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7013962053901"/>
          <c:y val="6.8320007590025197E-2"/>
          <c:w val="0.73025972075892198"/>
          <c:h val="0.86335998481995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B7EE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DCC-40B3-8AAE-90859C2508DB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3-BDCC-40B3-8AAE-90859C2508DB}"/>
              </c:ext>
            </c:extLst>
          </c:dPt>
          <c:cat>
            <c:strRef>
              <c:f>Sheet1!$A$2:$A$3</c:f>
              <c:strCache>
                <c:ptCount val="2"/>
                <c:pt idx="0">
                  <c:v>value1</c:v>
                </c:pt>
                <c:pt idx="1">
                  <c:v>value2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C-40B3-8AAE-90859C250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05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245103003875E-3"/>
          <c:y val="0"/>
          <c:w val="0.99883754896996102"/>
          <c:h val="0.980596285296351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B7EE">
                <a:alpha val="44000"/>
              </a:srgbClr>
            </a:solidFill>
            <a:ln>
              <a:noFill/>
            </a:ln>
          </c:spPr>
          <c:dPt>
            <c:idx val="0"/>
            <c:bubble3D val="0"/>
            <c:spPr>
              <a:solidFill>
                <a:srgbClr val="00A99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1F3-4551-ACD0-12C41D26339E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  <a:alpha val="16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1F3-4551-ACD0-12C41D26339E}"/>
              </c:ext>
            </c:extLst>
          </c:dPt>
          <c:cat>
            <c:strRef>
              <c:f>Sheet1!$A$2:$A$5</c:f>
              <c:strCache>
                <c:ptCount val="2"/>
                <c:pt idx="0">
                  <c:v>value1</c:v>
                </c:pt>
                <c:pt idx="1">
                  <c:v>value2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F3-4551-ACD0-12C41D263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05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09265676745301E-2"/>
          <c:y val="3.2391784292317698E-2"/>
          <c:w val="0.90058121240261402"/>
          <c:h val="0.871590574633582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solidFill>
              <a:srgbClr val="00B7EE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50</c:v>
                </c:pt>
                <c:pt idx="2">
                  <c:v>55</c:v>
                </c:pt>
                <c:pt idx="3">
                  <c:v>30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4-4F22-9EAC-1067EA3A46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02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C4-4F22-9EAC-1067EA3A46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value 03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C4-4F22-9EAC-1067EA3A4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rgbClr val="3BD0FF"/>
              </a:solidFill>
              <a:prstDash val="sysDot"/>
              <a:round/>
            </a:ln>
            <a:effectLst/>
          </c:spPr>
        </c:serLines>
        <c:axId val="1280846208"/>
        <c:axId val="1280878688"/>
      </c:barChart>
      <c:catAx>
        <c:axId val="128084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80878688"/>
        <c:crosses val="autoZero"/>
        <c:auto val="1"/>
        <c:lblAlgn val="ctr"/>
        <c:lblOffset val="100"/>
        <c:noMultiLvlLbl val="0"/>
      </c:catAx>
      <c:valAx>
        <c:axId val="12808786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29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8084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03417216679997E-2"/>
          <c:y val="0.10287021248846701"/>
          <c:w val="0.91615727413725701"/>
          <c:h val="0.806005250624327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5-46E5-9D4D-2124F7155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 2</c:v>
                </c:pt>
              </c:strCache>
            </c:strRef>
          </c:tx>
          <c:spPr>
            <a:solidFill>
              <a:srgbClr val="00B7EE"/>
            </a:solidFill>
            <a:ln w="63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75</c:v>
                </c:pt>
                <c:pt idx="2">
                  <c:v>65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5-46E5-9D4D-2124F71557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Value 3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63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35</c:v>
                </c:pt>
                <c:pt idx="2">
                  <c:v>40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5-46E5-9D4D-2124F7155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100"/>
        <c:axId val="1280862448"/>
        <c:axId val="1280953728"/>
      </c:barChart>
      <c:catAx>
        <c:axId val="128086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80953728"/>
        <c:crosses val="autoZero"/>
        <c:auto val="1"/>
        <c:lblAlgn val="ctr"/>
        <c:lblOffset val="100"/>
        <c:noMultiLvlLbl val="0"/>
      </c:catAx>
      <c:valAx>
        <c:axId val="128095372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65000"/>
                  <a:alpha val="27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80862448"/>
        <c:crosses val="autoZero"/>
        <c:crossBetween val="between"/>
      </c:valAx>
      <c:spPr>
        <a:ln>
          <a:solidFill>
            <a:schemeClr val="tx1">
              <a:lumMod val="15000"/>
              <a:lumOff val="85000"/>
              <a:alpha val="49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798902756573308"/>
          <c:y val="0.95715153722791801"/>
          <c:w val="0.18506720243459199"/>
          <c:h val="4.2848450245135498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2661099192301"/>
          <c:y val="5.51888827444919E-2"/>
          <c:w val="0.93744133725970702"/>
          <c:h val="0.86988199951461698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7EE">
                <a:alpha val="46000"/>
              </a:srgbClr>
            </a:solidFill>
            <a:ln w="0">
              <a:solidFill>
                <a:schemeClr val="bg2"/>
              </a:solidFill>
              <a:prstDash val="sysDot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30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7-487A-A949-5951C29D6C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bg1">
                <a:lumMod val="85000"/>
                <a:alpha val="40000"/>
              </a:schemeClr>
            </a:solidFill>
            <a:ln w="0">
              <a:solidFill>
                <a:schemeClr val="bg2">
                  <a:lumMod val="90000"/>
                </a:schemeClr>
              </a:solidFill>
              <a:prstDash val="sysDot"/>
            </a:ln>
            <a:effectLst/>
          </c:spPr>
          <c:dLbls>
            <c:dLbl>
              <c:idx val="4"/>
              <c:layout>
                <c:manualLayout>
                  <c:x val="3.20937901387751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97-487A-A949-5951C29D6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</c:v>
                </c:pt>
                <c:pt idx="1">
                  <c:v>60</c:v>
                </c:pt>
                <c:pt idx="2">
                  <c:v>30</c:v>
                </c:pt>
                <c:pt idx="3">
                  <c:v>70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97-487A-A949-5951C29D6C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81042208"/>
        <c:axId val="1280943648"/>
      </c:radarChart>
      <c:catAx>
        <c:axId val="1281042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80943648"/>
        <c:crosses val="autoZero"/>
        <c:auto val="1"/>
        <c:lblAlgn val="ctr"/>
        <c:lblOffset val="100"/>
        <c:noMultiLvlLbl val="0"/>
      </c:catAx>
      <c:valAx>
        <c:axId val="12809436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47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8104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7EE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9-4F0C-920E-34FD6581ED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rgbClr val="00A99D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50</c:v>
                </c:pt>
                <c:pt idx="4">
                  <c:v>60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9-4F0C-920E-34FD6581ED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45</c:v>
                </c:pt>
                <c:pt idx="1">
                  <c:v>30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9-4F0C-920E-34FD6581E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2400064"/>
        <c:axId val="982346864"/>
      </c:areaChart>
      <c:catAx>
        <c:axId val="9824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82346864"/>
        <c:crosses val="autoZero"/>
        <c:auto val="1"/>
        <c:lblAlgn val="ctr"/>
        <c:lblOffset val="100"/>
        <c:noMultiLvlLbl val="0"/>
      </c:catAx>
      <c:valAx>
        <c:axId val="98234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  <a:alpha val="31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82400064"/>
        <c:crosses val="autoZero"/>
        <c:crossBetween val="midCat"/>
      </c:valAx>
      <c:spPr>
        <a:ln>
          <a:solidFill>
            <a:schemeClr val="bg1">
              <a:lumMod val="95000"/>
              <a:alpha val="18000"/>
            </a:schemeClr>
          </a:solidFill>
        </a:ln>
      </c:spPr>
    </c:plotArea>
    <c:plotVisOnly val="1"/>
    <c:dispBlanksAs val="zero"/>
    <c:showDLblsOverMax val="0"/>
  </c:chart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2225" cap="rnd" cmpd="sng" algn="ctr">
              <a:solidFill>
                <a:srgbClr val="00A99D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value1</c:v>
                </c:pt>
                <c:pt idx="1">
                  <c:v>value2</c:v>
                </c:pt>
                <c:pt idx="2">
                  <c:v>value3</c:v>
                </c:pt>
                <c:pt idx="3">
                  <c:v>value4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1</c:v>
                </c:pt>
                <c:pt idx="2">
                  <c:v>3.3</c:v>
                </c:pt>
                <c:pt idx="3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38-412B-BB81-362E7C851E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ln w="22225" cap="rnd" cmpd="sng" algn="ctr">
              <a:solidFill>
                <a:srgbClr val="00B7EE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value1</c:v>
                </c:pt>
                <c:pt idx="1">
                  <c:v>value2</c:v>
                </c:pt>
                <c:pt idx="2">
                  <c:v>value3</c:v>
                </c:pt>
                <c:pt idx="3">
                  <c:v>value4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0.5</c:v>
                </c:pt>
                <c:pt idx="3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38-412B-BB81-362E7C851E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ln w="22225" cap="rnd" cmpd="sng" algn="ctr">
              <a:solidFill>
                <a:schemeClr val="bg2">
                  <a:lumMod val="9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value1</c:v>
                </c:pt>
                <c:pt idx="1">
                  <c:v>value2</c:v>
                </c:pt>
                <c:pt idx="2">
                  <c:v>value3</c:v>
                </c:pt>
                <c:pt idx="3">
                  <c:v>value4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1.8</c:v>
                </c:pt>
                <c:pt idx="2">
                  <c:v>2.7</c:v>
                </c:pt>
                <c:pt idx="3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38-412B-BB81-362E7C851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410144"/>
        <c:axId val="982477344"/>
      </c:lineChart>
      <c:catAx>
        <c:axId val="9824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82477344"/>
        <c:crosses val="autoZero"/>
        <c:auto val="1"/>
        <c:lblAlgn val="ctr"/>
        <c:lblOffset val="100"/>
        <c:noMultiLvlLbl val="0"/>
      </c:catAx>
      <c:valAx>
        <c:axId val="9824773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3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82410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2225" cap="rnd" cmpd="sng" algn="ctr">
              <a:solidFill>
                <a:srgbClr val="00B7EE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value1</c:v>
                </c:pt>
                <c:pt idx="1">
                  <c:v>value2</c:v>
                </c:pt>
                <c:pt idx="2">
                  <c:v>value3</c:v>
                </c:pt>
                <c:pt idx="3">
                  <c:v>value4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2.5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F3-4D2E-A45D-E713593AF1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ln w="22225" cap="rnd" cmpd="sng" algn="ctr">
              <a:solidFill>
                <a:srgbClr val="00A99D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value1</c:v>
                </c:pt>
                <c:pt idx="1">
                  <c:v>value2</c:v>
                </c:pt>
                <c:pt idx="2">
                  <c:v>value3</c:v>
                </c:pt>
                <c:pt idx="3">
                  <c:v>value4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2.2000000000000002</c:v>
                </c:pt>
                <c:pt idx="2">
                  <c:v>1.2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F3-4D2E-A45D-E713593AF1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ln w="22225" cap="rnd" cmpd="sng" algn="ctr">
              <a:solidFill>
                <a:schemeClr val="bg2">
                  <a:lumMod val="9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value1</c:v>
                </c:pt>
                <c:pt idx="1">
                  <c:v>value2</c:v>
                </c:pt>
                <c:pt idx="2">
                  <c:v>value3</c:v>
                </c:pt>
                <c:pt idx="3">
                  <c:v>value4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5.5</c:v>
                </c:pt>
                <c:pt idx="1">
                  <c:v>3.8</c:v>
                </c:pt>
                <c:pt idx="2">
                  <c:v>3.7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F3-4D2E-A45D-E713593AF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466704"/>
        <c:axId val="982409584"/>
      </c:lineChart>
      <c:catAx>
        <c:axId val="98246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82409584"/>
        <c:crosses val="autoZero"/>
        <c:auto val="1"/>
        <c:lblAlgn val="ctr"/>
        <c:lblOffset val="100"/>
        <c:noMultiLvlLbl val="0"/>
      </c:catAx>
      <c:valAx>
        <c:axId val="9824095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3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8246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2225" cap="rnd" cmpd="sng" algn="ctr">
              <a:solidFill>
                <a:srgbClr val="00A99D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value1</c:v>
                </c:pt>
                <c:pt idx="1">
                  <c:v>value2</c:v>
                </c:pt>
                <c:pt idx="2">
                  <c:v>value3</c:v>
                </c:pt>
                <c:pt idx="3">
                  <c:v>value4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4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30-4915-99A8-5D33B64C07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ln w="22225" cap="rnd" cmpd="sng" algn="ctr">
              <a:solidFill>
                <a:srgbClr val="00B7EE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value1</c:v>
                </c:pt>
                <c:pt idx="1">
                  <c:v>value2</c:v>
                </c:pt>
                <c:pt idx="2">
                  <c:v>value3</c:v>
                </c:pt>
                <c:pt idx="3">
                  <c:v>value4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3.2</c:v>
                </c:pt>
                <c:pt idx="2">
                  <c:v>3.7</c:v>
                </c:pt>
                <c:pt idx="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30-4915-99A8-5D33B64C07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ln w="22225" cap="rnd" cmpd="sng" algn="ctr">
              <a:solidFill>
                <a:schemeClr val="bg2">
                  <a:lumMod val="9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value1</c:v>
                </c:pt>
                <c:pt idx="1">
                  <c:v>value2</c:v>
                </c:pt>
                <c:pt idx="2">
                  <c:v>value3</c:v>
                </c:pt>
                <c:pt idx="3">
                  <c:v>value4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2.5</c:v>
                </c:pt>
                <c:pt idx="1">
                  <c:v>2.8</c:v>
                </c:pt>
                <c:pt idx="2">
                  <c:v>2.1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30-4915-99A8-5D33B64C0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456624"/>
        <c:axId val="982473984"/>
      </c:lineChart>
      <c:catAx>
        <c:axId val="98245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82473984"/>
        <c:crosses val="autoZero"/>
        <c:auto val="1"/>
        <c:lblAlgn val="ctr"/>
        <c:lblOffset val="100"/>
        <c:noMultiLvlLbl val="0"/>
      </c:catAx>
      <c:valAx>
        <c:axId val="9824739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3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8245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B7EE"/>
            </a:solidFill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47C-40BF-8C74-E75469BD5E9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3-F47C-40BF-8C74-E75469BD5E96}"/>
              </c:ext>
            </c:extLst>
          </c:dPt>
          <c:cat>
            <c:strRef>
              <c:f>Sheet1!$A$2:$A$3</c:f>
              <c:strCache>
                <c:ptCount val="2"/>
                <c:pt idx="0">
                  <c:v>value1</c:v>
                </c:pt>
                <c:pt idx="1">
                  <c:v>value2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7C-40BF-8C74-E75469BD5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05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B7EE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224-472D-972B-3205F22E9FE5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3-E224-472D-972B-3205F22E9FE5}"/>
              </c:ext>
            </c:extLst>
          </c:dPt>
          <c:cat>
            <c:strRef>
              <c:f>Sheet1!$A$2:$A$3</c:f>
              <c:strCache>
                <c:ptCount val="2"/>
                <c:pt idx="0">
                  <c:v>value1</c:v>
                </c:pt>
                <c:pt idx="1">
                  <c:v>value2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24-472D-972B-3205F22E9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05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B7EE"/>
            </a:solidFill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5EF-49F1-876C-89E762ED808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3-95EF-49F1-876C-89E762ED8087}"/>
              </c:ext>
            </c:extLst>
          </c:dPt>
          <c:cat>
            <c:strRef>
              <c:f>Sheet1!$A$2:$A$3</c:f>
              <c:strCache>
                <c:ptCount val="2"/>
                <c:pt idx="0">
                  <c:v>value1</c:v>
                </c:pt>
                <c:pt idx="1">
                  <c:v>value2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EF-49F1-876C-89E762ED8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05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7EE"/>
            </a:solidFill>
          </c:spPr>
          <c:dPt>
            <c:idx val="0"/>
            <c:bubble3D val="0"/>
            <c:spPr>
              <a:solidFill>
                <a:srgbClr val="00B7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07-4AC9-AD62-6DB58B0647C4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07-4AC9-AD62-6DB58B0647C4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07-4AC9-AD62-6DB58B0647C4}"/>
              </c:ext>
            </c:extLst>
          </c:dPt>
          <c:cat>
            <c:strRef>
              <c:f>Sheet1!$A$2:$A$5</c:f>
              <c:strCache>
                <c:ptCount val="3"/>
                <c:pt idx="0">
                  <c:v>Value 1</c:v>
                </c:pt>
                <c:pt idx="1">
                  <c:v>Value 2</c:v>
                </c:pt>
                <c:pt idx="2">
                  <c:v>Value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55</c:v>
                </c:pt>
                <c:pt idx="1">
                  <c:v>30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07-4AC9-AD62-6DB58B064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97277304460006"/>
          <c:y val="0.80047503124965802"/>
          <c:w val="0.15299009938448199"/>
          <c:h val="0.197419261086796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65529248844502E-2"/>
          <c:y val="0.13490602910198901"/>
          <c:w val="0.92766883360318098"/>
          <c:h val="0.737906437203505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value1</c:v>
                </c:pt>
              </c:strCache>
            </c:strRef>
          </c:tx>
          <c:spPr>
            <a:ln w="19050" cap="rnd" cmpd="sng" algn="ctr">
              <a:solidFill>
                <a:srgbClr val="00B7EE"/>
              </a:solidFill>
              <a:prstDash val="solid"/>
              <a:round/>
            </a:ln>
          </c:spPr>
          <c:marker>
            <c:symbol val="circle"/>
            <c:size val="5"/>
            <c:spPr>
              <a:solidFill>
                <a:srgbClr val="00B7EE"/>
              </a:solidFill>
              <a:ln w="15875" cap="flat" cmpd="sng" algn="ctr">
                <a:noFill/>
                <a:prstDash val="solid"/>
                <a:round/>
              </a:ln>
            </c:spPr>
          </c:marker>
          <c:dLbls>
            <c:dLbl>
              <c:idx val="0"/>
              <c:layout>
                <c:manualLayout>
                  <c:x val="-3.1401032334878197E-2"/>
                  <c:y val="5.7466828145170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E8-4FC9-BE51-E521F61AB682}"/>
                </c:ext>
              </c:extLst>
            </c:dLbl>
            <c:dLbl>
              <c:idx val="1"/>
              <c:layout>
                <c:manualLayout>
                  <c:x val="-5.5579782775156596E-3"/>
                  <c:y val="1.43296902882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E8-4FC9-BE51-E521F61AB682}"/>
                </c:ext>
              </c:extLst>
            </c:dLbl>
            <c:dLbl>
              <c:idx val="2"/>
              <c:layout>
                <c:manualLayout>
                  <c:x val="-2.4475426919780899E-2"/>
                  <c:y val="6.6604293376275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E8-4FC9-BE51-E521F61AB682}"/>
                </c:ext>
              </c:extLst>
            </c:dLbl>
            <c:dLbl>
              <c:idx val="4"/>
              <c:layout>
                <c:manualLayout>
                  <c:x val="-3.6419427104035298E-2"/>
                  <c:y val="-4.2536746165987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E8-4FC9-BE51-E521F61AB682}"/>
                </c:ext>
              </c:extLst>
            </c:dLbl>
            <c:dLbl>
              <c:idx val="5"/>
              <c:layout>
                <c:manualLayout>
                  <c:x val="-3.6419427104035403E-2"/>
                  <c:y val="-4.4058300582089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E8-4FC9-BE51-E521F61AB682}"/>
                </c:ext>
              </c:extLst>
            </c:dLbl>
            <c:dLbl>
              <c:idx val="6"/>
              <c:layout>
                <c:manualLayout>
                  <c:x val="-7.0381596242013603E-3"/>
                  <c:y val="-3.6681819100561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E8-4FC9-BE51-E521F61AB682}"/>
                </c:ext>
              </c:extLst>
            </c:dLbl>
            <c:dLbl>
              <c:idx val="7"/>
              <c:layout>
                <c:manualLayout>
                  <c:x val="-9.6084582758569001E-3"/>
                  <c:y val="-3.0183167314954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E8-4FC9-BE51-E521F61AB682}"/>
                </c:ext>
              </c:extLst>
            </c:dLbl>
            <c:dLbl>
              <c:idx val="8"/>
              <c:layout>
                <c:manualLayout>
                  <c:x val="-3.2924738901588098E-2"/>
                  <c:y val="3.1554024648311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E8-4FC9-BE51-E521F61AB682}"/>
                </c:ext>
              </c:extLst>
            </c:dLbl>
            <c:dLbl>
              <c:idx val="9"/>
              <c:layout>
                <c:manualLayout>
                  <c:x val="-3.6839723388655397E-2"/>
                  <c:y val="-2.5994607142427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E8-4FC9-BE51-E521F61AB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75</c:v>
                </c:pt>
                <c:pt idx="7">
                  <c:v>60</c:v>
                </c:pt>
                <c:pt idx="8">
                  <c:v>50</c:v>
                </c:pt>
                <c:pt idx="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AE8-4FC9-BE51-E521F61AB6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value2</c:v>
                </c:pt>
              </c:strCache>
            </c:strRef>
          </c:tx>
          <c:spPr>
            <a:ln w="19050" cap="rnd" cmpd="sng" algn="ctr">
              <a:solidFill>
                <a:srgbClr val="00A99D"/>
              </a:solidFill>
              <a:prstDash val="solid"/>
              <a:round/>
            </a:ln>
          </c:spPr>
          <c:marker>
            <c:spPr>
              <a:solidFill>
                <a:srgbClr val="00A99D"/>
              </a:solidFill>
              <a:ln w="15875" cap="flat" cmpd="sng" algn="ctr">
                <a:noFill/>
                <a:prstDash val="solid"/>
                <a:round/>
              </a:ln>
            </c:spPr>
          </c:marker>
          <c:dLbls>
            <c:dLbl>
              <c:idx val="3"/>
              <c:layout>
                <c:manualLayout>
                  <c:x val="-2.5205190330513098E-2"/>
                  <c:y val="8.647309458320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E8-4FC9-BE51-E521F61AB682}"/>
                </c:ext>
              </c:extLst>
            </c:dLbl>
            <c:dLbl>
              <c:idx val="8"/>
              <c:layout>
                <c:manualLayout>
                  <c:x val="-1.26065877183506E-2"/>
                  <c:y val="1.7966062801637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E8-4FC9-BE51-E521F61AB682}"/>
                </c:ext>
              </c:extLst>
            </c:dLbl>
            <c:dLbl>
              <c:idx val="9"/>
              <c:layout>
                <c:manualLayout>
                  <c:x val="-1.3456489972691299E-2"/>
                  <c:y val="6.7570714702457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E8-4FC9-BE51-E521F61AB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60</c:v>
                </c:pt>
                <c:pt idx="5">
                  <c:v>40</c:v>
                </c:pt>
                <c:pt idx="6">
                  <c:v>30</c:v>
                </c:pt>
                <c:pt idx="7">
                  <c:v>20</c:v>
                </c:pt>
                <c:pt idx="8">
                  <c:v>5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AE8-4FC9-BE51-E521F61AB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974576"/>
        <c:axId val="1306975136"/>
      </c:lineChart>
      <c:catAx>
        <c:axId val="130697457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  <a:alpha val="25000"/>
                </a:schemeClr>
              </a:solidFill>
              <a:prstDash val="solid"/>
              <a:round/>
            </a:ln>
          </c:spPr>
        </c:majorGridlines>
        <c:numFmt formatCode="General" sourceLinked="0"/>
        <c:majorTickMark val="in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306975136"/>
        <c:crosses val="autoZero"/>
        <c:auto val="0"/>
        <c:lblAlgn val="ctr"/>
        <c:lblOffset val="100"/>
        <c:noMultiLvlLbl val="0"/>
      </c:catAx>
      <c:valAx>
        <c:axId val="130697513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85000"/>
                  <a:alpha val="13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in"/>
        <c:minorTickMark val="none"/>
        <c:tickLblPos val="none"/>
        <c:crossAx val="1306974576"/>
        <c:crosses val="autoZero"/>
        <c:crossBetween val="midCat"/>
      </c:valAx>
      <c:spPr>
        <a:ln w="3175">
          <a:solidFill>
            <a:schemeClr val="bg1">
              <a:lumMod val="75000"/>
              <a:alpha val="12000"/>
            </a:schemeClr>
          </a:solidFill>
        </a:ln>
      </c:spPr>
    </c:plotArea>
    <c:legend>
      <c:legendPos val="tr"/>
      <c:layout>
        <c:manualLayout>
          <c:xMode val="edge"/>
          <c:yMode val="edge"/>
          <c:x val="0.78311887436816296"/>
          <c:y val="0"/>
          <c:w val="0.21563780313318201"/>
          <c:h val="0.10294135439225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9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79331370146699E-2"/>
          <c:y val="2.4990653102186199E-2"/>
          <c:w val="0.93744133725970702"/>
          <c:h val="0.86988199951461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7EE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  <c:pt idx="5">
                  <c:v>value06</c:v>
                </c:pt>
                <c:pt idx="6">
                  <c:v>value07</c:v>
                </c:pt>
                <c:pt idx="7">
                  <c:v>value08</c:v>
                </c:pt>
                <c:pt idx="8">
                  <c:v>value09</c:v>
                </c:pt>
                <c:pt idx="9">
                  <c:v>value10</c:v>
                </c:pt>
                <c:pt idx="10">
                  <c:v>value11</c:v>
                </c:pt>
                <c:pt idx="11">
                  <c:v>value12</c:v>
                </c:pt>
                <c:pt idx="12">
                  <c:v>value13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</c:v>
                </c:pt>
                <c:pt idx="1">
                  <c:v>60</c:v>
                </c:pt>
                <c:pt idx="2">
                  <c:v>45</c:v>
                </c:pt>
                <c:pt idx="3">
                  <c:v>30</c:v>
                </c:pt>
                <c:pt idx="4">
                  <c:v>80</c:v>
                </c:pt>
                <c:pt idx="5">
                  <c:v>20</c:v>
                </c:pt>
                <c:pt idx="6">
                  <c:v>50</c:v>
                </c:pt>
                <c:pt idx="7">
                  <c:v>70</c:v>
                </c:pt>
                <c:pt idx="8">
                  <c:v>55</c:v>
                </c:pt>
                <c:pt idx="9">
                  <c:v>35</c:v>
                </c:pt>
                <c:pt idx="10">
                  <c:v>15</c:v>
                </c:pt>
                <c:pt idx="11">
                  <c:v>50</c:v>
                </c:pt>
                <c:pt idx="1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4-48A0-9B81-7C85214C2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280969968"/>
        <c:axId val="1280940848"/>
      </c:barChart>
      <c:catAx>
        <c:axId val="1280969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80940848"/>
        <c:crosses val="autoZero"/>
        <c:auto val="1"/>
        <c:lblAlgn val="ctr"/>
        <c:lblOffset val="100"/>
        <c:noMultiLvlLbl val="0"/>
      </c:catAx>
      <c:valAx>
        <c:axId val="12809408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8096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245103003875E-3"/>
          <c:y val="0"/>
          <c:w val="0.99883754896996102"/>
          <c:h val="0.980596285296351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B7EE">
                <a:alpha val="44000"/>
              </a:srgb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FCD-47AF-BEE7-81773661EA38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  <a:alpha val="16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FCD-47AF-BEE7-81773661EA38}"/>
              </c:ext>
            </c:extLst>
          </c:dPt>
          <c:cat>
            <c:strRef>
              <c:f>Sheet1!$A$2:$A$5</c:f>
              <c:strCache>
                <c:ptCount val="2"/>
                <c:pt idx="0">
                  <c:v>value1</c:v>
                </c:pt>
                <c:pt idx="1">
                  <c:v>value2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CD-47AF-BEE7-81773661E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05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245103003875E-3"/>
          <c:y val="0"/>
          <c:w val="0.99883754896996102"/>
          <c:h val="0.980596285296351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B7EE">
                <a:alpha val="44000"/>
              </a:srgbClr>
            </a:solidFill>
            <a:ln>
              <a:noFill/>
            </a:ln>
          </c:spPr>
          <c:dPt>
            <c:idx val="0"/>
            <c:bubble3D val="0"/>
            <c:spPr>
              <a:solidFill>
                <a:srgbClr val="00B7E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A9D-4B01-8124-6BE4CF961EFE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  <a:alpha val="16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A9D-4B01-8124-6BE4CF961EFE}"/>
              </c:ext>
            </c:extLst>
          </c:dPt>
          <c:cat>
            <c:strRef>
              <c:f>Sheet1!$A$2:$A$5</c:f>
              <c:strCache>
                <c:ptCount val="2"/>
                <c:pt idx="0">
                  <c:v>value1</c:v>
                </c:pt>
                <c:pt idx="1">
                  <c:v>value2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9D-4B01-8124-6BE4CF961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05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3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923C7-523B-47FD-AA53-9048B6A699F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28BBF-1C7D-4B9D-A287-EB1124411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8BBF-1C7D-4B9D-A287-EB112441144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83"/>
          <p:cNvGrpSpPr>
            <a:grpSpLocks noChangeAspect="1"/>
          </p:cNvGrpSpPr>
          <p:nvPr userDrawn="1"/>
        </p:nvGrpSpPr>
        <p:grpSpPr bwMode="auto">
          <a:xfrm>
            <a:off x="-152456" y="536009"/>
            <a:ext cx="363185" cy="5785986"/>
            <a:chOff x="-70" y="649"/>
            <a:chExt cx="262" cy="4174"/>
          </a:xfrm>
        </p:grpSpPr>
        <p:sp>
          <p:nvSpPr>
            <p:cNvPr id="263" name="Freeform 84"/>
            <p:cNvSpPr/>
            <p:nvPr userDrawn="1"/>
          </p:nvSpPr>
          <p:spPr bwMode="auto">
            <a:xfrm>
              <a:off x="-70" y="649"/>
              <a:ext cx="261" cy="2087"/>
            </a:xfrm>
            <a:custGeom>
              <a:avLst/>
              <a:gdLst>
                <a:gd name="T0" fmla="*/ 0 w 261"/>
                <a:gd name="T1" fmla="*/ 0 h 2087"/>
                <a:gd name="T2" fmla="*/ 261 w 261"/>
                <a:gd name="T3" fmla="*/ 220 h 2087"/>
                <a:gd name="T4" fmla="*/ 261 w 261"/>
                <a:gd name="T5" fmla="*/ 2087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2087">
                  <a:moveTo>
                    <a:pt x="0" y="0"/>
                  </a:moveTo>
                  <a:lnTo>
                    <a:pt x="261" y="220"/>
                  </a:lnTo>
                  <a:lnTo>
                    <a:pt x="261" y="2087"/>
                  </a:lnTo>
                </a:path>
              </a:pathLst>
            </a:custGeom>
            <a:noFill/>
            <a:ln w="9525" cap="flat">
              <a:solidFill>
                <a:srgbClr val="7DE0FF">
                  <a:alpha val="63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64" name="Freeform 85"/>
            <p:cNvSpPr/>
            <p:nvPr userDrawn="1"/>
          </p:nvSpPr>
          <p:spPr bwMode="auto">
            <a:xfrm>
              <a:off x="-69" y="2736"/>
              <a:ext cx="261" cy="2087"/>
            </a:xfrm>
            <a:custGeom>
              <a:avLst/>
              <a:gdLst>
                <a:gd name="T0" fmla="*/ 0 w 261"/>
                <a:gd name="T1" fmla="*/ 2087 h 2087"/>
                <a:gd name="T2" fmla="*/ 261 w 261"/>
                <a:gd name="T3" fmla="*/ 1867 h 2087"/>
                <a:gd name="T4" fmla="*/ 261 w 261"/>
                <a:gd name="T5" fmla="*/ 0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2087">
                  <a:moveTo>
                    <a:pt x="0" y="2087"/>
                  </a:moveTo>
                  <a:lnTo>
                    <a:pt x="261" y="1867"/>
                  </a:lnTo>
                  <a:lnTo>
                    <a:pt x="261" y="0"/>
                  </a:lnTo>
                </a:path>
              </a:pathLst>
            </a:custGeom>
            <a:noFill/>
            <a:ln w="9525" cap="flat">
              <a:solidFill>
                <a:srgbClr val="7DE0FF">
                  <a:alpha val="63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265" name="막힌 원호 9"/>
          <p:cNvSpPr/>
          <p:nvPr userDrawn="1"/>
        </p:nvSpPr>
        <p:spPr>
          <a:xfrm rot="10133633">
            <a:off x="2154519" y="-514613"/>
            <a:ext cx="7887228" cy="7887228"/>
          </a:xfrm>
          <a:prstGeom prst="blockArc">
            <a:avLst>
              <a:gd name="adj1" fmla="val 18890294"/>
              <a:gd name="adj2" fmla="val 20643810"/>
              <a:gd name="adj3" fmla="val 8456"/>
            </a:avLst>
          </a:prstGeom>
          <a:solidFill>
            <a:srgbClr val="7DE0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66" name="막힌 원호 10"/>
          <p:cNvSpPr/>
          <p:nvPr userDrawn="1"/>
        </p:nvSpPr>
        <p:spPr>
          <a:xfrm rot="8981589">
            <a:off x="2508179" y="-160953"/>
            <a:ext cx="7179908" cy="7179908"/>
          </a:xfrm>
          <a:prstGeom prst="blockArc">
            <a:avLst>
              <a:gd name="adj1" fmla="val 19690908"/>
              <a:gd name="adj2" fmla="val 21475705"/>
              <a:gd name="adj3" fmla="val 6648"/>
            </a:avLst>
          </a:prstGeom>
          <a:solidFill>
            <a:srgbClr val="00B7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67" name="Freeform 266"/>
          <p:cNvSpPr/>
          <p:nvPr userDrawn="1"/>
        </p:nvSpPr>
        <p:spPr>
          <a:xfrm rot="16200000">
            <a:off x="4109118" y="-232004"/>
            <a:ext cx="749208" cy="1213217"/>
          </a:xfrm>
          <a:custGeom>
            <a:avLst/>
            <a:gdLst>
              <a:gd name="connsiteX0" fmla="*/ 749208 w 749208"/>
              <a:gd name="connsiteY0" fmla="*/ 470266 h 1213217"/>
              <a:gd name="connsiteX1" fmla="*/ 749208 w 749208"/>
              <a:gd name="connsiteY1" fmla="*/ 1140125 h 1213217"/>
              <a:gd name="connsiteX2" fmla="*/ 517332 w 749208"/>
              <a:gd name="connsiteY2" fmla="*/ 1213217 h 1213217"/>
              <a:gd name="connsiteX3" fmla="*/ 0 w 749208"/>
              <a:gd name="connsiteY3" fmla="*/ 306694 h 1213217"/>
              <a:gd name="connsiteX4" fmla="*/ 429329 w 749208"/>
              <a:gd name="connsiteY4" fmla="*/ 0 h 1213217"/>
              <a:gd name="connsiteX5" fmla="*/ 610917 w 749208"/>
              <a:gd name="connsiteY5" fmla="*/ 245980 h 121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208" h="1213217">
                <a:moveTo>
                  <a:pt x="749208" y="470266"/>
                </a:moveTo>
                <a:lnTo>
                  <a:pt x="749208" y="1140125"/>
                </a:lnTo>
                <a:lnTo>
                  <a:pt x="517332" y="1213217"/>
                </a:lnTo>
                <a:cubicBezTo>
                  <a:pt x="399186" y="886657"/>
                  <a:pt x="224419" y="580413"/>
                  <a:pt x="0" y="306694"/>
                </a:cubicBezTo>
                <a:lnTo>
                  <a:pt x="429329" y="0"/>
                </a:lnTo>
                <a:cubicBezTo>
                  <a:pt x="493460" y="79733"/>
                  <a:pt x="554030" y="161800"/>
                  <a:pt x="610917" y="245980"/>
                </a:cubicBezTo>
                <a:close/>
              </a:path>
            </a:pathLst>
          </a:custGeom>
          <a:solidFill>
            <a:srgbClr val="7DE0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68" name="막힌 원호 12"/>
          <p:cNvSpPr/>
          <p:nvPr userDrawn="1"/>
        </p:nvSpPr>
        <p:spPr>
          <a:xfrm rot="13628429">
            <a:off x="2303414" y="-365718"/>
            <a:ext cx="7589439" cy="7589439"/>
          </a:xfrm>
          <a:prstGeom prst="blockArc">
            <a:avLst>
              <a:gd name="adj1" fmla="val 20367549"/>
              <a:gd name="adj2" fmla="val 749904"/>
              <a:gd name="adj3" fmla="val 8881"/>
            </a:avLst>
          </a:prstGeom>
          <a:solidFill>
            <a:srgbClr val="00B7E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69" name="막힌 원호 13"/>
          <p:cNvSpPr/>
          <p:nvPr userDrawn="1"/>
        </p:nvSpPr>
        <p:spPr>
          <a:xfrm>
            <a:off x="2267949" y="-401183"/>
            <a:ext cx="7660369" cy="7660369"/>
          </a:xfrm>
          <a:prstGeom prst="blockArc">
            <a:avLst>
              <a:gd name="adj1" fmla="val 20059042"/>
              <a:gd name="adj2" fmla="val 1057619"/>
              <a:gd name="adj3" fmla="val 9524"/>
            </a:avLst>
          </a:prstGeom>
          <a:solidFill>
            <a:srgbClr val="00B7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70" name="이등변 삼각형 17"/>
          <p:cNvSpPr/>
          <p:nvPr userDrawn="1"/>
        </p:nvSpPr>
        <p:spPr>
          <a:xfrm rot="5400000">
            <a:off x="11714302" y="5248110"/>
            <a:ext cx="142305" cy="122677"/>
          </a:xfrm>
          <a:prstGeom prst="triangle">
            <a:avLst/>
          </a:pr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71" name="막힌 원호 20"/>
          <p:cNvSpPr/>
          <p:nvPr userDrawn="1"/>
        </p:nvSpPr>
        <p:spPr>
          <a:xfrm rot="8321179">
            <a:off x="2002886" y="-550235"/>
            <a:ext cx="7944535" cy="7944535"/>
          </a:xfrm>
          <a:prstGeom prst="blockArc">
            <a:avLst>
              <a:gd name="adj1" fmla="val 13471996"/>
              <a:gd name="adj2" fmla="val 15549852"/>
              <a:gd name="adj3" fmla="val 9439"/>
            </a:avLst>
          </a:prstGeom>
          <a:solidFill>
            <a:srgbClr val="7DE0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72" name="타원 23"/>
          <p:cNvSpPr/>
          <p:nvPr userDrawn="1"/>
        </p:nvSpPr>
        <p:spPr>
          <a:xfrm>
            <a:off x="4058117" y="1388985"/>
            <a:ext cx="4080032" cy="4080032"/>
          </a:xfrm>
          <a:prstGeom prst="ellipse">
            <a:avLst/>
          </a:prstGeom>
          <a:solidFill>
            <a:schemeClr val="bg1">
              <a:lumMod val="8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73" name="타원 24"/>
          <p:cNvSpPr/>
          <p:nvPr userDrawn="1"/>
        </p:nvSpPr>
        <p:spPr>
          <a:xfrm>
            <a:off x="4627423" y="1958291"/>
            <a:ext cx="2941420" cy="2941420"/>
          </a:xfrm>
          <a:prstGeom prst="ellipse">
            <a:avLst/>
          </a:prstGeom>
          <a:solidFill>
            <a:schemeClr val="bg1">
              <a:lumMod val="8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74" name="타원 25"/>
          <p:cNvSpPr/>
          <p:nvPr userDrawn="1"/>
        </p:nvSpPr>
        <p:spPr>
          <a:xfrm>
            <a:off x="5741029" y="3071897"/>
            <a:ext cx="714208" cy="714208"/>
          </a:xfrm>
          <a:prstGeom prst="ellipse">
            <a:avLst/>
          </a:prstGeom>
          <a:solidFill>
            <a:schemeClr val="bg1">
              <a:lumMod val="8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275" name="그룹 28"/>
          <p:cNvGrpSpPr/>
          <p:nvPr userDrawn="1"/>
        </p:nvGrpSpPr>
        <p:grpSpPr>
          <a:xfrm>
            <a:off x="3534156" y="2492990"/>
            <a:ext cx="5127954" cy="1872024"/>
            <a:chOff x="2399780" y="2593230"/>
            <a:chExt cx="4344439" cy="1585991"/>
          </a:xfrm>
        </p:grpSpPr>
        <p:pic>
          <p:nvPicPr>
            <p:cNvPr id="276" name="그림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9782" y="2593230"/>
              <a:ext cx="4344437" cy="142775"/>
            </a:xfrm>
            <a:prstGeom prst="rect">
              <a:avLst/>
            </a:prstGeom>
          </p:spPr>
        </p:pic>
        <p:pic>
          <p:nvPicPr>
            <p:cNvPr id="277" name="그림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 flipV="1">
              <a:off x="2399780" y="4026677"/>
              <a:ext cx="4344437" cy="152544"/>
            </a:xfrm>
            <a:prstGeom prst="rect">
              <a:avLst/>
            </a:prstGeom>
          </p:spPr>
        </p:pic>
      </p:grpSp>
      <p:grpSp>
        <p:nvGrpSpPr>
          <p:cNvPr id="278" name="Group 8"/>
          <p:cNvGrpSpPr>
            <a:grpSpLocks noChangeAspect="1"/>
          </p:cNvGrpSpPr>
          <p:nvPr userDrawn="1"/>
        </p:nvGrpSpPr>
        <p:grpSpPr bwMode="auto">
          <a:xfrm rot="21020028">
            <a:off x="1921678" y="-769154"/>
            <a:ext cx="8352850" cy="8396320"/>
            <a:chOff x="-970" y="-1709"/>
            <a:chExt cx="7700" cy="7740"/>
          </a:xfrm>
        </p:grpSpPr>
        <p:sp>
          <p:nvSpPr>
            <p:cNvPr id="279" name="Oval 9"/>
            <p:cNvSpPr>
              <a:spLocks noChangeArrowheads="1"/>
            </p:cNvSpPr>
            <p:nvPr userDrawn="1"/>
          </p:nvSpPr>
          <p:spPr bwMode="auto">
            <a:xfrm>
              <a:off x="-667" y="-1387"/>
              <a:ext cx="7094" cy="7094"/>
            </a:xfrm>
            <a:prstGeom prst="ellipse">
              <a:avLst/>
            </a:prstGeom>
            <a:noFill/>
            <a:ln w="1905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0" name="Oval 10"/>
            <p:cNvSpPr>
              <a:spLocks noChangeArrowheads="1"/>
            </p:cNvSpPr>
            <p:nvPr userDrawn="1"/>
          </p:nvSpPr>
          <p:spPr bwMode="auto">
            <a:xfrm>
              <a:off x="14" y="-706"/>
              <a:ext cx="5732" cy="5732"/>
            </a:xfrm>
            <a:prstGeom prst="ellips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1" name="Freeform 11"/>
            <p:cNvSpPr/>
            <p:nvPr userDrawn="1"/>
          </p:nvSpPr>
          <p:spPr bwMode="auto">
            <a:xfrm>
              <a:off x="-970" y="-746"/>
              <a:ext cx="5453" cy="6777"/>
            </a:xfrm>
            <a:custGeom>
              <a:avLst/>
              <a:gdLst>
                <a:gd name="T0" fmla="*/ 926 w 2306"/>
                <a:gd name="T1" fmla="*/ 54 h 2866"/>
                <a:gd name="T2" fmla="*/ 895 w 2306"/>
                <a:gd name="T3" fmla="*/ 0 h 2866"/>
                <a:gd name="T4" fmla="*/ 389 w 2306"/>
                <a:gd name="T5" fmla="*/ 1931 h 2866"/>
                <a:gd name="T6" fmla="*/ 2306 w 2306"/>
                <a:gd name="T7" fmla="*/ 2487 h 2866"/>
                <a:gd name="T8" fmla="*/ 2272 w 2306"/>
                <a:gd name="T9" fmla="*/ 2427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6" h="2866">
                  <a:moveTo>
                    <a:pt x="926" y="54"/>
                  </a:moveTo>
                  <a:cubicBezTo>
                    <a:pt x="895" y="0"/>
                    <a:pt x="895" y="0"/>
                    <a:pt x="895" y="0"/>
                  </a:cubicBezTo>
                  <a:cubicBezTo>
                    <a:pt x="231" y="377"/>
                    <a:pt x="0" y="1244"/>
                    <a:pt x="389" y="1931"/>
                  </a:cubicBezTo>
                  <a:cubicBezTo>
                    <a:pt x="779" y="2618"/>
                    <a:pt x="1638" y="2866"/>
                    <a:pt x="2306" y="2487"/>
                  </a:cubicBezTo>
                  <a:cubicBezTo>
                    <a:pt x="2272" y="2427"/>
                    <a:pt x="2272" y="2427"/>
                    <a:pt x="2272" y="2427"/>
                  </a:cubicBezTo>
                </a:path>
              </a:pathLst>
            </a:cu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2" name="Freeform 12"/>
            <p:cNvSpPr/>
            <p:nvPr userDrawn="1"/>
          </p:nvSpPr>
          <p:spPr bwMode="auto">
            <a:xfrm>
              <a:off x="1274" y="-1709"/>
              <a:ext cx="5456" cy="6773"/>
            </a:xfrm>
            <a:custGeom>
              <a:avLst/>
              <a:gdLst>
                <a:gd name="T0" fmla="*/ 31 w 2307"/>
                <a:gd name="T1" fmla="*/ 430 h 2864"/>
                <a:gd name="T2" fmla="*/ 0 w 2307"/>
                <a:gd name="T3" fmla="*/ 377 h 2864"/>
                <a:gd name="T4" fmla="*/ 1917 w 2307"/>
                <a:gd name="T5" fmla="*/ 933 h 2864"/>
                <a:gd name="T6" fmla="*/ 1411 w 2307"/>
                <a:gd name="T7" fmla="*/ 2864 h 2864"/>
                <a:gd name="T8" fmla="*/ 1377 w 2307"/>
                <a:gd name="T9" fmla="*/ 2803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7" h="2864">
                  <a:moveTo>
                    <a:pt x="31" y="430"/>
                  </a:moveTo>
                  <a:cubicBezTo>
                    <a:pt x="0" y="377"/>
                    <a:pt x="0" y="377"/>
                    <a:pt x="0" y="377"/>
                  </a:cubicBezTo>
                  <a:cubicBezTo>
                    <a:pt x="664" y="0"/>
                    <a:pt x="1527" y="246"/>
                    <a:pt x="1917" y="933"/>
                  </a:cubicBezTo>
                  <a:cubicBezTo>
                    <a:pt x="2307" y="1620"/>
                    <a:pt x="2079" y="2485"/>
                    <a:pt x="1411" y="2864"/>
                  </a:cubicBezTo>
                  <a:cubicBezTo>
                    <a:pt x="1377" y="2803"/>
                    <a:pt x="1377" y="2803"/>
                    <a:pt x="1377" y="2803"/>
                  </a:cubicBezTo>
                </a:path>
              </a:pathLst>
            </a:custGeom>
            <a:noFill/>
            <a:ln w="9525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3" name="Line 13"/>
            <p:cNvSpPr>
              <a:spLocks noChangeShapeType="1"/>
            </p:cNvSpPr>
            <p:nvPr userDrawn="1"/>
          </p:nvSpPr>
          <p:spPr bwMode="auto">
            <a:xfrm>
              <a:off x="2871" y="-886"/>
              <a:ext cx="0" cy="18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4" name="Line 14"/>
            <p:cNvSpPr>
              <a:spLocks noChangeShapeType="1"/>
            </p:cNvSpPr>
            <p:nvPr userDrawn="1"/>
          </p:nvSpPr>
          <p:spPr bwMode="auto">
            <a:xfrm>
              <a:off x="2610" y="-874"/>
              <a:ext cx="15" cy="18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5" name="Line 15"/>
            <p:cNvSpPr>
              <a:spLocks noChangeShapeType="1"/>
            </p:cNvSpPr>
            <p:nvPr userDrawn="1"/>
          </p:nvSpPr>
          <p:spPr bwMode="auto">
            <a:xfrm>
              <a:off x="2346" y="-838"/>
              <a:ext cx="33" cy="17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6" name="Line 16"/>
            <p:cNvSpPr>
              <a:spLocks noChangeShapeType="1"/>
            </p:cNvSpPr>
            <p:nvPr userDrawn="1"/>
          </p:nvSpPr>
          <p:spPr bwMode="auto">
            <a:xfrm>
              <a:off x="2088" y="-782"/>
              <a:ext cx="45" cy="17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7" name="Line 17"/>
            <p:cNvSpPr>
              <a:spLocks noChangeShapeType="1"/>
            </p:cNvSpPr>
            <p:nvPr userDrawn="1"/>
          </p:nvSpPr>
          <p:spPr bwMode="auto">
            <a:xfrm>
              <a:off x="1835" y="-701"/>
              <a:ext cx="61" cy="17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8" name="Line 18"/>
            <p:cNvSpPr>
              <a:spLocks noChangeShapeType="1"/>
            </p:cNvSpPr>
            <p:nvPr userDrawn="1"/>
          </p:nvSpPr>
          <p:spPr bwMode="auto">
            <a:xfrm>
              <a:off x="1589" y="-597"/>
              <a:ext cx="76" cy="1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9" name="Line 19"/>
            <p:cNvSpPr>
              <a:spLocks noChangeShapeType="1"/>
            </p:cNvSpPr>
            <p:nvPr userDrawn="1"/>
          </p:nvSpPr>
          <p:spPr bwMode="auto">
            <a:xfrm>
              <a:off x="1352" y="-474"/>
              <a:ext cx="90" cy="15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0" name="Line 20"/>
            <p:cNvSpPr>
              <a:spLocks noChangeShapeType="1"/>
            </p:cNvSpPr>
            <p:nvPr userDrawn="1"/>
          </p:nvSpPr>
          <p:spPr bwMode="auto">
            <a:xfrm>
              <a:off x="1130" y="-332"/>
              <a:ext cx="102" cy="146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1" name="Line 21"/>
            <p:cNvSpPr>
              <a:spLocks noChangeShapeType="1"/>
            </p:cNvSpPr>
            <p:nvPr userDrawn="1"/>
          </p:nvSpPr>
          <p:spPr bwMode="auto">
            <a:xfrm>
              <a:off x="920" y="-169"/>
              <a:ext cx="113" cy="13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2" name="Line 22"/>
            <p:cNvSpPr>
              <a:spLocks noChangeShapeType="1"/>
            </p:cNvSpPr>
            <p:nvPr userDrawn="1"/>
          </p:nvSpPr>
          <p:spPr bwMode="auto">
            <a:xfrm>
              <a:off x="723" y="11"/>
              <a:ext cx="128" cy="12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3" name="Line 23"/>
            <p:cNvSpPr>
              <a:spLocks noChangeShapeType="1"/>
            </p:cNvSpPr>
            <p:nvPr userDrawn="1"/>
          </p:nvSpPr>
          <p:spPr bwMode="auto">
            <a:xfrm>
              <a:off x="544" y="207"/>
              <a:ext cx="137" cy="11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4" name="Line 24"/>
            <p:cNvSpPr>
              <a:spLocks noChangeShapeType="1"/>
            </p:cNvSpPr>
            <p:nvPr userDrawn="1"/>
          </p:nvSpPr>
          <p:spPr bwMode="auto">
            <a:xfrm>
              <a:off x="383" y="417"/>
              <a:ext cx="147" cy="102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5" name="Line 25"/>
            <p:cNvSpPr>
              <a:spLocks noChangeShapeType="1"/>
            </p:cNvSpPr>
            <p:nvPr userDrawn="1"/>
          </p:nvSpPr>
          <p:spPr bwMode="auto">
            <a:xfrm>
              <a:off x="241" y="642"/>
              <a:ext cx="154" cy="9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6" name="Line 26"/>
            <p:cNvSpPr>
              <a:spLocks noChangeShapeType="1"/>
            </p:cNvSpPr>
            <p:nvPr userDrawn="1"/>
          </p:nvSpPr>
          <p:spPr bwMode="auto">
            <a:xfrm>
              <a:off x="118" y="876"/>
              <a:ext cx="163" cy="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7" name="Line 27"/>
            <p:cNvSpPr>
              <a:spLocks noChangeShapeType="1"/>
            </p:cNvSpPr>
            <p:nvPr userDrawn="1"/>
          </p:nvSpPr>
          <p:spPr bwMode="auto">
            <a:xfrm>
              <a:off x="16" y="1122"/>
              <a:ext cx="168" cy="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8" name="Line 28"/>
            <p:cNvSpPr>
              <a:spLocks noChangeShapeType="1"/>
            </p:cNvSpPr>
            <p:nvPr userDrawn="1"/>
          </p:nvSpPr>
          <p:spPr bwMode="auto">
            <a:xfrm>
              <a:off x="-64" y="1377"/>
              <a:ext cx="175" cy="4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9" name="Line 29"/>
            <p:cNvSpPr>
              <a:spLocks noChangeShapeType="1"/>
            </p:cNvSpPr>
            <p:nvPr userDrawn="1"/>
          </p:nvSpPr>
          <p:spPr bwMode="auto">
            <a:xfrm>
              <a:off x="-121" y="1635"/>
              <a:ext cx="178" cy="3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0" name="Line 30"/>
            <p:cNvSpPr>
              <a:spLocks noChangeShapeType="1"/>
            </p:cNvSpPr>
            <p:nvPr userDrawn="1"/>
          </p:nvSpPr>
          <p:spPr bwMode="auto">
            <a:xfrm>
              <a:off x="-154" y="1900"/>
              <a:ext cx="177" cy="14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1" name="Line 31"/>
            <p:cNvSpPr>
              <a:spLocks noChangeShapeType="1"/>
            </p:cNvSpPr>
            <p:nvPr userDrawn="1"/>
          </p:nvSpPr>
          <p:spPr bwMode="auto">
            <a:xfrm>
              <a:off x="-166" y="2169"/>
              <a:ext cx="180" cy="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2" name="Line 32"/>
            <p:cNvSpPr>
              <a:spLocks noChangeShapeType="1"/>
            </p:cNvSpPr>
            <p:nvPr userDrawn="1"/>
          </p:nvSpPr>
          <p:spPr bwMode="auto">
            <a:xfrm flipV="1">
              <a:off x="-154" y="2415"/>
              <a:ext cx="180" cy="1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3" name="Line 33"/>
            <p:cNvSpPr>
              <a:spLocks noChangeShapeType="1"/>
            </p:cNvSpPr>
            <p:nvPr userDrawn="1"/>
          </p:nvSpPr>
          <p:spPr bwMode="auto">
            <a:xfrm flipV="1">
              <a:off x="-118" y="2661"/>
              <a:ext cx="177" cy="3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4" name="Line 34"/>
            <p:cNvSpPr>
              <a:spLocks noChangeShapeType="1"/>
            </p:cNvSpPr>
            <p:nvPr userDrawn="1"/>
          </p:nvSpPr>
          <p:spPr bwMode="auto">
            <a:xfrm flipV="1">
              <a:off x="-62" y="2907"/>
              <a:ext cx="175" cy="4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5" name="Line 35"/>
            <p:cNvSpPr>
              <a:spLocks noChangeShapeType="1"/>
            </p:cNvSpPr>
            <p:nvPr userDrawn="1"/>
          </p:nvSpPr>
          <p:spPr bwMode="auto">
            <a:xfrm flipV="1">
              <a:off x="19" y="3144"/>
              <a:ext cx="170" cy="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6" name="Line 36"/>
            <p:cNvSpPr>
              <a:spLocks noChangeShapeType="1"/>
            </p:cNvSpPr>
            <p:nvPr userDrawn="1"/>
          </p:nvSpPr>
          <p:spPr bwMode="auto">
            <a:xfrm flipV="1">
              <a:off x="123" y="3375"/>
              <a:ext cx="161" cy="76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7" name="Line 37"/>
            <p:cNvSpPr>
              <a:spLocks noChangeShapeType="1"/>
            </p:cNvSpPr>
            <p:nvPr userDrawn="1"/>
          </p:nvSpPr>
          <p:spPr bwMode="auto">
            <a:xfrm flipV="1">
              <a:off x="246" y="3598"/>
              <a:ext cx="153" cy="9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8" name="Line 38"/>
            <p:cNvSpPr>
              <a:spLocks noChangeShapeType="1"/>
            </p:cNvSpPr>
            <p:nvPr userDrawn="1"/>
          </p:nvSpPr>
          <p:spPr bwMode="auto">
            <a:xfrm flipV="1">
              <a:off x="388" y="3808"/>
              <a:ext cx="146" cy="102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9" name="Line 39"/>
            <p:cNvSpPr>
              <a:spLocks noChangeShapeType="1"/>
            </p:cNvSpPr>
            <p:nvPr userDrawn="1"/>
          </p:nvSpPr>
          <p:spPr bwMode="auto">
            <a:xfrm flipV="1">
              <a:off x="551" y="4007"/>
              <a:ext cx="137" cy="11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0" name="Line 40"/>
            <p:cNvSpPr>
              <a:spLocks noChangeShapeType="1"/>
            </p:cNvSpPr>
            <p:nvPr userDrawn="1"/>
          </p:nvSpPr>
          <p:spPr bwMode="auto">
            <a:xfrm flipV="1">
              <a:off x="731" y="4189"/>
              <a:ext cx="125" cy="12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1" name="Line 41"/>
            <p:cNvSpPr>
              <a:spLocks noChangeShapeType="1"/>
            </p:cNvSpPr>
            <p:nvPr userDrawn="1"/>
          </p:nvSpPr>
          <p:spPr bwMode="auto">
            <a:xfrm flipV="1">
              <a:off x="927" y="4359"/>
              <a:ext cx="113" cy="13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2" name="Line 42"/>
            <p:cNvSpPr>
              <a:spLocks noChangeShapeType="1"/>
            </p:cNvSpPr>
            <p:nvPr userDrawn="1"/>
          </p:nvSpPr>
          <p:spPr bwMode="auto">
            <a:xfrm flipV="1">
              <a:off x="1137" y="4510"/>
              <a:ext cx="102" cy="14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3" name="Line 43"/>
            <p:cNvSpPr>
              <a:spLocks noChangeShapeType="1"/>
            </p:cNvSpPr>
            <p:nvPr userDrawn="1"/>
          </p:nvSpPr>
          <p:spPr bwMode="auto">
            <a:xfrm flipV="1">
              <a:off x="1362" y="4645"/>
              <a:ext cx="90" cy="154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4" name="Line 44"/>
            <p:cNvSpPr>
              <a:spLocks noChangeShapeType="1"/>
            </p:cNvSpPr>
            <p:nvPr userDrawn="1"/>
          </p:nvSpPr>
          <p:spPr bwMode="auto">
            <a:xfrm flipV="1">
              <a:off x="1596" y="4759"/>
              <a:ext cx="78" cy="16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5" name="Line 45"/>
            <p:cNvSpPr>
              <a:spLocks noChangeShapeType="1"/>
            </p:cNvSpPr>
            <p:nvPr userDrawn="1"/>
          </p:nvSpPr>
          <p:spPr bwMode="auto">
            <a:xfrm flipV="1">
              <a:off x="1842" y="4856"/>
              <a:ext cx="61" cy="16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6" name="Line 46"/>
            <p:cNvSpPr>
              <a:spLocks noChangeShapeType="1"/>
            </p:cNvSpPr>
            <p:nvPr userDrawn="1"/>
          </p:nvSpPr>
          <p:spPr bwMode="auto">
            <a:xfrm flipV="1">
              <a:off x="2097" y="4929"/>
              <a:ext cx="45" cy="17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7" name="Line 47"/>
            <p:cNvSpPr>
              <a:spLocks noChangeShapeType="1"/>
            </p:cNvSpPr>
            <p:nvPr userDrawn="1"/>
          </p:nvSpPr>
          <p:spPr bwMode="auto">
            <a:xfrm flipV="1">
              <a:off x="2355" y="4983"/>
              <a:ext cx="33" cy="1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8" name="Line 48"/>
            <p:cNvSpPr>
              <a:spLocks noChangeShapeType="1"/>
            </p:cNvSpPr>
            <p:nvPr userDrawn="1"/>
          </p:nvSpPr>
          <p:spPr bwMode="auto">
            <a:xfrm flipV="1">
              <a:off x="2620" y="5016"/>
              <a:ext cx="14" cy="1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9" name="Line 49"/>
            <p:cNvSpPr>
              <a:spLocks noChangeShapeType="1"/>
            </p:cNvSpPr>
            <p:nvPr userDrawn="1"/>
          </p:nvSpPr>
          <p:spPr bwMode="auto">
            <a:xfrm flipV="1">
              <a:off x="2880" y="5026"/>
              <a:ext cx="0" cy="18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0" name="Line 50"/>
            <p:cNvSpPr>
              <a:spLocks noChangeShapeType="1"/>
            </p:cNvSpPr>
            <p:nvPr userDrawn="1"/>
          </p:nvSpPr>
          <p:spPr bwMode="auto">
            <a:xfrm flipH="1" flipV="1">
              <a:off x="3135" y="5014"/>
              <a:ext cx="15" cy="18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1" name="Line 51"/>
            <p:cNvSpPr>
              <a:spLocks noChangeShapeType="1"/>
            </p:cNvSpPr>
            <p:nvPr userDrawn="1"/>
          </p:nvSpPr>
          <p:spPr bwMode="auto">
            <a:xfrm flipH="1" flipV="1">
              <a:off x="3381" y="4981"/>
              <a:ext cx="33" cy="17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2" name="Line 52"/>
            <p:cNvSpPr>
              <a:spLocks noChangeShapeType="1"/>
            </p:cNvSpPr>
            <p:nvPr userDrawn="1"/>
          </p:nvSpPr>
          <p:spPr bwMode="auto">
            <a:xfrm flipH="1" flipV="1">
              <a:off x="3627" y="4927"/>
              <a:ext cx="45" cy="17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3" name="Line 53"/>
            <p:cNvSpPr>
              <a:spLocks noChangeShapeType="1"/>
            </p:cNvSpPr>
            <p:nvPr userDrawn="1"/>
          </p:nvSpPr>
          <p:spPr bwMode="auto">
            <a:xfrm flipH="1" flipV="1">
              <a:off x="3864" y="4851"/>
              <a:ext cx="61" cy="17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4" name="Line 54"/>
            <p:cNvSpPr>
              <a:spLocks noChangeShapeType="1"/>
            </p:cNvSpPr>
            <p:nvPr userDrawn="1"/>
          </p:nvSpPr>
          <p:spPr bwMode="auto">
            <a:xfrm flipH="1" flipV="1">
              <a:off x="4095" y="4756"/>
              <a:ext cx="76" cy="1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5" name="Line 55"/>
            <p:cNvSpPr>
              <a:spLocks noChangeShapeType="1"/>
            </p:cNvSpPr>
            <p:nvPr userDrawn="1"/>
          </p:nvSpPr>
          <p:spPr bwMode="auto">
            <a:xfrm flipH="1" flipV="1">
              <a:off x="4318" y="4641"/>
              <a:ext cx="90" cy="15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6" name="Line 56"/>
            <p:cNvSpPr>
              <a:spLocks noChangeShapeType="1"/>
            </p:cNvSpPr>
            <p:nvPr userDrawn="1"/>
          </p:nvSpPr>
          <p:spPr bwMode="auto">
            <a:xfrm flipH="1" flipV="1">
              <a:off x="4528" y="4506"/>
              <a:ext cx="102" cy="146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7" name="Line 57"/>
            <p:cNvSpPr>
              <a:spLocks noChangeShapeType="1"/>
            </p:cNvSpPr>
            <p:nvPr userDrawn="1"/>
          </p:nvSpPr>
          <p:spPr bwMode="auto">
            <a:xfrm flipH="1" flipV="1">
              <a:off x="4727" y="4352"/>
              <a:ext cx="113" cy="13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8" name="Line 58"/>
            <p:cNvSpPr>
              <a:spLocks noChangeShapeType="1"/>
            </p:cNvSpPr>
            <p:nvPr userDrawn="1"/>
          </p:nvSpPr>
          <p:spPr bwMode="auto">
            <a:xfrm flipH="1" flipV="1">
              <a:off x="4909" y="4184"/>
              <a:ext cx="128" cy="12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9" name="Line 59"/>
            <p:cNvSpPr>
              <a:spLocks noChangeShapeType="1"/>
            </p:cNvSpPr>
            <p:nvPr userDrawn="1"/>
          </p:nvSpPr>
          <p:spPr bwMode="auto">
            <a:xfrm flipH="1" flipV="1">
              <a:off x="5079" y="4000"/>
              <a:ext cx="137" cy="11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0" name="Line 60"/>
            <p:cNvSpPr>
              <a:spLocks noChangeShapeType="1"/>
            </p:cNvSpPr>
            <p:nvPr userDrawn="1"/>
          </p:nvSpPr>
          <p:spPr bwMode="auto">
            <a:xfrm flipH="1" flipV="1">
              <a:off x="5230" y="3801"/>
              <a:ext cx="147" cy="102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1" name="Line 61"/>
            <p:cNvSpPr>
              <a:spLocks noChangeShapeType="1"/>
            </p:cNvSpPr>
            <p:nvPr userDrawn="1"/>
          </p:nvSpPr>
          <p:spPr bwMode="auto">
            <a:xfrm flipH="1" flipV="1">
              <a:off x="5365" y="3588"/>
              <a:ext cx="154" cy="9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2" name="Line 62"/>
            <p:cNvSpPr>
              <a:spLocks noChangeShapeType="1"/>
            </p:cNvSpPr>
            <p:nvPr userDrawn="1"/>
          </p:nvSpPr>
          <p:spPr bwMode="auto">
            <a:xfrm flipH="1" flipV="1">
              <a:off x="5479" y="3366"/>
              <a:ext cx="163" cy="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3" name="Line 63"/>
            <p:cNvSpPr>
              <a:spLocks noChangeShapeType="1"/>
            </p:cNvSpPr>
            <p:nvPr userDrawn="1"/>
          </p:nvSpPr>
          <p:spPr bwMode="auto">
            <a:xfrm flipH="1" flipV="1">
              <a:off x="5576" y="3137"/>
              <a:ext cx="168" cy="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4" name="Line 64"/>
            <p:cNvSpPr>
              <a:spLocks noChangeShapeType="1"/>
            </p:cNvSpPr>
            <p:nvPr userDrawn="1"/>
          </p:nvSpPr>
          <p:spPr bwMode="auto">
            <a:xfrm flipH="1" flipV="1">
              <a:off x="5649" y="2898"/>
              <a:ext cx="175" cy="4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5" name="Line 65"/>
            <p:cNvSpPr>
              <a:spLocks noChangeShapeType="1"/>
            </p:cNvSpPr>
            <p:nvPr userDrawn="1"/>
          </p:nvSpPr>
          <p:spPr bwMode="auto">
            <a:xfrm flipH="1" flipV="1">
              <a:off x="5703" y="2652"/>
              <a:ext cx="178" cy="3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6" name="Line 66"/>
            <p:cNvSpPr>
              <a:spLocks noChangeShapeType="1"/>
            </p:cNvSpPr>
            <p:nvPr userDrawn="1"/>
          </p:nvSpPr>
          <p:spPr bwMode="auto">
            <a:xfrm flipH="1" flipV="1">
              <a:off x="5736" y="2406"/>
              <a:ext cx="178" cy="14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7" name="Line 67"/>
            <p:cNvSpPr>
              <a:spLocks noChangeShapeType="1"/>
            </p:cNvSpPr>
            <p:nvPr userDrawn="1"/>
          </p:nvSpPr>
          <p:spPr bwMode="auto">
            <a:xfrm flipH="1">
              <a:off x="5746" y="2155"/>
              <a:ext cx="180" cy="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8" name="Line 68"/>
            <p:cNvSpPr>
              <a:spLocks noChangeShapeType="1"/>
            </p:cNvSpPr>
            <p:nvPr userDrawn="1"/>
          </p:nvSpPr>
          <p:spPr bwMode="auto">
            <a:xfrm flipH="1">
              <a:off x="5734" y="1890"/>
              <a:ext cx="180" cy="1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9" name="Line 69"/>
            <p:cNvSpPr>
              <a:spLocks noChangeShapeType="1"/>
            </p:cNvSpPr>
            <p:nvPr userDrawn="1"/>
          </p:nvSpPr>
          <p:spPr bwMode="auto">
            <a:xfrm flipH="1">
              <a:off x="5701" y="1626"/>
              <a:ext cx="177" cy="3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0" name="Line 70"/>
            <p:cNvSpPr>
              <a:spLocks noChangeShapeType="1"/>
            </p:cNvSpPr>
            <p:nvPr userDrawn="1"/>
          </p:nvSpPr>
          <p:spPr bwMode="auto">
            <a:xfrm flipH="1">
              <a:off x="5647" y="1368"/>
              <a:ext cx="175" cy="4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1" name="Line 71"/>
            <p:cNvSpPr>
              <a:spLocks noChangeShapeType="1"/>
            </p:cNvSpPr>
            <p:nvPr userDrawn="1"/>
          </p:nvSpPr>
          <p:spPr bwMode="auto">
            <a:xfrm flipH="1">
              <a:off x="5571" y="1115"/>
              <a:ext cx="170" cy="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2" name="Line 72"/>
            <p:cNvSpPr>
              <a:spLocks noChangeShapeType="1"/>
            </p:cNvSpPr>
            <p:nvPr userDrawn="1"/>
          </p:nvSpPr>
          <p:spPr bwMode="auto">
            <a:xfrm flipH="1">
              <a:off x="5476" y="869"/>
              <a:ext cx="161" cy="76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3" name="Line 73"/>
            <p:cNvSpPr>
              <a:spLocks noChangeShapeType="1"/>
            </p:cNvSpPr>
            <p:nvPr userDrawn="1"/>
          </p:nvSpPr>
          <p:spPr bwMode="auto">
            <a:xfrm flipH="1">
              <a:off x="5360" y="632"/>
              <a:ext cx="154" cy="9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4" name="Line 74"/>
            <p:cNvSpPr>
              <a:spLocks noChangeShapeType="1"/>
            </p:cNvSpPr>
            <p:nvPr userDrawn="1"/>
          </p:nvSpPr>
          <p:spPr bwMode="auto">
            <a:xfrm flipH="1">
              <a:off x="5226" y="410"/>
              <a:ext cx="146" cy="102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5" name="Line 75"/>
            <p:cNvSpPr>
              <a:spLocks noChangeShapeType="1"/>
            </p:cNvSpPr>
            <p:nvPr userDrawn="1"/>
          </p:nvSpPr>
          <p:spPr bwMode="auto">
            <a:xfrm flipH="1">
              <a:off x="5072" y="200"/>
              <a:ext cx="137" cy="11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6" name="Line 76"/>
            <p:cNvSpPr>
              <a:spLocks noChangeShapeType="1"/>
            </p:cNvSpPr>
            <p:nvPr userDrawn="1"/>
          </p:nvSpPr>
          <p:spPr bwMode="auto">
            <a:xfrm flipH="1">
              <a:off x="4904" y="3"/>
              <a:ext cx="125" cy="12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7" name="Line 77"/>
            <p:cNvSpPr>
              <a:spLocks noChangeShapeType="1"/>
            </p:cNvSpPr>
            <p:nvPr userDrawn="1"/>
          </p:nvSpPr>
          <p:spPr bwMode="auto">
            <a:xfrm flipH="1">
              <a:off x="4720" y="-176"/>
              <a:ext cx="113" cy="13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8" name="Line 78"/>
            <p:cNvSpPr>
              <a:spLocks noChangeShapeType="1"/>
            </p:cNvSpPr>
            <p:nvPr userDrawn="1"/>
          </p:nvSpPr>
          <p:spPr bwMode="auto">
            <a:xfrm flipH="1">
              <a:off x="4521" y="-337"/>
              <a:ext cx="102" cy="14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9" name="Line 79"/>
            <p:cNvSpPr>
              <a:spLocks noChangeShapeType="1"/>
            </p:cNvSpPr>
            <p:nvPr userDrawn="1"/>
          </p:nvSpPr>
          <p:spPr bwMode="auto">
            <a:xfrm flipH="1">
              <a:off x="4308" y="-479"/>
              <a:ext cx="90" cy="154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50" name="Line 80"/>
            <p:cNvSpPr>
              <a:spLocks noChangeShapeType="1"/>
            </p:cNvSpPr>
            <p:nvPr userDrawn="1"/>
          </p:nvSpPr>
          <p:spPr bwMode="auto">
            <a:xfrm flipH="1">
              <a:off x="4086" y="-602"/>
              <a:ext cx="78" cy="16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51" name="Line 81"/>
            <p:cNvSpPr>
              <a:spLocks noChangeShapeType="1"/>
            </p:cNvSpPr>
            <p:nvPr userDrawn="1"/>
          </p:nvSpPr>
          <p:spPr bwMode="auto">
            <a:xfrm flipH="1">
              <a:off x="3857" y="-704"/>
              <a:ext cx="61" cy="16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52" name="Line 82"/>
            <p:cNvSpPr>
              <a:spLocks noChangeShapeType="1"/>
            </p:cNvSpPr>
            <p:nvPr userDrawn="1"/>
          </p:nvSpPr>
          <p:spPr bwMode="auto">
            <a:xfrm flipH="1">
              <a:off x="3618" y="-784"/>
              <a:ext cx="45" cy="17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53" name="Line 83"/>
            <p:cNvSpPr>
              <a:spLocks noChangeShapeType="1"/>
            </p:cNvSpPr>
            <p:nvPr userDrawn="1"/>
          </p:nvSpPr>
          <p:spPr bwMode="auto">
            <a:xfrm flipH="1">
              <a:off x="3372" y="-841"/>
              <a:ext cx="33" cy="1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54" name="Line 84"/>
            <p:cNvSpPr>
              <a:spLocks noChangeShapeType="1"/>
            </p:cNvSpPr>
            <p:nvPr userDrawn="1"/>
          </p:nvSpPr>
          <p:spPr bwMode="auto">
            <a:xfrm flipH="1">
              <a:off x="3126" y="-874"/>
              <a:ext cx="14" cy="1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355" name="Group 83"/>
          <p:cNvGrpSpPr>
            <a:grpSpLocks noChangeAspect="1"/>
          </p:cNvGrpSpPr>
          <p:nvPr userDrawn="1"/>
        </p:nvGrpSpPr>
        <p:grpSpPr bwMode="auto">
          <a:xfrm flipH="1">
            <a:off x="11917555" y="546282"/>
            <a:ext cx="377757" cy="5785986"/>
            <a:chOff x="-70" y="649"/>
            <a:chExt cx="261" cy="4174"/>
          </a:xfrm>
        </p:grpSpPr>
        <p:sp>
          <p:nvSpPr>
            <p:cNvPr id="356" name="Freeform 84"/>
            <p:cNvSpPr/>
            <p:nvPr userDrawn="1"/>
          </p:nvSpPr>
          <p:spPr bwMode="auto">
            <a:xfrm>
              <a:off x="-70" y="649"/>
              <a:ext cx="261" cy="2087"/>
            </a:xfrm>
            <a:custGeom>
              <a:avLst/>
              <a:gdLst>
                <a:gd name="T0" fmla="*/ 0 w 261"/>
                <a:gd name="T1" fmla="*/ 0 h 2087"/>
                <a:gd name="T2" fmla="*/ 261 w 261"/>
                <a:gd name="T3" fmla="*/ 220 h 2087"/>
                <a:gd name="T4" fmla="*/ 261 w 261"/>
                <a:gd name="T5" fmla="*/ 2087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2087">
                  <a:moveTo>
                    <a:pt x="0" y="0"/>
                  </a:moveTo>
                  <a:lnTo>
                    <a:pt x="261" y="220"/>
                  </a:lnTo>
                  <a:lnTo>
                    <a:pt x="261" y="2087"/>
                  </a:lnTo>
                </a:path>
              </a:pathLst>
            </a:custGeom>
            <a:noFill/>
            <a:ln w="9525" cap="flat">
              <a:solidFill>
                <a:srgbClr val="7DE0FF">
                  <a:alpha val="63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57" name="Freeform 85"/>
            <p:cNvSpPr/>
            <p:nvPr userDrawn="1"/>
          </p:nvSpPr>
          <p:spPr bwMode="auto">
            <a:xfrm>
              <a:off x="-70" y="2736"/>
              <a:ext cx="261" cy="2087"/>
            </a:xfrm>
            <a:custGeom>
              <a:avLst/>
              <a:gdLst>
                <a:gd name="T0" fmla="*/ 0 w 261"/>
                <a:gd name="T1" fmla="*/ 2087 h 2087"/>
                <a:gd name="T2" fmla="*/ 261 w 261"/>
                <a:gd name="T3" fmla="*/ 1867 h 2087"/>
                <a:gd name="T4" fmla="*/ 261 w 261"/>
                <a:gd name="T5" fmla="*/ 0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2087">
                  <a:moveTo>
                    <a:pt x="0" y="2087"/>
                  </a:moveTo>
                  <a:lnTo>
                    <a:pt x="261" y="1867"/>
                  </a:lnTo>
                  <a:lnTo>
                    <a:pt x="261" y="0"/>
                  </a:lnTo>
                </a:path>
              </a:pathLst>
            </a:custGeom>
            <a:noFill/>
            <a:ln w="9525" cap="flat">
              <a:solidFill>
                <a:srgbClr val="7DE0FF">
                  <a:alpha val="63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358" name="이등변 삼각형 221"/>
          <p:cNvSpPr/>
          <p:nvPr userDrawn="1"/>
        </p:nvSpPr>
        <p:spPr>
          <a:xfrm rot="16200000">
            <a:off x="303233" y="1599056"/>
            <a:ext cx="142305" cy="122677"/>
          </a:xfrm>
          <a:prstGeom prst="triangle">
            <a:avLst/>
          </a:pr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5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518446" y="3665539"/>
            <a:ext cx="5159375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200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Presentation Subtitle</a:t>
            </a:r>
          </a:p>
        </p:txBody>
      </p:sp>
      <p:sp>
        <p:nvSpPr>
          <p:cNvPr id="360" name="Freeform 359"/>
          <p:cNvSpPr/>
          <p:nvPr userDrawn="1"/>
        </p:nvSpPr>
        <p:spPr>
          <a:xfrm rot="12208222">
            <a:off x="4847629" y="6279370"/>
            <a:ext cx="1413694" cy="901816"/>
          </a:xfrm>
          <a:custGeom>
            <a:avLst/>
            <a:gdLst>
              <a:gd name="connsiteX0" fmla="*/ 1413694 w 1413694"/>
              <a:gd name="connsiteY0" fmla="*/ 583747 h 901816"/>
              <a:gd name="connsiteX1" fmla="*/ 146202 w 1413694"/>
              <a:gd name="connsiteY1" fmla="*/ 901816 h 901816"/>
              <a:gd name="connsiteX2" fmla="*/ 0 w 1413694"/>
              <a:gd name="connsiteY2" fmla="*/ 605286 h 901816"/>
              <a:gd name="connsiteX3" fmla="*/ 1394032 w 1413694"/>
              <a:gd name="connsiteY3" fmla="*/ 0 h 9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694" h="901816">
                <a:moveTo>
                  <a:pt x="1413694" y="583747"/>
                </a:moveTo>
                <a:cubicBezTo>
                  <a:pt x="973406" y="598577"/>
                  <a:pt x="541325" y="707005"/>
                  <a:pt x="146202" y="901816"/>
                </a:cubicBezTo>
                <a:lnTo>
                  <a:pt x="0" y="605286"/>
                </a:lnTo>
                <a:lnTo>
                  <a:pt x="1394032" y="0"/>
                </a:lnTo>
                <a:close/>
              </a:path>
            </a:pathLst>
          </a:custGeom>
          <a:solidFill>
            <a:srgbClr val="00B7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61" name="Freeform 360"/>
          <p:cNvSpPr/>
          <p:nvPr userDrawn="1"/>
        </p:nvSpPr>
        <p:spPr>
          <a:xfrm>
            <a:off x="6424498" y="1"/>
            <a:ext cx="2353651" cy="1194409"/>
          </a:xfrm>
          <a:custGeom>
            <a:avLst/>
            <a:gdLst>
              <a:gd name="connsiteX0" fmla="*/ 33392 w 2353651"/>
              <a:gd name="connsiteY0" fmla="*/ 0 h 1194409"/>
              <a:gd name="connsiteX1" fmla="*/ 1374580 w 2353651"/>
              <a:gd name="connsiteY1" fmla="*/ 0 h 1194409"/>
              <a:gd name="connsiteX2" fmla="*/ 1587435 w 2353651"/>
              <a:gd name="connsiteY2" fmla="*/ 111215 h 1194409"/>
              <a:gd name="connsiteX3" fmla="*/ 2353651 w 2353651"/>
              <a:gd name="connsiteY3" fmla="*/ 692610 h 1194409"/>
              <a:gd name="connsiteX4" fmla="*/ 1862189 w 2353651"/>
              <a:gd name="connsiteY4" fmla="*/ 1194409 h 1194409"/>
              <a:gd name="connsiteX5" fmla="*/ 0 w 2353651"/>
              <a:gd name="connsiteY5" fmla="*/ 318269 h 119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651" h="1194409">
                <a:moveTo>
                  <a:pt x="33392" y="0"/>
                </a:moveTo>
                <a:lnTo>
                  <a:pt x="1374580" y="0"/>
                </a:lnTo>
                <a:lnTo>
                  <a:pt x="1587435" y="111215"/>
                </a:lnTo>
                <a:cubicBezTo>
                  <a:pt x="1864450" y="271000"/>
                  <a:pt x="2122150" y="465879"/>
                  <a:pt x="2353651" y="692610"/>
                </a:cubicBezTo>
                <a:lnTo>
                  <a:pt x="1862189" y="1194409"/>
                </a:lnTo>
                <a:cubicBezTo>
                  <a:pt x="1358060" y="700666"/>
                  <a:pt x="701788" y="391897"/>
                  <a:pt x="0" y="318269"/>
                </a:cubicBezTo>
                <a:close/>
              </a:path>
            </a:pathLst>
          </a:custGeom>
          <a:solidFill>
            <a:srgbClr val="7DE0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62" name="Title 1"/>
          <p:cNvSpPr>
            <a:spLocks noGrp="1"/>
          </p:cNvSpPr>
          <p:nvPr>
            <p:ph type="title" hasCustomPrompt="1"/>
          </p:nvPr>
        </p:nvSpPr>
        <p:spPr>
          <a:xfrm>
            <a:off x="-233859" y="2766968"/>
            <a:ext cx="12663984" cy="87793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Presentaion Title</a:t>
            </a:r>
            <a:endParaRPr lang="en-US" dirty="0"/>
          </a:p>
        </p:txBody>
      </p:sp>
      <p:grpSp>
        <p:nvGrpSpPr>
          <p:cNvPr id="363" name="Group 30"/>
          <p:cNvGrpSpPr>
            <a:grpSpLocks noChangeAspect="1"/>
          </p:cNvGrpSpPr>
          <p:nvPr userDrawn="1"/>
        </p:nvGrpSpPr>
        <p:grpSpPr bwMode="auto">
          <a:xfrm>
            <a:off x="12013115" y="1088593"/>
            <a:ext cx="180000" cy="4756098"/>
            <a:chOff x="5696" y="860"/>
            <a:chExt cx="97" cy="2563"/>
          </a:xfrm>
        </p:grpSpPr>
        <p:sp>
          <p:nvSpPr>
            <p:cNvPr id="364" name="Line 31"/>
            <p:cNvSpPr>
              <a:spLocks noChangeShapeType="1"/>
            </p:cNvSpPr>
            <p:nvPr userDrawn="1"/>
          </p:nvSpPr>
          <p:spPr bwMode="auto">
            <a:xfrm>
              <a:off x="5735" y="860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65" name="Line 32"/>
            <p:cNvSpPr>
              <a:spLocks noChangeShapeType="1"/>
            </p:cNvSpPr>
            <p:nvPr userDrawn="1"/>
          </p:nvSpPr>
          <p:spPr bwMode="auto">
            <a:xfrm>
              <a:off x="5735" y="977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66" name="Line 33"/>
            <p:cNvSpPr>
              <a:spLocks noChangeShapeType="1"/>
            </p:cNvSpPr>
            <p:nvPr userDrawn="1"/>
          </p:nvSpPr>
          <p:spPr bwMode="auto">
            <a:xfrm>
              <a:off x="5735" y="1093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67" name="Line 34"/>
            <p:cNvSpPr>
              <a:spLocks noChangeShapeType="1"/>
            </p:cNvSpPr>
            <p:nvPr userDrawn="1"/>
          </p:nvSpPr>
          <p:spPr bwMode="auto">
            <a:xfrm>
              <a:off x="5735" y="1210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68" name="Line 35"/>
            <p:cNvSpPr>
              <a:spLocks noChangeShapeType="1"/>
            </p:cNvSpPr>
            <p:nvPr userDrawn="1"/>
          </p:nvSpPr>
          <p:spPr bwMode="auto">
            <a:xfrm>
              <a:off x="5696" y="1326"/>
              <a:ext cx="97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69" name="Line 36"/>
            <p:cNvSpPr>
              <a:spLocks noChangeShapeType="1"/>
            </p:cNvSpPr>
            <p:nvPr userDrawn="1"/>
          </p:nvSpPr>
          <p:spPr bwMode="auto">
            <a:xfrm>
              <a:off x="5735" y="1443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0" name="Line 37"/>
            <p:cNvSpPr>
              <a:spLocks noChangeShapeType="1"/>
            </p:cNvSpPr>
            <p:nvPr userDrawn="1"/>
          </p:nvSpPr>
          <p:spPr bwMode="auto">
            <a:xfrm>
              <a:off x="5735" y="1559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1" name="Line 38"/>
            <p:cNvSpPr>
              <a:spLocks noChangeShapeType="1"/>
            </p:cNvSpPr>
            <p:nvPr userDrawn="1"/>
          </p:nvSpPr>
          <p:spPr bwMode="auto">
            <a:xfrm>
              <a:off x="5735" y="1676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2" name="Line 39"/>
            <p:cNvSpPr>
              <a:spLocks noChangeShapeType="1"/>
            </p:cNvSpPr>
            <p:nvPr userDrawn="1"/>
          </p:nvSpPr>
          <p:spPr bwMode="auto">
            <a:xfrm>
              <a:off x="5735" y="1792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3" name="Line 40"/>
            <p:cNvSpPr>
              <a:spLocks noChangeShapeType="1"/>
            </p:cNvSpPr>
            <p:nvPr userDrawn="1"/>
          </p:nvSpPr>
          <p:spPr bwMode="auto">
            <a:xfrm>
              <a:off x="5696" y="1909"/>
              <a:ext cx="97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4" name="Line 41"/>
            <p:cNvSpPr>
              <a:spLocks noChangeShapeType="1"/>
            </p:cNvSpPr>
            <p:nvPr userDrawn="1"/>
          </p:nvSpPr>
          <p:spPr bwMode="auto">
            <a:xfrm>
              <a:off x="5735" y="2025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5" name="Line 42"/>
            <p:cNvSpPr>
              <a:spLocks noChangeShapeType="1"/>
            </p:cNvSpPr>
            <p:nvPr userDrawn="1"/>
          </p:nvSpPr>
          <p:spPr bwMode="auto">
            <a:xfrm>
              <a:off x="5735" y="2142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6" name="Line 43"/>
            <p:cNvSpPr>
              <a:spLocks noChangeShapeType="1"/>
            </p:cNvSpPr>
            <p:nvPr userDrawn="1"/>
          </p:nvSpPr>
          <p:spPr bwMode="auto">
            <a:xfrm>
              <a:off x="5735" y="2258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7" name="Line 44"/>
            <p:cNvSpPr>
              <a:spLocks noChangeShapeType="1"/>
            </p:cNvSpPr>
            <p:nvPr userDrawn="1"/>
          </p:nvSpPr>
          <p:spPr bwMode="auto">
            <a:xfrm>
              <a:off x="5735" y="2374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8" name="Line 45"/>
            <p:cNvSpPr>
              <a:spLocks noChangeShapeType="1"/>
            </p:cNvSpPr>
            <p:nvPr userDrawn="1"/>
          </p:nvSpPr>
          <p:spPr bwMode="auto">
            <a:xfrm>
              <a:off x="5696" y="2491"/>
              <a:ext cx="97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9" name="Line 46"/>
            <p:cNvSpPr>
              <a:spLocks noChangeShapeType="1"/>
            </p:cNvSpPr>
            <p:nvPr userDrawn="1"/>
          </p:nvSpPr>
          <p:spPr bwMode="auto">
            <a:xfrm>
              <a:off x="5735" y="2607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0" name="Line 47"/>
            <p:cNvSpPr>
              <a:spLocks noChangeShapeType="1"/>
            </p:cNvSpPr>
            <p:nvPr userDrawn="1"/>
          </p:nvSpPr>
          <p:spPr bwMode="auto">
            <a:xfrm>
              <a:off x="5735" y="2724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1" name="Line 48"/>
            <p:cNvSpPr>
              <a:spLocks noChangeShapeType="1"/>
            </p:cNvSpPr>
            <p:nvPr userDrawn="1"/>
          </p:nvSpPr>
          <p:spPr bwMode="auto">
            <a:xfrm>
              <a:off x="5735" y="2840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2" name="Line 49"/>
            <p:cNvSpPr>
              <a:spLocks noChangeShapeType="1"/>
            </p:cNvSpPr>
            <p:nvPr userDrawn="1"/>
          </p:nvSpPr>
          <p:spPr bwMode="auto">
            <a:xfrm>
              <a:off x="5735" y="2957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3" name="Line 50"/>
            <p:cNvSpPr>
              <a:spLocks noChangeShapeType="1"/>
            </p:cNvSpPr>
            <p:nvPr userDrawn="1"/>
          </p:nvSpPr>
          <p:spPr bwMode="auto">
            <a:xfrm>
              <a:off x="5696" y="3073"/>
              <a:ext cx="97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4" name="Line 51"/>
            <p:cNvSpPr>
              <a:spLocks noChangeShapeType="1"/>
            </p:cNvSpPr>
            <p:nvPr userDrawn="1"/>
          </p:nvSpPr>
          <p:spPr bwMode="auto">
            <a:xfrm>
              <a:off x="5735" y="3190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5" name="Line 52"/>
            <p:cNvSpPr>
              <a:spLocks noChangeShapeType="1"/>
            </p:cNvSpPr>
            <p:nvPr userDrawn="1"/>
          </p:nvSpPr>
          <p:spPr bwMode="auto">
            <a:xfrm>
              <a:off x="5735" y="3306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6" name="Line 53"/>
            <p:cNvSpPr>
              <a:spLocks noChangeShapeType="1"/>
            </p:cNvSpPr>
            <p:nvPr userDrawn="1"/>
          </p:nvSpPr>
          <p:spPr bwMode="auto">
            <a:xfrm>
              <a:off x="5735" y="3423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387" name="Group 30"/>
          <p:cNvGrpSpPr>
            <a:grpSpLocks noChangeAspect="1"/>
          </p:cNvGrpSpPr>
          <p:nvPr userDrawn="1"/>
        </p:nvGrpSpPr>
        <p:grpSpPr bwMode="auto">
          <a:xfrm rot="10800000">
            <a:off x="-5451" y="1088593"/>
            <a:ext cx="180000" cy="4756098"/>
            <a:chOff x="5696" y="860"/>
            <a:chExt cx="97" cy="2563"/>
          </a:xfrm>
        </p:grpSpPr>
        <p:sp>
          <p:nvSpPr>
            <p:cNvPr id="388" name="Line 31"/>
            <p:cNvSpPr>
              <a:spLocks noChangeShapeType="1"/>
            </p:cNvSpPr>
            <p:nvPr userDrawn="1"/>
          </p:nvSpPr>
          <p:spPr bwMode="auto">
            <a:xfrm>
              <a:off x="5735" y="860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9" name="Line 32"/>
            <p:cNvSpPr>
              <a:spLocks noChangeShapeType="1"/>
            </p:cNvSpPr>
            <p:nvPr userDrawn="1"/>
          </p:nvSpPr>
          <p:spPr bwMode="auto">
            <a:xfrm>
              <a:off x="5735" y="977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0" name="Line 33"/>
            <p:cNvSpPr>
              <a:spLocks noChangeShapeType="1"/>
            </p:cNvSpPr>
            <p:nvPr userDrawn="1"/>
          </p:nvSpPr>
          <p:spPr bwMode="auto">
            <a:xfrm>
              <a:off x="5735" y="1093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1" name="Line 34"/>
            <p:cNvSpPr>
              <a:spLocks noChangeShapeType="1"/>
            </p:cNvSpPr>
            <p:nvPr userDrawn="1"/>
          </p:nvSpPr>
          <p:spPr bwMode="auto">
            <a:xfrm>
              <a:off x="5735" y="1210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2" name="Line 35"/>
            <p:cNvSpPr>
              <a:spLocks noChangeShapeType="1"/>
            </p:cNvSpPr>
            <p:nvPr userDrawn="1"/>
          </p:nvSpPr>
          <p:spPr bwMode="auto">
            <a:xfrm>
              <a:off x="5696" y="1326"/>
              <a:ext cx="97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3" name="Line 36"/>
            <p:cNvSpPr>
              <a:spLocks noChangeShapeType="1"/>
            </p:cNvSpPr>
            <p:nvPr userDrawn="1"/>
          </p:nvSpPr>
          <p:spPr bwMode="auto">
            <a:xfrm>
              <a:off x="5735" y="1443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4" name="Line 37"/>
            <p:cNvSpPr>
              <a:spLocks noChangeShapeType="1"/>
            </p:cNvSpPr>
            <p:nvPr userDrawn="1"/>
          </p:nvSpPr>
          <p:spPr bwMode="auto">
            <a:xfrm>
              <a:off x="5735" y="1559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5" name="Line 38"/>
            <p:cNvSpPr>
              <a:spLocks noChangeShapeType="1"/>
            </p:cNvSpPr>
            <p:nvPr userDrawn="1"/>
          </p:nvSpPr>
          <p:spPr bwMode="auto">
            <a:xfrm>
              <a:off x="5735" y="1676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6" name="Line 39"/>
            <p:cNvSpPr>
              <a:spLocks noChangeShapeType="1"/>
            </p:cNvSpPr>
            <p:nvPr userDrawn="1"/>
          </p:nvSpPr>
          <p:spPr bwMode="auto">
            <a:xfrm>
              <a:off x="5735" y="1792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7" name="Line 40"/>
            <p:cNvSpPr>
              <a:spLocks noChangeShapeType="1"/>
            </p:cNvSpPr>
            <p:nvPr userDrawn="1"/>
          </p:nvSpPr>
          <p:spPr bwMode="auto">
            <a:xfrm>
              <a:off x="5696" y="1909"/>
              <a:ext cx="97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8" name="Line 41"/>
            <p:cNvSpPr>
              <a:spLocks noChangeShapeType="1"/>
            </p:cNvSpPr>
            <p:nvPr userDrawn="1"/>
          </p:nvSpPr>
          <p:spPr bwMode="auto">
            <a:xfrm>
              <a:off x="5735" y="2025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9" name="Line 42"/>
            <p:cNvSpPr>
              <a:spLocks noChangeShapeType="1"/>
            </p:cNvSpPr>
            <p:nvPr userDrawn="1"/>
          </p:nvSpPr>
          <p:spPr bwMode="auto">
            <a:xfrm>
              <a:off x="5735" y="2142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0" name="Line 43"/>
            <p:cNvSpPr>
              <a:spLocks noChangeShapeType="1"/>
            </p:cNvSpPr>
            <p:nvPr userDrawn="1"/>
          </p:nvSpPr>
          <p:spPr bwMode="auto">
            <a:xfrm>
              <a:off x="5735" y="2258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1" name="Line 44"/>
            <p:cNvSpPr>
              <a:spLocks noChangeShapeType="1"/>
            </p:cNvSpPr>
            <p:nvPr userDrawn="1"/>
          </p:nvSpPr>
          <p:spPr bwMode="auto">
            <a:xfrm>
              <a:off x="5735" y="2374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2" name="Line 45"/>
            <p:cNvSpPr>
              <a:spLocks noChangeShapeType="1"/>
            </p:cNvSpPr>
            <p:nvPr userDrawn="1"/>
          </p:nvSpPr>
          <p:spPr bwMode="auto">
            <a:xfrm>
              <a:off x="5696" y="2491"/>
              <a:ext cx="97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3" name="Line 46"/>
            <p:cNvSpPr>
              <a:spLocks noChangeShapeType="1"/>
            </p:cNvSpPr>
            <p:nvPr userDrawn="1"/>
          </p:nvSpPr>
          <p:spPr bwMode="auto">
            <a:xfrm>
              <a:off x="5735" y="2607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4" name="Line 47"/>
            <p:cNvSpPr>
              <a:spLocks noChangeShapeType="1"/>
            </p:cNvSpPr>
            <p:nvPr userDrawn="1"/>
          </p:nvSpPr>
          <p:spPr bwMode="auto">
            <a:xfrm>
              <a:off x="5735" y="2724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5" name="Line 48"/>
            <p:cNvSpPr>
              <a:spLocks noChangeShapeType="1"/>
            </p:cNvSpPr>
            <p:nvPr userDrawn="1"/>
          </p:nvSpPr>
          <p:spPr bwMode="auto">
            <a:xfrm>
              <a:off x="5735" y="2840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6" name="Line 49"/>
            <p:cNvSpPr>
              <a:spLocks noChangeShapeType="1"/>
            </p:cNvSpPr>
            <p:nvPr userDrawn="1"/>
          </p:nvSpPr>
          <p:spPr bwMode="auto">
            <a:xfrm>
              <a:off x="5735" y="2957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7" name="Line 50"/>
            <p:cNvSpPr>
              <a:spLocks noChangeShapeType="1"/>
            </p:cNvSpPr>
            <p:nvPr userDrawn="1"/>
          </p:nvSpPr>
          <p:spPr bwMode="auto">
            <a:xfrm>
              <a:off x="5696" y="3073"/>
              <a:ext cx="97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8" name="Line 51"/>
            <p:cNvSpPr>
              <a:spLocks noChangeShapeType="1"/>
            </p:cNvSpPr>
            <p:nvPr userDrawn="1"/>
          </p:nvSpPr>
          <p:spPr bwMode="auto">
            <a:xfrm>
              <a:off x="5735" y="3190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9" name="Line 52"/>
            <p:cNvSpPr>
              <a:spLocks noChangeShapeType="1"/>
            </p:cNvSpPr>
            <p:nvPr userDrawn="1"/>
          </p:nvSpPr>
          <p:spPr bwMode="auto">
            <a:xfrm>
              <a:off x="5735" y="3306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10" name="Line 53"/>
            <p:cNvSpPr>
              <a:spLocks noChangeShapeType="1"/>
            </p:cNvSpPr>
            <p:nvPr userDrawn="1"/>
          </p:nvSpPr>
          <p:spPr bwMode="auto">
            <a:xfrm>
              <a:off x="5735" y="3423"/>
              <a:ext cx="58" cy="0"/>
            </a:xfrm>
            <a:prstGeom prst="line">
              <a:avLst/>
            </a:prstGeom>
            <a:noFill/>
            <a:ln w="3810" cap="flat">
              <a:solidFill>
                <a:srgbClr val="89EBFF">
                  <a:alpha val="36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 userDrawn="1"/>
        </p:nvSpPr>
        <p:spPr>
          <a:xfrm>
            <a:off x="1417254" y="0"/>
            <a:ext cx="7724273" cy="6400800"/>
          </a:xfrm>
          <a:custGeom>
            <a:avLst/>
            <a:gdLst>
              <a:gd name="connsiteX0" fmla="*/ 3729789 w 7724273"/>
              <a:gd name="connsiteY0" fmla="*/ 0 h 6400800"/>
              <a:gd name="connsiteX1" fmla="*/ 0 w 7724273"/>
              <a:gd name="connsiteY1" fmla="*/ 3453063 h 6400800"/>
              <a:gd name="connsiteX2" fmla="*/ 3200400 w 7724273"/>
              <a:gd name="connsiteY2" fmla="*/ 6400800 h 6400800"/>
              <a:gd name="connsiteX3" fmla="*/ 7724273 w 7724273"/>
              <a:gd name="connsiteY3" fmla="*/ 6376737 h 6400800"/>
              <a:gd name="connsiteX4" fmla="*/ 7724273 w 7724273"/>
              <a:gd name="connsiteY4" fmla="*/ 24063 h 6400800"/>
              <a:gd name="connsiteX5" fmla="*/ 3729789 w 7724273"/>
              <a:gd name="connsiteY5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4273" h="6400800">
                <a:moveTo>
                  <a:pt x="3729789" y="0"/>
                </a:moveTo>
                <a:lnTo>
                  <a:pt x="0" y="3453063"/>
                </a:lnTo>
                <a:lnTo>
                  <a:pt x="3200400" y="6400800"/>
                </a:lnTo>
                <a:lnTo>
                  <a:pt x="7724273" y="6376737"/>
                </a:lnTo>
                <a:lnTo>
                  <a:pt x="7724273" y="24063"/>
                </a:lnTo>
                <a:lnTo>
                  <a:pt x="372978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6000">
                <a:schemeClr val="bg2">
                  <a:lumMod val="90000"/>
                  <a:alpha val="7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3" name="Donut 42"/>
          <p:cNvSpPr/>
          <p:nvPr userDrawn="1"/>
        </p:nvSpPr>
        <p:spPr>
          <a:xfrm>
            <a:off x="-1255958" y="739923"/>
            <a:ext cx="5370283" cy="5370283"/>
          </a:xfrm>
          <a:prstGeom prst="donut">
            <a:avLst>
              <a:gd name="adj" fmla="val 7116"/>
            </a:avLst>
          </a:prstGeom>
          <a:solidFill>
            <a:srgbClr val="00B7EE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4" name="Donut 43"/>
          <p:cNvSpPr/>
          <p:nvPr userDrawn="1"/>
        </p:nvSpPr>
        <p:spPr>
          <a:xfrm>
            <a:off x="-1400175" y="595706"/>
            <a:ext cx="5658716" cy="5658716"/>
          </a:xfrm>
          <a:prstGeom prst="donut">
            <a:avLst>
              <a:gd name="adj" fmla="val 1182"/>
            </a:avLst>
          </a:pr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Freeform 5"/>
          <p:cNvSpPr/>
          <p:nvPr userDrawn="1"/>
        </p:nvSpPr>
        <p:spPr>
          <a:xfrm rot="1087762" flipH="1">
            <a:off x="296442" y="2117590"/>
            <a:ext cx="1222112" cy="1724483"/>
          </a:xfrm>
          <a:custGeom>
            <a:avLst/>
            <a:gdLst>
              <a:gd name="connsiteX0" fmla="*/ 1222112 w 1222112"/>
              <a:gd name="connsiteY0" fmla="*/ 0 h 1724483"/>
              <a:gd name="connsiteX1" fmla="*/ 0 w 1222112"/>
              <a:gd name="connsiteY1" fmla="*/ 1123274 h 1724483"/>
              <a:gd name="connsiteX2" fmla="*/ 657486 w 1222112"/>
              <a:gd name="connsiteY2" fmla="*/ 1724483 h 17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112" h="1724483">
                <a:moveTo>
                  <a:pt x="1222112" y="0"/>
                </a:moveTo>
                <a:lnTo>
                  <a:pt x="0" y="1123274"/>
                </a:lnTo>
                <a:lnTo>
                  <a:pt x="657486" y="172448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6000">
                <a:schemeClr val="bg2">
                  <a:lumMod val="90000"/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막힌 원호 43"/>
          <p:cNvSpPr/>
          <p:nvPr userDrawn="1"/>
        </p:nvSpPr>
        <p:spPr>
          <a:xfrm rot="4908408">
            <a:off x="-1275438" y="744441"/>
            <a:ext cx="5362392" cy="5362392"/>
          </a:xfrm>
          <a:prstGeom prst="blockArc">
            <a:avLst>
              <a:gd name="adj1" fmla="val 10800000"/>
              <a:gd name="adj2" fmla="val 12765473"/>
              <a:gd name="adj3" fmla="val 6659"/>
            </a:avLst>
          </a:prstGeom>
          <a:solidFill>
            <a:srgbClr val="00B7E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22691" y="3429000"/>
            <a:ext cx="3185583" cy="2921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97246" y="6347466"/>
            <a:ext cx="790520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 userDrawn="1"/>
        </p:nvSpPr>
        <p:spPr>
          <a:xfrm>
            <a:off x="595074" y="620192"/>
            <a:ext cx="3635896" cy="5617616"/>
          </a:xfrm>
          <a:custGeom>
            <a:avLst/>
            <a:gdLst>
              <a:gd name="connsiteX0" fmla="*/ 827088 w 3635896"/>
              <a:gd name="connsiteY0" fmla="*/ 0 h 5617616"/>
              <a:gd name="connsiteX1" fmla="*/ 3635896 w 3635896"/>
              <a:gd name="connsiteY1" fmla="*/ 2808808 h 5617616"/>
              <a:gd name="connsiteX2" fmla="*/ 827088 w 3635896"/>
              <a:gd name="connsiteY2" fmla="*/ 5617616 h 5617616"/>
              <a:gd name="connsiteX3" fmla="*/ 261015 w 3635896"/>
              <a:gd name="connsiteY3" fmla="*/ 5560551 h 5617616"/>
              <a:gd name="connsiteX4" fmla="*/ 0 w 3635896"/>
              <a:gd name="connsiteY4" fmla="*/ 5493437 h 5617616"/>
              <a:gd name="connsiteX5" fmla="*/ 0 w 3635896"/>
              <a:gd name="connsiteY5" fmla="*/ 5439522 h 5617616"/>
              <a:gd name="connsiteX6" fmla="*/ 7153 w 3635896"/>
              <a:gd name="connsiteY6" fmla="*/ 5442140 h 5617616"/>
              <a:gd name="connsiteX7" fmla="*/ 827088 w 3635896"/>
              <a:gd name="connsiteY7" fmla="*/ 5566102 h 5617616"/>
              <a:gd name="connsiteX8" fmla="*/ 3584382 w 3635896"/>
              <a:gd name="connsiteY8" fmla="*/ 2808808 h 5617616"/>
              <a:gd name="connsiteX9" fmla="*/ 827088 w 3635896"/>
              <a:gd name="connsiteY9" fmla="*/ 51514 h 5617616"/>
              <a:gd name="connsiteX10" fmla="*/ 7153 w 3635896"/>
              <a:gd name="connsiteY10" fmla="*/ 175477 h 5617616"/>
              <a:gd name="connsiteX11" fmla="*/ 0 w 3635896"/>
              <a:gd name="connsiteY11" fmla="*/ 178095 h 5617616"/>
              <a:gd name="connsiteX12" fmla="*/ 0 w 3635896"/>
              <a:gd name="connsiteY12" fmla="*/ 124179 h 5617616"/>
              <a:gd name="connsiteX13" fmla="*/ 261015 w 3635896"/>
              <a:gd name="connsiteY13" fmla="*/ 57065 h 5617616"/>
              <a:gd name="connsiteX14" fmla="*/ 827088 w 3635896"/>
              <a:gd name="connsiteY14" fmla="*/ 0 h 561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35896" h="5617616">
                <a:moveTo>
                  <a:pt x="827088" y="0"/>
                </a:moveTo>
                <a:cubicBezTo>
                  <a:pt x="2378350" y="0"/>
                  <a:pt x="3635896" y="1257546"/>
                  <a:pt x="3635896" y="2808808"/>
                </a:cubicBezTo>
                <a:cubicBezTo>
                  <a:pt x="3635896" y="4360070"/>
                  <a:pt x="2378350" y="5617616"/>
                  <a:pt x="827088" y="5617616"/>
                </a:cubicBezTo>
                <a:cubicBezTo>
                  <a:pt x="633180" y="5617616"/>
                  <a:pt x="443862" y="5597967"/>
                  <a:pt x="261015" y="5560551"/>
                </a:cubicBezTo>
                <a:lnTo>
                  <a:pt x="0" y="5493437"/>
                </a:lnTo>
                <a:lnTo>
                  <a:pt x="0" y="5439522"/>
                </a:lnTo>
                <a:lnTo>
                  <a:pt x="7153" y="5442140"/>
                </a:lnTo>
                <a:cubicBezTo>
                  <a:pt x="266171" y="5522702"/>
                  <a:pt x="541561" y="5566102"/>
                  <a:pt x="827088" y="5566102"/>
                </a:cubicBezTo>
                <a:cubicBezTo>
                  <a:pt x="2349899" y="5566102"/>
                  <a:pt x="3584382" y="4331619"/>
                  <a:pt x="3584382" y="2808808"/>
                </a:cubicBezTo>
                <a:cubicBezTo>
                  <a:pt x="3584382" y="1285997"/>
                  <a:pt x="2349899" y="51514"/>
                  <a:pt x="827088" y="51514"/>
                </a:cubicBezTo>
                <a:cubicBezTo>
                  <a:pt x="541561" y="51514"/>
                  <a:pt x="266171" y="94914"/>
                  <a:pt x="7153" y="175477"/>
                </a:cubicBezTo>
                <a:lnTo>
                  <a:pt x="0" y="178095"/>
                </a:lnTo>
                <a:lnTo>
                  <a:pt x="0" y="124179"/>
                </a:lnTo>
                <a:lnTo>
                  <a:pt x="261015" y="57065"/>
                </a:lnTo>
                <a:cubicBezTo>
                  <a:pt x="443862" y="19649"/>
                  <a:pt x="633180" y="0"/>
                  <a:pt x="827088" y="0"/>
                </a:cubicBezTo>
                <a:close/>
              </a:path>
            </a:pathLst>
          </a:cu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206137" y="3212975"/>
            <a:ext cx="432050" cy="43205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3" name="막힌 원호 43"/>
          <p:cNvSpPr/>
          <p:nvPr userDrawn="1"/>
        </p:nvSpPr>
        <p:spPr>
          <a:xfrm rot="5400000">
            <a:off x="192538" y="2199375"/>
            <a:ext cx="2459248" cy="2459248"/>
          </a:xfrm>
          <a:prstGeom prst="blockArc">
            <a:avLst>
              <a:gd name="adj1" fmla="val 10800000"/>
              <a:gd name="adj2" fmla="val 19947791"/>
              <a:gd name="adj3" fmla="val 4733"/>
            </a:avLst>
          </a:pr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4" name="막힌 원호 43"/>
          <p:cNvSpPr/>
          <p:nvPr userDrawn="1"/>
        </p:nvSpPr>
        <p:spPr>
          <a:xfrm rot="16200000">
            <a:off x="192538" y="2199376"/>
            <a:ext cx="2459248" cy="2459248"/>
          </a:xfrm>
          <a:prstGeom prst="blockArc">
            <a:avLst>
              <a:gd name="adj1" fmla="val 10800000"/>
              <a:gd name="adj2" fmla="val 19947791"/>
              <a:gd name="adj3" fmla="val 4733"/>
            </a:avLst>
          </a:pr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3758756" y="5565232"/>
            <a:ext cx="168417" cy="16841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6" name="Parallelogram 15"/>
          <p:cNvSpPr/>
          <p:nvPr userDrawn="1"/>
        </p:nvSpPr>
        <p:spPr>
          <a:xfrm>
            <a:off x="8388494" y="0"/>
            <a:ext cx="1299411" cy="926432"/>
          </a:xfrm>
          <a:prstGeom prst="parallelogram">
            <a:avLst>
              <a:gd name="adj" fmla="val 99861"/>
            </a:avLst>
          </a:prstGeom>
          <a:solidFill>
            <a:srgbClr val="00B7E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8935929" y="0"/>
            <a:ext cx="1299411" cy="926432"/>
          </a:xfrm>
          <a:prstGeom prst="parallelogram">
            <a:avLst>
              <a:gd name="adj" fmla="val 99861"/>
            </a:avLst>
          </a:prstGeom>
          <a:solidFill>
            <a:srgbClr val="00B7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8" name="Parallelogram 17"/>
          <p:cNvSpPr/>
          <p:nvPr userDrawn="1"/>
        </p:nvSpPr>
        <p:spPr>
          <a:xfrm>
            <a:off x="9483364" y="0"/>
            <a:ext cx="1299411" cy="926432"/>
          </a:xfrm>
          <a:prstGeom prst="parallelogram">
            <a:avLst>
              <a:gd name="adj" fmla="val 99861"/>
            </a:avLst>
          </a:prstGeom>
          <a:solidFill>
            <a:srgbClr val="00B7E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 userDrawn="1"/>
        </p:nvGrpSpPr>
        <p:grpSpPr bwMode="auto">
          <a:xfrm>
            <a:off x="417225" y="2424064"/>
            <a:ext cx="2013048" cy="2013048"/>
            <a:chOff x="-656" y="983"/>
            <a:chExt cx="2356" cy="2356"/>
          </a:xfrm>
          <a:solidFill>
            <a:srgbClr val="00B7EE"/>
          </a:solidFill>
        </p:grpSpPr>
        <p:sp>
          <p:nvSpPr>
            <p:cNvPr id="20" name="Freeform 5"/>
            <p:cNvSpPr/>
            <p:nvPr/>
          </p:nvSpPr>
          <p:spPr bwMode="auto">
            <a:xfrm>
              <a:off x="982" y="1164"/>
              <a:ext cx="535" cy="531"/>
            </a:xfrm>
            <a:custGeom>
              <a:avLst/>
              <a:gdLst>
                <a:gd name="T0" fmla="*/ 122 w 261"/>
                <a:gd name="T1" fmla="*/ 259 h 259"/>
                <a:gd name="T2" fmla="*/ 261 w 261"/>
                <a:gd name="T3" fmla="*/ 179 h 259"/>
                <a:gd name="T4" fmla="*/ 80 w 261"/>
                <a:gd name="T5" fmla="*/ 0 h 259"/>
                <a:gd name="T6" fmla="*/ 0 w 261"/>
                <a:gd name="T7" fmla="*/ 138 h 259"/>
                <a:gd name="T8" fmla="*/ 122 w 261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59">
                  <a:moveTo>
                    <a:pt x="122" y="259"/>
                  </a:moveTo>
                  <a:cubicBezTo>
                    <a:pt x="261" y="179"/>
                    <a:pt x="261" y="179"/>
                    <a:pt x="261" y="179"/>
                  </a:cubicBezTo>
                  <a:cubicBezTo>
                    <a:pt x="215" y="107"/>
                    <a:pt x="153" y="45"/>
                    <a:pt x="8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9" y="170"/>
                    <a:pt x="90" y="211"/>
                    <a:pt x="122" y="2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-475" y="1166"/>
              <a:ext cx="533" cy="533"/>
            </a:xfrm>
            <a:custGeom>
              <a:avLst/>
              <a:gdLst>
                <a:gd name="T0" fmla="*/ 260 w 260"/>
                <a:gd name="T1" fmla="*/ 138 h 260"/>
                <a:gd name="T2" fmla="*/ 180 w 260"/>
                <a:gd name="T3" fmla="*/ 0 h 260"/>
                <a:gd name="T4" fmla="*/ 0 w 260"/>
                <a:gd name="T5" fmla="*/ 180 h 260"/>
                <a:gd name="T6" fmla="*/ 139 w 260"/>
                <a:gd name="T7" fmla="*/ 260 h 260"/>
                <a:gd name="T8" fmla="*/ 260 w 260"/>
                <a:gd name="T9" fmla="*/ 13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60">
                  <a:moveTo>
                    <a:pt x="260" y="138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07" y="46"/>
                    <a:pt x="46" y="107"/>
                    <a:pt x="0" y="180"/>
                  </a:cubicBezTo>
                  <a:cubicBezTo>
                    <a:pt x="139" y="260"/>
                    <a:pt x="139" y="260"/>
                    <a:pt x="139" y="260"/>
                  </a:cubicBezTo>
                  <a:cubicBezTo>
                    <a:pt x="170" y="211"/>
                    <a:pt x="212" y="170"/>
                    <a:pt x="260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526" y="983"/>
              <a:ext cx="542" cy="419"/>
            </a:xfrm>
            <a:custGeom>
              <a:avLst/>
              <a:gdLst>
                <a:gd name="T0" fmla="*/ 184 w 264"/>
                <a:gd name="T1" fmla="*/ 204 h 204"/>
                <a:gd name="T2" fmla="*/ 264 w 264"/>
                <a:gd name="T3" fmla="*/ 66 h 204"/>
                <a:gd name="T4" fmla="*/ 0 w 264"/>
                <a:gd name="T5" fmla="*/ 0 h 204"/>
                <a:gd name="T6" fmla="*/ 0 w 264"/>
                <a:gd name="T7" fmla="*/ 160 h 204"/>
                <a:gd name="T8" fmla="*/ 184 w 26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04">
                  <a:moveTo>
                    <a:pt x="184" y="204"/>
                  </a:moveTo>
                  <a:cubicBezTo>
                    <a:pt x="264" y="66"/>
                    <a:pt x="264" y="66"/>
                    <a:pt x="264" y="66"/>
                  </a:cubicBezTo>
                  <a:cubicBezTo>
                    <a:pt x="185" y="24"/>
                    <a:pt x="95" y="0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66" y="160"/>
                    <a:pt x="128" y="176"/>
                    <a:pt x="184" y="2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-28" y="987"/>
              <a:ext cx="464" cy="417"/>
            </a:xfrm>
            <a:custGeom>
              <a:avLst/>
              <a:gdLst>
                <a:gd name="T0" fmla="*/ 226 w 226"/>
                <a:gd name="T1" fmla="*/ 160 h 203"/>
                <a:gd name="T2" fmla="*/ 226 w 226"/>
                <a:gd name="T3" fmla="*/ 0 h 203"/>
                <a:gd name="T4" fmla="*/ 0 w 226"/>
                <a:gd name="T5" fmla="*/ 65 h 203"/>
                <a:gd name="T6" fmla="*/ 80 w 226"/>
                <a:gd name="T7" fmla="*/ 203 h 203"/>
                <a:gd name="T8" fmla="*/ 226 w 226"/>
                <a:gd name="T9" fmla="*/ 16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03">
                  <a:moveTo>
                    <a:pt x="226" y="16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145" y="6"/>
                    <a:pt x="68" y="28"/>
                    <a:pt x="0" y="65"/>
                  </a:cubicBezTo>
                  <a:cubicBezTo>
                    <a:pt x="80" y="203"/>
                    <a:pt x="80" y="203"/>
                    <a:pt x="80" y="203"/>
                  </a:cubicBezTo>
                  <a:cubicBezTo>
                    <a:pt x="125" y="180"/>
                    <a:pt x="174" y="165"/>
                    <a:pt x="226" y="1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984" y="2625"/>
              <a:ext cx="533" cy="533"/>
            </a:xfrm>
            <a:custGeom>
              <a:avLst/>
              <a:gdLst>
                <a:gd name="T0" fmla="*/ 0 w 260"/>
                <a:gd name="T1" fmla="*/ 121 h 260"/>
                <a:gd name="T2" fmla="*/ 80 w 260"/>
                <a:gd name="T3" fmla="*/ 260 h 260"/>
                <a:gd name="T4" fmla="*/ 260 w 260"/>
                <a:gd name="T5" fmla="*/ 80 h 260"/>
                <a:gd name="T6" fmla="*/ 121 w 260"/>
                <a:gd name="T7" fmla="*/ 0 h 260"/>
                <a:gd name="T8" fmla="*/ 0 w 260"/>
                <a:gd name="T9" fmla="*/ 1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60">
                  <a:moveTo>
                    <a:pt x="0" y="121"/>
                  </a:moveTo>
                  <a:cubicBezTo>
                    <a:pt x="80" y="260"/>
                    <a:pt x="80" y="260"/>
                    <a:pt x="80" y="260"/>
                  </a:cubicBezTo>
                  <a:cubicBezTo>
                    <a:pt x="153" y="214"/>
                    <a:pt x="214" y="153"/>
                    <a:pt x="260" y="8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90" y="48"/>
                    <a:pt x="49" y="90"/>
                    <a:pt x="0" y="1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1277" y="1609"/>
              <a:ext cx="423" cy="546"/>
            </a:xfrm>
            <a:custGeom>
              <a:avLst/>
              <a:gdLst>
                <a:gd name="T0" fmla="*/ 46 w 206"/>
                <a:gd name="T1" fmla="*/ 266 h 266"/>
                <a:gd name="T2" fmla="*/ 206 w 206"/>
                <a:gd name="T3" fmla="*/ 266 h 266"/>
                <a:gd name="T4" fmla="*/ 139 w 206"/>
                <a:gd name="T5" fmla="*/ 0 h 266"/>
                <a:gd name="T6" fmla="*/ 0 w 206"/>
                <a:gd name="T7" fmla="*/ 80 h 266"/>
                <a:gd name="T8" fmla="*/ 46 w 206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66">
                  <a:moveTo>
                    <a:pt x="46" y="266"/>
                  </a:moveTo>
                  <a:cubicBezTo>
                    <a:pt x="206" y="266"/>
                    <a:pt x="206" y="266"/>
                    <a:pt x="206" y="266"/>
                  </a:cubicBezTo>
                  <a:cubicBezTo>
                    <a:pt x="205" y="170"/>
                    <a:pt x="181" y="80"/>
                    <a:pt x="139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9" y="136"/>
                    <a:pt x="45" y="199"/>
                    <a:pt x="46" y="2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-656" y="1613"/>
              <a:ext cx="421" cy="542"/>
            </a:xfrm>
            <a:custGeom>
              <a:avLst/>
              <a:gdLst>
                <a:gd name="T0" fmla="*/ 205 w 205"/>
                <a:gd name="T1" fmla="*/ 80 h 264"/>
                <a:gd name="T2" fmla="*/ 66 w 205"/>
                <a:gd name="T3" fmla="*/ 0 h 264"/>
                <a:gd name="T4" fmla="*/ 0 w 205"/>
                <a:gd name="T5" fmla="*/ 264 h 264"/>
                <a:gd name="T6" fmla="*/ 160 w 205"/>
                <a:gd name="T7" fmla="*/ 264 h 264"/>
                <a:gd name="T8" fmla="*/ 205 w 205"/>
                <a:gd name="T9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64">
                  <a:moveTo>
                    <a:pt x="205" y="8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24" y="79"/>
                    <a:pt x="0" y="169"/>
                    <a:pt x="0" y="264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198"/>
                    <a:pt x="176" y="135"/>
                    <a:pt x="205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1279" y="2245"/>
              <a:ext cx="417" cy="466"/>
            </a:xfrm>
            <a:custGeom>
              <a:avLst/>
              <a:gdLst>
                <a:gd name="T0" fmla="*/ 43 w 203"/>
                <a:gd name="T1" fmla="*/ 0 h 227"/>
                <a:gd name="T2" fmla="*/ 0 w 203"/>
                <a:gd name="T3" fmla="*/ 147 h 227"/>
                <a:gd name="T4" fmla="*/ 138 w 203"/>
                <a:gd name="T5" fmla="*/ 227 h 227"/>
                <a:gd name="T6" fmla="*/ 203 w 203"/>
                <a:gd name="T7" fmla="*/ 0 h 227"/>
                <a:gd name="T8" fmla="*/ 43 w 203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7">
                  <a:moveTo>
                    <a:pt x="43" y="0"/>
                  </a:moveTo>
                  <a:cubicBezTo>
                    <a:pt x="38" y="53"/>
                    <a:pt x="23" y="102"/>
                    <a:pt x="0" y="147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75" y="158"/>
                    <a:pt x="198" y="82"/>
                    <a:pt x="203" y="0"/>
                  </a:cubicBez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526" y="2918"/>
              <a:ext cx="544" cy="421"/>
            </a:xfrm>
            <a:custGeom>
              <a:avLst/>
              <a:gdLst>
                <a:gd name="T0" fmla="*/ 0 w 265"/>
                <a:gd name="T1" fmla="*/ 45 h 205"/>
                <a:gd name="T2" fmla="*/ 0 w 265"/>
                <a:gd name="T3" fmla="*/ 205 h 205"/>
                <a:gd name="T4" fmla="*/ 265 w 265"/>
                <a:gd name="T5" fmla="*/ 139 h 205"/>
                <a:gd name="T6" fmla="*/ 185 w 265"/>
                <a:gd name="T7" fmla="*/ 0 h 205"/>
                <a:gd name="T8" fmla="*/ 0 w 265"/>
                <a:gd name="T9" fmla="*/ 4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05">
                  <a:moveTo>
                    <a:pt x="0" y="45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96" y="205"/>
                    <a:pt x="186" y="181"/>
                    <a:pt x="265" y="139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0" y="28"/>
                    <a:pt x="67" y="45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-654" y="2245"/>
              <a:ext cx="417" cy="464"/>
            </a:xfrm>
            <a:custGeom>
              <a:avLst/>
              <a:gdLst>
                <a:gd name="T0" fmla="*/ 161 w 203"/>
                <a:gd name="T1" fmla="*/ 0 h 226"/>
                <a:gd name="T2" fmla="*/ 0 w 203"/>
                <a:gd name="T3" fmla="*/ 0 h 226"/>
                <a:gd name="T4" fmla="*/ 65 w 203"/>
                <a:gd name="T5" fmla="*/ 226 h 226"/>
                <a:gd name="T6" fmla="*/ 203 w 203"/>
                <a:gd name="T7" fmla="*/ 145 h 226"/>
                <a:gd name="T8" fmla="*/ 161 w 203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6">
                  <a:moveTo>
                    <a:pt x="1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81"/>
                    <a:pt x="29" y="157"/>
                    <a:pt x="65" y="226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181" y="101"/>
                    <a:pt x="166" y="52"/>
                    <a:pt x="16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-30" y="2916"/>
              <a:ext cx="466" cy="419"/>
            </a:xfrm>
            <a:custGeom>
              <a:avLst/>
              <a:gdLst>
                <a:gd name="T0" fmla="*/ 80 w 227"/>
                <a:gd name="T1" fmla="*/ 0 h 204"/>
                <a:gd name="T2" fmla="*/ 0 w 227"/>
                <a:gd name="T3" fmla="*/ 139 h 204"/>
                <a:gd name="T4" fmla="*/ 227 w 227"/>
                <a:gd name="T5" fmla="*/ 204 h 204"/>
                <a:gd name="T6" fmla="*/ 227 w 227"/>
                <a:gd name="T7" fmla="*/ 44 h 204"/>
                <a:gd name="T8" fmla="*/ 80 w 227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04">
                  <a:moveTo>
                    <a:pt x="80" y="0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68" y="175"/>
                    <a:pt x="145" y="199"/>
                    <a:pt x="227" y="20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174" y="39"/>
                    <a:pt x="125" y="23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-475" y="2623"/>
              <a:ext cx="531" cy="533"/>
            </a:xfrm>
            <a:custGeom>
              <a:avLst/>
              <a:gdLst>
                <a:gd name="T0" fmla="*/ 138 w 259"/>
                <a:gd name="T1" fmla="*/ 0 h 260"/>
                <a:gd name="T2" fmla="*/ 0 w 259"/>
                <a:gd name="T3" fmla="*/ 80 h 260"/>
                <a:gd name="T4" fmla="*/ 179 w 259"/>
                <a:gd name="T5" fmla="*/ 260 h 260"/>
                <a:gd name="T6" fmla="*/ 259 w 259"/>
                <a:gd name="T7" fmla="*/ 121 h 260"/>
                <a:gd name="T8" fmla="*/ 138 w 259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0">
                  <a:moveTo>
                    <a:pt x="138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45" y="152"/>
                    <a:pt x="106" y="214"/>
                    <a:pt x="179" y="260"/>
                  </a:cubicBezTo>
                  <a:cubicBezTo>
                    <a:pt x="259" y="121"/>
                    <a:pt x="259" y="121"/>
                    <a:pt x="259" y="121"/>
                  </a:cubicBezTo>
                  <a:cubicBezTo>
                    <a:pt x="211" y="89"/>
                    <a:pt x="170" y="48"/>
                    <a:pt x="1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32" name="Oval 31"/>
          <p:cNvSpPr/>
          <p:nvPr userDrawn="1"/>
        </p:nvSpPr>
        <p:spPr>
          <a:xfrm>
            <a:off x="1278146" y="3284984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1422163" y="0"/>
            <a:ext cx="3744911" cy="34290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43"/>
          <p:cNvSpPr>
            <a:spLocks noGrp="1"/>
          </p:cNvSpPr>
          <p:nvPr>
            <p:ph type="title" hasCustomPrompt="1"/>
          </p:nvPr>
        </p:nvSpPr>
        <p:spPr>
          <a:xfrm>
            <a:off x="6482311" y="951165"/>
            <a:ext cx="4216483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ko-KR" altLang="en-US" sz="4000" b="1" spc="0">
                <a:solidFill>
                  <a:srgbClr val="FEB1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35" name="Text Placeholder 70"/>
          <p:cNvSpPr>
            <a:spLocks noGrp="1"/>
          </p:cNvSpPr>
          <p:nvPr>
            <p:ph type="body" sz="quarter" idx="10" hasCustomPrompt="1"/>
          </p:nvPr>
        </p:nvSpPr>
        <p:spPr>
          <a:xfrm>
            <a:off x="6485978" y="2213447"/>
            <a:ext cx="3482975" cy="6762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>
              <a:defRPr lang="en-US" altLang="ko-KR" sz="2500" b="1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/>
              <a:t>01. Contents title</a:t>
            </a:r>
          </a:p>
        </p:txBody>
      </p:sp>
      <p:sp>
        <p:nvSpPr>
          <p:cNvPr id="36" name="Text Placeholder 70"/>
          <p:cNvSpPr>
            <a:spLocks noGrp="1"/>
          </p:cNvSpPr>
          <p:nvPr>
            <p:ph type="body" sz="quarter" idx="11" hasCustomPrompt="1"/>
          </p:nvPr>
        </p:nvSpPr>
        <p:spPr>
          <a:xfrm>
            <a:off x="6485978" y="3087946"/>
            <a:ext cx="3482975" cy="6762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>
              <a:defRPr lang="en-US" altLang="ko-KR" sz="2500" b="1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/>
              <a:t>02. Contents title</a:t>
            </a:r>
          </a:p>
        </p:txBody>
      </p:sp>
      <p:sp>
        <p:nvSpPr>
          <p:cNvPr id="37" name="Text Placeholder 70"/>
          <p:cNvSpPr>
            <a:spLocks noGrp="1"/>
          </p:cNvSpPr>
          <p:nvPr>
            <p:ph type="body" sz="quarter" idx="12" hasCustomPrompt="1"/>
          </p:nvPr>
        </p:nvSpPr>
        <p:spPr>
          <a:xfrm>
            <a:off x="6485978" y="3940874"/>
            <a:ext cx="3482975" cy="6762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>
              <a:defRPr lang="en-US" altLang="ko-KR" sz="2500" b="1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/>
              <a:t>03. Contents title</a:t>
            </a:r>
          </a:p>
        </p:txBody>
      </p:sp>
      <p:sp>
        <p:nvSpPr>
          <p:cNvPr id="38" name="Text Placeholder 70"/>
          <p:cNvSpPr>
            <a:spLocks noGrp="1"/>
          </p:cNvSpPr>
          <p:nvPr>
            <p:ph type="body" sz="quarter" idx="13" hasCustomPrompt="1"/>
          </p:nvPr>
        </p:nvSpPr>
        <p:spPr>
          <a:xfrm>
            <a:off x="6485978" y="4804474"/>
            <a:ext cx="3482975" cy="6762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>
              <a:defRPr lang="en-US" altLang="ko-KR" sz="2500" b="1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/>
              <a:t>04. Contents title</a:t>
            </a:r>
          </a:p>
        </p:txBody>
      </p:sp>
      <p:sp>
        <p:nvSpPr>
          <p:cNvPr id="39" name="Text Placeholder 70"/>
          <p:cNvSpPr>
            <a:spLocks noGrp="1"/>
          </p:cNvSpPr>
          <p:nvPr>
            <p:ph type="body" sz="quarter" idx="14" hasCustomPrompt="1"/>
          </p:nvPr>
        </p:nvSpPr>
        <p:spPr>
          <a:xfrm>
            <a:off x="7035427" y="2526834"/>
            <a:ext cx="3482975" cy="676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altLang="ko-KR" sz="1600" b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/>
              <a:t>Contents subtitle</a:t>
            </a:r>
          </a:p>
        </p:txBody>
      </p:sp>
      <p:sp>
        <p:nvSpPr>
          <p:cNvPr id="40" name="Text Placeholder 70"/>
          <p:cNvSpPr>
            <a:spLocks noGrp="1"/>
          </p:cNvSpPr>
          <p:nvPr>
            <p:ph type="body" sz="quarter" idx="15" hasCustomPrompt="1"/>
          </p:nvPr>
        </p:nvSpPr>
        <p:spPr>
          <a:xfrm>
            <a:off x="7035427" y="3397802"/>
            <a:ext cx="3482975" cy="676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altLang="ko-KR" sz="1600" b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/>
              <a:t>Contents subtitle</a:t>
            </a:r>
          </a:p>
        </p:txBody>
      </p:sp>
      <p:sp>
        <p:nvSpPr>
          <p:cNvPr id="41" name="Text Placeholder 70"/>
          <p:cNvSpPr>
            <a:spLocks noGrp="1"/>
          </p:cNvSpPr>
          <p:nvPr>
            <p:ph type="body" sz="quarter" idx="16" hasCustomPrompt="1"/>
          </p:nvPr>
        </p:nvSpPr>
        <p:spPr>
          <a:xfrm>
            <a:off x="7035427" y="4243709"/>
            <a:ext cx="3482975" cy="676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altLang="ko-KR" sz="1600" b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/>
              <a:t>Contents subtitle</a:t>
            </a:r>
          </a:p>
        </p:txBody>
      </p:sp>
      <p:sp>
        <p:nvSpPr>
          <p:cNvPr id="42" name="Text Placeholder 70"/>
          <p:cNvSpPr>
            <a:spLocks noGrp="1"/>
          </p:cNvSpPr>
          <p:nvPr>
            <p:ph type="body" sz="quarter" idx="17" hasCustomPrompt="1"/>
          </p:nvPr>
        </p:nvSpPr>
        <p:spPr>
          <a:xfrm>
            <a:off x="7035427" y="5114677"/>
            <a:ext cx="3482975" cy="676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altLang="ko-KR" sz="1600" b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/>
              <a:t>Contents subtitle</a:t>
            </a:r>
          </a:p>
        </p:txBody>
      </p:sp>
      <p:sp>
        <p:nvSpPr>
          <p:cNvPr id="46" name="막힌 원호 43"/>
          <p:cNvSpPr/>
          <p:nvPr userDrawn="1"/>
        </p:nvSpPr>
        <p:spPr>
          <a:xfrm rot="13968098">
            <a:off x="-1263998" y="730480"/>
            <a:ext cx="5362392" cy="5362392"/>
          </a:xfrm>
          <a:prstGeom prst="blockArc">
            <a:avLst>
              <a:gd name="adj1" fmla="val 9918934"/>
              <a:gd name="adj2" fmla="val 12765473"/>
              <a:gd name="adj3" fmla="val 6659"/>
            </a:avLst>
          </a:prstGeom>
          <a:solidFill>
            <a:srgbClr val="00B7E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제목 1"/>
          <p:cNvSpPr>
            <a:spLocks noGrp="1"/>
          </p:cNvSpPr>
          <p:nvPr>
            <p:ph type="title" hasCustomPrompt="1"/>
          </p:nvPr>
        </p:nvSpPr>
        <p:spPr>
          <a:xfrm>
            <a:off x="1434412" y="2126583"/>
            <a:ext cx="7886700" cy="70938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Slide Main Title</a:t>
            </a:r>
            <a:endParaRPr lang="ko-KR" altLang="en-US" dirty="0"/>
          </a:p>
        </p:txBody>
      </p:sp>
      <p:grpSp>
        <p:nvGrpSpPr>
          <p:cNvPr id="32" name="그룹 130"/>
          <p:cNvGrpSpPr/>
          <p:nvPr userDrawn="1"/>
        </p:nvGrpSpPr>
        <p:grpSpPr>
          <a:xfrm>
            <a:off x="1200150" y="3452124"/>
            <a:ext cx="8791985" cy="1186310"/>
            <a:chOff x="103817" y="4082780"/>
            <a:chExt cx="8567744" cy="949636"/>
          </a:xfrm>
        </p:grpSpPr>
        <p:cxnSp>
          <p:nvCxnSpPr>
            <p:cNvPr id="33" name="직선 연결선 98"/>
            <p:cNvCxnSpPr>
              <a:endCxn id="55" idx="2"/>
            </p:cNvCxnSpPr>
            <p:nvPr userDrawn="1"/>
          </p:nvCxnSpPr>
          <p:spPr>
            <a:xfrm>
              <a:off x="103817" y="4084739"/>
              <a:ext cx="7085786" cy="0"/>
            </a:xfrm>
            <a:prstGeom prst="line">
              <a:avLst/>
            </a:prstGeom>
            <a:ln w="25400">
              <a:solidFill>
                <a:srgbClr val="00B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99"/>
            <p:cNvCxnSpPr/>
            <p:nvPr userDrawn="1"/>
          </p:nvCxnSpPr>
          <p:spPr>
            <a:xfrm>
              <a:off x="7311000" y="4082780"/>
              <a:ext cx="1360561" cy="949636"/>
            </a:xfrm>
            <a:prstGeom prst="line">
              <a:avLst/>
            </a:prstGeom>
            <a:ln w="25400">
              <a:solidFill>
                <a:srgbClr val="00B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109"/>
          <p:cNvGrpSpPr/>
          <p:nvPr userDrawn="1"/>
        </p:nvGrpSpPr>
        <p:grpSpPr>
          <a:xfrm rot="16200000">
            <a:off x="1166409" y="2503688"/>
            <a:ext cx="588840" cy="558288"/>
            <a:chOff x="3960028" y="3302979"/>
            <a:chExt cx="754291" cy="715154"/>
          </a:xfrm>
        </p:grpSpPr>
        <p:cxnSp>
          <p:nvCxnSpPr>
            <p:cNvPr id="36" name="직선 연결선 110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111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121"/>
          <p:cNvGrpSpPr/>
          <p:nvPr userDrawn="1"/>
        </p:nvGrpSpPr>
        <p:grpSpPr>
          <a:xfrm>
            <a:off x="1184339" y="1047541"/>
            <a:ext cx="588840" cy="558288"/>
            <a:chOff x="3982996" y="3302979"/>
            <a:chExt cx="754291" cy="715154"/>
          </a:xfrm>
        </p:grpSpPr>
        <p:cxnSp>
          <p:nvCxnSpPr>
            <p:cNvPr id="39" name="직선 연결선 122"/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123"/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124"/>
          <p:cNvGrpSpPr/>
          <p:nvPr userDrawn="1"/>
        </p:nvGrpSpPr>
        <p:grpSpPr>
          <a:xfrm rot="10800000">
            <a:off x="5199312" y="2503688"/>
            <a:ext cx="588840" cy="558288"/>
            <a:chOff x="3960028" y="3302979"/>
            <a:chExt cx="754291" cy="715154"/>
          </a:xfrm>
        </p:grpSpPr>
        <p:cxnSp>
          <p:nvCxnSpPr>
            <p:cNvPr id="42" name="직선 연결선 125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126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127"/>
          <p:cNvGrpSpPr/>
          <p:nvPr userDrawn="1"/>
        </p:nvGrpSpPr>
        <p:grpSpPr>
          <a:xfrm rot="5400000">
            <a:off x="5199312" y="1047541"/>
            <a:ext cx="588840" cy="558288"/>
            <a:chOff x="3960028" y="3302979"/>
            <a:chExt cx="754291" cy="715154"/>
          </a:xfrm>
        </p:grpSpPr>
        <p:cxnSp>
          <p:nvCxnSpPr>
            <p:cNvPr id="45" name="직선 연결선 128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129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텍스트 개체 틀 219"/>
          <p:cNvSpPr>
            <a:spLocks noGrp="1"/>
          </p:cNvSpPr>
          <p:nvPr>
            <p:ph type="body" sz="quarter" idx="10" hasCustomPrompt="1"/>
          </p:nvPr>
        </p:nvSpPr>
        <p:spPr>
          <a:xfrm>
            <a:off x="1435730" y="1282700"/>
            <a:ext cx="324802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6600" b="1" dirty="0">
                <a:solidFill>
                  <a:srgbClr val="00AE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55" name="Oval 54"/>
          <p:cNvSpPr/>
          <p:nvPr userDrawn="1"/>
        </p:nvSpPr>
        <p:spPr>
          <a:xfrm>
            <a:off x="8471390" y="3342375"/>
            <a:ext cx="224389" cy="224389"/>
          </a:xfrm>
          <a:prstGeom prst="ellipse">
            <a:avLst/>
          </a:pr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532344" y="3198344"/>
            <a:ext cx="7441231" cy="7441231"/>
            <a:chOff x="8532344" y="3198344"/>
            <a:chExt cx="7441231" cy="7441231"/>
          </a:xfrm>
        </p:grpSpPr>
        <p:grpSp>
          <p:nvGrpSpPr>
            <p:cNvPr id="27" name="그룹 208"/>
            <p:cNvGrpSpPr/>
            <p:nvPr userDrawn="1"/>
          </p:nvGrpSpPr>
          <p:grpSpPr>
            <a:xfrm>
              <a:off x="9783766" y="4424953"/>
              <a:ext cx="4816032" cy="4816032"/>
              <a:chOff x="2531984" y="1388984"/>
              <a:chExt cx="4080032" cy="4080032"/>
            </a:xfrm>
          </p:grpSpPr>
          <p:sp>
            <p:nvSpPr>
              <p:cNvPr id="28" name="타원 205"/>
              <p:cNvSpPr/>
              <p:nvPr userDrawn="1"/>
            </p:nvSpPr>
            <p:spPr>
              <a:xfrm>
                <a:off x="2531984" y="1388984"/>
                <a:ext cx="4080032" cy="4080032"/>
              </a:xfrm>
              <a:prstGeom prst="ellipse">
                <a:avLst/>
              </a:prstGeom>
              <a:solidFill>
                <a:schemeClr val="bg1">
                  <a:lumMod val="8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9" name="타원 206"/>
              <p:cNvSpPr/>
              <p:nvPr userDrawn="1"/>
            </p:nvSpPr>
            <p:spPr>
              <a:xfrm>
                <a:off x="3101290" y="1958290"/>
                <a:ext cx="2941420" cy="2941420"/>
              </a:xfrm>
              <a:prstGeom prst="ellipse">
                <a:avLst/>
              </a:prstGeom>
              <a:solidFill>
                <a:schemeClr val="bg1">
                  <a:lumMod val="8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0" name="타원 207"/>
              <p:cNvSpPr/>
              <p:nvPr userDrawn="1"/>
            </p:nvSpPr>
            <p:spPr>
              <a:xfrm>
                <a:off x="4214896" y="3071896"/>
                <a:ext cx="714208" cy="714208"/>
              </a:xfrm>
              <a:prstGeom prst="ellipse">
                <a:avLst/>
              </a:prstGeom>
              <a:solidFill>
                <a:schemeClr val="bg1">
                  <a:lumMod val="8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47" name="막힌 원호 210"/>
            <p:cNvSpPr/>
            <p:nvPr userDrawn="1"/>
          </p:nvSpPr>
          <p:spPr>
            <a:xfrm rot="16200000">
              <a:off x="8919975" y="3585975"/>
              <a:ext cx="6543615" cy="6543615"/>
            </a:xfrm>
            <a:prstGeom prst="blockArc">
              <a:avLst>
                <a:gd name="adj1" fmla="val 16189032"/>
                <a:gd name="adj2" fmla="val 21599997"/>
                <a:gd name="adj3" fmla="val 3790"/>
              </a:avLst>
            </a:prstGeom>
            <a:solidFill>
              <a:srgbClr val="00B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8" name="막힌 원호 211"/>
            <p:cNvSpPr/>
            <p:nvPr userDrawn="1"/>
          </p:nvSpPr>
          <p:spPr>
            <a:xfrm rot="16200000">
              <a:off x="9109022" y="3660198"/>
              <a:ext cx="6142556" cy="6142556"/>
            </a:xfrm>
            <a:prstGeom prst="blockArc">
              <a:avLst>
                <a:gd name="adj1" fmla="val 19640490"/>
                <a:gd name="adj2" fmla="val 28020"/>
                <a:gd name="adj3" fmla="val 6947"/>
              </a:avLst>
            </a:prstGeom>
            <a:solidFill>
              <a:srgbClr val="00B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9" name="막힌 원호 212"/>
            <p:cNvSpPr/>
            <p:nvPr userDrawn="1"/>
          </p:nvSpPr>
          <p:spPr>
            <a:xfrm rot="13048670">
              <a:off x="8992476" y="3654652"/>
              <a:ext cx="6398613" cy="6398613"/>
            </a:xfrm>
            <a:prstGeom prst="blockArc">
              <a:avLst>
                <a:gd name="adj1" fmla="val 19640490"/>
                <a:gd name="adj2" fmla="val 110506"/>
                <a:gd name="adj3" fmla="val 9970"/>
              </a:avLst>
            </a:prstGeom>
            <a:solidFill>
              <a:srgbClr val="00B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0" name="막힌 원호 213"/>
            <p:cNvSpPr/>
            <p:nvPr userDrawn="1"/>
          </p:nvSpPr>
          <p:spPr>
            <a:xfrm rot="16200000">
              <a:off x="8614591" y="3280591"/>
              <a:ext cx="7273986" cy="7273986"/>
            </a:xfrm>
            <a:prstGeom prst="blockArc">
              <a:avLst>
                <a:gd name="adj1" fmla="val 16192146"/>
                <a:gd name="adj2" fmla="val 18663270"/>
                <a:gd name="adj3" fmla="val 844"/>
              </a:avLst>
            </a:prstGeom>
            <a:solidFill>
              <a:srgbClr val="00B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1" name="막힌 원호 214"/>
            <p:cNvSpPr/>
            <p:nvPr userDrawn="1"/>
          </p:nvSpPr>
          <p:spPr>
            <a:xfrm rot="16200000">
              <a:off x="8762729" y="3428729"/>
              <a:ext cx="6972757" cy="6972757"/>
            </a:xfrm>
            <a:prstGeom prst="blockArc">
              <a:avLst>
                <a:gd name="adj1" fmla="val 17301396"/>
                <a:gd name="adj2" fmla="val 9625"/>
                <a:gd name="adj3" fmla="val 275"/>
              </a:avLst>
            </a:prstGeom>
            <a:solidFill>
              <a:srgbClr val="048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2" name="막힌 원호 215"/>
            <p:cNvSpPr/>
            <p:nvPr userDrawn="1"/>
          </p:nvSpPr>
          <p:spPr>
            <a:xfrm rot="16200000">
              <a:off x="8532344" y="3198344"/>
              <a:ext cx="7441231" cy="7441231"/>
            </a:xfrm>
            <a:prstGeom prst="blockArc">
              <a:avLst>
                <a:gd name="adj1" fmla="val 18139679"/>
                <a:gd name="adj2" fmla="val 9625"/>
                <a:gd name="adj3" fmla="val 275"/>
              </a:avLst>
            </a:prstGeom>
            <a:solidFill>
              <a:srgbClr val="048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4" name="막힌 원호 210"/>
            <p:cNvSpPr/>
            <p:nvPr userDrawn="1"/>
          </p:nvSpPr>
          <p:spPr>
            <a:xfrm rot="16200000">
              <a:off x="9004972" y="3670972"/>
              <a:ext cx="6373619" cy="6373619"/>
            </a:xfrm>
            <a:prstGeom prst="blockArc">
              <a:avLst>
                <a:gd name="adj1" fmla="val 16189032"/>
                <a:gd name="adj2" fmla="val 79373"/>
                <a:gd name="adj3" fmla="val 1065"/>
              </a:avLst>
            </a:prstGeom>
            <a:solidFill>
              <a:srgbClr val="7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56" name="Group 4"/>
            <p:cNvGrpSpPr>
              <a:grpSpLocks noChangeAspect="1"/>
            </p:cNvGrpSpPr>
            <p:nvPr userDrawn="1"/>
          </p:nvGrpSpPr>
          <p:grpSpPr bwMode="auto">
            <a:xfrm>
              <a:off x="10063345" y="4581066"/>
              <a:ext cx="2147176" cy="2302951"/>
              <a:chOff x="4750" y="3240"/>
              <a:chExt cx="1020" cy="1094"/>
            </a:xfrm>
          </p:grpSpPr>
          <p:sp>
            <p:nvSpPr>
              <p:cNvPr id="57" name="Freeform 5"/>
              <p:cNvSpPr/>
              <p:nvPr userDrawn="1"/>
            </p:nvSpPr>
            <p:spPr bwMode="auto">
              <a:xfrm>
                <a:off x="5318" y="3286"/>
                <a:ext cx="289" cy="379"/>
              </a:xfrm>
              <a:custGeom>
                <a:avLst/>
                <a:gdLst>
                  <a:gd name="T0" fmla="*/ 170 w 170"/>
                  <a:gd name="T1" fmla="*/ 193 h 223"/>
                  <a:gd name="T2" fmla="*/ 118 w 170"/>
                  <a:gd name="T3" fmla="*/ 0 h 223"/>
                  <a:gd name="T4" fmla="*/ 0 w 170"/>
                  <a:gd name="T5" fmla="*/ 50 h 223"/>
                  <a:gd name="T6" fmla="*/ 100 w 170"/>
                  <a:gd name="T7" fmla="*/ 223 h 223"/>
                  <a:gd name="T8" fmla="*/ 170 w 170"/>
                  <a:gd name="T9" fmla="*/ 19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23">
                    <a:moveTo>
                      <a:pt x="170" y="193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77" y="13"/>
                      <a:pt x="37" y="30"/>
                      <a:pt x="0" y="50"/>
                    </a:cubicBezTo>
                    <a:cubicBezTo>
                      <a:pt x="100" y="223"/>
                      <a:pt x="100" y="223"/>
                      <a:pt x="100" y="223"/>
                    </a:cubicBezTo>
                    <a:cubicBezTo>
                      <a:pt x="122" y="211"/>
                      <a:pt x="145" y="201"/>
                      <a:pt x="170" y="193"/>
                    </a:cubicBezTo>
                    <a:close/>
                  </a:path>
                </a:pathLst>
              </a:custGeom>
              <a:solidFill>
                <a:srgbClr val="00B7EE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8" name="Freeform 6"/>
              <p:cNvSpPr/>
              <p:nvPr userDrawn="1"/>
            </p:nvSpPr>
            <p:spPr bwMode="auto">
              <a:xfrm>
                <a:off x="5585" y="3240"/>
                <a:ext cx="185" cy="356"/>
              </a:xfrm>
              <a:custGeom>
                <a:avLst/>
                <a:gdLst>
                  <a:gd name="T0" fmla="*/ 109 w 109"/>
                  <a:gd name="T1" fmla="*/ 200 h 209"/>
                  <a:gd name="T2" fmla="*/ 109 w 109"/>
                  <a:gd name="T3" fmla="*/ 0 h 209"/>
                  <a:gd name="T4" fmla="*/ 0 w 109"/>
                  <a:gd name="T5" fmla="*/ 17 h 209"/>
                  <a:gd name="T6" fmla="*/ 51 w 109"/>
                  <a:gd name="T7" fmla="*/ 209 h 209"/>
                  <a:gd name="T8" fmla="*/ 109 w 109"/>
                  <a:gd name="T9" fmla="*/ 20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09">
                    <a:moveTo>
                      <a:pt x="109" y="20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72" y="3"/>
                      <a:pt x="35" y="8"/>
                      <a:pt x="0" y="17"/>
                    </a:cubicBezTo>
                    <a:cubicBezTo>
                      <a:pt x="51" y="209"/>
                      <a:pt x="51" y="209"/>
                      <a:pt x="51" y="209"/>
                    </a:cubicBezTo>
                    <a:cubicBezTo>
                      <a:pt x="70" y="205"/>
                      <a:pt x="89" y="202"/>
                      <a:pt x="109" y="200"/>
                    </a:cubicBezTo>
                    <a:close/>
                  </a:path>
                </a:pathLst>
              </a:custGeom>
              <a:solidFill>
                <a:srgbClr val="00B7EE">
                  <a:alpha val="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9" name="Freeform 7"/>
              <p:cNvSpPr/>
              <p:nvPr userDrawn="1"/>
            </p:nvSpPr>
            <p:spPr bwMode="auto">
              <a:xfrm>
                <a:off x="5089" y="3405"/>
                <a:ext cx="340" cy="374"/>
              </a:xfrm>
              <a:custGeom>
                <a:avLst/>
                <a:gdLst>
                  <a:gd name="T0" fmla="*/ 200 w 200"/>
                  <a:gd name="T1" fmla="*/ 173 h 220"/>
                  <a:gd name="T2" fmla="*/ 101 w 200"/>
                  <a:gd name="T3" fmla="*/ 0 h 220"/>
                  <a:gd name="T4" fmla="*/ 0 w 200"/>
                  <a:gd name="T5" fmla="*/ 79 h 220"/>
                  <a:gd name="T6" fmla="*/ 141 w 200"/>
                  <a:gd name="T7" fmla="*/ 220 h 220"/>
                  <a:gd name="T8" fmla="*/ 200 w 200"/>
                  <a:gd name="T9" fmla="*/ 17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20">
                    <a:moveTo>
                      <a:pt x="200" y="173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64" y="23"/>
                      <a:pt x="30" y="50"/>
                      <a:pt x="0" y="79"/>
                    </a:cubicBezTo>
                    <a:cubicBezTo>
                      <a:pt x="141" y="220"/>
                      <a:pt x="141" y="220"/>
                      <a:pt x="141" y="220"/>
                    </a:cubicBezTo>
                    <a:cubicBezTo>
                      <a:pt x="159" y="203"/>
                      <a:pt x="179" y="187"/>
                      <a:pt x="200" y="173"/>
                    </a:cubicBezTo>
                    <a:close/>
                  </a:path>
                </a:pathLst>
              </a:custGeom>
              <a:solidFill>
                <a:srgbClr val="00B7EE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0" name="Freeform 8"/>
              <p:cNvSpPr/>
              <p:nvPr userDrawn="1"/>
            </p:nvSpPr>
            <p:spPr bwMode="auto">
              <a:xfrm>
                <a:off x="4910" y="3587"/>
                <a:ext cx="371" cy="344"/>
              </a:xfrm>
              <a:custGeom>
                <a:avLst/>
                <a:gdLst>
                  <a:gd name="T0" fmla="*/ 218 w 218"/>
                  <a:gd name="T1" fmla="*/ 142 h 202"/>
                  <a:gd name="T2" fmla="*/ 77 w 218"/>
                  <a:gd name="T3" fmla="*/ 0 h 202"/>
                  <a:gd name="T4" fmla="*/ 0 w 218"/>
                  <a:gd name="T5" fmla="*/ 102 h 202"/>
                  <a:gd name="T6" fmla="*/ 172 w 218"/>
                  <a:gd name="T7" fmla="*/ 202 h 202"/>
                  <a:gd name="T8" fmla="*/ 218 w 218"/>
                  <a:gd name="T9" fmla="*/ 14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02">
                    <a:moveTo>
                      <a:pt x="218" y="142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8" y="32"/>
                      <a:pt x="22" y="66"/>
                      <a:pt x="0" y="102"/>
                    </a:cubicBezTo>
                    <a:cubicBezTo>
                      <a:pt x="172" y="202"/>
                      <a:pt x="172" y="202"/>
                      <a:pt x="172" y="202"/>
                    </a:cubicBezTo>
                    <a:cubicBezTo>
                      <a:pt x="186" y="180"/>
                      <a:pt x="201" y="160"/>
                      <a:pt x="218" y="142"/>
                    </a:cubicBezTo>
                    <a:close/>
                  </a:path>
                </a:pathLst>
              </a:custGeom>
              <a:solidFill>
                <a:srgbClr val="00B7EE">
                  <a:alpha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1" name="Freeform 9"/>
              <p:cNvSpPr/>
              <p:nvPr userDrawn="1"/>
            </p:nvSpPr>
            <p:spPr bwMode="auto">
              <a:xfrm>
                <a:off x="4794" y="3820"/>
                <a:ext cx="376" cy="289"/>
              </a:xfrm>
              <a:custGeom>
                <a:avLst/>
                <a:gdLst>
                  <a:gd name="T0" fmla="*/ 221 w 221"/>
                  <a:gd name="T1" fmla="*/ 100 h 170"/>
                  <a:gd name="T2" fmla="*/ 48 w 221"/>
                  <a:gd name="T3" fmla="*/ 0 h 170"/>
                  <a:gd name="T4" fmla="*/ 0 w 221"/>
                  <a:gd name="T5" fmla="*/ 118 h 170"/>
                  <a:gd name="T6" fmla="*/ 192 w 221"/>
                  <a:gd name="T7" fmla="*/ 170 h 170"/>
                  <a:gd name="T8" fmla="*/ 221 w 221"/>
                  <a:gd name="T9" fmla="*/ 10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70">
                    <a:moveTo>
                      <a:pt x="221" y="10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8" y="37"/>
                      <a:pt x="12" y="77"/>
                      <a:pt x="0" y="118"/>
                    </a:cubicBezTo>
                    <a:cubicBezTo>
                      <a:pt x="192" y="170"/>
                      <a:pt x="192" y="170"/>
                      <a:pt x="192" y="170"/>
                    </a:cubicBezTo>
                    <a:cubicBezTo>
                      <a:pt x="200" y="145"/>
                      <a:pt x="209" y="122"/>
                      <a:pt x="221" y="100"/>
                    </a:cubicBezTo>
                    <a:close/>
                  </a:path>
                </a:pathLst>
              </a:custGeom>
              <a:solidFill>
                <a:srgbClr val="00B7EE">
                  <a:alpha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2" name="Freeform 10"/>
              <p:cNvSpPr/>
              <p:nvPr userDrawn="1"/>
            </p:nvSpPr>
            <p:spPr bwMode="auto">
              <a:xfrm>
                <a:off x="4750" y="4087"/>
                <a:ext cx="356" cy="247"/>
              </a:xfrm>
              <a:custGeom>
                <a:avLst/>
                <a:gdLst>
                  <a:gd name="T0" fmla="*/ 199 w 209"/>
                  <a:gd name="T1" fmla="*/ 141 h 145"/>
                  <a:gd name="T2" fmla="*/ 209 w 209"/>
                  <a:gd name="T3" fmla="*/ 51 h 145"/>
                  <a:gd name="T4" fmla="*/ 16 w 209"/>
                  <a:gd name="T5" fmla="*/ 0 h 145"/>
                  <a:gd name="T6" fmla="*/ 0 w 209"/>
                  <a:gd name="T7" fmla="*/ 141 h 145"/>
                  <a:gd name="T8" fmla="*/ 0 w 209"/>
                  <a:gd name="T9" fmla="*/ 145 h 145"/>
                  <a:gd name="T10" fmla="*/ 199 w 209"/>
                  <a:gd name="T11" fmla="*/ 145 h 145"/>
                  <a:gd name="T12" fmla="*/ 199 w 209"/>
                  <a:gd name="T13" fmla="*/ 14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45">
                    <a:moveTo>
                      <a:pt x="199" y="141"/>
                    </a:moveTo>
                    <a:cubicBezTo>
                      <a:pt x="199" y="110"/>
                      <a:pt x="203" y="80"/>
                      <a:pt x="209" y="5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5" y="45"/>
                      <a:pt x="0" y="92"/>
                      <a:pt x="0" y="141"/>
                    </a:cubicBezTo>
                    <a:cubicBezTo>
                      <a:pt x="0" y="142"/>
                      <a:pt x="0" y="144"/>
                      <a:pt x="0" y="145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199" y="144"/>
                      <a:pt x="199" y="142"/>
                      <a:pt x="199" y="141"/>
                    </a:cubicBezTo>
                    <a:close/>
                  </a:path>
                </a:pathLst>
              </a:custGeom>
              <a:solidFill>
                <a:srgbClr val="00B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63" name="막힌 원호 213"/>
            <p:cNvSpPr/>
            <p:nvPr userDrawn="1"/>
          </p:nvSpPr>
          <p:spPr>
            <a:xfrm rot="16200000">
              <a:off x="10893147" y="5539113"/>
              <a:ext cx="2637337" cy="2637337"/>
            </a:xfrm>
            <a:prstGeom prst="blockArc">
              <a:avLst>
                <a:gd name="adj1" fmla="val 16192146"/>
                <a:gd name="adj2" fmla="val 21535744"/>
                <a:gd name="adj3" fmla="val 4948"/>
              </a:avLst>
            </a:prstGeom>
            <a:solidFill>
              <a:srgbClr val="048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97728"/>
            <a:ext cx="9144000" cy="766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/>
            </a:lvl1pPr>
          </a:lstStyle>
          <a:p>
            <a:pPr algn="ctr"/>
            <a:r>
              <a:rPr lang="en-US" altLang="ko-K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Main Title</a:t>
            </a:r>
            <a:endParaRPr lang="ko-KR" altLang="en-US"/>
          </a:p>
        </p:txBody>
      </p:sp>
      <p:sp>
        <p:nvSpPr>
          <p:cNvPr id="1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29790" y="928654"/>
            <a:ext cx="5532420" cy="3180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-22860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2000" b="0" spc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-22860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/>
              <a:t>Design inspiration For Presentation</a:t>
            </a:r>
          </a:p>
        </p:txBody>
      </p:sp>
      <p:grpSp>
        <p:nvGrpSpPr>
          <p:cNvPr id="156" name="Group 155"/>
          <p:cNvGrpSpPr/>
          <p:nvPr userDrawn="1"/>
        </p:nvGrpSpPr>
        <p:grpSpPr>
          <a:xfrm>
            <a:off x="-6350" y="6497207"/>
            <a:ext cx="12204700" cy="160286"/>
            <a:chOff x="-6350" y="6497207"/>
            <a:chExt cx="12204700" cy="160286"/>
          </a:xfrm>
        </p:grpSpPr>
        <p:grpSp>
          <p:nvGrpSpPr>
            <p:cNvPr id="139" name="Group 4"/>
            <p:cNvGrpSpPr>
              <a:grpSpLocks noChangeAspect="1"/>
            </p:cNvGrpSpPr>
            <p:nvPr userDrawn="1"/>
          </p:nvGrpSpPr>
          <p:grpSpPr bwMode="auto">
            <a:xfrm>
              <a:off x="-6350" y="6497207"/>
              <a:ext cx="12204700" cy="112713"/>
              <a:chOff x="-4" y="2068"/>
              <a:chExt cx="7688" cy="71"/>
            </a:xfrm>
          </p:grpSpPr>
          <p:sp>
            <p:nvSpPr>
              <p:cNvPr id="141" name="Freeform 5"/>
              <p:cNvSpPr/>
              <p:nvPr userDrawn="1"/>
            </p:nvSpPr>
            <p:spPr bwMode="auto">
              <a:xfrm>
                <a:off x="3840" y="2068"/>
                <a:ext cx="3844" cy="71"/>
              </a:xfrm>
              <a:custGeom>
                <a:avLst/>
                <a:gdLst>
                  <a:gd name="T0" fmla="*/ 3844 w 3844"/>
                  <a:gd name="T1" fmla="*/ 71 h 71"/>
                  <a:gd name="T2" fmla="*/ 2303 w 3844"/>
                  <a:gd name="T3" fmla="*/ 71 h 71"/>
                  <a:gd name="T4" fmla="*/ 2189 w 3844"/>
                  <a:gd name="T5" fmla="*/ 0 h 71"/>
                  <a:gd name="T6" fmla="*/ 1500 w 3844"/>
                  <a:gd name="T7" fmla="*/ 0 h 71"/>
                  <a:gd name="T8" fmla="*/ 1421 w 3844"/>
                  <a:gd name="T9" fmla="*/ 71 h 71"/>
                  <a:gd name="T10" fmla="*/ 0 w 3844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4" h="71">
                    <a:moveTo>
                      <a:pt x="3844" y="71"/>
                    </a:moveTo>
                    <a:lnTo>
                      <a:pt x="2303" y="71"/>
                    </a:lnTo>
                    <a:lnTo>
                      <a:pt x="2189" y="0"/>
                    </a:lnTo>
                    <a:lnTo>
                      <a:pt x="1500" y="0"/>
                    </a:lnTo>
                    <a:lnTo>
                      <a:pt x="1421" y="71"/>
                    </a:lnTo>
                    <a:lnTo>
                      <a:pt x="0" y="71"/>
                    </a:lnTo>
                  </a:path>
                </a:pathLst>
              </a:custGeom>
              <a:noFill/>
              <a:ln w="25400" cap="flat">
                <a:solidFill>
                  <a:schemeClr val="bg2">
                    <a:lumMod val="50000"/>
                    <a:alpha val="54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42" name="Freeform 6"/>
              <p:cNvSpPr/>
              <p:nvPr userDrawn="1"/>
            </p:nvSpPr>
            <p:spPr bwMode="auto">
              <a:xfrm>
                <a:off x="-4" y="2068"/>
                <a:ext cx="3844" cy="71"/>
              </a:xfrm>
              <a:custGeom>
                <a:avLst/>
                <a:gdLst>
                  <a:gd name="T0" fmla="*/ 0 w 3844"/>
                  <a:gd name="T1" fmla="*/ 71 h 71"/>
                  <a:gd name="T2" fmla="*/ 1542 w 3844"/>
                  <a:gd name="T3" fmla="*/ 71 h 71"/>
                  <a:gd name="T4" fmla="*/ 1655 w 3844"/>
                  <a:gd name="T5" fmla="*/ 0 h 71"/>
                  <a:gd name="T6" fmla="*/ 2344 w 3844"/>
                  <a:gd name="T7" fmla="*/ 0 h 71"/>
                  <a:gd name="T8" fmla="*/ 2424 w 3844"/>
                  <a:gd name="T9" fmla="*/ 71 h 71"/>
                  <a:gd name="T10" fmla="*/ 3844 w 3844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4" h="71">
                    <a:moveTo>
                      <a:pt x="0" y="71"/>
                    </a:moveTo>
                    <a:lnTo>
                      <a:pt x="1542" y="71"/>
                    </a:lnTo>
                    <a:lnTo>
                      <a:pt x="1655" y="0"/>
                    </a:lnTo>
                    <a:lnTo>
                      <a:pt x="2344" y="0"/>
                    </a:lnTo>
                    <a:lnTo>
                      <a:pt x="2424" y="71"/>
                    </a:lnTo>
                    <a:lnTo>
                      <a:pt x="3844" y="71"/>
                    </a:lnTo>
                  </a:path>
                </a:pathLst>
              </a:custGeom>
              <a:noFill/>
              <a:ln w="25400" cap="flat">
                <a:solidFill>
                  <a:schemeClr val="bg2">
                    <a:lumMod val="50000"/>
                    <a:alpha val="54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43" name="Group 4"/>
            <p:cNvGrpSpPr>
              <a:grpSpLocks noChangeAspect="1"/>
            </p:cNvGrpSpPr>
            <p:nvPr userDrawn="1"/>
          </p:nvGrpSpPr>
          <p:grpSpPr bwMode="auto">
            <a:xfrm>
              <a:off x="-6350" y="6522603"/>
              <a:ext cx="12204700" cy="112713"/>
              <a:chOff x="-4" y="2068"/>
              <a:chExt cx="7688" cy="71"/>
            </a:xfrm>
          </p:grpSpPr>
          <p:sp>
            <p:nvSpPr>
              <p:cNvPr id="144" name="Freeform 5"/>
              <p:cNvSpPr/>
              <p:nvPr userDrawn="1"/>
            </p:nvSpPr>
            <p:spPr bwMode="auto">
              <a:xfrm>
                <a:off x="3840" y="2068"/>
                <a:ext cx="3844" cy="71"/>
              </a:xfrm>
              <a:custGeom>
                <a:avLst/>
                <a:gdLst>
                  <a:gd name="T0" fmla="*/ 3844 w 3844"/>
                  <a:gd name="T1" fmla="*/ 71 h 71"/>
                  <a:gd name="T2" fmla="*/ 2303 w 3844"/>
                  <a:gd name="T3" fmla="*/ 71 h 71"/>
                  <a:gd name="T4" fmla="*/ 2189 w 3844"/>
                  <a:gd name="T5" fmla="*/ 0 h 71"/>
                  <a:gd name="T6" fmla="*/ 1500 w 3844"/>
                  <a:gd name="T7" fmla="*/ 0 h 71"/>
                  <a:gd name="T8" fmla="*/ 1421 w 3844"/>
                  <a:gd name="T9" fmla="*/ 71 h 71"/>
                  <a:gd name="T10" fmla="*/ 0 w 3844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4" h="71">
                    <a:moveTo>
                      <a:pt x="3844" y="71"/>
                    </a:moveTo>
                    <a:lnTo>
                      <a:pt x="2303" y="71"/>
                    </a:lnTo>
                    <a:lnTo>
                      <a:pt x="2189" y="0"/>
                    </a:lnTo>
                    <a:lnTo>
                      <a:pt x="1500" y="0"/>
                    </a:lnTo>
                    <a:lnTo>
                      <a:pt x="1421" y="71"/>
                    </a:lnTo>
                    <a:lnTo>
                      <a:pt x="0" y="71"/>
                    </a:lnTo>
                  </a:path>
                </a:pathLst>
              </a:custGeom>
              <a:noFill/>
              <a:ln w="25400" cap="flat">
                <a:solidFill>
                  <a:schemeClr val="bg2">
                    <a:lumMod val="90000"/>
                    <a:alpha val="74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45" name="Freeform 6"/>
              <p:cNvSpPr/>
              <p:nvPr userDrawn="1"/>
            </p:nvSpPr>
            <p:spPr bwMode="auto">
              <a:xfrm>
                <a:off x="-4" y="2068"/>
                <a:ext cx="3844" cy="71"/>
              </a:xfrm>
              <a:custGeom>
                <a:avLst/>
                <a:gdLst>
                  <a:gd name="T0" fmla="*/ 0 w 3844"/>
                  <a:gd name="T1" fmla="*/ 71 h 71"/>
                  <a:gd name="T2" fmla="*/ 1542 w 3844"/>
                  <a:gd name="T3" fmla="*/ 71 h 71"/>
                  <a:gd name="T4" fmla="*/ 1655 w 3844"/>
                  <a:gd name="T5" fmla="*/ 0 h 71"/>
                  <a:gd name="T6" fmla="*/ 2344 w 3844"/>
                  <a:gd name="T7" fmla="*/ 0 h 71"/>
                  <a:gd name="T8" fmla="*/ 2424 w 3844"/>
                  <a:gd name="T9" fmla="*/ 71 h 71"/>
                  <a:gd name="T10" fmla="*/ 3844 w 3844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4" h="71">
                    <a:moveTo>
                      <a:pt x="0" y="71"/>
                    </a:moveTo>
                    <a:lnTo>
                      <a:pt x="1542" y="71"/>
                    </a:lnTo>
                    <a:lnTo>
                      <a:pt x="1655" y="0"/>
                    </a:lnTo>
                    <a:lnTo>
                      <a:pt x="2344" y="0"/>
                    </a:lnTo>
                    <a:lnTo>
                      <a:pt x="2424" y="71"/>
                    </a:lnTo>
                    <a:lnTo>
                      <a:pt x="3844" y="71"/>
                    </a:lnTo>
                  </a:path>
                </a:pathLst>
              </a:custGeom>
              <a:noFill/>
              <a:ln w="25400" cap="flat">
                <a:solidFill>
                  <a:schemeClr val="bg2">
                    <a:lumMod val="90000"/>
                    <a:alpha val="74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46" name="Group 4"/>
            <p:cNvGrpSpPr>
              <a:grpSpLocks noChangeAspect="1"/>
            </p:cNvGrpSpPr>
            <p:nvPr userDrawn="1"/>
          </p:nvGrpSpPr>
          <p:grpSpPr bwMode="auto">
            <a:xfrm>
              <a:off x="-6350" y="6544780"/>
              <a:ext cx="12204700" cy="112713"/>
              <a:chOff x="-4" y="2068"/>
              <a:chExt cx="7688" cy="71"/>
            </a:xfrm>
          </p:grpSpPr>
          <p:sp>
            <p:nvSpPr>
              <p:cNvPr id="147" name="Freeform 5"/>
              <p:cNvSpPr/>
              <p:nvPr userDrawn="1"/>
            </p:nvSpPr>
            <p:spPr bwMode="auto">
              <a:xfrm>
                <a:off x="3840" y="2068"/>
                <a:ext cx="3844" cy="71"/>
              </a:xfrm>
              <a:custGeom>
                <a:avLst/>
                <a:gdLst>
                  <a:gd name="T0" fmla="*/ 3844 w 3844"/>
                  <a:gd name="T1" fmla="*/ 71 h 71"/>
                  <a:gd name="T2" fmla="*/ 2303 w 3844"/>
                  <a:gd name="T3" fmla="*/ 71 h 71"/>
                  <a:gd name="T4" fmla="*/ 2189 w 3844"/>
                  <a:gd name="T5" fmla="*/ 0 h 71"/>
                  <a:gd name="T6" fmla="*/ 1500 w 3844"/>
                  <a:gd name="T7" fmla="*/ 0 h 71"/>
                  <a:gd name="T8" fmla="*/ 1421 w 3844"/>
                  <a:gd name="T9" fmla="*/ 71 h 71"/>
                  <a:gd name="T10" fmla="*/ 0 w 3844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4" h="71">
                    <a:moveTo>
                      <a:pt x="3844" y="71"/>
                    </a:moveTo>
                    <a:lnTo>
                      <a:pt x="2303" y="71"/>
                    </a:lnTo>
                    <a:lnTo>
                      <a:pt x="2189" y="0"/>
                    </a:lnTo>
                    <a:lnTo>
                      <a:pt x="1500" y="0"/>
                    </a:lnTo>
                    <a:lnTo>
                      <a:pt x="1421" y="71"/>
                    </a:lnTo>
                    <a:lnTo>
                      <a:pt x="0" y="71"/>
                    </a:lnTo>
                  </a:path>
                </a:pathLst>
              </a:custGeom>
              <a:noFill/>
              <a:ln w="25400" cap="flat">
                <a:solidFill>
                  <a:schemeClr val="bg2">
                    <a:lumMod val="50000"/>
                    <a:alpha val="54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48" name="Freeform 6"/>
              <p:cNvSpPr/>
              <p:nvPr userDrawn="1"/>
            </p:nvSpPr>
            <p:spPr bwMode="auto">
              <a:xfrm>
                <a:off x="-4" y="2068"/>
                <a:ext cx="3844" cy="71"/>
              </a:xfrm>
              <a:custGeom>
                <a:avLst/>
                <a:gdLst>
                  <a:gd name="T0" fmla="*/ 0 w 3844"/>
                  <a:gd name="T1" fmla="*/ 71 h 71"/>
                  <a:gd name="T2" fmla="*/ 1542 w 3844"/>
                  <a:gd name="T3" fmla="*/ 71 h 71"/>
                  <a:gd name="T4" fmla="*/ 1655 w 3844"/>
                  <a:gd name="T5" fmla="*/ 0 h 71"/>
                  <a:gd name="T6" fmla="*/ 2344 w 3844"/>
                  <a:gd name="T7" fmla="*/ 0 h 71"/>
                  <a:gd name="T8" fmla="*/ 2424 w 3844"/>
                  <a:gd name="T9" fmla="*/ 71 h 71"/>
                  <a:gd name="T10" fmla="*/ 3844 w 3844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4" h="71">
                    <a:moveTo>
                      <a:pt x="0" y="71"/>
                    </a:moveTo>
                    <a:lnTo>
                      <a:pt x="1542" y="71"/>
                    </a:lnTo>
                    <a:lnTo>
                      <a:pt x="1655" y="0"/>
                    </a:lnTo>
                    <a:lnTo>
                      <a:pt x="2344" y="0"/>
                    </a:lnTo>
                    <a:lnTo>
                      <a:pt x="2424" y="71"/>
                    </a:lnTo>
                    <a:lnTo>
                      <a:pt x="3844" y="71"/>
                    </a:lnTo>
                  </a:path>
                </a:pathLst>
              </a:custGeom>
              <a:noFill/>
              <a:ln w="25400" cap="flat">
                <a:solidFill>
                  <a:schemeClr val="bg2">
                    <a:lumMod val="50000"/>
                    <a:alpha val="54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</p:grpSp>
      <p:grpSp>
        <p:nvGrpSpPr>
          <p:cNvPr id="155" name="Group 154"/>
          <p:cNvGrpSpPr/>
          <p:nvPr userDrawn="1"/>
        </p:nvGrpSpPr>
        <p:grpSpPr>
          <a:xfrm>
            <a:off x="-6350" y="148661"/>
            <a:ext cx="12204700" cy="148380"/>
            <a:chOff x="-6350" y="3302018"/>
            <a:chExt cx="12204700" cy="148380"/>
          </a:xfrm>
        </p:grpSpPr>
        <p:sp>
          <p:nvSpPr>
            <p:cNvPr id="152" name="Freeform 10"/>
            <p:cNvSpPr/>
            <p:nvPr userDrawn="1"/>
          </p:nvSpPr>
          <p:spPr bwMode="auto">
            <a:xfrm>
              <a:off x="-6350" y="3302018"/>
              <a:ext cx="12204700" cy="96838"/>
            </a:xfrm>
            <a:custGeom>
              <a:avLst/>
              <a:gdLst>
                <a:gd name="T0" fmla="*/ 0 w 7688"/>
                <a:gd name="T1" fmla="*/ 0 h 61"/>
                <a:gd name="T2" fmla="*/ 2670 w 7688"/>
                <a:gd name="T3" fmla="*/ 0 h 61"/>
                <a:gd name="T4" fmla="*/ 2773 w 7688"/>
                <a:gd name="T5" fmla="*/ 61 h 61"/>
                <a:gd name="T6" fmla="*/ 4919 w 7688"/>
                <a:gd name="T7" fmla="*/ 61 h 61"/>
                <a:gd name="T8" fmla="*/ 4990 w 7688"/>
                <a:gd name="T9" fmla="*/ 0 h 61"/>
                <a:gd name="T10" fmla="*/ 7688 w 7688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61">
                  <a:moveTo>
                    <a:pt x="0" y="0"/>
                  </a:moveTo>
                  <a:lnTo>
                    <a:pt x="2670" y="0"/>
                  </a:lnTo>
                  <a:lnTo>
                    <a:pt x="2773" y="61"/>
                  </a:lnTo>
                  <a:lnTo>
                    <a:pt x="4919" y="61"/>
                  </a:lnTo>
                  <a:lnTo>
                    <a:pt x="4990" y="0"/>
                  </a:lnTo>
                  <a:lnTo>
                    <a:pt x="7688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  <a:alpha val="54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53" name="Freeform 10"/>
            <p:cNvSpPr/>
            <p:nvPr userDrawn="1"/>
          </p:nvSpPr>
          <p:spPr bwMode="auto">
            <a:xfrm>
              <a:off x="-6350" y="3326668"/>
              <a:ext cx="12204700" cy="96838"/>
            </a:xfrm>
            <a:custGeom>
              <a:avLst/>
              <a:gdLst>
                <a:gd name="T0" fmla="*/ 0 w 7688"/>
                <a:gd name="T1" fmla="*/ 0 h 61"/>
                <a:gd name="T2" fmla="*/ 2670 w 7688"/>
                <a:gd name="T3" fmla="*/ 0 h 61"/>
                <a:gd name="T4" fmla="*/ 2773 w 7688"/>
                <a:gd name="T5" fmla="*/ 61 h 61"/>
                <a:gd name="T6" fmla="*/ 4919 w 7688"/>
                <a:gd name="T7" fmla="*/ 61 h 61"/>
                <a:gd name="T8" fmla="*/ 4990 w 7688"/>
                <a:gd name="T9" fmla="*/ 0 h 61"/>
                <a:gd name="T10" fmla="*/ 7688 w 7688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61">
                  <a:moveTo>
                    <a:pt x="0" y="0"/>
                  </a:moveTo>
                  <a:lnTo>
                    <a:pt x="2670" y="0"/>
                  </a:lnTo>
                  <a:lnTo>
                    <a:pt x="2773" y="61"/>
                  </a:lnTo>
                  <a:lnTo>
                    <a:pt x="4919" y="61"/>
                  </a:lnTo>
                  <a:lnTo>
                    <a:pt x="4990" y="0"/>
                  </a:lnTo>
                  <a:lnTo>
                    <a:pt x="7688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90000"/>
                  <a:alpha val="74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54" name="Freeform 10"/>
            <p:cNvSpPr/>
            <p:nvPr userDrawn="1"/>
          </p:nvSpPr>
          <p:spPr bwMode="auto">
            <a:xfrm>
              <a:off x="-6350" y="3353560"/>
              <a:ext cx="12204700" cy="96838"/>
            </a:xfrm>
            <a:custGeom>
              <a:avLst/>
              <a:gdLst>
                <a:gd name="T0" fmla="*/ 0 w 7688"/>
                <a:gd name="T1" fmla="*/ 0 h 61"/>
                <a:gd name="T2" fmla="*/ 2670 w 7688"/>
                <a:gd name="T3" fmla="*/ 0 h 61"/>
                <a:gd name="T4" fmla="*/ 2773 w 7688"/>
                <a:gd name="T5" fmla="*/ 61 h 61"/>
                <a:gd name="T6" fmla="*/ 4919 w 7688"/>
                <a:gd name="T7" fmla="*/ 61 h 61"/>
                <a:gd name="T8" fmla="*/ 4990 w 7688"/>
                <a:gd name="T9" fmla="*/ 0 h 61"/>
                <a:gd name="T10" fmla="*/ 7688 w 7688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61">
                  <a:moveTo>
                    <a:pt x="0" y="0"/>
                  </a:moveTo>
                  <a:lnTo>
                    <a:pt x="2670" y="0"/>
                  </a:lnTo>
                  <a:lnTo>
                    <a:pt x="2773" y="61"/>
                  </a:lnTo>
                  <a:lnTo>
                    <a:pt x="4919" y="61"/>
                  </a:lnTo>
                  <a:lnTo>
                    <a:pt x="4990" y="0"/>
                  </a:lnTo>
                  <a:lnTo>
                    <a:pt x="7688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  <a:alpha val="54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267" name="Group 266"/>
          <p:cNvGrpSpPr/>
          <p:nvPr userDrawn="1"/>
        </p:nvGrpSpPr>
        <p:grpSpPr>
          <a:xfrm>
            <a:off x="-3054485" y="6738938"/>
            <a:ext cx="17791713" cy="119062"/>
            <a:chOff x="-3054485" y="4299253"/>
            <a:chExt cx="17791713" cy="119062"/>
          </a:xfrm>
        </p:grpSpPr>
        <p:grpSp>
          <p:nvGrpSpPr>
            <p:cNvPr id="2" name="Group 1"/>
            <p:cNvGrpSpPr>
              <a:grpSpLocks noChangeAspect="1"/>
            </p:cNvGrpSpPr>
            <p:nvPr userDrawn="1"/>
          </p:nvGrpSpPr>
          <p:grpSpPr bwMode="auto">
            <a:xfrm>
              <a:off x="-3054485" y="4299253"/>
              <a:ext cx="8901113" cy="119062"/>
              <a:chOff x="77" y="4246"/>
              <a:chExt cx="5607" cy="75"/>
            </a:xfrm>
          </p:grpSpPr>
          <p:sp>
            <p:nvSpPr>
              <p:cNvPr id="3" name="Line 5"/>
              <p:cNvSpPr>
                <a:spLocks noChangeShapeType="1"/>
              </p:cNvSpPr>
              <p:nvPr/>
            </p:nvSpPr>
            <p:spPr bwMode="auto">
              <a:xfrm>
                <a:off x="77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" name="Line 6"/>
              <p:cNvSpPr>
                <a:spLocks noChangeShapeType="1"/>
              </p:cNvSpPr>
              <p:nvPr/>
            </p:nvSpPr>
            <p:spPr bwMode="auto">
              <a:xfrm>
                <a:off x="12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" name="Line 7"/>
              <p:cNvSpPr>
                <a:spLocks noChangeShapeType="1"/>
              </p:cNvSpPr>
              <p:nvPr/>
            </p:nvSpPr>
            <p:spPr bwMode="auto">
              <a:xfrm>
                <a:off x="18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>
                <a:off x="23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28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>
                <a:off x="33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389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44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49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54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59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64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700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75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>
                <a:off x="80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85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90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>
                <a:off x="96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1012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106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111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116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121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127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1323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>
                <a:off x="137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>
                <a:off x="142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47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153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2" name="Line 34"/>
              <p:cNvSpPr>
                <a:spLocks noChangeShapeType="1"/>
              </p:cNvSpPr>
              <p:nvPr/>
            </p:nvSpPr>
            <p:spPr bwMode="auto">
              <a:xfrm>
                <a:off x="158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>
                <a:off x="1635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168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>
                <a:off x="173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>
                <a:off x="179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7" name="Line 39"/>
              <p:cNvSpPr>
                <a:spLocks noChangeShapeType="1"/>
              </p:cNvSpPr>
              <p:nvPr/>
            </p:nvSpPr>
            <p:spPr bwMode="auto">
              <a:xfrm>
                <a:off x="184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>
                <a:off x="189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1946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>
                <a:off x="199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>
                <a:off x="205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>
                <a:off x="210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3" name="Line 45"/>
              <p:cNvSpPr>
                <a:spLocks noChangeShapeType="1"/>
              </p:cNvSpPr>
              <p:nvPr/>
            </p:nvSpPr>
            <p:spPr bwMode="auto">
              <a:xfrm>
                <a:off x="215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4" name="Line 46"/>
              <p:cNvSpPr>
                <a:spLocks noChangeShapeType="1"/>
              </p:cNvSpPr>
              <p:nvPr/>
            </p:nvSpPr>
            <p:spPr bwMode="auto">
              <a:xfrm>
                <a:off x="220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5" name="Line 47"/>
              <p:cNvSpPr>
                <a:spLocks noChangeShapeType="1"/>
              </p:cNvSpPr>
              <p:nvPr/>
            </p:nvSpPr>
            <p:spPr bwMode="auto">
              <a:xfrm>
                <a:off x="2258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6" name="Line 48"/>
              <p:cNvSpPr>
                <a:spLocks noChangeShapeType="1"/>
              </p:cNvSpPr>
              <p:nvPr/>
            </p:nvSpPr>
            <p:spPr bwMode="auto">
              <a:xfrm>
                <a:off x="230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7" name="Line 49"/>
              <p:cNvSpPr>
                <a:spLocks noChangeShapeType="1"/>
              </p:cNvSpPr>
              <p:nvPr/>
            </p:nvSpPr>
            <p:spPr bwMode="auto">
              <a:xfrm>
                <a:off x="236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8" name="Line 50"/>
              <p:cNvSpPr>
                <a:spLocks noChangeShapeType="1"/>
              </p:cNvSpPr>
              <p:nvPr/>
            </p:nvSpPr>
            <p:spPr bwMode="auto">
              <a:xfrm>
                <a:off x="241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49" name="Line 51"/>
              <p:cNvSpPr>
                <a:spLocks noChangeShapeType="1"/>
              </p:cNvSpPr>
              <p:nvPr/>
            </p:nvSpPr>
            <p:spPr bwMode="auto">
              <a:xfrm>
                <a:off x="246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0" name="Line 52"/>
              <p:cNvSpPr>
                <a:spLocks noChangeShapeType="1"/>
              </p:cNvSpPr>
              <p:nvPr/>
            </p:nvSpPr>
            <p:spPr bwMode="auto">
              <a:xfrm>
                <a:off x="251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1" name="Line 53"/>
              <p:cNvSpPr>
                <a:spLocks noChangeShapeType="1"/>
              </p:cNvSpPr>
              <p:nvPr/>
            </p:nvSpPr>
            <p:spPr bwMode="auto">
              <a:xfrm>
                <a:off x="2569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2" name="Line 54"/>
              <p:cNvSpPr>
                <a:spLocks noChangeShapeType="1"/>
              </p:cNvSpPr>
              <p:nvPr/>
            </p:nvSpPr>
            <p:spPr bwMode="auto">
              <a:xfrm>
                <a:off x="262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3" name="Line 55"/>
              <p:cNvSpPr>
                <a:spLocks noChangeShapeType="1"/>
              </p:cNvSpPr>
              <p:nvPr/>
            </p:nvSpPr>
            <p:spPr bwMode="auto">
              <a:xfrm>
                <a:off x="267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4" name="Line 56"/>
              <p:cNvSpPr>
                <a:spLocks noChangeShapeType="1"/>
              </p:cNvSpPr>
              <p:nvPr/>
            </p:nvSpPr>
            <p:spPr bwMode="auto">
              <a:xfrm>
                <a:off x="272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5" name="Line 57"/>
              <p:cNvSpPr>
                <a:spLocks noChangeShapeType="1"/>
              </p:cNvSpPr>
              <p:nvPr/>
            </p:nvSpPr>
            <p:spPr bwMode="auto">
              <a:xfrm>
                <a:off x="277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6" name="Line 58"/>
              <p:cNvSpPr>
                <a:spLocks noChangeShapeType="1"/>
              </p:cNvSpPr>
              <p:nvPr/>
            </p:nvSpPr>
            <p:spPr bwMode="auto">
              <a:xfrm>
                <a:off x="282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7" name="Line 59"/>
              <p:cNvSpPr>
                <a:spLocks noChangeShapeType="1"/>
              </p:cNvSpPr>
              <p:nvPr/>
            </p:nvSpPr>
            <p:spPr bwMode="auto">
              <a:xfrm>
                <a:off x="2881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8" name="Line 60"/>
              <p:cNvSpPr>
                <a:spLocks noChangeShapeType="1"/>
              </p:cNvSpPr>
              <p:nvPr/>
            </p:nvSpPr>
            <p:spPr bwMode="auto">
              <a:xfrm>
                <a:off x="293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59" name="Line 61"/>
              <p:cNvSpPr>
                <a:spLocks noChangeShapeType="1"/>
              </p:cNvSpPr>
              <p:nvPr/>
            </p:nvSpPr>
            <p:spPr bwMode="auto">
              <a:xfrm>
                <a:off x="298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>
                <a:off x="303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1" name="Line 63"/>
              <p:cNvSpPr>
                <a:spLocks noChangeShapeType="1"/>
              </p:cNvSpPr>
              <p:nvPr/>
            </p:nvSpPr>
            <p:spPr bwMode="auto">
              <a:xfrm>
                <a:off x="308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2" name="Line 64"/>
              <p:cNvSpPr>
                <a:spLocks noChangeShapeType="1"/>
              </p:cNvSpPr>
              <p:nvPr/>
            </p:nvSpPr>
            <p:spPr bwMode="auto">
              <a:xfrm>
                <a:off x="314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3" name="Line 65"/>
              <p:cNvSpPr>
                <a:spLocks noChangeShapeType="1"/>
              </p:cNvSpPr>
              <p:nvPr/>
            </p:nvSpPr>
            <p:spPr bwMode="auto">
              <a:xfrm>
                <a:off x="3192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4" name="Line 66"/>
              <p:cNvSpPr>
                <a:spLocks noChangeShapeType="1"/>
              </p:cNvSpPr>
              <p:nvPr/>
            </p:nvSpPr>
            <p:spPr bwMode="auto">
              <a:xfrm>
                <a:off x="324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329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334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>
                <a:off x="340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8" name="Line 70"/>
              <p:cNvSpPr>
                <a:spLocks noChangeShapeType="1"/>
              </p:cNvSpPr>
              <p:nvPr/>
            </p:nvSpPr>
            <p:spPr bwMode="auto">
              <a:xfrm>
                <a:off x="345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69" name="Line 71"/>
              <p:cNvSpPr>
                <a:spLocks noChangeShapeType="1"/>
              </p:cNvSpPr>
              <p:nvPr/>
            </p:nvSpPr>
            <p:spPr bwMode="auto">
              <a:xfrm>
                <a:off x="3504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0" name="Line 72"/>
              <p:cNvSpPr>
                <a:spLocks noChangeShapeType="1"/>
              </p:cNvSpPr>
              <p:nvPr/>
            </p:nvSpPr>
            <p:spPr bwMode="auto">
              <a:xfrm>
                <a:off x="355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1" name="Line 73"/>
              <p:cNvSpPr>
                <a:spLocks noChangeShapeType="1"/>
              </p:cNvSpPr>
              <p:nvPr/>
            </p:nvSpPr>
            <p:spPr bwMode="auto">
              <a:xfrm>
                <a:off x="360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2" name="Line 74"/>
              <p:cNvSpPr>
                <a:spLocks noChangeShapeType="1"/>
              </p:cNvSpPr>
              <p:nvPr/>
            </p:nvSpPr>
            <p:spPr bwMode="auto">
              <a:xfrm>
                <a:off x="365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3" name="Line 75"/>
              <p:cNvSpPr>
                <a:spLocks noChangeShapeType="1"/>
              </p:cNvSpPr>
              <p:nvPr/>
            </p:nvSpPr>
            <p:spPr bwMode="auto">
              <a:xfrm>
                <a:off x="371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4" name="Line 76"/>
              <p:cNvSpPr>
                <a:spLocks noChangeShapeType="1"/>
              </p:cNvSpPr>
              <p:nvPr/>
            </p:nvSpPr>
            <p:spPr bwMode="auto">
              <a:xfrm>
                <a:off x="376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5" name="Line 77"/>
              <p:cNvSpPr>
                <a:spLocks noChangeShapeType="1"/>
              </p:cNvSpPr>
              <p:nvPr/>
            </p:nvSpPr>
            <p:spPr bwMode="auto">
              <a:xfrm>
                <a:off x="3815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6" name="Line 78"/>
              <p:cNvSpPr>
                <a:spLocks noChangeShapeType="1"/>
              </p:cNvSpPr>
              <p:nvPr/>
            </p:nvSpPr>
            <p:spPr bwMode="auto">
              <a:xfrm>
                <a:off x="386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7" name="Line 79"/>
              <p:cNvSpPr>
                <a:spLocks noChangeShapeType="1"/>
              </p:cNvSpPr>
              <p:nvPr/>
            </p:nvSpPr>
            <p:spPr bwMode="auto">
              <a:xfrm>
                <a:off x="391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8" name="Line 80"/>
              <p:cNvSpPr>
                <a:spLocks noChangeShapeType="1"/>
              </p:cNvSpPr>
              <p:nvPr/>
            </p:nvSpPr>
            <p:spPr bwMode="auto">
              <a:xfrm>
                <a:off x="397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9" name="Line 81"/>
              <p:cNvSpPr>
                <a:spLocks noChangeShapeType="1"/>
              </p:cNvSpPr>
              <p:nvPr/>
            </p:nvSpPr>
            <p:spPr bwMode="auto">
              <a:xfrm>
                <a:off x="402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0" name="Line 82"/>
              <p:cNvSpPr>
                <a:spLocks noChangeShapeType="1"/>
              </p:cNvSpPr>
              <p:nvPr/>
            </p:nvSpPr>
            <p:spPr bwMode="auto">
              <a:xfrm>
                <a:off x="407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1" name="Line 83"/>
              <p:cNvSpPr>
                <a:spLocks noChangeShapeType="1"/>
              </p:cNvSpPr>
              <p:nvPr/>
            </p:nvSpPr>
            <p:spPr bwMode="auto">
              <a:xfrm>
                <a:off x="4127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2" name="Line 84"/>
              <p:cNvSpPr>
                <a:spLocks noChangeShapeType="1"/>
              </p:cNvSpPr>
              <p:nvPr/>
            </p:nvSpPr>
            <p:spPr bwMode="auto">
              <a:xfrm>
                <a:off x="417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3" name="Line 85"/>
              <p:cNvSpPr>
                <a:spLocks noChangeShapeType="1"/>
              </p:cNvSpPr>
              <p:nvPr/>
            </p:nvSpPr>
            <p:spPr bwMode="auto">
              <a:xfrm>
                <a:off x="423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4" name="Line 86"/>
              <p:cNvSpPr>
                <a:spLocks noChangeShapeType="1"/>
              </p:cNvSpPr>
              <p:nvPr/>
            </p:nvSpPr>
            <p:spPr bwMode="auto">
              <a:xfrm>
                <a:off x="428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5" name="Line 87"/>
              <p:cNvSpPr>
                <a:spLocks noChangeShapeType="1"/>
              </p:cNvSpPr>
              <p:nvPr/>
            </p:nvSpPr>
            <p:spPr bwMode="auto">
              <a:xfrm>
                <a:off x="433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6" name="Line 88"/>
              <p:cNvSpPr>
                <a:spLocks noChangeShapeType="1"/>
              </p:cNvSpPr>
              <p:nvPr/>
            </p:nvSpPr>
            <p:spPr bwMode="auto">
              <a:xfrm>
                <a:off x="438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7" name="Line 89"/>
              <p:cNvSpPr>
                <a:spLocks noChangeShapeType="1"/>
              </p:cNvSpPr>
              <p:nvPr/>
            </p:nvSpPr>
            <p:spPr bwMode="auto">
              <a:xfrm>
                <a:off x="4438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8" name="Line 90"/>
              <p:cNvSpPr>
                <a:spLocks noChangeShapeType="1"/>
              </p:cNvSpPr>
              <p:nvPr/>
            </p:nvSpPr>
            <p:spPr bwMode="auto">
              <a:xfrm>
                <a:off x="449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9" name="Line 91"/>
              <p:cNvSpPr>
                <a:spLocks noChangeShapeType="1"/>
              </p:cNvSpPr>
              <p:nvPr/>
            </p:nvSpPr>
            <p:spPr bwMode="auto">
              <a:xfrm>
                <a:off x="454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0" name="Line 92"/>
              <p:cNvSpPr>
                <a:spLocks noChangeShapeType="1"/>
              </p:cNvSpPr>
              <p:nvPr/>
            </p:nvSpPr>
            <p:spPr bwMode="auto">
              <a:xfrm>
                <a:off x="459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1" name="Line 93"/>
              <p:cNvSpPr>
                <a:spLocks noChangeShapeType="1"/>
              </p:cNvSpPr>
              <p:nvPr/>
            </p:nvSpPr>
            <p:spPr bwMode="auto">
              <a:xfrm>
                <a:off x="464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2" name="Line 94"/>
              <p:cNvSpPr>
                <a:spLocks noChangeShapeType="1"/>
              </p:cNvSpPr>
              <p:nvPr/>
            </p:nvSpPr>
            <p:spPr bwMode="auto">
              <a:xfrm>
                <a:off x="469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3" name="Line 95"/>
              <p:cNvSpPr>
                <a:spLocks noChangeShapeType="1"/>
              </p:cNvSpPr>
              <p:nvPr/>
            </p:nvSpPr>
            <p:spPr bwMode="auto">
              <a:xfrm>
                <a:off x="4750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4" name="Line 96"/>
              <p:cNvSpPr>
                <a:spLocks noChangeShapeType="1"/>
              </p:cNvSpPr>
              <p:nvPr/>
            </p:nvSpPr>
            <p:spPr bwMode="auto">
              <a:xfrm>
                <a:off x="480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5" name="Line 97"/>
              <p:cNvSpPr>
                <a:spLocks noChangeShapeType="1"/>
              </p:cNvSpPr>
              <p:nvPr/>
            </p:nvSpPr>
            <p:spPr bwMode="auto">
              <a:xfrm>
                <a:off x="485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6" name="Line 98"/>
              <p:cNvSpPr>
                <a:spLocks noChangeShapeType="1"/>
              </p:cNvSpPr>
              <p:nvPr/>
            </p:nvSpPr>
            <p:spPr bwMode="auto">
              <a:xfrm>
                <a:off x="490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7" name="Line 99"/>
              <p:cNvSpPr>
                <a:spLocks noChangeShapeType="1"/>
              </p:cNvSpPr>
              <p:nvPr/>
            </p:nvSpPr>
            <p:spPr bwMode="auto">
              <a:xfrm>
                <a:off x="495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8" name="Line 100"/>
              <p:cNvSpPr>
                <a:spLocks noChangeShapeType="1"/>
              </p:cNvSpPr>
              <p:nvPr/>
            </p:nvSpPr>
            <p:spPr bwMode="auto">
              <a:xfrm>
                <a:off x="500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9" name="Line 101"/>
              <p:cNvSpPr>
                <a:spLocks noChangeShapeType="1"/>
              </p:cNvSpPr>
              <p:nvPr/>
            </p:nvSpPr>
            <p:spPr bwMode="auto">
              <a:xfrm>
                <a:off x="5061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0" name="Line 102"/>
              <p:cNvSpPr>
                <a:spLocks noChangeShapeType="1"/>
              </p:cNvSpPr>
              <p:nvPr/>
            </p:nvSpPr>
            <p:spPr bwMode="auto">
              <a:xfrm>
                <a:off x="511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1" name="Line 103"/>
              <p:cNvSpPr>
                <a:spLocks noChangeShapeType="1"/>
              </p:cNvSpPr>
              <p:nvPr/>
            </p:nvSpPr>
            <p:spPr bwMode="auto">
              <a:xfrm>
                <a:off x="516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2" name="Line 104"/>
              <p:cNvSpPr>
                <a:spLocks noChangeShapeType="1"/>
              </p:cNvSpPr>
              <p:nvPr/>
            </p:nvSpPr>
            <p:spPr bwMode="auto">
              <a:xfrm>
                <a:off x="521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3" name="Line 105"/>
              <p:cNvSpPr>
                <a:spLocks noChangeShapeType="1"/>
              </p:cNvSpPr>
              <p:nvPr/>
            </p:nvSpPr>
            <p:spPr bwMode="auto">
              <a:xfrm>
                <a:off x="526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4" name="Line 106"/>
              <p:cNvSpPr>
                <a:spLocks noChangeShapeType="1"/>
              </p:cNvSpPr>
              <p:nvPr/>
            </p:nvSpPr>
            <p:spPr bwMode="auto">
              <a:xfrm>
                <a:off x="532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5" name="Line 107"/>
              <p:cNvSpPr>
                <a:spLocks noChangeShapeType="1"/>
              </p:cNvSpPr>
              <p:nvPr/>
            </p:nvSpPr>
            <p:spPr bwMode="auto">
              <a:xfrm>
                <a:off x="5373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6" name="Line 108"/>
              <p:cNvSpPr>
                <a:spLocks noChangeShapeType="1"/>
              </p:cNvSpPr>
              <p:nvPr/>
            </p:nvSpPr>
            <p:spPr bwMode="auto">
              <a:xfrm>
                <a:off x="542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7" name="Line 109"/>
              <p:cNvSpPr>
                <a:spLocks noChangeShapeType="1"/>
              </p:cNvSpPr>
              <p:nvPr/>
            </p:nvSpPr>
            <p:spPr bwMode="auto">
              <a:xfrm>
                <a:off x="547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8" name="Line 110"/>
              <p:cNvSpPr>
                <a:spLocks noChangeShapeType="1"/>
              </p:cNvSpPr>
              <p:nvPr/>
            </p:nvSpPr>
            <p:spPr bwMode="auto">
              <a:xfrm>
                <a:off x="552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9" name="Line 111"/>
              <p:cNvSpPr>
                <a:spLocks noChangeShapeType="1"/>
              </p:cNvSpPr>
              <p:nvPr/>
            </p:nvSpPr>
            <p:spPr bwMode="auto">
              <a:xfrm>
                <a:off x="558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10" name="Line 112"/>
              <p:cNvSpPr>
                <a:spLocks noChangeShapeType="1"/>
              </p:cNvSpPr>
              <p:nvPr/>
            </p:nvSpPr>
            <p:spPr bwMode="auto">
              <a:xfrm>
                <a:off x="563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11" name="Line 113"/>
              <p:cNvSpPr>
                <a:spLocks noChangeShapeType="1"/>
              </p:cNvSpPr>
              <p:nvPr/>
            </p:nvSpPr>
            <p:spPr bwMode="auto">
              <a:xfrm>
                <a:off x="5684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57" name="Group 156"/>
            <p:cNvGrpSpPr>
              <a:grpSpLocks noChangeAspect="1"/>
            </p:cNvGrpSpPr>
            <p:nvPr userDrawn="1"/>
          </p:nvGrpSpPr>
          <p:grpSpPr bwMode="auto">
            <a:xfrm>
              <a:off x="5836115" y="4299253"/>
              <a:ext cx="8901113" cy="119062"/>
              <a:chOff x="77" y="4246"/>
              <a:chExt cx="5607" cy="75"/>
            </a:xfrm>
          </p:grpSpPr>
          <p:sp>
            <p:nvSpPr>
              <p:cNvPr id="158" name="Line 5"/>
              <p:cNvSpPr>
                <a:spLocks noChangeShapeType="1"/>
              </p:cNvSpPr>
              <p:nvPr/>
            </p:nvSpPr>
            <p:spPr bwMode="auto">
              <a:xfrm>
                <a:off x="77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59" name="Line 6"/>
              <p:cNvSpPr>
                <a:spLocks noChangeShapeType="1"/>
              </p:cNvSpPr>
              <p:nvPr/>
            </p:nvSpPr>
            <p:spPr bwMode="auto">
              <a:xfrm>
                <a:off x="12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0" name="Line 7"/>
              <p:cNvSpPr>
                <a:spLocks noChangeShapeType="1"/>
              </p:cNvSpPr>
              <p:nvPr/>
            </p:nvSpPr>
            <p:spPr bwMode="auto">
              <a:xfrm>
                <a:off x="18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1" name="Line 8"/>
              <p:cNvSpPr>
                <a:spLocks noChangeShapeType="1"/>
              </p:cNvSpPr>
              <p:nvPr/>
            </p:nvSpPr>
            <p:spPr bwMode="auto">
              <a:xfrm>
                <a:off x="23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2" name="Line 9"/>
              <p:cNvSpPr>
                <a:spLocks noChangeShapeType="1"/>
              </p:cNvSpPr>
              <p:nvPr/>
            </p:nvSpPr>
            <p:spPr bwMode="auto">
              <a:xfrm>
                <a:off x="28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3" name="Line 10"/>
              <p:cNvSpPr>
                <a:spLocks noChangeShapeType="1"/>
              </p:cNvSpPr>
              <p:nvPr/>
            </p:nvSpPr>
            <p:spPr bwMode="auto">
              <a:xfrm>
                <a:off x="33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4" name="Line 11"/>
              <p:cNvSpPr>
                <a:spLocks noChangeShapeType="1"/>
              </p:cNvSpPr>
              <p:nvPr/>
            </p:nvSpPr>
            <p:spPr bwMode="auto">
              <a:xfrm>
                <a:off x="389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5" name="Line 12"/>
              <p:cNvSpPr>
                <a:spLocks noChangeShapeType="1"/>
              </p:cNvSpPr>
              <p:nvPr/>
            </p:nvSpPr>
            <p:spPr bwMode="auto">
              <a:xfrm>
                <a:off x="44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6" name="Line 13"/>
              <p:cNvSpPr>
                <a:spLocks noChangeShapeType="1"/>
              </p:cNvSpPr>
              <p:nvPr/>
            </p:nvSpPr>
            <p:spPr bwMode="auto">
              <a:xfrm>
                <a:off x="49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7" name="Line 14"/>
              <p:cNvSpPr>
                <a:spLocks noChangeShapeType="1"/>
              </p:cNvSpPr>
              <p:nvPr/>
            </p:nvSpPr>
            <p:spPr bwMode="auto">
              <a:xfrm>
                <a:off x="54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8" name="Line 15"/>
              <p:cNvSpPr>
                <a:spLocks noChangeShapeType="1"/>
              </p:cNvSpPr>
              <p:nvPr/>
            </p:nvSpPr>
            <p:spPr bwMode="auto">
              <a:xfrm>
                <a:off x="59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9" name="Line 16"/>
              <p:cNvSpPr>
                <a:spLocks noChangeShapeType="1"/>
              </p:cNvSpPr>
              <p:nvPr/>
            </p:nvSpPr>
            <p:spPr bwMode="auto">
              <a:xfrm>
                <a:off x="64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0" name="Line 17"/>
              <p:cNvSpPr>
                <a:spLocks noChangeShapeType="1"/>
              </p:cNvSpPr>
              <p:nvPr/>
            </p:nvSpPr>
            <p:spPr bwMode="auto">
              <a:xfrm>
                <a:off x="700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1" name="Line 18"/>
              <p:cNvSpPr>
                <a:spLocks noChangeShapeType="1"/>
              </p:cNvSpPr>
              <p:nvPr/>
            </p:nvSpPr>
            <p:spPr bwMode="auto">
              <a:xfrm>
                <a:off x="75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2" name="Line 19"/>
              <p:cNvSpPr>
                <a:spLocks noChangeShapeType="1"/>
              </p:cNvSpPr>
              <p:nvPr/>
            </p:nvSpPr>
            <p:spPr bwMode="auto">
              <a:xfrm>
                <a:off x="80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3" name="Line 20"/>
              <p:cNvSpPr>
                <a:spLocks noChangeShapeType="1"/>
              </p:cNvSpPr>
              <p:nvPr/>
            </p:nvSpPr>
            <p:spPr bwMode="auto">
              <a:xfrm>
                <a:off x="85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4" name="Line 21"/>
              <p:cNvSpPr>
                <a:spLocks noChangeShapeType="1"/>
              </p:cNvSpPr>
              <p:nvPr/>
            </p:nvSpPr>
            <p:spPr bwMode="auto">
              <a:xfrm>
                <a:off x="90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5" name="Line 22"/>
              <p:cNvSpPr>
                <a:spLocks noChangeShapeType="1"/>
              </p:cNvSpPr>
              <p:nvPr/>
            </p:nvSpPr>
            <p:spPr bwMode="auto">
              <a:xfrm>
                <a:off x="96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6" name="Line 23"/>
              <p:cNvSpPr>
                <a:spLocks noChangeShapeType="1"/>
              </p:cNvSpPr>
              <p:nvPr/>
            </p:nvSpPr>
            <p:spPr bwMode="auto">
              <a:xfrm>
                <a:off x="1012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7" name="Line 24"/>
              <p:cNvSpPr>
                <a:spLocks noChangeShapeType="1"/>
              </p:cNvSpPr>
              <p:nvPr/>
            </p:nvSpPr>
            <p:spPr bwMode="auto">
              <a:xfrm>
                <a:off x="106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8" name="Line 25"/>
              <p:cNvSpPr>
                <a:spLocks noChangeShapeType="1"/>
              </p:cNvSpPr>
              <p:nvPr/>
            </p:nvSpPr>
            <p:spPr bwMode="auto">
              <a:xfrm>
                <a:off x="111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9" name="Line 26"/>
              <p:cNvSpPr>
                <a:spLocks noChangeShapeType="1"/>
              </p:cNvSpPr>
              <p:nvPr/>
            </p:nvSpPr>
            <p:spPr bwMode="auto">
              <a:xfrm>
                <a:off x="116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0" name="Line 27"/>
              <p:cNvSpPr>
                <a:spLocks noChangeShapeType="1"/>
              </p:cNvSpPr>
              <p:nvPr/>
            </p:nvSpPr>
            <p:spPr bwMode="auto">
              <a:xfrm>
                <a:off x="121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1" name="Line 28"/>
              <p:cNvSpPr>
                <a:spLocks noChangeShapeType="1"/>
              </p:cNvSpPr>
              <p:nvPr/>
            </p:nvSpPr>
            <p:spPr bwMode="auto">
              <a:xfrm>
                <a:off x="127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2" name="Line 29"/>
              <p:cNvSpPr>
                <a:spLocks noChangeShapeType="1"/>
              </p:cNvSpPr>
              <p:nvPr/>
            </p:nvSpPr>
            <p:spPr bwMode="auto">
              <a:xfrm>
                <a:off x="1323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3" name="Line 30"/>
              <p:cNvSpPr>
                <a:spLocks noChangeShapeType="1"/>
              </p:cNvSpPr>
              <p:nvPr/>
            </p:nvSpPr>
            <p:spPr bwMode="auto">
              <a:xfrm>
                <a:off x="137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4" name="Line 31"/>
              <p:cNvSpPr>
                <a:spLocks noChangeShapeType="1"/>
              </p:cNvSpPr>
              <p:nvPr/>
            </p:nvSpPr>
            <p:spPr bwMode="auto">
              <a:xfrm>
                <a:off x="142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5" name="Line 32"/>
              <p:cNvSpPr>
                <a:spLocks noChangeShapeType="1"/>
              </p:cNvSpPr>
              <p:nvPr/>
            </p:nvSpPr>
            <p:spPr bwMode="auto">
              <a:xfrm>
                <a:off x="147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6" name="Line 33"/>
              <p:cNvSpPr>
                <a:spLocks noChangeShapeType="1"/>
              </p:cNvSpPr>
              <p:nvPr/>
            </p:nvSpPr>
            <p:spPr bwMode="auto">
              <a:xfrm>
                <a:off x="153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7" name="Line 34"/>
              <p:cNvSpPr>
                <a:spLocks noChangeShapeType="1"/>
              </p:cNvSpPr>
              <p:nvPr/>
            </p:nvSpPr>
            <p:spPr bwMode="auto">
              <a:xfrm>
                <a:off x="158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8" name="Line 35"/>
              <p:cNvSpPr>
                <a:spLocks noChangeShapeType="1"/>
              </p:cNvSpPr>
              <p:nvPr/>
            </p:nvSpPr>
            <p:spPr bwMode="auto">
              <a:xfrm>
                <a:off x="1635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9" name="Line 36"/>
              <p:cNvSpPr>
                <a:spLocks noChangeShapeType="1"/>
              </p:cNvSpPr>
              <p:nvPr/>
            </p:nvSpPr>
            <p:spPr bwMode="auto">
              <a:xfrm>
                <a:off x="168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0" name="Line 37"/>
              <p:cNvSpPr>
                <a:spLocks noChangeShapeType="1"/>
              </p:cNvSpPr>
              <p:nvPr/>
            </p:nvSpPr>
            <p:spPr bwMode="auto">
              <a:xfrm>
                <a:off x="173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1" name="Line 38"/>
              <p:cNvSpPr>
                <a:spLocks noChangeShapeType="1"/>
              </p:cNvSpPr>
              <p:nvPr/>
            </p:nvSpPr>
            <p:spPr bwMode="auto">
              <a:xfrm>
                <a:off x="179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2" name="Line 39"/>
              <p:cNvSpPr>
                <a:spLocks noChangeShapeType="1"/>
              </p:cNvSpPr>
              <p:nvPr/>
            </p:nvSpPr>
            <p:spPr bwMode="auto">
              <a:xfrm>
                <a:off x="184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3" name="Line 40"/>
              <p:cNvSpPr>
                <a:spLocks noChangeShapeType="1"/>
              </p:cNvSpPr>
              <p:nvPr/>
            </p:nvSpPr>
            <p:spPr bwMode="auto">
              <a:xfrm>
                <a:off x="189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4" name="Line 41"/>
              <p:cNvSpPr>
                <a:spLocks noChangeShapeType="1"/>
              </p:cNvSpPr>
              <p:nvPr/>
            </p:nvSpPr>
            <p:spPr bwMode="auto">
              <a:xfrm>
                <a:off x="1946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5" name="Line 42"/>
              <p:cNvSpPr>
                <a:spLocks noChangeShapeType="1"/>
              </p:cNvSpPr>
              <p:nvPr/>
            </p:nvSpPr>
            <p:spPr bwMode="auto">
              <a:xfrm>
                <a:off x="199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6" name="Line 43"/>
              <p:cNvSpPr>
                <a:spLocks noChangeShapeType="1"/>
              </p:cNvSpPr>
              <p:nvPr/>
            </p:nvSpPr>
            <p:spPr bwMode="auto">
              <a:xfrm>
                <a:off x="205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7" name="Line 44"/>
              <p:cNvSpPr>
                <a:spLocks noChangeShapeType="1"/>
              </p:cNvSpPr>
              <p:nvPr/>
            </p:nvSpPr>
            <p:spPr bwMode="auto">
              <a:xfrm>
                <a:off x="210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8" name="Line 45"/>
              <p:cNvSpPr>
                <a:spLocks noChangeShapeType="1"/>
              </p:cNvSpPr>
              <p:nvPr/>
            </p:nvSpPr>
            <p:spPr bwMode="auto">
              <a:xfrm>
                <a:off x="215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9" name="Line 46"/>
              <p:cNvSpPr>
                <a:spLocks noChangeShapeType="1"/>
              </p:cNvSpPr>
              <p:nvPr/>
            </p:nvSpPr>
            <p:spPr bwMode="auto">
              <a:xfrm>
                <a:off x="220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0" name="Line 47"/>
              <p:cNvSpPr>
                <a:spLocks noChangeShapeType="1"/>
              </p:cNvSpPr>
              <p:nvPr/>
            </p:nvSpPr>
            <p:spPr bwMode="auto">
              <a:xfrm>
                <a:off x="2258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1" name="Line 48"/>
              <p:cNvSpPr>
                <a:spLocks noChangeShapeType="1"/>
              </p:cNvSpPr>
              <p:nvPr/>
            </p:nvSpPr>
            <p:spPr bwMode="auto">
              <a:xfrm>
                <a:off x="230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2" name="Line 49"/>
              <p:cNvSpPr>
                <a:spLocks noChangeShapeType="1"/>
              </p:cNvSpPr>
              <p:nvPr/>
            </p:nvSpPr>
            <p:spPr bwMode="auto">
              <a:xfrm>
                <a:off x="236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3" name="Line 50"/>
              <p:cNvSpPr>
                <a:spLocks noChangeShapeType="1"/>
              </p:cNvSpPr>
              <p:nvPr/>
            </p:nvSpPr>
            <p:spPr bwMode="auto">
              <a:xfrm>
                <a:off x="241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4" name="Line 51"/>
              <p:cNvSpPr>
                <a:spLocks noChangeShapeType="1"/>
              </p:cNvSpPr>
              <p:nvPr/>
            </p:nvSpPr>
            <p:spPr bwMode="auto">
              <a:xfrm>
                <a:off x="246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5" name="Line 52"/>
              <p:cNvSpPr>
                <a:spLocks noChangeShapeType="1"/>
              </p:cNvSpPr>
              <p:nvPr/>
            </p:nvSpPr>
            <p:spPr bwMode="auto">
              <a:xfrm>
                <a:off x="251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6" name="Line 53"/>
              <p:cNvSpPr>
                <a:spLocks noChangeShapeType="1"/>
              </p:cNvSpPr>
              <p:nvPr/>
            </p:nvSpPr>
            <p:spPr bwMode="auto">
              <a:xfrm>
                <a:off x="2569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7" name="Line 54"/>
              <p:cNvSpPr>
                <a:spLocks noChangeShapeType="1"/>
              </p:cNvSpPr>
              <p:nvPr/>
            </p:nvSpPr>
            <p:spPr bwMode="auto">
              <a:xfrm>
                <a:off x="262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8" name="Line 55"/>
              <p:cNvSpPr>
                <a:spLocks noChangeShapeType="1"/>
              </p:cNvSpPr>
              <p:nvPr/>
            </p:nvSpPr>
            <p:spPr bwMode="auto">
              <a:xfrm>
                <a:off x="267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9" name="Line 56"/>
              <p:cNvSpPr>
                <a:spLocks noChangeShapeType="1"/>
              </p:cNvSpPr>
              <p:nvPr/>
            </p:nvSpPr>
            <p:spPr bwMode="auto">
              <a:xfrm>
                <a:off x="272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0" name="Line 57"/>
              <p:cNvSpPr>
                <a:spLocks noChangeShapeType="1"/>
              </p:cNvSpPr>
              <p:nvPr/>
            </p:nvSpPr>
            <p:spPr bwMode="auto">
              <a:xfrm>
                <a:off x="277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1" name="Line 58"/>
              <p:cNvSpPr>
                <a:spLocks noChangeShapeType="1"/>
              </p:cNvSpPr>
              <p:nvPr/>
            </p:nvSpPr>
            <p:spPr bwMode="auto">
              <a:xfrm>
                <a:off x="282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2" name="Line 59"/>
              <p:cNvSpPr>
                <a:spLocks noChangeShapeType="1"/>
              </p:cNvSpPr>
              <p:nvPr/>
            </p:nvSpPr>
            <p:spPr bwMode="auto">
              <a:xfrm>
                <a:off x="2881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3" name="Line 60"/>
              <p:cNvSpPr>
                <a:spLocks noChangeShapeType="1"/>
              </p:cNvSpPr>
              <p:nvPr/>
            </p:nvSpPr>
            <p:spPr bwMode="auto">
              <a:xfrm>
                <a:off x="293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4" name="Line 61"/>
              <p:cNvSpPr>
                <a:spLocks noChangeShapeType="1"/>
              </p:cNvSpPr>
              <p:nvPr/>
            </p:nvSpPr>
            <p:spPr bwMode="auto">
              <a:xfrm>
                <a:off x="298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5" name="Line 62"/>
              <p:cNvSpPr>
                <a:spLocks noChangeShapeType="1"/>
              </p:cNvSpPr>
              <p:nvPr/>
            </p:nvSpPr>
            <p:spPr bwMode="auto">
              <a:xfrm>
                <a:off x="303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6" name="Line 63"/>
              <p:cNvSpPr>
                <a:spLocks noChangeShapeType="1"/>
              </p:cNvSpPr>
              <p:nvPr/>
            </p:nvSpPr>
            <p:spPr bwMode="auto">
              <a:xfrm>
                <a:off x="308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7" name="Line 64"/>
              <p:cNvSpPr>
                <a:spLocks noChangeShapeType="1"/>
              </p:cNvSpPr>
              <p:nvPr/>
            </p:nvSpPr>
            <p:spPr bwMode="auto">
              <a:xfrm>
                <a:off x="314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8" name="Line 65"/>
              <p:cNvSpPr>
                <a:spLocks noChangeShapeType="1"/>
              </p:cNvSpPr>
              <p:nvPr/>
            </p:nvSpPr>
            <p:spPr bwMode="auto">
              <a:xfrm>
                <a:off x="3192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19" name="Line 66"/>
              <p:cNvSpPr>
                <a:spLocks noChangeShapeType="1"/>
              </p:cNvSpPr>
              <p:nvPr/>
            </p:nvSpPr>
            <p:spPr bwMode="auto">
              <a:xfrm>
                <a:off x="324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0" name="Line 67"/>
              <p:cNvSpPr>
                <a:spLocks noChangeShapeType="1"/>
              </p:cNvSpPr>
              <p:nvPr/>
            </p:nvSpPr>
            <p:spPr bwMode="auto">
              <a:xfrm>
                <a:off x="329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1" name="Line 68"/>
              <p:cNvSpPr>
                <a:spLocks noChangeShapeType="1"/>
              </p:cNvSpPr>
              <p:nvPr/>
            </p:nvSpPr>
            <p:spPr bwMode="auto">
              <a:xfrm>
                <a:off x="334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2" name="Line 69"/>
              <p:cNvSpPr>
                <a:spLocks noChangeShapeType="1"/>
              </p:cNvSpPr>
              <p:nvPr/>
            </p:nvSpPr>
            <p:spPr bwMode="auto">
              <a:xfrm>
                <a:off x="340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3" name="Line 70"/>
              <p:cNvSpPr>
                <a:spLocks noChangeShapeType="1"/>
              </p:cNvSpPr>
              <p:nvPr/>
            </p:nvSpPr>
            <p:spPr bwMode="auto">
              <a:xfrm>
                <a:off x="345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4" name="Line 71"/>
              <p:cNvSpPr>
                <a:spLocks noChangeShapeType="1"/>
              </p:cNvSpPr>
              <p:nvPr/>
            </p:nvSpPr>
            <p:spPr bwMode="auto">
              <a:xfrm>
                <a:off x="3504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5" name="Line 72"/>
              <p:cNvSpPr>
                <a:spLocks noChangeShapeType="1"/>
              </p:cNvSpPr>
              <p:nvPr/>
            </p:nvSpPr>
            <p:spPr bwMode="auto">
              <a:xfrm>
                <a:off x="355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6" name="Line 73"/>
              <p:cNvSpPr>
                <a:spLocks noChangeShapeType="1"/>
              </p:cNvSpPr>
              <p:nvPr/>
            </p:nvSpPr>
            <p:spPr bwMode="auto">
              <a:xfrm>
                <a:off x="360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7" name="Line 74"/>
              <p:cNvSpPr>
                <a:spLocks noChangeShapeType="1"/>
              </p:cNvSpPr>
              <p:nvPr/>
            </p:nvSpPr>
            <p:spPr bwMode="auto">
              <a:xfrm>
                <a:off x="365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8" name="Line 75"/>
              <p:cNvSpPr>
                <a:spLocks noChangeShapeType="1"/>
              </p:cNvSpPr>
              <p:nvPr/>
            </p:nvSpPr>
            <p:spPr bwMode="auto">
              <a:xfrm>
                <a:off x="371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9" name="Line 76"/>
              <p:cNvSpPr>
                <a:spLocks noChangeShapeType="1"/>
              </p:cNvSpPr>
              <p:nvPr/>
            </p:nvSpPr>
            <p:spPr bwMode="auto">
              <a:xfrm>
                <a:off x="376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0" name="Line 77"/>
              <p:cNvSpPr>
                <a:spLocks noChangeShapeType="1"/>
              </p:cNvSpPr>
              <p:nvPr/>
            </p:nvSpPr>
            <p:spPr bwMode="auto">
              <a:xfrm>
                <a:off x="3815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1" name="Line 78"/>
              <p:cNvSpPr>
                <a:spLocks noChangeShapeType="1"/>
              </p:cNvSpPr>
              <p:nvPr/>
            </p:nvSpPr>
            <p:spPr bwMode="auto">
              <a:xfrm>
                <a:off x="386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2" name="Line 79"/>
              <p:cNvSpPr>
                <a:spLocks noChangeShapeType="1"/>
              </p:cNvSpPr>
              <p:nvPr/>
            </p:nvSpPr>
            <p:spPr bwMode="auto">
              <a:xfrm>
                <a:off x="391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3" name="Line 80"/>
              <p:cNvSpPr>
                <a:spLocks noChangeShapeType="1"/>
              </p:cNvSpPr>
              <p:nvPr/>
            </p:nvSpPr>
            <p:spPr bwMode="auto">
              <a:xfrm>
                <a:off x="397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4" name="Line 81"/>
              <p:cNvSpPr>
                <a:spLocks noChangeShapeType="1"/>
              </p:cNvSpPr>
              <p:nvPr/>
            </p:nvSpPr>
            <p:spPr bwMode="auto">
              <a:xfrm>
                <a:off x="402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5" name="Line 82"/>
              <p:cNvSpPr>
                <a:spLocks noChangeShapeType="1"/>
              </p:cNvSpPr>
              <p:nvPr/>
            </p:nvSpPr>
            <p:spPr bwMode="auto">
              <a:xfrm>
                <a:off x="407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6" name="Line 83"/>
              <p:cNvSpPr>
                <a:spLocks noChangeShapeType="1"/>
              </p:cNvSpPr>
              <p:nvPr/>
            </p:nvSpPr>
            <p:spPr bwMode="auto">
              <a:xfrm>
                <a:off x="4127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7" name="Line 84"/>
              <p:cNvSpPr>
                <a:spLocks noChangeShapeType="1"/>
              </p:cNvSpPr>
              <p:nvPr/>
            </p:nvSpPr>
            <p:spPr bwMode="auto">
              <a:xfrm>
                <a:off x="417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8" name="Line 85"/>
              <p:cNvSpPr>
                <a:spLocks noChangeShapeType="1"/>
              </p:cNvSpPr>
              <p:nvPr/>
            </p:nvSpPr>
            <p:spPr bwMode="auto">
              <a:xfrm>
                <a:off x="423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39" name="Line 86"/>
              <p:cNvSpPr>
                <a:spLocks noChangeShapeType="1"/>
              </p:cNvSpPr>
              <p:nvPr/>
            </p:nvSpPr>
            <p:spPr bwMode="auto">
              <a:xfrm>
                <a:off x="428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0" name="Line 87"/>
              <p:cNvSpPr>
                <a:spLocks noChangeShapeType="1"/>
              </p:cNvSpPr>
              <p:nvPr/>
            </p:nvSpPr>
            <p:spPr bwMode="auto">
              <a:xfrm>
                <a:off x="433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1" name="Line 88"/>
              <p:cNvSpPr>
                <a:spLocks noChangeShapeType="1"/>
              </p:cNvSpPr>
              <p:nvPr/>
            </p:nvSpPr>
            <p:spPr bwMode="auto">
              <a:xfrm>
                <a:off x="438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2" name="Line 89"/>
              <p:cNvSpPr>
                <a:spLocks noChangeShapeType="1"/>
              </p:cNvSpPr>
              <p:nvPr/>
            </p:nvSpPr>
            <p:spPr bwMode="auto">
              <a:xfrm>
                <a:off x="4438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3" name="Line 90"/>
              <p:cNvSpPr>
                <a:spLocks noChangeShapeType="1"/>
              </p:cNvSpPr>
              <p:nvPr/>
            </p:nvSpPr>
            <p:spPr bwMode="auto">
              <a:xfrm>
                <a:off x="449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4" name="Line 91"/>
              <p:cNvSpPr>
                <a:spLocks noChangeShapeType="1"/>
              </p:cNvSpPr>
              <p:nvPr/>
            </p:nvSpPr>
            <p:spPr bwMode="auto">
              <a:xfrm>
                <a:off x="454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5" name="Line 92"/>
              <p:cNvSpPr>
                <a:spLocks noChangeShapeType="1"/>
              </p:cNvSpPr>
              <p:nvPr/>
            </p:nvSpPr>
            <p:spPr bwMode="auto">
              <a:xfrm>
                <a:off x="459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6" name="Line 93"/>
              <p:cNvSpPr>
                <a:spLocks noChangeShapeType="1"/>
              </p:cNvSpPr>
              <p:nvPr/>
            </p:nvSpPr>
            <p:spPr bwMode="auto">
              <a:xfrm>
                <a:off x="464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7" name="Line 94"/>
              <p:cNvSpPr>
                <a:spLocks noChangeShapeType="1"/>
              </p:cNvSpPr>
              <p:nvPr/>
            </p:nvSpPr>
            <p:spPr bwMode="auto">
              <a:xfrm>
                <a:off x="469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8" name="Line 95"/>
              <p:cNvSpPr>
                <a:spLocks noChangeShapeType="1"/>
              </p:cNvSpPr>
              <p:nvPr/>
            </p:nvSpPr>
            <p:spPr bwMode="auto">
              <a:xfrm>
                <a:off x="4750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9" name="Line 96"/>
              <p:cNvSpPr>
                <a:spLocks noChangeShapeType="1"/>
              </p:cNvSpPr>
              <p:nvPr/>
            </p:nvSpPr>
            <p:spPr bwMode="auto">
              <a:xfrm>
                <a:off x="480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0" name="Line 97"/>
              <p:cNvSpPr>
                <a:spLocks noChangeShapeType="1"/>
              </p:cNvSpPr>
              <p:nvPr/>
            </p:nvSpPr>
            <p:spPr bwMode="auto">
              <a:xfrm>
                <a:off x="485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1" name="Line 98"/>
              <p:cNvSpPr>
                <a:spLocks noChangeShapeType="1"/>
              </p:cNvSpPr>
              <p:nvPr/>
            </p:nvSpPr>
            <p:spPr bwMode="auto">
              <a:xfrm>
                <a:off x="490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2" name="Line 99"/>
              <p:cNvSpPr>
                <a:spLocks noChangeShapeType="1"/>
              </p:cNvSpPr>
              <p:nvPr/>
            </p:nvSpPr>
            <p:spPr bwMode="auto">
              <a:xfrm>
                <a:off x="495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3" name="Line 100"/>
              <p:cNvSpPr>
                <a:spLocks noChangeShapeType="1"/>
              </p:cNvSpPr>
              <p:nvPr/>
            </p:nvSpPr>
            <p:spPr bwMode="auto">
              <a:xfrm>
                <a:off x="500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4" name="Line 101"/>
              <p:cNvSpPr>
                <a:spLocks noChangeShapeType="1"/>
              </p:cNvSpPr>
              <p:nvPr/>
            </p:nvSpPr>
            <p:spPr bwMode="auto">
              <a:xfrm>
                <a:off x="5061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5" name="Line 102"/>
              <p:cNvSpPr>
                <a:spLocks noChangeShapeType="1"/>
              </p:cNvSpPr>
              <p:nvPr/>
            </p:nvSpPr>
            <p:spPr bwMode="auto">
              <a:xfrm>
                <a:off x="5113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6" name="Line 103"/>
              <p:cNvSpPr>
                <a:spLocks noChangeShapeType="1"/>
              </p:cNvSpPr>
              <p:nvPr/>
            </p:nvSpPr>
            <p:spPr bwMode="auto">
              <a:xfrm>
                <a:off x="5165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7" name="Line 104"/>
              <p:cNvSpPr>
                <a:spLocks noChangeShapeType="1"/>
              </p:cNvSpPr>
              <p:nvPr/>
            </p:nvSpPr>
            <p:spPr bwMode="auto">
              <a:xfrm>
                <a:off x="5217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8" name="Line 105"/>
              <p:cNvSpPr>
                <a:spLocks noChangeShapeType="1"/>
              </p:cNvSpPr>
              <p:nvPr/>
            </p:nvSpPr>
            <p:spPr bwMode="auto">
              <a:xfrm>
                <a:off x="5269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59" name="Line 106"/>
              <p:cNvSpPr>
                <a:spLocks noChangeShapeType="1"/>
              </p:cNvSpPr>
              <p:nvPr/>
            </p:nvSpPr>
            <p:spPr bwMode="auto">
              <a:xfrm>
                <a:off x="5321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60" name="Line 107"/>
              <p:cNvSpPr>
                <a:spLocks noChangeShapeType="1"/>
              </p:cNvSpPr>
              <p:nvPr/>
            </p:nvSpPr>
            <p:spPr bwMode="auto">
              <a:xfrm>
                <a:off x="5373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61" name="Line 108"/>
              <p:cNvSpPr>
                <a:spLocks noChangeShapeType="1"/>
              </p:cNvSpPr>
              <p:nvPr/>
            </p:nvSpPr>
            <p:spPr bwMode="auto">
              <a:xfrm>
                <a:off x="5424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62" name="Line 109"/>
              <p:cNvSpPr>
                <a:spLocks noChangeShapeType="1"/>
              </p:cNvSpPr>
              <p:nvPr/>
            </p:nvSpPr>
            <p:spPr bwMode="auto">
              <a:xfrm>
                <a:off x="5476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63" name="Line 110"/>
              <p:cNvSpPr>
                <a:spLocks noChangeShapeType="1"/>
              </p:cNvSpPr>
              <p:nvPr/>
            </p:nvSpPr>
            <p:spPr bwMode="auto">
              <a:xfrm>
                <a:off x="5528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64" name="Line 111"/>
              <p:cNvSpPr>
                <a:spLocks noChangeShapeType="1"/>
              </p:cNvSpPr>
              <p:nvPr/>
            </p:nvSpPr>
            <p:spPr bwMode="auto">
              <a:xfrm>
                <a:off x="5580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65" name="Line 112"/>
              <p:cNvSpPr>
                <a:spLocks noChangeShapeType="1"/>
              </p:cNvSpPr>
              <p:nvPr/>
            </p:nvSpPr>
            <p:spPr bwMode="auto">
              <a:xfrm>
                <a:off x="5632" y="4275"/>
                <a:ext cx="0" cy="4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66" name="Line 113"/>
              <p:cNvSpPr>
                <a:spLocks noChangeShapeType="1"/>
              </p:cNvSpPr>
              <p:nvPr/>
            </p:nvSpPr>
            <p:spPr bwMode="auto">
              <a:xfrm>
                <a:off x="5684" y="4246"/>
                <a:ext cx="0" cy="75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90000"/>
                    <a:alpha val="1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707341" y="2551020"/>
            <a:ext cx="6777318" cy="6777318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scene3d>
            <a:camera prst="perspectiveRelaxedModerately">
              <a:rot lat="17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2603220" y="2365189"/>
            <a:ext cx="6985560" cy="6985560"/>
          </a:xfrm>
          <a:prstGeom prst="ellipse">
            <a:avLst/>
          </a:prstGeom>
          <a:noFill/>
          <a:ln w="47625">
            <a:solidFill>
              <a:schemeClr val="bg2">
                <a:lumMod val="75000"/>
              </a:schemeClr>
            </a:solidFill>
          </a:ln>
          <a:scene3d>
            <a:camera prst="perspectiveRelaxedModerately">
              <a:rot lat="17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174877" y="4572556"/>
            <a:ext cx="1842247" cy="1842247"/>
          </a:xfrm>
          <a:prstGeom prst="ellipse">
            <a:avLst/>
          </a:prstGeom>
          <a:noFill/>
          <a:ln w="107950">
            <a:solidFill>
              <a:schemeClr val="bg2">
                <a:lumMod val="90000"/>
              </a:schemeClr>
            </a:solidFill>
          </a:ln>
          <a:scene3d>
            <a:camera prst="perspectiveRelaxedModerately">
              <a:rot lat="17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5" name="Group 8"/>
          <p:cNvGrpSpPr>
            <a:grpSpLocks noChangeAspect="1"/>
          </p:cNvGrpSpPr>
          <p:nvPr userDrawn="1"/>
        </p:nvGrpSpPr>
        <p:grpSpPr bwMode="auto">
          <a:xfrm>
            <a:off x="3372334" y="2983752"/>
            <a:ext cx="5447333" cy="5475630"/>
            <a:chOff x="-970" y="-1709"/>
            <a:chExt cx="7700" cy="7740"/>
          </a:xfrm>
          <a:scene3d>
            <a:camera prst="perspectiveRelaxedModerately">
              <a:rot lat="17400000" lon="0" rev="0"/>
            </a:camera>
            <a:lightRig rig="threePt" dir="t"/>
          </a:scene3d>
        </p:grpSpPr>
        <p:sp>
          <p:nvSpPr>
            <p:cNvPr id="6" name="Oval 10"/>
            <p:cNvSpPr>
              <a:spLocks noChangeArrowheads="1"/>
            </p:cNvSpPr>
            <p:nvPr userDrawn="1"/>
          </p:nvSpPr>
          <p:spPr bwMode="auto">
            <a:xfrm>
              <a:off x="14" y="-706"/>
              <a:ext cx="5732" cy="5732"/>
            </a:xfrm>
            <a:prstGeom prst="ellips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11"/>
            <p:cNvSpPr/>
            <p:nvPr userDrawn="1"/>
          </p:nvSpPr>
          <p:spPr bwMode="auto">
            <a:xfrm>
              <a:off x="-970" y="-746"/>
              <a:ext cx="5453" cy="6777"/>
            </a:xfrm>
            <a:custGeom>
              <a:avLst/>
              <a:gdLst>
                <a:gd name="T0" fmla="*/ 926 w 2306"/>
                <a:gd name="T1" fmla="*/ 54 h 2866"/>
                <a:gd name="T2" fmla="*/ 895 w 2306"/>
                <a:gd name="T3" fmla="*/ 0 h 2866"/>
                <a:gd name="T4" fmla="*/ 389 w 2306"/>
                <a:gd name="T5" fmla="*/ 1931 h 2866"/>
                <a:gd name="T6" fmla="*/ 2306 w 2306"/>
                <a:gd name="T7" fmla="*/ 2487 h 2866"/>
                <a:gd name="T8" fmla="*/ 2272 w 2306"/>
                <a:gd name="T9" fmla="*/ 2427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6" h="2866">
                  <a:moveTo>
                    <a:pt x="926" y="54"/>
                  </a:moveTo>
                  <a:cubicBezTo>
                    <a:pt x="895" y="0"/>
                    <a:pt x="895" y="0"/>
                    <a:pt x="895" y="0"/>
                  </a:cubicBezTo>
                  <a:cubicBezTo>
                    <a:pt x="231" y="377"/>
                    <a:pt x="0" y="1244"/>
                    <a:pt x="389" y="1931"/>
                  </a:cubicBezTo>
                  <a:cubicBezTo>
                    <a:pt x="779" y="2618"/>
                    <a:pt x="1638" y="2866"/>
                    <a:pt x="2306" y="2487"/>
                  </a:cubicBezTo>
                  <a:cubicBezTo>
                    <a:pt x="2272" y="2427"/>
                    <a:pt x="2272" y="2427"/>
                    <a:pt x="2272" y="2427"/>
                  </a:cubicBezTo>
                </a:path>
              </a:pathLst>
            </a:cu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8" name="Freeform 12"/>
            <p:cNvSpPr/>
            <p:nvPr userDrawn="1"/>
          </p:nvSpPr>
          <p:spPr bwMode="auto">
            <a:xfrm>
              <a:off x="1274" y="-1709"/>
              <a:ext cx="5456" cy="6773"/>
            </a:xfrm>
            <a:custGeom>
              <a:avLst/>
              <a:gdLst>
                <a:gd name="T0" fmla="*/ 31 w 2307"/>
                <a:gd name="T1" fmla="*/ 430 h 2864"/>
                <a:gd name="T2" fmla="*/ 0 w 2307"/>
                <a:gd name="T3" fmla="*/ 377 h 2864"/>
                <a:gd name="T4" fmla="*/ 1917 w 2307"/>
                <a:gd name="T5" fmla="*/ 933 h 2864"/>
                <a:gd name="T6" fmla="*/ 1411 w 2307"/>
                <a:gd name="T7" fmla="*/ 2864 h 2864"/>
                <a:gd name="T8" fmla="*/ 1377 w 2307"/>
                <a:gd name="T9" fmla="*/ 2803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7" h="2864">
                  <a:moveTo>
                    <a:pt x="31" y="430"/>
                  </a:moveTo>
                  <a:cubicBezTo>
                    <a:pt x="0" y="377"/>
                    <a:pt x="0" y="377"/>
                    <a:pt x="0" y="377"/>
                  </a:cubicBezTo>
                  <a:cubicBezTo>
                    <a:pt x="664" y="0"/>
                    <a:pt x="1527" y="246"/>
                    <a:pt x="1917" y="933"/>
                  </a:cubicBezTo>
                  <a:cubicBezTo>
                    <a:pt x="2307" y="1620"/>
                    <a:pt x="2079" y="2485"/>
                    <a:pt x="1411" y="2864"/>
                  </a:cubicBezTo>
                  <a:cubicBezTo>
                    <a:pt x="1377" y="2803"/>
                    <a:pt x="1377" y="2803"/>
                    <a:pt x="1377" y="2803"/>
                  </a:cubicBezTo>
                </a:path>
              </a:pathLst>
            </a:custGeom>
            <a:noFill/>
            <a:ln w="9525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 userDrawn="1"/>
          </p:nvSpPr>
          <p:spPr bwMode="auto">
            <a:xfrm>
              <a:off x="2871" y="-886"/>
              <a:ext cx="0" cy="18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 userDrawn="1"/>
          </p:nvSpPr>
          <p:spPr bwMode="auto">
            <a:xfrm>
              <a:off x="2610" y="-874"/>
              <a:ext cx="15" cy="18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 userDrawn="1"/>
          </p:nvSpPr>
          <p:spPr bwMode="auto">
            <a:xfrm>
              <a:off x="2346" y="-838"/>
              <a:ext cx="33" cy="17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 userDrawn="1"/>
          </p:nvSpPr>
          <p:spPr bwMode="auto">
            <a:xfrm>
              <a:off x="2088" y="-782"/>
              <a:ext cx="45" cy="17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 userDrawn="1"/>
          </p:nvSpPr>
          <p:spPr bwMode="auto">
            <a:xfrm>
              <a:off x="1835" y="-701"/>
              <a:ext cx="61" cy="17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 userDrawn="1"/>
          </p:nvSpPr>
          <p:spPr bwMode="auto">
            <a:xfrm>
              <a:off x="1589" y="-597"/>
              <a:ext cx="76" cy="1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 userDrawn="1"/>
          </p:nvSpPr>
          <p:spPr bwMode="auto">
            <a:xfrm>
              <a:off x="1352" y="-474"/>
              <a:ext cx="90" cy="15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 userDrawn="1"/>
          </p:nvSpPr>
          <p:spPr bwMode="auto">
            <a:xfrm>
              <a:off x="1130" y="-332"/>
              <a:ext cx="102" cy="146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 userDrawn="1"/>
          </p:nvSpPr>
          <p:spPr bwMode="auto">
            <a:xfrm>
              <a:off x="920" y="-169"/>
              <a:ext cx="113" cy="13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 userDrawn="1"/>
          </p:nvSpPr>
          <p:spPr bwMode="auto">
            <a:xfrm>
              <a:off x="723" y="11"/>
              <a:ext cx="128" cy="12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 userDrawn="1"/>
          </p:nvSpPr>
          <p:spPr bwMode="auto">
            <a:xfrm>
              <a:off x="544" y="207"/>
              <a:ext cx="137" cy="11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 userDrawn="1"/>
          </p:nvSpPr>
          <p:spPr bwMode="auto">
            <a:xfrm>
              <a:off x="383" y="417"/>
              <a:ext cx="147" cy="102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 userDrawn="1"/>
          </p:nvSpPr>
          <p:spPr bwMode="auto">
            <a:xfrm>
              <a:off x="241" y="642"/>
              <a:ext cx="154" cy="9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 userDrawn="1"/>
          </p:nvSpPr>
          <p:spPr bwMode="auto">
            <a:xfrm>
              <a:off x="118" y="876"/>
              <a:ext cx="163" cy="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 userDrawn="1"/>
          </p:nvSpPr>
          <p:spPr bwMode="auto">
            <a:xfrm>
              <a:off x="16" y="1122"/>
              <a:ext cx="168" cy="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4" name="Line 28"/>
            <p:cNvSpPr>
              <a:spLocks noChangeShapeType="1"/>
            </p:cNvSpPr>
            <p:nvPr userDrawn="1"/>
          </p:nvSpPr>
          <p:spPr bwMode="auto">
            <a:xfrm>
              <a:off x="-64" y="1377"/>
              <a:ext cx="175" cy="4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 userDrawn="1"/>
          </p:nvSpPr>
          <p:spPr bwMode="auto">
            <a:xfrm>
              <a:off x="-121" y="1635"/>
              <a:ext cx="178" cy="3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6" name="Line 30"/>
            <p:cNvSpPr>
              <a:spLocks noChangeShapeType="1"/>
            </p:cNvSpPr>
            <p:nvPr userDrawn="1"/>
          </p:nvSpPr>
          <p:spPr bwMode="auto">
            <a:xfrm>
              <a:off x="-154" y="1900"/>
              <a:ext cx="177" cy="14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 userDrawn="1"/>
          </p:nvSpPr>
          <p:spPr bwMode="auto">
            <a:xfrm>
              <a:off x="-166" y="2169"/>
              <a:ext cx="180" cy="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8" name="Line 32"/>
            <p:cNvSpPr>
              <a:spLocks noChangeShapeType="1"/>
            </p:cNvSpPr>
            <p:nvPr userDrawn="1"/>
          </p:nvSpPr>
          <p:spPr bwMode="auto">
            <a:xfrm flipV="1">
              <a:off x="-154" y="2415"/>
              <a:ext cx="180" cy="1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" name="Line 33"/>
            <p:cNvSpPr>
              <a:spLocks noChangeShapeType="1"/>
            </p:cNvSpPr>
            <p:nvPr userDrawn="1"/>
          </p:nvSpPr>
          <p:spPr bwMode="auto">
            <a:xfrm flipV="1">
              <a:off x="-118" y="2661"/>
              <a:ext cx="177" cy="3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 userDrawn="1"/>
          </p:nvSpPr>
          <p:spPr bwMode="auto">
            <a:xfrm flipV="1">
              <a:off x="-62" y="2907"/>
              <a:ext cx="175" cy="4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1" name="Line 35"/>
            <p:cNvSpPr>
              <a:spLocks noChangeShapeType="1"/>
            </p:cNvSpPr>
            <p:nvPr userDrawn="1"/>
          </p:nvSpPr>
          <p:spPr bwMode="auto">
            <a:xfrm flipV="1">
              <a:off x="19" y="3144"/>
              <a:ext cx="170" cy="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" name="Line 36"/>
            <p:cNvSpPr>
              <a:spLocks noChangeShapeType="1"/>
            </p:cNvSpPr>
            <p:nvPr userDrawn="1"/>
          </p:nvSpPr>
          <p:spPr bwMode="auto">
            <a:xfrm flipV="1">
              <a:off x="123" y="3375"/>
              <a:ext cx="161" cy="76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" name="Line 37"/>
            <p:cNvSpPr>
              <a:spLocks noChangeShapeType="1"/>
            </p:cNvSpPr>
            <p:nvPr userDrawn="1"/>
          </p:nvSpPr>
          <p:spPr bwMode="auto">
            <a:xfrm flipV="1">
              <a:off x="246" y="3598"/>
              <a:ext cx="153" cy="9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" name="Line 38"/>
            <p:cNvSpPr>
              <a:spLocks noChangeShapeType="1"/>
            </p:cNvSpPr>
            <p:nvPr userDrawn="1"/>
          </p:nvSpPr>
          <p:spPr bwMode="auto">
            <a:xfrm flipV="1">
              <a:off x="388" y="3808"/>
              <a:ext cx="146" cy="102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5" name="Line 39"/>
            <p:cNvSpPr>
              <a:spLocks noChangeShapeType="1"/>
            </p:cNvSpPr>
            <p:nvPr userDrawn="1"/>
          </p:nvSpPr>
          <p:spPr bwMode="auto">
            <a:xfrm flipV="1">
              <a:off x="551" y="4007"/>
              <a:ext cx="137" cy="11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 userDrawn="1"/>
          </p:nvSpPr>
          <p:spPr bwMode="auto">
            <a:xfrm flipV="1">
              <a:off x="731" y="4189"/>
              <a:ext cx="125" cy="12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" name="Line 41"/>
            <p:cNvSpPr>
              <a:spLocks noChangeShapeType="1"/>
            </p:cNvSpPr>
            <p:nvPr userDrawn="1"/>
          </p:nvSpPr>
          <p:spPr bwMode="auto">
            <a:xfrm flipV="1">
              <a:off x="927" y="4359"/>
              <a:ext cx="113" cy="13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 userDrawn="1"/>
          </p:nvSpPr>
          <p:spPr bwMode="auto">
            <a:xfrm flipV="1">
              <a:off x="1137" y="4510"/>
              <a:ext cx="102" cy="14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 userDrawn="1"/>
          </p:nvSpPr>
          <p:spPr bwMode="auto">
            <a:xfrm flipV="1">
              <a:off x="1362" y="4645"/>
              <a:ext cx="90" cy="154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" name="Line 44"/>
            <p:cNvSpPr>
              <a:spLocks noChangeShapeType="1"/>
            </p:cNvSpPr>
            <p:nvPr userDrawn="1"/>
          </p:nvSpPr>
          <p:spPr bwMode="auto">
            <a:xfrm flipV="1">
              <a:off x="1596" y="4759"/>
              <a:ext cx="78" cy="16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1" name="Line 45"/>
            <p:cNvSpPr>
              <a:spLocks noChangeShapeType="1"/>
            </p:cNvSpPr>
            <p:nvPr userDrawn="1"/>
          </p:nvSpPr>
          <p:spPr bwMode="auto">
            <a:xfrm flipV="1">
              <a:off x="1842" y="4856"/>
              <a:ext cx="61" cy="16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2" name="Line 46"/>
            <p:cNvSpPr>
              <a:spLocks noChangeShapeType="1"/>
            </p:cNvSpPr>
            <p:nvPr userDrawn="1"/>
          </p:nvSpPr>
          <p:spPr bwMode="auto">
            <a:xfrm flipV="1">
              <a:off x="2097" y="4929"/>
              <a:ext cx="45" cy="17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3" name="Line 47"/>
            <p:cNvSpPr>
              <a:spLocks noChangeShapeType="1"/>
            </p:cNvSpPr>
            <p:nvPr userDrawn="1"/>
          </p:nvSpPr>
          <p:spPr bwMode="auto">
            <a:xfrm flipV="1">
              <a:off x="2355" y="4983"/>
              <a:ext cx="33" cy="1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4" name="Line 48"/>
            <p:cNvSpPr>
              <a:spLocks noChangeShapeType="1"/>
            </p:cNvSpPr>
            <p:nvPr userDrawn="1"/>
          </p:nvSpPr>
          <p:spPr bwMode="auto">
            <a:xfrm flipV="1">
              <a:off x="2620" y="5016"/>
              <a:ext cx="14" cy="1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5" name="Line 49"/>
            <p:cNvSpPr>
              <a:spLocks noChangeShapeType="1"/>
            </p:cNvSpPr>
            <p:nvPr userDrawn="1"/>
          </p:nvSpPr>
          <p:spPr bwMode="auto">
            <a:xfrm flipV="1">
              <a:off x="2880" y="5026"/>
              <a:ext cx="0" cy="18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6" name="Line 50"/>
            <p:cNvSpPr>
              <a:spLocks noChangeShapeType="1"/>
            </p:cNvSpPr>
            <p:nvPr userDrawn="1"/>
          </p:nvSpPr>
          <p:spPr bwMode="auto">
            <a:xfrm flipH="1" flipV="1">
              <a:off x="3135" y="5014"/>
              <a:ext cx="15" cy="18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7" name="Line 51"/>
            <p:cNvSpPr>
              <a:spLocks noChangeShapeType="1"/>
            </p:cNvSpPr>
            <p:nvPr userDrawn="1"/>
          </p:nvSpPr>
          <p:spPr bwMode="auto">
            <a:xfrm flipH="1" flipV="1">
              <a:off x="3381" y="4981"/>
              <a:ext cx="33" cy="17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8" name="Line 52"/>
            <p:cNvSpPr>
              <a:spLocks noChangeShapeType="1"/>
            </p:cNvSpPr>
            <p:nvPr userDrawn="1"/>
          </p:nvSpPr>
          <p:spPr bwMode="auto">
            <a:xfrm flipH="1" flipV="1">
              <a:off x="3627" y="4927"/>
              <a:ext cx="45" cy="17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9" name="Line 53"/>
            <p:cNvSpPr>
              <a:spLocks noChangeShapeType="1"/>
            </p:cNvSpPr>
            <p:nvPr userDrawn="1"/>
          </p:nvSpPr>
          <p:spPr bwMode="auto">
            <a:xfrm flipH="1" flipV="1">
              <a:off x="3864" y="4851"/>
              <a:ext cx="61" cy="17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0" name="Line 54"/>
            <p:cNvSpPr>
              <a:spLocks noChangeShapeType="1"/>
            </p:cNvSpPr>
            <p:nvPr userDrawn="1"/>
          </p:nvSpPr>
          <p:spPr bwMode="auto">
            <a:xfrm flipH="1" flipV="1">
              <a:off x="4095" y="4756"/>
              <a:ext cx="76" cy="1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1" name="Line 55"/>
            <p:cNvSpPr>
              <a:spLocks noChangeShapeType="1"/>
            </p:cNvSpPr>
            <p:nvPr userDrawn="1"/>
          </p:nvSpPr>
          <p:spPr bwMode="auto">
            <a:xfrm flipH="1" flipV="1">
              <a:off x="4318" y="4641"/>
              <a:ext cx="90" cy="15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2" name="Line 56"/>
            <p:cNvSpPr>
              <a:spLocks noChangeShapeType="1"/>
            </p:cNvSpPr>
            <p:nvPr userDrawn="1"/>
          </p:nvSpPr>
          <p:spPr bwMode="auto">
            <a:xfrm flipH="1" flipV="1">
              <a:off x="4528" y="4506"/>
              <a:ext cx="102" cy="146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3" name="Line 57"/>
            <p:cNvSpPr>
              <a:spLocks noChangeShapeType="1"/>
            </p:cNvSpPr>
            <p:nvPr userDrawn="1"/>
          </p:nvSpPr>
          <p:spPr bwMode="auto">
            <a:xfrm flipH="1" flipV="1">
              <a:off x="4727" y="4352"/>
              <a:ext cx="113" cy="13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4" name="Line 58"/>
            <p:cNvSpPr>
              <a:spLocks noChangeShapeType="1"/>
            </p:cNvSpPr>
            <p:nvPr userDrawn="1"/>
          </p:nvSpPr>
          <p:spPr bwMode="auto">
            <a:xfrm flipH="1" flipV="1">
              <a:off x="4909" y="4184"/>
              <a:ext cx="128" cy="12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5" name="Line 59"/>
            <p:cNvSpPr>
              <a:spLocks noChangeShapeType="1"/>
            </p:cNvSpPr>
            <p:nvPr userDrawn="1"/>
          </p:nvSpPr>
          <p:spPr bwMode="auto">
            <a:xfrm flipH="1" flipV="1">
              <a:off x="5079" y="4000"/>
              <a:ext cx="137" cy="11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6" name="Line 60"/>
            <p:cNvSpPr>
              <a:spLocks noChangeShapeType="1"/>
            </p:cNvSpPr>
            <p:nvPr userDrawn="1"/>
          </p:nvSpPr>
          <p:spPr bwMode="auto">
            <a:xfrm flipH="1" flipV="1">
              <a:off x="5230" y="3801"/>
              <a:ext cx="147" cy="102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7" name="Line 61"/>
            <p:cNvSpPr>
              <a:spLocks noChangeShapeType="1"/>
            </p:cNvSpPr>
            <p:nvPr userDrawn="1"/>
          </p:nvSpPr>
          <p:spPr bwMode="auto">
            <a:xfrm flipH="1" flipV="1">
              <a:off x="5365" y="3588"/>
              <a:ext cx="154" cy="9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8" name="Line 62"/>
            <p:cNvSpPr>
              <a:spLocks noChangeShapeType="1"/>
            </p:cNvSpPr>
            <p:nvPr userDrawn="1"/>
          </p:nvSpPr>
          <p:spPr bwMode="auto">
            <a:xfrm flipH="1" flipV="1">
              <a:off x="5479" y="3366"/>
              <a:ext cx="163" cy="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9" name="Line 63"/>
            <p:cNvSpPr>
              <a:spLocks noChangeShapeType="1"/>
            </p:cNvSpPr>
            <p:nvPr userDrawn="1"/>
          </p:nvSpPr>
          <p:spPr bwMode="auto">
            <a:xfrm flipH="1" flipV="1">
              <a:off x="5576" y="3137"/>
              <a:ext cx="168" cy="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0" name="Line 64"/>
            <p:cNvSpPr>
              <a:spLocks noChangeShapeType="1"/>
            </p:cNvSpPr>
            <p:nvPr userDrawn="1"/>
          </p:nvSpPr>
          <p:spPr bwMode="auto">
            <a:xfrm flipH="1" flipV="1">
              <a:off x="5649" y="2898"/>
              <a:ext cx="175" cy="4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1" name="Line 65"/>
            <p:cNvSpPr>
              <a:spLocks noChangeShapeType="1"/>
            </p:cNvSpPr>
            <p:nvPr userDrawn="1"/>
          </p:nvSpPr>
          <p:spPr bwMode="auto">
            <a:xfrm flipH="1" flipV="1">
              <a:off x="5703" y="2652"/>
              <a:ext cx="178" cy="3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2" name="Line 66"/>
            <p:cNvSpPr>
              <a:spLocks noChangeShapeType="1"/>
            </p:cNvSpPr>
            <p:nvPr userDrawn="1"/>
          </p:nvSpPr>
          <p:spPr bwMode="auto">
            <a:xfrm flipH="1" flipV="1">
              <a:off x="5736" y="2406"/>
              <a:ext cx="178" cy="14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3" name="Line 67"/>
            <p:cNvSpPr>
              <a:spLocks noChangeShapeType="1"/>
            </p:cNvSpPr>
            <p:nvPr userDrawn="1"/>
          </p:nvSpPr>
          <p:spPr bwMode="auto">
            <a:xfrm flipH="1">
              <a:off x="5746" y="2155"/>
              <a:ext cx="180" cy="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4" name="Line 68"/>
            <p:cNvSpPr>
              <a:spLocks noChangeShapeType="1"/>
            </p:cNvSpPr>
            <p:nvPr userDrawn="1"/>
          </p:nvSpPr>
          <p:spPr bwMode="auto">
            <a:xfrm flipH="1">
              <a:off x="5734" y="1890"/>
              <a:ext cx="180" cy="1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5" name="Line 69"/>
            <p:cNvSpPr>
              <a:spLocks noChangeShapeType="1"/>
            </p:cNvSpPr>
            <p:nvPr userDrawn="1"/>
          </p:nvSpPr>
          <p:spPr bwMode="auto">
            <a:xfrm flipH="1">
              <a:off x="5701" y="1626"/>
              <a:ext cx="177" cy="3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6" name="Line 70"/>
            <p:cNvSpPr>
              <a:spLocks noChangeShapeType="1"/>
            </p:cNvSpPr>
            <p:nvPr userDrawn="1"/>
          </p:nvSpPr>
          <p:spPr bwMode="auto">
            <a:xfrm flipH="1">
              <a:off x="5647" y="1368"/>
              <a:ext cx="175" cy="4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7" name="Line 71"/>
            <p:cNvSpPr>
              <a:spLocks noChangeShapeType="1"/>
            </p:cNvSpPr>
            <p:nvPr userDrawn="1"/>
          </p:nvSpPr>
          <p:spPr bwMode="auto">
            <a:xfrm flipH="1">
              <a:off x="5571" y="1115"/>
              <a:ext cx="170" cy="61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8" name="Line 72"/>
            <p:cNvSpPr>
              <a:spLocks noChangeShapeType="1"/>
            </p:cNvSpPr>
            <p:nvPr userDrawn="1"/>
          </p:nvSpPr>
          <p:spPr bwMode="auto">
            <a:xfrm flipH="1">
              <a:off x="5476" y="869"/>
              <a:ext cx="161" cy="76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9" name="Line 73"/>
            <p:cNvSpPr>
              <a:spLocks noChangeShapeType="1"/>
            </p:cNvSpPr>
            <p:nvPr userDrawn="1"/>
          </p:nvSpPr>
          <p:spPr bwMode="auto">
            <a:xfrm flipH="1">
              <a:off x="5360" y="632"/>
              <a:ext cx="154" cy="90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0" name="Line 74"/>
            <p:cNvSpPr>
              <a:spLocks noChangeShapeType="1"/>
            </p:cNvSpPr>
            <p:nvPr userDrawn="1"/>
          </p:nvSpPr>
          <p:spPr bwMode="auto">
            <a:xfrm flipH="1">
              <a:off x="5226" y="410"/>
              <a:ext cx="146" cy="102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1" name="Line 75"/>
            <p:cNvSpPr>
              <a:spLocks noChangeShapeType="1"/>
            </p:cNvSpPr>
            <p:nvPr userDrawn="1"/>
          </p:nvSpPr>
          <p:spPr bwMode="auto">
            <a:xfrm flipH="1">
              <a:off x="5072" y="200"/>
              <a:ext cx="137" cy="11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2" name="Line 76"/>
            <p:cNvSpPr>
              <a:spLocks noChangeShapeType="1"/>
            </p:cNvSpPr>
            <p:nvPr userDrawn="1"/>
          </p:nvSpPr>
          <p:spPr bwMode="auto">
            <a:xfrm flipH="1">
              <a:off x="4904" y="3"/>
              <a:ext cx="125" cy="12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3" name="Line 77"/>
            <p:cNvSpPr>
              <a:spLocks noChangeShapeType="1"/>
            </p:cNvSpPr>
            <p:nvPr userDrawn="1"/>
          </p:nvSpPr>
          <p:spPr bwMode="auto">
            <a:xfrm flipH="1">
              <a:off x="4720" y="-176"/>
              <a:ext cx="113" cy="13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4" name="Line 78"/>
            <p:cNvSpPr>
              <a:spLocks noChangeShapeType="1"/>
            </p:cNvSpPr>
            <p:nvPr userDrawn="1"/>
          </p:nvSpPr>
          <p:spPr bwMode="auto">
            <a:xfrm flipH="1">
              <a:off x="4521" y="-337"/>
              <a:ext cx="102" cy="147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5" name="Line 79"/>
            <p:cNvSpPr>
              <a:spLocks noChangeShapeType="1"/>
            </p:cNvSpPr>
            <p:nvPr userDrawn="1"/>
          </p:nvSpPr>
          <p:spPr bwMode="auto">
            <a:xfrm flipH="1">
              <a:off x="4308" y="-479"/>
              <a:ext cx="90" cy="154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6" name="Line 80"/>
            <p:cNvSpPr>
              <a:spLocks noChangeShapeType="1"/>
            </p:cNvSpPr>
            <p:nvPr userDrawn="1"/>
          </p:nvSpPr>
          <p:spPr bwMode="auto">
            <a:xfrm flipH="1">
              <a:off x="4086" y="-602"/>
              <a:ext cx="78" cy="163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7" name="Line 81"/>
            <p:cNvSpPr>
              <a:spLocks noChangeShapeType="1"/>
            </p:cNvSpPr>
            <p:nvPr userDrawn="1"/>
          </p:nvSpPr>
          <p:spPr bwMode="auto">
            <a:xfrm flipH="1">
              <a:off x="3857" y="-704"/>
              <a:ext cx="61" cy="16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8" name="Line 82"/>
            <p:cNvSpPr>
              <a:spLocks noChangeShapeType="1"/>
            </p:cNvSpPr>
            <p:nvPr userDrawn="1"/>
          </p:nvSpPr>
          <p:spPr bwMode="auto">
            <a:xfrm flipH="1">
              <a:off x="3618" y="-784"/>
              <a:ext cx="45" cy="175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9" name="Line 83"/>
            <p:cNvSpPr>
              <a:spLocks noChangeShapeType="1"/>
            </p:cNvSpPr>
            <p:nvPr userDrawn="1"/>
          </p:nvSpPr>
          <p:spPr bwMode="auto">
            <a:xfrm flipH="1">
              <a:off x="3372" y="-841"/>
              <a:ext cx="33" cy="1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80" name="Line 84"/>
            <p:cNvSpPr>
              <a:spLocks noChangeShapeType="1"/>
            </p:cNvSpPr>
            <p:nvPr userDrawn="1"/>
          </p:nvSpPr>
          <p:spPr bwMode="auto">
            <a:xfrm flipH="1">
              <a:off x="3126" y="-874"/>
              <a:ext cx="14" cy="178"/>
            </a:xfrm>
            <a:prstGeom prst="line">
              <a:avLst/>
            </a:prstGeom>
            <a:noFill/>
            <a:ln w="12700" cap="flat">
              <a:solidFill>
                <a:srgbClr val="7DE0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81" name="Oval 80"/>
          <p:cNvSpPr/>
          <p:nvPr userDrawn="1"/>
        </p:nvSpPr>
        <p:spPr>
          <a:xfrm>
            <a:off x="5433828" y="4745317"/>
            <a:ext cx="1324344" cy="1324344"/>
          </a:xfrm>
          <a:prstGeom prst="ellipse">
            <a:avLst/>
          </a:prstGeom>
          <a:noFill/>
          <a:ln w="149225">
            <a:solidFill>
              <a:srgbClr val="00B7EE"/>
            </a:solidFill>
          </a:ln>
          <a:scene3d>
            <a:camera prst="perspectiveRelaxedModerately">
              <a:rot lat="17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2" name="Oval 81"/>
          <p:cNvSpPr/>
          <p:nvPr userDrawn="1"/>
        </p:nvSpPr>
        <p:spPr>
          <a:xfrm>
            <a:off x="5909982" y="5166659"/>
            <a:ext cx="372036" cy="372036"/>
          </a:xfrm>
          <a:prstGeom prst="ellipse">
            <a:avLst/>
          </a:prstGeom>
          <a:noFill/>
          <a:ln w="88900">
            <a:solidFill>
              <a:srgbClr val="00B7EE"/>
            </a:solidFill>
          </a:ln>
          <a:scene3d>
            <a:camera prst="perspectiveRelaxedModerately">
              <a:rot lat="17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3" name="Oval 82"/>
          <p:cNvSpPr/>
          <p:nvPr userDrawn="1"/>
        </p:nvSpPr>
        <p:spPr>
          <a:xfrm>
            <a:off x="2780273" y="2405530"/>
            <a:ext cx="6631454" cy="6631454"/>
          </a:xfrm>
          <a:prstGeom prst="ellipse">
            <a:avLst/>
          </a:prstGeom>
          <a:noFill/>
          <a:ln w="146050">
            <a:solidFill>
              <a:srgbClr val="00B7EE"/>
            </a:solidFill>
          </a:ln>
          <a:scene3d>
            <a:camera prst="perspectiveRelaxedModerately">
              <a:rot lat="17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4" name="Freeform 83"/>
          <p:cNvSpPr/>
          <p:nvPr userDrawn="1"/>
        </p:nvSpPr>
        <p:spPr>
          <a:xfrm rot="10800000">
            <a:off x="2154606" y="-1"/>
            <a:ext cx="7885636" cy="914892"/>
          </a:xfrm>
          <a:custGeom>
            <a:avLst/>
            <a:gdLst>
              <a:gd name="connsiteX0" fmla="*/ 7885636 w 7885636"/>
              <a:gd name="connsiteY0" fmla="*/ 914892 h 914892"/>
              <a:gd name="connsiteX1" fmla="*/ 7668678 w 7885636"/>
              <a:gd name="connsiteY1" fmla="*/ 914892 h 914892"/>
              <a:gd name="connsiteX2" fmla="*/ 7643035 w 7885636"/>
              <a:gd name="connsiteY2" fmla="*/ 895825 h 914892"/>
              <a:gd name="connsiteX3" fmla="*/ 3889457 w 7885636"/>
              <a:gd name="connsiteY3" fmla="*/ 135834 h 914892"/>
              <a:gd name="connsiteX4" fmla="*/ 351002 w 7885636"/>
              <a:gd name="connsiteY4" fmla="*/ 835376 h 914892"/>
              <a:gd name="connsiteX5" fmla="*/ 219666 w 7885636"/>
              <a:gd name="connsiteY5" fmla="*/ 914892 h 914892"/>
              <a:gd name="connsiteX6" fmla="*/ 0 w 7885636"/>
              <a:gd name="connsiteY6" fmla="*/ 914892 h 914892"/>
              <a:gd name="connsiteX7" fmla="*/ 17891 w 7885636"/>
              <a:gd name="connsiteY7" fmla="*/ 900506 h 914892"/>
              <a:gd name="connsiteX8" fmla="*/ 3884730 w 7885636"/>
              <a:gd name="connsiteY8" fmla="*/ 154 h 914892"/>
              <a:gd name="connsiteX9" fmla="*/ 7774702 w 7885636"/>
              <a:gd name="connsiteY9" fmla="*/ 835594 h 91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5636" h="914892">
                <a:moveTo>
                  <a:pt x="7885636" y="914892"/>
                </a:moveTo>
                <a:lnTo>
                  <a:pt x="7668678" y="914892"/>
                </a:lnTo>
                <a:lnTo>
                  <a:pt x="7643035" y="895825"/>
                </a:lnTo>
                <a:cubicBezTo>
                  <a:pt x="6869589" y="429320"/>
                  <a:pt x="5458828" y="128586"/>
                  <a:pt x="3889457" y="135834"/>
                </a:cubicBezTo>
                <a:cubicBezTo>
                  <a:pt x="2412021" y="142658"/>
                  <a:pt x="1115573" y="418966"/>
                  <a:pt x="351002" y="835376"/>
                </a:cubicBezTo>
                <a:lnTo>
                  <a:pt x="219666" y="914892"/>
                </a:lnTo>
                <a:lnTo>
                  <a:pt x="0" y="914892"/>
                </a:lnTo>
                <a:lnTo>
                  <a:pt x="17891" y="900506"/>
                </a:lnTo>
                <a:cubicBezTo>
                  <a:pt x="760058" y="371151"/>
                  <a:pt x="2209309" y="8737"/>
                  <a:pt x="3884730" y="154"/>
                </a:cubicBezTo>
                <a:cubicBezTo>
                  <a:pt x="5516049" y="-8203"/>
                  <a:pt x="6980274" y="323172"/>
                  <a:pt x="7774702" y="835594"/>
                </a:cubicBezTo>
                <a:close/>
              </a:path>
            </a:pathLst>
          </a:cu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5" name="Freeform 84"/>
          <p:cNvSpPr/>
          <p:nvPr userDrawn="1"/>
        </p:nvSpPr>
        <p:spPr>
          <a:xfrm>
            <a:off x="3337234" y="-13446"/>
            <a:ext cx="5701732" cy="483079"/>
          </a:xfrm>
          <a:custGeom>
            <a:avLst/>
            <a:gdLst>
              <a:gd name="connsiteX0" fmla="*/ 0 w 5701732"/>
              <a:gd name="connsiteY0" fmla="*/ 0 h 483079"/>
              <a:gd name="connsiteX1" fmla="*/ 5701732 w 5701732"/>
              <a:gd name="connsiteY1" fmla="*/ 0 h 483079"/>
              <a:gd name="connsiteX2" fmla="*/ 5619996 w 5701732"/>
              <a:gd name="connsiteY2" fmla="*/ 37311 h 483079"/>
              <a:gd name="connsiteX3" fmla="*/ 2850866 w 5701732"/>
              <a:gd name="connsiteY3" fmla="*/ 483079 h 483079"/>
              <a:gd name="connsiteX4" fmla="*/ 81736 w 5701732"/>
              <a:gd name="connsiteY4" fmla="*/ 37311 h 48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732" h="483079">
                <a:moveTo>
                  <a:pt x="0" y="0"/>
                </a:moveTo>
                <a:lnTo>
                  <a:pt x="5701732" y="0"/>
                </a:lnTo>
                <a:lnTo>
                  <a:pt x="5619996" y="37311"/>
                </a:lnTo>
                <a:cubicBezTo>
                  <a:pt x="4961796" y="309553"/>
                  <a:pt x="3965698" y="483079"/>
                  <a:pt x="2850866" y="483079"/>
                </a:cubicBezTo>
                <a:cubicBezTo>
                  <a:pt x="1736035" y="483079"/>
                  <a:pt x="739937" y="309553"/>
                  <a:pt x="81736" y="37311"/>
                </a:cubicBezTo>
                <a:close/>
              </a:path>
            </a:pathLst>
          </a:cu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86" name="Group 85"/>
          <p:cNvGrpSpPr/>
          <p:nvPr userDrawn="1"/>
        </p:nvGrpSpPr>
        <p:grpSpPr>
          <a:xfrm>
            <a:off x="1299562" y="1665516"/>
            <a:ext cx="9592876" cy="3657600"/>
            <a:chOff x="-267981" y="1665516"/>
            <a:chExt cx="9592876" cy="3657600"/>
          </a:xfrm>
        </p:grpSpPr>
        <p:sp>
          <p:nvSpPr>
            <p:cNvPr id="87" name="Isosceles Triangle 86"/>
            <p:cNvSpPr/>
            <p:nvPr/>
          </p:nvSpPr>
          <p:spPr>
            <a:xfrm rot="10800000">
              <a:off x="-267981" y="1665516"/>
              <a:ext cx="9592876" cy="3657600"/>
            </a:xfrm>
            <a:prstGeom prst="triangle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bg1">
                    <a:lumMod val="50000"/>
                    <a:alpha val="11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88" name="Isosceles Triangle 87"/>
            <p:cNvSpPr/>
            <p:nvPr/>
          </p:nvSpPr>
          <p:spPr>
            <a:xfrm rot="10800000">
              <a:off x="919204" y="1665516"/>
              <a:ext cx="7218508" cy="3657600"/>
            </a:xfrm>
            <a:prstGeom prst="triangle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bg1">
                    <a:lumMod val="50000"/>
                    <a:alpha val="6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89" name="Title 7"/>
          <p:cNvSpPr>
            <a:spLocks noGrp="1"/>
          </p:cNvSpPr>
          <p:nvPr>
            <p:ph type="title" hasCustomPrompt="1"/>
          </p:nvPr>
        </p:nvSpPr>
        <p:spPr>
          <a:xfrm>
            <a:off x="2152650" y="1685134"/>
            <a:ext cx="7886700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sz="5400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ko-KR" alt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9A6865B-EA3B-4EAC-94D8-74430C60C8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1606BA-BDB5-42A9-8303-C71C36B1F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8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직사각형 8"/>
          <p:cNvSpPr/>
          <p:nvPr userDrawn="1"/>
        </p:nvSpPr>
        <p:spPr>
          <a:xfrm>
            <a:off x="-19987" y="-18737"/>
            <a:ext cx="12231974" cy="6895475"/>
          </a:xfrm>
          <a:prstGeom prst="rect">
            <a:avLst/>
          </a:prstGeom>
          <a:blipFill dpi="0" rotWithShape="1">
            <a:blip r:embed="rId8" cstate="print">
              <a:alphaModFix amt="4000"/>
            </a:blip>
            <a:srcRect/>
            <a:stretch>
              <a:fillRect l="-1301" t="-8750" r="-1220" b="-86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ctr" anchorCtr="0"/>
          <a:lstStyle/>
          <a:p>
            <a:pPr algn="ctr"/>
            <a:r>
              <a:rPr lang="zh-CN" altLang="en-US" sz="1600">
                <a:latin typeface="+mn-lt"/>
                <a:cs typeface="+mn-ea"/>
                <a:sym typeface="+mn-lt"/>
              </a:rPr>
              <a:t>汇报人：</a:t>
            </a:r>
            <a:r>
              <a:rPr lang="en-US" altLang="zh-CN" sz="1600">
                <a:latin typeface="+mn-lt"/>
                <a:cs typeface="+mn-ea"/>
                <a:sym typeface="+mn-lt"/>
              </a:rPr>
              <a:t>xiazaii   </a:t>
            </a:r>
            <a:r>
              <a:rPr lang="zh-CN" altLang="en-US" sz="1600">
                <a:latin typeface="+mn-lt"/>
                <a:cs typeface="+mn-ea"/>
                <a:sym typeface="+mn-lt"/>
              </a:rPr>
              <a:t>汇报时间：</a:t>
            </a:r>
            <a:r>
              <a:rPr lang="en-US" altLang="zh-CN" sz="1600">
                <a:latin typeface="+mn-lt"/>
                <a:cs typeface="+mn-ea"/>
                <a:sym typeface="+mn-lt"/>
              </a:rPr>
              <a:t>XX</a:t>
            </a:r>
            <a:r>
              <a:rPr lang="zh-CN" altLang="en-US" sz="1600">
                <a:latin typeface="+mn-lt"/>
                <a:cs typeface="+mn-ea"/>
                <a:sym typeface="+mn-lt"/>
              </a:rPr>
              <a:t>年</a:t>
            </a:r>
            <a:r>
              <a:rPr lang="en-US" altLang="zh-CN" sz="1600">
                <a:latin typeface="+mn-lt"/>
                <a:cs typeface="+mn-ea"/>
                <a:sym typeface="+mn-lt"/>
              </a:rPr>
              <a:t>XX</a:t>
            </a:r>
            <a:r>
              <a:rPr lang="zh-CN" altLang="en-US" sz="1600">
                <a:latin typeface="+mn-lt"/>
                <a:cs typeface="+mn-ea"/>
                <a:sym typeface="+mn-lt"/>
              </a:rPr>
              <a:t>月</a:t>
            </a:r>
            <a:endParaRPr lang="en-US" altLang="zh-CN" sz="1600" dirty="0">
              <a:latin typeface="+mn-lt"/>
              <a:cs typeface="+mn-ea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科技风商务动态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PPT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al 159"/>
          <p:cNvSpPr/>
          <p:nvPr/>
        </p:nvSpPr>
        <p:spPr>
          <a:xfrm>
            <a:off x="8750597" y="2170803"/>
            <a:ext cx="1685173" cy="1685173"/>
          </a:xfrm>
          <a:prstGeom prst="ellipse">
            <a:avLst/>
          </a:prstGeom>
          <a:blipFill dpi="0" rotWithShape="1">
            <a:blip r:embed="rId3"/>
            <a:srcRect/>
            <a:stretch>
              <a:fillRect l="-41000" t="-16000" r="-53000" b="-2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5249784" y="2168370"/>
            <a:ext cx="1685173" cy="1685173"/>
          </a:xfrm>
          <a:prstGeom prst="ellipse">
            <a:avLst/>
          </a:prstGeom>
          <a:blipFill dpi="0" rotWithShape="1">
            <a:blip r:embed="rId4"/>
            <a:srcRect/>
            <a:stretch>
              <a:fillRect t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1748376" y="2170067"/>
            <a:ext cx="1685173" cy="1685173"/>
          </a:xfrm>
          <a:prstGeom prst="ellipse">
            <a:avLst/>
          </a:prstGeom>
          <a:blipFill dpi="0" rotWithShape="1">
            <a:blip r:embed="rId5"/>
            <a:srcRect/>
            <a:tile tx="-12700" ty="-171450" sx="9000" sy="9000" flip="x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2217406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46" name="Chevron 45"/>
          <p:cNvSpPr/>
          <p:nvPr/>
        </p:nvSpPr>
        <p:spPr>
          <a:xfrm>
            <a:off x="7591383" y="4126600"/>
            <a:ext cx="4099992" cy="827365"/>
          </a:xfrm>
          <a:prstGeom prst="chevron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0" y="4126865"/>
            <a:ext cx="4773706" cy="826836"/>
          </a:xfrm>
          <a:prstGeom prst="homePlate">
            <a:avLst/>
          </a:prstGeom>
          <a:solidFill>
            <a:srgbClr val="00B7E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3985518" y="4126600"/>
            <a:ext cx="4394054" cy="827365"/>
          </a:xfrm>
          <a:prstGeom prst="chevron">
            <a:avLst/>
          </a:prstGeom>
          <a:solidFill>
            <a:schemeClr val="tx1">
              <a:lumMod val="75000"/>
              <a:lumOff val="2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35656" y="4275873"/>
            <a:ext cx="2284486" cy="1502865"/>
            <a:chOff x="4654469" y="4258511"/>
            <a:chExt cx="2284486" cy="1502865"/>
          </a:xfrm>
        </p:grpSpPr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4654469" y="5022712"/>
              <a:ext cx="2284486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based on new visual trend that’s fresh, relevant and always on the cutting edge. </a:t>
              </a:r>
            </a:p>
          </p:txBody>
        </p:sp>
        <p:sp>
          <p:nvSpPr>
            <p:cNvPr id="49" name="speed"/>
            <p:cNvSpPr txBox="1">
              <a:spLocks noChangeArrowheads="1"/>
            </p:cNvSpPr>
            <p:nvPr/>
          </p:nvSpPr>
          <p:spPr bwMode="auto">
            <a:xfrm>
              <a:off x="4663450" y="4258511"/>
              <a:ext cx="46166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标题</a:t>
              </a:r>
              <a:endPara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speed"/>
            <p:cNvSpPr txBox="1">
              <a:spLocks noChangeArrowheads="1"/>
            </p:cNvSpPr>
            <p:nvPr/>
          </p:nvSpPr>
          <p:spPr bwMode="auto">
            <a:xfrm>
              <a:off x="4663450" y="4545085"/>
              <a:ext cx="1833002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Top Quality design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00811" y="4275873"/>
            <a:ext cx="2284486" cy="1502865"/>
            <a:chOff x="8163072" y="4258511"/>
            <a:chExt cx="2284486" cy="1502865"/>
          </a:xfrm>
        </p:grpSpPr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8163072" y="5022712"/>
              <a:ext cx="2284486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based on new visual trend that’s fresh, relevant and always on the cutting edge. </a:t>
              </a:r>
            </a:p>
          </p:txBody>
        </p:sp>
        <p:sp>
          <p:nvSpPr>
            <p:cNvPr id="70" name="speed"/>
            <p:cNvSpPr txBox="1">
              <a:spLocks noChangeArrowheads="1"/>
            </p:cNvSpPr>
            <p:nvPr/>
          </p:nvSpPr>
          <p:spPr bwMode="auto">
            <a:xfrm>
              <a:off x="8163072" y="4258511"/>
              <a:ext cx="46166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标题</a:t>
              </a:r>
              <a:endPara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1" name="speed"/>
            <p:cNvSpPr txBox="1">
              <a:spLocks noChangeArrowheads="1"/>
            </p:cNvSpPr>
            <p:nvPr/>
          </p:nvSpPr>
          <p:spPr bwMode="auto">
            <a:xfrm>
              <a:off x="8163072" y="4545085"/>
              <a:ext cx="1833002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Top Quality design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43817" y="4258511"/>
            <a:ext cx="2284486" cy="1537588"/>
            <a:chOff x="1355559" y="4258511"/>
            <a:chExt cx="2284486" cy="1537588"/>
          </a:xfrm>
        </p:grpSpPr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1355559" y="5057435"/>
              <a:ext cx="2284486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based on new visual trend that’s fresh, relevant and always on the cutting edge. </a:t>
              </a:r>
            </a:p>
          </p:txBody>
        </p:sp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1355559" y="4258511"/>
              <a:ext cx="46166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标题</a:t>
              </a:r>
              <a:endPara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5" name="speed"/>
            <p:cNvSpPr txBox="1">
              <a:spLocks noChangeArrowheads="1"/>
            </p:cNvSpPr>
            <p:nvPr/>
          </p:nvSpPr>
          <p:spPr bwMode="auto">
            <a:xfrm>
              <a:off x="1355559" y="4545085"/>
              <a:ext cx="1833002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Top Quality design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42952" y="2164960"/>
            <a:ext cx="1685173" cy="1967345"/>
            <a:chOff x="5275984" y="2164960"/>
            <a:chExt cx="1685173" cy="1967345"/>
          </a:xfrm>
        </p:grpSpPr>
        <p:sp>
          <p:nvSpPr>
            <p:cNvPr id="52" name="Oval 51"/>
            <p:cNvSpPr/>
            <p:nvPr/>
          </p:nvSpPr>
          <p:spPr>
            <a:xfrm>
              <a:off x="5275984" y="2164960"/>
              <a:ext cx="1685173" cy="1685173"/>
            </a:xfrm>
            <a:prstGeom prst="ellips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 rot="2700000">
              <a:off x="5944473" y="2833450"/>
              <a:ext cx="348198" cy="348195"/>
              <a:chOff x="3268717" y="5549462"/>
              <a:chExt cx="468000" cy="46800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3268717" y="5783462"/>
                <a:ext cx="468000" cy="0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502717" y="5549462"/>
                <a:ext cx="0" cy="468000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78" name="Straight Connector 77"/>
            <p:cNvCxnSpPr/>
            <p:nvPr/>
          </p:nvCxnSpPr>
          <p:spPr>
            <a:xfrm>
              <a:off x="6118571" y="3851173"/>
              <a:ext cx="0" cy="281132"/>
            </a:xfrm>
            <a:prstGeom prst="lin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5367203" y="2243744"/>
              <a:ext cx="1502737" cy="1527605"/>
              <a:chOff x="2245" y="1415"/>
              <a:chExt cx="846" cy="860"/>
            </a:xfrm>
          </p:grpSpPr>
          <p:sp>
            <p:nvSpPr>
              <p:cNvPr id="134" name="Line 5"/>
              <p:cNvSpPr>
                <a:spLocks noChangeShapeType="1"/>
              </p:cNvSpPr>
              <p:nvPr/>
            </p:nvSpPr>
            <p:spPr bwMode="auto">
              <a:xfrm>
                <a:off x="2668" y="1415"/>
                <a:ext cx="0" cy="68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5" name="Line 6"/>
              <p:cNvSpPr>
                <a:spLocks noChangeShapeType="1"/>
              </p:cNvSpPr>
              <p:nvPr/>
            </p:nvSpPr>
            <p:spPr bwMode="auto">
              <a:xfrm>
                <a:off x="2521" y="1441"/>
                <a:ext cx="24" cy="64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6" name="Line 7"/>
              <p:cNvSpPr>
                <a:spLocks noChangeShapeType="1"/>
              </p:cNvSpPr>
              <p:nvPr/>
            </p:nvSpPr>
            <p:spPr bwMode="auto">
              <a:xfrm>
                <a:off x="2392" y="1516"/>
                <a:ext cx="44" cy="52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2296" y="1630"/>
                <a:ext cx="59" cy="34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>
                <a:off x="2245" y="1770"/>
                <a:ext cx="67" cy="12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9" name="Line 10"/>
              <p:cNvSpPr>
                <a:spLocks noChangeShapeType="1"/>
              </p:cNvSpPr>
              <p:nvPr/>
            </p:nvSpPr>
            <p:spPr bwMode="auto">
              <a:xfrm flipV="1">
                <a:off x="2245" y="1908"/>
                <a:ext cx="67" cy="12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0" name="Line 11"/>
              <p:cNvSpPr>
                <a:spLocks noChangeShapeType="1"/>
              </p:cNvSpPr>
              <p:nvPr/>
            </p:nvSpPr>
            <p:spPr bwMode="auto">
              <a:xfrm flipV="1">
                <a:off x="2296" y="2026"/>
                <a:ext cx="59" cy="34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1" name="Line 12"/>
              <p:cNvSpPr>
                <a:spLocks noChangeShapeType="1"/>
              </p:cNvSpPr>
              <p:nvPr/>
            </p:nvSpPr>
            <p:spPr bwMode="auto">
              <a:xfrm flipV="1">
                <a:off x="2392" y="2121"/>
                <a:ext cx="44" cy="53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2" name="Line 13"/>
              <p:cNvSpPr>
                <a:spLocks noChangeShapeType="1"/>
              </p:cNvSpPr>
              <p:nvPr/>
            </p:nvSpPr>
            <p:spPr bwMode="auto">
              <a:xfrm flipV="1">
                <a:off x="2521" y="2184"/>
                <a:ext cx="24" cy="64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3" name="Line 14"/>
              <p:cNvSpPr>
                <a:spLocks noChangeShapeType="1"/>
              </p:cNvSpPr>
              <p:nvPr/>
            </p:nvSpPr>
            <p:spPr bwMode="auto">
              <a:xfrm flipV="1">
                <a:off x="2668" y="2207"/>
                <a:ext cx="0" cy="68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4" name="Line 15"/>
              <p:cNvSpPr>
                <a:spLocks noChangeShapeType="1"/>
              </p:cNvSpPr>
              <p:nvPr/>
            </p:nvSpPr>
            <p:spPr bwMode="auto">
              <a:xfrm flipH="1" flipV="1">
                <a:off x="2793" y="2184"/>
                <a:ext cx="22" cy="64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5" name="Line 16"/>
              <p:cNvSpPr>
                <a:spLocks noChangeShapeType="1"/>
              </p:cNvSpPr>
              <p:nvPr/>
            </p:nvSpPr>
            <p:spPr bwMode="auto">
              <a:xfrm flipH="1" flipV="1">
                <a:off x="2901" y="2121"/>
                <a:ext cx="44" cy="53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6" name="Line 17"/>
              <p:cNvSpPr>
                <a:spLocks noChangeShapeType="1"/>
              </p:cNvSpPr>
              <p:nvPr/>
            </p:nvSpPr>
            <p:spPr bwMode="auto">
              <a:xfrm flipH="1" flipV="1">
                <a:off x="2981" y="2026"/>
                <a:ext cx="59" cy="34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7" name="Line 18"/>
              <p:cNvSpPr>
                <a:spLocks noChangeShapeType="1"/>
              </p:cNvSpPr>
              <p:nvPr/>
            </p:nvSpPr>
            <p:spPr bwMode="auto">
              <a:xfrm flipH="1" flipV="1">
                <a:off x="3025" y="1908"/>
                <a:ext cx="66" cy="12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8" name="Line 19"/>
              <p:cNvSpPr>
                <a:spLocks noChangeShapeType="1"/>
              </p:cNvSpPr>
              <p:nvPr/>
            </p:nvSpPr>
            <p:spPr bwMode="auto">
              <a:xfrm flipH="1">
                <a:off x="3025" y="1770"/>
                <a:ext cx="66" cy="12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9" name="Line 20"/>
              <p:cNvSpPr>
                <a:spLocks noChangeShapeType="1"/>
              </p:cNvSpPr>
              <p:nvPr/>
            </p:nvSpPr>
            <p:spPr bwMode="auto">
              <a:xfrm flipH="1">
                <a:off x="2981" y="1630"/>
                <a:ext cx="59" cy="34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flipH="1">
                <a:off x="2901" y="1516"/>
                <a:ext cx="44" cy="52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1" name="Line 22"/>
              <p:cNvSpPr>
                <a:spLocks noChangeShapeType="1"/>
              </p:cNvSpPr>
              <p:nvPr/>
            </p:nvSpPr>
            <p:spPr bwMode="auto">
              <a:xfrm flipH="1">
                <a:off x="2793" y="1441"/>
                <a:ext cx="22" cy="64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749908" y="2164960"/>
            <a:ext cx="1685173" cy="1961906"/>
            <a:chOff x="8265158" y="2164960"/>
            <a:chExt cx="1685173" cy="1961906"/>
          </a:xfrm>
        </p:grpSpPr>
        <p:sp>
          <p:nvSpPr>
            <p:cNvPr id="53" name="Oval 52"/>
            <p:cNvSpPr/>
            <p:nvPr/>
          </p:nvSpPr>
          <p:spPr>
            <a:xfrm>
              <a:off x="8265158" y="2164960"/>
              <a:ext cx="1685173" cy="1685173"/>
            </a:xfrm>
            <a:prstGeom prst="ellipse">
              <a:avLst/>
            </a:prstGeom>
            <a:noFill/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 rot="2700000">
              <a:off x="8933647" y="2833450"/>
              <a:ext cx="348198" cy="348195"/>
              <a:chOff x="3268717" y="5549462"/>
              <a:chExt cx="468000" cy="46800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3268717" y="5783462"/>
                <a:ext cx="468000" cy="0"/>
              </a:xfrm>
              <a:prstGeom prst="line">
                <a:avLst/>
              </a:prstGeom>
              <a:noFill/>
              <a:ln>
                <a:solidFill>
                  <a:schemeClr val="bg2"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502717" y="5549462"/>
                <a:ext cx="0" cy="468000"/>
              </a:xfrm>
              <a:prstGeom prst="line">
                <a:avLst/>
              </a:prstGeom>
              <a:noFill/>
              <a:ln>
                <a:solidFill>
                  <a:schemeClr val="bg2"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>
              <a:off x="9087056" y="3845734"/>
              <a:ext cx="0" cy="281132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81" name="Group 4"/>
            <p:cNvGrpSpPr>
              <a:grpSpLocks noChangeAspect="1"/>
            </p:cNvGrpSpPr>
            <p:nvPr/>
          </p:nvGrpSpPr>
          <p:grpSpPr bwMode="auto">
            <a:xfrm>
              <a:off x="8356377" y="2243744"/>
              <a:ext cx="1502737" cy="1527605"/>
              <a:chOff x="2245" y="1415"/>
              <a:chExt cx="846" cy="860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>
                <a:off x="2668" y="1415"/>
                <a:ext cx="0" cy="68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2" name="Line 6"/>
              <p:cNvSpPr>
                <a:spLocks noChangeShapeType="1"/>
              </p:cNvSpPr>
              <p:nvPr/>
            </p:nvSpPr>
            <p:spPr bwMode="auto">
              <a:xfrm>
                <a:off x="2521" y="1441"/>
                <a:ext cx="24" cy="64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3" name="Line 7"/>
              <p:cNvSpPr>
                <a:spLocks noChangeShapeType="1"/>
              </p:cNvSpPr>
              <p:nvPr/>
            </p:nvSpPr>
            <p:spPr bwMode="auto">
              <a:xfrm>
                <a:off x="2392" y="1516"/>
                <a:ext cx="44" cy="52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4" name="Line 8"/>
              <p:cNvSpPr>
                <a:spLocks noChangeShapeType="1"/>
              </p:cNvSpPr>
              <p:nvPr/>
            </p:nvSpPr>
            <p:spPr bwMode="auto">
              <a:xfrm>
                <a:off x="2296" y="1630"/>
                <a:ext cx="59" cy="34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5" name="Line 9"/>
              <p:cNvSpPr>
                <a:spLocks noChangeShapeType="1"/>
              </p:cNvSpPr>
              <p:nvPr/>
            </p:nvSpPr>
            <p:spPr bwMode="auto">
              <a:xfrm>
                <a:off x="2245" y="1770"/>
                <a:ext cx="67" cy="12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1" name="Line 10"/>
              <p:cNvSpPr>
                <a:spLocks noChangeShapeType="1"/>
              </p:cNvSpPr>
              <p:nvPr/>
            </p:nvSpPr>
            <p:spPr bwMode="auto">
              <a:xfrm flipV="1">
                <a:off x="2245" y="1908"/>
                <a:ext cx="67" cy="12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2" name="Line 11"/>
              <p:cNvSpPr>
                <a:spLocks noChangeShapeType="1"/>
              </p:cNvSpPr>
              <p:nvPr/>
            </p:nvSpPr>
            <p:spPr bwMode="auto">
              <a:xfrm flipV="1">
                <a:off x="2296" y="2026"/>
                <a:ext cx="59" cy="34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3" name="Line 12"/>
              <p:cNvSpPr>
                <a:spLocks noChangeShapeType="1"/>
              </p:cNvSpPr>
              <p:nvPr/>
            </p:nvSpPr>
            <p:spPr bwMode="auto">
              <a:xfrm flipV="1">
                <a:off x="2392" y="2121"/>
                <a:ext cx="44" cy="53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521" y="2184"/>
                <a:ext cx="24" cy="64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5" name="Line 14"/>
              <p:cNvSpPr>
                <a:spLocks noChangeShapeType="1"/>
              </p:cNvSpPr>
              <p:nvPr/>
            </p:nvSpPr>
            <p:spPr bwMode="auto">
              <a:xfrm flipV="1">
                <a:off x="2668" y="2207"/>
                <a:ext cx="0" cy="68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6" name="Line 15"/>
              <p:cNvSpPr>
                <a:spLocks noChangeShapeType="1"/>
              </p:cNvSpPr>
              <p:nvPr/>
            </p:nvSpPr>
            <p:spPr bwMode="auto">
              <a:xfrm flipH="1" flipV="1">
                <a:off x="2793" y="2184"/>
                <a:ext cx="22" cy="64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7" name="Line 16"/>
              <p:cNvSpPr>
                <a:spLocks noChangeShapeType="1"/>
              </p:cNvSpPr>
              <p:nvPr/>
            </p:nvSpPr>
            <p:spPr bwMode="auto">
              <a:xfrm flipH="1" flipV="1">
                <a:off x="2901" y="2121"/>
                <a:ext cx="44" cy="53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8" name="Line 17"/>
              <p:cNvSpPr>
                <a:spLocks noChangeShapeType="1"/>
              </p:cNvSpPr>
              <p:nvPr/>
            </p:nvSpPr>
            <p:spPr bwMode="auto">
              <a:xfrm flipH="1" flipV="1">
                <a:off x="2981" y="2026"/>
                <a:ext cx="59" cy="34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9" name="Line 18"/>
              <p:cNvSpPr>
                <a:spLocks noChangeShapeType="1"/>
              </p:cNvSpPr>
              <p:nvPr/>
            </p:nvSpPr>
            <p:spPr bwMode="auto">
              <a:xfrm flipH="1" flipV="1">
                <a:off x="3025" y="1908"/>
                <a:ext cx="66" cy="12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0" name="Line 19"/>
              <p:cNvSpPr>
                <a:spLocks noChangeShapeType="1"/>
              </p:cNvSpPr>
              <p:nvPr/>
            </p:nvSpPr>
            <p:spPr bwMode="auto">
              <a:xfrm flipH="1">
                <a:off x="3025" y="1770"/>
                <a:ext cx="66" cy="12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1" name="Line 20"/>
              <p:cNvSpPr>
                <a:spLocks noChangeShapeType="1"/>
              </p:cNvSpPr>
              <p:nvPr/>
            </p:nvSpPr>
            <p:spPr bwMode="auto">
              <a:xfrm flipH="1">
                <a:off x="2981" y="1630"/>
                <a:ext cx="59" cy="34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2" name="Line 21"/>
              <p:cNvSpPr>
                <a:spLocks noChangeShapeType="1"/>
              </p:cNvSpPr>
              <p:nvPr/>
            </p:nvSpPr>
            <p:spPr bwMode="auto">
              <a:xfrm flipH="1">
                <a:off x="2901" y="1516"/>
                <a:ext cx="44" cy="52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3" name="Line 22"/>
              <p:cNvSpPr>
                <a:spLocks noChangeShapeType="1"/>
              </p:cNvSpPr>
              <p:nvPr/>
            </p:nvSpPr>
            <p:spPr bwMode="auto">
              <a:xfrm flipH="1">
                <a:off x="2793" y="1441"/>
                <a:ext cx="22" cy="64"/>
              </a:xfrm>
              <a:prstGeom prst="line">
                <a:avLst/>
              </a:prstGeom>
              <a:noFill/>
              <a:ln>
                <a:solidFill>
                  <a:schemeClr val="bg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748538" y="2164960"/>
            <a:ext cx="1685173" cy="1966314"/>
            <a:chOff x="1403371" y="2164960"/>
            <a:chExt cx="1685173" cy="1966314"/>
          </a:xfrm>
        </p:grpSpPr>
        <p:sp>
          <p:nvSpPr>
            <p:cNvPr id="51" name="Oval 50"/>
            <p:cNvSpPr/>
            <p:nvPr/>
          </p:nvSpPr>
          <p:spPr>
            <a:xfrm>
              <a:off x="1403371" y="2164960"/>
              <a:ext cx="1685173" cy="1685173"/>
            </a:xfrm>
            <a:prstGeom prst="ellipse">
              <a:avLst/>
            </a:prstGeom>
            <a:noFill/>
            <a:ln w="22225"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 rot="2700000">
              <a:off x="2071860" y="2833450"/>
              <a:ext cx="348198" cy="348195"/>
              <a:chOff x="3268717" y="5549462"/>
              <a:chExt cx="468000" cy="468000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3268717" y="5783462"/>
                <a:ext cx="468000" cy="0"/>
              </a:xfrm>
              <a:prstGeom prst="line">
                <a:avLst/>
              </a:prstGeom>
              <a:ln w="12700">
                <a:solidFill>
                  <a:srgbClr val="00B7EE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502717" y="5549462"/>
                <a:ext cx="0" cy="468000"/>
              </a:xfrm>
              <a:prstGeom prst="line">
                <a:avLst/>
              </a:prstGeom>
              <a:ln w="12700">
                <a:solidFill>
                  <a:srgbClr val="00B7EE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>
              <a:stCxn id="51" idx="4"/>
            </p:cNvCxnSpPr>
            <p:nvPr/>
          </p:nvCxnSpPr>
          <p:spPr>
            <a:xfrm>
              <a:off x="2245958" y="3850133"/>
              <a:ext cx="0" cy="281141"/>
            </a:xfrm>
            <a:prstGeom prst="lin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82" name="Group 4"/>
            <p:cNvGrpSpPr>
              <a:grpSpLocks noChangeAspect="1"/>
            </p:cNvGrpSpPr>
            <p:nvPr/>
          </p:nvGrpSpPr>
          <p:grpSpPr bwMode="auto">
            <a:xfrm>
              <a:off x="1494590" y="2243744"/>
              <a:ext cx="1502737" cy="1527605"/>
              <a:chOff x="2245" y="1415"/>
              <a:chExt cx="846" cy="860"/>
            </a:xfrm>
          </p:grpSpPr>
          <p:sp>
            <p:nvSpPr>
              <p:cNvPr id="83" name="Line 5"/>
              <p:cNvSpPr>
                <a:spLocks noChangeShapeType="1"/>
              </p:cNvSpPr>
              <p:nvPr/>
            </p:nvSpPr>
            <p:spPr bwMode="auto">
              <a:xfrm>
                <a:off x="2668" y="1415"/>
                <a:ext cx="0" cy="68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4" name="Line 6"/>
              <p:cNvSpPr>
                <a:spLocks noChangeShapeType="1"/>
              </p:cNvSpPr>
              <p:nvPr/>
            </p:nvSpPr>
            <p:spPr bwMode="auto">
              <a:xfrm>
                <a:off x="2521" y="1441"/>
                <a:ext cx="24" cy="64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5" name="Line 7"/>
              <p:cNvSpPr>
                <a:spLocks noChangeShapeType="1"/>
              </p:cNvSpPr>
              <p:nvPr/>
            </p:nvSpPr>
            <p:spPr bwMode="auto">
              <a:xfrm>
                <a:off x="2392" y="1516"/>
                <a:ext cx="44" cy="52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6" name="Line 8"/>
              <p:cNvSpPr>
                <a:spLocks noChangeShapeType="1"/>
              </p:cNvSpPr>
              <p:nvPr/>
            </p:nvSpPr>
            <p:spPr bwMode="auto">
              <a:xfrm>
                <a:off x="2296" y="1630"/>
                <a:ext cx="59" cy="34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7" name="Line 9"/>
              <p:cNvSpPr>
                <a:spLocks noChangeShapeType="1"/>
              </p:cNvSpPr>
              <p:nvPr/>
            </p:nvSpPr>
            <p:spPr bwMode="auto">
              <a:xfrm>
                <a:off x="2245" y="1770"/>
                <a:ext cx="67" cy="12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8" name="Line 10"/>
              <p:cNvSpPr>
                <a:spLocks noChangeShapeType="1"/>
              </p:cNvSpPr>
              <p:nvPr/>
            </p:nvSpPr>
            <p:spPr bwMode="auto">
              <a:xfrm flipV="1">
                <a:off x="2245" y="1908"/>
                <a:ext cx="67" cy="12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9" name="Line 11"/>
              <p:cNvSpPr>
                <a:spLocks noChangeShapeType="1"/>
              </p:cNvSpPr>
              <p:nvPr/>
            </p:nvSpPr>
            <p:spPr bwMode="auto">
              <a:xfrm flipV="1">
                <a:off x="2296" y="2026"/>
                <a:ext cx="59" cy="34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0" name="Line 12"/>
              <p:cNvSpPr>
                <a:spLocks noChangeShapeType="1"/>
              </p:cNvSpPr>
              <p:nvPr/>
            </p:nvSpPr>
            <p:spPr bwMode="auto">
              <a:xfrm flipV="1">
                <a:off x="2392" y="2121"/>
                <a:ext cx="44" cy="53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1" name="Line 13"/>
              <p:cNvSpPr>
                <a:spLocks noChangeShapeType="1"/>
              </p:cNvSpPr>
              <p:nvPr/>
            </p:nvSpPr>
            <p:spPr bwMode="auto">
              <a:xfrm flipV="1">
                <a:off x="2521" y="2184"/>
                <a:ext cx="24" cy="64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2" name="Line 14"/>
              <p:cNvSpPr>
                <a:spLocks noChangeShapeType="1"/>
              </p:cNvSpPr>
              <p:nvPr/>
            </p:nvSpPr>
            <p:spPr bwMode="auto">
              <a:xfrm flipV="1">
                <a:off x="2668" y="2207"/>
                <a:ext cx="0" cy="68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3" name="Line 15"/>
              <p:cNvSpPr>
                <a:spLocks noChangeShapeType="1"/>
              </p:cNvSpPr>
              <p:nvPr/>
            </p:nvSpPr>
            <p:spPr bwMode="auto">
              <a:xfrm flipH="1" flipV="1">
                <a:off x="2793" y="2184"/>
                <a:ext cx="22" cy="64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4" name="Line 16"/>
              <p:cNvSpPr>
                <a:spLocks noChangeShapeType="1"/>
              </p:cNvSpPr>
              <p:nvPr/>
            </p:nvSpPr>
            <p:spPr bwMode="auto">
              <a:xfrm flipH="1" flipV="1">
                <a:off x="2901" y="2121"/>
                <a:ext cx="44" cy="53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5" name="Line 17"/>
              <p:cNvSpPr>
                <a:spLocks noChangeShapeType="1"/>
              </p:cNvSpPr>
              <p:nvPr/>
            </p:nvSpPr>
            <p:spPr bwMode="auto">
              <a:xfrm flipH="1" flipV="1">
                <a:off x="2981" y="2026"/>
                <a:ext cx="59" cy="34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6" name="Line 18"/>
              <p:cNvSpPr>
                <a:spLocks noChangeShapeType="1"/>
              </p:cNvSpPr>
              <p:nvPr/>
            </p:nvSpPr>
            <p:spPr bwMode="auto">
              <a:xfrm flipH="1" flipV="1">
                <a:off x="3025" y="1908"/>
                <a:ext cx="66" cy="12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7" name="Line 19"/>
              <p:cNvSpPr>
                <a:spLocks noChangeShapeType="1"/>
              </p:cNvSpPr>
              <p:nvPr/>
            </p:nvSpPr>
            <p:spPr bwMode="auto">
              <a:xfrm flipH="1">
                <a:off x="3025" y="1770"/>
                <a:ext cx="66" cy="12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8" name="Line 20"/>
              <p:cNvSpPr>
                <a:spLocks noChangeShapeType="1"/>
              </p:cNvSpPr>
              <p:nvPr/>
            </p:nvSpPr>
            <p:spPr bwMode="auto">
              <a:xfrm flipH="1">
                <a:off x="2981" y="1630"/>
                <a:ext cx="59" cy="34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9" name="Line 21"/>
              <p:cNvSpPr>
                <a:spLocks noChangeShapeType="1"/>
              </p:cNvSpPr>
              <p:nvPr/>
            </p:nvSpPr>
            <p:spPr bwMode="auto">
              <a:xfrm flipH="1">
                <a:off x="2901" y="1516"/>
                <a:ext cx="44" cy="52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0" name="Line 22"/>
              <p:cNvSpPr>
                <a:spLocks noChangeShapeType="1"/>
              </p:cNvSpPr>
              <p:nvPr/>
            </p:nvSpPr>
            <p:spPr bwMode="auto">
              <a:xfrm flipH="1">
                <a:off x="2793" y="1441"/>
                <a:ext cx="22" cy="64"/>
              </a:xfrm>
              <a:prstGeom prst="line">
                <a:avLst/>
              </a:prstGeom>
              <a:noFill/>
              <a:ln>
                <a:solidFill>
                  <a:srgbClr val="00B7EE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2120900" y="5488273"/>
            <a:ext cx="7950200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88847" y="1523940"/>
            <a:ext cx="8048095" cy="3846548"/>
            <a:chOff x="2088847" y="1523940"/>
            <a:chExt cx="8048095" cy="3846548"/>
          </a:xfrm>
        </p:grpSpPr>
        <p:grpSp>
          <p:nvGrpSpPr>
            <p:cNvPr id="107" name="Group 106"/>
            <p:cNvGrpSpPr/>
            <p:nvPr/>
          </p:nvGrpSpPr>
          <p:grpSpPr>
            <a:xfrm>
              <a:off x="2088847" y="1766912"/>
              <a:ext cx="8044579" cy="3603576"/>
              <a:chOff x="395288" y="1641524"/>
              <a:chExt cx="8353425" cy="3741924"/>
            </a:xfrm>
          </p:grpSpPr>
          <p:grpSp>
            <p:nvGrpSpPr>
              <p:cNvPr id="108" name="map"/>
              <p:cNvGrpSpPr/>
              <p:nvPr/>
            </p:nvGrpSpPr>
            <p:grpSpPr>
              <a:xfrm>
                <a:off x="1301583" y="1850323"/>
                <a:ext cx="6540834" cy="3336255"/>
                <a:chOff x="260350" y="1492250"/>
                <a:chExt cx="8620125" cy="4689475"/>
              </a:xfrm>
              <a:noFill/>
              <a:effectLst/>
            </p:grpSpPr>
            <p:grpSp>
              <p:nvGrpSpPr>
                <p:cNvPr id="119" name="그룹 17"/>
                <p:cNvGrpSpPr/>
                <p:nvPr/>
              </p:nvGrpSpPr>
              <p:grpSpPr>
                <a:xfrm>
                  <a:off x="260350" y="1555750"/>
                  <a:ext cx="4768850" cy="4340225"/>
                  <a:chOff x="260350" y="1555750"/>
                  <a:chExt cx="4768850" cy="4340225"/>
                </a:xfrm>
                <a:grpFill/>
              </p:grpSpPr>
              <p:sp>
                <p:nvSpPr>
                  <p:cNvPr id="332" name="Freeform 1477"/>
                  <p:cNvSpPr/>
                  <p:nvPr/>
                </p:nvSpPr>
                <p:spPr bwMode="auto">
                  <a:xfrm>
                    <a:off x="1241425" y="4889500"/>
                    <a:ext cx="177800" cy="209550"/>
                  </a:xfrm>
                  <a:custGeom>
                    <a:avLst/>
                    <a:gdLst>
                      <a:gd name="T0" fmla="*/ 74 w 112"/>
                      <a:gd name="T1" fmla="*/ 12 h 132"/>
                      <a:gd name="T2" fmla="*/ 90 w 112"/>
                      <a:gd name="T3" fmla="*/ 16 h 132"/>
                      <a:gd name="T4" fmla="*/ 108 w 112"/>
                      <a:gd name="T5" fmla="*/ 26 h 132"/>
                      <a:gd name="T6" fmla="*/ 110 w 112"/>
                      <a:gd name="T7" fmla="*/ 34 h 132"/>
                      <a:gd name="T8" fmla="*/ 108 w 112"/>
                      <a:gd name="T9" fmla="*/ 42 h 132"/>
                      <a:gd name="T10" fmla="*/ 108 w 112"/>
                      <a:gd name="T11" fmla="*/ 52 h 132"/>
                      <a:gd name="T12" fmla="*/ 108 w 112"/>
                      <a:gd name="T13" fmla="*/ 66 h 132"/>
                      <a:gd name="T14" fmla="*/ 106 w 112"/>
                      <a:gd name="T15" fmla="*/ 70 h 132"/>
                      <a:gd name="T16" fmla="*/ 108 w 112"/>
                      <a:gd name="T17" fmla="*/ 76 h 132"/>
                      <a:gd name="T18" fmla="*/ 108 w 112"/>
                      <a:gd name="T19" fmla="*/ 84 h 132"/>
                      <a:gd name="T20" fmla="*/ 106 w 112"/>
                      <a:gd name="T21" fmla="*/ 92 h 132"/>
                      <a:gd name="T22" fmla="*/ 108 w 112"/>
                      <a:gd name="T23" fmla="*/ 98 h 132"/>
                      <a:gd name="T24" fmla="*/ 108 w 112"/>
                      <a:gd name="T25" fmla="*/ 106 h 132"/>
                      <a:gd name="T26" fmla="*/ 110 w 112"/>
                      <a:gd name="T27" fmla="*/ 110 h 132"/>
                      <a:gd name="T28" fmla="*/ 92 w 112"/>
                      <a:gd name="T29" fmla="*/ 132 h 132"/>
                      <a:gd name="T30" fmla="*/ 84 w 112"/>
                      <a:gd name="T31" fmla="*/ 130 h 132"/>
                      <a:gd name="T32" fmla="*/ 80 w 112"/>
                      <a:gd name="T33" fmla="*/ 128 h 132"/>
                      <a:gd name="T34" fmla="*/ 70 w 112"/>
                      <a:gd name="T35" fmla="*/ 130 h 132"/>
                      <a:gd name="T36" fmla="*/ 62 w 112"/>
                      <a:gd name="T37" fmla="*/ 128 h 132"/>
                      <a:gd name="T38" fmla="*/ 56 w 112"/>
                      <a:gd name="T39" fmla="*/ 122 h 132"/>
                      <a:gd name="T40" fmla="*/ 52 w 112"/>
                      <a:gd name="T41" fmla="*/ 122 h 132"/>
                      <a:gd name="T42" fmla="*/ 46 w 112"/>
                      <a:gd name="T43" fmla="*/ 120 h 132"/>
                      <a:gd name="T44" fmla="*/ 44 w 112"/>
                      <a:gd name="T45" fmla="*/ 110 h 132"/>
                      <a:gd name="T46" fmla="*/ 46 w 112"/>
                      <a:gd name="T47" fmla="*/ 104 h 132"/>
                      <a:gd name="T48" fmla="*/ 40 w 112"/>
                      <a:gd name="T49" fmla="*/ 102 h 132"/>
                      <a:gd name="T50" fmla="*/ 36 w 112"/>
                      <a:gd name="T51" fmla="*/ 96 h 132"/>
                      <a:gd name="T52" fmla="*/ 30 w 112"/>
                      <a:gd name="T53" fmla="*/ 86 h 132"/>
                      <a:gd name="T54" fmla="*/ 22 w 112"/>
                      <a:gd name="T55" fmla="*/ 84 h 132"/>
                      <a:gd name="T56" fmla="*/ 18 w 112"/>
                      <a:gd name="T57" fmla="*/ 80 h 132"/>
                      <a:gd name="T58" fmla="*/ 16 w 112"/>
                      <a:gd name="T59" fmla="*/ 78 h 132"/>
                      <a:gd name="T60" fmla="*/ 8 w 112"/>
                      <a:gd name="T61" fmla="*/ 66 h 132"/>
                      <a:gd name="T62" fmla="*/ 4 w 112"/>
                      <a:gd name="T63" fmla="*/ 60 h 132"/>
                      <a:gd name="T64" fmla="*/ 2 w 112"/>
                      <a:gd name="T65" fmla="*/ 58 h 132"/>
                      <a:gd name="T66" fmla="*/ 0 w 112"/>
                      <a:gd name="T67" fmla="*/ 48 h 132"/>
                      <a:gd name="T68" fmla="*/ 8 w 112"/>
                      <a:gd name="T69" fmla="*/ 50 h 132"/>
                      <a:gd name="T70" fmla="*/ 16 w 112"/>
                      <a:gd name="T71" fmla="*/ 48 h 132"/>
                      <a:gd name="T72" fmla="*/ 22 w 112"/>
                      <a:gd name="T73" fmla="*/ 48 h 132"/>
                      <a:gd name="T74" fmla="*/ 38 w 112"/>
                      <a:gd name="T75" fmla="*/ 44 h 132"/>
                      <a:gd name="T76" fmla="*/ 44 w 112"/>
                      <a:gd name="T77" fmla="*/ 34 h 132"/>
                      <a:gd name="T78" fmla="*/ 46 w 112"/>
                      <a:gd name="T79" fmla="*/ 26 h 132"/>
                      <a:gd name="T80" fmla="*/ 52 w 112"/>
                      <a:gd name="T81" fmla="*/ 24 h 132"/>
                      <a:gd name="T82" fmla="*/ 54 w 112"/>
                      <a:gd name="T83" fmla="*/ 18 h 132"/>
                      <a:gd name="T84" fmla="*/ 58 w 112"/>
                      <a:gd name="T85" fmla="*/ 12 h 132"/>
                      <a:gd name="T86" fmla="*/ 76 w 112"/>
                      <a:gd name="T87" fmla="*/ 0 h 132"/>
                      <a:gd name="T88" fmla="*/ 76 w 112"/>
                      <a:gd name="T89" fmla="*/ 0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12" h="132">
                        <a:moveTo>
                          <a:pt x="76" y="0"/>
                        </a:moveTo>
                        <a:lnTo>
                          <a:pt x="74" y="12"/>
                        </a:lnTo>
                        <a:lnTo>
                          <a:pt x="82" y="14"/>
                        </a:lnTo>
                        <a:lnTo>
                          <a:pt x="90" y="16"/>
                        </a:lnTo>
                        <a:lnTo>
                          <a:pt x="98" y="22"/>
                        </a:lnTo>
                        <a:lnTo>
                          <a:pt x="108" y="26"/>
                        </a:lnTo>
                        <a:lnTo>
                          <a:pt x="110" y="32"/>
                        </a:lnTo>
                        <a:lnTo>
                          <a:pt x="110" y="34"/>
                        </a:lnTo>
                        <a:lnTo>
                          <a:pt x="108" y="36"/>
                        </a:lnTo>
                        <a:lnTo>
                          <a:pt x="108" y="42"/>
                        </a:lnTo>
                        <a:lnTo>
                          <a:pt x="106" y="48"/>
                        </a:lnTo>
                        <a:lnTo>
                          <a:pt x="108" y="52"/>
                        </a:lnTo>
                        <a:lnTo>
                          <a:pt x="112" y="60"/>
                        </a:lnTo>
                        <a:lnTo>
                          <a:pt x="108" y="66"/>
                        </a:lnTo>
                        <a:lnTo>
                          <a:pt x="106" y="68"/>
                        </a:lnTo>
                        <a:lnTo>
                          <a:pt x="106" y="70"/>
                        </a:lnTo>
                        <a:lnTo>
                          <a:pt x="106" y="72"/>
                        </a:lnTo>
                        <a:lnTo>
                          <a:pt x="108" y="76"/>
                        </a:lnTo>
                        <a:lnTo>
                          <a:pt x="108" y="78"/>
                        </a:lnTo>
                        <a:lnTo>
                          <a:pt x="108" y="84"/>
                        </a:lnTo>
                        <a:lnTo>
                          <a:pt x="108" y="88"/>
                        </a:lnTo>
                        <a:lnTo>
                          <a:pt x="106" y="92"/>
                        </a:lnTo>
                        <a:lnTo>
                          <a:pt x="108" y="94"/>
                        </a:lnTo>
                        <a:lnTo>
                          <a:pt x="108" y="98"/>
                        </a:lnTo>
                        <a:lnTo>
                          <a:pt x="106" y="104"/>
                        </a:lnTo>
                        <a:lnTo>
                          <a:pt x="108" y="106"/>
                        </a:lnTo>
                        <a:lnTo>
                          <a:pt x="110" y="106"/>
                        </a:lnTo>
                        <a:lnTo>
                          <a:pt x="110" y="110"/>
                        </a:lnTo>
                        <a:lnTo>
                          <a:pt x="102" y="120"/>
                        </a:lnTo>
                        <a:lnTo>
                          <a:pt x="92" y="132"/>
                        </a:lnTo>
                        <a:lnTo>
                          <a:pt x="90" y="130"/>
                        </a:lnTo>
                        <a:lnTo>
                          <a:pt x="84" y="130"/>
                        </a:lnTo>
                        <a:lnTo>
                          <a:pt x="80" y="130"/>
                        </a:lnTo>
                        <a:lnTo>
                          <a:pt x="80" y="128"/>
                        </a:lnTo>
                        <a:lnTo>
                          <a:pt x="74" y="128"/>
                        </a:lnTo>
                        <a:lnTo>
                          <a:pt x="70" y="130"/>
                        </a:lnTo>
                        <a:lnTo>
                          <a:pt x="64" y="128"/>
                        </a:lnTo>
                        <a:lnTo>
                          <a:pt x="62" y="128"/>
                        </a:lnTo>
                        <a:lnTo>
                          <a:pt x="58" y="128"/>
                        </a:lnTo>
                        <a:lnTo>
                          <a:pt x="56" y="122"/>
                        </a:lnTo>
                        <a:lnTo>
                          <a:pt x="54" y="122"/>
                        </a:lnTo>
                        <a:lnTo>
                          <a:pt x="52" y="122"/>
                        </a:lnTo>
                        <a:lnTo>
                          <a:pt x="48" y="122"/>
                        </a:lnTo>
                        <a:lnTo>
                          <a:pt x="46" y="120"/>
                        </a:lnTo>
                        <a:lnTo>
                          <a:pt x="44" y="116"/>
                        </a:lnTo>
                        <a:lnTo>
                          <a:pt x="44" y="110"/>
                        </a:lnTo>
                        <a:lnTo>
                          <a:pt x="46" y="106"/>
                        </a:lnTo>
                        <a:lnTo>
                          <a:pt x="46" y="104"/>
                        </a:lnTo>
                        <a:lnTo>
                          <a:pt x="44" y="104"/>
                        </a:lnTo>
                        <a:lnTo>
                          <a:pt x="40" y="102"/>
                        </a:lnTo>
                        <a:lnTo>
                          <a:pt x="38" y="98"/>
                        </a:lnTo>
                        <a:lnTo>
                          <a:pt x="36" y="96"/>
                        </a:lnTo>
                        <a:lnTo>
                          <a:pt x="36" y="88"/>
                        </a:lnTo>
                        <a:lnTo>
                          <a:pt x="30" y="86"/>
                        </a:lnTo>
                        <a:lnTo>
                          <a:pt x="26" y="80"/>
                        </a:lnTo>
                        <a:lnTo>
                          <a:pt x="22" y="84"/>
                        </a:lnTo>
                        <a:lnTo>
                          <a:pt x="20" y="84"/>
                        </a:lnTo>
                        <a:lnTo>
                          <a:pt x="18" y="80"/>
                        </a:lnTo>
                        <a:lnTo>
                          <a:pt x="18" y="78"/>
                        </a:lnTo>
                        <a:lnTo>
                          <a:pt x="16" y="78"/>
                        </a:lnTo>
                        <a:lnTo>
                          <a:pt x="10" y="70"/>
                        </a:lnTo>
                        <a:lnTo>
                          <a:pt x="8" y="66"/>
                        </a:lnTo>
                        <a:lnTo>
                          <a:pt x="8" y="62"/>
                        </a:lnTo>
                        <a:lnTo>
                          <a:pt x="4" y="60"/>
                        </a:lnTo>
                        <a:lnTo>
                          <a:pt x="4" y="58"/>
                        </a:lnTo>
                        <a:lnTo>
                          <a:pt x="2" y="58"/>
                        </a:lnTo>
                        <a:lnTo>
                          <a:pt x="0" y="52"/>
                        </a:lnTo>
                        <a:lnTo>
                          <a:pt x="0" y="48"/>
                        </a:lnTo>
                        <a:lnTo>
                          <a:pt x="2" y="50"/>
                        </a:lnTo>
                        <a:lnTo>
                          <a:pt x="8" y="50"/>
                        </a:lnTo>
                        <a:lnTo>
                          <a:pt x="10" y="50"/>
                        </a:lnTo>
                        <a:lnTo>
                          <a:pt x="16" y="48"/>
                        </a:lnTo>
                        <a:lnTo>
                          <a:pt x="20" y="48"/>
                        </a:lnTo>
                        <a:lnTo>
                          <a:pt x="22" y="48"/>
                        </a:lnTo>
                        <a:lnTo>
                          <a:pt x="34" y="44"/>
                        </a:lnTo>
                        <a:lnTo>
                          <a:pt x="38" y="44"/>
                        </a:lnTo>
                        <a:lnTo>
                          <a:pt x="44" y="42"/>
                        </a:lnTo>
                        <a:lnTo>
                          <a:pt x="44" y="34"/>
                        </a:lnTo>
                        <a:lnTo>
                          <a:pt x="46" y="30"/>
                        </a:lnTo>
                        <a:lnTo>
                          <a:pt x="46" y="26"/>
                        </a:lnTo>
                        <a:lnTo>
                          <a:pt x="48" y="26"/>
                        </a:lnTo>
                        <a:lnTo>
                          <a:pt x="52" y="24"/>
                        </a:lnTo>
                        <a:lnTo>
                          <a:pt x="54" y="22"/>
                        </a:lnTo>
                        <a:lnTo>
                          <a:pt x="54" y="18"/>
                        </a:lnTo>
                        <a:lnTo>
                          <a:pt x="56" y="14"/>
                        </a:lnTo>
                        <a:lnTo>
                          <a:pt x="58" y="12"/>
                        </a:lnTo>
                        <a:lnTo>
                          <a:pt x="64" y="8"/>
                        </a:lnTo>
                        <a:lnTo>
                          <a:pt x="76" y="0"/>
                        </a:lnTo>
                        <a:lnTo>
                          <a:pt x="76" y="0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3" name="Freeform 1478"/>
                  <p:cNvSpPr/>
                  <p:nvPr/>
                </p:nvSpPr>
                <p:spPr bwMode="auto">
                  <a:xfrm>
                    <a:off x="1165225" y="4692650"/>
                    <a:ext cx="263525" cy="276225"/>
                  </a:xfrm>
                  <a:custGeom>
                    <a:avLst/>
                    <a:gdLst>
                      <a:gd name="T0" fmla="*/ 36 w 166"/>
                      <a:gd name="T1" fmla="*/ 166 h 174"/>
                      <a:gd name="T2" fmla="*/ 42 w 166"/>
                      <a:gd name="T3" fmla="*/ 168 h 174"/>
                      <a:gd name="T4" fmla="*/ 46 w 166"/>
                      <a:gd name="T5" fmla="*/ 172 h 174"/>
                      <a:gd name="T6" fmla="*/ 54 w 166"/>
                      <a:gd name="T7" fmla="*/ 174 h 174"/>
                      <a:gd name="T8" fmla="*/ 62 w 166"/>
                      <a:gd name="T9" fmla="*/ 172 h 174"/>
                      <a:gd name="T10" fmla="*/ 70 w 166"/>
                      <a:gd name="T11" fmla="*/ 172 h 174"/>
                      <a:gd name="T12" fmla="*/ 84 w 166"/>
                      <a:gd name="T13" fmla="*/ 168 h 174"/>
                      <a:gd name="T14" fmla="*/ 90 w 166"/>
                      <a:gd name="T15" fmla="*/ 158 h 174"/>
                      <a:gd name="T16" fmla="*/ 92 w 166"/>
                      <a:gd name="T17" fmla="*/ 150 h 174"/>
                      <a:gd name="T18" fmla="*/ 98 w 166"/>
                      <a:gd name="T19" fmla="*/ 148 h 174"/>
                      <a:gd name="T20" fmla="*/ 100 w 166"/>
                      <a:gd name="T21" fmla="*/ 142 h 174"/>
                      <a:gd name="T22" fmla="*/ 106 w 166"/>
                      <a:gd name="T23" fmla="*/ 136 h 174"/>
                      <a:gd name="T24" fmla="*/ 124 w 166"/>
                      <a:gd name="T25" fmla="*/ 128 h 174"/>
                      <a:gd name="T26" fmla="*/ 124 w 166"/>
                      <a:gd name="T27" fmla="*/ 122 h 174"/>
                      <a:gd name="T28" fmla="*/ 118 w 166"/>
                      <a:gd name="T29" fmla="*/ 118 h 174"/>
                      <a:gd name="T30" fmla="*/ 152 w 166"/>
                      <a:gd name="T31" fmla="*/ 96 h 174"/>
                      <a:gd name="T32" fmla="*/ 152 w 166"/>
                      <a:gd name="T33" fmla="*/ 86 h 174"/>
                      <a:gd name="T34" fmla="*/ 154 w 166"/>
                      <a:gd name="T35" fmla="*/ 76 h 174"/>
                      <a:gd name="T36" fmla="*/ 162 w 166"/>
                      <a:gd name="T37" fmla="*/ 68 h 174"/>
                      <a:gd name="T38" fmla="*/ 162 w 166"/>
                      <a:gd name="T39" fmla="*/ 64 h 174"/>
                      <a:gd name="T40" fmla="*/ 156 w 166"/>
                      <a:gd name="T41" fmla="*/ 50 h 174"/>
                      <a:gd name="T42" fmla="*/ 158 w 166"/>
                      <a:gd name="T43" fmla="*/ 48 h 174"/>
                      <a:gd name="T44" fmla="*/ 166 w 166"/>
                      <a:gd name="T45" fmla="*/ 40 h 174"/>
                      <a:gd name="T46" fmla="*/ 164 w 166"/>
                      <a:gd name="T47" fmla="*/ 36 h 174"/>
                      <a:gd name="T48" fmla="*/ 164 w 166"/>
                      <a:gd name="T49" fmla="*/ 24 h 174"/>
                      <a:gd name="T50" fmla="*/ 156 w 166"/>
                      <a:gd name="T51" fmla="*/ 18 h 174"/>
                      <a:gd name="T52" fmla="*/ 148 w 166"/>
                      <a:gd name="T53" fmla="*/ 12 h 174"/>
                      <a:gd name="T54" fmla="*/ 144 w 166"/>
                      <a:gd name="T55" fmla="*/ 10 h 174"/>
                      <a:gd name="T56" fmla="*/ 144 w 166"/>
                      <a:gd name="T57" fmla="*/ 4 h 174"/>
                      <a:gd name="T58" fmla="*/ 138 w 166"/>
                      <a:gd name="T59" fmla="*/ 4 h 174"/>
                      <a:gd name="T60" fmla="*/ 128 w 166"/>
                      <a:gd name="T61" fmla="*/ 6 h 174"/>
                      <a:gd name="T62" fmla="*/ 124 w 166"/>
                      <a:gd name="T63" fmla="*/ 0 h 174"/>
                      <a:gd name="T64" fmla="*/ 92 w 166"/>
                      <a:gd name="T65" fmla="*/ 12 h 174"/>
                      <a:gd name="T66" fmla="*/ 88 w 166"/>
                      <a:gd name="T67" fmla="*/ 18 h 174"/>
                      <a:gd name="T68" fmla="*/ 90 w 166"/>
                      <a:gd name="T69" fmla="*/ 28 h 174"/>
                      <a:gd name="T70" fmla="*/ 92 w 166"/>
                      <a:gd name="T71" fmla="*/ 36 h 174"/>
                      <a:gd name="T72" fmla="*/ 90 w 166"/>
                      <a:gd name="T73" fmla="*/ 48 h 174"/>
                      <a:gd name="T74" fmla="*/ 98 w 166"/>
                      <a:gd name="T75" fmla="*/ 56 h 174"/>
                      <a:gd name="T76" fmla="*/ 108 w 166"/>
                      <a:gd name="T77" fmla="*/ 60 h 174"/>
                      <a:gd name="T78" fmla="*/ 112 w 166"/>
                      <a:gd name="T79" fmla="*/ 64 h 174"/>
                      <a:gd name="T80" fmla="*/ 120 w 166"/>
                      <a:gd name="T81" fmla="*/ 82 h 174"/>
                      <a:gd name="T82" fmla="*/ 108 w 166"/>
                      <a:gd name="T83" fmla="*/ 82 h 174"/>
                      <a:gd name="T84" fmla="*/ 100 w 166"/>
                      <a:gd name="T85" fmla="*/ 78 h 174"/>
                      <a:gd name="T86" fmla="*/ 100 w 166"/>
                      <a:gd name="T87" fmla="*/ 70 h 174"/>
                      <a:gd name="T88" fmla="*/ 96 w 166"/>
                      <a:gd name="T89" fmla="*/ 68 h 174"/>
                      <a:gd name="T90" fmla="*/ 90 w 166"/>
                      <a:gd name="T91" fmla="*/ 66 h 174"/>
                      <a:gd name="T92" fmla="*/ 84 w 166"/>
                      <a:gd name="T93" fmla="*/ 58 h 174"/>
                      <a:gd name="T94" fmla="*/ 82 w 166"/>
                      <a:gd name="T95" fmla="*/ 52 h 174"/>
                      <a:gd name="T96" fmla="*/ 74 w 166"/>
                      <a:gd name="T97" fmla="*/ 52 h 174"/>
                      <a:gd name="T98" fmla="*/ 70 w 166"/>
                      <a:gd name="T99" fmla="*/ 58 h 174"/>
                      <a:gd name="T100" fmla="*/ 54 w 166"/>
                      <a:gd name="T101" fmla="*/ 56 h 174"/>
                      <a:gd name="T102" fmla="*/ 52 w 166"/>
                      <a:gd name="T103" fmla="*/ 46 h 174"/>
                      <a:gd name="T104" fmla="*/ 44 w 166"/>
                      <a:gd name="T105" fmla="*/ 50 h 174"/>
                      <a:gd name="T106" fmla="*/ 42 w 166"/>
                      <a:gd name="T107" fmla="*/ 40 h 174"/>
                      <a:gd name="T108" fmla="*/ 36 w 166"/>
                      <a:gd name="T109" fmla="*/ 52 h 174"/>
                      <a:gd name="T110" fmla="*/ 34 w 166"/>
                      <a:gd name="T111" fmla="*/ 60 h 174"/>
                      <a:gd name="T112" fmla="*/ 34 w 166"/>
                      <a:gd name="T113" fmla="*/ 74 h 174"/>
                      <a:gd name="T114" fmla="*/ 0 w 166"/>
                      <a:gd name="T115" fmla="*/ 138 h 174"/>
                      <a:gd name="T116" fmla="*/ 6 w 166"/>
                      <a:gd name="T117" fmla="*/ 146 h 174"/>
                      <a:gd name="T118" fmla="*/ 10 w 166"/>
                      <a:gd name="T119" fmla="*/ 158 h 174"/>
                      <a:gd name="T120" fmla="*/ 16 w 166"/>
                      <a:gd name="T121" fmla="*/ 166 h 174"/>
                      <a:gd name="T122" fmla="*/ 20 w 166"/>
                      <a:gd name="T123" fmla="*/ 168 h 174"/>
                      <a:gd name="T124" fmla="*/ 20 w 166"/>
                      <a:gd name="T125" fmla="*/ 168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66" h="174">
                        <a:moveTo>
                          <a:pt x="20" y="168"/>
                        </a:moveTo>
                        <a:lnTo>
                          <a:pt x="36" y="166"/>
                        </a:lnTo>
                        <a:lnTo>
                          <a:pt x="38" y="166"/>
                        </a:lnTo>
                        <a:lnTo>
                          <a:pt x="42" y="168"/>
                        </a:lnTo>
                        <a:lnTo>
                          <a:pt x="44" y="172"/>
                        </a:lnTo>
                        <a:lnTo>
                          <a:pt x="46" y="172"/>
                        </a:lnTo>
                        <a:lnTo>
                          <a:pt x="50" y="174"/>
                        </a:lnTo>
                        <a:lnTo>
                          <a:pt x="54" y="174"/>
                        </a:lnTo>
                        <a:lnTo>
                          <a:pt x="56" y="174"/>
                        </a:lnTo>
                        <a:lnTo>
                          <a:pt x="62" y="172"/>
                        </a:lnTo>
                        <a:lnTo>
                          <a:pt x="66" y="172"/>
                        </a:lnTo>
                        <a:lnTo>
                          <a:pt x="70" y="172"/>
                        </a:lnTo>
                        <a:lnTo>
                          <a:pt x="80" y="168"/>
                        </a:lnTo>
                        <a:lnTo>
                          <a:pt x="84" y="168"/>
                        </a:lnTo>
                        <a:lnTo>
                          <a:pt x="90" y="166"/>
                        </a:lnTo>
                        <a:lnTo>
                          <a:pt x="90" y="158"/>
                        </a:lnTo>
                        <a:lnTo>
                          <a:pt x="92" y="154"/>
                        </a:lnTo>
                        <a:lnTo>
                          <a:pt x="92" y="150"/>
                        </a:lnTo>
                        <a:lnTo>
                          <a:pt x="96" y="150"/>
                        </a:lnTo>
                        <a:lnTo>
                          <a:pt x="98" y="148"/>
                        </a:lnTo>
                        <a:lnTo>
                          <a:pt x="100" y="146"/>
                        </a:lnTo>
                        <a:lnTo>
                          <a:pt x="100" y="142"/>
                        </a:lnTo>
                        <a:lnTo>
                          <a:pt x="102" y="138"/>
                        </a:lnTo>
                        <a:lnTo>
                          <a:pt x="106" y="136"/>
                        </a:lnTo>
                        <a:lnTo>
                          <a:pt x="110" y="132"/>
                        </a:lnTo>
                        <a:lnTo>
                          <a:pt x="124" y="128"/>
                        </a:lnTo>
                        <a:lnTo>
                          <a:pt x="124" y="124"/>
                        </a:lnTo>
                        <a:lnTo>
                          <a:pt x="124" y="122"/>
                        </a:lnTo>
                        <a:lnTo>
                          <a:pt x="120" y="120"/>
                        </a:lnTo>
                        <a:lnTo>
                          <a:pt x="118" y="118"/>
                        </a:lnTo>
                        <a:lnTo>
                          <a:pt x="152" y="106"/>
                        </a:lnTo>
                        <a:lnTo>
                          <a:pt x="152" y="96"/>
                        </a:lnTo>
                        <a:lnTo>
                          <a:pt x="152" y="92"/>
                        </a:lnTo>
                        <a:lnTo>
                          <a:pt x="152" y="86"/>
                        </a:lnTo>
                        <a:lnTo>
                          <a:pt x="152" y="82"/>
                        </a:lnTo>
                        <a:lnTo>
                          <a:pt x="154" y="76"/>
                        </a:lnTo>
                        <a:lnTo>
                          <a:pt x="158" y="70"/>
                        </a:lnTo>
                        <a:lnTo>
                          <a:pt x="162" y="68"/>
                        </a:lnTo>
                        <a:lnTo>
                          <a:pt x="164" y="66"/>
                        </a:lnTo>
                        <a:lnTo>
                          <a:pt x="162" y="64"/>
                        </a:lnTo>
                        <a:lnTo>
                          <a:pt x="158" y="64"/>
                        </a:lnTo>
                        <a:lnTo>
                          <a:pt x="156" y="50"/>
                        </a:lnTo>
                        <a:lnTo>
                          <a:pt x="158" y="50"/>
                        </a:lnTo>
                        <a:lnTo>
                          <a:pt x="158" y="48"/>
                        </a:lnTo>
                        <a:lnTo>
                          <a:pt x="164" y="46"/>
                        </a:lnTo>
                        <a:lnTo>
                          <a:pt x="166" y="40"/>
                        </a:lnTo>
                        <a:lnTo>
                          <a:pt x="166" y="38"/>
                        </a:lnTo>
                        <a:lnTo>
                          <a:pt x="164" y="36"/>
                        </a:lnTo>
                        <a:lnTo>
                          <a:pt x="164" y="30"/>
                        </a:lnTo>
                        <a:lnTo>
                          <a:pt x="164" y="24"/>
                        </a:lnTo>
                        <a:lnTo>
                          <a:pt x="158" y="20"/>
                        </a:lnTo>
                        <a:lnTo>
                          <a:pt x="156" y="18"/>
                        </a:lnTo>
                        <a:lnTo>
                          <a:pt x="152" y="14"/>
                        </a:lnTo>
                        <a:lnTo>
                          <a:pt x="148" y="12"/>
                        </a:lnTo>
                        <a:lnTo>
                          <a:pt x="146" y="12"/>
                        </a:lnTo>
                        <a:lnTo>
                          <a:pt x="144" y="10"/>
                        </a:lnTo>
                        <a:lnTo>
                          <a:pt x="144" y="6"/>
                        </a:lnTo>
                        <a:lnTo>
                          <a:pt x="144" y="4"/>
                        </a:lnTo>
                        <a:lnTo>
                          <a:pt x="138" y="2"/>
                        </a:lnTo>
                        <a:lnTo>
                          <a:pt x="138" y="4"/>
                        </a:lnTo>
                        <a:lnTo>
                          <a:pt x="134" y="6"/>
                        </a:lnTo>
                        <a:lnTo>
                          <a:pt x="128" y="6"/>
                        </a:lnTo>
                        <a:lnTo>
                          <a:pt x="126" y="4"/>
                        </a:lnTo>
                        <a:lnTo>
                          <a:pt x="124" y="0"/>
                        </a:lnTo>
                        <a:lnTo>
                          <a:pt x="100" y="4"/>
                        </a:lnTo>
                        <a:lnTo>
                          <a:pt x="92" y="12"/>
                        </a:lnTo>
                        <a:lnTo>
                          <a:pt x="90" y="18"/>
                        </a:lnTo>
                        <a:lnTo>
                          <a:pt x="88" y="18"/>
                        </a:lnTo>
                        <a:lnTo>
                          <a:pt x="88" y="24"/>
                        </a:lnTo>
                        <a:lnTo>
                          <a:pt x="90" y="28"/>
                        </a:lnTo>
                        <a:lnTo>
                          <a:pt x="90" y="30"/>
                        </a:lnTo>
                        <a:lnTo>
                          <a:pt x="92" y="36"/>
                        </a:lnTo>
                        <a:lnTo>
                          <a:pt x="92" y="40"/>
                        </a:lnTo>
                        <a:lnTo>
                          <a:pt x="90" y="48"/>
                        </a:lnTo>
                        <a:lnTo>
                          <a:pt x="92" y="50"/>
                        </a:lnTo>
                        <a:lnTo>
                          <a:pt x="98" y="56"/>
                        </a:lnTo>
                        <a:lnTo>
                          <a:pt x="102" y="58"/>
                        </a:lnTo>
                        <a:lnTo>
                          <a:pt x="108" y="60"/>
                        </a:lnTo>
                        <a:lnTo>
                          <a:pt x="110" y="66"/>
                        </a:lnTo>
                        <a:lnTo>
                          <a:pt x="112" y="64"/>
                        </a:lnTo>
                        <a:lnTo>
                          <a:pt x="120" y="64"/>
                        </a:lnTo>
                        <a:lnTo>
                          <a:pt x="120" y="82"/>
                        </a:lnTo>
                        <a:lnTo>
                          <a:pt x="112" y="78"/>
                        </a:lnTo>
                        <a:lnTo>
                          <a:pt x="108" y="82"/>
                        </a:lnTo>
                        <a:lnTo>
                          <a:pt x="102" y="82"/>
                        </a:lnTo>
                        <a:lnTo>
                          <a:pt x="100" y="78"/>
                        </a:lnTo>
                        <a:lnTo>
                          <a:pt x="100" y="74"/>
                        </a:lnTo>
                        <a:lnTo>
                          <a:pt x="100" y="70"/>
                        </a:lnTo>
                        <a:lnTo>
                          <a:pt x="98" y="68"/>
                        </a:lnTo>
                        <a:lnTo>
                          <a:pt x="96" y="68"/>
                        </a:lnTo>
                        <a:lnTo>
                          <a:pt x="92" y="66"/>
                        </a:lnTo>
                        <a:lnTo>
                          <a:pt x="90" y="66"/>
                        </a:lnTo>
                        <a:lnTo>
                          <a:pt x="88" y="60"/>
                        </a:lnTo>
                        <a:lnTo>
                          <a:pt x="84" y="58"/>
                        </a:lnTo>
                        <a:lnTo>
                          <a:pt x="84" y="56"/>
                        </a:lnTo>
                        <a:lnTo>
                          <a:pt x="82" y="52"/>
                        </a:lnTo>
                        <a:lnTo>
                          <a:pt x="78" y="52"/>
                        </a:lnTo>
                        <a:lnTo>
                          <a:pt x="74" y="52"/>
                        </a:lnTo>
                        <a:lnTo>
                          <a:pt x="72" y="58"/>
                        </a:lnTo>
                        <a:lnTo>
                          <a:pt x="70" y="58"/>
                        </a:lnTo>
                        <a:lnTo>
                          <a:pt x="56" y="58"/>
                        </a:lnTo>
                        <a:lnTo>
                          <a:pt x="54" y="56"/>
                        </a:lnTo>
                        <a:lnTo>
                          <a:pt x="54" y="50"/>
                        </a:lnTo>
                        <a:lnTo>
                          <a:pt x="52" y="46"/>
                        </a:lnTo>
                        <a:lnTo>
                          <a:pt x="50" y="48"/>
                        </a:lnTo>
                        <a:lnTo>
                          <a:pt x="44" y="50"/>
                        </a:lnTo>
                        <a:lnTo>
                          <a:pt x="44" y="48"/>
                        </a:lnTo>
                        <a:lnTo>
                          <a:pt x="42" y="40"/>
                        </a:lnTo>
                        <a:lnTo>
                          <a:pt x="34" y="40"/>
                        </a:lnTo>
                        <a:lnTo>
                          <a:pt x="36" y="52"/>
                        </a:lnTo>
                        <a:lnTo>
                          <a:pt x="34" y="56"/>
                        </a:lnTo>
                        <a:lnTo>
                          <a:pt x="34" y="60"/>
                        </a:lnTo>
                        <a:lnTo>
                          <a:pt x="34" y="68"/>
                        </a:lnTo>
                        <a:lnTo>
                          <a:pt x="34" y="74"/>
                        </a:lnTo>
                        <a:lnTo>
                          <a:pt x="0" y="74"/>
                        </a:lnTo>
                        <a:lnTo>
                          <a:pt x="0" y="138"/>
                        </a:lnTo>
                        <a:lnTo>
                          <a:pt x="4" y="140"/>
                        </a:lnTo>
                        <a:lnTo>
                          <a:pt x="6" y="146"/>
                        </a:lnTo>
                        <a:lnTo>
                          <a:pt x="6" y="154"/>
                        </a:lnTo>
                        <a:lnTo>
                          <a:pt x="10" y="158"/>
                        </a:lnTo>
                        <a:lnTo>
                          <a:pt x="16" y="160"/>
                        </a:lnTo>
                        <a:lnTo>
                          <a:pt x="16" y="166"/>
                        </a:lnTo>
                        <a:lnTo>
                          <a:pt x="18" y="168"/>
                        </a:lnTo>
                        <a:lnTo>
                          <a:pt x="20" y="168"/>
                        </a:lnTo>
                        <a:lnTo>
                          <a:pt x="20" y="168"/>
                        </a:lnTo>
                        <a:lnTo>
                          <a:pt x="20" y="16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4" name="Freeform 1479"/>
                  <p:cNvSpPr>
                    <a:spLocks noEditPoints="1"/>
                  </p:cNvSpPr>
                  <p:nvPr/>
                </p:nvSpPr>
                <p:spPr bwMode="auto">
                  <a:xfrm>
                    <a:off x="930275" y="4283074"/>
                    <a:ext cx="460376" cy="539751"/>
                  </a:xfrm>
                  <a:custGeom>
                    <a:avLst/>
                    <a:gdLst>
                      <a:gd name="T0" fmla="*/ 108 w 290"/>
                      <a:gd name="T1" fmla="*/ 14 h 340"/>
                      <a:gd name="T2" fmla="*/ 132 w 290"/>
                      <a:gd name="T3" fmla="*/ 8 h 340"/>
                      <a:gd name="T4" fmla="*/ 164 w 290"/>
                      <a:gd name="T5" fmla="*/ 18 h 340"/>
                      <a:gd name="T6" fmla="*/ 176 w 290"/>
                      <a:gd name="T7" fmla="*/ 14 h 340"/>
                      <a:gd name="T8" fmla="*/ 190 w 290"/>
                      <a:gd name="T9" fmla="*/ 6 h 340"/>
                      <a:gd name="T10" fmla="*/ 200 w 290"/>
                      <a:gd name="T11" fmla="*/ 0 h 340"/>
                      <a:gd name="T12" fmla="*/ 232 w 290"/>
                      <a:gd name="T13" fmla="*/ 10 h 340"/>
                      <a:gd name="T14" fmla="*/ 242 w 290"/>
                      <a:gd name="T15" fmla="*/ 14 h 340"/>
                      <a:gd name="T16" fmla="*/ 258 w 290"/>
                      <a:gd name="T17" fmla="*/ 14 h 340"/>
                      <a:gd name="T18" fmla="*/ 280 w 290"/>
                      <a:gd name="T19" fmla="*/ 34 h 340"/>
                      <a:gd name="T20" fmla="*/ 288 w 290"/>
                      <a:gd name="T21" fmla="*/ 50 h 340"/>
                      <a:gd name="T22" fmla="*/ 282 w 290"/>
                      <a:gd name="T23" fmla="*/ 68 h 340"/>
                      <a:gd name="T24" fmla="*/ 282 w 290"/>
                      <a:gd name="T25" fmla="*/ 76 h 340"/>
                      <a:gd name="T26" fmla="*/ 264 w 290"/>
                      <a:gd name="T27" fmla="*/ 96 h 340"/>
                      <a:gd name="T28" fmla="*/ 254 w 290"/>
                      <a:gd name="T29" fmla="*/ 116 h 340"/>
                      <a:gd name="T30" fmla="*/ 254 w 290"/>
                      <a:gd name="T31" fmla="*/ 122 h 340"/>
                      <a:gd name="T32" fmla="*/ 254 w 290"/>
                      <a:gd name="T33" fmla="*/ 144 h 340"/>
                      <a:gd name="T34" fmla="*/ 246 w 290"/>
                      <a:gd name="T35" fmla="*/ 152 h 340"/>
                      <a:gd name="T36" fmla="*/ 254 w 290"/>
                      <a:gd name="T37" fmla="*/ 170 h 340"/>
                      <a:gd name="T38" fmla="*/ 252 w 290"/>
                      <a:gd name="T39" fmla="*/ 188 h 340"/>
                      <a:gd name="T40" fmla="*/ 250 w 290"/>
                      <a:gd name="T41" fmla="*/ 212 h 340"/>
                      <a:gd name="T42" fmla="*/ 272 w 290"/>
                      <a:gd name="T43" fmla="*/ 258 h 340"/>
                      <a:gd name="T44" fmla="*/ 234 w 290"/>
                      <a:gd name="T45" fmla="*/ 276 h 340"/>
                      <a:gd name="T46" fmla="*/ 242 w 290"/>
                      <a:gd name="T47" fmla="*/ 294 h 340"/>
                      <a:gd name="T48" fmla="*/ 252 w 290"/>
                      <a:gd name="T49" fmla="*/ 316 h 340"/>
                      <a:gd name="T50" fmla="*/ 270 w 290"/>
                      <a:gd name="T51" fmla="*/ 340 h 340"/>
                      <a:gd name="T52" fmla="*/ 250 w 290"/>
                      <a:gd name="T53" fmla="*/ 332 h 340"/>
                      <a:gd name="T54" fmla="*/ 240 w 290"/>
                      <a:gd name="T55" fmla="*/ 324 h 340"/>
                      <a:gd name="T56" fmla="*/ 226 w 290"/>
                      <a:gd name="T57" fmla="*/ 312 h 340"/>
                      <a:gd name="T58" fmla="*/ 204 w 290"/>
                      <a:gd name="T59" fmla="*/ 314 h 340"/>
                      <a:gd name="T60" fmla="*/ 194 w 290"/>
                      <a:gd name="T61" fmla="*/ 306 h 340"/>
                      <a:gd name="T62" fmla="*/ 164 w 290"/>
                      <a:gd name="T63" fmla="*/ 302 h 340"/>
                      <a:gd name="T64" fmla="*/ 154 w 290"/>
                      <a:gd name="T65" fmla="*/ 286 h 340"/>
                      <a:gd name="T66" fmla="*/ 152 w 290"/>
                      <a:gd name="T67" fmla="*/ 266 h 340"/>
                      <a:gd name="T68" fmla="*/ 146 w 290"/>
                      <a:gd name="T69" fmla="*/ 244 h 340"/>
                      <a:gd name="T70" fmla="*/ 134 w 290"/>
                      <a:gd name="T71" fmla="*/ 232 h 340"/>
                      <a:gd name="T72" fmla="*/ 118 w 290"/>
                      <a:gd name="T73" fmla="*/ 226 h 340"/>
                      <a:gd name="T74" fmla="*/ 112 w 290"/>
                      <a:gd name="T75" fmla="*/ 242 h 340"/>
                      <a:gd name="T76" fmla="*/ 94 w 290"/>
                      <a:gd name="T77" fmla="*/ 242 h 340"/>
                      <a:gd name="T78" fmla="*/ 88 w 290"/>
                      <a:gd name="T79" fmla="*/ 218 h 340"/>
                      <a:gd name="T80" fmla="*/ 26 w 290"/>
                      <a:gd name="T81" fmla="*/ 204 h 340"/>
                      <a:gd name="T82" fmla="*/ 0 w 290"/>
                      <a:gd name="T83" fmla="*/ 200 h 340"/>
                      <a:gd name="T84" fmla="*/ 18 w 290"/>
                      <a:gd name="T85" fmla="*/ 180 h 340"/>
                      <a:gd name="T86" fmla="*/ 34 w 290"/>
                      <a:gd name="T87" fmla="*/ 176 h 340"/>
                      <a:gd name="T88" fmla="*/ 46 w 290"/>
                      <a:gd name="T89" fmla="*/ 180 h 340"/>
                      <a:gd name="T90" fmla="*/ 70 w 290"/>
                      <a:gd name="T91" fmla="*/ 176 h 340"/>
                      <a:gd name="T92" fmla="*/ 72 w 290"/>
                      <a:gd name="T93" fmla="*/ 160 h 340"/>
                      <a:gd name="T94" fmla="*/ 76 w 290"/>
                      <a:gd name="T95" fmla="*/ 132 h 340"/>
                      <a:gd name="T96" fmla="*/ 86 w 290"/>
                      <a:gd name="T97" fmla="*/ 112 h 340"/>
                      <a:gd name="T98" fmla="*/ 94 w 290"/>
                      <a:gd name="T99" fmla="*/ 62 h 340"/>
                      <a:gd name="T100" fmla="*/ 100 w 290"/>
                      <a:gd name="T101" fmla="*/ 34 h 340"/>
                      <a:gd name="T102" fmla="*/ 252 w 290"/>
                      <a:gd name="T103" fmla="*/ 150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90" h="340">
                        <a:moveTo>
                          <a:pt x="100" y="34"/>
                        </a:moveTo>
                        <a:lnTo>
                          <a:pt x="100" y="18"/>
                        </a:lnTo>
                        <a:lnTo>
                          <a:pt x="106" y="18"/>
                        </a:lnTo>
                        <a:lnTo>
                          <a:pt x="108" y="16"/>
                        </a:lnTo>
                        <a:lnTo>
                          <a:pt x="108" y="14"/>
                        </a:lnTo>
                        <a:lnTo>
                          <a:pt x="112" y="6"/>
                        </a:lnTo>
                        <a:lnTo>
                          <a:pt x="114" y="4"/>
                        </a:lnTo>
                        <a:lnTo>
                          <a:pt x="118" y="4"/>
                        </a:lnTo>
                        <a:lnTo>
                          <a:pt x="126" y="6"/>
                        </a:lnTo>
                        <a:lnTo>
                          <a:pt x="132" y="8"/>
                        </a:lnTo>
                        <a:lnTo>
                          <a:pt x="134" y="14"/>
                        </a:lnTo>
                        <a:lnTo>
                          <a:pt x="142" y="14"/>
                        </a:lnTo>
                        <a:lnTo>
                          <a:pt x="146" y="14"/>
                        </a:lnTo>
                        <a:lnTo>
                          <a:pt x="158" y="16"/>
                        </a:lnTo>
                        <a:lnTo>
                          <a:pt x="164" y="18"/>
                        </a:lnTo>
                        <a:lnTo>
                          <a:pt x="164" y="14"/>
                        </a:lnTo>
                        <a:lnTo>
                          <a:pt x="168" y="10"/>
                        </a:lnTo>
                        <a:lnTo>
                          <a:pt x="168" y="8"/>
                        </a:lnTo>
                        <a:lnTo>
                          <a:pt x="172" y="10"/>
                        </a:lnTo>
                        <a:lnTo>
                          <a:pt x="176" y="14"/>
                        </a:lnTo>
                        <a:lnTo>
                          <a:pt x="178" y="14"/>
                        </a:lnTo>
                        <a:lnTo>
                          <a:pt x="186" y="10"/>
                        </a:lnTo>
                        <a:lnTo>
                          <a:pt x="186" y="8"/>
                        </a:lnTo>
                        <a:lnTo>
                          <a:pt x="188" y="6"/>
                        </a:lnTo>
                        <a:lnTo>
                          <a:pt x="190" y="6"/>
                        </a:lnTo>
                        <a:lnTo>
                          <a:pt x="190" y="8"/>
                        </a:lnTo>
                        <a:lnTo>
                          <a:pt x="194" y="8"/>
                        </a:lnTo>
                        <a:lnTo>
                          <a:pt x="196" y="6"/>
                        </a:lnTo>
                        <a:lnTo>
                          <a:pt x="198" y="4"/>
                        </a:lnTo>
                        <a:lnTo>
                          <a:pt x="200" y="0"/>
                        </a:lnTo>
                        <a:lnTo>
                          <a:pt x="214" y="0"/>
                        </a:lnTo>
                        <a:lnTo>
                          <a:pt x="216" y="4"/>
                        </a:lnTo>
                        <a:lnTo>
                          <a:pt x="218" y="4"/>
                        </a:lnTo>
                        <a:lnTo>
                          <a:pt x="226" y="4"/>
                        </a:lnTo>
                        <a:lnTo>
                          <a:pt x="232" y="10"/>
                        </a:lnTo>
                        <a:lnTo>
                          <a:pt x="232" y="14"/>
                        </a:lnTo>
                        <a:lnTo>
                          <a:pt x="234" y="18"/>
                        </a:lnTo>
                        <a:lnTo>
                          <a:pt x="236" y="18"/>
                        </a:lnTo>
                        <a:lnTo>
                          <a:pt x="240" y="14"/>
                        </a:lnTo>
                        <a:lnTo>
                          <a:pt x="242" y="14"/>
                        </a:lnTo>
                        <a:lnTo>
                          <a:pt x="244" y="14"/>
                        </a:lnTo>
                        <a:lnTo>
                          <a:pt x="250" y="18"/>
                        </a:lnTo>
                        <a:lnTo>
                          <a:pt x="252" y="18"/>
                        </a:lnTo>
                        <a:lnTo>
                          <a:pt x="254" y="16"/>
                        </a:lnTo>
                        <a:lnTo>
                          <a:pt x="258" y="14"/>
                        </a:lnTo>
                        <a:lnTo>
                          <a:pt x="260" y="14"/>
                        </a:lnTo>
                        <a:lnTo>
                          <a:pt x="262" y="18"/>
                        </a:lnTo>
                        <a:lnTo>
                          <a:pt x="268" y="26"/>
                        </a:lnTo>
                        <a:lnTo>
                          <a:pt x="278" y="32"/>
                        </a:lnTo>
                        <a:lnTo>
                          <a:pt x="280" y="34"/>
                        </a:lnTo>
                        <a:lnTo>
                          <a:pt x="282" y="32"/>
                        </a:lnTo>
                        <a:lnTo>
                          <a:pt x="290" y="36"/>
                        </a:lnTo>
                        <a:lnTo>
                          <a:pt x="290" y="40"/>
                        </a:lnTo>
                        <a:lnTo>
                          <a:pt x="290" y="44"/>
                        </a:lnTo>
                        <a:lnTo>
                          <a:pt x="288" y="50"/>
                        </a:lnTo>
                        <a:lnTo>
                          <a:pt x="286" y="52"/>
                        </a:lnTo>
                        <a:lnTo>
                          <a:pt x="288" y="54"/>
                        </a:lnTo>
                        <a:lnTo>
                          <a:pt x="282" y="60"/>
                        </a:lnTo>
                        <a:lnTo>
                          <a:pt x="282" y="64"/>
                        </a:lnTo>
                        <a:lnTo>
                          <a:pt x="282" y="68"/>
                        </a:lnTo>
                        <a:lnTo>
                          <a:pt x="282" y="70"/>
                        </a:lnTo>
                        <a:lnTo>
                          <a:pt x="286" y="70"/>
                        </a:lnTo>
                        <a:lnTo>
                          <a:pt x="286" y="76"/>
                        </a:lnTo>
                        <a:lnTo>
                          <a:pt x="280" y="80"/>
                        </a:lnTo>
                        <a:lnTo>
                          <a:pt x="282" y="76"/>
                        </a:lnTo>
                        <a:lnTo>
                          <a:pt x="278" y="80"/>
                        </a:lnTo>
                        <a:lnTo>
                          <a:pt x="272" y="82"/>
                        </a:lnTo>
                        <a:lnTo>
                          <a:pt x="272" y="90"/>
                        </a:lnTo>
                        <a:lnTo>
                          <a:pt x="264" y="94"/>
                        </a:lnTo>
                        <a:lnTo>
                          <a:pt x="264" y="96"/>
                        </a:lnTo>
                        <a:lnTo>
                          <a:pt x="262" y="100"/>
                        </a:lnTo>
                        <a:lnTo>
                          <a:pt x="260" y="108"/>
                        </a:lnTo>
                        <a:lnTo>
                          <a:pt x="258" y="116"/>
                        </a:lnTo>
                        <a:lnTo>
                          <a:pt x="258" y="114"/>
                        </a:lnTo>
                        <a:lnTo>
                          <a:pt x="254" y="116"/>
                        </a:lnTo>
                        <a:lnTo>
                          <a:pt x="250" y="118"/>
                        </a:lnTo>
                        <a:lnTo>
                          <a:pt x="250" y="122"/>
                        </a:lnTo>
                        <a:lnTo>
                          <a:pt x="250" y="126"/>
                        </a:lnTo>
                        <a:lnTo>
                          <a:pt x="254" y="126"/>
                        </a:lnTo>
                        <a:lnTo>
                          <a:pt x="254" y="122"/>
                        </a:lnTo>
                        <a:lnTo>
                          <a:pt x="254" y="126"/>
                        </a:lnTo>
                        <a:lnTo>
                          <a:pt x="252" y="132"/>
                        </a:lnTo>
                        <a:lnTo>
                          <a:pt x="252" y="134"/>
                        </a:lnTo>
                        <a:lnTo>
                          <a:pt x="254" y="136"/>
                        </a:lnTo>
                        <a:lnTo>
                          <a:pt x="254" y="144"/>
                        </a:lnTo>
                        <a:lnTo>
                          <a:pt x="246" y="136"/>
                        </a:lnTo>
                        <a:lnTo>
                          <a:pt x="244" y="148"/>
                        </a:lnTo>
                        <a:lnTo>
                          <a:pt x="242" y="152"/>
                        </a:lnTo>
                        <a:lnTo>
                          <a:pt x="244" y="152"/>
                        </a:lnTo>
                        <a:lnTo>
                          <a:pt x="246" y="152"/>
                        </a:lnTo>
                        <a:lnTo>
                          <a:pt x="246" y="158"/>
                        </a:lnTo>
                        <a:lnTo>
                          <a:pt x="250" y="160"/>
                        </a:lnTo>
                        <a:lnTo>
                          <a:pt x="254" y="160"/>
                        </a:lnTo>
                        <a:lnTo>
                          <a:pt x="254" y="168"/>
                        </a:lnTo>
                        <a:lnTo>
                          <a:pt x="254" y="170"/>
                        </a:lnTo>
                        <a:lnTo>
                          <a:pt x="252" y="170"/>
                        </a:lnTo>
                        <a:lnTo>
                          <a:pt x="246" y="180"/>
                        </a:lnTo>
                        <a:lnTo>
                          <a:pt x="246" y="186"/>
                        </a:lnTo>
                        <a:lnTo>
                          <a:pt x="250" y="186"/>
                        </a:lnTo>
                        <a:lnTo>
                          <a:pt x="252" y="188"/>
                        </a:lnTo>
                        <a:lnTo>
                          <a:pt x="250" y="190"/>
                        </a:lnTo>
                        <a:lnTo>
                          <a:pt x="250" y="196"/>
                        </a:lnTo>
                        <a:lnTo>
                          <a:pt x="254" y="200"/>
                        </a:lnTo>
                        <a:lnTo>
                          <a:pt x="252" y="206"/>
                        </a:lnTo>
                        <a:lnTo>
                          <a:pt x="250" y="212"/>
                        </a:lnTo>
                        <a:lnTo>
                          <a:pt x="258" y="232"/>
                        </a:lnTo>
                        <a:lnTo>
                          <a:pt x="270" y="240"/>
                        </a:lnTo>
                        <a:lnTo>
                          <a:pt x="270" y="244"/>
                        </a:lnTo>
                        <a:lnTo>
                          <a:pt x="270" y="248"/>
                        </a:lnTo>
                        <a:lnTo>
                          <a:pt x="272" y="258"/>
                        </a:lnTo>
                        <a:lnTo>
                          <a:pt x="250" y="262"/>
                        </a:lnTo>
                        <a:lnTo>
                          <a:pt x="242" y="270"/>
                        </a:lnTo>
                        <a:lnTo>
                          <a:pt x="242" y="266"/>
                        </a:lnTo>
                        <a:lnTo>
                          <a:pt x="232" y="272"/>
                        </a:lnTo>
                        <a:lnTo>
                          <a:pt x="234" y="276"/>
                        </a:lnTo>
                        <a:lnTo>
                          <a:pt x="236" y="276"/>
                        </a:lnTo>
                        <a:lnTo>
                          <a:pt x="236" y="284"/>
                        </a:lnTo>
                        <a:lnTo>
                          <a:pt x="240" y="286"/>
                        </a:lnTo>
                        <a:lnTo>
                          <a:pt x="240" y="288"/>
                        </a:lnTo>
                        <a:lnTo>
                          <a:pt x="242" y="294"/>
                        </a:lnTo>
                        <a:lnTo>
                          <a:pt x="242" y="298"/>
                        </a:lnTo>
                        <a:lnTo>
                          <a:pt x="240" y="306"/>
                        </a:lnTo>
                        <a:lnTo>
                          <a:pt x="242" y="308"/>
                        </a:lnTo>
                        <a:lnTo>
                          <a:pt x="246" y="314"/>
                        </a:lnTo>
                        <a:lnTo>
                          <a:pt x="252" y="316"/>
                        </a:lnTo>
                        <a:lnTo>
                          <a:pt x="258" y="320"/>
                        </a:lnTo>
                        <a:lnTo>
                          <a:pt x="260" y="324"/>
                        </a:lnTo>
                        <a:lnTo>
                          <a:pt x="262" y="322"/>
                        </a:lnTo>
                        <a:lnTo>
                          <a:pt x="270" y="322"/>
                        </a:lnTo>
                        <a:lnTo>
                          <a:pt x="270" y="340"/>
                        </a:lnTo>
                        <a:lnTo>
                          <a:pt x="262" y="338"/>
                        </a:lnTo>
                        <a:lnTo>
                          <a:pt x="258" y="340"/>
                        </a:lnTo>
                        <a:lnTo>
                          <a:pt x="252" y="340"/>
                        </a:lnTo>
                        <a:lnTo>
                          <a:pt x="250" y="338"/>
                        </a:lnTo>
                        <a:lnTo>
                          <a:pt x="250" y="332"/>
                        </a:lnTo>
                        <a:lnTo>
                          <a:pt x="250" y="330"/>
                        </a:lnTo>
                        <a:lnTo>
                          <a:pt x="246" y="326"/>
                        </a:lnTo>
                        <a:lnTo>
                          <a:pt x="244" y="326"/>
                        </a:lnTo>
                        <a:lnTo>
                          <a:pt x="242" y="324"/>
                        </a:lnTo>
                        <a:lnTo>
                          <a:pt x="240" y="324"/>
                        </a:lnTo>
                        <a:lnTo>
                          <a:pt x="236" y="320"/>
                        </a:lnTo>
                        <a:lnTo>
                          <a:pt x="234" y="316"/>
                        </a:lnTo>
                        <a:lnTo>
                          <a:pt x="234" y="314"/>
                        </a:lnTo>
                        <a:lnTo>
                          <a:pt x="232" y="312"/>
                        </a:lnTo>
                        <a:lnTo>
                          <a:pt x="226" y="312"/>
                        </a:lnTo>
                        <a:lnTo>
                          <a:pt x="224" y="312"/>
                        </a:lnTo>
                        <a:lnTo>
                          <a:pt x="222" y="316"/>
                        </a:lnTo>
                        <a:lnTo>
                          <a:pt x="218" y="316"/>
                        </a:lnTo>
                        <a:lnTo>
                          <a:pt x="206" y="316"/>
                        </a:lnTo>
                        <a:lnTo>
                          <a:pt x="204" y="314"/>
                        </a:lnTo>
                        <a:lnTo>
                          <a:pt x="204" y="308"/>
                        </a:lnTo>
                        <a:lnTo>
                          <a:pt x="200" y="304"/>
                        </a:lnTo>
                        <a:lnTo>
                          <a:pt x="198" y="306"/>
                        </a:lnTo>
                        <a:lnTo>
                          <a:pt x="194" y="308"/>
                        </a:lnTo>
                        <a:lnTo>
                          <a:pt x="194" y="306"/>
                        </a:lnTo>
                        <a:lnTo>
                          <a:pt x="190" y="298"/>
                        </a:lnTo>
                        <a:lnTo>
                          <a:pt x="182" y="298"/>
                        </a:lnTo>
                        <a:lnTo>
                          <a:pt x="172" y="298"/>
                        </a:lnTo>
                        <a:lnTo>
                          <a:pt x="168" y="298"/>
                        </a:lnTo>
                        <a:lnTo>
                          <a:pt x="164" y="302"/>
                        </a:lnTo>
                        <a:lnTo>
                          <a:pt x="162" y="304"/>
                        </a:lnTo>
                        <a:lnTo>
                          <a:pt x="160" y="302"/>
                        </a:lnTo>
                        <a:lnTo>
                          <a:pt x="158" y="296"/>
                        </a:lnTo>
                        <a:lnTo>
                          <a:pt x="158" y="290"/>
                        </a:lnTo>
                        <a:lnTo>
                          <a:pt x="154" y="286"/>
                        </a:lnTo>
                        <a:lnTo>
                          <a:pt x="158" y="280"/>
                        </a:lnTo>
                        <a:lnTo>
                          <a:pt x="158" y="278"/>
                        </a:lnTo>
                        <a:lnTo>
                          <a:pt x="154" y="272"/>
                        </a:lnTo>
                        <a:lnTo>
                          <a:pt x="154" y="270"/>
                        </a:lnTo>
                        <a:lnTo>
                          <a:pt x="152" y="266"/>
                        </a:lnTo>
                        <a:lnTo>
                          <a:pt x="150" y="254"/>
                        </a:lnTo>
                        <a:lnTo>
                          <a:pt x="150" y="250"/>
                        </a:lnTo>
                        <a:lnTo>
                          <a:pt x="150" y="248"/>
                        </a:lnTo>
                        <a:lnTo>
                          <a:pt x="150" y="244"/>
                        </a:lnTo>
                        <a:lnTo>
                          <a:pt x="146" y="244"/>
                        </a:lnTo>
                        <a:lnTo>
                          <a:pt x="146" y="242"/>
                        </a:lnTo>
                        <a:lnTo>
                          <a:pt x="146" y="236"/>
                        </a:lnTo>
                        <a:lnTo>
                          <a:pt x="144" y="232"/>
                        </a:lnTo>
                        <a:lnTo>
                          <a:pt x="140" y="232"/>
                        </a:lnTo>
                        <a:lnTo>
                          <a:pt x="134" y="232"/>
                        </a:lnTo>
                        <a:lnTo>
                          <a:pt x="134" y="230"/>
                        </a:lnTo>
                        <a:lnTo>
                          <a:pt x="134" y="226"/>
                        </a:lnTo>
                        <a:lnTo>
                          <a:pt x="132" y="226"/>
                        </a:lnTo>
                        <a:lnTo>
                          <a:pt x="126" y="226"/>
                        </a:lnTo>
                        <a:lnTo>
                          <a:pt x="118" y="226"/>
                        </a:lnTo>
                        <a:lnTo>
                          <a:pt x="116" y="226"/>
                        </a:lnTo>
                        <a:lnTo>
                          <a:pt x="116" y="234"/>
                        </a:lnTo>
                        <a:lnTo>
                          <a:pt x="116" y="240"/>
                        </a:lnTo>
                        <a:lnTo>
                          <a:pt x="116" y="242"/>
                        </a:lnTo>
                        <a:lnTo>
                          <a:pt x="112" y="242"/>
                        </a:lnTo>
                        <a:lnTo>
                          <a:pt x="112" y="240"/>
                        </a:lnTo>
                        <a:lnTo>
                          <a:pt x="108" y="242"/>
                        </a:lnTo>
                        <a:lnTo>
                          <a:pt x="104" y="244"/>
                        </a:lnTo>
                        <a:lnTo>
                          <a:pt x="98" y="244"/>
                        </a:lnTo>
                        <a:lnTo>
                          <a:pt x="94" y="242"/>
                        </a:lnTo>
                        <a:lnTo>
                          <a:pt x="90" y="240"/>
                        </a:lnTo>
                        <a:lnTo>
                          <a:pt x="90" y="234"/>
                        </a:lnTo>
                        <a:lnTo>
                          <a:pt x="88" y="230"/>
                        </a:lnTo>
                        <a:lnTo>
                          <a:pt x="88" y="224"/>
                        </a:lnTo>
                        <a:lnTo>
                          <a:pt x="88" y="218"/>
                        </a:lnTo>
                        <a:lnTo>
                          <a:pt x="88" y="214"/>
                        </a:lnTo>
                        <a:lnTo>
                          <a:pt x="82" y="204"/>
                        </a:lnTo>
                        <a:lnTo>
                          <a:pt x="54" y="206"/>
                        </a:lnTo>
                        <a:lnTo>
                          <a:pt x="36" y="204"/>
                        </a:lnTo>
                        <a:lnTo>
                          <a:pt x="26" y="204"/>
                        </a:lnTo>
                        <a:lnTo>
                          <a:pt x="22" y="208"/>
                        </a:lnTo>
                        <a:lnTo>
                          <a:pt x="8" y="214"/>
                        </a:lnTo>
                        <a:lnTo>
                          <a:pt x="8" y="216"/>
                        </a:lnTo>
                        <a:lnTo>
                          <a:pt x="6" y="206"/>
                        </a:lnTo>
                        <a:lnTo>
                          <a:pt x="0" y="200"/>
                        </a:lnTo>
                        <a:lnTo>
                          <a:pt x="0" y="198"/>
                        </a:lnTo>
                        <a:lnTo>
                          <a:pt x="4" y="198"/>
                        </a:lnTo>
                        <a:lnTo>
                          <a:pt x="14" y="190"/>
                        </a:lnTo>
                        <a:lnTo>
                          <a:pt x="16" y="186"/>
                        </a:lnTo>
                        <a:lnTo>
                          <a:pt x="18" y="180"/>
                        </a:lnTo>
                        <a:lnTo>
                          <a:pt x="22" y="180"/>
                        </a:lnTo>
                        <a:lnTo>
                          <a:pt x="24" y="178"/>
                        </a:lnTo>
                        <a:lnTo>
                          <a:pt x="26" y="178"/>
                        </a:lnTo>
                        <a:lnTo>
                          <a:pt x="34" y="178"/>
                        </a:lnTo>
                        <a:lnTo>
                          <a:pt x="34" y="176"/>
                        </a:lnTo>
                        <a:lnTo>
                          <a:pt x="34" y="172"/>
                        </a:lnTo>
                        <a:lnTo>
                          <a:pt x="40" y="172"/>
                        </a:lnTo>
                        <a:lnTo>
                          <a:pt x="44" y="172"/>
                        </a:lnTo>
                        <a:lnTo>
                          <a:pt x="46" y="170"/>
                        </a:lnTo>
                        <a:lnTo>
                          <a:pt x="46" y="180"/>
                        </a:lnTo>
                        <a:lnTo>
                          <a:pt x="54" y="180"/>
                        </a:lnTo>
                        <a:lnTo>
                          <a:pt x="60" y="180"/>
                        </a:lnTo>
                        <a:lnTo>
                          <a:pt x="62" y="178"/>
                        </a:lnTo>
                        <a:lnTo>
                          <a:pt x="68" y="178"/>
                        </a:lnTo>
                        <a:lnTo>
                          <a:pt x="70" y="176"/>
                        </a:lnTo>
                        <a:lnTo>
                          <a:pt x="70" y="170"/>
                        </a:lnTo>
                        <a:lnTo>
                          <a:pt x="70" y="166"/>
                        </a:lnTo>
                        <a:lnTo>
                          <a:pt x="70" y="162"/>
                        </a:lnTo>
                        <a:lnTo>
                          <a:pt x="72" y="162"/>
                        </a:lnTo>
                        <a:lnTo>
                          <a:pt x="72" y="160"/>
                        </a:lnTo>
                        <a:lnTo>
                          <a:pt x="76" y="158"/>
                        </a:lnTo>
                        <a:lnTo>
                          <a:pt x="78" y="150"/>
                        </a:lnTo>
                        <a:lnTo>
                          <a:pt x="76" y="144"/>
                        </a:lnTo>
                        <a:lnTo>
                          <a:pt x="72" y="140"/>
                        </a:lnTo>
                        <a:lnTo>
                          <a:pt x="76" y="132"/>
                        </a:lnTo>
                        <a:lnTo>
                          <a:pt x="78" y="126"/>
                        </a:lnTo>
                        <a:lnTo>
                          <a:pt x="80" y="124"/>
                        </a:lnTo>
                        <a:lnTo>
                          <a:pt x="82" y="122"/>
                        </a:lnTo>
                        <a:lnTo>
                          <a:pt x="82" y="118"/>
                        </a:lnTo>
                        <a:lnTo>
                          <a:pt x="86" y="112"/>
                        </a:lnTo>
                        <a:lnTo>
                          <a:pt x="88" y="104"/>
                        </a:lnTo>
                        <a:lnTo>
                          <a:pt x="90" y="96"/>
                        </a:lnTo>
                        <a:lnTo>
                          <a:pt x="90" y="88"/>
                        </a:lnTo>
                        <a:lnTo>
                          <a:pt x="90" y="76"/>
                        </a:lnTo>
                        <a:lnTo>
                          <a:pt x="94" y="62"/>
                        </a:lnTo>
                        <a:lnTo>
                          <a:pt x="94" y="54"/>
                        </a:lnTo>
                        <a:lnTo>
                          <a:pt x="96" y="52"/>
                        </a:lnTo>
                        <a:lnTo>
                          <a:pt x="98" y="42"/>
                        </a:lnTo>
                        <a:lnTo>
                          <a:pt x="100" y="34"/>
                        </a:lnTo>
                        <a:lnTo>
                          <a:pt x="100" y="34"/>
                        </a:lnTo>
                        <a:lnTo>
                          <a:pt x="100" y="34"/>
                        </a:lnTo>
                        <a:close/>
                        <a:moveTo>
                          <a:pt x="254" y="144"/>
                        </a:moveTo>
                        <a:lnTo>
                          <a:pt x="254" y="144"/>
                        </a:lnTo>
                        <a:lnTo>
                          <a:pt x="252" y="148"/>
                        </a:lnTo>
                        <a:lnTo>
                          <a:pt x="252" y="150"/>
                        </a:lnTo>
                        <a:lnTo>
                          <a:pt x="252" y="148"/>
                        </a:lnTo>
                        <a:lnTo>
                          <a:pt x="254" y="144"/>
                        </a:lnTo>
                        <a:lnTo>
                          <a:pt x="254" y="144"/>
                        </a:lnTo>
                        <a:lnTo>
                          <a:pt x="254" y="14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Freeform 1480"/>
                  <p:cNvSpPr/>
                  <p:nvPr/>
                </p:nvSpPr>
                <p:spPr bwMode="auto">
                  <a:xfrm>
                    <a:off x="1085850" y="3076575"/>
                    <a:ext cx="120650" cy="133350"/>
                  </a:xfrm>
                  <a:custGeom>
                    <a:avLst/>
                    <a:gdLst>
                      <a:gd name="T0" fmla="*/ 0 w 76"/>
                      <a:gd name="T1" fmla="*/ 74 h 84"/>
                      <a:gd name="T2" fmla="*/ 14 w 76"/>
                      <a:gd name="T3" fmla="*/ 76 h 84"/>
                      <a:gd name="T4" fmla="*/ 24 w 76"/>
                      <a:gd name="T5" fmla="*/ 76 h 84"/>
                      <a:gd name="T6" fmla="*/ 34 w 76"/>
                      <a:gd name="T7" fmla="*/ 78 h 84"/>
                      <a:gd name="T8" fmla="*/ 44 w 76"/>
                      <a:gd name="T9" fmla="*/ 78 h 84"/>
                      <a:gd name="T10" fmla="*/ 54 w 76"/>
                      <a:gd name="T11" fmla="*/ 74 h 84"/>
                      <a:gd name="T12" fmla="*/ 68 w 76"/>
                      <a:gd name="T13" fmla="*/ 64 h 84"/>
                      <a:gd name="T14" fmla="*/ 74 w 76"/>
                      <a:gd name="T15" fmla="*/ 54 h 84"/>
                      <a:gd name="T16" fmla="*/ 66 w 76"/>
                      <a:gd name="T17" fmla="*/ 48 h 84"/>
                      <a:gd name="T18" fmla="*/ 66 w 76"/>
                      <a:gd name="T19" fmla="*/ 42 h 84"/>
                      <a:gd name="T20" fmla="*/ 68 w 76"/>
                      <a:gd name="T21" fmla="*/ 38 h 84"/>
                      <a:gd name="T22" fmla="*/ 76 w 76"/>
                      <a:gd name="T23" fmla="*/ 30 h 84"/>
                      <a:gd name="T24" fmla="*/ 68 w 76"/>
                      <a:gd name="T25" fmla="*/ 26 h 84"/>
                      <a:gd name="T26" fmla="*/ 68 w 76"/>
                      <a:gd name="T27" fmla="*/ 20 h 84"/>
                      <a:gd name="T28" fmla="*/ 72 w 76"/>
                      <a:gd name="T29" fmla="*/ 18 h 84"/>
                      <a:gd name="T30" fmla="*/ 64 w 76"/>
                      <a:gd name="T31" fmla="*/ 14 h 84"/>
                      <a:gd name="T32" fmla="*/ 58 w 76"/>
                      <a:gd name="T33" fmla="*/ 20 h 84"/>
                      <a:gd name="T34" fmla="*/ 54 w 76"/>
                      <a:gd name="T35" fmla="*/ 14 h 84"/>
                      <a:gd name="T36" fmla="*/ 48 w 76"/>
                      <a:gd name="T37" fmla="*/ 12 h 84"/>
                      <a:gd name="T38" fmla="*/ 48 w 76"/>
                      <a:gd name="T39" fmla="*/ 8 h 84"/>
                      <a:gd name="T40" fmla="*/ 42 w 76"/>
                      <a:gd name="T41" fmla="*/ 0 h 84"/>
                      <a:gd name="T42" fmla="*/ 28 w 76"/>
                      <a:gd name="T43" fmla="*/ 0 h 84"/>
                      <a:gd name="T44" fmla="*/ 20 w 76"/>
                      <a:gd name="T45" fmla="*/ 4 h 84"/>
                      <a:gd name="T46" fmla="*/ 16 w 76"/>
                      <a:gd name="T47" fmla="*/ 10 h 84"/>
                      <a:gd name="T48" fmla="*/ 16 w 76"/>
                      <a:gd name="T49" fmla="*/ 14 h 84"/>
                      <a:gd name="T50" fmla="*/ 18 w 76"/>
                      <a:gd name="T51" fmla="*/ 20 h 84"/>
                      <a:gd name="T52" fmla="*/ 16 w 76"/>
                      <a:gd name="T53" fmla="*/ 28 h 84"/>
                      <a:gd name="T54" fmla="*/ 18 w 76"/>
                      <a:gd name="T55" fmla="*/ 36 h 84"/>
                      <a:gd name="T56" fmla="*/ 14 w 76"/>
                      <a:gd name="T57" fmla="*/ 38 h 84"/>
                      <a:gd name="T58" fmla="*/ 16 w 76"/>
                      <a:gd name="T59" fmla="*/ 40 h 84"/>
                      <a:gd name="T60" fmla="*/ 20 w 76"/>
                      <a:gd name="T61" fmla="*/ 46 h 84"/>
                      <a:gd name="T62" fmla="*/ 14 w 76"/>
                      <a:gd name="T63" fmla="*/ 48 h 84"/>
                      <a:gd name="T64" fmla="*/ 4 w 76"/>
                      <a:gd name="T65" fmla="*/ 56 h 84"/>
                      <a:gd name="T66" fmla="*/ 4 w 76"/>
                      <a:gd name="T67" fmla="*/ 64 h 84"/>
                      <a:gd name="T68" fmla="*/ 4 w 76"/>
                      <a:gd name="T69" fmla="*/ 72 h 84"/>
                      <a:gd name="T70" fmla="*/ 0 w 76"/>
                      <a:gd name="T71" fmla="*/ 7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6" h="84">
                        <a:moveTo>
                          <a:pt x="0" y="74"/>
                        </a:moveTo>
                        <a:lnTo>
                          <a:pt x="0" y="74"/>
                        </a:lnTo>
                        <a:lnTo>
                          <a:pt x="14" y="78"/>
                        </a:lnTo>
                        <a:lnTo>
                          <a:pt x="14" y="76"/>
                        </a:lnTo>
                        <a:lnTo>
                          <a:pt x="20" y="72"/>
                        </a:lnTo>
                        <a:lnTo>
                          <a:pt x="24" y="76"/>
                        </a:lnTo>
                        <a:lnTo>
                          <a:pt x="28" y="72"/>
                        </a:lnTo>
                        <a:lnTo>
                          <a:pt x="34" y="78"/>
                        </a:lnTo>
                        <a:lnTo>
                          <a:pt x="36" y="84"/>
                        </a:lnTo>
                        <a:lnTo>
                          <a:pt x="44" y="78"/>
                        </a:lnTo>
                        <a:lnTo>
                          <a:pt x="48" y="78"/>
                        </a:lnTo>
                        <a:lnTo>
                          <a:pt x="54" y="74"/>
                        </a:lnTo>
                        <a:lnTo>
                          <a:pt x="68" y="68"/>
                        </a:lnTo>
                        <a:lnTo>
                          <a:pt x="68" y="64"/>
                        </a:lnTo>
                        <a:lnTo>
                          <a:pt x="72" y="58"/>
                        </a:lnTo>
                        <a:lnTo>
                          <a:pt x="74" y="54"/>
                        </a:lnTo>
                        <a:lnTo>
                          <a:pt x="74" y="50"/>
                        </a:lnTo>
                        <a:lnTo>
                          <a:pt x="66" y="48"/>
                        </a:lnTo>
                        <a:lnTo>
                          <a:pt x="66" y="46"/>
                        </a:lnTo>
                        <a:lnTo>
                          <a:pt x="66" y="42"/>
                        </a:lnTo>
                        <a:lnTo>
                          <a:pt x="66" y="40"/>
                        </a:lnTo>
                        <a:lnTo>
                          <a:pt x="68" y="38"/>
                        </a:lnTo>
                        <a:lnTo>
                          <a:pt x="74" y="32"/>
                        </a:lnTo>
                        <a:lnTo>
                          <a:pt x="76" y="30"/>
                        </a:lnTo>
                        <a:lnTo>
                          <a:pt x="74" y="30"/>
                        </a:lnTo>
                        <a:lnTo>
                          <a:pt x="68" y="26"/>
                        </a:lnTo>
                        <a:lnTo>
                          <a:pt x="66" y="22"/>
                        </a:lnTo>
                        <a:lnTo>
                          <a:pt x="68" y="20"/>
                        </a:lnTo>
                        <a:lnTo>
                          <a:pt x="74" y="20"/>
                        </a:lnTo>
                        <a:lnTo>
                          <a:pt x="72" y="18"/>
                        </a:lnTo>
                        <a:lnTo>
                          <a:pt x="66" y="14"/>
                        </a:lnTo>
                        <a:lnTo>
                          <a:pt x="64" y="14"/>
                        </a:lnTo>
                        <a:lnTo>
                          <a:pt x="62" y="14"/>
                        </a:lnTo>
                        <a:lnTo>
                          <a:pt x="58" y="20"/>
                        </a:lnTo>
                        <a:lnTo>
                          <a:pt x="56" y="18"/>
                        </a:lnTo>
                        <a:lnTo>
                          <a:pt x="54" y="14"/>
                        </a:lnTo>
                        <a:lnTo>
                          <a:pt x="52" y="14"/>
                        </a:lnTo>
                        <a:lnTo>
                          <a:pt x="48" y="12"/>
                        </a:lnTo>
                        <a:lnTo>
                          <a:pt x="48" y="10"/>
                        </a:lnTo>
                        <a:lnTo>
                          <a:pt x="48" y="8"/>
                        </a:lnTo>
                        <a:lnTo>
                          <a:pt x="46" y="2"/>
                        </a:ln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0" y="4"/>
                        </a:lnTo>
                        <a:lnTo>
                          <a:pt x="18" y="8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6" y="14"/>
                        </a:lnTo>
                        <a:lnTo>
                          <a:pt x="18" y="18"/>
                        </a:lnTo>
                        <a:lnTo>
                          <a:pt x="18" y="20"/>
                        </a:lnTo>
                        <a:lnTo>
                          <a:pt x="16" y="22"/>
                        </a:lnTo>
                        <a:lnTo>
                          <a:pt x="16" y="28"/>
                        </a:lnTo>
                        <a:lnTo>
                          <a:pt x="18" y="32"/>
                        </a:lnTo>
                        <a:lnTo>
                          <a:pt x="18" y="36"/>
                        </a:lnTo>
                        <a:lnTo>
                          <a:pt x="16" y="38"/>
                        </a:lnTo>
                        <a:lnTo>
                          <a:pt x="14" y="38"/>
                        </a:lnTo>
                        <a:lnTo>
                          <a:pt x="14" y="40"/>
                        </a:lnTo>
                        <a:lnTo>
                          <a:pt x="16" y="40"/>
                        </a:lnTo>
                        <a:lnTo>
                          <a:pt x="18" y="42"/>
                        </a:lnTo>
                        <a:lnTo>
                          <a:pt x="20" y="46"/>
                        </a:lnTo>
                        <a:lnTo>
                          <a:pt x="18" y="48"/>
                        </a:lnTo>
                        <a:lnTo>
                          <a:pt x="14" y="48"/>
                        </a:lnTo>
                        <a:lnTo>
                          <a:pt x="10" y="54"/>
                        </a:lnTo>
                        <a:lnTo>
                          <a:pt x="4" y="56"/>
                        </a:lnTo>
                        <a:lnTo>
                          <a:pt x="4" y="58"/>
                        </a:lnTo>
                        <a:lnTo>
                          <a:pt x="4" y="64"/>
                        </a:lnTo>
                        <a:lnTo>
                          <a:pt x="4" y="66"/>
                        </a:lnTo>
                        <a:lnTo>
                          <a:pt x="4" y="72"/>
                        </a:lnTo>
                        <a:lnTo>
                          <a:pt x="0" y="74"/>
                        </a:lnTo>
                        <a:lnTo>
                          <a:pt x="0" y="74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Freeform 1481"/>
                  <p:cNvSpPr>
                    <a:spLocks noEditPoints="1"/>
                  </p:cNvSpPr>
                  <p:nvPr/>
                </p:nvSpPr>
                <p:spPr bwMode="auto">
                  <a:xfrm>
                    <a:off x="1644650" y="3905250"/>
                    <a:ext cx="269875" cy="177800"/>
                  </a:xfrm>
                  <a:custGeom>
                    <a:avLst/>
                    <a:gdLst>
                      <a:gd name="T0" fmla="*/ 2 w 170"/>
                      <a:gd name="T1" fmla="*/ 38 h 112"/>
                      <a:gd name="T2" fmla="*/ 6 w 170"/>
                      <a:gd name="T3" fmla="*/ 34 h 112"/>
                      <a:gd name="T4" fmla="*/ 10 w 170"/>
                      <a:gd name="T5" fmla="*/ 28 h 112"/>
                      <a:gd name="T6" fmla="*/ 12 w 170"/>
                      <a:gd name="T7" fmla="*/ 24 h 112"/>
                      <a:gd name="T8" fmla="*/ 16 w 170"/>
                      <a:gd name="T9" fmla="*/ 22 h 112"/>
                      <a:gd name="T10" fmla="*/ 20 w 170"/>
                      <a:gd name="T11" fmla="*/ 26 h 112"/>
                      <a:gd name="T12" fmla="*/ 28 w 170"/>
                      <a:gd name="T13" fmla="*/ 26 h 112"/>
                      <a:gd name="T14" fmla="*/ 52 w 170"/>
                      <a:gd name="T15" fmla="*/ 34 h 112"/>
                      <a:gd name="T16" fmla="*/ 62 w 170"/>
                      <a:gd name="T17" fmla="*/ 42 h 112"/>
                      <a:gd name="T18" fmla="*/ 134 w 170"/>
                      <a:gd name="T19" fmla="*/ 0 h 112"/>
                      <a:gd name="T20" fmla="*/ 146 w 170"/>
                      <a:gd name="T21" fmla="*/ 32 h 112"/>
                      <a:gd name="T22" fmla="*/ 154 w 170"/>
                      <a:gd name="T23" fmla="*/ 38 h 112"/>
                      <a:gd name="T24" fmla="*/ 136 w 170"/>
                      <a:gd name="T25" fmla="*/ 44 h 112"/>
                      <a:gd name="T26" fmla="*/ 136 w 170"/>
                      <a:gd name="T27" fmla="*/ 52 h 112"/>
                      <a:gd name="T28" fmla="*/ 134 w 170"/>
                      <a:gd name="T29" fmla="*/ 56 h 112"/>
                      <a:gd name="T30" fmla="*/ 130 w 170"/>
                      <a:gd name="T31" fmla="*/ 62 h 112"/>
                      <a:gd name="T32" fmla="*/ 118 w 170"/>
                      <a:gd name="T33" fmla="*/ 70 h 112"/>
                      <a:gd name="T34" fmla="*/ 102 w 170"/>
                      <a:gd name="T35" fmla="*/ 78 h 112"/>
                      <a:gd name="T36" fmla="*/ 88 w 170"/>
                      <a:gd name="T37" fmla="*/ 84 h 112"/>
                      <a:gd name="T38" fmla="*/ 78 w 170"/>
                      <a:gd name="T39" fmla="*/ 90 h 112"/>
                      <a:gd name="T40" fmla="*/ 68 w 170"/>
                      <a:gd name="T41" fmla="*/ 88 h 112"/>
                      <a:gd name="T42" fmla="*/ 56 w 170"/>
                      <a:gd name="T43" fmla="*/ 92 h 112"/>
                      <a:gd name="T44" fmla="*/ 42 w 170"/>
                      <a:gd name="T45" fmla="*/ 96 h 112"/>
                      <a:gd name="T46" fmla="*/ 32 w 170"/>
                      <a:gd name="T47" fmla="*/ 102 h 112"/>
                      <a:gd name="T48" fmla="*/ 16 w 170"/>
                      <a:gd name="T49" fmla="*/ 106 h 112"/>
                      <a:gd name="T50" fmla="*/ 10 w 170"/>
                      <a:gd name="T51" fmla="*/ 84 h 112"/>
                      <a:gd name="T52" fmla="*/ 2 w 170"/>
                      <a:gd name="T53" fmla="*/ 78 h 112"/>
                      <a:gd name="T54" fmla="*/ 4 w 170"/>
                      <a:gd name="T55" fmla="*/ 74 h 112"/>
                      <a:gd name="T56" fmla="*/ 0 w 170"/>
                      <a:gd name="T57" fmla="*/ 50 h 112"/>
                      <a:gd name="T58" fmla="*/ 2 w 170"/>
                      <a:gd name="T59" fmla="*/ 42 h 112"/>
                      <a:gd name="T60" fmla="*/ 2 w 170"/>
                      <a:gd name="T61" fmla="*/ 38 h 112"/>
                      <a:gd name="T62" fmla="*/ 162 w 170"/>
                      <a:gd name="T63" fmla="*/ 110 h 112"/>
                      <a:gd name="T64" fmla="*/ 160 w 170"/>
                      <a:gd name="T65" fmla="*/ 110 h 112"/>
                      <a:gd name="T66" fmla="*/ 170 w 170"/>
                      <a:gd name="T67" fmla="*/ 112 h 112"/>
                      <a:gd name="T68" fmla="*/ 168 w 170"/>
                      <a:gd name="T69" fmla="*/ 110 h 112"/>
                      <a:gd name="T70" fmla="*/ 162 w 170"/>
                      <a:gd name="T71" fmla="*/ 11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70" h="112">
                        <a:moveTo>
                          <a:pt x="2" y="38"/>
                        </a:moveTo>
                        <a:lnTo>
                          <a:pt x="2" y="38"/>
                        </a:lnTo>
                        <a:lnTo>
                          <a:pt x="4" y="36"/>
                        </a:lnTo>
                        <a:lnTo>
                          <a:pt x="6" y="34"/>
                        </a:lnTo>
                        <a:lnTo>
                          <a:pt x="6" y="32"/>
                        </a:lnTo>
                        <a:lnTo>
                          <a:pt x="10" y="28"/>
                        </a:lnTo>
                        <a:lnTo>
                          <a:pt x="10" y="26"/>
                        </a:lnTo>
                        <a:lnTo>
                          <a:pt x="12" y="24"/>
                        </a:lnTo>
                        <a:lnTo>
                          <a:pt x="14" y="22"/>
                        </a:lnTo>
                        <a:lnTo>
                          <a:pt x="16" y="22"/>
                        </a:lnTo>
                        <a:lnTo>
                          <a:pt x="16" y="24"/>
                        </a:lnTo>
                        <a:lnTo>
                          <a:pt x="20" y="26"/>
                        </a:lnTo>
                        <a:lnTo>
                          <a:pt x="22" y="26"/>
                        </a:lnTo>
                        <a:lnTo>
                          <a:pt x="28" y="26"/>
                        </a:lnTo>
                        <a:lnTo>
                          <a:pt x="42" y="28"/>
                        </a:lnTo>
                        <a:lnTo>
                          <a:pt x="52" y="34"/>
                        </a:lnTo>
                        <a:lnTo>
                          <a:pt x="56" y="52"/>
                        </a:lnTo>
                        <a:lnTo>
                          <a:pt x="62" y="42"/>
                        </a:lnTo>
                        <a:lnTo>
                          <a:pt x="84" y="18"/>
                        </a:lnTo>
                        <a:lnTo>
                          <a:pt x="134" y="0"/>
                        </a:lnTo>
                        <a:lnTo>
                          <a:pt x="134" y="4"/>
                        </a:lnTo>
                        <a:lnTo>
                          <a:pt x="146" y="32"/>
                        </a:lnTo>
                        <a:lnTo>
                          <a:pt x="158" y="38"/>
                        </a:lnTo>
                        <a:lnTo>
                          <a:pt x="154" y="38"/>
                        </a:lnTo>
                        <a:lnTo>
                          <a:pt x="144" y="42"/>
                        </a:lnTo>
                        <a:lnTo>
                          <a:pt x="136" y="44"/>
                        </a:lnTo>
                        <a:lnTo>
                          <a:pt x="136" y="46"/>
                        </a:lnTo>
                        <a:lnTo>
                          <a:pt x="136" y="52"/>
                        </a:lnTo>
                        <a:lnTo>
                          <a:pt x="136" y="56"/>
                        </a:lnTo>
                        <a:lnTo>
                          <a:pt x="134" y="56"/>
                        </a:lnTo>
                        <a:lnTo>
                          <a:pt x="132" y="62"/>
                        </a:lnTo>
                        <a:lnTo>
                          <a:pt x="130" y="62"/>
                        </a:lnTo>
                        <a:lnTo>
                          <a:pt x="130" y="64"/>
                        </a:lnTo>
                        <a:lnTo>
                          <a:pt x="118" y="70"/>
                        </a:lnTo>
                        <a:lnTo>
                          <a:pt x="112" y="72"/>
                        </a:lnTo>
                        <a:lnTo>
                          <a:pt x="102" y="78"/>
                        </a:lnTo>
                        <a:lnTo>
                          <a:pt x="90" y="80"/>
                        </a:lnTo>
                        <a:lnTo>
                          <a:pt x="88" y="84"/>
                        </a:lnTo>
                        <a:lnTo>
                          <a:pt x="86" y="90"/>
                        </a:lnTo>
                        <a:lnTo>
                          <a:pt x="78" y="90"/>
                        </a:lnTo>
                        <a:lnTo>
                          <a:pt x="76" y="90"/>
                        </a:lnTo>
                        <a:lnTo>
                          <a:pt x="68" y="88"/>
                        </a:lnTo>
                        <a:lnTo>
                          <a:pt x="62" y="92"/>
                        </a:lnTo>
                        <a:lnTo>
                          <a:pt x="56" y="92"/>
                        </a:lnTo>
                        <a:lnTo>
                          <a:pt x="50" y="92"/>
                        </a:lnTo>
                        <a:lnTo>
                          <a:pt x="42" y="96"/>
                        </a:lnTo>
                        <a:lnTo>
                          <a:pt x="40" y="98"/>
                        </a:lnTo>
                        <a:lnTo>
                          <a:pt x="32" y="102"/>
                        </a:lnTo>
                        <a:lnTo>
                          <a:pt x="28" y="106"/>
                        </a:lnTo>
                        <a:lnTo>
                          <a:pt x="16" y="106"/>
                        </a:lnTo>
                        <a:lnTo>
                          <a:pt x="12" y="100"/>
                        </a:lnTo>
                        <a:lnTo>
                          <a:pt x="10" y="84"/>
                        </a:lnTo>
                        <a:lnTo>
                          <a:pt x="6" y="82"/>
                        </a:lnTo>
                        <a:lnTo>
                          <a:pt x="2" y="78"/>
                        </a:lnTo>
                        <a:lnTo>
                          <a:pt x="2" y="74"/>
                        </a:lnTo>
                        <a:lnTo>
                          <a:pt x="4" y="74"/>
                        </a:lnTo>
                        <a:lnTo>
                          <a:pt x="2" y="60"/>
                        </a:lnTo>
                        <a:lnTo>
                          <a:pt x="0" y="50"/>
                        </a:lnTo>
                        <a:lnTo>
                          <a:pt x="0" y="44"/>
                        </a:lnTo>
                        <a:lnTo>
                          <a:pt x="2" y="42"/>
                        </a:lnTo>
                        <a:lnTo>
                          <a:pt x="2" y="38"/>
                        </a:lnTo>
                        <a:lnTo>
                          <a:pt x="2" y="38"/>
                        </a:lnTo>
                        <a:lnTo>
                          <a:pt x="2" y="38"/>
                        </a:lnTo>
                        <a:close/>
                        <a:moveTo>
                          <a:pt x="162" y="110"/>
                        </a:moveTo>
                        <a:lnTo>
                          <a:pt x="162" y="110"/>
                        </a:lnTo>
                        <a:lnTo>
                          <a:pt x="160" y="110"/>
                        </a:lnTo>
                        <a:lnTo>
                          <a:pt x="164" y="112"/>
                        </a:lnTo>
                        <a:lnTo>
                          <a:pt x="170" y="112"/>
                        </a:lnTo>
                        <a:lnTo>
                          <a:pt x="170" y="110"/>
                        </a:lnTo>
                        <a:lnTo>
                          <a:pt x="168" y="110"/>
                        </a:lnTo>
                        <a:lnTo>
                          <a:pt x="162" y="110"/>
                        </a:lnTo>
                        <a:lnTo>
                          <a:pt x="162" y="110"/>
                        </a:lnTo>
                        <a:lnTo>
                          <a:pt x="162" y="1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Freeform 1482"/>
                  <p:cNvSpPr/>
                  <p:nvPr/>
                </p:nvSpPr>
                <p:spPr bwMode="auto">
                  <a:xfrm>
                    <a:off x="269875" y="3644900"/>
                    <a:ext cx="206375" cy="196850"/>
                  </a:xfrm>
                  <a:custGeom>
                    <a:avLst/>
                    <a:gdLst>
                      <a:gd name="T0" fmla="*/ 68 w 130"/>
                      <a:gd name="T1" fmla="*/ 0 h 124"/>
                      <a:gd name="T2" fmla="*/ 68 w 130"/>
                      <a:gd name="T3" fmla="*/ 0 h 124"/>
                      <a:gd name="T4" fmla="*/ 66 w 130"/>
                      <a:gd name="T5" fmla="*/ 8 h 124"/>
                      <a:gd name="T6" fmla="*/ 60 w 130"/>
                      <a:gd name="T7" fmla="*/ 8 h 124"/>
                      <a:gd name="T8" fmla="*/ 58 w 130"/>
                      <a:gd name="T9" fmla="*/ 8 h 124"/>
                      <a:gd name="T10" fmla="*/ 56 w 130"/>
                      <a:gd name="T11" fmla="*/ 10 h 124"/>
                      <a:gd name="T12" fmla="*/ 52 w 130"/>
                      <a:gd name="T13" fmla="*/ 16 h 124"/>
                      <a:gd name="T14" fmla="*/ 50 w 130"/>
                      <a:gd name="T15" fmla="*/ 22 h 124"/>
                      <a:gd name="T16" fmla="*/ 46 w 130"/>
                      <a:gd name="T17" fmla="*/ 28 h 124"/>
                      <a:gd name="T18" fmla="*/ 40 w 130"/>
                      <a:gd name="T19" fmla="*/ 30 h 124"/>
                      <a:gd name="T20" fmla="*/ 38 w 130"/>
                      <a:gd name="T21" fmla="*/ 38 h 124"/>
                      <a:gd name="T22" fmla="*/ 34 w 130"/>
                      <a:gd name="T23" fmla="*/ 48 h 124"/>
                      <a:gd name="T24" fmla="*/ 32 w 130"/>
                      <a:gd name="T25" fmla="*/ 56 h 124"/>
                      <a:gd name="T26" fmla="*/ 28 w 130"/>
                      <a:gd name="T27" fmla="*/ 64 h 124"/>
                      <a:gd name="T28" fmla="*/ 22 w 130"/>
                      <a:gd name="T29" fmla="*/ 72 h 124"/>
                      <a:gd name="T30" fmla="*/ 18 w 130"/>
                      <a:gd name="T31" fmla="*/ 78 h 124"/>
                      <a:gd name="T32" fmla="*/ 12 w 130"/>
                      <a:gd name="T33" fmla="*/ 90 h 124"/>
                      <a:gd name="T34" fmla="*/ 12 w 130"/>
                      <a:gd name="T35" fmla="*/ 98 h 124"/>
                      <a:gd name="T36" fmla="*/ 10 w 130"/>
                      <a:gd name="T37" fmla="*/ 104 h 124"/>
                      <a:gd name="T38" fmla="*/ 2 w 130"/>
                      <a:gd name="T39" fmla="*/ 108 h 124"/>
                      <a:gd name="T40" fmla="*/ 0 w 130"/>
                      <a:gd name="T41" fmla="*/ 116 h 124"/>
                      <a:gd name="T42" fmla="*/ 0 w 130"/>
                      <a:gd name="T43" fmla="*/ 124 h 124"/>
                      <a:gd name="T44" fmla="*/ 4 w 130"/>
                      <a:gd name="T45" fmla="*/ 120 h 124"/>
                      <a:gd name="T46" fmla="*/ 58 w 130"/>
                      <a:gd name="T47" fmla="*/ 120 h 124"/>
                      <a:gd name="T48" fmla="*/ 58 w 130"/>
                      <a:gd name="T49" fmla="*/ 90 h 124"/>
                      <a:gd name="T50" fmla="*/ 58 w 130"/>
                      <a:gd name="T51" fmla="*/ 86 h 124"/>
                      <a:gd name="T52" fmla="*/ 60 w 130"/>
                      <a:gd name="T53" fmla="*/ 82 h 124"/>
                      <a:gd name="T54" fmla="*/ 66 w 130"/>
                      <a:gd name="T55" fmla="*/ 80 h 124"/>
                      <a:gd name="T56" fmla="*/ 74 w 130"/>
                      <a:gd name="T57" fmla="*/ 78 h 124"/>
                      <a:gd name="T58" fmla="*/ 76 w 130"/>
                      <a:gd name="T59" fmla="*/ 38 h 124"/>
                      <a:gd name="T60" fmla="*/ 130 w 130"/>
                      <a:gd name="T61" fmla="*/ 38 h 124"/>
                      <a:gd name="T62" fmla="*/ 130 w 130"/>
                      <a:gd name="T63" fmla="*/ 10 h 124"/>
                      <a:gd name="T64" fmla="*/ 130 w 130"/>
                      <a:gd name="T65" fmla="*/ 0 h 124"/>
                      <a:gd name="T66" fmla="*/ 68 w 130"/>
                      <a:gd name="T67" fmla="*/ 0 h 124"/>
                      <a:gd name="T68" fmla="*/ 68 w 130"/>
                      <a:gd name="T69" fmla="*/ 0 h 124"/>
                      <a:gd name="T70" fmla="*/ 68 w 130"/>
                      <a:gd name="T71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0" h="124">
                        <a:moveTo>
                          <a:pt x="68" y="0"/>
                        </a:moveTo>
                        <a:lnTo>
                          <a:pt x="68" y="0"/>
                        </a:lnTo>
                        <a:lnTo>
                          <a:pt x="66" y="8"/>
                        </a:lnTo>
                        <a:lnTo>
                          <a:pt x="60" y="8"/>
                        </a:lnTo>
                        <a:lnTo>
                          <a:pt x="58" y="8"/>
                        </a:lnTo>
                        <a:lnTo>
                          <a:pt x="56" y="10"/>
                        </a:lnTo>
                        <a:lnTo>
                          <a:pt x="52" y="16"/>
                        </a:lnTo>
                        <a:lnTo>
                          <a:pt x="50" y="22"/>
                        </a:lnTo>
                        <a:lnTo>
                          <a:pt x="46" y="28"/>
                        </a:lnTo>
                        <a:lnTo>
                          <a:pt x="40" y="30"/>
                        </a:lnTo>
                        <a:lnTo>
                          <a:pt x="38" y="38"/>
                        </a:lnTo>
                        <a:lnTo>
                          <a:pt x="34" y="48"/>
                        </a:lnTo>
                        <a:lnTo>
                          <a:pt x="32" y="56"/>
                        </a:lnTo>
                        <a:lnTo>
                          <a:pt x="28" y="64"/>
                        </a:lnTo>
                        <a:lnTo>
                          <a:pt x="22" y="72"/>
                        </a:lnTo>
                        <a:lnTo>
                          <a:pt x="18" y="78"/>
                        </a:lnTo>
                        <a:lnTo>
                          <a:pt x="12" y="90"/>
                        </a:lnTo>
                        <a:lnTo>
                          <a:pt x="12" y="98"/>
                        </a:lnTo>
                        <a:lnTo>
                          <a:pt x="10" y="104"/>
                        </a:lnTo>
                        <a:lnTo>
                          <a:pt x="2" y="108"/>
                        </a:lnTo>
                        <a:lnTo>
                          <a:pt x="0" y="116"/>
                        </a:lnTo>
                        <a:lnTo>
                          <a:pt x="0" y="124"/>
                        </a:lnTo>
                        <a:lnTo>
                          <a:pt x="4" y="120"/>
                        </a:lnTo>
                        <a:lnTo>
                          <a:pt x="58" y="120"/>
                        </a:lnTo>
                        <a:lnTo>
                          <a:pt x="58" y="90"/>
                        </a:lnTo>
                        <a:lnTo>
                          <a:pt x="58" y="86"/>
                        </a:lnTo>
                        <a:lnTo>
                          <a:pt x="60" y="82"/>
                        </a:lnTo>
                        <a:lnTo>
                          <a:pt x="66" y="80"/>
                        </a:lnTo>
                        <a:lnTo>
                          <a:pt x="74" y="78"/>
                        </a:lnTo>
                        <a:lnTo>
                          <a:pt x="76" y="38"/>
                        </a:lnTo>
                        <a:lnTo>
                          <a:pt x="130" y="38"/>
                        </a:lnTo>
                        <a:lnTo>
                          <a:pt x="130" y="10"/>
                        </a:lnTo>
                        <a:lnTo>
                          <a:pt x="130" y="0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Freeform 1483"/>
                  <p:cNvSpPr>
                    <a:spLocks noEditPoints="1"/>
                  </p:cNvSpPr>
                  <p:nvPr/>
                </p:nvSpPr>
                <p:spPr bwMode="auto">
                  <a:xfrm>
                    <a:off x="3028950" y="3790950"/>
                    <a:ext cx="152400" cy="415925"/>
                  </a:xfrm>
                  <a:custGeom>
                    <a:avLst/>
                    <a:gdLst>
                      <a:gd name="T0" fmla="*/ 62 w 96"/>
                      <a:gd name="T1" fmla="*/ 26 h 262"/>
                      <a:gd name="T2" fmla="*/ 52 w 96"/>
                      <a:gd name="T3" fmla="*/ 14 h 262"/>
                      <a:gd name="T4" fmla="*/ 40 w 96"/>
                      <a:gd name="T5" fmla="*/ 4 h 262"/>
                      <a:gd name="T6" fmla="*/ 20 w 96"/>
                      <a:gd name="T7" fmla="*/ 6 h 262"/>
                      <a:gd name="T8" fmla="*/ 2 w 96"/>
                      <a:gd name="T9" fmla="*/ 6 h 262"/>
                      <a:gd name="T10" fmla="*/ 10 w 96"/>
                      <a:gd name="T11" fmla="*/ 22 h 262"/>
                      <a:gd name="T12" fmla="*/ 22 w 96"/>
                      <a:gd name="T13" fmla="*/ 22 h 262"/>
                      <a:gd name="T14" fmla="*/ 36 w 96"/>
                      <a:gd name="T15" fmla="*/ 40 h 262"/>
                      <a:gd name="T16" fmla="*/ 28 w 96"/>
                      <a:gd name="T17" fmla="*/ 56 h 262"/>
                      <a:gd name="T18" fmla="*/ 18 w 96"/>
                      <a:gd name="T19" fmla="*/ 68 h 262"/>
                      <a:gd name="T20" fmla="*/ 38 w 96"/>
                      <a:gd name="T21" fmla="*/ 92 h 262"/>
                      <a:gd name="T22" fmla="*/ 48 w 96"/>
                      <a:gd name="T23" fmla="*/ 108 h 262"/>
                      <a:gd name="T24" fmla="*/ 60 w 96"/>
                      <a:gd name="T25" fmla="*/ 126 h 262"/>
                      <a:gd name="T26" fmla="*/ 66 w 96"/>
                      <a:gd name="T27" fmla="*/ 146 h 262"/>
                      <a:gd name="T28" fmla="*/ 68 w 96"/>
                      <a:gd name="T29" fmla="*/ 168 h 262"/>
                      <a:gd name="T30" fmla="*/ 72 w 96"/>
                      <a:gd name="T31" fmla="*/ 184 h 262"/>
                      <a:gd name="T32" fmla="*/ 58 w 96"/>
                      <a:gd name="T33" fmla="*/ 210 h 262"/>
                      <a:gd name="T34" fmla="*/ 40 w 96"/>
                      <a:gd name="T35" fmla="*/ 218 h 262"/>
                      <a:gd name="T36" fmla="*/ 24 w 96"/>
                      <a:gd name="T37" fmla="*/ 226 h 262"/>
                      <a:gd name="T38" fmla="*/ 24 w 96"/>
                      <a:gd name="T39" fmla="*/ 246 h 262"/>
                      <a:gd name="T40" fmla="*/ 32 w 96"/>
                      <a:gd name="T41" fmla="*/ 260 h 262"/>
                      <a:gd name="T42" fmla="*/ 38 w 96"/>
                      <a:gd name="T43" fmla="*/ 256 h 262"/>
                      <a:gd name="T44" fmla="*/ 46 w 96"/>
                      <a:gd name="T45" fmla="*/ 252 h 262"/>
                      <a:gd name="T46" fmla="*/ 42 w 96"/>
                      <a:gd name="T47" fmla="*/ 242 h 262"/>
                      <a:gd name="T48" fmla="*/ 52 w 96"/>
                      <a:gd name="T49" fmla="*/ 238 h 262"/>
                      <a:gd name="T50" fmla="*/ 42 w 96"/>
                      <a:gd name="T51" fmla="*/ 228 h 262"/>
                      <a:gd name="T52" fmla="*/ 62 w 96"/>
                      <a:gd name="T53" fmla="*/ 234 h 262"/>
                      <a:gd name="T54" fmla="*/ 66 w 96"/>
                      <a:gd name="T55" fmla="*/ 228 h 262"/>
                      <a:gd name="T56" fmla="*/ 88 w 96"/>
                      <a:gd name="T57" fmla="*/ 214 h 262"/>
                      <a:gd name="T58" fmla="*/ 96 w 96"/>
                      <a:gd name="T59" fmla="*/ 182 h 262"/>
                      <a:gd name="T60" fmla="*/ 84 w 96"/>
                      <a:gd name="T61" fmla="*/ 142 h 262"/>
                      <a:gd name="T62" fmla="*/ 78 w 96"/>
                      <a:gd name="T63" fmla="*/ 128 h 262"/>
                      <a:gd name="T64" fmla="*/ 66 w 96"/>
                      <a:gd name="T65" fmla="*/ 110 h 262"/>
                      <a:gd name="T66" fmla="*/ 52 w 96"/>
                      <a:gd name="T67" fmla="*/ 104 h 262"/>
                      <a:gd name="T68" fmla="*/ 46 w 96"/>
                      <a:gd name="T69" fmla="*/ 90 h 262"/>
                      <a:gd name="T70" fmla="*/ 42 w 96"/>
                      <a:gd name="T71" fmla="*/ 68 h 262"/>
                      <a:gd name="T72" fmla="*/ 52 w 96"/>
                      <a:gd name="T73" fmla="*/ 56 h 262"/>
                      <a:gd name="T74" fmla="*/ 68 w 96"/>
                      <a:gd name="T75" fmla="*/ 34 h 262"/>
                      <a:gd name="T76" fmla="*/ 76 w 96"/>
                      <a:gd name="T77" fmla="*/ 28 h 262"/>
                      <a:gd name="T78" fmla="*/ 42 w 96"/>
                      <a:gd name="T79" fmla="*/ 238 h 262"/>
                      <a:gd name="T80" fmla="*/ 40 w 96"/>
                      <a:gd name="T81" fmla="*/ 236 h 262"/>
                      <a:gd name="T82" fmla="*/ 42 w 96"/>
                      <a:gd name="T83" fmla="*/ 236 h 262"/>
                      <a:gd name="T84" fmla="*/ 42 w 96"/>
                      <a:gd name="T85" fmla="*/ 234 h 262"/>
                      <a:gd name="T86" fmla="*/ 38 w 96"/>
                      <a:gd name="T87" fmla="*/ 234 h 262"/>
                      <a:gd name="T88" fmla="*/ 40 w 96"/>
                      <a:gd name="T89" fmla="*/ 234 h 262"/>
                      <a:gd name="T90" fmla="*/ 38 w 96"/>
                      <a:gd name="T91" fmla="*/ 226 h 262"/>
                      <a:gd name="T92" fmla="*/ 36 w 96"/>
                      <a:gd name="T93" fmla="*/ 224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96" h="262">
                        <a:moveTo>
                          <a:pt x="76" y="28"/>
                        </a:moveTo>
                        <a:lnTo>
                          <a:pt x="70" y="26"/>
                        </a:lnTo>
                        <a:lnTo>
                          <a:pt x="62" y="26"/>
                        </a:lnTo>
                        <a:lnTo>
                          <a:pt x="56" y="28"/>
                        </a:lnTo>
                        <a:lnTo>
                          <a:pt x="48" y="22"/>
                        </a:lnTo>
                        <a:lnTo>
                          <a:pt x="52" y="14"/>
                        </a:lnTo>
                        <a:lnTo>
                          <a:pt x="52" y="10"/>
                        </a:lnTo>
                        <a:lnTo>
                          <a:pt x="48" y="8"/>
                        </a:lnTo>
                        <a:lnTo>
                          <a:pt x="40" y="4"/>
                        </a:lnTo>
                        <a:lnTo>
                          <a:pt x="36" y="0"/>
                        </a:lnTo>
                        <a:lnTo>
                          <a:pt x="30" y="4"/>
                        </a:lnTo>
                        <a:lnTo>
                          <a:pt x="20" y="6"/>
                        </a:lnTo>
                        <a:lnTo>
                          <a:pt x="14" y="10"/>
                        </a:lnTo>
                        <a:lnTo>
                          <a:pt x="8" y="4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4" y="16"/>
                        </a:lnTo>
                        <a:lnTo>
                          <a:pt x="10" y="22"/>
                        </a:lnTo>
                        <a:lnTo>
                          <a:pt x="12" y="24"/>
                        </a:lnTo>
                        <a:lnTo>
                          <a:pt x="18" y="26"/>
                        </a:lnTo>
                        <a:lnTo>
                          <a:pt x="22" y="22"/>
                        </a:lnTo>
                        <a:lnTo>
                          <a:pt x="30" y="24"/>
                        </a:lnTo>
                        <a:lnTo>
                          <a:pt x="36" y="28"/>
                        </a:lnTo>
                        <a:lnTo>
                          <a:pt x="36" y="40"/>
                        </a:lnTo>
                        <a:lnTo>
                          <a:pt x="30" y="42"/>
                        </a:lnTo>
                        <a:lnTo>
                          <a:pt x="30" y="54"/>
                        </a:lnTo>
                        <a:lnTo>
                          <a:pt x="28" y="56"/>
                        </a:lnTo>
                        <a:lnTo>
                          <a:pt x="20" y="56"/>
                        </a:lnTo>
                        <a:lnTo>
                          <a:pt x="14" y="60"/>
                        </a:lnTo>
                        <a:lnTo>
                          <a:pt x="18" y="68"/>
                        </a:lnTo>
                        <a:lnTo>
                          <a:pt x="28" y="72"/>
                        </a:lnTo>
                        <a:lnTo>
                          <a:pt x="30" y="82"/>
                        </a:lnTo>
                        <a:lnTo>
                          <a:pt x="38" y="92"/>
                        </a:lnTo>
                        <a:lnTo>
                          <a:pt x="42" y="96"/>
                        </a:lnTo>
                        <a:lnTo>
                          <a:pt x="42" y="100"/>
                        </a:lnTo>
                        <a:lnTo>
                          <a:pt x="48" y="108"/>
                        </a:lnTo>
                        <a:lnTo>
                          <a:pt x="52" y="114"/>
                        </a:lnTo>
                        <a:lnTo>
                          <a:pt x="56" y="118"/>
                        </a:lnTo>
                        <a:lnTo>
                          <a:pt x="60" y="126"/>
                        </a:lnTo>
                        <a:lnTo>
                          <a:pt x="66" y="128"/>
                        </a:lnTo>
                        <a:lnTo>
                          <a:pt x="66" y="136"/>
                        </a:lnTo>
                        <a:lnTo>
                          <a:pt x="66" y="146"/>
                        </a:lnTo>
                        <a:lnTo>
                          <a:pt x="66" y="152"/>
                        </a:lnTo>
                        <a:lnTo>
                          <a:pt x="66" y="160"/>
                        </a:lnTo>
                        <a:lnTo>
                          <a:pt x="68" y="168"/>
                        </a:lnTo>
                        <a:lnTo>
                          <a:pt x="68" y="172"/>
                        </a:lnTo>
                        <a:lnTo>
                          <a:pt x="70" y="178"/>
                        </a:lnTo>
                        <a:lnTo>
                          <a:pt x="72" y="184"/>
                        </a:lnTo>
                        <a:lnTo>
                          <a:pt x="70" y="196"/>
                        </a:lnTo>
                        <a:lnTo>
                          <a:pt x="68" y="206"/>
                        </a:lnTo>
                        <a:lnTo>
                          <a:pt x="58" y="210"/>
                        </a:lnTo>
                        <a:lnTo>
                          <a:pt x="52" y="216"/>
                        </a:lnTo>
                        <a:lnTo>
                          <a:pt x="50" y="220"/>
                        </a:lnTo>
                        <a:lnTo>
                          <a:pt x="40" y="218"/>
                        </a:lnTo>
                        <a:lnTo>
                          <a:pt x="36" y="220"/>
                        </a:lnTo>
                        <a:lnTo>
                          <a:pt x="30" y="224"/>
                        </a:lnTo>
                        <a:lnTo>
                          <a:pt x="24" y="226"/>
                        </a:lnTo>
                        <a:lnTo>
                          <a:pt x="22" y="232"/>
                        </a:lnTo>
                        <a:lnTo>
                          <a:pt x="28" y="234"/>
                        </a:lnTo>
                        <a:lnTo>
                          <a:pt x="24" y="246"/>
                        </a:lnTo>
                        <a:lnTo>
                          <a:pt x="28" y="254"/>
                        </a:lnTo>
                        <a:lnTo>
                          <a:pt x="32" y="256"/>
                        </a:lnTo>
                        <a:lnTo>
                          <a:pt x="32" y="260"/>
                        </a:lnTo>
                        <a:lnTo>
                          <a:pt x="30" y="260"/>
                        </a:lnTo>
                        <a:lnTo>
                          <a:pt x="30" y="262"/>
                        </a:lnTo>
                        <a:lnTo>
                          <a:pt x="38" y="256"/>
                        </a:lnTo>
                        <a:lnTo>
                          <a:pt x="38" y="252"/>
                        </a:lnTo>
                        <a:lnTo>
                          <a:pt x="42" y="254"/>
                        </a:lnTo>
                        <a:lnTo>
                          <a:pt x="46" y="252"/>
                        </a:lnTo>
                        <a:lnTo>
                          <a:pt x="42" y="248"/>
                        </a:lnTo>
                        <a:lnTo>
                          <a:pt x="42" y="244"/>
                        </a:lnTo>
                        <a:lnTo>
                          <a:pt x="42" y="242"/>
                        </a:lnTo>
                        <a:lnTo>
                          <a:pt x="46" y="244"/>
                        </a:lnTo>
                        <a:lnTo>
                          <a:pt x="50" y="246"/>
                        </a:lnTo>
                        <a:lnTo>
                          <a:pt x="52" y="238"/>
                        </a:lnTo>
                        <a:lnTo>
                          <a:pt x="48" y="238"/>
                        </a:lnTo>
                        <a:lnTo>
                          <a:pt x="46" y="236"/>
                        </a:lnTo>
                        <a:lnTo>
                          <a:pt x="42" y="228"/>
                        </a:lnTo>
                        <a:lnTo>
                          <a:pt x="48" y="232"/>
                        </a:lnTo>
                        <a:lnTo>
                          <a:pt x="48" y="234"/>
                        </a:lnTo>
                        <a:lnTo>
                          <a:pt x="62" y="234"/>
                        </a:lnTo>
                        <a:lnTo>
                          <a:pt x="60" y="228"/>
                        </a:lnTo>
                        <a:lnTo>
                          <a:pt x="62" y="228"/>
                        </a:lnTo>
                        <a:lnTo>
                          <a:pt x="66" y="228"/>
                        </a:lnTo>
                        <a:lnTo>
                          <a:pt x="70" y="226"/>
                        </a:lnTo>
                        <a:lnTo>
                          <a:pt x="80" y="220"/>
                        </a:lnTo>
                        <a:lnTo>
                          <a:pt x="88" y="214"/>
                        </a:lnTo>
                        <a:lnTo>
                          <a:pt x="90" y="208"/>
                        </a:lnTo>
                        <a:lnTo>
                          <a:pt x="94" y="200"/>
                        </a:lnTo>
                        <a:lnTo>
                          <a:pt x="96" y="182"/>
                        </a:lnTo>
                        <a:lnTo>
                          <a:pt x="90" y="162"/>
                        </a:lnTo>
                        <a:lnTo>
                          <a:pt x="86" y="144"/>
                        </a:lnTo>
                        <a:lnTo>
                          <a:pt x="84" y="142"/>
                        </a:lnTo>
                        <a:lnTo>
                          <a:pt x="78" y="136"/>
                        </a:lnTo>
                        <a:lnTo>
                          <a:pt x="78" y="132"/>
                        </a:lnTo>
                        <a:lnTo>
                          <a:pt x="78" y="128"/>
                        </a:lnTo>
                        <a:lnTo>
                          <a:pt x="70" y="120"/>
                        </a:lnTo>
                        <a:lnTo>
                          <a:pt x="66" y="114"/>
                        </a:lnTo>
                        <a:lnTo>
                          <a:pt x="66" y="110"/>
                        </a:lnTo>
                        <a:lnTo>
                          <a:pt x="66" y="108"/>
                        </a:lnTo>
                        <a:lnTo>
                          <a:pt x="60" y="106"/>
                        </a:lnTo>
                        <a:lnTo>
                          <a:pt x="52" y="104"/>
                        </a:lnTo>
                        <a:lnTo>
                          <a:pt x="52" y="98"/>
                        </a:lnTo>
                        <a:lnTo>
                          <a:pt x="52" y="96"/>
                        </a:lnTo>
                        <a:lnTo>
                          <a:pt x="46" y="90"/>
                        </a:lnTo>
                        <a:lnTo>
                          <a:pt x="42" y="82"/>
                        </a:lnTo>
                        <a:lnTo>
                          <a:pt x="40" y="74"/>
                        </a:lnTo>
                        <a:lnTo>
                          <a:pt x="42" y="68"/>
                        </a:lnTo>
                        <a:lnTo>
                          <a:pt x="46" y="60"/>
                        </a:lnTo>
                        <a:lnTo>
                          <a:pt x="48" y="56"/>
                        </a:lnTo>
                        <a:lnTo>
                          <a:pt x="52" y="56"/>
                        </a:lnTo>
                        <a:lnTo>
                          <a:pt x="56" y="50"/>
                        </a:lnTo>
                        <a:lnTo>
                          <a:pt x="60" y="42"/>
                        </a:lnTo>
                        <a:lnTo>
                          <a:pt x="68" y="34"/>
                        </a:lnTo>
                        <a:lnTo>
                          <a:pt x="76" y="28"/>
                        </a:lnTo>
                        <a:lnTo>
                          <a:pt x="76" y="28"/>
                        </a:lnTo>
                        <a:lnTo>
                          <a:pt x="76" y="28"/>
                        </a:lnTo>
                        <a:close/>
                        <a:moveTo>
                          <a:pt x="42" y="236"/>
                        </a:moveTo>
                        <a:lnTo>
                          <a:pt x="42" y="236"/>
                        </a:lnTo>
                        <a:lnTo>
                          <a:pt x="42" y="238"/>
                        </a:lnTo>
                        <a:lnTo>
                          <a:pt x="40" y="242"/>
                        </a:lnTo>
                        <a:lnTo>
                          <a:pt x="40" y="238"/>
                        </a:lnTo>
                        <a:lnTo>
                          <a:pt x="40" y="236"/>
                        </a:lnTo>
                        <a:lnTo>
                          <a:pt x="42" y="236"/>
                        </a:lnTo>
                        <a:lnTo>
                          <a:pt x="42" y="236"/>
                        </a:lnTo>
                        <a:lnTo>
                          <a:pt x="42" y="236"/>
                        </a:lnTo>
                        <a:close/>
                        <a:moveTo>
                          <a:pt x="40" y="234"/>
                        </a:moveTo>
                        <a:lnTo>
                          <a:pt x="40" y="234"/>
                        </a:lnTo>
                        <a:lnTo>
                          <a:pt x="42" y="234"/>
                        </a:lnTo>
                        <a:lnTo>
                          <a:pt x="40" y="236"/>
                        </a:lnTo>
                        <a:lnTo>
                          <a:pt x="38" y="236"/>
                        </a:lnTo>
                        <a:lnTo>
                          <a:pt x="38" y="234"/>
                        </a:lnTo>
                        <a:lnTo>
                          <a:pt x="40" y="234"/>
                        </a:lnTo>
                        <a:lnTo>
                          <a:pt x="40" y="234"/>
                        </a:lnTo>
                        <a:lnTo>
                          <a:pt x="40" y="234"/>
                        </a:lnTo>
                        <a:close/>
                        <a:moveTo>
                          <a:pt x="36" y="224"/>
                        </a:moveTo>
                        <a:lnTo>
                          <a:pt x="36" y="224"/>
                        </a:lnTo>
                        <a:lnTo>
                          <a:pt x="38" y="226"/>
                        </a:lnTo>
                        <a:lnTo>
                          <a:pt x="36" y="228"/>
                        </a:lnTo>
                        <a:lnTo>
                          <a:pt x="32" y="226"/>
                        </a:lnTo>
                        <a:lnTo>
                          <a:pt x="36" y="224"/>
                        </a:lnTo>
                        <a:lnTo>
                          <a:pt x="36" y="224"/>
                        </a:lnTo>
                        <a:lnTo>
                          <a:pt x="36" y="2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Freeform 1484"/>
                  <p:cNvSpPr>
                    <a:spLocks noEditPoints="1"/>
                  </p:cNvSpPr>
                  <p:nvPr/>
                </p:nvSpPr>
                <p:spPr bwMode="auto">
                  <a:xfrm>
                    <a:off x="4508500" y="4918075"/>
                    <a:ext cx="25400" cy="53975"/>
                  </a:xfrm>
                  <a:custGeom>
                    <a:avLst/>
                    <a:gdLst>
                      <a:gd name="T0" fmla="*/ 8 w 16"/>
                      <a:gd name="T1" fmla="*/ 24 h 34"/>
                      <a:gd name="T2" fmla="*/ 8 w 16"/>
                      <a:gd name="T3" fmla="*/ 24 h 34"/>
                      <a:gd name="T4" fmla="*/ 8 w 16"/>
                      <a:gd name="T5" fmla="*/ 30 h 34"/>
                      <a:gd name="T6" fmla="*/ 10 w 16"/>
                      <a:gd name="T7" fmla="*/ 34 h 34"/>
                      <a:gd name="T8" fmla="*/ 12 w 16"/>
                      <a:gd name="T9" fmla="*/ 34 h 34"/>
                      <a:gd name="T10" fmla="*/ 16 w 16"/>
                      <a:gd name="T11" fmla="*/ 34 h 34"/>
                      <a:gd name="T12" fmla="*/ 12 w 16"/>
                      <a:gd name="T13" fmla="*/ 32 h 34"/>
                      <a:gd name="T14" fmla="*/ 8 w 16"/>
                      <a:gd name="T15" fmla="*/ 24 h 34"/>
                      <a:gd name="T16" fmla="*/ 8 w 16"/>
                      <a:gd name="T17" fmla="*/ 24 h 34"/>
                      <a:gd name="T18" fmla="*/ 8 w 16"/>
                      <a:gd name="T19" fmla="*/ 24 h 34"/>
                      <a:gd name="T20" fmla="*/ 0 w 16"/>
                      <a:gd name="T21" fmla="*/ 0 h 34"/>
                      <a:gd name="T22" fmla="*/ 0 w 16"/>
                      <a:gd name="T23" fmla="*/ 0 h 34"/>
                      <a:gd name="T24" fmla="*/ 0 w 16"/>
                      <a:gd name="T25" fmla="*/ 8 h 34"/>
                      <a:gd name="T26" fmla="*/ 0 w 16"/>
                      <a:gd name="T27" fmla="*/ 16 h 34"/>
                      <a:gd name="T28" fmla="*/ 10 w 16"/>
                      <a:gd name="T29" fmla="*/ 16 h 34"/>
                      <a:gd name="T30" fmla="*/ 10 w 16"/>
                      <a:gd name="T31" fmla="*/ 8 h 34"/>
                      <a:gd name="T32" fmla="*/ 8 w 16"/>
                      <a:gd name="T33" fmla="*/ 8 h 34"/>
                      <a:gd name="T34" fmla="*/ 6 w 16"/>
                      <a:gd name="T35" fmla="*/ 2 h 34"/>
                      <a:gd name="T36" fmla="*/ 0 w 16"/>
                      <a:gd name="T37" fmla="*/ 0 h 34"/>
                      <a:gd name="T38" fmla="*/ 0 w 16"/>
                      <a:gd name="T39" fmla="*/ 0 h 34"/>
                      <a:gd name="T40" fmla="*/ 0 w 16"/>
                      <a:gd name="T41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6" h="34">
                        <a:moveTo>
                          <a:pt x="8" y="24"/>
                        </a:moveTo>
                        <a:lnTo>
                          <a:pt x="8" y="24"/>
                        </a:lnTo>
                        <a:lnTo>
                          <a:pt x="8" y="30"/>
                        </a:lnTo>
                        <a:lnTo>
                          <a:pt x="10" y="34"/>
                        </a:lnTo>
                        <a:lnTo>
                          <a:pt x="12" y="34"/>
                        </a:lnTo>
                        <a:lnTo>
                          <a:pt x="16" y="34"/>
                        </a:lnTo>
                        <a:lnTo>
                          <a:pt x="12" y="32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10" y="16"/>
                        </a:lnTo>
                        <a:lnTo>
                          <a:pt x="10" y="8"/>
                        </a:lnTo>
                        <a:lnTo>
                          <a:pt x="8" y="8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Freeform 1485"/>
                  <p:cNvSpPr/>
                  <p:nvPr/>
                </p:nvSpPr>
                <p:spPr bwMode="auto">
                  <a:xfrm>
                    <a:off x="1952625" y="3082925"/>
                    <a:ext cx="377825" cy="273050"/>
                  </a:xfrm>
                  <a:custGeom>
                    <a:avLst/>
                    <a:gdLst>
                      <a:gd name="T0" fmla="*/ 172 w 238"/>
                      <a:gd name="T1" fmla="*/ 160 h 172"/>
                      <a:gd name="T2" fmla="*/ 180 w 238"/>
                      <a:gd name="T3" fmla="*/ 154 h 172"/>
                      <a:gd name="T4" fmla="*/ 174 w 238"/>
                      <a:gd name="T5" fmla="*/ 146 h 172"/>
                      <a:gd name="T6" fmla="*/ 170 w 238"/>
                      <a:gd name="T7" fmla="*/ 138 h 172"/>
                      <a:gd name="T8" fmla="*/ 162 w 238"/>
                      <a:gd name="T9" fmla="*/ 130 h 172"/>
                      <a:gd name="T10" fmla="*/ 170 w 238"/>
                      <a:gd name="T11" fmla="*/ 126 h 172"/>
                      <a:gd name="T12" fmla="*/ 174 w 238"/>
                      <a:gd name="T13" fmla="*/ 126 h 172"/>
                      <a:gd name="T14" fmla="*/ 182 w 238"/>
                      <a:gd name="T15" fmla="*/ 118 h 172"/>
                      <a:gd name="T16" fmla="*/ 188 w 238"/>
                      <a:gd name="T17" fmla="*/ 110 h 172"/>
                      <a:gd name="T18" fmla="*/ 190 w 238"/>
                      <a:gd name="T19" fmla="*/ 104 h 172"/>
                      <a:gd name="T20" fmla="*/ 188 w 238"/>
                      <a:gd name="T21" fmla="*/ 94 h 172"/>
                      <a:gd name="T22" fmla="*/ 200 w 238"/>
                      <a:gd name="T23" fmla="*/ 98 h 172"/>
                      <a:gd name="T24" fmla="*/ 208 w 238"/>
                      <a:gd name="T25" fmla="*/ 86 h 172"/>
                      <a:gd name="T26" fmla="*/ 204 w 238"/>
                      <a:gd name="T27" fmla="*/ 104 h 172"/>
                      <a:gd name="T28" fmla="*/ 210 w 238"/>
                      <a:gd name="T29" fmla="*/ 110 h 172"/>
                      <a:gd name="T30" fmla="*/ 216 w 238"/>
                      <a:gd name="T31" fmla="*/ 108 h 172"/>
                      <a:gd name="T32" fmla="*/ 232 w 238"/>
                      <a:gd name="T33" fmla="*/ 104 h 172"/>
                      <a:gd name="T34" fmla="*/ 238 w 238"/>
                      <a:gd name="T35" fmla="*/ 92 h 172"/>
                      <a:gd name="T36" fmla="*/ 224 w 238"/>
                      <a:gd name="T37" fmla="*/ 86 h 172"/>
                      <a:gd name="T38" fmla="*/ 222 w 238"/>
                      <a:gd name="T39" fmla="*/ 80 h 172"/>
                      <a:gd name="T40" fmla="*/ 210 w 238"/>
                      <a:gd name="T41" fmla="*/ 82 h 172"/>
                      <a:gd name="T42" fmla="*/ 206 w 238"/>
                      <a:gd name="T43" fmla="*/ 76 h 172"/>
                      <a:gd name="T44" fmla="*/ 218 w 238"/>
                      <a:gd name="T45" fmla="*/ 66 h 172"/>
                      <a:gd name="T46" fmla="*/ 210 w 238"/>
                      <a:gd name="T47" fmla="*/ 64 h 172"/>
                      <a:gd name="T48" fmla="*/ 196 w 238"/>
                      <a:gd name="T49" fmla="*/ 70 h 172"/>
                      <a:gd name="T50" fmla="*/ 186 w 238"/>
                      <a:gd name="T51" fmla="*/ 74 h 172"/>
                      <a:gd name="T52" fmla="*/ 172 w 238"/>
                      <a:gd name="T53" fmla="*/ 84 h 172"/>
                      <a:gd name="T54" fmla="*/ 164 w 238"/>
                      <a:gd name="T55" fmla="*/ 92 h 172"/>
                      <a:gd name="T56" fmla="*/ 160 w 238"/>
                      <a:gd name="T57" fmla="*/ 82 h 172"/>
                      <a:gd name="T58" fmla="*/ 142 w 238"/>
                      <a:gd name="T59" fmla="*/ 80 h 172"/>
                      <a:gd name="T60" fmla="*/ 140 w 238"/>
                      <a:gd name="T61" fmla="*/ 72 h 172"/>
                      <a:gd name="T62" fmla="*/ 134 w 238"/>
                      <a:gd name="T63" fmla="*/ 66 h 172"/>
                      <a:gd name="T64" fmla="*/ 122 w 238"/>
                      <a:gd name="T65" fmla="*/ 56 h 172"/>
                      <a:gd name="T66" fmla="*/ 90 w 238"/>
                      <a:gd name="T67" fmla="*/ 54 h 172"/>
                      <a:gd name="T68" fmla="*/ 80 w 238"/>
                      <a:gd name="T69" fmla="*/ 30 h 172"/>
                      <a:gd name="T70" fmla="*/ 78 w 238"/>
                      <a:gd name="T71" fmla="*/ 34 h 172"/>
                      <a:gd name="T72" fmla="*/ 70 w 238"/>
                      <a:gd name="T73" fmla="*/ 44 h 172"/>
                      <a:gd name="T74" fmla="*/ 52 w 238"/>
                      <a:gd name="T75" fmla="*/ 38 h 172"/>
                      <a:gd name="T76" fmla="*/ 46 w 238"/>
                      <a:gd name="T77" fmla="*/ 52 h 172"/>
                      <a:gd name="T78" fmla="*/ 32 w 238"/>
                      <a:gd name="T79" fmla="*/ 42 h 172"/>
                      <a:gd name="T80" fmla="*/ 36 w 238"/>
                      <a:gd name="T81" fmla="*/ 0 h 172"/>
                      <a:gd name="T82" fmla="*/ 18 w 238"/>
                      <a:gd name="T83" fmla="*/ 2 h 172"/>
                      <a:gd name="T84" fmla="*/ 0 w 238"/>
                      <a:gd name="T85" fmla="*/ 76 h 172"/>
                      <a:gd name="T86" fmla="*/ 14 w 238"/>
                      <a:gd name="T87" fmla="*/ 72 h 172"/>
                      <a:gd name="T88" fmla="*/ 24 w 238"/>
                      <a:gd name="T89" fmla="*/ 64 h 172"/>
                      <a:gd name="T90" fmla="*/ 36 w 238"/>
                      <a:gd name="T91" fmla="*/ 56 h 172"/>
                      <a:gd name="T92" fmla="*/ 44 w 238"/>
                      <a:gd name="T93" fmla="*/ 76 h 172"/>
                      <a:gd name="T94" fmla="*/ 52 w 238"/>
                      <a:gd name="T95" fmla="*/ 90 h 172"/>
                      <a:gd name="T96" fmla="*/ 64 w 238"/>
                      <a:gd name="T97" fmla="*/ 92 h 172"/>
                      <a:gd name="T98" fmla="*/ 86 w 238"/>
                      <a:gd name="T99" fmla="*/ 86 h 172"/>
                      <a:gd name="T100" fmla="*/ 96 w 238"/>
                      <a:gd name="T101" fmla="*/ 108 h 172"/>
                      <a:gd name="T102" fmla="*/ 106 w 238"/>
                      <a:gd name="T103" fmla="*/ 122 h 172"/>
                      <a:gd name="T104" fmla="*/ 122 w 238"/>
                      <a:gd name="T105" fmla="*/ 138 h 172"/>
                      <a:gd name="T106" fmla="*/ 142 w 238"/>
                      <a:gd name="T107" fmla="*/ 144 h 172"/>
                      <a:gd name="T108" fmla="*/ 154 w 238"/>
                      <a:gd name="T109" fmla="*/ 148 h 172"/>
                      <a:gd name="T110" fmla="*/ 146 w 238"/>
                      <a:gd name="T111" fmla="*/ 164 h 172"/>
                      <a:gd name="T112" fmla="*/ 164 w 238"/>
                      <a:gd name="T113" fmla="*/ 172 h 172"/>
                      <a:gd name="T114" fmla="*/ 170 w 238"/>
                      <a:gd name="T115" fmla="*/ 168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38" h="172">
                        <a:moveTo>
                          <a:pt x="170" y="168"/>
                        </a:moveTo>
                        <a:lnTo>
                          <a:pt x="170" y="168"/>
                        </a:lnTo>
                        <a:lnTo>
                          <a:pt x="172" y="160"/>
                        </a:lnTo>
                        <a:lnTo>
                          <a:pt x="174" y="158"/>
                        </a:lnTo>
                        <a:lnTo>
                          <a:pt x="178" y="156"/>
                        </a:lnTo>
                        <a:lnTo>
                          <a:pt x="180" y="154"/>
                        </a:lnTo>
                        <a:lnTo>
                          <a:pt x="178" y="148"/>
                        </a:lnTo>
                        <a:lnTo>
                          <a:pt x="174" y="148"/>
                        </a:lnTo>
                        <a:lnTo>
                          <a:pt x="174" y="146"/>
                        </a:lnTo>
                        <a:lnTo>
                          <a:pt x="178" y="140"/>
                        </a:lnTo>
                        <a:lnTo>
                          <a:pt x="178" y="138"/>
                        </a:lnTo>
                        <a:lnTo>
                          <a:pt x="170" y="138"/>
                        </a:lnTo>
                        <a:lnTo>
                          <a:pt x="168" y="138"/>
                        </a:lnTo>
                        <a:lnTo>
                          <a:pt x="164" y="132"/>
                        </a:lnTo>
                        <a:lnTo>
                          <a:pt x="162" y="130"/>
                        </a:lnTo>
                        <a:lnTo>
                          <a:pt x="162" y="128"/>
                        </a:lnTo>
                        <a:lnTo>
                          <a:pt x="164" y="126"/>
                        </a:lnTo>
                        <a:lnTo>
                          <a:pt x="170" y="126"/>
                        </a:lnTo>
                        <a:lnTo>
                          <a:pt x="172" y="126"/>
                        </a:lnTo>
                        <a:lnTo>
                          <a:pt x="172" y="128"/>
                        </a:lnTo>
                        <a:lnTo>
                          <a:pt x="174" y="126"/>
                        </a:lnTo>
                        <a:lnTo>
                          <a:pt x="182" y="120"/>
                        </a:lnTo>
                        <a:lnTo>
                          <a:pt x="186" y="118"/>
                        </a:lnTo>
                        <a:lnTo>
                          <a:pt x="182" y="118"/>
                        </a:lnTo>
                        <a:lnTo>
                          <a:pt x="182" y="116"/>
                        </a:lnTo>
                        <a:lnTo>
                          <a:pt x="186" y="110"/>
                        </a:lnTo>
                        <a:lnTo>
                          <a:pt x="188" y="110"/>
                        </a:lnTo>
                        <a:lnTo>
                          <a:pt x="188" y="108"/>
                        </a:lnTo>
                        <a:lnTo>
                          <a:pt x="190" y="108"/>
                        </a:lnTo>
                        <a:lnTo>
                          <a:pt x="190" y="104"/>
                        </a:lnTo>
                        <a:lnTo>
                          <a:pt x="188" y="102"/>
                        </a:lnTo>
                        <a:lnTo>
                          <a:pt x="186" y="98"/>
                        </a:lnTo>
                        <a:lnTo>
                          <a:pt x="188" y="94"/>
                        </a:lnTo>
                        <a:lnTo>
                          <a:pt x="192" y="94"/>
                        </a:lnTo>
                        <a:lnTo>
                          <a:pt x="198" y="98"/>
                        </a:lnTo>
                        <a:lnTo>
                          <a:pt x="200" y="98"/>
                        </a:lnTo>
                        <a:lnTo>
                          <a:pt x="204" y="94"/>
                        </a:lnTo>
                        <a:lnTo>
                          <a:pt x="206" y="90"/>
                        </a:lnTo>
                        <a:lnTo>
                          <a:pt x="208" y="86"/>
                        </a:lnTo>
                        <a:lnTo>
                          <a:pt x="210" y="98"/>
                        </a:lnTo>
                        <a:lnTo>
                          <a:pt x="204" y="100"/>
                        </a:lnTo>
                        <a:lnTo>
                          <a:pt x="204" y="104"/>
                        </a:lnTo>
                        <a:lnTo>
                          <a:pt x="208" y="108"/>
                        </a:lnTo>
                        <a:lnTo>
                          <a:pt x="210" y="108"/>
                        </a:lnTo>
                        <a:lnTo>
                          <a:pt x="210" y="110"/>
                        </a:lnTo>
                        <a:lnTo>
                          <a:pt x="214" y="112"/>
                        </a:lnTo>
                        <a:lnTo>
                          <a:pt x="216" y="110"/>
                        </a:lnTo>
                        <a:lnTo>
                          <a:pt x="216" y="108"/>
                        </a:lnTo>
                        <a:lnTo>
                          <a:pt x="218" y="104"/>
                        </a:lnTo>
                        <a:lnTo>
                          <a:pt x="226" y="108"/>
                        </a:lnTo>
                        <a:lnTo>
                          <a:pt x="232" y="104"/>
                        </a:lnTo>
                        <a:lnTo>
                          <a:pt x="234" y="102"/>
                        </a:lnTo>
                        <a:lnTo>
                          <a:pt x="238" y="94"/>
                        </a:lnTo>
                        <a:lnTo>
                          <a:pt x="238" y="92"/>
                        </a:lnTo>
                        <a:lnTo>
                          <a:pt x="234" y="90"/>
                        </a:lnTo>
                        <a:lnTo>
                          <a:pt x="228" y="86"/>
                        </a:lnTo>
                        <a:lnTo>
                          <a:pt x="224" y="86"/>
                        </a:lnTo>
                        <a:lnTo>
                          <a:pt x="222" y="86"/>
                        </a:lnTo>
                        <a:lnTo>
                          <a:pt x="222" y="82"/>
                        </a:lnTo>
                        <a:lnTo>
                          <a:pt x="222" y="80"/>
                        </a:lnTo>
                        <a:lnTo>
                          <a:pt x="216" y="82"/>
                        </a:lnTo>
                        <a:lnTo>
                          <a:pt x="214" y="82"/>
                        </a:lnTo>
                        <a:lnTo>
                          <a:pt x="210" y="82"/>
                        </a:lnTo>
                        <a:lnTo>
                          <a:pt x="210" y="80"/>
                        </a:lnTo>
                        <a:lnTo>
                          <a:pt x="208" y="76"/>
                        </a:lnTo>
                        <a:lnTo>
                          <a:pt x="206" y="76"/>
                        </a:lnTo>
                        <a:lnTo>
                          <a:pt x="210" y="74"/>
                        </a:lnTo>
                        <a:lnTo>
                          <a:pt x="218" y="70"/>
                        </a:lnTo>
                        <a:lnTo>
                          <a:pt x="218" y="66"/>
                        </a:lnTo>
                        <a:lnTo>
                          <a:pt x="218" y="64"/>
                        </a:lnTo>
                        <a:lnTo>
                          <a:pt x="216" y="62"/>
                        </a:lnTo>
                        <a:lnTo>
                          <a:pt x="210" y="64"/>
                        </a:lnTo>
                        <a:lnTo>
                          <a:pt x="206" y="66"/>
                        </a:lnTo>
                        <a:lnTo>
                          <a:pt x="204" y="66"/>
                        </a:lnTo>
                        <a:lnTo>
                          <a:pt x="196" y="70"/>
                        </a:lnTo>
                        <a:lnTo>
                          <a:pt x="192" y="72"/>
                        </a:lnTo>
                        <a:lnTo>
                          <a:pt x="190" y="74"/>
                        </a:lnTo>
                        <a:lnTo>
                          <a:pt x="186" y="74"/>
                        </a:lnTo>
                        <a:lnTo>
                          <a:pt x="182" y="80"/>
                        </a:lnTo>
                        <a:lnTo>
                          <a:pt x="180" y="84"/>
                        </a:lnTo>
                        <a:lnTo>
                          <a:pt x="172" y="84"/>
                        </a:lnTo>
                        <a:lnTo>
                          <a:pt x="172" y="92"/>
                        </a:lnTo>
                        <a:lnTo>
                          <a:pt x="168" y="92"/>
                        </a:lnTo>
                        <a:lnTo>
                          <a:pt x="164" y="92"/>
                        </a:lnTo>
                        <a:lnTo>
                          <a:pt x="164" y="90"/>
                        </a:lnTo>
                        <a:lnTo>
                          <a:pt x="164" y="84"/>
                        </a:lnTo>
                        <a:lnTo>
                          <a:pt x="160" y="82"/>
                        </a:lnTo>
                        <a:lnTo>
                          <a:pt x="154" y="82"/>
                        </a:lnTo>
                        <a:lnTo>
                          <a:pt x="146" y="82"/>
                        </a:lnTo>
                        <a:lnTo>
                          <a:pt x="142" y="80"/>
                        </a:lnTo>
                        <a:lnTo>
                          <a:pt x="140" y="76"/>
                        </a:lnTo>
                        <a:lnTo>
                          <a:pt x="142" y="72"/>
                        </a:lnTo>
                        <a:lnTo>
                          <a:pt x="140" y="72"/>
                        </a:lnTo>
                        <a:lnTo>
                          <a:pt x="140" y="70"/>
                        </a:lnTo>
                        <a:lnTo>
                          <a:pt x="136" y="66"/>
                        </a:lnTo>
                        <a:lnTo>
                          <a:pt x="134" y="66"/>
                        </a:lnTo>
                        <a:lnTo>
                          <a:pt x="128" y="66"/>
                        </a:lnTo>
                        <a:lnTo>
                          <a:pt x="126" y="64"/>
                        </a:lnTo>
                        <a:lnTo>
                          <a:pt x="122" y="56"/>
                        </a:lnTo>
                        <a:lnTo>
                          <a:pt x="118" y="58"/>
                        </a:lnTo>
                        <a:lnTo>
                          <a:pt x="100" y="56"/>
                        </a:lnTo>
                        <a:lnTo>
                          <a:pt x="90" y="54"/>
                        </a:lnTo>
                        <a:lnTo>
                          <a:pt x="86" y="54"/>
                        </a:lnTo>
                        <a:lnTo>
                          <a:pt x="82" y="38"/>
                        </a:lnTo>
                        <a:lnTo>
                          <a:pt x="80" y="30"/>
                        </a:lnTo>
                        <a:lnTo>
                          <a:pt x="80" y="28"/>
                        </a:lnTo>
                        <a:lnTo>
                          <a:pt x="78" y="30"/>
                        </a:lnTo>
                        <a:lnTo>
                          <a:pt x="78" y="34"/>
                        </a:lnTo>
                        <a:lnTo>
                          <a:pt x="72" y="36"/>
                        </a:lnTo>
                        <a:lnTo>
                          <a:pt x="72" y="38"/>
                        </a:lnTo>
                        <a:lnTo>
                          <a:pt x="70" y="44"/>
                        </a:lnTo>
                        <a:lnTo>
                          <a:pt x="58" y="46"/>
                        </a:lnTo>
                        <a:lnTo>
                          <a:pt x="58" y="42"/>
                        </a:lnTo>
                        <a:lnTo>
                          <a:pt x="52" y="38"/>
                        </a:lnTo>
                        <a:lnTo>
                          <a:pt x="52" y="46"/>
                        </a:lnTo>
                        <a:lnTo>
                          <a:pt x="50" y="52"/>
                        </a:lnTo>
                        <a:lnTo>
                          <a:pt x="46" y="52"/>
                        </a:lnTo>
                        <a:lnTo>
                          <a:pt x="46" y="48"/>
                        </a:lnTo>
                        <a:lnTo>
                          <a:pt x="50" y="36"/>
                        </a:lnTo>
                        <a:lnTo>
                          <a:pt x="32" y="42"/>
                        </a:lnTo>
                        <a:lnTo>
                          <a:pt x="32" y="20"/>
                        </a:lnTo>
                        <a:lnTo>
                          <a:pt x="36" y="2"/>
                        </a:lnTo>
                        <a:lnTo>
                          <a:pt x="36" y="0"/>
                        </a:lnTo>
                        <a:lnTo>
                          <a:pt x="32" y="0"/>
                        </a:lnTo>
                        <a:lnTo>
                          <a:pt x="24" y="0"/>
                        </a:lnTo>
                        <a:lnTo>
                          <a:pt x="18" y="2"/>
                        </a:lnTo>
                        <a:lnTo>
                          <a:pt x="12" y="6"/>
                        </a:lnTo>
                        <a:lnTo>
                          <a:pt x="4" y="8"/>
                        </a:lnTo>
                        <a:lnTo>
                          <a:pt x="0" y="76"/>
                        </a:lnTo>
                        <a:lnTo>
                          <a:pt x="16" y="80"/>
                        </a:lnTo>
                        <a:lnTo>
                          <a:pt x="16" y="76"/>
                        </a:lnTo>
                        <a:lnTo>
                          <a:pt x="14" y="72"/>
                        </a:lnTo>
                        <a:lnTo>
                          <a:pt x="14" y="66"/>
                        </a:lnTo>
                        <a:lnTo>
                          <a:pt x="16" y="64"/>
                        </a:lnTo>
                        <a:lnTo>
                          <a:pt x="24" y="64"/>
                        </a:lnTo>
                        <a:lnTo>
                          <a:pt x="26" y="58"/>
                        </a:lnTo>
                        <a:lnTo>
                          <a:pt x="32" y="54"/>
                        </a:lnTo>
                        <a:lnTo>
                          <a:pt x="36" y="56"/>
                        </a:lnTo>
                        <a:lnTo>
                          <a:pt x="40" y="56"/>
                        </a:lnTo>
                        <a:lnTo>
                          <a:pt x="42" y="66"/>
                        </a:lnTo>
                        <a:lnTo>
                          <a:pt x="44" y="76"/>
                        </a:lnTo>
                        <a:lnTo>
                          <a:pt x="52" y="80"/>
                        </a:lnTo>
                        <a:lnTo>
                          <a:pt x="54" y="86"/>
                        </a:lnTo>
                        <a:lnTo>
                          <a:pt x="52" y="90"/>
                        </a:lnTo>
                        <a:lnTo>
                          <a:pt x="54" y="92"/>
                        </a:lnTo>
                        <a:lnTo>
                          <a:pt x="60" y="94"/>
                        </a:lnTo>
                        <a:lnTo>
                          <a:pt x="64" y="92"/>
                        </a:lnTo>
                        <a:lnTo>
                          <a:pt x="70" y="86"/>
                        </a:lnTo>
                        <a:lnTo>
                          <a:pt x="78" y="90"/>
                        </a:lnTo>
                        <a:lnTo>
                          <a:pt x="86" y="86"/>
                        </a:lnTo>
                        <a:lnTo>
                          <a:pt x="90" y="94"/>
                        </a:lnTo>
                        <a:lnTo>
                          <a:pt x="90" y="102"/>
                        </a:lnTo>
                        <a:lnTo>
                          <a:pt x="96" y="108"/>
                        </a:lnTo>
                        <a:lnTo>
                          <a:pt x="98" y="112"/>
                        </a:lnTo>
                        <a:lnTo>
                          <a:pt x="100" y="120"/>
                        </a:lnTo>
                        <a:lnTo>
                          <a:pt x="106" y="122"/>
                        </a:lnTo>
                        <a:lnTo>
                          <a:pt x="110" y="128"/>
                        </a:lnTo>
                        <a:lnTo>
                          <a:pt x="118" y="132"/>
                        </a:lnTo>
                        <a:lnTo>
                          <a:pt x="122" y="138"/>
                        </a:lnTo>
                        <a:lnTo>
                          <a:pt x="132" y="138"/>
                        </a:lnTo>
                        <a:lnTo>
                          <a:pt x="136" y="144"/>
                        </a:lnTo>
                        <a:lnTo>
                          <a:pt x="142" y="144"/>
                        </a:lnTo>
                        <a:lnTo>
                          <a:pt x="146" y="146"/>
                        </a:lnTo>
                        <a:lnTo>
                          <a:pt x="152" y="146"/>
                        </a:lnTo>
                        <a:lnTo>
                          <a:pt x="154" y="148"/>
                        </a:lnTo>
                        <a:lnTo>
                          <a:pt x="146" y="154"/>
                        </a:lnTo>
                        <a:lnTo>
                          <a:pt x="146" y="158"/>
                        </a:lnTo>
                        <a:lnTo>
                          <a:pt x="146" y="164"/>
                        </a:lnTo>
                        <a:lnTo>
                          <a:pt x="152" y="166"/>
                        </a:lnTo>
                        <a:lnTo>
                          <a:pt x="158" y="172"/>
                        </a:lnTo>
                        <a:lnTo>
                          <a:pt x="164" y="172"/>
                        </a:lnTo>
                        <a:lnTo>
                          <a:pt x="170" y="168"/>
                        </a:lnTo>
                        <a:lnTo>
                          <a:pt x="170" y="168"/>
                        </a:lnTo>
                        <a:lnTo>
                          <a:pt x="170" y="16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Freeform 1486"/>
                  <p:cNvSpPr>
                    <a:spLocks noEditPoints="1"/>
                  </p:cNvSpPr>
                  <p:nvPr/>
                </p:nvSpPr>
                <p:spPr bwMode="auto">
                  <a:xfrm>
                    <a:off x="482600" y="2533650"/>
                    <a:ext cx="225425" cy="390525"/>
                  </a:xfrm>
                  <a:custGeom>
                    <a:avLst/>
                    <a:gdLst>
                      <a:gd name="T0" fmla="*/ 8 w 142"/>
                      <a:gd name="T1" fmla="*/ 138 h 246"/>
                      <a:gd name="T2" fmla="*/ 0 w 142"/>
                      <a:gd name="T3" fmla="*/ 146 h 246"/>
                      <a:gd name="T4" fmla="*/ 6 w 142"/>
                      <a:gd name="T5" fmla="*/ 154 h 246"/>
                      <a:gd name="T6" fmla="*/ 24 w 142"/>
                      <a:gd name="T7" fmla="*/ 156 h 246"/>
                      <a:gd name="T8" fmla="*/ 32 w 142"/>
                      <a:gd name="T9" fmla="*/ 142 h 246"/>
                      <a:gd name="T10" fmla="*/ 20 w 142"/>
                      <a:gd name="T11" fmla="*/ 134 h 246"/>
                      <a:gd name="T12" fmla="*/ 14 w 142"/>
                      <a:gd name="T13" fmla="*/ 134 h 246"/>
                      <a:gd name="T14" fmla="*/ 26 w 142"/>
                      <a:gd name="T15" fmla="*/ 114 h 246"/>
                      <a:gd name="T16" fmla="*/ 28 w 142"/>
                      <a:gd name="T17" fmla="*/ 108 h 246"/>
                      <a:gd name="T18" fmla="*/ 20 w 142"/>
                      <a:gd name="T19" fmla="*/ 100 h 246"/>
                      <a:gd name="T20" fmla="*/ 28 w 142"/>
                      <a:gd name="T21" fmla="*/ 106 h 246"/>
                      <a:gd name="T22" fmla="*/ 20 w 142"/>
                      <a:gd name="T23" fmla="*/ 100 h 246"/>
                      <a:gd name="T24" fmla="*/ 6 w 142"/>
                      <a:gd name="T25" fmla="*/ 82 h 246"/>
                      <a:gd name="T26" fmla="*/ 4 w 142"/>
                      <a:gd name="T27" fmla="*/ 78 h 246"/>
                      <a:gd name="T28" fmla="*/ 16 w 142"/>
                      <a:gd name="T29" fmla="*/ 80 h 246"/>
                      <a:gd name="T30" fmla="*/ 28 w 142"/>
                      <a:gd name="T31" fmla="*/ 88 h 246"/>
                      <a:gd name="T32" fmla="*/ 20 w 142"/>
                      <a:gd name="T33" fmla="*/ 72 h 246"/>
                      <a:gd name="T34" fmla="*/ 18 w 142"/>
                      <a:gd name="T35" fmla="*/ 52 h 246"/>
                      <a:gd name="T36" fmla="*/ 16 w 142"/>
                      <a:gd name="T37" fmla="*/ 70 h 246"/>
                      <a:gd name="T38" fmla="*/ 24 w 142"/>
                      <a:gd name="T39" fmla="*/ 46 h 246"/>
                      <a:gd name="T40" fmla="*/ 56 w 142"/>
                      <a:gd name="T41" fmla="*/ 44 h 246"/>
                      <a:gd name="T42" fmla="*/ 44 w 142"/>
                      <a:gd name="T43" fmla="*/ 50 h 246"/>
                      <a:gd name="T44" fmla="*/ 38 w 142"/>
                      <a:gd name="T45" fmla="*/ 62 h 246"/>
                      <a:gd name="T46" fmla="*/ 34 w 142"/>
                      <a:gd name="T47" fmla="*/ 74 h 246"/>
                      <a:gd name="T48" fmla="*/ 36 w 142"/>
                      <a:gd name="T49" fmla="*/ 82 h 246"/>
                      <a:gd name="T50" fmla="*/ 34 w 142"/>
                      <a:gd name="T51" fmla="*/ 90 h 246"/>
                      <a:gd name="T52" fmla="*/ 38 w 142"/>
                      <a:gd name="T53" fmla="*/ 100 h 246"/>
                      <a:gd name="T54" fmla="*/ 34 w 142"/>
                      <a:gd name="T55" fmla="*/ 118 h 246"/>
                      <a:gd name="T56" fmla="*/ 44 w 142"/>
                      <a:gd name="T57" fmla="*/ 110 h 246"/>
                      <a:gd name="T58" fmla="*/ 62 w 142"/>
                      <a:gd name="T59" fmla="*/ 150 h 246"/>
                      <a:gd name="T60" fmla="*/ 62 w 142"/>
                      <a:gd name="T61" fmla="*/ 170 h 246"/>
                      <a:gd name="T62" fmla="*/ 52 w 142"/>
                      <a:gd name="T63" fmla="*/ 174 h 246"/>
                      <a:gd name="T64" fmla="*/ 36 w 142"/>
                      <a:gd name="T65" fmla="*/ 202 h 246"/>
                      <a:gd name="T66" fmla="*/ 50 w 142"/>
                      <a:gd name="T67" fmla="*/ 206 h 246"/>
                      <a:gd name="T68" fmla="*/ 68 w 142"/>
                      <a:gd name="T69" fmla="*/ 210 h 246"/>
                      <a:gd name="T70" fmla="*/ 50 w 142"/>
                      <a:gd name="T71" fmla="*/ 218 h 246"/>
                      <a:gd name="T72" fmla="*/ 28 w 142"/>
                      <a:gd name="T73" fmla="*/ 244 h 246"/>
                      <a:gd name="T74" fmla="*/ 38 w 142"/>
                      <a:gd name="T75" fmla="*/ 242 h 246"/>
                      <a:gd name="T76" fmla="*/ 60 w 142"/>
                      <a:gd name="T77" fmla="*/ 238 h 246"/>
                      <a:gd name="T78" fmla="*/ 86 w 142"/>
                      <a:gd name="T79" fmla="*/ 234 h 246"/>
                      <a:gd name="T80" fmla="*/ 122 w 142"/>
                      <a:gd name="T81" fmla="*/ 228 h 246"/>
                      <a:gd name="T82" fmla="*/ 122 w 142"/>
                      <a:gd name="T83" fmla="*/ 218 h 246"/>
                      <a:gd name="T84" fmla="*/ 136 w 142"/>
                      <a:gd name="T85" fmla="*/ 206 h 246"/>
                      <a:gd name="T86" fmla="*/ 136 w 142"/>
                      <a:gd name="T87" fmla="*/ 182 h 246"/>
                      <a:gd name="T88" fmla="*/ 122 w 142"/>
                      <a:gd name="T89" fmla="*/ 184 h 246"/>
                      <a:gd name="T90" fmla="*/ 116 w 142"/>
                      <a:gd name="T91" fmla="*/ 168 h 246"/>
                      <a:gd name="T92" fmla="*/ 116 w 142"/>
                      <a:gd name="T93" fmla="*/ 162 h 246"/>
                      <a:gd name="T94" fmla="*/ 92 w 142"/>
                      <a:gd name="T95" fmla="*/ 136 h 246"/>
                      <a:gd name="T96" fmla="*/ 82 w 142"/>
                      <a:gd name="T97" fmla="*/ 118 h 246"/>
                      <a:gd name="T98" fmla="*/ 74 w 142"/>
                      <a:gd name="T99" fmla="*/ 114 h 246"/>
                      <a:gd name="T100" fmla="*/ 74 w 142"/>
                      <a:gd name="T101" fmla="*/ 98 h 246"/>
                      <a:gd name="T102" fmla="*/ 86 w 142"/>
                      <a:gd name="T103" fmla="*/ 74 h 246"/>
                      <a:gd name="T104" fmla="*/ 56 w 142"/>
                      <a:gd name="T105" fmla="*/ 74 h 246"/>
                      <a:gd name="T106" fmla="*/ 54 w 142"/>
                      <a:gd name="T107" fmla="*/ 68 h 246"/>
                      <a:gd name="T108" fmla="*/ 68 w 142"/>
                      <a:gd name="T109" fmla="*/ 54 h 246"/>
                      <a:gd name="T110" fmla="*/ 56 w 142"/>
                      <a:gd name="T111" fmla="*/ 44 h 246"/>
                      <a:gd name="T112" fmla="*/ 96 w 142"/>
                      <a:gd name="T113" fmla="*/ 6 h 246"/>
                      <a:gd name="T114" fmla="*/ 100 w 142"/>
                      <a:gd name="T115" fmla="*/ 6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42" h="246">
                        <a:moveTo>
                          <a:pt x="14" y="134"/>
                        </a:moveTo>
                        <a:lnTo>
                          <a:pt x="14" y="134"/>
                        </a:lnTo>
                        <a:lnTo>
                          <a:pt x="10" y="136"/>
                        </a:lnTo>
                        <a:lnTo>
                          <a:pt x="8" y="138"/>
                        </a:lnTo>
                        <a:lnTo>
                          <a:pt x="6" y="142"/>
                        </a:lnTo>
                        <a:lnTo>
                          <a:pt x="6" y="144"/>
                        </a:lnTo>
                        <a:lnTo>
                          <a:pt x="4" y="144"/>
                        </a:lnTo>
                        <a:lnTo>
                          <a:pt x="0" y="146"/>
                        </a:lnTo>
                        <a:lnTo>
                          <a:pt x="0" y="150"/>
                        </a:lnTo>
                        <a:lnTo>
                          <a:pt x="4" y="152"/>
                        </a:lnTo>
                        <a:lnTo>
                          <a:pt x="6" y="152"/>
                        </a:lnTo>
                        <a:lnTo>
                          <a:pt x="6" y="154"/>
                        </a:lnTo>
                        <a:lnTo>
                          <a:pt x="8" y="156"/>
                        </a:lnTo>
                        <a:lnTo>
                          <a:pt x="14" y="154"/>
                        </a:lnTo>
                        <a:lnTo>
                          <a:pt x="16" y="156"/>
                        </a:lnTo>
                        <a:lnTo>
                          <a:pt x="24" y="156"/>
                        </a:lnTo>
                        <a:lnTo>
                          <a:pt x="26" y="152"/>
                        </a:lnTo>
                        <a:lnTo>
                          <a:pt x="34" y="152"/>
                        </a:lnTo>
                        <a:lnTo>
                          <a:pt x="32" y="152"/>
                        </a:lnTo>
                        <a:lnTo>
                          <a:pt x="32" y="142"/>
                        </a:lnTo>
                        <a:lnTo>
                          <a:pt x="26" y="142"/>
                        </a:lnTo>
                        <a:lnTo>
                          <a:pt x="28" y="136"/>
                        </a:lnTo>
                        <a:lnTo>
                          <a:pt x="28" y="134"/>
                        </a:lnTo>
                        <a:lnTo>
                          <a:pt x="20" y="134"/>
                        </a:lnTo>
                        <a:lnTo>
                          <a:pt x="10" y="138"/>
                        </a:lnTo>
                        <a:lnTo>
                          <a:pt x="14" y="136"/>
                        </a:lnTo>
                        <a:lnTo>
                          <a:pt x="14" y="134"/>
                        </a:lnTo>
                        <a:lnTo>
                          <a:pt x="14" y="134"/>
                        </a:lnTo>
                        <a:lnTo>
                          <a:pt x="14" y="134"/>
                        </a:lnTo>
                        <a:close/>
                        <a:moveTo>
                          <a:pt x="28" y="108"/>
                        </a:moveTo>
                        <a:lnTo>
                          <a:pt x="28" y="108"/>
                        </a:lnTo>
                        <a:lnTo>
                          <a:pt x="26" y="114"/>
                        </a:lnTo>
                        <a:lnTo>
                          <a:pt x="26" y="116"/>
                        </a:lnTo>
                        <a:lnTo>
                          <a:pt x="28" y="116"/>
                        </a:lnTo>
                        <a:lnTo>
                          <a:pt x="28" y="110"/>
                        </a:lnTo>
                        <a:lnTo>
                          <a:pt x="28" y="108"/>
                        </a:lnTo>
                        <a:lnTo>
                          <a:pt x="28" y="108"/>
                        </a:lnTo>
                        <a:lnTo>
                          <a:pt x="28" y="108"/>
                        </a:lnTo>
                        <a:close/>
                        <a:moveTo>
                          <a:pt x="20" y="100"/>
                        </a:moveTo>
                        <a:lnTo>
                          <a:pt x="20" y="100"/>
                        </a:lnTo>
                        <a:lnTo>
                          <a:pt x="20" y="104"/>
                        </a:lnTo>
                        <a:lnTo>
                          <a:pt x="24" y="108"/>
                        </a:lnTo>
                        <a:lnTo>
                          <a:pt x="26" y="108"/>
                        </a:lnTo>
                        <a:lnTo>
                          <a:pt x="28" y="106"/>
                        </a:lnTo>
                        <a:lnTo>
                          <a:pt x="26" y="104"/>
                        </a:lnTo>
                        <a:lnTo>
                          <a:pt x="20" y="100"/>
                        </a:lnTo>
                        <a:lnTo>
                          <a:pt x="20" y="100"/>
                        </a:lnTo>
                        <a:lnTo>
                          <a:pt x="20" y="100"/>
                        </a:lnTo>
                        <a:close/>
                        <a:moveTo>
                          <a:pt x="4" y="78"/>
                        </a:moveTo>
                        <a:lnTo>
                          <a:pt x="4" y="78"/>
                        </a:lnTo>
                        <a:lnTo>
                          <a:pt x="4" y="80"/>
                        </a:lnTo>
                        <a:lnTo>
                          <a:pt x="6" y="82"/>
                        </a:lnTo>
                        <a:lnTo>
                          <a:pt x="8" y="78"/>
                        </a:lnTo>
                        <a:lnTo>
                          <a:pt x="4" y="78"/>
                        </a:lnTo>
                        <a:lnTo>
                          <a:pt x="4" y="78"/>
                        </a:lnTo>
                        <a:lnTo>
                          <a:pt x="4" y="78"/>
                        </a:lnTo>
                        <a:close/>
                        <a:moveTo>
                          <a:pt x="20" y="72"/>
                        </a:moveTo>
                        <a:lnTo>
                          <a:pt x="20" y="72"/>
                        </a:lnTo>
                        <a:lnTo>
                          <a:pt x="18" y="74"/>
                        </a:lnTo>
                        <a:lnTo>
                          <a:pt x="16" y="80"/>
                        </a:lnTo>
                        <a:lnTo>
                          <a:pt x="20" y="82"/>
                        </a:lnTo>
                        <a:lnTo>
                          <a:pt x="20" y="88"/>
                        </a:lnTo>
                        <a:lnTo>
                          <a:pt x="26" y="90"/>
                        </a:lnTo>
                        <a:lnTo>
                          <a:pt x="28" y="88"/>
                        </a:lnTo>
                        <a:lnTo>
                          <a:pt x="28" y="86"/>
                        </a:lnTo>
                        <a:lnTo>
                          <a:pt x="24" y="86"/>
                        </a:lnTo>
                        <a:lnTo>
                          <a:pt x="20" y="72"/>
                        </a:lnTo>
                        <a:lnTo>
                          <a:pt x="20" y="72"/>
                        </a:lnTo>
                        <a:lnTo>
                          <a:pt x="20" y="72"/>
                        </a:lnTo>
                        <a:close/>
                        <a:moveTo>
                          <a:pt x="20" y="50"/>
                        </a:moveTo>
                        <a:lnTo>
                          <a:pt x="20" y="50"/>
                        </a:lnTo>
                        <a:lnTo>
                          <a:pt x="18" y="52"/>
                        </a:lnTo>
                        <a:lnTo>
                          <a:pt x="14" y="60"/>
                        </a:lnTo>
                        <a:lnTo>
                          <a:pt x="14" y="68"/>
                        </a:lnTo>
                        <a:lnTo>
                          <a:pt x="14" y="70"/>
                        </a:lnTo>
                        <a:lnTo>
                          <a:pt x="16" y="70"/>
                        </a:lnTo>
                        <a:lnTo>
                          <a:pt x="18" y="64"/>
                        </a:lnTo>
                        <a:lnTo>
                          <a:pt x="24" y="56"/>
                        </a:lnTo>
                        <a:lnTo>
                          <a:pt x="26" y="50"/>
                        </a:lnTo>
                        <a:lnTo>
                          <a:pt x="24" y="46"/>
                        </a:lnTo>
                        <a:lnTo>
                          <a:pt x="20" y="50"/>
                        </a:lnTo>
                        <a:lnTo>
                          <a:pt x="20" y="50"/>
                        </a:lnTo>
                        <a:lnTo>
                          <a:pt x="20" y="50"/>
                        </a:lnTo>
                        <a:close/>
                        <a:moveTo>
                          <a:pt x="56" y="44"/>
                        </a:moveTo>
                        <a:lnTo>
                          <a:pt x="56" y="44"/>
                        </a:lnTo>
                        <a:lnTo>
                          <a:pt x="50" y="50"/>
                        </a:lnTo>
                        <a:lnTo>
                          <a:pt x="44" y="46"/>
                        </a:lnTo>
                        <a:lnTo>
                          <a:pt x="44" y="50"/>
                        </a:lnTo>
                        <a:lnTo>
                          <a:pt x="44" y="54"/>
                        </a:lnTo>
                        <a:lnTo>
                          <a:pt x="38" y="56"/>
                        </a:lnTo>
                        <a:lnTo>
                          <a:pt x="38" y="60"/>
                        </a:lnTo>
                        <a:lnTo>
                          <a:pt x="38" y="62"/>
                        </a:lnTo>
                        <a:lnTo>
                          <a:pt x="38" y="64"/>
                        </a:lnTo>
                        <a:lnTo>
                          <a:pt x="38" y="68"/>
                        </a:lnTo>
                        <a:lnTo>
                          <a:pt x="34" y="68"/>
                        </a:lnTo>
                        <a:lnTo>
                          <a:pt x="34" y="74"/>
                        </a:lnTo>
                        <a:lnTo>
                          <a:pt x="32" y="74"/>
                        </a:lnTo>
                        <a:lnTo>
                          <a:pt x="32" y="78"/>
                        </a:lnTo>
                        <a:lnTo>
                          <a:pt x="34" y="82"/>
                        </a:lnTo>
                        <a:lnTo>
                          <a:pt x="36" y="82"/>
                        </a:lnTo>
                        <a:lnTo>
                          <a:pt x="34" y="82"/>
                        </a:lnTo>
                        <a:lnTo>
                          <a:pt x="32" y="86"/>
                        </a:lnTo>
                        <a:lnTo>
                          <a:pt x="32" y="88"/>
                        </a:lnTo>
                        <a:lnTo>
                          <a:pt x="34" y="90"/>
                        </a:lnTo>
                        <a:lnTo>
                          <a:pt x="32" y="92"/>
                        </a:lnTo>
                        <a:lnTo>
                          <a:pt x="32" y="100"/>
                        </a:lnTo>
                        <a:lnTo>
                          <a:pt x="34" y="100"/>
                        </a:lnTo>
                        <a:lnTo>
                          <a:pt x="38" y="100"/>
                        </a:lnTo>
                        <a:lnTo>
                          <a:pt x="38" y="104"/>
                        </a:lnTo>
                        <a:lnTo>
                          <a:pt x="34" y="106"/>
                        </a:lnTo>
                        <a:lnTo>
                          <a:pt x="34" y="110"/>
                        </a:lnTo>
                        <a:lnTo>
                          <a:pt x="34" y="118"/>
                        </a:lnTo>
                        <a:lnTo>
                          <a:pt x="36" y="114"/>
                        </a:lnTo>
                        <a:lnTo>
                          <a:pt x="36" y="110"/>
                        </a:lnTo>
                        <a:lnTo>
                          <a:pt x="42" y="110"/>
                        </a:lnTo>
                        <a:lnTo>
                          <a:pt x="44" y="110"/>
                        </a:lnTo>
                        <a:lnTo>
                          <a:pt x="44" y="116"/>
                        </a:lnTo>
                        <a:lnTo>
                          <a:pt x="38" y="138"/>
                        </a:lnTo>
                        <a:lnTo>
                          <a:pt x="68" y="136"/>
                        </a:lnTo>
                        <a:lnTo>
                          <a:pt x="62" y="150"/>
                        </a:lnTo>
                        <a:lnTo>
                          <a:pt x="74" y="152"/>
                        </a:lnTo>
                        <a:lnTo>
                          <a:pt x="72" y="162"/>
                        </a:lnTo>
                        <a:lnTo>
                          <a:pt x="70" y="168"/>
                        </a:lnTo>
                        <a:lnTo>
                          <a:pt x="62" y="170"/>
                        </a:lnTo>
                        <a:lnTo>
                          <a:pt x="50" y="168"/>
                        </a:lnTo>
                        <a:lnTo>
                          <a:pt x="50" y="172"/>
                        </a:lnTo>
                        <a:lnTo>
                          <a:pt x="52" y="172"/>
                        </a:lnTo>
                        <a:lnTo>
                          <a:pt x="52" y="174"/>
                        </a:lnTo>
                        <a:lnTo>
                          <a:pt x="44" y="188"/>
                        </a:lnTo>
                        <a:lnTo>
                          <a:pt x="52" y="184"/>
                        </a:lnTo>
                        <a:lnTo>
                          <a:pt x="52" y="192"/>
                        </a:lnTo>
                        <a:lnTo>
                          <a:pt x="36" y="202"/>
                        </a:lnTo>
                        <a:lnTo>
                          <a:pt x="38" y="208"/>
                        </a:lnTo>
                        <a:lnTo>
                          <a:pt x="42" y="210"/>
                        </a:lnTo>
                        <a:lnTo>
                          <a:pt x="44" y="210"/>
                        </a:lnTo>
                        <a:lnTo>
                          <a:pt x="50" y="206"/>
                        </a:lnTo>
                        <a:lnTo>
                          <a:pt x="50" y="214"/>
                        </a:lnTo>
                        <a:lnTo>
                          <a:pt x="60" y="210"/>
                        </a:lnTo>
                        <a:lnTo>
                          <a:pt x="64" y="210"/>
                        </a:lnTo>
                        <a:lnTo>
                          <a:pt x="68" y="210"/>
                        </a:lnTo>
                        <a:lnTo>
                          <a:pt x="78" y="210"/>
                        </a:lnTo>
                        <a:lnTo>
                          <a:pt x="74" y="214"/>
                        </a:lnTo>
                        <a:lnTo>
                          <a:pt x="72" y="218"/>
                        </a:lnTo>
                        <a:lnTo>
                          <a:pt x="50" y="218"/>
                        </a:lnTo>
                        <a:lnTo>
                          <a:pt x="38" y="234"/>
                        </a:lnTo>
                        <a:lnTo>
                          <a:pt x="34" y="238"/>
                        </a:lnTo>
                        <a:lnTo>
                          <a:pt x="26" y="244"/>
                        </a:lnTo>
                        <a:lnTo>
                          <a:pt x="28" y="244"/>
                        </a:lnTo>
                        <a:lnTo>
                          <a:pt x="34" y="246"/>
                        </a:lnTo>
                        <a:lnTo>
                          <a:pt x="36" y="246"/>
                        </a:lnTo>
                        <a:lnTo>
                          <a:pt x="38" y="246"/>
                        </a:lnTo>
                        <a:lnTo>
                          <a:pt x="38" y="242"/>
                        </a:lnTo>
                        <a:lnTo>
                          <a:pt x="50" y="236"/>
                        </a:lnTo>
                        <a:lnTo>
                          <a:pt x="52" y="236"/>
                        </a:lnTo>
                        <a:lnTo>
                          <a:pt x="56" y="236"/>
                        </a:lnTo>
                        <a:lnTo>
                          <a:pt x="60" y="238"/>
                        </a:lnTo>
                        <a:lnTo>
                          <a:pt x="62" y="238"/>
                        </a:lnTo>
                        <a:lnTo>
                          <a:pt x="68" y="232"/>
                        </a:lnTo>
                        <a:lnTo>
                          <a:pt x="74" y="232"/>
                        </a:lnTo>
                        <a:lnTo>
                          <a:pt x="86" y="234"/>
                        </a:lnTo>
                        <a:lnTo>
                          <a:pt x="88" y="226"/>
                        </a:lnTo>
                        <a:lnTo>
                          <a:pt x="96" y="226"/>
                        </a:lnTo>
                        <a:lnTo>
                          <a:pt x="104" y="228"/>
                        </a:lnTo>
                        <a:lnTo>
                          <a:pt x="122" y="228"/>
                        </a:lnTo>
                        <a:lnTo>
                          <a:pt x="134" y="224"/>
                        </a:lnTo>
                        <a:lnTo>
                          <a:pt x="134" y="218"/>
                        </a:lnTo>
                        <a:lnTo>
                          <a:pt x="128" y="218"/>
                        </a:lnTo>
                        <a:lnTo>
                          <a:pt x="122" y="218"/>
                        </a:lnTo>
                        <a:lnTo>
                          <a:pt x="124" y="214"/>
                        </a:lnTo>
                        <a:lnTo>
                          <a:pt x="126" y="206"/>
                        </a:lnTo>
                        <a:lnTo>
                          <a:pt x="134" y="206"/>
                        </a:lnTo>
                        <a:lnTo>
                          <a:pt x="136" y="206"/>
                        </a:lnTo>
                        <a:lnTo>
                          <a:pt x="142" y="198"/>
                        </a:lnTo>
                        <a:lnTo>
                          <a:pt x="142" y="188"/>
                        </a:lnTo>
                        <a:lnTo>
                          <a:pt x="140" y="184"/>
                        </a:lnTo>
                        <a:lnTo>
                          <a:pt x="136" y="182"/>
                        </a:lnTo>
                        <a:lnTo>
                          <a:pt x="132" y="180"/>
                        </a:lnTo>
                        <a:lnTo>
                          <a:pt x="126" y="180"/>
                        </a:lnTo>
                        <a:lnTo>
                          <a:pt x="124" y="188"/>
                        </a:lnTo>
                        <a:lnTo>
                          <a:pt x="122" y="184"/>
                        </a:lnTo>
                        <a:lnTo>
                          <a:pt x="118" y="184"/>
                        </a:lnTo>
                        <a:lnTo>
                          <a:pt x="122" y="170"/>
                        </a:lnTo>
                        <a:lnTo>
                          <a:pt x="116" y="170"/>
                        </a:lnTo>
                        <a:lnTo>
                          <a:pt x="116" y="168"/>
                        </a:lnTo>
                        <a:lnTo>
                          <a:pt x="118" y="164"/>
                        </a:lnTo>
                        <a:lnTo>
                          <a:pt x="122" y="164"/>
                        </a:lnTo>
                        <a:lnTo>
                          <a:pt x="122" y="162"/>
                        </a:lnTo>
                        <a:lnTo>
                          <a:pt x="116" y="162"/>
                        </a:lnTo>
                        <a:lnTo>
                          <a:pt x="104" y="144"/>
                        </a:lnTo>
                        <a:lnTo>
                          <a:pt x="98" y="144"/>
                        </a:lnTo>
                        <a:lnTo>
                          <a:pt x="96" y="142"/>
                        </a:lnTo>
                        <a:lnTo>
                          <a:pt x="92" y="136"/>
                        </a:lnTo>
                        <a:lnTo>
                          <a:pt x="90" y="132"/>
                        </a:lnTo>
                        <a:lnTo>
                          <a:pt x="90" y="124"/>
                        </a:lnTo>
                        <a:lnTo>
                          <a:pt x="86" y="118"/>
                        </a:lnTo>
                        <a:lnTo>
                          <a:pt x="82" y="118"/>
                        </a:lnTo>
                        <a:lnTo>
                          <a:pt x="80" y="118"/>
                        </a:lnTo>
                        <a:lnTo>
                          <a:pt x="80" y="114"/>
                        </a:lnTo>
                        <a:lnTo>
                          <a:pt x="78" y="114"/>
                        </a:lnTo>
                        <a:lnTo>
                          <a:pt x="74" y="114"/>
                        </a:lnTo>
                        <a:lnTo>
                          <a:pt x="70" y="114"/>
                        </a:lnTo>
                        <a:lnTo>
                          <a:pt x="78" y="106"/>
                        </a:lnTo>
                        <a:lnTo>
                          <a:pt x="78" y="100"/>
                        </a:lnTo>
                        <a:lnTo>
                          <a:pt x="74" y="98"/>
                        </a:lnTo>
                        <a:lnTo>
                          <a:pt x="72" y="98"/>
                        </a:lnTo>
                        <a:lnTo>
                          <a:pt x="86" y="88"/>
                        </a:lnTo>
                        <a:lnTo>
                          <a:pt x="88" y="80"/>
                        </a:lnTo>
                        <a:lnTo>
                          <a:pt x="86" y="74"/>
                        </a:lnTo>
                        <a:lnTo>
                          <a:pt x="82" y="70"/>
                        </a:lnTo>
                        <a:lnTo>
                          <a:pt x="78" y="70"/>
                        </a:lnTo>
                        <a:lnTo>
                          <a:pt x="68" y="72"/>
                        </a:lnTo>
                        <a:lnTo>
                          <a:pt x="56" y="74"/>
                        </a:lnTo>
                        <a:lnTo>
                          <a:pt x="54" y="74"/>
                        </a:lnTo>
                        <a:lnTo>
                          <a:pt x="54" y="72"/>
                        </a:lnTo>
                        <a:lnTo>
                          <a:pt x="52" y="72"/>
                        </a:lnTo>
                        <a:lnTo>
                          <a:pt x="54" y="68"/>
                        </a:lnTo>
                        <a:lnTo>
                          <a:pt x="54" y="64"/>
                        </a:lnTo>
                        <a:lnTo>
                          <a:pt x="60" y="62"/>
                        </a:lnTo>
                        <a:lnTo>
                          <a:pt x="64" y="54"/>
                        </a:lnTo>
                        <a:lnTo>
                          <a:pt x="68" y="54"/>
                        </a:lnTo>
                        <a:lnTo>
                          <a:pt x="68" y="50"/>
                        </a:lnTo>
                        <a:lnTo>
                          <a:pt x="68" y="46"/>
                        </a:lnTo>
                        <a:lnTo>
                          <a:pt x="56" y="44"/>
                        </a:lnTo>
                        <a:lnTo>
                          <a:pt x="56" y="44"/>
                        </a:lnTo>
                        <a:lnTo>
                          <a:pt x="56" y="44"/>
                        </a:lnTo>
                        <a:close/>
                        <a:moveTo>
                          <a:pt x="100" y="0"/>
                        </a:moveTo>
                        <a:lnTo>
                          <a:pt x="100" y="0"/>
                        </a:lnTo>
                        <a:lnTo>
                          <a:pt x="96" y="6"/>
                        </a:lnTo>
                        <a:lnTo>
                          <a:pt x="96" y="8"/>
                        </a:lnTo>
                        <a:lnTo>
                          <a:pt x="96" y="14"/>
                        </a:lnTo>
                        <a:lnTo>
                          <a:pt x="100" y="16"/>
                        </a:lnTo>
                        <a:lnTo>
                          <a:pt x="100" y="6"/>
                        </a:lnTo>
                        <a:lnTo>
                          <a:pt x="100" y="0"/>
                        </a:lnTo>
                        <a:lnTo>
                          <a:pt x="100" y="0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微软雅黑" panose="020B0503020204020204" charset="-122"/>
                        <a:cs typeface="+mn-ea"/>
                        <a:sym typeface="+mn-lt"/>
                      </a:rPr>
                      <a:t> </a:t>
                    </a: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Freeform 1487"/>
                  <p:cNvSpPr/>
                  <p:nvPr/>
                </p:nvSpPr>
                <p:spPr bwMode="auto">
                  <a:xfrm>
                    <a:off x="1835150" y="3702050"/>
                    <a:ext cx="127000" cy="85725"/>
                  </a:xfrm>
                  <a:custGeom>
                    <a:avLst/>
                    <a:gdLst>
                      <a:gd name="T0" fmla="*/ 2 w 80"/>
                      <a:gd name="T1" fmla="*/ 12 h 54"/>
                      <a:gd name="T2" fmla="*/ 0 w 80"/>
                      <a:gd name="T3" fmla="*/ 20 h 54"/>
                      <a:gd name="T4" fmla="*/ 8 w 80"/>
                      <a:gd name="T5" fmla="*/ 28 h 54"/>
                      <a:gd name="T6" fmla="*/ 10 w 80"/>
                      <a:gd name="T7" fmla="*/ 44 h 54"/>
                      <a:gd name="T8" fmla="*/ 56 w 80"/>
                      <a:gd name="T9" fmla="*/ 54 h 54"/>
                      <a:gd name="T10" fmla="*/ 62 w 80"/>
                      <a:gd name="T11" fmla="*/ 52 h 54"/>
                      <a:gd name="T12" fmla="*/ 64 w 80"/>
                      <a:gd name="T13" fmla="*/ 48 h 54"/>
                      <a:gd name="T14" fmla="*/ 66 w 80"/>
                      <a:gd name="T15" fmla="*/ 40 h 54"/>
                      <a:gd name="T16" fmla="*/ 70 w 80"/>
                      <a:gd name="T17" fmla="*/ 34 h 54"/>
                      <a:gd name="T18" fmla="*/ 66 w 80"/>
                      <a:gd name="T19" fmla="*/ 28 h 54"/>
                      <a:gd name="T20" fmla="*/ 64 w 80"/>
                      <a:gd name="T21" fmla="*/ 28 h 54"/>
                      <a:gd name="T22" fmla="*/ 66 w 80"/>
                      <a:gd name="T23" fmla="*/ 26 h 54"/>
                      <a:gd name="T24" fmla="*/ 72 w 80"/>
                      <a:gd name="T25" fmla="*/ 20 h 54"/>
                      <a:gd name="T26" fmla="*/ 70 w 80"/>
                      <a:gd name="T27" fmla="*/ 20 h 54"/>
                      <a:gd name="T28" fmla="*/ 70 w 80"/>
                      <a:gd name="T29" fmla="*/ 16 h 54"/>
                      <a:gd name="T30" fmla="*/ 72 w 80"/>
                      <a:gd name="T31" fmla="*/ 16 h 54"/>
                      <a:gd name="T32" fmla="*/ 74 w 80"/>
                      <a:gd name="T33" fmla="*/ 18 h 54"/>
                      <a:gd name="T34" fmla="*/ 74 w 80"/>
                      <a:gd name="T35" fmla="*/ 16 h 54"/>
                      <a:gd name="T36" fmla="*/ 78 w 80"/>
                      <a:gd name="T37" fmla="*/ 12 h 54"/>
                      <a:gd name="T38" fmla="*/ 80 w 80"/>
                      <a:gd name="T39" fmla="*/ 12 h 54"/>
                      <a:gd name="T40" fmla="*/ 80 w 80"/>
                      <a:gd name="T41" fmla="*/ 10 h 54"/>
                      <a:gd name="T42" fmla="*/ 72 w 80"/>
                      <a:gd name="T43" fmla="*/ 6 h 54"/>
                      <a:gd name="T44" fmla="*/ 74 w 80"/>
                      <a:gd name="T45" fmla="*/ 0 h 54"/>
                      <a:gd name="T46" fmla="*/ 70 w 80"/>
                      <a:gd name="T47" fmla="*/ 0 h 54"/>
                      <a:gd name="T48" fmla="*/ 60 w 80"/>
                      <a:gd name="T49" fmla="*/ 12 h 54"/>
                      <a:gd name="T50" fmla="*/ 54 w 80"/>
                      <a:gd name="T51" fmla="*/ 18 h 54"/>
                      <a:gd name="T52" fmla="*/ 44 w 80"/>
                      <a:gd name="T53" fmla="*/ 24 h 54"/>
                      <a:gd name="T54" fmla="*/ 42 w 80"/>
                      <a:gd name="T55" fmla="*/ 28 h 54"/>
                      <a:gd name="T56" fmla="*/ 38 w 80"/>
                      <a:gd name="T57" fmla="*/ 26 h 54"/>
                      <a:gd name="T58" fmla="*/ 34 w 80"/>
                      <a:gd name="T59" fmla="*/ 26 h 54"/>
                      <a:gd name="T60" fmla="*/ 30 w 80"/>
                      <a:gd name="T61" fmla="*/ 24 h 54"/>
                      <a:gd name="T62" fmla="*/ 24 w 80"/>
                      <a:gd name="T63" fmla="*/ 24 h 54"/>
                      <a:gd name="T64" fmla="*/ 18 w 80"/>
                      <a:gd name="T65" fmla="*/ 24 h 54"/>
                      <a:gd name="T66" fmla="*/ 16 w 80"/>
                      <a:gd name="T67" fmla="*/ 26 h 54"/>
                      <a:gd name="T68" fmla="*/ 6 w 80"/>
                      <a:gd name="T69" fmla="*/ 24 h 54"/>
                      <a:gd name="T70" fmla="*/ 8 w 80"/>
                      <a:gd name="T71" fmla="*/ 16 h 54"/>
                      <a:gd name="T72" fmla="*/ 2 w 80"/>
                      <a:gd name="T73" fmla="*/ 12 h 54"/>
                      <a:gd name="T74" fmla="*/ 2 w 80"/>
                      <a:gd name="T75" fmla="*/ 12 h 54"/>
                      <a:gd name="T76" fmla="*/ 2 w 80"/>
                      <a:gd name="T77" fmla="*/ 1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0" h="54">
                        <a:moveTo>
                          <a:pt x="2" y="12"/>
                        </a:moveTo>
                        <a:lnTo>
                          <a:pt x="0" y="20"/>
                        </a:lnTo>
                        <a:lnTo>
                          <a:pt x="8" y="28"/>
                        </a:lnTo>
                        <a:lnTo>
                          <a:pt x="10" y="44"/>
                        </a:lnTo>
                        <a:lnTo>
                          <a:pt x="56" y="54"/>
                        </a:lnTo>
                        <a:lnTo>
                          <a:pt x="62" y="52"/>
                        </a:lnTo>
                        <a:lnTo>
                          <a:pt x="64" y="48"/>
                        </a:lnTo>
                        <a:lnTo>
                          <a:pt x="66" y="40"/>
                        </a:lnTo>
                        <a:lnTo>
                          <a:pt x="70" y="34"/>
                        </a:lnTo>
                        <a:lnTo>
                          <a:pt x="66" y="28"/>
                        </a:lnTo>
                        <a:lnTo>
                          <a:pt x="64" y="28"/>
                        </a:lnTo>
                        <a:lnTo>
                          <a:pt x="66" y="26"/>
                        </a:lnTo>
                        <a:lnTo>
                          <a:pt x="72" y="20"/>
                        </a:lnTo>
                        <a:lnTo>
                          <a:pt x="70" y="20"/>
                        </a:lnTo>
                        <a:lnTo>
                          <a:pt x="70" y="16"/>
                        </a:lnTo>
                        <a:lnTo>
                          <a:pt x="72" y="16"/>
                        </a:lnTo>
                        <a:lnTo>
                          <a:pt x="74" y="18"/>
                        </a:lnTo>
                        <a:lnTo>
                          <a:pt x="74" y="16"/>
                        </a:lnTo>
                        <a:lnTo>
                          <a:pt x="78" y="12"/>
                        </a:lnTo>
                        <a:lnTo>
                          <a:pt x="80" y="12"/>
                        </a:lnTo>
                        <a:lnTo>
                          <a:pt x="80" y="10"/>
                        </a:lnTo>
                        <a:lnTo>
                          <a:pt x="72" y="6"/>
                        </a:lnTo>
                        <a:lnTo>
                          <a:pt x="74" y="0"/>
                        </a:lnTo>
                        <a:lnTo>
                          <a:pt x="70" y="0"/>
                        </a:lnTo>
                        <a:lnTo>
                          <a:pt x="60" y="12"/>
                        </a:lnTo>
                        <a:lnTo>
                          <a:pt x="54" y="18"/>
                        </a:lnTo>
                        <a:lnTo>
                          <a:pt x="44" y="24"/>
                        </a:lnTo>
                        <a:lnTo>
                          <a:pt x="42" y="28"/>
                        </a:lnTo>
                        <a:lnTo>
                          <a:pt x="38" y="26"/>
                        </a:lnTo>
                        <a:lnTo>
                          <a:pt x="34" y="26"/>
                        </a:lnTo>
                        <a:lnTo>
                          <a:pt x="30" y="24"/>
                        </a:lnTo>
                        <a:lnTo>
                          <a:pt x="24" y="24"/>
                        </a:lnTo>
                        <a:lnTo>
                          <a:pt x="18" y="24"/>
                        </a:lnTo>
                        <a:lnTo>
                          <a:pt x="16" y="26"/>
                        </a:lnTo>
                        <a:lnTo>
                          <a:pt x="6" y="24"/>
                        </a:lnTo>
                        <a:lnTo>
                          <a:pt x="8" y="16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3" name="Freeform 1488"/>
                  <p:cNvSpPr>
                    <a:spLocks noEditPoints="1"/>
                  </p:cNvSpPr>
                  <p:nvPr/>
                </p:nvSpPr>
                <p:spPr bwMode="auto">
                  <a:xfrm>
                    <a:off x="1203325" y="2841625"/>
                    <a:ext cx="368300" cy="282575"/>
                  </a:xfrm>
                  <a:custGeom>
                    <a:avLst/>
                    <a:gdLst>
                      <a:gd name="T0" fmla="*/ 90 w 232"/>
                      <a:gd name="T1" fmla="*/ 134 h 178"/>
                      <a:gd name="T2" fmla="*/ 84 w 232"/>
                      <a:gd name="T3" fmla="*/ 140 h 178"/>
                      <a:gd name="T4" fmla="*/ 80 w 232"/>
                      <a:gd name="T5" fmla="*/ 154 h 178"/>
                      <a:gd name="T6" fmla="*/ 90 w 232"/>
                      <a:gd name="T7" fmla="*/ 154 h 178"/>
                      <a:gd name="T8" fmla="*/ 102 w 232"/>
                      <a:gd name="T9" fmla="*/ 140 h 178"/>
                      <a:gd name="T10" fmla="*/ 220 w 232"/>
                      <a:gd name="T11" fmla="*/ 106 h 178"/>
                      <a:gd name="T12" fmla="*/ 232 w 232"/>
                      <a:gd name="T13" fmla="*/ 100 h 178"/>
                      <a:gd name="T14" fmla="*/ 230 w 232"/>
                      <a:gd name="T15" fmla="*/ 82 h 178"/>
                      <a:gd name="T16" fmla="*/ 226 w 232"/>
                      <a:gd name="T17" fmla="*/ 72 h 178"/>
                      <a:gd name="T18" fmla="*/ 226 w 232"/>
                      <a:gd name="T19" fmla="*/ 62 h 178"/>
                      <a:gd name="T20" fmla="*/ 218 w 232"/>
                      <a:gd name="T21" fmla="*/ 50 h 178"/>
                      <a:gd name="T22" fmla="*/ 208 w 232"/>
                      <a:gd name="T23" fmla="*/ 42 h 178"/>
                      <a:gd name="T24" fmla="*/ 184 w 232"/>
                      <a:gd name="T25" fmla="*/ 46 h 178"/>
                      <a:gd name="T26" fmla="*/ 180 w 232"/>
                      <a:gd name="T27" fmla="*/ 36 h 178"/>
                      <a:gd name="T28" fmla="*/ 164 w 232"/>
                      <a:gd name="T29" fmla="*/ 28 h 178"/>
                      <a:gd name="T30" fmla="*/ 148 w 232"/>
                      <a:gd name="T31" fmla="*/ 24 h 178"/>
                      <a:gd name="T32" fmla="*/ 144 w 232"/>
                      <a:gd name="T33" fmla="*/ 10 h 178"/>
                      <a:gd name="T34" fmla="*/ 138 w 232"/>
                      <a:gd name="T35" fmla="*/ 4 h 178"/>
                      <a:gd name="T36" fmla="*/ 128 w 232"/>
                      <a:gd name="T37" fmla="*/ 4 h 178"/>
                      <a:gd name="T38" fmla="*/ 112 w 232"/>
                      <a:gd name="T39" fmla="*/ 0 h 178"/>
                      <a:gd name="T40" fmla="*/ 104 w 232"/>
                      <a:gd name="T41" fmla="*/ 14 h 178"/>
                      <a:gd name="T42" fmla="*/ 82 w 232"/>
                      <a:gd name="T43" fmla="*/ 10 h 178"/>
                      <a:gd name="T44" fmla="*/ 68 w 232"/>
                      <a:gd name="T45" fmla="*/ 10 h 178"/>
                      <a:gd name="T46" fmla="*/ 28 w 232"/>
                      <a:gd name="T47" fmla="*/ 10 h 178"/>
                      <a:gd name="T48" fmla="*/ 20 w 232"/>
                      <a:gd name="T49" fmla="*/ 8 h 178"/>
                      <a:gd name="T50" fmla="*/ 18 w 232"/>
                      <a:gd name="T51" fmla="*/ 22 h 178"/>
                      <a:gd name="T52" fmla="*/ 14 w 232"/>
                      <a:gd name="T53" fmla="*/ 36 h 178"/>
                      <a:gd name="T54" fmla="*/ 14 w 232"/>
                      <a:gd name="T55" fmla="*/ 58 h 178"/>
                      <a:gd name="T56" fmla="*/ 12 w 232"/>
                      <a:gd name="T57" fmla="*/ 78 h 178"/>
                      <a:gd name="T58" fmla="*/ 0 w 232"/>
                      <a:gd name="T59" fmla="*/ 90 h 178"/>
                      <a:gd name="T60" fmla="*/ 18 w 232"/>
                      <a:gd name="T61" fmla="*/ 98 h 178"/>
                      <a:gd name="T62" fmla="*/ 32 w 232"/>
                      <a:gd name="T63" fmla="*/ 98 h 178"/>
                      <a:gd name="T64" fmla="*/ 46 w 232"/>
                      <a:gd name="T65" fmla="*/ 88 h 178"/>
                      <a:gd name="T66" fmla="*/ 56 w 232"/>
                      <a:gd name="T67" fmla="*/ 82 h 178"/>
                      <a:gd name="T68" fmla="*/ 80 w 232"/>
                      <a:gd name="T69" fmla="*/ 94 h 178"/>
                      <a:gd name="T70" fmla="*/ 86 w 232"/>
                      <a:gd name="T71" fmla="*/ 112 h 178"/>
                      <a:gd name="T72" fmla="*/ 92 w 232"/>
                      <a:gd name="T73" fmla="*/ 126 h 178"/>
                      <a:gd name="T74" fmla="*/ 120 w 232"/>
                      <a:gd name="T75" fmla="*/ 132 h 178"/>
                      <a:gd name="T76" fmla="*/ 120 w 232"/>
                      <a:gd name="T77" fmla="*/ 134 h 178"/>
                      <a:gd name="T78" fmla="*/ 144 w 232"/>
                      <a:gd name="T79" fmla="*/ 140 h 178"/>
                      <a:gd name="T80" fmla="*/ 148 w 232"/>
                      <a:gd name="T81" fmla="*/ 150 h 178"/>
                      <a:gd name="T82" fmla="*/ 140 w 232"/>
                      <a:gd name="T83" fmla="*/ 160 h 178"/>
                      <a:gd name="T84" fmla="*/ 148 w 232"/>
                      <a:gd name="T85" fmla="*/ 170 h 178"/>
                      <a:gd name="T86" fmla="*/ 190 w 232"/>
                      <a:gd name="T87" fmla="*/ 160 h 178"/>
                      <a:gd name="T88" fmla="*/ 164 w 232"/>
                      <a:gd name="T89" fmla="*/ 150 h 178"/>
                      <a:gd name="T90" fmla="*/ 154 w 232"/>
                      <a:gd name="T91" fmla="*/ 136 h 178"/>
                      <a:gd name="T92" fmla="*/ 176 w 232"/>
                      <a:gd name="T93" fmla="*/ 134 h 178"/>
                      <a:gd name="T94" fmla="*/ 212 w 232"/>
                      <a:gd name="T95" fmla="*/ 122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32" h="178">
                        <a:moveTo>
                          <a:pt x="102" y="140"/>
                        </a:moveTo>
                        <a:lnTo>
                          <a:pt x="102" y="140"/>
                        </a:lnTo>
                        <a:lnTo>
                          <a:pt x="94" y="134"/>
                        </a:lnTo>
                        <a:lnTo>
                          <a:pt x="90" y="134"/>
                        </a:lnTo>
                        <a:lnTo>
                          <a:pt x="86" y="132"/>
                        </a:lnTo>
                        <a:lnTo>
                          <a:pt x="86" y="134"/>
                        </a:lnTo>
                        <a:lnTo>
                          <a:pt x="86" y="136"/>
                        </a:lnTo>
                        <a:lnTo>
                          <a:pt x="84" y="140"/>
                        </a:lnTo>
                        <a:lnTo>
                          <a:pt x="80" y="142"/>
                        </a:lnTo>
                        <a:lnTo>
                          <a:pt x="80" y="148"/>
                        </a:lnTo>
                        <a:lnTo>
                          <a:pt x="76" y="152"/>
                        </a:lnTo>
                        <a:lnTo>
                          <a:pt x="80" y="154"/>
                        </a:lnTo>
                        <a:lnTo>
                          <a:pt x="82" y="154"/>
                        </a:lnTo>
                        <a:lnTo>
                          <a:pt x="84" y="154"/>
                        </a:lnTo>
                        <a:lnTo>
                          <a:pt x="86" y="152"/>
                        </a:lnTo>
                        <a:lnTo>
                          <a:pt x="90" y="154"/>
                        </a:lnTo>
                        <a:lnTo>
                          <a:pt x="90" y="152"/>
                        </a:lnTo>
                        <a:lnTo>
                          <a:pt x="96" y="148"/>
                        </a:lnTo>
                        <a:lnTo>
                          <a:pt x="102" y="140"/>
                        </a:lnTo>
                        <a:lnTo>
                          <a:pt x="102" y="140"/>
                        </a:lnTo>
                        <a:lnTo>
                          <a:pt x="102" y="140"/>
                        </a:lnTo>
                        <a:close/>
                        <a:moveTo>
                          <a:pt x="212" y="122"/>
                        </a:moveTo>
                        <a:lnTo>
                          <a:pt x="214" y="112"/>
                        </a:lnTo>
                        <a:lnTo>
                          <a:pt x="220" y="106"/>
                        </a:lnTo>
                        <a:lnTo>
                          <a:pt x="228" y="106"/>
                        </a:lnTo>
                        <a:lnTo>
                          <a:pt x="230" y="106"/>
                        </a:lnTo>
                        <a:lnTo>
                          <a:pt x="232" y="104"/>
                        </a:lnTo>
                        <a:lnTo>
                          <a:pt x="232" y="100"/>
                        </a:lnTo>
                        <a:lnTo>
                          <a:pt x="230" y="96"/>
                        </a:lnTo>
                        <a:lnTo>
                          <a:pt x="228" y="90"/>
                        </a:lnTo>
                        <a:lnTo>
                          <a:pt x="230" y="86"/>
                        </a:lnTo>
                        <a:lnTo>
                          <a:pt x="230" y="82"/>
                        </a:lnTo>
                        <a:lnTo>
                          <a:pt x="228" y="80"/>
                        </a:lnTo>
                        <a:lnTo>
                          <a:pt x="228" y="78"/>
                        </a:lnTo>
                        <a:lnTo>
                          <a:pt x="228" y="76"/>
                        </a:lnTo>
                        <a:lnTo>
                          <a:pt x="226" y="72"/>
                        </a:lnTo>
                        <a:lnTo>
                          <a:pt x="226" y="70"/>
                        </a:lnTo>
                        <a:lnTo>
                          <a:pt x="230" y="68"/>
                        </a:lnTo>
                        <a:lnTo>
                          <a:pt x="230" y="64"/>
                        </a:lnTo>
                        <a:lnTo>
                          <a:pt x="226" y="62"/>
                        </a:lnTo>
                        <a:lnTo>
                          <a:pt x="228" y="60"/>
                        </a:lnTo>
                        <a:lnTo>
                          <a:pt x="228" y="58"/>
                        </a:lnTo>
                        <a:lnTo>
                          <a:pt x="226" y="54"/>
                        </a:lnTo>
                        <a:lnTo>
                          <a:pt x="218" y="50"/>
                        </a:lnTo>
                        <a:lnTo>
                          <a:pt x="214" y="46"/>
                        </a:lnTo>
                        <a:lnTo>
                          <a:pt x="210" y="46"/>
                        </a:lnTo>
                        <a:lnTo>
                          <a:pt x="208" y="44"/>
                        </a:lnTo>
                        <a:lnTo>
                          <a:pt x="208" y="42"/>
                        </a:lnTo>
                        <a:lnTo>
                          <a:pt x="202" y="42"/>
                        </a:lnTo>
                        <a:lnTo>
                          <a:pt x="200" y="42"/>
                        </a:lnTo>
                        <a:lnTo>
                          <a:pt x="192" y="44"/>
                        </a:lnTo>
                        <a:lnTo>
                          <a:pt x="184" y="46"/>
                        </a:lnTo>
                        <a:lnTo>
                          <a:pt x="184" y="42"/>
                        </a:lnTo>
                        <a:lnTo>
                          <a:pt x="182" y="40"/>
                        </a:lnTo>
                        <a:lnTo>
                          <a:pt x="182" y="36"/>
                        </a:lnTo>
                        <a:lnTo>
                          <a:pt x="180" y="36"/>
                        </a:lnTo>
                        <a:lnTo>
                          <a:pt x="174" y="34"/>
                        </a:lnTo>
                        <a:lnTo>
                          <a:pt x="172" y="28"/>
                        </a:lnTo>
                        <a:lnTo>
                          <a:pt x="168" y="26"/>
                        </a:lnTo>
                        <a:lnTo>
                          <a:pt x="164" y="28"/>
                        </a:lnTo>
                        <a:lnTo>
                          <a:pt x="158" y="26"/>
                        </a:lnTo>
                        <a:lnTo>
                          <a:pt x="156" y="24"/>
                        </a:lnTo>
                        <a:lnTo>
                          <a:pt x="148" y="26"/>
                        </a:lnTo>
                        <a:lnTo>
                          <a:pt x="148" y="24"/>
                        </a:lnTo>
                        <a:lnTo>
                          <a:pt x="146" y="22"/>
                        </a:lnTo>
                        <a:lnTo>
                          <a:pt x="146" y="18"/>
                        </a:lnTo>
                        <a:lnTo>
                          <a:pt x="144" y="16"/>
                        </a:lnTo>
                        <a:lnTo>
                          <a:pt x="144" y="10"/>
                        </a:lnTo>
                        <a:lnTo>
                          <a:pt x="140" y="8"/>
                        </a:lnTo>
                        <a:lnTo>
                          <a:pt x="140" y="6"/>
                        </a:lnTo>
                        <a:lnTo>
                          <a:pt x="140" y="4"/>
                        </a:lnTo>
                        <a:lnTo>
                          <a:pt x="138" y="4"/>
                        </a:lnTo>
                        <a:lnTo>
                          <a:pt x="132" y="4"/>
                        </a:lnTo>
                        <a:lnTo>
                          <a:pt x="130" y="0"/>
                        </a:lnTo>
                        <a:lnTo>
                          <a:pt x="128" y="0"/>
                        </a:lnTo>
                        <a:lnTo>
                          <a:pt x="128" y="4"/>
                        </a:lnTo>
                        <a:lnTo>
                          <a:pt x="122" y="6"/>
                        </a:lnTo>
                        <a:lnTo>
                          <a:pt x="120" y="6"/>
                        </a:lnTo>
                        <a:lnTo>
                          <a:pt x="118" y="0"/>
                        </a:lnTo>
                        <a:lnTo>
                          <a:pt x="112" y="0"/>
                        </a:lnTo>
                        <a:lnTo>
                          <a:pt x="110" y="4"/>
                        </a:lnTo>
                        <a:lnTo>
                          <a:pt x="108" y="6"/>
                        </a:lnTo>
                        <a:lnTo>
                          <a:pt x="108" y="10"/>
                        </a:lnTo>
                        <a:lnTo>
                          <a:pt x="104" y="14"/>
                        </a:lnTo>
                        <a:lnTo>
                          <a:pt x="92" y="10"/>
                        </a:lnTo>
                        <a:lnTo>
                          <a:pt x="90" y="10"/>
                        </a:lnTo>
                        <a:lnTo>
                          <a:pt x="84" y="10"/>
                        </a:lnTo>
                        <a:lnTo>
                          <a:pt x="82" y="10"/>
                        </a:lnTo>
                        <a:lnTo>
                          <a:pt x="80" y="8"/>
                        </a:lnTo>
                        <a:lnTo>
                          <a:pt x="76" y="14"/>
                        </a:lnTo>
                        <a:lnTo>
                          <a:pt x="74" y="10"/>
                        </a:lnTo>
                        <a:lnTo>
                          <a:pt x="68" y="10"/>
                        </a:lnTo>
                        <a:lnTo>
                          <a:pt x="58" y="10"/>
                        </a:lnTo>
                        <a:lnTo>
                          <a:pt x="40" y="8"/>
                        </a:lnTo>
                        <a:lnTo>
                          <a:pt x="30" y="8"/>
                        </a:lnTo>
                        <a:lnTo>
                          <a:pt x="28" y="10"/>
                        </a:lnTo>
                        <a:lnTo>
                          <a:pt x="28" y="14"/>
                        </a:lnTo>
                        <a:lnTo>
                          <a:pt x="26" y="10"/>
                        </a:lnTo>
                        <a:lnTo>
                          <a:pt x="22" y="8"/>
                        </a:lnTo>
                        <a:lnTo>
                          <a:pt x="20" y="8"/>
                        </a:lnTo>
                        <a:lnTo>
                          <a:pt x="18" y="10"/>
                        </a:lnTo>
                        <a:lnTo>
                          <a:pt x="14" y="10"/>
                        </a:lnTo>
                        <a:lnTo>
                          <a:pt x="14" y="14"/>
                        </a:lnTo>
                        <a:lnTo>
                          <a:pt x="18" y="22"/>
                        </a:lnTo>
                        <a:lnTo>
                          <a:pt x="18" y="24"/>
                        </a:lnTo>
                        <a:lnTo>
                          <a:pt x="18" y="26"/>
                        </a:lnTo>
                        <a:lnTo>
                          <a:pt x="18" y="32"/>
                        </a:lnTo>
                        <a:lnTo>
                          <a:pt x="14" y="36"/>
                        </a:lnTo>
                        <a:lnTo>
                          <a:pt x="14" y="40"/>
                        </a:lnTo>
                        <a:lnTo>
                          <a:pt x="18" y="42"/>
                        </a:lnTo>
                        <a:lnTo>
                          <a:pt x="20" y="46"/>
                        </a:lnTo>
                        <a:lnTo>
                          <a:pt x="14" y="58"/>
                        </a:lnTo>
                        <a:lnTo>
                          <a:pt x="12" y="64"/>
                        </a:lnTo>
                        <a:lnTo>
                          <a:pt x="12" y="70"/>
                        </a:lnTo>
                        <a:lnTo>
                          <a:pt x="14" y="76"/>
                        </a:lnTo>
                        <a:lnTo>
                          <a:pt x="12" y="78"/>
                        </a:lnTo>
                        <a:lnTo>
                          <a:pt x="10" y="80"/>
                        </a:lnTo>
                        <a:lnTo>
                          <a:pt x="4" y="80"/>
                        </a:lnTo>
                        <a:lnTo>
                          <a:pt x="0" y="82"/>
                        </a:lnTo>
                        <a:lnTo>
                          <a:pt x="0" y="90"/>
                        </a:lnTo>
                        <a:lnTo>
                          <a:pt x="4" y="94"/>
                        </a:lnTo>
                        <a:lnTo>
                          <a:pt x="8" y="96"/>
                        </a:lnTo>
                        <a:lnTo>
                          <a:pt x="12" y="96"/>
                        </a:lnTo>
                        <a:lnTo>
                          <a:pt x="18" y="98"/>
                        </a:lnTo>
                        <a:lnTo>
                          <a:pt x="22" y="100"/>
                        </a:lnTo>
                        <a:lnTo>
                          <a:pt x="26" y="104"/>
                        </a:lnTo>
                        <a:lnTo>
                          <a:pt x="28" y="100"/>
                        </a:lnTo>
                        <a:lnTo>
                          <a:pt x="32" y="98"/>
                        </a:lnTo>
                        <a:lnTo>
                          <a:pt x="36" y="96"/>
                        </a:lnTo>
                        <a:lnTo>
                          <a:pt x="40" y="96"/>
                        </a:lnTo>
                        <a:lnTo>
                          <a:pt x="44" y="94"/>
                        </a:lnTo>
                        <a:lnTo>
                          <a:pt x="46" y="88"/>
                        </a:lnTo>
                        <a:lnTo>
                          <a:pt x="48" y="88"/>
                        </a:lnTo>
                        <a:lnTo>
                          <a:pt x="48" y="86"/>
                        </a:lnTo>
                        <a:lnTo>
                          <a:pt x="50" y="82"/>
                        </a:lnTo>
                        <a:lnTo>
                          <a:pt x="56" y="82"/>
                        </a:lnTo>
                        <a:lnTo>
                          <a:pt x="62" y="82"/>
                        </a:lnTo>
                        <a:lnTo>
                          <a:pt x="66" y="82"/>
                        </a:lnTo>
                        <a:lnTo>
                          <a:pt x="72" y="88"/>
                        </a:lnTo>
                        <a:lnTo>
                          <a:pt x="80" y="94"/>
                        </a:lnTo>
                        <a:lnTo>
                          <a:pt x="84" y="96"/>
                        </a:lnTo>
                        <a:lnTo>
                          <a:pt x="84" y="104"/>
                        </a:lnTo>
                        <a:lnTo>
                          <a:pt x="84" y="106"/>
                        </a:lnTo>
                        <a:lnTo>
                          <a:pt x="86" y="112"/>
                        </a:lnTo>
                        <a:lnTo>
                          <a:pt x="90" y="114"/>
                        </a:lnTo>
                        <a:lnTo>
                          <a:pt x="90" y="118"/>
                        </a:lnTo>
                        <a:lnTo>
                          <a:pt x="90" y="122"/>
                        </a:lnTo>
                        <a:lnTo>
                          <a:pt x="92" y="126"/>
                        </a:lnTo>
                        <a:lnTo>
                          <a:pt x="94" y="130"/>
                        </a:lnTo>
                        <a:lnTo>
                          <a:pt x="102" y="136"/>
                        </a:lnTo>
                        <a:lnTo>
                          <a:pt x="104" y="134"/>
                        </a:lnTo>
                        <a:lnTo>
                          <a:pt x="120" y="132"/>
                        </a:lnTo>
                        <a:lnTo>
                          <a:pt x="126" y="132"/>
                        </a:lnTo>
                        <a:lnTo>
                          <a:pt x="128" y="134"/>
                        </a:lnTo>
                        <a:lnTo>
                          <a:pt x="126" y="134"/>
                        </a:lnTo>
                        <a:lnTo>
                          <a:pt x="120" y="134"/>
                        </a:lnTo>
                        <a:lnTo>
                          <a:pt x="126" y="140"/>
                        </a:lnTo>
                        <a:lnTo>
                          <a:pt x="130" y="142"/>
                        </a:lnTo>
                        <a:lnTo>
                          <a:pt x="136" y="144"/>
                        </a:lnTo>
                        <a:lnTo>
                          <a:pt x="144" y="140"/>
                        </a:lnTo>
                        <a:lnTo>
                          <a:pt x="150" y="142"/>
                        </a:lnTo>
                        <a:lnTo>
                          <a:pt x="150" y="152"/>
                        </a:lnTo>
                        <a:lnTo>
                          <a:pt x="148" y="152"/>
                        </a:lnTo>
                        <a:lnTo>
                          <a:pt x="148" y="150"/>
                        </a:lnTo>
                        <a:lnTo>
                          <a:pt x="146" y="150"/>
                        </a:lnTo>
                        <a:lnTo>
                          <a:pt x="132" y="154"/>
                        </a:lnTo>
                        <a:lnTo>
                          <a:pt x="132" y="160"/>
                        </a:lnTo>
                        <a:lnTo>
                          <a:pt x="140" y="160"/>
                        </a:lnTo>
                        <a:lnTo>
                          <a:pt x="144" y="162"/>
                        </a:lnTo>
                        <a:lnTo>
                          <a:pt x="146" y="162"/>
                        </a:lnTo>
                        <a:lnTo>
                          <a:pt x="148" y="166"/>
                        </a:lnTo>
                        <a:lnTo>
                          <a:pt x="148" y="170"/>
                        </a:lnTo>
                        <a:lnTo>
                          <a:pt x="144" y="178"/>
                        </a:lnTo>
                        <a:lnTo>
                          <a:pt x="166" y="170"/>
                        </a:lnTo>
                        <a:lnTo>
                          <a:pt x="190" y="166"/>
                        </a:lnTo>
                        <a:lnTo>
                          <a:pt x="190" y="160"/>
                        </a:lnTo>
                        <a:lnTo>
                          <a:pt x="174" y="158"/>
                        </a:lnTo>
                        <a:lnTo>
                          <a:pt x="164" y="154"/>
                        </a:lnTo>
                        <a:lnTo>
                          <a:pt x="166" y="150"/>
                        </a:lnTo>
                        <a:lnTo>
                          <a:pt x="164" y="150"/>
                        </a:lnTo>
                        <a:lnTo>
                          <a:pt x="158" y="150"/>
                        </a:lnTo>
                        <a:lnTo>
                          <a:pt x="156" y="148"/>
                        </a:lnTo>
                        <a:lnTo>
                          <a:pt x="156" y="144"/>
                        </a:lnTo>
                        <a:lnTo>
                          <a:pt x="154" y="136"/>
                        </a:lnTo>
                        <a:lnTo>
                          <a:pt x="162" y="140"/>
                        </a:lnTo>
                        <a:lnTo>
                          <a:pt x="166" y="140"/>
                        </a:lnTo>
                        <a:lnTo>
                          <a:pt x="172" y="140"/>
                        </a:lnTo>
                        <a:lnTo>
                          <a:pt x="176" y="134"/>
                        </a:lnTo>
                        <a:lnTo>
                          <a:pt x="182" y="132"/>
                        </a:lnTo>
                        <a:lnTo>
                          <a:pt x="196" y="132"/>
                        </a:lnTo>
                        <a:lnTo>
                          <a:pt x="200" y="126"/>
                        </a:lnTo>
                        <a:lnTo>
                          <a:pt x="212" y="122"/>
                        </a:lnTo>
                        <a:lnTo>
                          <a:pt x="212" y="122"/>
                        </a:lnTo>
                        <a:lnTo>
                          <a:pt x="212" y="12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4" name="Freeform 1489"/>
                  <p:cNvSpPr>
                    <a:spLocks noEditPoints="1"/>
                  </p:cNvSpPr>
                  <p:nvPr/>
                </p:nvSpPr>
                <p:spPr bwMode="auto">
                  <a:xfrm>
                    <a:off x="1330325" y="4324350"/>
                    <a:ext cx="127000" cy="187325"/>
                  </a:xfrm>
                  <a:custGeom>
                    <a:avLst/>
                    <a:gdLst>
                      <a:gd name="T0" fmla="*/ 20 w 80"/>
                      <a:gd name="T1" fmla="*/ 64 h 118"/>
                      <a:gd name="T2" fmla="*/ 12 w 80"/>
                      <a:gd name="T3" fmla="*/ 70 h 118"/>
                      <a:gd name="T4" fmla="*/ 6 w 80"/>
                      <a:gd name="T5" fmla="*/ 82 h 118"/>
                      <a:gd name="T6" fmla="*/ 2 w 80"/>
                      <a:gd name="T7" fmla="*/ 96 h 118"/>
                      <a:gd name="T8" fmla="*/ 0 w 80"/>
                      <a:gd name="T9" fmla="*/ 106 h 118"/>
                      <a:gd name="T10" fmla="*/ 2 w 80"/>
                      <a:gd name="T11" fmla="*/ 112 h 118"/>
                      <a:gd name="T12" fmla="*/ 14 w 80"/>
                      <a:gd name="T13" fmla="*/ 118 h 118"/>
                      <a:gd name="T14" fmla="*/ 24 w 80"/>
                      <a:gd name="T15" fmla="*/ 114 h 118"/>
                      <a:gd name="T16" fmla="*/ 40 w 80"/>
                      <a:gd name="T17" fmla="*/ 108 h 118"/>
                      <a:gd name="T18" fmla="*/ 34 w 80"/>
                      <a:gd name="T19" fmla="*/ 112 h 118"/>
                      <a:gd name="T20" fmla="*/ 40 w 80"/>
                      <a:gd name="T21" fmla="*/ 96 h 118"/>
                      <a:gd name="T22" fmla="*/ 38 w 80"/>
                      <a:gd name="T23" fmla="*/ 88 h 118"/>
                      <a:gd name="T24" fmla="*/ 50 w 80"/>
                      <a:gd name="T25" fmla="*/ 80 h 118"/>
                      <a:gd name="T26" fmla="*/ 58 w 80"/>
                      <a:gd name="T27" fmla="*/ 80 h 118"/>
                      <a:gd name="T28" fmla="*/ 68 w 80"/>
                      <a:gd name="T29" fmla="*/ 80 h 118"/>
                      <a:gd name="T30" fmla="*/ 70 w 80"/>
                      <a:gd name="T31" fmla="*/ 94 h 118"/>
                      <a:gd name="T32" fmla="*/ 74 w 80"/>
                      <a:gd name="T33" fmla="*/ 86 h 118"/>
                      <a:gd name="T34" fmla="*/ 74 w 80"/>
                      <a:gd name="T35" fmla="*/ 76 h 118"/>
                      <a:gd name="T36" fmla="*/ 74 w 80"/>
                      <a:gd name="T37" fmla="*/ 68 h 118"/>
                      <a:gd name="T38" fmla="*/ 74 w 80"/>
                      <a:gd name="T39" fmla="*/ 58 h 118"/>
                      <a:gd name="T40" fmla="*/ 78 w 80"/>
                      <a:gd name="T41" fmla="*/ 50 h 118"/>
                      <a:gd name="T42" fmla="*/ 80 w 80"/>
                      <a:gd name="T43" fmla="*/ 36 h 118"/>
                      <a:gd name="T44" fmla="*/ 76 w 80"/>
                      <a:gd name="T45" fmla="*/ 28 h 118"/>
                      <a:gd name="T46" fmla="*/ 78 w 80"/>
                      <a:gd name="T47" fmla="*/ 16 h 118"/>
                      <a:gd name="T48" fmla="*/ 76 w 80"/>
                      <a:gd name="T49" fmla="*/ 10 h 118"/>
                      <a:gd name="T50" fmla="*/ 70 w 80"/>
                      <a:gd name="T51" fmla="*/ 6 h 118"/>
                      <a:gd name="T52" fmla="*/ 64 w 80"/>
                      <a:gd name="T53" fmla="*/ 6 h 118"/>
                      <a:gd name="T54" fmla="*/ 58 w 80"/>
                      <a:gd name="T55" fmla="*/ 4 h 118"/>
                      <a:gd name="T56" fmla="*/ 50 w 80"/>
                      <a:gd name="T57" fmla="*/ 4 h 118"/>
                      <a:gd name="T58" fmla="*/ 46 w 80"/>
                      <a:gd name="T59" fmla="*/ 6 h 118"/>
                      <a:gd name="T60" fmla="*/ 38 w 80"/>
                      <a:gd name="T61" fmla="*/ 10 h 118"/>
                      <a:gd name="T62" fmla="*/ 38 w 80"/>
                      <a:gd name="T63" fmla="*/ 18 h 118"/>
                      <a:gd name="T64" fmla="*/ 32 w 80"/>
                      <a:gd name="T65" fmla="*/ 26 h 118"/>
                      <a:gd name="T66" fmla="*/ 30 w 80"/>
                      <a:gd name="T67" fmla="*/ 34 h 118"/>
                      <a:gd name="T68" fmla="*/ 30 w 80"/>
                      <a:gd name="T69" fmla="*/ 42 h 118"/>
                      <a:gd name="T70" fmla="*/ 32 w 80"/>
                      <a:gd name="T71" fmla="*/ 44 h 118"/>
                      <a:gd name="T72" fmla="*/ 28 w 80"/>
                      <a:gd name="T73" fmla="*/ 54 h 118"/>
                      <a:gd name="T74" fmla="*/ 20 w 80"/>
                      <a:gd name="T75" fmla="*/ 64 h 118"/>
                      <a:gd name="T76" fmla="*/ 20 w 80"/>
                      <a:gd name="T77" fmla="*/ 64 h 118"/>
                      <a:gd name="T78" fmla="*/ 46 w 80"/>
                      <a:gd name="T79" fmla="*/ 54 h 118"/>
                      <a:gd name="T80" fmla="*/ 50 w 80"/>
                      <a:gd name="T81" fmla="*/ 58 h 118"/>
                      <a:gd name="T82" fmla="*/ 46 w 80"/>
                      <a:gd name="T83" fmla="*/ 60 h 118"/>
                      <a:gd name="T84" fmla="*/ 42 w 80"/>
                      <a:gd name="T85" fmla="*/ 58 h 118"/>
                      <a:gd name="T86" fmla="*/ 46 w 80"/>
                      <a:gd name="T87" fmla="*/ 54 h 118"/>
                      <a:gd name="T88" fmla="*/ 46 w 80"/>
                      <a:gd name="T89" fmla="*/ 54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80" h="118">
                        <a:moveTo>
                          <a:pt x="20" y="64"/>
                        </a:moveTo>
                        <a:lnTo>
                          <a:pt x="20" y="64"/>
                        </a:lnTo>
                        <a:lnTo>
                          <a:pt x="12" y="68"/>
                        </a:lnTo>
                        <a:lnTo>
                          <a:pt x="12" y="70"/>
                        </a:lnTo>
                        <a:lnTo>
                          <a:pt x="10" y="76"/>
                        </a:lnTo>
                        <a:lnTo>
                          <a:pt x="6" y="82"/>
                        </a:lnTo>
                        <a:lnTo>
                          <a:pt x="4" y="90"/>
                        </a:lnTo>
                        <a:lnTo>
                          <a:pt x="2" y="96"/>
                        </a:lnTo>
                        <a:lnTo>
                          <a:pt x="2" y="100"/>
                        </a:lnTo>
                        <a:lnTo>
                          <a:pt x="0" y="106"/>
                        </a:lnTo>
                        <a:lnTo>
                          <a:pt x="0" y="108"/>
                        </a:lnTo>
                        <a:lnTo>
                          <a:pt x="2" y="112"/>
                        </a:lnTo>
                        <a:lnTo>
                          <a:pt x="10" y="116"/>
                        </a:lnTo>
                        <a:lnTo>
                          <a:pt x="14" y="118"/>
                        </a:lnTo>
                        <a:lnTo>
                          <a:pt x="18" y="116"/>
                        </a:lnTo>
                        <a:lnTo>
                          <a:pt x="24" y="114"/>
                        </a:lnTo>
                        <a:lnTo>
                          <a:pt x="38" y="112"/>
                        </a:lnTo>
                        <a:lnTo>
                          <a:pt x="40" y="108"/>
                        </a:lnTo>
                        <a:lnTo>
                          <a:pt x="38" y="112"/>
                        </a:lnTo>
                        <a:lnTo>
                          <a:pt x="34" y="112"/>
                        </a:lnTo>
                        <a:lnTo>
                          <a:pt x="34" y="106"/>
                        </a:lnTo>
                        <a:lnTo>
                          <a:pt x="40" y="96"/>
                        </a:lnTo>
                        <a:lnTo>
                          <a:pt x="38" y="94"/>
                        </a:lnTo>
                        <a:lnTo>
                          <a:pt x="38" y="88"/>
                        </a:lnTo>
                        <a:lnTo>
                          <a:pt x="42" y="80"/>
                        </a:lnTo>
                        <a:lnTo>
                          <a:pt x="50" y="80"/>
                        </a:lnTo>
                        <a:lnTo>
                          <a:pt x="58" y="82"/>
                        </a:lnTo>
                        <a:lnTo>
                          <a:pt x="58" y="80"/>
                        </a:lnTo>
                        <a:lnTo>
                          <a:pt x="60" y="78"/>
                        </a:lnTo>
                        <a:lnTo>
                          <a:pt x="68" y="80"/>
                        </a:lnTo>
                        <a:lnTo>
                          <a:pt x="68" y="90"/>
                        </a:lnTo>
                        <a:lnTo>
                          <a:pt x="70" y="94"/>
                        </a:lnTo>
                        <a:lnTo>
                          <a:pt x="74" y="94"/>
                        </a:lnTo>
                        <a:lnTo>
                          <a:pt x="74" y="86"/>
                        </a:lnTo>
                        <a:lnTo>
                          <a:pt x="74" y="80"/>
                        </a:lnTo>
                        <a:lnTo>
                          <a:pt x="74" y="76"/>
                        </a:lnTo>
                        <a:lnTo>
                          <a:pt x="70" y="70"/>
                        </a:lnTo>
                        <a:lnTo>
                          <a:pt x="74" y="68"/>
                        </a:lnTo>
                        <a:lnTo>
                          <a:pt x="74" y="62"/>
                        </a:lnTo>
                        <a:lnTo>
                          <a:pt x="74" y="58"/>
                        </a:lnTo>
                        <a:lnTo>
                          <a:pt x="76" y="52"/>
                        </a:lnTo>
                        <a:lnTo>
                          <a:pt x="78" y="50"/>
                        </a:lnTo>
                        <a:lnTo>
                          <a:pt x="80" y="42"/>
                        </a:lnTo>
                        <a:lnTo>
                          <a:pt x="80" y="36"/>
                        </a:lnTo>
                        <a:lnTo>
                          <a:pt x="78" y="32"/>
                        </a:lnTo>
                        <a:lnTo>
                          <a:pt x="76" y="28"/>
                        </a:lnTo>
                        <a:lnTo>
                          <a:pt x="76" y="22"/>
                        </a:lnTo>
                        <a:lnTo>
                          <a:pt x="78" y="16"/>
                        </a:lnTo>
                        <a:lnTo>
                          <a:pt x="76" y="14"/>
                        </a:lnTo>
                        <a:lnTo>
                          <a:pt x="76" y="10"/>
                        </a:lnTo>
                        <a:lnTo>
                          <a:pt x="74" y="8"/>
                        </a:lnTo>
                        <a:lnTo>
                          <a:pt x="70" y="6"/>
                        </a:lnTo>
                        <a:lnTo>
                          <a:pt x="70" y="0"/>
                        </a:lnTo>
                        <a:lnTo>
                          <a:pt x="64" y="6"/>
                        </a:lnTo>
                        <a:lnTo>
                          <a:pt x="60" y="4"/>
                        </a:lnTo>
                        <a:lnTo>
                          <a:pt x="58" y="4"/>
                        </a:lnTo>
                        <a:lnTo>
                          <a:pt x="52" y="4"/>
                        </a:lnTo>
                        <a:lnTo>
                          <a:pt x="50" y="4"/>
                        </a:lnTo>
                        <a:lnTo>
                          <a:pt x="48" y="4"/>
                        </a:lnTo>
                        <a:lnTo>
                          <a:pt x="46" y="6"/>
                        </a:lnTo>
                        <a:lnTo>
                          <a:pt x="40" y="8"/>
                        </a:lnTo>
                        <a:lnTo>
                          <a:pt x="38" y="10"/>
                        </a:lnTo>
                        <a:lnTo>
                          <a:pt x="38" y="14"/>
                        </a:lnTo>
                        <a:lnTo>
                          <a:pt x="38" y="18"/>
                        </a:lnTo>
                        <a:lnTo>
                          <a:pt x="34" y="24"/>
                        </a:lnTo>
                        <a:lnTo>
                          <a:pt x="32" y="26"/>
                        </a:lnTo>
                        <a:lnTo>
                          <a:pt x="34" y="28"/>
                        </a:lnTo>
                        <a:lnTo>
                          <a:pt x="30" y="34"/>
                        </a:lnTo>
                        <a:lnTo>
                          <a:pt x="30" y="40"/>
                        </a:lnTo>
                        <a:lnTo>
                          <a:pt x="30" y="42"/>
                        </a:lnTo>
                        <a:lnTo>
                          <a:pt x="30" y="44"/>
                        </a:lnTo>
                        <a:lnTo>
                          <a:pt x="32" y="44"/>
                        </a:lnTo>
                        <a:lnTo>
                          <a:pt x="32" y="50"/>
                        </a:lnTo>
                        <a:lnTo>
                          <a:pt x="28" y="54"/>
                        </a:lnTo>
                        <a:lnTo>
                          <a:pt x="22" y="62"/>
                        </a:lnTo>
                        <a:lnTo>
                          <a:pt x="20" y="64"/>
                        </a:lnTo>
                        <a:lnTo>
                          <a:pt x="20" y="64"/>
                        </a:lnTo>
                        <a:lnTo>
                          <a:pt x="20" y="64"/>
                        </a:lnTo>
                        <a:close/>
                        <a:moveTo>
                          <a:pt x="46" y="54"/>
                        </a:moveTo>
                        <a:lnTo>
                          <a:pt x="46" y="54"/>
                        </a:lnTo>
                        <a:lnTo>
                          <a:pt x="48" y="54"/>
                        </a:lnTo>
                        <a:lnTo>
                          <a:pt x="50" y="58"/>
                        </a:lnTo>
                        <a:lnTo>
                          <a:pt x="50" y="60"/>
                        </a:lnTo>
                        <a:lnTo>
                          <a:pt x="46" y="60"/>
                        </a:lnTo>
                        <a:lnTo>
                          <a:pt x="42" y="60"/>
                        </a:lnTo>
                        <a:lnTo>
                          <a:pt x="42" y="58"/>
                        </a:lnTo>
                        <a:lnTo>
                          <a:pt x="42" y="54"/>
                        </a:lnTo>
                        <a:lnTo>
                          <a:pt x="46" y="54"/>
                        </a:lnTo>
                        <a:lnTo>
                          <a:pt x="46" y="54"/>
                        </a:lnTo>
                        <a:lnTo>
                          <a:pt x="46" y="5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5" name="Freeform 1490"/>
                  <p:cNvSpPr>
                    <a:spLocks noEditPoints="1"/>
                  </p:cNvSpPr>
                  <p:nvPr/>
                </p:nvSpPr>
                <p:spPr bwMode="auto">
                  <a:xfrm>
                    <a:off x="1876425" y="3168650"/>
                    <a:ext cx="320675" cy="234950"/>
                  </a:xfrm>
                  <a:custGeom>
                    <a:avLst/>
                    <a:gdLst>
                      <a:gd name="T0" fmla="*/ 0 w 202"/>
                      <a:gd name="T1" fmla="*/ 28 h 148"/>
                      <a:gd name="T2" fmla="*/ 8 w 202"/>
                      <a:gd name="T3" fmla="*/ 18 h 148"/>
                      <a:gd name="T4" fmla="*/ 16 w 202"/>
                      <a:gd name="T5" fmla="*/ 18 h 148"/>
                      <a:gd name="T6" fmla="*/ 26 w 202"/>
                      <a:gd name="T7" fmla="*/ 28 h 148"/>
                      <a:gd name="T8" fmla="*/ 30 w 202"/>
                      <a:gd name="T9" fmla="*/ 38 h 148"/>
                      <a:gd name="T10" fmla="*/ 28 w 202"/>
                      <a:gd name="T11" fmla="*/ 48 h 148"/>
                      <a:gd name="T12" fmla="*/ 10 w 202"/>
                      <a:gd name="T13" fmla="*/ 42 h 148"/>
                      <a:gd name="T14" fmla="*/ 2 w 202"/>
                      <a:gd name="T15" fmla="*/ 48 h 148"/>
                      <a:gd name="T16" fmla="*/ 4 w 202"/>
                      <a:gd name="T17" fmla="*/ 62 h 148"/>
                      <a:gd name="T18" fmla="*/ 20 w 202"/>
                      <a:gd name="T19" fmla="*/ 60 h 148"/>
                      <a:gd name="T20" fmla="*/ 12 w 202"/>
                      <a:gd name="T21" fmla="*/ 66 h 148"/>
                      <a:gd name="T22" fmla="*/ 18 w 202"/>
                      <a:gd name="T23" fmla="*/ 72 h 148"/>
                      <a:gd name="T24" fmla="*/ 22 w 202"/>
                      <a:gd name="T25" fmla="*/ 82 h 148"/>
                      <a:gd name="T26" fmla="*/ 18 w 202"/>
                      <a:gd name="T27" fmla="*/ 90 h 148"/>
                      <a:gd name="T28" fmla="*/ 30 w 202"/>
                      <a:gd name="T29" fmla="*/ 106 h 148"/>
                      <a:gd name="T30" fmla="*/ 38 w 202"/>
                      <a:gd name="T31" fmla="*/ 94 h 148"/>
                      <a:gd name="T32" fmla="*/ 58 w 202"/>
                      <a:gd name="T33" fmla="*/ 90 h 148"/>
                      <a:gd name="T34" fmla="*/ 90 w 202"/>
                      <a:gd name="T35" fmla="*/ 98 h 148"/>
                      <a:gd name="T36" fmla="*/ 118 w 202"/>
                      <a:gd name="T37" fmla="*/ 110 h 148"/>
                      <a:gd name="T38" fmla="*/ 128 w 202"/>
                      <a:gd name="T39" fmla="*/ 126 h 148"/>
                      <a:gd name="T40" fmla="*/ 138 w 202"/>
                      <a:gd name="T41" fmla="*/ 142 h 148"/>
                      <a:gd name="T42" fmla="*/ 146 w 202"/>
                      <a:gd name="T43" fmla="*/ 146 h 148"/>
                      <a:gd name="T44" fmla="*/ 160 w 202"/>
                      <a:gd name="T45" fmla="*/ 136 h 148"/>
                      <a:gd name="T46" fmla="*/ 170 w 202"/>
                      <a:gd name="T47" fmla="*/ 112 h 148"/>
                      <a:gd name="T48" fmla="*/ 182 w 202"/>
                      <a:gd name="T49" fmla="*/ 108 h 148"/>
                      <a:gd name="T50" fmla="*/ 194 w 202"/>
                      <a:gd name="T51" fmla="*/ 106 h 148"/>
                      <a:gd name="T52" fmla="*/ 198 w 202"/>
                      <a:gd name="T53" fmla="*/ 92 h 148"/>
                      <a:gd name="T54" fmla="*/ 184 w 202"/>
                      <a:gd name="T55" fmla="*/ 90 h 148"/>
                      <a:gd name="T56" fmla="*/ 166 w 202"/>
                      <a:gd name="T57" fmla="*/ 80 h 148"/>
                      <a:gd name="T58" fmla="*/ 148 w 202"/>
                      <a:gd name="T59" fmla="*/ 66 h 148"/>
                      <a:gd name="T60" fmla="*/ 138 w 202"/>
                      <a:gd name="T61" fmla="*/ 48 h 148"/>
                      <a:gd name="T62" fmla="*/ 124 w 202"/>
                      <a:gd name="T63" fmla="*/ 36 h 148"/>
                      <a:gd name="T64" fmla="*/ 108 w 202"/>
                      <a:gd name="T65" fmla="*/ 42 h 148"/>
                      <a:gd name="T66" fmla="*/ 102 w 202"/>
                      <a:gd name="T67" fmla="*/ 34 h 148"/>
                      <a:gd name="T68" fmla="*/ 90 w 202"/>
                      <a:gd name="T69" fmla="*/ 12 h 148"/>
                      <a:gd name="T70" fmla="*/ 78 w 202"/>
                      <a:gd name="T71" fmla="*/ 0 h 148"/>
                      <a:gd name="T72" fmla="*/ 64 w 202"/>
                      <a:gd name="T73" fmla="*/ 10 h 148"/>
                      <a:gd name="T74" fmla="*/ 64 w 202"/>
                      <a:gd name="T75" fmla="*/ 24 h 148"/>
                      <a:gd name="T76" fmla="*/ 44 w 202"/>
                      <a:gd name="T77" fmla="*/ 24 h 148"/>
                      <a:gd name="T78" fmla="*/ 26 w 202"/>
                      <a:gd name="T79" fmla="*/ 10 h 148"/>
                      <a:gd name="T80" fmla="*/ 2 w 202"/>
                      <a:gd name="T81" fmla="*/ 16 h 148"/>
                      <a:gd name="T82" fmla="*/ 0 w 202"/>
                      <a:gd name="T83" fmla="*/ 18 h 148"/>
                      <a:gd name="T84" fmla="*/ 4 w 202"/>
                      <a:gd name="T85" fmla="*/ 72 h 148"/>
                      <a:gd name="T86" fmla="*/ 10 w 202"/>
                      <a:gd name="T87" fmla="*/ 70 h 148"/>
                      <a:gd name="T88" fmla="*/ 8 w 202"/>
                      <a:gd name="T89" fmla="*/ 70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02" h="148"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0" y="28"/>
                        </a:lnTo>
                        <a:lnTo>
                          <a:pt x="4" y="28"/>
                        </a:lnTo>
                        <a:lnTo>
                          <a:pt x="4" y="20"/>
                        </a:lnTo>
                        <a:lnTo>
                          <a:pt x="8" y="18"/>
                        </a:lnTo>
                        <a:lnTo>
                          <a:pt x="10" y="16"/>
                        </a:lnTo>
                        <a:lnTo>
                          <a:pt x="12" y="16"/>
                        </a:lnTo>
                        <a:lnTo>
                          <a:pt x="16" y="18"/>
                        </a:lnTo>
                        <a:lnTo>
                          <a:pt x="20" y="18"/>
                        </a:lnTo>
                        <a:lnTo>
                          <a:pt x="20" y="24"/>
                        </a:lnTo>
                        <a:lnTo>
                          <a:pt x="26" y="28"/>
                        </a:lnTo>
                        <a:lnTo>
                          <a:pt x="30" y="36"/>
                        </a:lnTo>
                        <a:lnTo>
                          <a:pt x="34" y="36"/>
                        </a:lnTo>
                        <a:lnTo>
                          <a:pt x="30" y="38"/>
                        </a:lnTo>
                        <a:lnTo>
                          <a:pt x="28" y="44"/>
                        </a:lnTo>
                        <a:lnTo>
                          <a:pt x="26" y="44"/>
                        </a:lnTo>
                        <a:lnTo>
                          <a:pt x="28" y="48"/>
                        </a:lnTo>
                        <a:lnTo>
                          <a:pt x="20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8" y="42"/>
                        </a:lnTo>
                        <a:lnTo>
                          <a:pt x="4" y="42"/>
                        </a:lnTo>
                        <a:lnTo>
                          <a:pt x="2" y="48"/>
                        </a:lnTo>
                        <a:lnTo>
                          <a:pt x="2" y="56"/>
                        </a:lnTo>
                        <a:lnTo>
                          <a:pt x="2" y="64"/>
                        </a:lnTo>
                        <a:lnTo>
                          <a:pt x="4" y="62"/>
                        </a:lnTo>
                        <a:lnTo>
                          <a:pt x="8" y="62"/>
                        </a:lnTo>
                        <a:lnTo>
                          <a:pt x="10" y="62"/>
                        </a:lnTo>
                        <a:lnTo>
                          <a:pt x="20" y="60"/>
                        </a:lnTo>
                        <a:lnTo>
                          <a:pt x="16" y="62"/>
                        </a:lnTo>
                        <a:lnTo>
                          <a:pt x="12" y="64"/>
                        </a:lnTo>
                        <a:lnTo>
                          <a:pt x="12" y="66"/>
                        </a:lnTo>
                        <a:lnTo>
                          <a:pt x="12" y="70"/>
                        </a:lnTo>
                        <a:lnTo>
                          <a:pt x="16" y="66"/>
                        </a:lnTo>
                        <a:lnTo>
                          <a:pt x="18" y="72"/>
                        </a:lnTo>
                        <a:lnTo>
                          <a:pt x="18" y="74"/>
                        </a:lnTo>
                        <a:lnTo>
                          <a:pt x="16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22" y="90"/>
                        </a:lnTo>
                        <a:lnTo>
                          <a:pt x="18" y="90"/>
                        </a:lnTo>
                        <a:lnTo>
                          <a:pt x="18" y="110"/>
                        </a:lnTo>
                        <a:lnTo>
                          <a:pt x="28" y="110"/>
                        </a:lnTo>
                        <a:lnTo>
                          <a:pt x="30" y="106"/>
                        </a:lnTo>
                        <a:lnTo>
                          <a:pt x="30" y="102"/>
                        </a:lnTo>
                        <a:lnTo>
                          <a:pt x="36" y="98"/>
                        </a:lnTo>
                        <a:lnTo>
                          <a:pt x="38" y="94"/>
                        </a:lnTo>
                        <a:lnTo>
                          <a:pt x="46" y="94"/>
                        </a:lnTo>
                        <a:lnTo>
                          <a:pt x="50" y="92"/>
                        </a:lnTo>
                        <a:lnTo>
                          <a:pt x="58" y="90"/>
                        </a:lnTo>
                        <a:lnTo>
                          <a:pt x="76" y="94"/>
                        </a:lnTo>
                        <a:lnTo>
                          <a:pt x="86" y="94"/>
                        </a:lnTo>
                        <a:lnTo>
                          <a:pt x="90" y="98"/>
                        </a:lnTo>
                        <a:lnTo>
                          <a:pt x="100" y="102"/>
                        </a:lnTo>
                        <a:lnTo>
                          <a:pt x="110" y="106"/>
                        </a:lnTo>
                        <a:lnTo>
                          <a:pt x="118" y="110"/>
                        </a:lnTo>
                        <a:lnTo>
                          <a:pt x="122" y="116"/>
                        </a:lnTo>
                        <a:lnTo>
                          <a:pt x="124" y="120"/>
                        </a:lnTo>
                        <a:lnTo>
                          <a:pt x="128" y="126"/>
                        </a:lnTo>
                        <a:lnTo>
                          <a:pt x="136" y="128"/>
                        </a:lnTo>
                        <a:lnTo>
                          <a:pt x="136" y="134"/>
                        </a:lnTo>
                        <a:lnTo>
                          <a:pt x="138" y="142"/>
                        </a:lnTo>
                        <a:lnTo>
                          <a:pt x="136" y="148"/>
                        </a:lnTo>
                        <a:lnTo>
                          <a:pt x="142" y="148"/>
                        </a:lnTo>
                        <a:lnTo>
                          <a:pt x="146" y="146"/>
                        </a:lnTo>
                        <a:lnTo>
                          <a:pt x="150" y="148"/>
                        </a:lnTo>
                        <a:lnTo>
                          <a:pt x="164" y="144"/>
                        </a:lnTo>
                        <a:lnTo>
                          <a:pt x="160" y="136"/>
                        </a:lnTo>
                        <a:lnTo>
                          <a:pt x="168" y="128"/>
                        </a:lnTo>
                        <a:lnTo>
                          <a:pt x="170" y="124"/>
                        </a:lnTo>
                        <a:lnTo>
                          <a:pt x="170" y="112"/>
                        </a:lnTo>
                        <a:lnTo>
                          <a:pt x="174" y="110"/>
                        </a:lnTo>
                        <a:lnTo>
                          <a:pt x="176" y="106"/>
                        </a:lnTo>
                        <a:lnTo>
                          <a:pt x="182" y="108"/>
                        </a:lnTo>
                        <a:lnTo>
                          <a:pt x="186" y="110"/>
                        </a:lnTo>
                        <a:lnTo>
                          <a:pt x="194" y="110"/>
                        </a:lnTo>
                        <a:lnTo>
                          <a:pt x="194" y="106"/>
                        </a:lnTo>
                        <a:lnTo>
                          <a:pt x="194" y="100"/>
                        </a:lnTo>
                        <a:lnTo>
                          <a:pt x="202" y="94"/>
                        </a:lnTo>
                        <a:lnTo>
                          <a:pt x="198" y="92"/>
                        </a:lnTo>
                        <a:lnTo>
                          <a:pt x="194" y="92"/>
                        </a:lnTo>
                        <a:lnTo>
                          <a:pt x="188" y="90"/>
                        </a:lnTo>
                        <a:lnTo>
                          <a:pt x="184" y="90"/>
                        </a:lnTo>
                        <a:lnTo>
                          <a:pt x="178" y="84"/>
                        </a:lnTo>
                        <a:lnTo>
                          <a:pt x="168" y="84"/>
                        </a:lnTo>
                        <a:lnTo>
                          <a:pt x="166" y="80"/>
                        </a:lnTo>
                        <a:lnTo>
                          <a:pt x="158" y="74"/>
                        </a:lnTo>
                        <a:lnTo>
                          <a:pt x="154" y="70"/>
                        </a:lnTo>
                        <a:lnTo>
                          <a:pt x="148" y="66"/>
                        </a:lnTo>
                        <a:lnTo>
                          <a:pt x="146" y="60"/>
                        </a:lnTo>
                        <a:lnTo>
                          <a:pt x="142" y="54"/>
                        </a:lnTo>
                        <a:lnTo>
                          <a:pt x="138" y="48"/>
                        </a:lnTo>
                        <a:lnTo>
                          <a:pt x="138" y="42"/>
                        </a:lnTo>
                        <a:lnTo>
                          <a:pt x="132" y="34"/>
                        </a:lnTo>
                        <a:lnTo>
                          <a:pt x="124" y="36"/>
                        </a:lnTo>
                        <a:lnTo>
                          <a:pt x="118" y="34"/>
                        </a:lnTo>
                        <a:lnTo>
                          <a:pt x="112" y="38"/>
                        </a:lnTo>
                        <a:lnTo>
                          <a:pt x="108" y="42"/>
                        </a:lnTo>
                        <a:lnTo>
                          <a:pt x="102" y="38"/>
                        </a:lnTo>
                        <a:lnTo>
                          <a:pt x="100" y="36"/>
                        </a:lnTo>
                        <a:lnTo>
                          <a:pt x="102" y="34"/>
                        </a:lnTo>
                        <a:lnTo>
                          <a:pt x="100" y="26"/>
                        </a:lnTo>
                        <a:lnTo>
                          <a:pt x="92" y="24"/>
                        </a:lnTo>
                        <a:lnTo>
                          <a:pt x="90" y="12"/>
                        </a:lnTo>
                        <a:lnTo>
                          <a:pt x="86" y="2"/>
                        </a:lnTo>
                        <a:lnTo>
                          <a:pt x="84" y="2"/>
                        </a:lnTo>
                        <a:lnTo>
                          <a:pt x="78" y="0"/>
                        </a:lnTo>
                        <a:lnTo>
                          <a:pt x="74" y="6"/>
                        </a:lnTo>
                        <a:lnTo>
                          <a:pt x="72" y="10"/>
                        </a:lnTo>
                        <a:lnTo>
                          <a:pt x="64" y="10"/>
                        </a:lnTo>
                        <a:lnTo>
                          <a:pt x="62" y="12"/>
                        </a:lnTo>
                        <a:lnTo>
                          <a:pt x="62" y="18"/>
                        </a:lnTo>
                        <a:lnTo>
                          <a:pt x="64" y="24"/>
                        </a:lnTo>
                        <a:lnTo>
                          <a:pt x="64" y="26"/>
                        </a:lnTo>
                        <a:lnTo>
                          <a:pt x="48" y="24"/>
                        </a:lnTo>
                        <a:lnTo>
                          <a:pt x="44" y="24"/>
                        </a:lnTo>
                        <a:lnTo>
                          <a:pt x="36" y="24"/>
                        </a:lnTo>
                        <a:lnTo>
                          <a:pt x="30" y="16"/>
                        </a:lnTo>
                        <a:lnTo>
                          <a:pt x="26" y="10"/>
                        </a:lnTo>
                        <a:lnTo>
                          <a:pt x="16" y="8"/>
                        </a:lnTo>
                        <a:lnTo>
                          <a:pt x="8" y="10"/>
                        </a:lnTo>
                        <a:lnTo>
                          <a:pt x="2" y="16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close/>
                        <a:moveTo>
                          <a:pt x="8" y="70"/>
                        </a:moveTo>
                        <a:lnTo>
                          <a:pt x="8" y="70"/>
                        </a:lnTo>
                        <a:lnTo>
                          <a:pt x="4" y="72"/>
                        </a:lnTo>
                        <a:lnTo>
                          <a:pt x="10" y="74"/>
                        </a:lnTo>
                        <a:lnTo>
                          <a:pt x="10" y="72"/>
                        </a:lnTo>
                        <a:lnTo>
                          <a:pt x="10" y="70"/>
                        </a:lnTo>
                        <a:lnTo>
                          <a:pt x="8" y="70"/>
                        </a:lnTo>
                        <a:lnTo>
                          <a:pt x="8" y="70"/>
                        </a:lnTo>
                        <a:lnTo>
                          <a:pt x="8" y="7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6" name="Freeform 1491"/>
                  <p:cNvSpPr>
                    <a:spLocks noEditPoints="1"/>
                  </p:cNvSpPr>
                  <p:nvPr/>
                </p:nvSpPr>
                <p:spPr bwMode="auto">
                  <a:xfrm>
                    <a:off x="1270000" y="3197225"/>
                    <a:ext cx="434975" cy="203200"/>
                  </a:xfrm>
                  <a:custGeom>
                    <a:avLst/>
                    <a:gdLst>
                      <a:gd name="T0" fmla="*/ 146 w 274"/>
                      <a:gd name="T1" fmla="*/ 126 h 128"/>
                      <a:gd name="T2" fmla="*/ 154 w 274"/>
                      <a:gd name="T3" fmla="*/ 118 h 128"/>
                      <a:gd name="T4" fmla="*/ 158 w 274"/>
                      <a:gd name="T5" fmla="*/ 110 h 128"/>
                      <a:gd name="T6" fmla="*/ 172 w 274"/>
                      <a:gd name="T7" fmla="*/ 108 h 128"/>
                      <a:gd name="T8" fmla="*/ 198 w 274"/>
                      <a:gd name="T9" fmla="*/ 100 h 128"/>
                      <a:gd name="T10" fmla="*/ 224 w 274"/>
                      <a:gd name="T11" fmla="*/ 96 h 128"/>
                      <a:gd name="T12" fmla="*/ 236 w 274"/>
                      <a:gd name="T13" fmla="*/ 98 h 128"/>
                      <a:gd name="T14" fmla="*/ 246 w 274"/>
                      <a:gd name="T15" fmla="*/ 98 h 128"/>
                      <a:gd name="T16" fmla="*/ 258 w 274"/>
                      <a:gd name="T17" fmla="*/ 98 h 128"/>
                      <a:gd name="T18" fmla="*/ 264 w 274"/>
                      <a:gd name="T19" fmla="*/ 88 h 128"/>
                      <a:gd name="T20" fmla="*/ 262 w 274"/>
                      <a:gd name="T21" fmla="*/ 70 h 128"/>
                      <a:gd name="T22" fmla="*/ 258 w 274"/>
                      <a:gd name="T23" fmla="*/ 60 h 128"/>
                      <a:gd name="T24" fmla="*/ 270 w 274"/>
                      <a:gd name="T25" fmla="*/ 54 h 128"/>
                      <a:gd name="T26" fmla="*/ 272 w 274"/>
                      <a:gd name="T27" fmla="*/ 44 h 128"/>
                      <a:gd name="T28" fmla="*/ 254 w 274"/>
                      <a:gd name="T29" fmla="*/ 34 h 128"/>
                      <a:gd name="T30" fmla="*/ 258 w 274"/>
                      <a:gd name="T31" fmla="*/ 18 h 128"/>
                      <a:gd name="T32" fmla="*/ 252 w 274"/>
                      <a:gd name="T33" fmla="*/ 10 h 128"/>
                      <a:gd name="T34" fmla="*/ 230 w 274"/>
                      <a:gd name="T35" fmla="*/ 8 h 128"/>
                      <a:gd name="T36" fmla="*/ 216 w 274"/>
                      <a:gd name="T37" fmla="*/ 16 h 128"/>
                      <a:gd name="T38" fmla="*/ 192 w 274"/>
                      <a:gd name="T39" fmla="*/ 18 h 128"/>
                      <a:gd name="T40" fmla="*/ 172 w 274"/>
                      <a:gd name="T41" fmla="*/ 24 h 128"/>
                      <a:gd name="T42" fmla="*/ 152 w 274"/>
                      <a:gd name="T43" fmla="*/ 14 h 128"/>
                      <a:gd name="T44" fmla="*/ 140 w 274"/>
                      <a:gd name="T45" fmla="*/ 14 h 128"/>
                      <a:gd name="T46" fmla="*/ 128 w 274"/>
                      <a:gd name="T47" fmla="*/ 0 h 128"/>
                      <a:gd name="T48" fmla="*/ 82 w 274"/>
                      <a:gd name="T49" fmla="*/ 14 h 128"/>
                      <a:gd name="T50" fmla="*/ 56 w 274"/>
                      <a:gd name="T51" fmla="*/ 18 h 128"/>
                      <a:gd name="T52" fmla="*/ 46 w 274"/>
                      <a:gd name="T53" fmla="*/ 26 h 128"/>
                      <a:gd name="T54" fmla="*/ 22 w 274"/>
                      <a:gd name="T55" fmla="*/ 34 h 128"/>
                      <a:gd name="T56" fmla="*/ 38 w 274"/>
                      <a:gd name="T57" fmla="*/ 20 h 128"/>
                      <a:gd name="T58" fmla="*/ 22 w 274"/>
                      <a:gd name="T59" fmla="*/ 8 h 128"/>
                      <a:gd name="T60" fmla="*/ 16 w 274"/>
                      <a:gd name="T61" fmla="*/ 6 h 128"/>
                      <a:gd name="T62" fmla="*/ 16 w 274"/>
                      <a:gd name="T63" fmla="*/ 14 h 128"/>
                      <a:gd name="T64" fmla="*/ 8 w 274"/>
                      <a:gd name="T65" fmla="*/ 18 h 128"/>
                      <a:gd name="T66" fmla="*/ 0 w 274"/>
                      <a:gd name="T67" fmla="*/ 32 h 128"/>
                      <a:gd name="T68" fmla="*/ 0 w 274"/>
                      <a:gd name="T69" fmla="*/ 44 h 128"/>
                      <a:gd name="T70" fmla="*/ 10 w 274"/>
                      <a:gd name="T71" fmla="*/ 60 h 128"/>
                      <a:gd name="T72" fmla="*/ 10 w 274"/>
                      <a:gd name="T73" fmla="*/ 72 h 128"/>
                      <a:gd name="T74" fmla="*/ 4 w 274"/>
                      <a:gd name="T75" fmla="*/ 86 h 128"/>
                      <a:gd name="T76" fmla="*/ 18 w 274"/>
                      <a:gd name="T77" fmla="*/ 104 h 128"/>
                      <a:gd name="T78" fmla="*/ 34 w 274"/>
                      <a:gd name="T79" fmla="*/ 106 h 128"/>
                      <a:gd name="T80" fmla="*/ 58 w 274"/>
                      <a:gd name="T81" fmla="*/ 122 h 128"/>
                      <a:gd name="T82" fmla="*/ 70 w 274"/>
                      <a:gd name="T83" fmla="*/ 110 h 128"/>
                      <a:gd name="T84" fmla="*/ 110 w 274"/>
                      <a:gd name="T85" fmla="*/ 118 h 128"/>
                      <a:gd name="T86" fmla="*/ 130 w 274"/>
                      <a:gd name="T87" fmla="*/ 114 h 128"/>
                      <a:gd name="T88" fmla="*/ 138 w 274"/>
                      <a:gd name="T89" fmla="*/ 116 h 128"/>
                      <a:gd name="T90" fmla="*/ 138 w 274"/>
                      <a:gd name="T91" fmla="*/ 128 h 128"/>
                      <a:gd name="T92" fmla="*/ 248 w 274"/>
                      <a:gd name="T93" fmla="*/ 80 h 128"/>
                      <a:gd name="T94" fmla="*/ 252 w 274"/>
                      <a:gd name="T95" fmla="*/ 6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74" h="128">
                        <a:moveTo>
                          <a:pt x="138" y="128"/>
                        </a:moveTo>
                        <a:lnTo>
                          <a:pt x="138" y="128"/>
                        </a:lnTo>
                        <a:lnTo>
                          <a:pt x="144" y="128"/>
                        </a:lnTo>
                        <a:lnTo>
                          <a:pt x="146" y="126"/>
                        </a:lnTo>
                        <a:lnTo>
                          <a:pt x="148" y="124"/>
                        </a:lnTo>
                        <a:lnTo>
                          <a:pt x="152" y="122"/>
                        </a:lnTo>
                        <a:lnTo>
                          <a:pt x="154" y="122"/>
                        </a:lnTo>
                        <a:lnTo>
                          <a:pt x="154" y="118"/>
                        </a:lnTo>
                        <a:lnTo>
                          <a:pt x="154" y="114"/>
                        </a:lnTo>
                        <a:lnTo>
                          <a:pt x="154" y="110"/>
                        </a:lnTo>
                        <a:lnTo>
                          <a:pt x="156" y="110"/>
                        </a:lnTo>
                        <a:lnTo>
                          <a:pt x="158" y="110"/>
                        </a:lnTo>
                        <a:lnTo>
                          <a:pt x="162" y="110"/>
                        </a:lnTo>
                        <a:lnTo>
                          <a:pt x="164" y="108"/>
                        </a:lnTo>
                        <a:lnTo>
                          <a:pt x="166" y="108"/>
                        </a:lnTo>
                        <a:lnTo>
                          <a:pt x="172" y="108"/>
                        </a:lnTo>
                        <a:lnTo>
                          <a:pt x="176" y="108"/>
                        </a:lnTo>
                        <a:lnTo>
                          <a:pt x="184" y="106"/>
                        </a:lnTo>
                        <a:lnTo>
                          <a:pt x="190" y="106"/>
                        </a:lnTo>
                        <a:lnTo>
                          <a:pt x="198" y="100"/>
                        </a:lnTo>
                        <a:lnTo>
                          <a:pt x="206" y="100"/>
                        </a:lnTo>
                        <a:lnTo>
                          <a:pt x="210" y="100"/>
                        </a:lnTo>
                        <a:lnTo>
                          <a:pt x="216" y="98"/>
                        </a:lnTo>
                        <a:lnTo>
                          <a:pt x="224" y="96"/>
                        </a:lnTo>
                        <a:lnTo>
                          <a:pt x="228" y="92"/>
                        </a:lnTo>
                        <a:lnTo>
                          <a:pt x="230" y="98"/>
                        </a:lnTo>
                        <a:lnTo>
                          <a:pt x="234" y="98"/>
                        </a:lnTo>
                        <a:lnTo>
                          <a:pt x="236" y="98"/>
                        </a:lnTo>
                        <a:lnTo>
                          <a:pt x="238" y="98"/>
                        </a:lnTo>
                        <a:lnTo>
                          <a:pt x="242" y="98"/>
                        </a:lnTo>
                        <a:lnTo>
                          <a:pt x="244" y="100"/>
                        </a:lnTo>
                        <a:lnTo>
                          <a:pt x="246" y="98"/>
                        </a:lnTo>
                        <a:lnTo>
                          <a:pt x="248" y="96"/>
                        </a:lnTo>
                        <a:lnTo>
                          <a:pt x="254" y="96"/>
                        </a:lnTo>
                        <a:lnTo>
                          <a:pt x="254" y="100"/>
                        </a:lnTo>
                        <a:lnTo>
                          <a:pt x="258" y="98"/>
                        </a:lnTo>
                        <a:lnTo>
                          <a:pt x="264" y="98"/>
                        </a:lnTo>
                        <a:lnTo>
                          <a:pt x="266" y="98"/>
                        </a:lnTo>
                        <a:lnTo>
                          <a:pt x="266" y="92"/>
                        </a:lnTo>
                        <a:lnTo>
                          <a:pt x="264" y="88"/>
                        </a:lnTo>
                        <a:lnTo>
                          <a:pt x="262" y="86"/>
                        </a:lnTo>
                        <a:lnTo>
                          <a:pt x="258" y="80"/>
                        </a:lnTo>
                        <a:lnTo>
                          <a:pt x="258" y="72"/>
                        </a:lnTo>
                        <a:lnTo>
                          <a:pt x="262" y="70"/>
                        </a:lnTo>
                        <a:lnTo>
                          <a:pt x="262" y="68"/>
                        </a:lnTo>
                        <a:lnTo>
                          <a:pt x="262" y="64"/>
                        </a:lnTo>
                        <a:lnTo>
                          <a:pt x="262" y="62"/>
                        </a:lnTo>
                        <a:lnTo>
                          <a:pt x="258" y="60"/>
                        </a:lnTo>
                        <a:lnTo>
                          <a:pt x="262" y="54"/>
                        </a:lnTo>
                        <a:lnTo>
                          <a:pt x="264" y="52"/>
                        </a:lnTo>
                        <a:lnTo>
                          <a:pt x="266" y="52"/>
                        </a:lnTo>
                        <a:lnTo>
                          <a:pt x="270" y="54"/>
                        </a:lnTo>
                        <a:lnTo>
                          <a:pt x="272" y="54"/>
                        </a:lnTo>
                        <a:lnTo>
                          <a:pt x="274" y="50"/>
                        </a:lnTo>
                        <a:lnTo>
                          <a:pt x="274" y="46"/>
                        </a:lnTo>
                        <a:lnTo>
                          <a:pt x="272" y="44"/>
                        </a:lnTo>
                        <a:lnTo>
                          <a:pt x="270" y="42"/>
                        </a:lnTo>
                        <a:lnTo>
                          <a:pt x="258" y="38"/>
                        </a:lnTo>
                        <a:lnTo>
                          <a:pt x="254" y="36"/>
                        </a:lnTo>
                        <a:lnTo>
                          <a:pt x="254" y="34"/>
                        </a:lnTo>
                        <a:lnTo>
                          <a:pt x="254" y="28"/>
                        </a:lnTo>
                        <a:lnTo>
                          <a:pt x="256" y="26"/>
                        </a:lnTo>
                        <a:lnTo>
                          <a:pt x="258" y="20"/>
                        </a:lnTo>
                        <a:lnTo>
                          <a:pt x="258" y="18"/>
                        </a:lnTo>
                        <a:lnTo>
                          <a:pt x="256" y="14"/>
                        </a:lnTo>
                        <a:lnTo>
                          <a:pt x="254" y="14"/>
                        </a:lnTo>
                        <a:lnTo>
                          <a:pt x="254" y="10"/>
                        </a:lnTo>
                        <a:lnTo>
                          <a:pt x="252" y="10"/>
                        </a:lnTo>
                        <a:lnTo>
                          <a:pt x="244" y="10"/>
                        </a:lnTo>
                        <a:lnTo>
                          <a:pt x="242" y="10"/>
                        </a:lnTo>
                        <a:lnTo>
                          <a:pt x="236" y="8"/>
                        </a:lnTo>
                        <a:lnTo>
                          <a:pt x="230" y="8"/>
                        </a:lnTo>
                        <a:lnTo>
                          <a:pt x="228" y="8"/>
                        </a:lnTo>
                        <a:lnTo>
                          <a:pt x="224" y="8"/>
                        </a:lnTo>
                        <a:lnTo>
                          <a:pt x="220" y="8"/>
                        </a:lnTo>
                        <a:lnTo>
                          <a:pt x="216" y="16"/>
                        </a:lnTo>
                        <a:lnTo>
                          <a:pt x="208" y="18"/>
                        </a:lnTo>
                        <a:lnTo>
                          <a:pt x="202" y="20"/>
                        </a:lnTo>
                        <a:lnTo>
                          <a:pt x="194" y="20"/>
                        </a:lnTo>
                        <a:lnTo>
                          <a:pt x="192" y="18"/>
                        </a:lnTo>
                        <a:lnTo>
                          <a:pt x="190" y="18"/>
                        </a:lnTo>
                        <a:lnTo>
                          <a:pt x="188" y="16"/>
                        </a:lnTo>
                        <a:lnTo>
                          <a:pt x="184" y="20"/>
                        </a:lnTo>
                        <a:lnTo>
                          <a:pt x="172" y="24"/>
                        </a:lnTo>
                        <a:lnTo>
                          <a:pt x="158" y="18"/>
                        </a:lnTo>
                        <a:lnTo>
                          <a:pt x="156" y="16"/>
                        </a:lnTo>
                        <a:lnTo>
                          <a:pt x="154" y="14"/>
                        </a:lnTo>
                        <a:lnTo>
                          <a:pt x="152" y="14"/>
                        </a:lnTo>
                        <a:lnTo>
                          <a:pt x="148" y="16"/>
                        </a:lnTo>
                        <a:lnTo>
                          <a:pt x="146" y="16"/>
                        </a:lnTo>
                        <a:lnTo>
                          <a:pt x="144" y="16"/>
                        </a:lnTo>
                        <a:lnTo>
                          <a:pt x="140" y="14"/>
                        </a:lnTo>
                        <a:lnTo>
                          <a:pt x="138" y="8"/>
                        </a:lnTo>
                        <a:lnTo>
                          <a:pt x="134" y="6"/>
                        </a:lnTo>
                        <a:lnTo>
                          <a:pt x="130" y="6"/>
                        </a:lnTo>
                        <a:lnTo>
                          <a:pt x="128" y="0"/>
                        </a:lnTo>
                        <a:lnTo>
                          <a:pt x="98" y="0"/>
                        </a:lnTo>
                        <a:lnTo>
                          <a:pt x="94" y="2"/>
                        </a:lnTo>
                        <a:lnTo>
                          <a:pt x="90" y="6"/>
                        </a:lnTo>
                        <a:lnTo>
                          <a:pt x="82" y="14"/>
                        </a:lnTo>
                        <a:lnTo>
                          <a:pt x="76" y="14"/>
                        </a:lnTo>
                        <a:lnTo>
                          <a:pt x="72" y="18"/>
                        </a:lnTo>
                        <a:lnTo>
                          <a:pt x="64" y="20"/>
                        </a:lnTo>
                        <a:lnTo>
                          <a:pt x="56" y="18"/>
                        </a:lnTo>
                        <a:lnTo>
                          <a:pt x="44" y="16"/>
                        </a:lnTo>
                        <a:lnTo>
                          <a:pt x="40" y="24"/>
                        </a:lnTo>
                        <a:lnTo>
                          <a:pt x="48" y="26"/>
                        </a:lnTo>
                        <a:lnTo>
                          <a:pt x="46" y="26"/>
                        </a:lnTo>
                        <a:lnTo>
                          <a:pt x="40" y="26"/>
                        </a:lnTo>
                        <a:lnTo>
                          <a:pt x="44" y="32"/>
                        </a:lnTo>
                        <a:lnTo>
                          <a:pt x="22" y="32"/>
                        </a:lnTo>
                        <a:lnTo>
                          <a:pt x="22" y="34"/>
                        </a:lnTo>
                        <a:lnTo>
                          <a:pt x="18" y="34"/>
                        </a:lnTo>
                        <a:lnTo>
                          <a:pt x="10" y="32"/>
                        </a:lnTo>
                        <a:lnTo>
                          <a:pt x="22" y="26"/>
                        </a:lnTo>
                        <a:lnTo>
                          <a:pt x="38" y="20"/>
                        </a:lnTo>
                        <a:lnTo>
                          <a:pt x="38" y="16"/>
                        </a:lnTo>
                        <a:lnTo>
                          <a:pt x="30" y="14"/>
                        </a:lnTo>
                        <a:lnTo>
                          <a:pt x="26" y="10"/>
                        </a:lnTo>
                        <a:lnTo>
                          <a:pt x="22" y="8"/>
                        </a:lnTo>
                        <a:lnTo>
                          <a:pt x="22" y="6"/>
                        </a:lnTo>
                        <a:lnTo>
                          <a:pt x="20" y="6"/>
                        </a:lnTo>
                        <a:lnTo>
                          <a:pt x="18" y="6"/>
                        </a:lnTo>
                        <a:lnTo>
                          <a:pt x="16" y="6"/>
                        </a:lnTo>
                        <a:lnTo>
                          <a:pt x="10" y="6"/>
                        </a:lnTo>
                        <a:lnTo>
                          <a:pt x="10" y="8"/>
                        </a:lnTo>
                        <a:lnTo>
                          <a:pt x="16" y="10"/>
                        </a:lnTo>
                        <a:lnTo>
                          <a:pt x="16" y="14"/>
                        </a:lnTo>
                        <a:lnTo>
                          <a:pt x="16" y="16"/>
                        </a:lnTo>
                        <a:lnTo>
                          <a:pt x="12" y="18"/>
                        </a:lnTo>
                        <a:lnTo>
                          <a:pt x="10" y="18"/>
                        </a:lnTo>
                        <a:lnTo>
                          <a:pt x="8" y="18"/>
                        </a:lnTo>
                        <a:lnTo>
                          <a:pt x="4" y="18"/>
                        </a:lnTo>
                        <a:lnTo>
                          <a:pt x="2" y="26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  <a:lnTo>
                          <a:pt x="2" y="36"/>
                        </a:lnTo>
                        <a:lnTo>
                          <a:pt x="10" y="32"/>
                        </a:lnTo>
                        <a:lnTo>
                          <a:pt x="2" y="44"/>
                        </a:lnTo>
                        <a:lnTo>
                          <a:pt x="0" y="44"/>
                        </a:lnTo>
                        <a:lnTo>
                          <a:pt x="0" y="46"/>
                        </a:lnTo>
                        <a:lnTo>
                          <a:pt x="0" y="52"/>
                        </a:lnTo>
                        <a:lnTo>
                          <a:pt x="8" y="54"/>
                        </a:lnTo>
                        <a:lnTo>
                          <a:pt x="10" y="60"/>
                        </a:lnTo>
                        <a:lnTo>
                          <a:pt x="10" y="62"/>
                        </a:lnTo>
                        <a:lnTo>
                          <a:pt x="8" y="68"/>
                        </a:lnTo>
                        <a:lnTo>
                          <a:pt x="8" y="70"/>
                        </a:lnTo>
                        <a:lnTo>
                          <a:pt x="10" y="72"/>
                        </a:lnTo>
                        <a:lnTo>
                          <a:pt x="12" y="74"/>
                        </a:lnTo>
                        <a:lnTo>
                          <a:pt x="2" y="78"/>
                        </a:lnTo>
                        <a:lnTo>
                          <a:pt x="4" y="80"/>
                        </a:lnTo>
                        <a:lnTo>
                          <a:pt x="4" y="86"/>
                        </a:lnTo>
                        <a:lnTo>
                          <a:pt x="10" y="82"/>
                        </a:lnTo>
                        <a:lnTo>
                          <a:pt x="12" y="92"/>
                        </a:lnTo>
                        <a:lnTo>
                          <a:pt x="12" y="104"/>
                        </a:lnTo>
                        <a:lnTo>
                          <a:pt x="18" y="104"/>
                        </a:lnTo>
                        <a:lnTo>
                          <a:pt x="26" y="104"/>
                        </a:lnTo>
                        <a:lnTo>
                          <a:pt x="26" y="108"/>
                        </a:lnTo>
                        <a:lnTo>
                          <a:pt x="28" y="108"/>
                        </a:lnTo>
                        <a:lnTo>
                          <a:pt x="34" y="106"/>
                        </a:lnTo>
                        <a:lnTo>
                          <a:pt x="40" y="116"/>
                        </a:lnTo>
                        <a:lnTo>
                          <a:pt x="48" y="124"/>
                        </a:lnTo>
                        <a:lnTo>
                          <a:pt x="54" y="124"/>
                        </a:lnTo>
                        <a:lnTo>
                          <a:pt x="58" y="122"/>
                        </a:lnTo>
                        <a:lnTo>
                          <a:pt x="62" y="116"/>
                        </a:lnTo>
                        <a:lnTo>
                          <a:pt x="64" y="110"/>
                        </a:lnTo>
                        <a:lnTo>
                          <a:pt x="66" y="110"/>
                        </a:lnTo>
                        <a:lnTo>
                          <a:pt x="70" y="110"/>
                        </a:lnTo>
                        <a:lnTo>
                          <a:pt x="82" y="116"/>
                        </a:lnTo>
                        <a:lnTo>
                          <a:pt x="92" y="124"/>
                        </a:lnTo>
                        <a:lnTo>
                          <a:pt x="102" y="124"/>
                        </a:lnTo>
                        <a:lnTo>
                          <a:pt x="110" y="118"/>
                        </a:lnTo>
                        <a:lnTo>
                          <a:pt x="120" y="110"/>
                        </a:lnTo>
                        <a:lnTo>
                          <a:pt x="122" y="114"/>
                        </a:lnTo>
                        <a:lnTo>
                          <a:pt x="126" y="114"/>
                        </a:lnTo>
                        <a:lnTo>
                          <a:pt x="130" y="114"/>
                        </a:lnTo>
                        <a:lnTo>
                          <a:pt x="134" y="108"/>
                        </a:lnTo>
                        <a:lnTo>
                          <a:pt x="136" y="104"/>
                        </a:lnTo>
                        <a:lnTo>
                          <a:pt x="138" y="108"/>
                        </a:lnTo>
                        <a:lnTo>
                          <a:pt x="138" y="116"/>
                        </a:lnTo>
                        <a:lnTo>
                          <a:pt x="134" y="118"/>
                        </a:lnTo>
                        <a:lnTo>
                          <a:pt x="136" y="128"/>
                        </a:lnTo>
                        <a:lnTo>
                          <a:pt x="138" y="128"/>
                        </a:lnTo>
                        <a:lnTo>
                          <a:pt x="138" y="128"/>
                        </a:lnTo>
                        <a:lnTo>
                          <a:pt x="138" y="128"/>
                        </a:lnTo>
                        <a:close/>
                        <a:moveTo>
                          <a:pt x="252" y="68"/>
                        </a:moveTo>
                        <a:lnTo>
                          <a:pt x="252" y="68"/>
                        </a:lnTo>
                        <a:lnTo>
                          <a:pt x="248" y="80"/>
                        </a:lnTo>
                        <a:lnTo>
                          <a:pt x="234" y="80"/>
                        </a:lnTo>
                        <a:lnTo>
                          <a:pt x="230" y="78"/>
                        </a:lnTo>
                        <a:lnTo>
                          <a:pt x="236" y="72"/>
                        </a:lnTo>
                        <a:lnTo>
                          <a:pt x="252" y="68"/>
                        </a:lnTo>
                        <a:lnTo>
                          <a:pt x="252" y="68"/>
                        </a:lnTo>
                        <a:lnTo>
                          <a:pt x="252" y="6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7" name="Freeform 1492"/>
                  <p:cNvSpPr/>
                  <p:nvPr/>
                </p:nvSpPr>
                <p:spPr bwMode="auto">
                  <a:xfrm>
                    <a:off x="828675" y="3352800"/>
                    <a:ext cx="92075" cy="200025"/>
                  </a:xfrm>
                  <a:custGeom>
                    <a:avLst/>
                    <a:gdLst>
                      <a:gd name="T0" fmla="*/ 58 w 58"/>
                      <a:gd name="T1" fmla="*/ 74 h 126"/>
                      <a:gd name="T2" fmla="*/ 58 w 58"/>
                      <a:gd name="T3" fmla="*/ 74 h 126"/>
                      <a:gd name="T4" fmla="*/ 56 w 58"/>
                      <a:gd name="T5" fmla="*/ 74 h 126"/>
                      <a:gd name="T6" fmla="*/ 54 w 58"/>
                      <a:gd name="T7" fmla="*/ 74 h 126"/>
                      <a:gd name="T8" fmla="*/ 46 w 58"/>
                      <a:gd name="T9" fmla="*/ 68 h 126"/>
                      <a:gd name="T10" fmla="*/ 46 w 58"/>
                      <a:gd name="T11" fmla="*/ 64 h 126"/>
                      <a:gd name="T12" fmla="*/ 44 w 58"/>
                      <a:gd name="T13" fmla="*/ 58 h 126"/>
                      <a:gd name="T14" fmla="*/ 48 w 58"/>
                      <a:gd name="T15" fmla="*/ 56 h 126"/>
                      <a:gd name="T16" fmla="*/ 52 w 58"/>
                      <a:gd name="T17" fmla="*/ 56 h 126"/>
                      <a:gd name="T18" fmla="*/ 56 w 58"/>
                      <a:gd name="T19" fmla="*/ 34 h 126"/>
                      <a:gd name="T20" fmla="*/ 48 w 58"/>
                      <a:gd name="T21" fmla="*/ 34 h 126"/>
                      <a:gd name="T22" fmla="*/ 48 w 58"/>
                      <a:gd name="T23" fmla="*/ 28 h 126"/>
                      <a:gd name="T24" fmla="*/ 48 w 58"/>
                      <a:gd name="T25" fmla="*/ 22 h 126"/>
                      <a:gd name="T26" fmla="*/ 58 w 58"/>
                      <a:gd name="T27" fmla="*/ 6 h 126"/>
                      <a:gd name="T28" fmla="*/ 56 w 58"/>
                      <a:gd name="T29" fmla="*/ 6 h 126"/>
                      <a:gd name="T30" fmla="*/ 52 w 58"/>
                      <a:gd name="T31" fmla="*/ 8 h 126"/>
                      <a:gd name="T32" fmla="*/ 46 w 58"/>
                      <a:gd name="T33" fmla="*/ 8 h 126"/>
                      <a:gd name="T34" fmla="*/ 46 w 58"/>
                      <a:gd name="T35" fmla="*/ 2 h 126"/>
                      <a:gd name="T36" fmla="*/ 42 w 58"/>
                      <a:gd name="T37" fmla="*/ 0 h 126"/>
                      <a:gd name="T38" fmla="*/ 30 w 58"/>
                      <a:gd name="T39" fmla="*/ 2 h 126"/>
                      <a:gd name="T40" fmla="*/ 24 w 58"/>
                      <a:gd name="T41" fmla="*/ 6 h 126"/>
                      <a:gd name="T42" fmla="*/ 16 w 58"/>
                      <a:gd name="T43" fmla="*/ 6 h 126"/>
                      <a:gd name="T44" fmla="*/ 10 w 58"/>
                      <a:gd name="T45" fmla="*/ 2 h 126"/>
                      <a:gd name="T46" fmla="*/ 8 w 58"/>
                      <a:gd name="T47" fmla="*/ 10 h 126"/>
                      <a:gd name="T48" fmla="*/ 10 w 58"/>
                      <a:gd name="T49" fmla="*/ 12 h 126"/>
                      <a:gd name="T50" fmla="*/ 10 w 58"/>
                      <a:gd name="T51" fmla="*/ 18 h 126"/>
                      <a:gd name="T52" fmla="*/ 14 w 58"/>
                      <a:gd name="T53" fmla="*/ 20 h 126"/>
                      <a:gd name="T54" fmla="*/ 14 w 58"/>
                      <a:gd name="T55" fmla="*/ 26 h 126"/>
                      <a:gd name="T56" fmla="*/ 16 w 58"/>
                      <a:gd name="T57" fmla="*/ 40 h 126"/>
                      <a:gd name="T58" fmla="*/ 16 w 58"/>
                      <a:gd name="T59" fmla="*/ 44 h 126"/>
                      <a:gd name="T60" fmla="*/ 14 w 58"/>
                      <a:gd name="T61" fmla="*/ 44 h 126"/>
                      <a:gd name="T62" fmla="*/ 14 w 58"/>
                      <a:gd name="T63" fmla="*/ 48 h 126"/>
                      <a:gd name="T64" fmla="*/ 10 w 58"/>
                      <a:gd name="T65" fmla="*/ 54 h 126"/>
                      <a:gd name="T66" fmla="*/ 6 w 58"/>
                      <a:gd name="T67" fmla="*/ 56 h 126"/>
                      <a:gd name="T68" fmla="*/ 0 w 58"/>
                      <a:gd name="T69" fmla="*/ 56 h 126"/>
                      <a:gd name="T70" fmla="*/ 0 w 58"/>
                      <a:gd name="T71" fmla="*/ 60 h 126"/>
                      <a:gd name="T72" fmla="*/ 2 w 58"/>
                      <a:gd name="T73" fmla="*/ 76 h 126"/>
                      <a:gd name="T74" fmla="*/ 6 w 58"/>
                      <a:gd name="T75" fmla="*/ 76 h 126"/>
                      <a:gd name="T76" fmla="*/ 8 w 58"/>
                      <a:gd name="T77" fmla="*/ 78 h 126"/>
                      <a:gd name="T78" fmla="*/ 14 w 58"/>
                      <a:gd name="T79" fmla="*/ 92 h 126"/>
                      <a:gd name="T80" fmla="*/ 20 w 58"/>
                      <a:gd name="T81" fmla="*/ 94 h 126"/>
                      <a:gd name="T82" fmla="*/ 26 w 58"/>
                      <a:gd name="T83" fmla="*/ 126 h 126"/>
                      <a:gd name="T84" fmla="*/ 30 w 58"/>
                      <a:gd name="T85" fmla="*/ 124 h 126"/>
                      <a:gd name="T86" fmla="*/ 34 w 58"/>
                      <a:gd name="T87" fmla="*/ 120 h 126"/>
                      <a:gd name="T88" fmla="*/ 36 w 58"/>
                      <a:gd name="T89" fmla="*/ 116 h 126"/>
                      <a:gd name="T90" fmla="*/ 36 w 58"/>
                      <a:gd name="T91" fmla="*/ 112 h 126"/>
                      <a:gd name="T92" fmla="*/ 36 w 58"/>
                      <a:gd name="T93" fmla="*/ 98 h 126"/>
                      <a:gd name="T94" fmla="*/ 38 w 58"/>
                      <a:gd name="T95" fmla="*/ 98 h 126"/>
                      <a:gd name="T96" fmla="*/ 44 w 58"/>
                      <a:gd name="T97" fmla="*/ 96 h 126"/>
                      <a:gd name="T98" fmla="*/ 46 w 58"/>
                      <a:gd name="T99" fmla="*/ 94 h 126"/>
                      <a:gd name="T100" fmla="*/ 52 w 58"/>
                      <a:gd name="T101" fmla="*/ 92 h 126"/>
                      <a:gd name="T102" fmla="*/ 54 w 58"/>
                      <a:gd name="T103" fmla="*/ 88 h 126"/>
                      <a:gd name="T104" fmla="*/ 56 w 58"/>
                      <a:gd name="T105" fmla="*/ 86 h 126"/>
                      <a:gd name="T106" fmla="*/ 54 w 58"/>
                      <a:gd name="T107" fmla="*/ 82 h 126"/>
                      <a:gd name="T108" fmla="*/ 58 w 58"/>
                      <a:gd name="T109" fmla="*/ 74 h 126"/>
                      <a:gd name="T110" fmla="*/ 58 w 58"/>
                      <a:gd name="T111" fmla="*/ 74 h 126"/>
                      <a:gd name="T112" fmla="*/ 58 w 58"/>
                      <a:gd name="T113" fmla="*/ 74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58" h="126">
                        <a:moveTo>
                          <a:pt x="58" y="74"/>
                        </a:moveTo>
                        <a:lnTo>
                          <a:pt x="58" y="74"/>
                        </a:lnTo>
                        <a:lnTo>
                          <a:pt x="56" y="74"/>
                        </a:lnTo>
                        <a:lnTo>
                          <a:pt x="54" y="74"/>
                        </a:lnTo>
                        <a:lnTo>
                          <a:pt x="46" y="68"/>
                        </a:lnTo>
                        <a:lnTo>
                          <a:pt x="46" y="64"/>
                        </a:lnTo>
                        <a:lnTo>
                          <a:pt x="44" y="58"/>
                        </a:lnTo>
                        <a:lnTo>
                          <a:pt x="48" y="56"/>
                        </a:lnTo>
                        <a:lnTo>
                          <a:pt x="52" y="56"/>
                        </a:lnTo>
                        <a:lnTo>
                          <a:pt x="56" y="34"/>
                        </a:lnTo>
                        <a:lnTo>
                          <a:pt x="48" y="34"/>
                        </a:lnTo>
                        <a:lnTo>
                          <a:pt x="48" y="28"/>
                        </a:lnTo>
                        <a:lnTo>
                          <a:pt x="48" y="22"/>
                        </a:lnTo>
                        <a:lnTo>
                          <a:pt x="58" y="6"/>
                        </a:lnTo>
                        <a:lnTo>
                          <a:pt x="56" y="6"/>
                        </a:lnTo>
                        <a:lnTo>
                          <a:pt x="52" y="8"/>
                        </a:lnTo>
                        <a:lnTo>
                          <a:pt x="46" y="8"/>
                        </a:lnTo>
                        <a:lnTo>
                          <a:pt x="46" y="2"/>
                        </a:lnTo>
                        <a:lnTo>
                          <a:pt x="42" y="0"/>
                        </a:lnTo>
                        <a:lnTo>
                          <a:pt x="30" y="2"/>
                        </a:lnTo>
                        <a:lnTo>
                          <a:pt x="24" y="6"/>
                        </a:lnTo>
                        <a:lnTo>
                          <a:pt x="16" y="6"/>
                        </a:lnTo>
                        <a:lnTo>
                          <a:pt x="10" y="2"/>
                        </a:lnTo>
                        <a:lnTo>
                          <a:pt x="8" y="10"/>
                        </a:lnTo>
                        <a:lnTo>
                          <a:pt x="10" y="12"/>
                        </a:lnTo>
                        <a:lnTo>
                          <a:pt x="10" y="18"/>
                        </a:lnTo>
                        <a:lnTo>
                          <a:pt x="14" y="20"/>
                        </a:lnTo>
                        <a:lnTo>
                          <a:pt x="14" y="26"/>
                        </a:lnTo>
                        <a:lnTo>
                          <a:pt x="16" y="40"/>
                        </a:lnTo>
                        <a:lnTo>
                          <a:pt x="16" y="44"/>
                        </a:lnTo>
                        <a:lnTo>
                          <a:pt x="14" y="44"/>
                        </a:lnTo>
                        <a:lnTo>
                          <a:pt x="14" y="48"/>
                        </a:lnTo>
                        <a:lnTo>
                          <a:pt x="10" y="54"/>
                        </a:lnTo>
                        <a:lnTo>
                          <a:pt x="6" y="56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2" y="76"/>
                        </a:lnTo>
                        <a:lnTo>
                          <a:pt x="6" y="76"/>
                        </a:lnTo>
                        <a:lnTo>
                          <a:pt x="8" y="78"/>
                        </a:lnTo>
                        <a:lnTo>
                          <a:pt x="14" y="92"/>
                        </a:lnTo>
                        <a:lnTo>
                          <a:pt x="20" y="94"/>
                        </a:lnTo>
                        <a:lnTo>
                          <a:pt x="26" y="126"/>
                        </a:lnTo>
                        <a:lnTo>
                          <a:pt x="30" y="124"/>
                        </a:lnTo>
                        <a:lnTo>
                          <a:pt x="34" y="120"/>
                        </a:lnTo>
                        <a:lnTo>
                          <a:pt x="36" y="116"/>
                        </a:lnTo>
                        <a:lnTo>
                          <a:pt x="36" y="112"/>
                        </a:lnTo>
                        <a:lnTo>
                          <a:pt x="36" y="98"/>
                        </a:lnTo>
                        <a:lnTo>
                          <a:pt x="38" y="98"/>
                        </a:lnTo>
                        <a:lnTo>
                          <a:pt x="44" y="96"/>
                        </a:lnTo>
                        <a:lnTo>
                          <a:pt x="46" y="94"/>
                        </a:lnTo>
                        <a:lnTo>
                          <a:pt x="52" y="92"/>
                        </a:lnTo>
                        <a:lnTo>
                          <a:pt x="54" y="88"/>
                        </a:lnTo>
                        <a:lnTo>
                          <a:pt x="56" y="86"/>
                        </a:lnTo>
                        <a:lnTo>
                          <a:pt x="54" y="82"/>
                        </a:lnTo>
                        <a:lnTo>
                          <a:pt x="58" y="74"/>
                        </a:lnTo>
                        <a:lnTo>
                          <a:pt x="58" y="74"/>
                        </a:lnTo>
                        <a:lnTo>
                          <a:pt x="58" y="7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8" name="Freeform 1493"/>
                  <p:cNvSpPr/>
                  <p:nvPr/>
                </p:nvSpPr>
                <p:spPr bwMode="auto">
                  <a:xfrm>
                    <a:off x="654050" y="4108450"/>
                    <a:ext cx="47625" cy="180975"/>
                  </a:xfrm>
                  <a:custGeom>
                    <a:avLst/>
                    <a:gdLst>
                      <a:gd name="T0" fmla="*/ 30 w 30"/>
                      <a:gd name="T1" fmla="*/ 104 h 114"/>
                      <a:gd name="T2" fmla="*/ 30 w 30"/>
                      <a:gd name="T3" fmla="*/ 104 h 114"/>
                      <a:gd name="T4" fmla="*/ 28 w 30"/>
                      <a:gd name="T5" fmla="*/ 98 h 114"/>
                      <a:gd name="T6" fmla="*/ 28 w 30"/>
                      <a:gd name="T7" fmla="*/ 96 h 114"/>
                      <a:gd name="T8" fmla="*/ 26 w 30"/>
                      <a:gd name="T9" fmla="*/ 86 h 114"/>
                      <a:gd name="T10" fmla="*/ 26 w 30"/>
                      <a:gd name="T11" fmla="*/ 80 h 114"/>
                      <a:gd name="T12" fmla="*/ 28 w 30"/>
                      <a:gd name="T13" fmla="*/ 74 h 114"/>
                      <a:gd name="T14" fmla="*/ 28 w 30"/>
                      <a:gd name="T15" fmla="*/ 70 h 114"/>
                      <a:gd name="T16" fmla="*/ 28 w 30"/>
                      <a:gd name="T17" fmla="*/ 62 h 114"/>
                      <a:gd name="T18" fmla="*/ 26 w 30"/>
                      <a:gd name="T19" fmla="*/ 56 h 114"/>
                      <a:gd name="T20" fmla="*/ 28 w 30"/>
                      <a:gd name="T21" fmla="*/ 50 h 114"/>
                      <a:gd name="T22" fmla="*/ 28 w 30"/>
                      <a:gd name="T23" fmla="*/ 42 h 114"/>
                      <a:gd name="T24" fmla="*/ 28 w 30"/>
                      <a:gd name="T25" fmla="*/ 38 h 114"/>
                      <a:gd name="T26" fmla="*/ 26 w 30"/>
                      <a:gd name="T27" fmla="*/ 36 h 114"/>
                      <a:gd name="T28" fmla="*/ 26 w 30"/>
                      <a:gd name="T29" fmla="*/ 32 h 114"/>
                      <a:gd name="T30" fmla="*/ 26 w 30"/>
                      <a:gd name="T31" fmla="*/ 24 h 114"/>
                      <a:gd name="T32" fmla="*/ 26 w 30"/>
                      <a:gd name="T33" fmla="*/ 20 h 114"/>
                      <a:gd name="T34" fmla="*/ 16 w 30"/>
                      <a:gd name="T35" fmla="*/ 18 h 114"/>
                      <a:gd name="T36" fmla="*/ 16 w 30"/>
                      <a:gd name="T37" fmla="*/ 2 h 114"/>
                      <a:gd name="T38" fmla="*/ 10 w 30"/>
                      <a:gd name="T39" fmla="*/ 2 h 114"/>
                      <a:gd name="T40" fmla="*/ 2 w 30"/>
                      <a:gd name="T41" fmla="*/ 0 h 114"/>
                      <a:gd name="T42" fmla="*/ 2 w 30"/>
                      <a:gd name="T43" fmla="*/ 8 h 114"/>
                      <a:gd name="T44" fmla="*/ 0 w 30"/>
                      <a:gd name="T45" fmla="*/ 14 h 114"/>
                      <a:gd name="T46" fmla="*/ 2 w 30"/>
                      <a:gd name="T47" fmla="*/ 14 h 114"/>
                      <a:gd name="T48" fmla="*/ 6 w 30"/>
                      <a:gd name="T49" fmla="*/ 18 h 114"/>
                      <a:gd name="T50" fmla="*/ 8 w 30"/>
                      <a:gd name="T51" fmla="*/ 24 h 114"/>
                      <a:gd name="T52" fmla="*/ 8 w 30"/>
                      <a:gd name="T53" fmla="*/ 32 h 114"/>
                      <a:gd name="T54" fmla="*/ 8 w 30"/>
                      <a:gd name="T55" fmla="*/ 36 h 114"/>
                      <a:gd name="T56" fmla="*/ 6 w 30"/>
                      <a:gd name="T57" fmla="*/ 38 h 114"/>
                      <a:gd name="T58" fmla="*/ 8 w 30"/>
                      <a:gd name="T59" fmla="*/ 42 h 114"/>
                      <a:gd name="T60" fmla="*/ 10 w 30"/>
                      <a:gd name="T61" fmla="*/ 44 h 114"/>
                      <a:gd name="T62" fmla="*/ 6 w 30"/>
                      <a:gd name="T63" fmla="*/ 50 h 114"/>
                      <a:gd name="T64" fmla="*/ 6 w 30"/>
                      <a:gd name="T65" fmla="*/ 52 h 114"/>
                      <a:gd name="T66" fmla="*/ 8 w 30"/>
                      <a:gd name="T67" fmla="*/ 56 h 114"/>
                      <a:gd name="T68" fmla="*/ 10 w 30"/>
                      <a:gd name="T69" fmla="*/ 62 h 114"/>
                      <a:gd name="T70" fmla="*/ 12 w 30"/>
                      <a:gd name="T71" fmla="*/ 68 h 114"/>
                      <a:gd name="T72" fmla="*/ 10 w 30"/>
                      <a:gd name="T73" fmla="*/ 80 h 114"/>
                      <a:gd name="T74" fmla="*/ 10 w 30"/>
                      <a:gd name="T75" fmla="*/ 86 h 114"/>
                      <a:gd name="T76" fmla="*/ 10 w 30"/>
                      <a:gd name="T77" fmla="*/ 88 h 114"/>
                      <a:gd name="T78" fmla="*/ 10 w 30"/>
                      <a:gd name="T79" fmla="*/ 90 h 114"/>
                      <a:gd name="T80" fmla="*/ 10 w 30"/>
                      <a:gd name="T81" fmla="*/ 92 h 114"/>
                      <a:gd name="T82" fmla="*/ 20 w 30"/>
                      <a:gd name="T83" fmla="*/ 108 h 114"/>
                      <a:gd name="T84" fmla="*/ 20 w 30"/>
                      <a:gd name="T85" fmla="*/ 114 h 114"/>
                      <a:gd name="T86" fmla="*/ 24 w 30"/>
                      <a:gd name="T87" fmla="*/ 114 h 114"/>
                      <a:gd name="T88" fmla="*/ 28 w 30"/>
                      <a:gd name="T89" fmla="*/ 108 h 114"/>
                      <a:gd name="T90" fmla="*/ 30 w 30"/>
                      <a:gd name="T91" fmla="*/ 104 h 114"/>
                      <a:gd name="T92" fmla="*/ 30 w 30"/>
                      <a:gd name="T93" fmla="*/ 104 h 114"/>
                      <a:gd name="T94" fmla="*/ 30 w 30"/>
                      <a:gd name="T95" fmla="*/ 104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30" h="114">
                        <a:moveTo>
                          <a:pt x="30" y="104"/>
                        </a:moveTo>
                        <a:lnTo>
                          <a:pt x="30" y="104"/>
                        </a:lnTo>
                        <a:lnTo>
                          <a:pt x="28" y="98"/>
                        </a:lnTo>
                        <a:lnTo>
                          <a:pt x="28" y="96"/>
                        </a:lnTo>
                        <a:lnTo>
                          <a:pt x="26" y="86"/>
                        </a:lnTo>
                        <a:lnTo>
                          <a:pt x="26" y="80"/>
                        </a:lnTo>
                        <a:lnTo>
                          <a:pt x="28" y="74"/>
                        </a:lnTo>
                        <a:lnTo>
                          <a:pt x="28" y="70"/>
                        </a:lnTo>
                        <a:lnTo>
                          <a:pt x="28" y="62"/>
                        </a:lnTo>
                        <a:lnTo>
                          <a:pt x="26" y="56"/>
                        </a:lnTo>
                        <a:lnTo>
                          <a:pt x="28" y="50"/>
                        </a:lnTo>
                        <a:lnTo>
                          <a:pt x="28" y="42"/>
                        </a:lnTo>
                        <a:lnTo>
                          <a:pt x="28" y="38"/>
                        </a:lnTo>
                        <a:lnTo>
                          <a:pt x="26" y="36"/>
                        </a:lnTo>
                        <a:lnTo>
                          <a:pt x="26" y="32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16" y="18"/>
                        </a:lnTo>
                        <a:lnTo>
                          <a:pt x="16" y="2"/>
                        </a:lnTo>
                        <a:lnTo>
                          <a:pt x="10" y="2"/>
                        </a:lnTo>
                        <a:lnTo>
                          <a:pt x="2" y="0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2" y="14"/>
                        </a:lnTo>
                        <a:lnTo>
                          <a:pt x="6" y="18"/>
                        </a:lnTo>
                        <a:lnTo>
                          <a:pt x="8" y="24"/>
                        </a:lnTo>
                        <a:lnTo>
                          <a:pt x="8" y="32"/>
                        </a:lnTo>
                        <a:lnTo>
                          <a:pt x="8" y="36"/>
                        </a:lnTo>
                        <a:lnTo>
                          <a:pt x="6" y="38"/>
                        </a:lnTo>
                        <a:lnTo>
                          <a:pt x="8" y="42"/>
                        </a:lnTo>
                        <a:lnTo>
                          <a:pt x="10" y="44"/>
                        </a:lnTo>
                        <a:lnTo>
                          <a:pt x="6" y="50"/>
                        </a:lnTo>
                        <a:lnTo>
                          <a:pt x="6" y="52"/>
                        </a:lnTo>
                        <a:lnTo>
                          <a:pt x="8" y="56"/>
                        </a:lnTo>
                        <a:lnTo>
                          <a:pt x="10" y="62"/>
                        </a:lnTo>
                        <a:lnTo>
                          <a:pt x="12" y="68"/>
                        </a:lnTo>
                        <a:lnTo>
                          <a:pt x="10" y="80"/>
                        </a:lnTo>
                        <a:lnTo>
                          <a:pt x="10" y="86"/>
                        </a:lnTo>
                        <a:lnTo>
                          <a:pt x="10" y="88"/>
                        </a:lnTo>
                        <a:lnTo>
                          <a:pt x="10" y="90"/>
                        </a:lnTo>
                        <a:lnTo>
                          <a:pt x="10" y="92"/>
                        </a:lnTo>
                        <a:lnTo>
                          <a:pt x="20" y="108"/>
                        </a:lnTo>
                        <a:lnTo>
                          <a:pt x="20" y="114"/>
                        </a:lnTo>
                        <a:lnTo>
                          <a:pt x="24" y="114"/>
                        </a:lnTo>
                        <a:lnTo>
                          <a:pt x="28" y="108"/>
                        </a:lnTo>
                        <a:lnTo>
                          <a:pt x="30" y="104"/>
                        </a:lnTo>
                        <a:lnTo>
                          <a:pt x="30" y="104"/>
                        </a:lnTo>
                        <a:lnTo>
                          <a:pt x="30" y="10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9" name="Freeform 1494"/>
                  <p:cNvSpPr/>
                  <p:nvPr/>
                </p:nvSpPr>
                <p:spPr bwMode="auto">
                  <a:xfrm>
                    <a:off x="2917825" y="3873500"/>
                    <a:ext cx="177800" cy="425450"/>
                  </a:xfrm>
                  <a:custGeom>
                    <a:avLst/>
                    <a:gdLst>
                      <a:gd name="T0" fmla="*/ 18 w 112"/>
                      <a:gd name="T1" fmla="*/ 166 h 268"/>
                      <a:gd name="T2" fmla="*/ 14 w 112"/>
                      <a:gd name="T3" fmla="*/ 172 h 268"/>
                      <a:gd name="T4" fmla="*/ 10 w 112"/>
                      <a:gd name="T5" fmla="*/ 196 h 268"/>
                      <a:gd name="T6" fmla="*/ 8 w 112"/>
                      <a:gd name="T7" fmla="*/ 206 h 268"/>
                      <a:gd name="T8" fmla="*/ 20 w 112"/>
                      <a:gd name="T9" fmla="*/ 224 h 268"/>
                      <a:gd name="T10" fmla="*/ 36 w 112"/>
                      <a:gd name="T11" fmla="*/ 246 h 268"/>
                      <a:gd name="T12" fmla="*/ 40 w 112"/>
                      <a:gd name="T13" fmla="*/ 256 h 268"/>
                      <a:gd name="T14" fmla="*/ 48 w 112"/>
                      <a:gd name="T15" fmla="*/ 268 h 268"/>
                      <a:gd name="T16" fmla="*/ 54 w 112"/>
                      <a:gd name="T17" fmla="*/ 264 h 268"/>
                      <a:gd name="T18" fmla="*/ 58 w 112"/>
                      <a:gd name="T19" fmla="*/ 258 h 268"/>
                      <a:gd name="T20" fmla="*/ 54 w 112"/>
                      <a:gd name="T21" fmla="*/ 242 h 268"/>
                      <a:gd name="T22" fmla="*/ 50 w 112"/>
                      <a:gd name="T23" fmla="*/ 236 h 268"/>
                      <a:gd name="T24" fmla="*/ 38 w 112"/>
                      <a:gd name="T25" fmla="*/ 232 h 268"/>
                      <a:gd name="T26" fmla="*/ 36 w 112"/>
                      <a:gd name="T27" fmla="*/ 222 h 268"/>
                      <a:gd name="T28" fmla="*/ 28 w 112"/>
                      <a:gd name="T29" fmla="*/ 214 h 268"/>
                      <a:gd name="T30" fmla="*/ 20 w 112"/>
                      <a:gd name="T31" fmla="*/ 200 h 268"/>
                      <a:gd name="T32" fmla="*/ 26 w 112"/>
                      <a:gd name="T33" fmla="*/ 174 h 268"/>
                      <a:gd name="T34" fmla="*/ 30 w 112"/>
                      <a:gd name="T35" fmla="*/ 130 h 268"/>
                      <a:gd name="T36" fmla="*/ 40 w 112"/>
                      <a:gd name="T37" fmla="*/ 124 h 268"/>
                      <a:gd name="T38" fmla="*/ 46 w 112"/>
                      <a:gd name="T39" fmla="*/ 128 h 268"/>
                      <a:gd name="T40" fmla="*/ 48 w 112"/>
                      <a:gd name="T41" fmla="*/ 138 h 268"/>
                      <a:gd name="T42" fmla="*/ 54 w 112"/>
                      <a:gd name="T43" fmla="*/ 138 h 268"/>
                      <a:gd name="T44" fmla="*/ 58 w 112"/>
                      <a:gd name="T45" fmla="*/ 138 h 268"/>
                      <a:gd name="T46" fmla="*/ 64 w 112"/>
                      <a:gd name="T47" fmla="*/ 146 h 268"/>
                      <a:gd name="T48" fmla="*/ 68 w 112"/>
                      <a:gd name="T49" fmla="*/ 154 h 268"/>
                      <a:gd name="T50" fmla="*/ 64 w 112"/>
                      <a:gd name="T51" fmla="*/ 136 h 268"/>
                      <a:gd name="T52" fmla="*/ 66 w 112"/>
                      <a:gd name="T53" fmla="*/ 114 h 268"/>
                      <a:gd name="T54" fmla="*/ 76 w 112"/>
                      <a:gd name="T55" fmla="*/ 110 h 268"/>
                      <a:gd name="T56" fmla="*/ 86 w 112"/>
                      <a:gd name="T57" fmla="*/ 110 h 268"/>
                      <a:gd name="T58" fmla="*/ 96 w 112"/>
                      <a:gd name="T59" fmla="*/ 100 h 268"/>
                      <a:gd name="T60" fmla="*/ 110 w 112"/>
                      <a:gd name="T61" fmla="*/ 96 h 268"/>
                      <a:gd name="T62" fmla="*/ 112 w 112"/>
                      <a:gd name="T63" fmla="*/ 90 h 268"/>
                      <a:gd name="T64" fmla="*/ 106 w 112"/>
                      <a:gd name="T65" fmla="*/ 74 h 268"/>
                      <a:gd name="T66" fmla="*/ 102 w 112"/>
                      <a:gd name="T67" fmla="*/ 66 h 268"/>
                      <a:gd name="T68" fmla="*/ 96 w 112"/>
                      <a:gd name="T69" fmla="*/ 54 h 268"/>
                      <a:gd name="T70" fmla="*/ 92 w 112"/>
                      <a:gd name="T71" fmla="*/ 36 h 268"/>
                      <a:gd name="T72" fmla="*/ 82 w 112"/>
                      <a:gd name="T73" fmla="*/ 32 h 268"/>
                      <a:gd name="T74" fmla="*/ 72 w 112"/>
                      <a:gd name="T75" fmla="*/ 26 h 268"/>
                      <a:gd name="T76" fmla="*/ 64 w 112"/>
                      <a:gd name="T77" fmla="*/ 30 h 268"/>
                      <a:gd name="T78" fmla="*/ 56 w 112"/>
                      <a:gd name="T79" fmla="*/ 38 h 268"/>
                      <a:gd name="T80" fmla="*/ 48 w 112"/>
                      <a:gd name="T81" fmla="*/ 32 h 268"/>
                      <a:gd name="T82" fmla="*/ 42 w 112"/>
                      <a:gd name="T83" fmla="*/ 28 h 268"/>
                      <a:gd name="T84" fmla="*/ 40 w 112"/>
                      <a:gd name="T85" fmla="*/ 20 h 268"/>
                      <a:gd name="T86" fmla="*/ 46 w 112"/>
                      <a:gd name="T87" fmla="*/ 8 h 268"/>
                      <a:gd name="T88" fmla="*/ 38 w 112"/>
                      <a:gd name="T89" fmla="*/ 8 h 268"/>
                      <a:gd name="T90" fmla="*/ 26 w 112"/>
                      <a:gd name="T91" fmla="*/ 2 h 268"/>
                      <a:gd name="T92" fmla="*/ 18 w 112"/>
                      <a:gd name="T93" fmla="*/ 0 h 268"/>
                      <a:gd name="T94" fmla="*/ 14 w 112"/>
                      <a:gd name="T95" fmla="*/ 12 h 268"/>
                      <a:gd name="T96" fmla="*/ 8 w 112"/>
                      <a:gd name="T97" fmla="*/ 18 h 268"/>
                      <a:gd name="T98" fmla="*/ 0 w 112"/>
                      <a:gd name="T99" fmla="*/ 22 h 268"/>
                      <a:gd name="T100" fmla="*/ 2 w 112"/>
                      <a:gd name="T101" fmla="*/ 38 h 268"/>
                      <a:gd name="T102" fmla="*/ 2 w 112"/>
                      <a:gd name="T103" fmla="*/ 60 h 268"/>
                      <a:gd name="T104" fmla="*/ 14 w 112"/>
                      <a:gd name="T105" fmla="*/ 76 h 268"/>
                      <a:gd name="T106" fmla="*/ 8 w 112"/>
                      <a:gd name="T107" fmla="*/ 86 h 268"/>
                      <a:gd name="T108" fmla="*/ 14 w 112"/>
                      <a:gd name="T109" fmla="*/ 114 h 268"/>
                      <a:gd name="T110" fmla="*/ 26 w 112"/>
                      <a:gd name="T111" fmla="*/ 132 h 268"/>
                      <a:gd name="T112" fmla="*/ 22 w 112"/>
                      <a:gd name="T113" fmla="*/ 150 h 268"/>
                      <a:gd name="T114" fmla="*/ 18 w 112"/>
                      <a:gd name="T115" fmla="*/ 166 h 268"/>
                      <a:gd name="T116" fmla="*/ 18 w 112"/>
                      <a:gd name="T117" fmla="*/ 166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12" h="268">
                        <a:moveTo>
                          <a:pt x="18" y="166"/>
                        </a:moveTo>
                        <a:lnTo>
                          <a:pt x="18" y="166"/>
                        </a:lnTo>
                        <a:lnTo>
                          <a:pt x="18" y="172"/>
                        </a:lnTo>
                        <a:lnTo>
                          <a:pt x="14" y="172"/>
                        </a:lnTo>
                        <a:lnTo>
                          <a:pt x="14" y="192"/>
                        </a:lnTo>
                        <a:lnTo>
                          <a:pt x="10" y="196"/>
                        </a:lnTo>
                        <a:lnTo>
                          <a:pt x="8" y="202"/>
                        </a:lnTo>
                        <a:lnTo>
                          <a:pt x="8" y="206"/>
                        </a:lnTo>
                        <a:lnTo>
                          <a:pt x="12" y="214"/>
                        </a:lnTo>
                        <a:lnTo>
                          <a:pt x="20" y="224"/>
                        </a:lnTo>
                        <a:lnTo>
                          <a:pt x="28" y="236"/>
                        </a:lnTo>
                        <a:lnTo>
                          <a:pt x="36" y="246"/>
                        </a:lnTo>
                        <a:lnTo>
                          <a:pt x="36" y="258"/>
                        </a:lnTo>
                        <a:lnTo>
                          <a:pt x="40" y="256"/>
                        </a:lnTo>
                        <a:lnTo>
                          <a:pt x="48" y="260"/>
                        </a:lnTo>
                        <a:lnTo>
                          <a:pt x="48" y="268"/>
                        </a:lnTo>
                        <a:lnTo>
                          <a:pt x="50" y="268"/>
                        </a:lnTo>
                        <a:lnTo>
                          <a:pt x="54" y="264"/>
                        </a:lnTo>
                        <a:lnTo>
                          <a:pt x="58" y="264"/>
                        </a:lnTo>
                        <a:lnTo>
                          <a:pt x="58" y="258"/>
                        </a:lnTo>
                        <a:lnTo>
                          <a:pt x="58" y="250"/>
                        </a:lnTo>
                        <a:lnTo>
                          <a:pt x="54" y="242"/>
                        </a:lnTo>
                        <a:lnTo>
                          <a:pt x="54" y="240"/>
                        </a:lnTo>
                        <a:lnTo>
                          <a:pt x="50" y="236"/>
                        </a:lnTo>
                        <a:lnTo>
                          <a:pt x="42" y="236"/>
                        </a:lnTo>
                        <a:lnTo>
                          <a:pt x="38" y="232"/>
                        </a:lnTo>
                        <a:lnTo>
                          <a:pt x="38" y="228"/>
                        </a:lnTo>
                        <a:lnTo>
                          <a:pt x="36" y="222"/>
                        </a:lnTo>
                        <a:lnTo>
                          <a:pt x="36" y="214"/>
                        </a:lnTo>
                        <a:lnTo>
                          <a:pt x="28" y="214"/>
                        </a:lnTo>
                        <a:lnTo>
                          <a:pt x="22" y="200"/>
                        </a:lnTo>
                        <a:lnTo>
                          <a:pt x="20" y="200"/>
                        </a:lnTo>
                        <a:lnTo>
                          <a:pt x="20" y="188"/>
                        </a:lnTo>
                        <a:lnTo>
                          <a:pt x="26" y="174"/>
                        </a:lnTo>
                        <a:lnTo>
                          <a:pt x="32" y="148"/>
                        </a:lnTo>
                        <a:lnTo>
                          <a:pt x="30" y="130"/>
                        </a:lnTo>
                        <a:lnTo>
                          <a:pt x="30" y="128"/>
                        </a:lnTo>
                        <a:lnTo>
                          <a:pt x="40" y="124"/>
                        </a:lnTo>
                        <a:lnTo>
                          <a:pt x="42" y="128"/>
                        </a:lnTo>
                        <a:lnTo>
                          <a:pt x="46" y="128"/>
                        </a:lnTo>
                        <a:lnTo>
                          <a:pt x="46" y="132"/>
                        </a:lnTo>
                        <a:lnTo>
                          <a:pt x="48" y="138"/>
                        </a:lnTo>
                        <a:lnTo>
                          <a:pt x="50" y="138"/>
                        </a:lnTo>
                        <a:lnTo>
                          <a:pt x="54" y="138"/>
                        </a:lnTo>
                        <a:lnTo>
                          <a:pt x="58" y="136"/>
                        </a:lnTo>
                        <a:lnTo>
                          <a:pt x="58" y="138"/>
                        </a:lnTo>
                        <a:lnTo>
                          <a:pt x="58" y="142"/>
                        </a:lnTo>
                        <a:lnTo>
                          <a:pt x="64" y="146"/>
                        </a:lnTo>
                        <a:lnTo>
                          <a:pt x="68" y="148"/>
                        </a:lnTo>
                        <a:lnTo>
                          <a:pt x="68" y="154"/>
                        </a:lnTo>
                        <a:lnTo>
                          <a:pt x="68" y="142"/>
                        </a:lnTo>
                        <a:lnTo>
                          <a:pt x="64" y="136"/>
                        </a:lnTo>
                        <a:lnTo>
                          <a:pt x="64" y="122"/>
                        </a:lnTo>
                        <a:lnTo>
                          <a:pt x="66" y="114"/>
                        </a:lnTo>
                        <a:lnTo>
                          <a:pt x="68" y="112"/>
                        </a:lnTo>
                        <a:lnTo>
                          <a:pt x="76" y="110"/>
                        </a:lnTo>
                        <a:lnTo>
                          <a:pt x="82" y="110"/>
                        </a:lnTo>
                        <a:lnTo>
                          <a:pt x="86" y="110"/>
                        </a:lnTo>
                        <a:lnTo>
                          <a:pt x="94" y="104"/>
                        </a:lnTo>
                        <a:lnTo>
                          <a:pt x="96" y="100"/>
                        </a:lnTo>
                        <a:lnTo>
                          <a:pt x="106" y="100"/>
                        </a:lnTo>
                        <a:lnTo>
                          <a:pt x="110" y="96"/>
                        </a:lnTo>
                        <a:lnTo>
                          <a:pt x="112" y="92"/>
                        </a:lnTo>
                        <a:lnTo>
                          <a:pt x="112" y="90"/>
                        </a:lnTo>
                        <a:lnTo>
                          <a:pt x="110" y="82"/>
                        </a:lnTo>
                        <a:lnTo>
                          <a:pt x="106" y="74"/>
                        </a:lnTo>
                        <a:lnTo>
                          <a:pt x="106" y="72"/>
                        </a:lnTo>
                        <a:lnTo>
                          <a:pt x="102" y="66"/>
                        </a:lnTo>
                        <a:lnTo>
                          <a:pt x="100" y="60"/>
                        </a:lnTo>
                        <a:lnTo>
                          <a:pt x="96" y="54"/>
                        </a:lnTo>
                        <a:lnTo>
                          <a:pt x="96" y="46"/>
                        </a:lnTo>
                        <a:lnTo>
                          <a:pt x="92" y="36"/>
                        </a:lnTo>
                        <a:lnTo>
                          <a:pt x="86" y="36"/>
                        </a:lnTo>
                        <a:lnTo>
                          <a:pt x="82" y="32"/>
                        </a:lnTo>
                        <a:lnTo>
                          <a:pt x="78" y="26"/>
                        </a:lnTo>
                        <a:lnTo>
                          <a:pt x="72" y="26"/>
                        </a:lnTo>
                        <a:lnTo>
                          <a:pt x="68" y="30"/>
                        </a:lnTo>
                        <a:lnTo>
                          <a:pt x="64" y="30"/>
                        </a:lnTo>
                        <a:lnTo>
                          <a:pt x="60" y="38"/>
                        </a:lnTo>
                        <a:lnTo>
                          <a:pt x="56" y="38"/>
                        </a:lnTo>
                        <a:lnTo>
                          <a:pt x="54" y="36"/>
                        </a:lnTo>
                        <a:lnTo>
                          <a:pt x="48" y="32"/>
                        </a:lnTo>
                        <a:lnTo>
                          <a:pt x="42" y="32"/>
                        </a:lnTo>
                        <a:lnTo>
                          <a:pt x="42" y="28"/>
                        </a:lnTo>
                        <a:lnTo>
                          <a:pt x="40" y="22"/>
                        </a:lnTo>
                        <a:lnTo>
                          <a:pt x="40" y="20"/>
                        </a:lnTo>
                        <a:lnTo>
                          <a:pt x="48" y="12"/>
                        </a:lnTo>
                        <a:lnTo>
                          <a:pt x="46" y="8"/>
                        </a:lnTo>
                        <a:lnTo>
                          <a:pt x="40" y="8"/>
                        </a:lnTo>
                        <a:lnTo>
                          <a:pt x="38" y="8"/>
                        </a:lnTo>
                        <a:lnTo>
                          <a:pt x="38" y="2"/>
                        </a:lnTo>
                        <a:lnTo>
                          <a:pt x="26" y="2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14" y="8"/>
                        </a:lnTo>
                        <a:lnTo>
                          <a:pt x="14" y="12"/>
                        </a:lnTo>
                        <a:lnTo>
                          <a:pt x="12" y="12"/>
                        </a:lnTo>
                        <a:lnTo>
                          <a:pt x="8" y="18"/>
                        </a:lnTo>
                        <a:lnTo>
                          <a:pt x="2" y="18"/>
                        </a:lnTo>
                        <a:lnTo>
                          <a:pt x="0" y="22"/>
                        </a:lnTo>
                        <a:lnTo>
                          <a:pt x="2" y="32"/>
                        </a:lnTo>
                        <a:lnTo>
                          <a:pt x="2" y="38"/>
                        </a:lnTo>
                        <a:lnTo>
                          <a:pt x="0" y="48"/>
                        </a:lnTo>
                        <a:lnTo>
                          <a:pt x="2" y="60"/>
                        </a:lnTo>
                        <a:lnTo>
                          <a:pt x="8" y="68"/>
                        </a:lnTo>
                        <a:lnTo>
                          <a:pt x="14" y="76"/>
                        </a:lnTo>
                        <a:lnTo>
                          <a:pt x="14" y="84"/>
                        </a:lnTo>
                        <a:lnTo>
                          <a:pt x="8" y="86"/>
                        </a:lnTo>
                        <a:lnTo>
                          <a:pt x="10" y="102"/>
                        </a:lnTo>
                        <a:lnTo>
                          <a:pt x="14" y="114"/>
                        </a:lnTo>
                        <a:lnTo>
                          <a:pt x="20" y="122"/>
                        </a:lnTo>
                        <a:lnTo>
                          <a:pt x="26" y="132"/>
                        </a:lnTo>
                        <a:lnTo>
                          <a:pt x="26" y="142"/>
                        </a:lnTo>
                        <a:lnTo>
                          <a:pt x="22" y="150"/>
                        </a:lnTo>
                        <a:lnTo>
                          <a:pt x="20" y="158"/>
                        </a:lnTo>
                        <a:lnTo>
                          <a:pt x="18" y="166"/>
                        </a:lnTo>
                        <a:lnTo>
                          <a:pt x="18" y="166"/>
                        </a:lnTo>
                        <a:lnTo>
                          <a:pt x="18" y="16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0" name="Freeform 1495"/>
                  <p:cNvSpPr>
                    <a:spLocks noEditPoints="1"/>
                  </p:cNvSpPr>
                  <p:nvPr/>
                </p:nvSpPr>
                <p:spPr bwMode="auto">
                  <a:xfrm>
                    <a:off x="1333500" y="4498975"/>
                    <a:ext cx="250825" cy="298450"/>
                  </a:xfrm>
                  <a:custGeom>
                    <a:avLst/>
                    <a:gdLst>
                      <a:gd name="T0" fmla="*/ 128 w 158"/>
                      <a:gd name="T1" fmla="*/ 38 h 188"/>
                      <a:gd name="T2" fmla="*/ 120 w 158"/>
                      <a:gd name="T3" fmla="*/ 30 h 188"/>
                      <a:gd name="T4" fmla="*/ 72 w 158"/>
                      <a:gd name="T5" fmla="*/ 0 h 188"/>
                      <a:gd name="T6" fmla="*/ 64 w 158"/>
                      <a:gd name="T7" fmla="*/ 10 h 188"/>
                      <a:gd name="T8" fmla="*/ 72 w 158"/>
                      <a:gd name="T9" fmla="*/ 20 h 188"/>
                      <a:gd name="T10" fmla="*/ 64 w 158"/>
                      <a:gd name="T11" fmla="*/ 26 h 188"/>
                      <a:gd name="T12" fmla="*/ 60 w 158"/>
                      <a:gd name="T13" fmla="*/ 24 h 188"/>
                      <a:gd name="T14" fmla="*/ 40 w 158"/>
                      <a:gd name="T15" fmla="*/ 24 h 188"/>
                      <a:gd name="T16" fmla="*/ 32 w 158"/>
                      <a:gd name="T17" fmla="*/ 16 h 188"/>
                      <a:gd name="T18" fmla="*/ 24 w 158"/>
                      <a:gd name="T19" fmla="*/ 10 h 188"/>
                      <a:gd name="T20" fmla="*/ 22 w 158"/>
                      <a:gd name="T21" fmla="*/ 28 h 188"/>
                      <a:gd name="T22" fmla="*/ 28 w 158"/>
                      <a:gd name="T23" fmla="*/ 34 h 188"/>
                      <a:gd name="T24" fmla="*/ 20 w 158"/>
                      <a:gd name="T25" fmla="*/ 46 h 188"/>
                      <a:gd name="T26" fmla="*/ 2 w 158"/>
                      <a:gd name="T27" fmla="*/ 56 h 188"/>
                      <a:gd name="T28" fmla="*/ 12 w 158"/>
                      <a:gd name="T29" fmla="*/ 90 h 188"/>
                      <a:gd name="T30" fmla="*/ 18 w 158"/>
                      <a:gd name="T31" fmla="*/ 108 h 188"/>
                      <a:gd name="T32" fmla="*/ 36 w 158"/>
                      <a:gd name="T33" fmla="*/ 126 h 188"/>
                      <a:gd name="T34" fmla="*/ 38 w 158"/>
                      <a:gd name="T35" fmla="*/ 134 h 188"/>
                      <a:gd name="T36" fmla="*/ 48 w 158"/>
                      <a:gd name="T37" fmla="*/ 138 h 188"/>
                      <a:gd name="T38" fmla="*/ 66 w 158"/>
                      <a:gd name="T39" fmla="*/ 146 h 188"/>
                      <a:gd name="T40" fmla="*/ 72 w 158"/>
                      <a:gd name="T41" fmla="*/ 152 h 188"/>
                      <a:gd name="T42" fmla="*/ 72 w 158"/>
                      <a:gd name="T43" fmla="*/ 178 h 188"/>
                      <a:gd name="T44" fmla="*/ 74 w 158"/>
                      <a:gd name="T45" fmla="*/ 188 h 188"/>
                      <a:gd name="T46" fmla="*/ 90 w 158"/>
                      <a:gd name="T47" fmla="*/ 182 h 188"/>
                      <a:gd name="T48" fmla="*/ 94 w 158"/>
                      <a:gd name="T49" fmla="*/ 188 h 188"/>
                      <a:gd name="T50" fmla="*/ 120 w 158"/>
                      <a:gd name="T51" fmla="*/ 182 h 188"/>
                      <a:gd name="T52" fmla="*/ 126 w 158"/>
                      <a:gd name="T53" fmla="*/ 182 h 188"/>
                      <a:gd name="T54" fmla="*/ 136 w 158"/>
                      <a:gd name="T55" fmla="*/ 174 h 188"/>
                      <a:gd name="T56" fmla="*/ 150 w 158"/>
                      <a:gd name="T57" fmla="*/ 172 h 188"/>
                      <a:gd name="T58" fmla="*/ 156 w 158"/>
                      <a:gd name="T59" fmla="*/ 160 h 188"/>
                      <a:gd name="T60" fmla="*/ 146 w 158"/>
                      <a:gd name="T61" fmla="*/ 146 h 188"/>
                      <a:gd name="T62" fmla="*/ 144 w 158"/>
                      <a:gd name="T63" fmla="*/ 106 h 188"/>
                      <a:gd name="T64" fmla="*/ 136 w 158"/>
                      <a:gd name="T65" fmla="*/ 90 h 188"/>
                      <a:gd name="T66" fmla="*/ 136 w 158"/>
                      <a:gd name="T67" fmla="*/ 66 h 188"/>
                      <a:gd name="T68" fmla="*/ 144 w 158"/>
                      <a:gd name="T69" fmla="*/ 52 h 188"/>
                      <a:gd name="T70" fmla="*/ 54 w 158"/>
                      <a:gd name="T71" fmla="*/ 112 h 188"/>
                      <a:gd name="T72" fmla="*/ 48 w 158"/>
                      <a:gd name="T73" fmla="*/ 110 h 188"/>
                      <a:gd name="T74" fmla="*/ 50 w 158"/>
                      <a:gd name="T75" fmla="*/ 108 h 188"/>
                      <a:gd name="T76" fmla="*/ 140 w 158"/>
                      <a:gd name="T77" fmla="*/ 82 h 188"/>
                      <a:gd name="T78" fmla="*/ 144 w 158"/>
                      <a:gd name="T79" fmla="*/ 90 h 188"/>
                      <a:gd name="T80" fmla="*/ 140 w 158"/>
                      <a:gd name="T81" fmla="*/ 82 h 188"/>
                      <a:gd name="T82" fmla="*/ 78 w 158"/>
                      <a:gd name="T83" fmla="*/ 44 h 188"/>
                      <a:gd name="T84" fmla="*/ 78 w 158"/>
                      <a:gd name="T85" fmla="*/ 48 h 188"/>
                      <a:gd name="T86" fmla="*/ 78 w 158"/>
                      <a:gd name="T87" fmla="*/ 44 h 188"/>
                      <a:gd name="T88" fmla="*/ 54 w 158"/>
                      <a:gd name="T89" fmla="*/ 10 h 188"/>
                      <a:gd name="T90" fmla="*/ 60 w 158"/>
                      <a:gd name="T91" fmla="*/ 10 h 188"/>
                      <a:gd name="T92" fmla="*/ 54 w 158"/>
                      <a:gd name="T93" fmla="*/ 1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58" h="188">
                        <a:moveTo>
                          <a:pt x="144" y="52"/>
                        </a:moveTo>
                        <a:lnTo>
                          <a:pt x="128" y="42"/>
                        </a:lnTo>
                        <a:lnTo>
                          <a:pt x="128" y="38"/>
                        </a:lnTo>
                        <a:lnTo>
                          <a:pt x="126" y="38"/>
                        </a:lnTo>
                        <a:lnTo>
                          <a:pt x="120" y="36"/>
                        </a:lnTo>
                        <a:lnTo>
                          <a:pt x="120" y="30"/>
                        </a:lnTo>
                        <a:lnTo>
                          <a:pt x="120" y="26"/>
                        </a:lnTo>
                        <a:lnTo>
                          <a:pt x="120" y="24"/>
                        </a:lnTo>
                        <a:lnTo>
                          <a:pt x="72" y="0"/>
                        </a:lnTo>
                        <a:lnTo>
                          <a:pt x="68" y="8"/>
                        </a:lnTo>
                        <a:lnTo>
                          <a:pt x="66" y="8"/>
                        </a:lnTo>
                        <a:lnTo>
                          <a:pt x="64" y="10"/>
                        </a:lnTo>
                        <a:lnTo>
                          <a:pt x="66" y="12"/>
                        </a:lnTo>
                        <a:lnTo>
                          <a:pt x="72" y="16"/>
                        </a:lnTo>
                        <a:lnTo>
                          <a:pt x="72" y="20"/>
                        </a:lnTo>
                        <a:lnTo>
                          <a:pt x="68" y="18"/>
                        </a:lnTo>
                        <a:lnTo>
                          <a:pt x="64" y="20"/>
                        </a:lnTo>
                        <a:lnTo>
                          <a:pt x="64" y="26"/>
                        </a:lnTo>
                        <a:lnTo>
                          <a:pt x="64" y="34"/>
                        </a:lnTo>
                        <a:lnTo>
                          <a:pt x="60" y="28"/>
                        </a:lnTo>
                        <a:lnTo>
                          <a:pt x="60" y="24"/>
                        </a:lnTo>
                        <a:lnTo>
                          <a:pt x="48" y="18"/>
                        </a:lnTo>
                        <a:lnTo>
                          <a:pt x="48" y="24"/>
                        </a:lnTo>
                        <a:lnTo>
                          <a:pt x="40" y="24"/>
                        </a:lnTo>
                        <a:lnTo>
                          <a:pt x="42" y="30"/>
                        </a:lnTo>
                        <a:lnTo>
                          <a:pt x="36" y="30"/>
                        </a:lnTo>
                        <a:lnTo>
                          <a:pt x="32" y="16"/>
                        </a:lnTo>
                        <a:lnTo>
                          <a:pt x="32" y="0"/>
                        </a:lnTo>
                        <a:lnTo>
                          <a:pt x="20" y="2"/>
                        </a:lnTo>
                        <a:lnTo>
                          <a:pt x="24" y="10"/>
                        </a:lnTo>
                        <a:lnTo>
                          <a:pt x="22" y="18"/>
                        </a:lnTo>
                        <a:lnTo>
                          <a:pt x="22" y="24"/>
                        </a:lnTo>
                        <a:lnTo>
                          <a:pt x="22" y="28"/>
                        </a:lnTo>
                        <a:lnTo>
                          <a:pt x="22" y="30"/>
                        </a:lnTo>
                        <a:lnTo>
                          <a:pt x="24" y="34"/>
                        </a:lnTo>
                        <a:lnTo>
                          <a:pt x="28" y="34"/>
                        </a:lnTo>
                        <a:lnTo>
                          <a:pt x="30" y="34"/>
                        </a:lnTo>
                        <a:lnTo>
                          <a:pt x="24" y="42"/>
                        </a:lnTo>
                        <a:lnTo>
                          <a:pt x="20" y="46"/>
                        </a:lnTo>
                        <a:lnTo>
                          <a:pt x="18" y="54"/>
                        </a:lnTo>
                        <a:lnTo>
                          <a:pt x="12" y="56"/>
                        </a:lnTo>
                        <a:lnTo>
                          <a:pt x="2" y="56"/>
                        </a:lnTo>
                        <a:lnTo>
                          <a:pt x="0" y="84"/>
                        </a:lnTo>
                        <a:lnTo>
                          <a:pt x="10" y="88"/>
                        </a:lnTo>
                        <a:lnTo>
                          <a:pt x="12" y="90"/>
                        </a:lnTo>
                        <a:lnTo>
                          <a:pt x="18" y="92"/>
                        </a:lnTo>
                        <a:lnTo>
                          <a:pt x="18" y="100"/>
                        </a:lnTo>
                        <a:lnTo>
                          <a:pt x="18" y="108"/>
                        </a:lnTo>
                        <a:lnTo>
                          <a:pt x="22" y="116"/>
                        </a:lnTo>
                        <a:lnTo>
                          <a:pt x="30" y="124"/>
                        </a:lnTo>
                        <a:lnTo>
                          <a:pt x="36" y="126"/>
                        </a:lnTo>
                        <a:lnTo>
                          <a:pt x="36" y="128"/>
                        </a:lnTo>
                        <a:lnTo>
                          <a:pt x="36" y="130"/>
                        </a:lnTo>
                        <a:lnTo>
                          <a:pt x="38" y="134"/>
                        </a:lnTo>
                        <a:lnTo>
                          <a:pt x="40" y="134"/>
                        </a:lnTo>
                        <a:lnTo>
                          <a:pt x="42" y="136"/>
                        </a:lnTo>
                        <a:lnTo>
                          <a:pt x="48" y="138"/>
                        </a:lnTo>
                        <a:lnTo>
                          <a:pt x="56" y="142"/>
                        </a:lnTo>
                        <a:lnTo>
                          <a:pt x="64" y="144"/>
                        </a:lnTo>
                        <a:lnTo>
                          <a:pt x="66" y="146"/>
                        </a:lnTo>
                        <a:lnTo>
                          <a:pt x="68" y="146"/>
                        </a:lnTo>
                        <a:lnTo>
                          <a:pt x="72" y="148"/>
                        </a:lnTo>
                        <a:lnTo>
                          <a:pt x="72" y="152"/>
                        </a:lnTo>
                        <a:lnTo>
                          <a:pt x="72" y="154"/>
                        </a:lnTo>
                        <a:lnTo>
                          <a:pt x="72" y="164"/>
                        </a:lnTo>
                        <a:lnTo>
                          <a:pt x="72" y="178"/>
                        </a:lnTo>
                        <a:lnTo>
                          <a:pt x="72" y="184"/>
                        </a:lnTo>
                        <a:lnTo>
                          <a:pt x="72" y="188"/>
                        </a:lnTo>
                        <a:lnTo>
                          <a:pt x="74" y="188"/>
                        </a:lnTo>
                        <a:lnTo>
                          <a:pt x="82" y="184"/>
                        </a:lnTo>
                        <a:lnTo>
                          <a:pt x="86" y="182"/>
                        </a:lnTo>
                        <a:lnTo>
                          <a:pt x="90" y="182"/>
                        </a:lnTo>
                        <a:lnTo>
                          <a:pt x="90" y="184"/>
                        </a:lnTo>
                        <a:lnTo>
                          <a:pt x="92" y="188"/>
                        </a:lnTo>
                        <a:lnTo>
                          <a:pt x="94" y="188"/>
                        </a:lnTo>
                        <a:lnTo>
                          <a:pt x="104" y="188"/>
                        </a:lnTo>
                        <a:lnTo>
                          <a:pt x="114" y="184"/>
                        </a:lnTo>
                        <a:lnTo>
                          <a:pt x="120" y="182"/>
                        </a:lnTo>
                        <a:lnTo>
                          <a:pt x="120" y="180"/>
                        </a:lnTo>
                        <a:lnTo>
                          <a:pt x="122" y="180"/>
                        </a:lnTo>
                        <a:lnTo>
                          <a:pt x="126" y="182"/>
                        </a:lnTo>
                        <a:lnTo>
                          <a:pt x="128" y="180"/>
                        </a:lnTo>
                        <a:lnTo>
                          <a:pt x="130" y="178"/>
                        </a:lnTo>
                        <a:lnTo>
                          <a:pt x="136" y="174"/>
                        </a:lnTo>
                        <a:lnTo>
                          <a:pt x="140" y="174"/>
                        </a:lnTo>
                        <a:lnTo>
                          <a:pt x="146" y="172"/>
                        </a:lnTo>
                        <a:lnTo>
                          <a:pt x="150" y="172"/>
                        </a:lnTo>
                        <a:lnTo>
                          <a:pt x="156" y="170"/>
                        </a:lnTo>
                        <a:lnTo>
                          <a:pt x="158" y="164"/>
                        </a:lnTo>
                        <a:lnTo>
                          <a:pt x="156" y="160"/>
                        </a:lnTo>
                        <a:lnTo>
                          <a:pt x="154" y="156"/>
                        </a:lnTo>
                        <a:lnTo>
                          <a:pt x="150" y="152"/>
                        </a:lnTo>
                        <a:lnTo>
                          <a:pt x="146" y="146"/>
                        </a:lnTo>
                        <a:lnTo>
                          <a:pt x="140" y="142"/>
                        </a:lnTo>
                        <a:lnTo>
                          <a:pt x="140" y="110"/>
                        </a:lnTo>
                        <a:lnTo>
                          <a:pt x="144" y="106"/>
                        </a:lnTo>
                        <a:lnTo>
                          <a:pt x="146" y="102"/>
                        </a:lnTo>
                        <a:lnTo>
                          <a:pt x="140" y="94"/>
                        </a:lnTo>
                        <a:lnTo>
                          <a:pt x="136" y="90"/>
                        </a:lnTo>
                        <a:lnTo>
                          <a:pt x="132" y="88"/>
                        </a:lnTo>
                        <a:lnTo>
                          <a:pt x="132" y="78"/>
                        </a:lnTo>
                        <a:lnTo>
                          <a:pt x="136" y="66"/>
                        </a:lnTo>
                        <a:lnTo>
                          <a:pt x="144" y="52"/>
                        </a:lnTo>
                        <a:lnTo>
                          <a:pt x="144" y="52"/>
                        </a:lnTo>
                        <a:lnTo>
                          <a:pt x="144" y="52"/>
                        </a:lnTo>
                        <a:close/>
                        <a:moveTo>
                          <a:pt x="50" y="108"/>
                        </a:moveTo>
                        <a:lnTo>
                          <a:pt x="50" y="108"/>
                        </a:lnTo>
                        <a:lnTo>
                          <a:pt x="54" y="112"/>
                        </a:lnTo>
                        <a:lnTo>
                          <a:pt x="54" y="116"/>
                        </a:lnTo>
                        <a:lnTo>
                          <a:pt x="50" y="116"/>
                        </a:lnTo>
                        <a:lnTo>
                          <a:pt x="48" y="110"/>
                        </a:lnTo>
                        <a:lnTo>
                          <a:pt x="48" y="108"/>
                        </a:lnTo>
                        <a:lnTo>
                          <a:pt x="50" y="108"/>
                        </a:lnTo>
                        <a:lnTo>
                          <a:pt x="50" y="108"/>
                        </a:lnTo>
                        <a:lnTo>
                          <a:pt x="50" y="108"/>
                        </a:lnTo>
                        <a:close/>
                        <a:moveTo>
                          <a:pt x="140" y="82"/>
                        </a:moveTo>
                        <a:lnTo>
                          <a:pt x="140" y="82"/>
                        </a:lnTo>
                        <a:lnTo>
                          <a:pt x="140" y="84"/>
                        </a:lnTo>
                        <a:lnTo>
                          <a:pt x="140" y="90"/>
                        </a:lnTo>
                        <a:lnTo>
                          <a:pt x="144" y="90"/>
                        </a:lnTo>
                        <a:lnTo>
                          <a:pt x="144" y="88"/>
                        </a:lnTo>
                        <a:lnTo>
                          <a:pt x="140" y="82"/>
                        </a:lnTo>
                        <a:lnTo>
                          <a:pt x="140" y="82"/>
                        </a:lnTo>
                        <a:lnTo>
                          <a:pt x="140" y="82"/>
                        </a:lnTo>
                        <a:close/>
                        <a:moveTo>
                          <a:pt x="78" y="44"/>
                        </a:moveTo>
                        <a:lnTo>
                          <a:pt x="78" y="44"/>
                        </a:lnTo>
                        <a:lnTo>
                          <a:pt x="82" y="44"/>
                        </a:lnTo>
                        <a:lnTo>
                          <a:pt x="82" y="46"/>
                        </a:lnTo>
                        <a:lnTo>
                          <a:pt x="78" y="48"/>
                        </a:lnTo>
                        <a:lnTo>
                          <a:pt x="76" y="48"/>
                        </a:lnTo>
                        <a:lnTo>
                          <a:pt x="74" y="46"/>
                        </a:lnTo>
                        <a:lnTo>
                          <a:pt x="78" y="44"/>
                        </a:lnTo>
                        <a:lnTo>
                          <a:pt x="78" y="44"/>
                        </a:lnTo>
                        <a:lnTo>
                          <a:pt x="78" y="44"/>
                        </a:lnTo>
                        <a:close/>
                        <a:moveTo>
                          <a:pt x="54" y="10"/>
                        </a:moveTo>
                        <a:lnTo>
                          <a:pt x="54" y="10"/>
                        </a:lnTo>
                        <a:lnTo>
                          <a:pt x="60" y="16"/>
                        </a:lnTo>
                        <a:lnTo>
                          <a:pt x="60" y="10"/>
                        </a:lnTo>
                        <a:lnTo>
                          <a:pt x="54" y="10"/>
                        </a:lnTo>
                        <a:lnTo>
                          <a:pt x="54" y="10"/>
                        </a:lnTo>
                        <a:lnTo>
                          <a:pt x="54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Freeform 1496"/>
                  <p:cNvSpPr/>
                  <p:nvPr/>
                </p:nvSpPr>
                <p:spPr bwMode="auto">
                  <a:xfrm>
                    <a:off x="2209800" y="3219450"/>
                    <a:ext cx="171450" cy="174625"/>
                  </a:xfrm>
                  <a:custGeom>
                    <a:avLst/>
                    <a:gdLst>
                      <a:gd name="T0" fmla="*/ 84 w 108"/>
                      <a:gd name="T1" fmla="*/ 38 h 110"/>
                      <a:gd name="T2" fmla="*/ 84 w 108"/>
                      <a:gd name="T3" fmla="*/ 50 h 110"/>
                      <a:gd name="T4" fmla="*/ 100 w 108"/>
                      <a:gd name="T5" fmla="*/ 50 h 110"/>
                      <a:gd name="T6" fmla="*/ 100 w 108"/>
                      <a:gd name="T7" fmla="*/ 58 h 110"/>
                      <a:gd name="T8" fmla="*/ 102 w 108"/>
                      <a:gd name="T9" fmla="*/ 70 h 110"/>
                      <a:gd name="T10" fmla="*/ 106 w 108"/>
                      <a:gd name="T11" fmla="*/ 82 h 110"/>
                      <a:gd name="T12" fmla="*/ 102 w 108"/>
                      <a:gd name="T13" fmla="*/ 90 h 110"/>
                      <a:gd name="T14" fmla="*/ 80 w 108"/>
                      <a:gd name="T15" fmla="*/ 86 h 110"/>
                      <a:gd name="T16" fmla="*/ 64 w 108"/>
                      <a:gd name="T17" fmla="*/ 94 h 110"/>
                      <a:gd name="T18" fmla="*/ 56 w 108"/>
                      <a:gd name="T19" fmla="*/ 102 h 110"/>
                      <a:gd name="T20" fmla="*/ 42 w 108"/>
                      <a:gd name="T21" fmla="*/ 110 h 110"/>
                      <a:gd name="T22" fmla="*/ 38 w 108"/>
                      <a:gd name="T23" fmla="*/ 92 h 110"/>
                      <a:gd name="T24" fmla="*/ 36 w 108"/>
                      <a:gd name="T25" fmla="*/ 82 h 110"/>
                      <a:gd name="T26" fmla="*/ 28 w 108"/>
                      <a:gd name="T27" fmla="*/ 74 h 110"/>
                      <a:gd name="T28" fmla="*/ 24 w 108"/>
                      <a:gd name="T29" fmla="*/ 82 h 110"/>
                      <a:gd name="T30" fmla="*/ 10 w 108"/>
                      <a:gd name="T31" fmla="*/ 84 h 110"/>
                      <a:gd name="T32" fmla="*/ 10 w 108"/>
                      <a:gd name="T33" fmla="*/ 76 h 110"/>
                      <a:gd name="T34" fmla="*/ 16 w 108"/>
                      <a:gd name="T35" fmla="*/ 70 h 110"/>
                      <a:gd name="T36" fmla="*/ 16 w 108"/>
                      <a:gd name="T37" fmla="*/ 64 h 110"/>
                      <a:gd name="T38" fmla="*/ 12 w 108"/>
                      <a:gd name="T39" fmla="*/ 60 h 110"/>
                      <a:gd name="T40" fmla="*/ 16 w 108"/>
                      <a:gd name="T41" fmla="*/ 52 h 110"/>
                      <a:gd name="T42" fmla="*/ 6 w 108"/>
                      <a:gd name="T43" fmla="*/ 52 h 110"/>
                      <a:gd name="T44" fmla="*/ 0 w 108"/>
                      <a:gd name="T45" fmla="*/ 44 h 110"/>
                      <a:gd name="T46" fmla="*/ 2 w 108"/>
                      <a:gd name="T47" fmla="*/ 40 h 110"/>
                      <a:gd name="T48" fmla="*/ 10 w 108"/>
                      <a:gd name="T49" fmla="*/ 40 h 110"/>
                      <a:gd name="T50" fmla="*/ 12 w 108"/>
                      <a:gd name="T51" fmla="*/ 40 h 110"/>
                      <a:gd name="T52" fmla="*/ 24 w 108"/>
                      <a:gd name="T53" fmla="*/ 32 h 110"/>
                      <a:gd name="T54" fmla="*/ 20 w 108"/>
                      <a:gd name="T55" fmla="*/ 30 h 110"/>
                      <a:gd name="T56" fmla="*/ 26 w 108"/>
                      <a:gd name="T57" fmla="*/ 24 h 110"/>
                      <a:gd name="T58" fmla="*/ 28 w 108"/>
                      <a:gd name="T59" fmla="*/ 22 h 110"/>
                      <a:gd name="T60" fmla="*/ 26 w 108"/>
                      <a:gd name="T61" fmla="*/ 16 h 110"/>
                      <a:gd name="T62" fmla="*/ 26 w 108"/>
                      <a:gd name="T63" fmla="*/ 8 h 110"/>
                      <a:gd name="T64" fmla="*/ 36 w 108"/>
                      <a:gd name="T65" fmla="*/ 12 h 110"/>
                      <a:gd name="T66" fmla="*/ 42 w 108"/>
                      <a:gd name="T67" fmla="*/ 8 h 110"/>
                      <a:gd name="T68" fmla="*/ 46 w 108"/>
                      <a:gd name="T69" fmla="*/ 0 h 110"/>
                      <a:gd name="T70" fmla="*/ 42 w 108"/>
                      <a:gd name="T71" fmla="*/ 14 h 110"/>
                      <a:gd name="T72" fmla="*/ 46 w 108"/>
                      <a:gd name="T73" fmla="*/ 22 h 110"/>
                      <a:gd name="T74" fmla="*/ 38 w 108"/>
                      <a:gd name="T75" fmla="*/ 24 h 110"/>
                      <a:gd name="T76" fmla="*/ 36 w 108"/>
                      <a:gd name="T77" fmla="*/ 34 h 110"/>
                      <a:gd name="T78" fmla="*/ 46 w 108"/>
                      <a:gd name="T79" fmla="*/ 34 h 110"/>
                      <a:gd name="T80" fmla="*/ 48 w 108"/>
                      <a:gd name="T81" fmla="*/ 38 h 110"/>
                      <a:gd name="T82" fmla="*/ 56 w 108"/>
                      <a:gd name="T83" fmla="*/ 34 h 110"/>
                      <a:gd name="T84" fmla="*/ 62 w 108"/>
                      <a:gd name="T85" fmla="*/ 40 h 110"/>
                      <a:gd name="T86" fmla="*/ 70 w 108"/>
                      <a:gd name="T87" fmla="*/ 40 h 110"/>
                      <a:gd name="T88" fmla="*/ 80 w 108"/>
                      <a:gd name="T89" fmla="*/ 38 h 110"/>
                      <a:gd name="T90" fmla="*/ 84 w 108"/>
                      <a:gd name="T91" fmla="*/ 38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08" h="110">
                        <a:moveTo>
                          <a:pt x="84" y="38"/>
                        </a:moveTo>
                        <a:lnTo>
                          <a:pt x="84" y="38"/>
                        </a:lnTo>
                        <a:lnTo>
                          <a:pt x="88" y="44"/>
                        </a:lnTo>
                        <a:lnTo>
                          <a:pt x="84" y="50"/>
                        </a:lnTo>
                        <a:lnTo>
                          <a:pt x="90" y="56"/>
                        </a:lnTo>
                        <a:lnTo>
                          <a:pt x="100" y="50"/>
                        </a:lnTo>
                        <a:lnTo>
                          <a:pt x="102" y="52"/>
                        </a:lnTo>
                        <a:lnTo>
                          <a:pt x="100" y="58"/>
                        </a:lnTo>
                        <a:lnTo>
                          <a:pt x="100" y="64"/>
                        </a:lnTo>
                        <a:lnTo>
                          <a:pt x="102" y="70"/>
                        </a:lnTo>
                        <a:lnTo>
                          <a:pt x="102" y="78"/>
                        </a:lnTo>
                        <a:lnTo>
                          <a:pt x="106" y="82"/>
                        </a:lnTo>
                        <a:lnTo>
                          <a:pt x="108" y="86"/>
                        </a:lnTo>
                        <a:lnTo>
                          <a:pt x="102" y="90"/>
                        </a:lnTo>
                        <a:lnTo>
                          <a:pt x="92" y="90"/>
                        </a:lnTo>
                        <a:lnTo>
                          <a:pt x="80" y="86"/>
                        </a:lnTo>
                        <a:lnTo>
                          <a:pt x="74" y="90"/>
                        </a:lnTo>
                        <a:lnTo>
                          <a:pt x="64" y="94"/>
                        </a:lnTo>
                        <a:lnTo>
                          <a:pt x="60" y="94"/>
                        </a:lnTo>
                        <a:lnTo>
                          <a:pt x="56" y="102"/>
                        </a:lnTo>
                        <a:lnTo>
                          <a:pt x="48" y="108"/>
                        </a:lnTo>
                        <a:lnTo>
                          <a:pt x="42" y="110"/>
                        </a:lnTo>
                        <a:lnTo>
                          <a:pt x="36" y="102"/>
                        </a:lnTo>
                        <a:lnTo>
                          <a:pt x="38" y="92"/>
                        </a:lnTo>
                        <a:lnTo>
                          <a:pt x="42" y="86"/>
                        </a:lnTo>
                        <a:lnTo>
                          <a:pt x="36" y="82"/>
                        </a:lnTo>
                        <a:lnTo>
                          <a:pt x="34" y="76"/>
                        </a:lnTo>
                        <a:lnTo>
                          <a:pt x="28" y="74"/>
                        </a:lnTo>
                        <a:lnTo>
                          <a:pt x="26" y="78"/>
                        </a:lnTo>
                        <a:lnTo>
                          <a:pt x="24" y="82"/>
                        </a:lnTo>
                        <a:lnTo>
                          <a:pt x="16" y="84"/>
                        </a:lnTo>
                        <a:lnTo>
                          <a:pt x="10" y="84"/>
                        </a:lnTo>
                        <a:lnTo>
                          <a:pt x="8" y="84"/>
                        </a:lnTo>
                        <a:lnTo>
                          <a:pt x="10" y="76"/>
                        </a:lnTo>
                        <a:lnTo>
                          <a:pt x="12" y="74"/>
                        </a:lnTo>
                        <a:lnTo>
                          <a:pt x="16" y="70"/>
                        </a:lnTo>
                        <a:lnTo>
                          <a:pt x="18" y="68"/>
                        </a:lnTo>
                        <a:lnTo>
                          <a:pt x="16" y="64"/>
                        </a:lnTo>
                        <a:lnTo>
                          <a:pt x="12" y="64"/>
                        </a:lnTo>
                        <a:lnTo>
                          <a:pt x="12" y="60"/>
                        </a:lnTo>
                        <a:lnTo>
                          <a:pt x="16" y="56"/>
                        </a:lnTo>
                        <a:lnTo>
                          <a:pt x="16" y="52"/>
                        </a:lnTo>
                        <a:lnTo>
                          <a:pt x="8" y="52"/>
                        </a:lnTo>
                        <a:lnTo>
                          <a:pt x="6" y="52"/>
                        </a:lnTo>
                        <a:lnTo>
                          <a:pt x="2" y="48"/>
                        </a:lnTo>
                        <a:lnTo>
                          <a:pt x="0" y="44"/>
                        </a:lnTo>
                        <a:lnTo>
                          <a:pt x="0" y="42"/>
                        </a:lnTo>
                        <a:lnTo>
                          <a:pt x="2" y="40"/>
                        </a:lnTo>
                        <a:lnTo>
                          <a:pt x="8" y="40"/>
                        </a:lnTo>
                        <a:lnTo>
                          <a:pt x="10" y="40"/>
                        </a:lnTo>
                        <a:lnTo>
                          <a:pt x="10" y="42"/>
                        </a:lnTo>
                        <a:lnTo>
                          <a:pt x="12" y="40"/>
                        </a:lnTo>
                        <a:lnTo>
                          <a:pt x="20" y="34"/>
                        </a:lnTo>
                        <a:lnTo>
                          <a:pt x="24" y="32"/>
                        </a:lnTo>
                        <a:lnTo>
                          <a:pt x="20" y="32"/>
                        </a:lnTo>
                        <a:lnTo>
                          <a:pt x="20" y="30"/>
                        </a:lnTo>
                        <a:lnTo>
                          <a:pt x="24" y="24"/>
                        </a:lnTo>
                        <a:lnTo>
                          <a:pt x="26" y="24"/>
                        </a:lnTo>
                        <a:lnTo>
                          <a:pt x="26" y="22"/>
                        </a:lnTo>
                        <a:lnTo>
                          <a:pt x="28" y="22"/>
                        </a:lnTo>
                        <a:lnTo>
                          <a:pt x="28" y="18"/>
                        </a:lnTo>
                        <a:lnTo>
                          <a:pt x="26" y="16"/>
                        </a:lnTo>
                        <a:lnTo>
                          <a:pt x="24" y="12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  <a:lnTo>
                          <a:pt x="36" y="12"/>
                        </a:lnTo>
                        <a:lnTo>
                          <a:pt x="38" y="12"/>
                        </a:lnTo>
                        <a:lnTo>
                          <a:pt x="42" y="8"/>
                        </a:lnTo>
                        <a:lnTo>
                          <a:pt x="44" y="4"/>
                        </a:lnTo>
                        <a:lnTo>
                          <a:pt x="46" y="0"/>
                        </a:lnTo>
                        <a:lnTo>
                          <a:pt x="48" y="12"/>
                        </a:lnTo>
                        <a:lnTo>
                          <a:pt x="42" y="14"/>
                        </a:lnTo>
                        <a:lnTo>
                          <a:pt x="42" y="18"/>
                        </a:lnTo>
                        <a:lnTo>
                          <a:pt x="46" y="22"/>
                        </a:lnTo>
                        <a:lnTo>
                          <a:pt x="44" y="26"/>
                        </a:lnTo>
                        <a:lnTo>
                          <a:pt x="38" y="24"/>
                        </a:lnTo>
                        <a:lnTo>
                          <a:pt x="30" y="26"/>
                        </a:lnTo>
                        <a:lnTo>
                          <a:pt x="36" y="34"/>
                        </a:lnTo>
                        <a:lnTo>
                          <a:pt x="44" y="32"/>
                        </a:lnTo>
                        <a:lnTo>
                          <a:pt x="46" y="34"/>
                        </a:lnTo>
                        <a:lnTo>
                          <a:pt x="46" y="38"/>
                        </a:lnTo>
                        <a:lnTo>
                          <a:pt x="48" y="38"/>
                        </a:lnTo>
                        <a:lnTo>
                          <a:pt x="54" y="34"/>
                        </a:lnTo>
                        <a:lnTo>
                          <a:pt x="56" y="34"/>
                        </a:lnTo>
                        <a:lnTo>
                          <a:pt x="60" y="38"/>
                        </a:lnTo>
                        <a:lnTo>
                          <a:pt x="62" y="40"/>
                        </a:lnTo>
                        <a:lnTo>
                          <a:pt x="64" y="40"/>
                        </a:lnTo>
                        <a:lnTo>
                          <a:pt x="70" y="40"/>
                        </a:lnTo>
                        <a:lnTo>
                          <a:pt x="74" y="38"/>
                        </a:lnTo>
                        <a:lnTo>
                          <a:pt x="80" y="38"/>
                        </a:lnTo>
                        <a:lnTo>
                          <a:pt x="84" y="38"/>
                        </a:lnTo>
                        <a:lnTo>
                          <a:pt x="84" y="38"/>
                        </a:lnTo>
                        <a:lnTo>
                          <a:pt x="84" y="3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2" name="Freeform 1497"/>
                  <p:cNvSpPr/>
                  <p:nvPr/>
                </p:nvSpPr>
                <p:spPr bwMode="auto">
                  <a:xfrm>
                    <a:off x="3422650" y="3721100"/>
                    <a:ext cx="41275" cy="95250"/>
                  </a:xfrm>
                  <a:custGeom>
                    <a:avLst/>
                    <a:gdLst>
                      <a:gd name="T0" fmla="*/ 18 w 26"/>
                      <a:gd name="T1" fmla="*/ 0 h 60"/>
                      <a:gd name="T2" fmla="*/ 18 w 26"/>
                      <a:gd name="T3" fmla="*/ 0 h 60"/>
                      <a:gd name="T4" fmla="*/ 10 w 26"/>
                      <a:gd name="T5" fmla="*/ 16 h 60"/>
                      <a:gd name="T6" fmla="*/ 4 w 26"/>
                      <a:gd name="T7" fmla="*/ 24 h 60"/>
                      <a:gd name="T8" fmla="*/ 2 w 26"/>
                      <a:gd name="T9" fmla="*/ 34 h 60"/>
                      <a:gd name="T10" fmla="*/ 0 w 26"/>
                      <a:gd name="T11" fmla="*/ 42 h 60"/>
                      <a:gd name="T12" fmla="*/ 2 w 26"/>
                      <a:gd name="T13" fmla="*/ 50 h 60"/>
                      <a:gd name="T14" fmla="*/ 8 w 26"/>
                      <a:gd name="T15" fmla="*/ 60 h 60"/>
                      <a:gd name="T16" fmla="*/ 12 w 26"/>
                      <a:gd name="T17" fmla="*/ 60 h 60"/>
                      <a:gd name="T18" fmla="*/ 18 w 26"/>
                      <a:gd name="T19" fmla="*/ 48 h 60"/>
                      <a:gd name="T20" fmla="*/ 20 w 26"/>
                      <a:gd name="T21" fmla="*/ 32 h 60"/>
                      <a:gd name="T22" fmla="*/ 26 w 26"/>
                      <a:gd name="T23" fmla="*/ 0 h 60"/>
                      <a:gd name="T24" fmla="*/ 18 w 26"/>
                      <a:gd name="T25" fmla="*/ 0 h 60"/>
                      <a:gd name="T26" fmla="*/ 18 w 26"/>
                      <a:gd name="T27" fmla="*/ 0 h 60"/>
                      <a:gd name="T28" fmla="*/ 18 w 26"/>
                      <a:gd name="T2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" h="60">
                        <a:moveTo>
                          <a:pt x="18" y="0"/>
                        </a:moveTo>
                        <a:lnTo>
                          <a:pt x="18" y="0"/>
                        </a:lnTo>
                        <a:lnTo>
                          <a:pt x="10" y="16"/>
                        </a:lnTo>
                        <a:lnTo>
                          <a:pt x="4" y="24"/>
                        </a:lnTo>
                        <a:lnTo>
                          <a:pt x="2" y="34"/>
                        </a:lnTo>
                        <a:lnTo>
                          <a:pt x="0" y="42"/>
                        </a:lnTo>
                        <a:lnTo>
                          <a:pt x="2" y="50"/>
                        </a:lnTo>
                        <a:lnTo>
                          <a:pt x="8" y="60"/>
                        </a:lnTo>
                        <a:lnTo>
                          <a:pt x="12" y="60"/>
                        </a:lnTo>
                        <a:lnTo>
                          <a:pt x="18" y="48"/>
                        </a:lnTo>
                        <a:lnTo>
                          <a:pt x="20" y="32"/>
                        </a:lnTo>
                        <a:lnTo>
                          <a:pt x="26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3" name="Freeform 1498"/>
                  <p:cNvSpPr/>
                  <p:nvPr/>
                </p:nvSpPr>
                <p:spPr bwMode="auto">
                  <a:xfrm>
                    <a:off x="1485900" y="3343275"/>
                    <a:ext cx="155575" cy="158750"/>
                  </a:xfrm>
                  <a:custGeom>
                    <a:avLst/>
                    <a:gdLst>
                      <a:gd name="T0" fmla="*/ 4 w 98"/>
                      <a:gd name="T1" fmla="*/ 62 h 100"/>
                      <a:gd name="T2" fmla="*/ 10 w 98"/>
                      <a:gd name="T3" fmla="*/ 54 h 100"/>
                      <a:gd name="T4" fmla="*/ 18 w 98"/>
                      <a:gd name="T5" fmla="*/ 54 h 100"/>
                      <a:gd name="T6" fmla="*/ 20 w 98"/>
                      <a:gd name="T7" fmla="*/ 56 h 100"/>
                      <a:gd name="T8" fmla="*/ 14 w 98"/>
                      <a:gd name="T9" fmla="*/ 70 h 100"/>
                      <a:gd name="T10" fmla="*/ 12 w 98"/>
                      <a:gd name="T11" fmla="*/ 80 h 100"/>
                      <a:gd name="T12" fmla="*/ 4 w 98"/>
                      <a:gd name="T13" fmla="*/ 88 h 100"/>
                      <a:gd name="T14" fmla="*/ 2 w 98"/>
                      <a:gd name="T15" fmla="*/ 100 h 100"/>
                      <a:gd name="T16" fmla="*/ 10 w 98"/>
                      <a:gd name="T17" fmla="*/ 100 h 100"/>
                      <a:gd name="T18" fmla="*/ 14 w 98"/>
                      <a:gd name="T19" fmla="*/ 98 h 100"/>
                      <a:gd name="T20" fmla="*/ 24 w 98"/>
                      <a:gd name="T21" fmla="*/ 100 h 100"/>
                      <a:gd name="T22" fmla="*/ 80 w 98"/>
                      <a:gd name="T23" fmla="*/ 62 h 100"/>
                      <a:gd name="T24" fmla="*/ 84 w 98"/>
                      <a:gd name="T25" fmla="*/ 50 h 100"/>
                      <a:gd name="T26" fmla="*/ 84 w 98"/>
                      <a:gd name="T27" fmla="*/ 42 h 100"/>
                      <a:gd name="T28" fmla="*/ 84 w 98"/>
                      <a:gd name="T29" fmla="*/ 36 h 100"/>
                      <a:gd name="T30" fmla="*/ 86 w 98"/>
                      <a:gd name="T31" fmla="*/ 28 h 100"/>
                      <a:gd name="T32" fmla="*/ 90 w 98"/>
                      <a:gd name="T33" fmla="*/ 18 h 100"/>
                      <a:gd name="T34" fmla="*/ 98 w 98"/>
                      <a:gd name="T35" fmla="*/ 10 h 100"/>
                      <a:gd name="T36" fmla="*/ 94 w 98"/>
                      <a:gd name="T37" fmla="*/ 6 h 100"/>
                      <a:gd name="T38" fmla="*/ 86 w 98"/>
                      <a:gd name="T39" fmla="*/ 2 h 100"/>
                      <a:gd name="T40" fmla="*/ 74 w 98"/>
                      <a:gd name="T41" fmla="*/ 8 h 100"/>
                      <a:gd name="T42" fmla="*/ 62 w 98"/>
                      <a:gd name="T43" fmla="*/ 8 h 100"/>
                      <a:gd name="T44" fmla="*/ 48 w 98"/>
                      <a:gd name="T45" fmla="*/ 14 h 100"/>
                      <a:gd name="T46" fmla="*/ 36 w 98"/>
                      <a:gd name="T47" fmla="*/ 16 h 100"/>
                      <a:gd name="T48" fmla="*/ 28 w 98"/>
                      <a:gd name="T49" fmla="*/ 16 h 100"/>
                      <a:gd name="T50" fmla="*/ 22 w 98"/>
                      <a:gd name="T51" fmla="*/ 18 h 100"/>
                      <a:gd name="T52" fmla="*/ 18 w 98"/>
                      <a:gd name="T53" fmla="*/ 18 h 100"/>
                      <a:gd name="T54" fmla="*/ 18 w 98"/>
                      <a:gd name="T55" fmla="*/ 26 h 100"/>
                      <a:gd name="T56" fmla="*/ 14 w 98"/>
                      <a:gd name="T57" fmla="*/ 28 h 100"/>
                      <a:gd name="T58" fmla="*/ 10 w 98"/>
                      <a:gd name="T59" fmla="*/ 34 h 100"/>
                      <a:gd name="T60" fmla="*/ 2 w 98"/>
                      <a:gd name="T61" fmla="*/ 36 h 100"/>
                      <a:gd name="T62" fmla="*/ 2 w 98"/>
                      <a:gd name="T63" fmla="*/ 44 h 100"/>
                      <a:gd name="T64" fmla="*/ 0 w 98"/>
                      <a:gd name="T65" fmla="*/ 56 h 100"/>
                      <a:gd name="T66" fmla="*/ 4 w 98"/>
                      <a:gd name="T67" fmla="*/ 60 h 100"/>
                      <a:gd name="T68" fmla="*/ 4 w 98"/>
                      <a:gd name="T69" fmla="*/ 62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98" h="100">
                        <a:moveTo>
                          <a:pt x="4" y="62"/>
                        </a:moveTo>
                        <a:lnTo>
                          <a:pt x="4" y="62"/>
                        </a:lnTo>
                        <a:lnTo>
                          <a:pt x="6" y="56"/>
                        </a:lnTo>
                        <a:lnTo>
                          <a:pt x="10" y="54"/>
                        </a:lnTo>
                        <a:lnTo>
                          <a:pt x="12" y="54"/>
                        </a:lnTo>
                        <a:lnTo>
                          <a:pt x="18" y="54"/>
                        </a:lnTo>
                        <a:lnTo>
                          <a:pt x="20" y="54"/>
                        </a:lnTo>
                        <a:lnTo>
                          <a:pt x="20" y="56"/>
                        </a:lnTo>
                        <a:lnTo>
                          <a:pt x="18" y="62"/>
                        </a:lnTo>
                        <a:lnTo>
                          <a:pt x="14" y="70"/>
                        </a:lnTo>
                        <a:lnTo>
                          <a:pt x="12" y="74"/>
                        </a:lnTo>
                        <a:lnTo>
                          <a:pt x="12" y="80"/>
                        </a:lnTo>
                        <a:lnTo>
                          <a:pt x="6" y="82"/>
                        </a:lnTo>
                        <a:lnTo>
                          <a:pt x="4" y="88"/>
                        </a:lnTo>
                        <a:lnTo>
                          <a:pt x="2" y="90"/>
                        </a:lnTo>
                        <a:lnTo>
                          <a:pt x="2" y="100"/>
                        </a:lnTo>
                        <a:lnTo>
                          <a:pt x="4" y="100"/>
                        </a:lnTo>
                        <a:lnTo>
                          <a:pt x="10" y="100"/>
                        </a:lnTo>
                        <a:lnTo>
                          <a:pt x="12" y="98"/>
                        </a:lnTo>
                        <a:lnTo>
                          <a:pt x="14" y="98"/>
                        </a:lnTo>
                        <a:lnTo>
                          <a:pt x="20" y="100"/>
                        </a:lnTo>
                        <a:lnTo>
                          <a:pt x="24" y="100"/>
                        </a:lnTo>
                        <a:lnTo>
                          <a:pt x="48" y="84"/>
                        </a:lnTo>
                        <a:lnTo>
                          <a:pt x="80" y="62"/>
                        </a:lnTo>
                        <a:lnTo>
                          <a:pt x="82" y="56"/>
                        </a:lnTo>
                        <a:lnTo>
                          <a:pt x="84" y="50"/>
                        </a:lnTo>
                        <a:lnTo>
                          <a:pt x="86" y="44"/>
                        </a:lnTo>
                        <a:lnTo>
                          <a:pt x="84" y="42"/>
                        </a:lnTo>
                        <a:lnTo>
                          <a:pt x="84" y="38"/>
                        </a:lnTo>
                        <a:lnTo>
                          <a:pt x="84" y="36"/>
                        </a:lnTo>
                        <a:lnTo>
                          <a:pt x="86" y="32"/>
                        </a:lnTo>
                        <a:lnTo>
                          <a:pt x="86" y="28"/>
                        </a:lnTo>
                        <a:lnTo>
                          <a:pt x="86" y="24"/>
                        </a:lnTo>
                        <a:lnTo>
                          <a:pt x="90" y="18"/>
                        </a:lnTo>
                        <a:lnTo>
                          <a:pt x="94" y="16"/>
                        </a:lnTo>
                        <a:lnTo>
                          <a:pt x="98" y="10"/>
                        </a:lnTo>
                        <a:lnTo>
                          <a:pt x="98" y="6"/>
                        </a:lnTo>
                        <a:lnTo>
                          <a:pt x="94" y="6"/>
                        </a:lnTo>
                        <a:lnTo>
                          <a:pt x="92" y="0"/>
                        </a:lnTo>
                        <a:lnTo>
                          <a:pt x="86" y="2"/>
                        </a:lnTo>
                        <a:lnTo>
                          <a:pt x="80" y="6"/>
                        </a:lnTo>
                        <a:lnTo>
                          <a:pt x="74" y="8"/>
                        </a:lnTo>
                        <a:lnTo>
                          <a:pt x="68" y="8"/>
                        </a:lnTo>
                        <a:lnTo>
                          <a:pt x="62" y="8"/>
                        </a:lnTo>
                        <a:lnTo>
                          <a:pt x="54" y="14"/>
                        </a:lnTo>
                        <a:lnTo>
                          <a:pt x="48" y="14"/>
                        </a:lnTo>
                        <a:lnTo>
                          <a:pt x="40" y="16"/>
                        </a:lnTo>
                        <a:lnTo>
                          <a:pt x="36" y="16"/>
                        </a:lnTo>
                        <a:lnTo>
                          <a:pt x="30" y="16"/>
                        </a:lnTo>
                        <a:lnTo>
                          <a:pt x="28" y="16"/>
                        </a:lnTo>
                        <a:lnTo>
                          <a:pt x="24" y="18"/>
                        </a:lnTo>
                        <a:lnTo>
                          <a:pt x="22" y="18"/>
                        </a:lnTo>
                        <a:lnTo>
                          <a:pt x="20" y="18"/>
                        </a:lnTo>
                        <a:lnTo>
                          <a:pt x="18" y="18"/>
                        </a:lnTo>
                        <a:lnTo>
                          <a:pt x="18" y="20"/>
                        </a:lnTo>
                        <a:lnTo>
                          <a:pt x="18" y="26"/>
                        </a:lnTo>
                        <a:lnTo>
                          <a:pt x="18" y="28"/>
                        </a:lnTo>
                        <a:lnTo>
                          <a:pt x="14" y="28"/>
                        </a:lnTo>
                        <a:lnTo>
                          <a:pt x="12" y="32"/>
                        </a:lnTo>
                        <a:lnTo>
                          <a:pt x="10" y="34"/>
                        </a:lnTo>
                        <a:lnTo>
                          <a:pt x="6" y="36"/>
                        </a:lnTo>
                        <a:lnTo>
                          <a:pt x="2" y="36"/>
                        </a:lnTo>
                        <a:lnTo>
                          <a:pt x="0" y="36"/>
                        </a:lnTo>
                        <a:lnTo>
                          <a:pt x="2" y="44"/>
                        </a:lnTo>
                        <a:lnTo>
                          <a:pt x="2" y="52"/>
                        </a:lnTo>
                        <a:lnTo>
                          <a:pt x="0" y="56"/>
                        </a:lnTo>
                        <a:lnTo>
                          <a:pt x="2" y="56"/>
                        </a:lnTo>
                        <a:lnTo>
                          <a:pt x="4" y="60"/>
                        </a:lnTo>
                        <a:lnTo>
                          <a:pt x="4" y="62"/>
                        </a:lnTo>
                        <a:lnTo>
                          <a:pt x="4" y="62"/>
                        </a:lnTo>
                        <a:lnTo>
                          <a:pt x="4" y="6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4" name="Freeform 1499"/>
                  <p:cNvSpPr/>
                  <p:nvPr/>
                </p:nvSpPr>
                <p:spPr bwMode="auto">
                  <a:xfrm>
                    <a:off x="796925" y="3003550"/>
                    <a:ext cx="104775" cy="73025"/>
                  </a:xfrm>
                  <a:custGeom>
                    <a:avLst/>
                    <a:gdLst>
                      <a:gd name="T0" fmla="*/ 66 w 66"/>
                      <a:gd name="T1" fmla="*/ 22 h 46"/>
                      <a:gd name="T2" fmla="*/ 66 w 66"/>
                      <a:gd name="T3" fmla="*/ 22 h 46"/>
                      <a:gd name="T4" fmla="*/ 66 w 66"/>
                      <a:gd name="T5" fmla="*/ 20 h 46"/>
                      <a:gd name="T6" fmla="*/ 64 w 66"/>
                      <a:gd name="T7" fmla="*/ 16 h 46"/>
                      <a:gd name="T8" fmla="*/ 62 w 66"/>
                      <a:gd name="T9" fmla="*/ 14 h 46"/>
                      <a:gd name="T10" fmla="*/ 64 w 66"/>
                      <a:gd name="T11" fmla="*/ 10 h 46"/>
                      <a:gd name="T12" fmla="*/ 50 w 66"/>
                      <a:gd name="T13" fmla="*/ 2 h 46"/>
                      <a:gd name="T14" fmla="*/ 46 w 66"/>
                      <a:gd name="T15" fmla="*/ 0 h 46"/>
                      <a:gd name="T16" fmla="*/ 44 w 66"/>
                      <a:gd name="T17" fmla="*/ 0 h 46"/>
                      <a:gd name="T18" fmla="*/ 40 w 66"/>
                      <a:gd name="T19" fmla="*/ 0 h 46"/>
                      <a:gd name="T20" fmla="*/ 40 w 66"/>
                      <a:gd name="T21" fmla="*/ 2 h 46"/>
                      <a:gd name="T22" fmla="*/ 32 w 66"/>
                      <a:gd name="T23" fmla="*/ 4 h 46"/>
                      <a:gd name="T24" fmla="*/ 30 w 66"/>
                      <a:gd name="T25" fmla="*/ 6 h 46"/>
                      <a:gd name="T26" fmla="*/ 28 w 66"/>
                      <a:gd name="T27" fmla="*/ 6 h 46"/>
                      <a:gd name="T28" fmla="*/ 26 w 66"/>
                      <a:gd name="T29" fmla="*/ 4 h 46"/>
                      <a:gd name="T30" fmla="*/ 26 w 66"/>
                      <a:gd name="T31" fmla="*/ 6 h 46"/>
                      <a:gd name="T32" fmla="*/ 26 w 66"/>
                      <a:gd name="T33" fmla="*/ 10 h 46"/>
                      <a:gd name="T34" fmla="*/ 22 w 66"/>
                      <a:gd name="T35" fmla="*/ 12 h 46"/>
                      <a:gd name="T36" fmla="*/ 18 w 66"/>
                      <a:gd name="T37" fmla="*/ 14 h 46"/>
                      <a:gd name="T38" fmla="*/ 14 w 66"/>
                      <a:gd name="T39" fmla="*/ 16 h 46"/>
                      <a:gd name="T40" fmla="*/ 10 w 66"/>
                      <a:gd name="T41" fmla="*/ 22 h 46"/>
                      <a:gd name="T42" fmla="*/ 2 w 66"/>
                      <a:gd name="T43" fmla="*/ 32 h 46"/>
                      <a:gd name="T44" fmla="*/ 0 w 66"/>
                      <a:gd name="T45" fmla="*/ 38 h 46"/>
                      <a:gd name="T46" fmla="*/ 2 w 66"/>
                      <a:gd name="T47" fmla="*/ 38 h 46"/>
                      <a:gd name="T48" fmla="*/ 4 w 66"/>
                      <a:gd name="T49" fmla="*/ 38 h 46"/>
                      <a:gd name="T50" fmla="*/ 8 w 66"/>
                      <a:gd name="T51" fmla="*/ 36 h 46"/>
                      <a:gd name="T52" fmla="*/ 10 w 66"/>
                      <a:gd name="T53" fmla="*/ 36 h 46"/>
                      <a:gd name="T54" fmla="*/ 10 w 66"/>
                      <a:gd name="T55" fmla="*/ 38 h 46"/>
                      <a:gd name="T56" fmla="*/ 12 w 66"/>
                      <a:gd name="T57" fmla="*/ 42 h 46"/>
                      <a:gd name="T58" fmla="*/ 14 w 66"/>
                      <a:gd name="T59" fmla="*/ 42 h 46"/>
                      <a:gd name="T60" fmla="*/ 18 w 66"/>
                      <a:gd name="T61" fmla="*/ 42 h 46"/>
                      <a:gd name="T62" fmla="*/ 20 w 66"/>
                      <a:gd name="T63" fmla="*/ 44 h 46"/>
                      <a:gd name="T64" fmla="*/ 22 w 66"/>
                      <a:gd name="T65" fmla="*/ 46 h 46"/>
                      <a:gd name="T66" fmla="*/ 22 w 66"/>
                      <a:gd name="T67" fmla="*/ 44 h 46"/>
                      <a:gd name="T68" fmla="*/ 30 w 66"/>
                      <a:gd name="T69" fmla="*/ 42 h 46"/>
                      <a:gd name="T70" fmla="*/ 32 w 66"/>
                      <a:gd name="T71" fmla="*/ 42 h 46"/>
                      <a:gd name="T72" fmla="*/ 32 w 66"/>
                      <a:gd name="T73" fmla="*/ 38 h 46"/>
                      <a:gd name="T74" fmla="*/ 32 w 66"/>
                      <a:gd name="T75" fmla="*/ 34 h 46"/>
                      <a:gd name="T76" fmla="*/ 36 w 66"/>
                      <a:gd name="T77" fmla="*/ 34 h 46"/>
                      <a:gd name="T78" fmla="*/ 36 w 66"/>
                      <a:gd name="T79" fmla="*/ 36 h 46"/>
                      <a:gd name="T80" fmla="*/ 38 w 66"/>
                      <a:gd name="T81" fmla="*/ 38 h 46"/>
                      <a:gd name="T82" fmla="*/ 40 w 66"/>
                      <a:gd name="T83" fmla="*/ 38 h 46"/>
                      <a:gd name="T84" fmla="*/ 46 w 66"/>
                      <a:gd name="T85" fmla="*/ 42 h 46"/>
                      <a:gd name="T86" fmla="*/ 48 w 66"/>
                      <a:gd name="T87" fmla="*/ 42 h 46"/>
                      <a:gd name="T88" fmla="*/ 50 w 66"/>
                      <a:gd name="T89" fmla="*/ 42 h 46"/>
                      <a:gd name="T90" fmla="*/ 48 w 66"/>
                      <a:gd name="T91" fmla="*/ 36 h 46"/>
                      <a:gd name="T92" fmla="*/ 50 w 66"/>
                      <a:gd name="T93" fmla="*/ 34 h 46"/>
                      <a:gd name="T94" fmla="*/ 54 w 66"/>
                      <a:gd name="T95" fmla="*/ 34 h 46"/>
                      <a:gd name="T96" fmla="*/ 56 w 66"/>
                      <a:gd name="T97" fmla="*/ 32 h 46"/>
                      <a:gd name="T98" fmla="*/ 58 w 66"/>
                      <a:gd name="T99" fmla="*/ 30 h 46"/>
                      <a:gd name="T100" fmla="*/ 62 w 66"/>
                      <a:gd name="T101" fmla="*/ 30 h 46"/>
                      <a:gd name="T102" fmla="*/ 64 w 66"/>
                      <a:gd name="T103" fmla="*/ 30 h 46"/>
                      <a:gd name="T104" fmla="*/ 66 w 66"/>
                      <a:gd name="T105" fmla="*/ 26 h 46"/>
                      <a:gd name="T106" fmla="*/ 66 w 66"/>
                      <a:gd name="T107" fmla="*/ 24 h 46"/>
                      <a:gd name="T108" fmla="*/ 64 w 66"/>
                      <a:gd name="T109" fmla="*/ 24 h 46"/>
                      <a:gd name="T110" fmla="*/ 66 w 66"/>
                      <a:gd name="T111" fmla="*/ 24 h 46"/>
                      <a:gd name="T112" fmla="*/ 66 w 66"/>
                      <a:gd name="T113" fmla="*/ 22 h 46"/>
                      <a:gd name="T114" fmla="*/ 66 w 66"/>
                      <a:gd name="T115" fmla="*/ 22 h 46"/>
                      <a:gd name="T116" fmla="*/ 66 w 66"/>
                      <a:gd name="T117" fmla="*/ 22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6" h="46">
                        <a:moveTo>
                          <a:pt x="66" y="22"/>
                        </a:moveTo>
                        <a:lnTo>
                          <a:pt x="66" y="22"/>
                        </a:lnTo>
                        <a:lnTo>
                          <a:pt x="66" y="20"/>
                        </a:lnTo>
                        <a:lnTo>
                          <a:pt x="64" y="16"/>
                        </a:lnTo>
                        <a:lnTo>
                          <a:pt x="62" y="14"/>
                        </a:lnTo>
                        <a:lnTo>
                          <a:pt x="64" y="10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40" y="2"/>
                        </a:lnTo>
                        <a:lnTo>
                          <a:pt x="32" y="4"/>
                        </a:lnTo>
                        <a:lnTo>
                          <a:pt x="30" y="6"/>
                        </a:lnTo>
                        <a:lnTo>
                          <a:pt x="28" y="6"/>
                        </a:lnTo>
                        <a:lnTo>
                          <a:pt x="26" y="4"/>
                        </a:lnTo>
                        <a:lnTo>
                          <a:pt x="26" y="6"/>
                        </a:lnTo>
                        <a:lnTo>
                          <a:pt x="26" y="10"/>
                        </a:lnTo>
                        <a:lnTo>
                          <a:pt x="22" y="12"/>
                        </a:lnTo>
                        <a:lnTo>
                          <a:pt x="18" y="14"/>
                        </a:lnTo>
                        <a:lnTo>
                          <a:pt x="14" y="16"/>
                        </a:lnTo>
                        <a:lnTo>
                          <a:pt x="10" y="22"/>
                        </a:lnTo>
                        <a:lnTo>
                          <a:pt x="2" y="32"/>
                        </a:lnTo>
                        <a:lnTo>
                          <a:pt x="0" y="38"/>
                        </a:lnTo>
                        <a:lnTo>
                          <a:pt x="2" y="38"/>
                        </a:lnTo>
                        <a:lnTo>
                          <a:pt x="4" y="38"/>
                        </a:lnTo>
                        <a:lnTo>
                          <a:pt x="8" y="36"/>
                        </a:lnTo>
                        <a:lnTo>
                          <a:pt x="10" y="36"/>
                        </a:lnTo>
                        <a:lnTo>
                          <a:pt x="10" y="38"/>
                        </a:lnTo>
                        <a:lnTo>
                          <a:pt x="12" y="42"/>
                        </a:lnTo>
                        <a:lnTo>
                          <a:pt x="14" y="42"/>
                        </a:lnTo>
                        <a:lnTo>
                          <a:pt x="18" y="42"/>
                        </a:lnTo>
                        <a:lnTo>
                          <a:pt x="20" y="44"/>
                        </a:lnTo>
                        <a:lnTo>
                          <a:pt x="22" y="46"/>
                        </a:lnTo>
                        <a:lnTo>
                          <a:pt x="22" y="44"/>
                        </a:lnTo>
                        <a:lnTo>
                          <a:pt x="30" y="42"/>
                        </a:lnTo>
                        <a:lnTo>
                          <a:pt x="32" y="42"/>
                        </a:lnTo>
                        <a:lnTo>
                          <a:pt x="32" y="38"/>
                        </a:lnTo>
                        <a:lnTo>
                          <a:pt x="32" y="34"/>
                        </a:lnTo>
                        <a:lnTo>
                          <a:pt x="36" y="34"/>
                        </a:lnTo>
                        <a:lnTo>
                          <a:pt x="36" y="36"/>
                        </a:lnTo>
                        <a:lnTo>
                          <a:pt x="38" y="38"/>
                        </a:lnTo>
                        <a:lnTo>
                          <a:pt x="40" y="38"/>
                        </a:lnTo>
                        <a:lnTo>
                          <a:pt x="46" y="42"/>
                        </a:lnTo>
                        <a:lnTo>
                          <a:pt x="48" y="42"/>
                        </a:lnTo>
                        <a:lnTo>
                          <a:pt x="50" y="42"/>
                        </a:lnTo>
                        <a:lnTo>
                          <a:pt x="48" y="36"/>
                        </a:lnTo>
                        <a:lnTo>
                          <a:pt x="50" y="34"/>
                        </a:lnTo>
                        <a:lnTo>
                          <a:pt x="54" y="34"/>
                        </a:lnTo>
                        <a:lnTo>
                          <a:pt x="56" y="32"/>
                        </a:lnTo>
                        <a:lnTo>
                          <a:pt x="58" y="30"/>
                        </a:lnTo>
                        <a:lnTo>
                          <a:pt x="62" y="30"/>
                        </a:lnTo>
                        <a:lnTo>
                          <a:pt x="64" y="30"/>
                        </a:lnTo>
                        <a:lnTo>
                          <a:pt x="66" y="26"/>
                        </a:lnTo>
                        <a:lnTo>
                          <a:pt x="66" y="24"/>
                        </a:lnTo>
                        <a:lnTo>
                          <a:pt x="64" y="24"/>
                        </a:lnTo>
                        <a:lnTo>
                          <a:pt x="66" y="24"/>
                        </a:lnTo>
                        <a:lnTo>
                          <a:pt x="66" y="22"/>
                        </a:lnTo>
                        <a:lnTo>
                          <a:pt x="66" y="22"/>
                        </a:lnTo>
                        <a:lnTo>
                          <a:pt x="66" y="2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5" name="Freeform 1500"/>
                  <p:cNvSpPr>
                    <a:spLocks noEditPoints="1"/>
                  </p:cNvSpPr>
                  <p:nvPr/>
                </p:nvSpPr>
                <p:spPr bwMode="auto">
                  <a:xfrm>
                    <a:off x="923925" y="2193925"/>
                    <a:ext cx="285750" cy="558800"/>
                  </a:xfrm>
                  <a:custGeom>
                    <a:avLst/>
                    <a:gdLst>
                      <a:gd name="T0" fmla="*/ 6 w 180"/>
                      <a:gd name="T1" fmla="*/ 276 h 352"/>
                      <a:gd name="T2" fmla="*/ 4 w 180"/>
                      <a:gd name="T3" fmla="*/ 288 h 352"/>
                      <a:gd name="T4" fmla="*/ 16 w 180"/>
                      <a:gd name="T5" fmla="*/ 322 h 352"/>
                      <a:gd name="T6" fmla="*/ 18 w 180"/>
                      <a:gd name="T7" fmla="*/ 340 h 352"/>
                      <a:gd name="T8" fmla="*/ 50 w 180"/>
                      <a:gd name="T9" fmla="*/ 320 h 352"/>
                      <a:gd name="T10" fmla="*/ 80 w 180"/>
                      <a:gd name="T11" fmla="*/ 310 h 352"/>
                      <a:gd name="T12" fmla="*/ 72 w 180"/>
                      <a:gd name="T13" fmla="*/ 306 h 352"/>
                      <a:gd name="T14" fmla="*/ 80 w 180"/>
                      <a:gd name="T15" fmla="*/ 270 h 352"/>
                      <a:gd name="T16" fmla="*/ 82 w 180"/>
                      <a:gd name="T17" fmla="*/ 262 h 352"/>
                      <a:gd name="T18" fmla="*/ 98 w 180"/>
                      <a:gd name="T19" fmla="*/ 262 h 352"/>
                      <a:gd name="T20" fmla="*/ 108 w 180"/>
                      <a:gd name="T21" fmla="*/ 248 h 352"/>
                      <a:gd name="T22" fmla="*/ 108 w 180"/>
                      <a:gd name="T23" fmla="*/ 230 h 352"/>
                      <a:gd name="T24" fmla="*/ 88 w 180"/>
                      <a:gd name="T25" fmla="*/ 198 h 352"/>
                      <a:gd name="T26" fmla="*/ 88 w 180"/>
                      <a:gd name="T27" fmla="*/ 180 h 352"/>
                      <a:gd name="T28" fmla="*/ 88 w 180"/>
                      <a:gd name="T29" fmla="*/ 168 h 352"/>
                      <a:gd name="T30" fmla="*/ 98 w 180"/>
                      <a:gd name="T31" fmla="*/ 158 h 352"/>
                      <a:gd name="T32" fmla="*/ 108 w 180"/>
                      <a:gd name="T33" fmla="*/ 142 h 352"/>
                      <a:gd name="T34" fmla="*/ 140 w 180"/>
                      <a:gd name="T35" fmla="*/ 126 h 352"/>
                      <a:gd name="T36" fmla="*/ 148 w 180"/>
                      <a:gd name="T37" fmla="*/ 112 h 352"/>
                      <a:gd name="T38" fmla="*/ 152 w 180"/>
                      <a:gd name="T39" fmla="*/ 86 h 352"/>
                      <a:gd name="T40" fmla="*/ 162 w 180"/>
                      <a:gd name="T41" fmla="*/ 76 h 352"/>
                      <a:gd name="T42" fmla="*/ 178 w 180"/>
                      <a:gd name="T43" fmla="*/ 68 h 352"/>
                      <a:gd name="T44" fmla="*/ 178 w 180"/>
                      <a:gd name="T45" fmla="*/ 44 h 352"/>
                      <a:gd name="T46" fmla="*/ 176 w 180"/>
                      <a:gd name="T47" fmla="*/ 28 h 352"/>
                      <a:gd name="T48" fmla="*/ 150 w 180"/>
                      <a:gd name="T49" fmla="*/ 14 h 352"/>
                      <a:gd name="T50" fmla="*/ 136 w 180"/>
                      <a:gd name="T51" fmla="*/ 4 h 352"/>
                      <a:gd name="T52" fmla="*/ 130 w 180"/>
                      <a:gd name="T53" fmla="*/ 22 h 352"/>
                      <a:gd name="T54" fmla="*/ 112 w 180"/>
                      <a:gd name="T55" fmla="*/ 22 h 352"/>
                      <a:gd name="T56" fmla="*/ 106 w 180"/>
                      <a:gd name="T57" fmla="*/ 32 h 352"/>
                      <a:gd name="T58" fmla="*/ 90 w 180"/>
                      <a:gd name="T59" fmla="*/ 42 h 352"/>
                      <a:gd name="T60" fmla="*/ 80 w 180"/>
                      <a:gd name="T61" fmla="*/ 58 h 352"/>
                      <a:gd name="T62" fmla="*/ 70 w 180"/>
                      <a:gd name="T63" fmla="*/ 62 h 352"/>
                      <a:gd name="T64" fmla="*/ 58 w 180"/>
                      <a:gd name="T65" fmla="*/ 94 h 352"/>
                      <a:gd name="T66" fmla="*/ 52 w 180"/>
                      <a:gd name="T67" fmla="*/ 118 h 352"/>
                      <a:gd name="T68" fmla="*/ 40 w 180"/>
                      <a:gd name="T69" fmla="*/ 114 h 352"/>
                      <a:gd name="T70" fmla="*/ 24 w 180"/>
                      <a:gd name="T71" fmla="*/ 130 h 352"/>
                      <a:gd name="T72" fmla="*/ 14 w 180"/>
                      <a:gd name="T73" fmla="*/ 142 h 352"/>
                      <a:gd name="T74" fmla="*/ 14 w 180"/>
                      <a:gd name="T75" fmla="*/ 160 h 352"/>
                      <a:gd name="T76" fmla="*/ 12 w 180"/>
                      <a:gd name="T77" fmla="*/ 186 h 352"/>
                      <a:gd name="T78" fmla="*/ 18 w 180"/>
                      <a:gd name="T79" fmla="*/ 202 h 352"/>
                      <a:gd name="T80" fmla="*/ 8 w 180"/>
                      <a:gd name="T81" fmla="*/ 222 h 352"/>
                      <a:gd name="T82" fmla="*/ 8 w 180"/>
                      <a:gd name="T83" fmla="*/ 234 h 352"/>
                      <a:gd name="T84" fmla="*/ 6 w 180"/>
                      <a:gd name="T85" fmla="*/ 242 h 352"/>
                      <a:gd name="T86" fmla="*/ 6 w 180"/>
                      <a:gd name="T87" fmla="*/ 260 h 352"/>
                      <a:gd name="T88" fmla="*/ 50 w 180"/>
                      <a:gd name="T89" fmla="*/ 260 h 352"/>
                      <a:gd name="T90" fmla="*/ 44 w 180"/>
                      <a:gd name="T91" fmla="*/ 270 h 352"/>
                      <a:gd name="T92" fmla="*/ 50 w 180"/>
                      <a:gd name="T93" fmla="*/ 260 h 352"/>
                      <a:gd name="T94" fmla="*/ 58 w 180"/>
                      <a:gd name="T95" fmla="*/ 352 h 352"/>
                      <a:gd name="T96" fmla="*/ 50 w 180"/>
                      <a:gd name="T97" fmla="*/ 346 h 352"/>
                      <a:gd name="T98" fmla="*/ 100 w 180"/>
                      <a:gd name="T99" fmla="*/ 296 h 352"/>
                      <a:gd name="T100" fmla="*/ 114 w 180"/>
                      <a:gd name="T101" fmla="*/ 286 h 352"/>
                      <a:gd name="T102" fmla="*/ 112 w 180"/>
                      <a:gd name="T103" fmla="*/ 284 h 352"/>
                      <a:gd name="T104" fmla="*/ 44 w 180"/>
                      <a:gd name="T105" fmla="*/ 278 h 352"/>
                      <a:gd name="T106" fmla="*/ 48 w 180"/>
                      <a:gd name="T107" fmla="*/ 274 h 352"/>
                      <a:gd name="T108" fmla="*/ 94 w 180"/>
                      <a:gd name="T109" fmla="*/ 244 h 352"/>
                      <a:gd name="T110" fmla="*/ 86 w 180"/>
                      <a:gd name="T111" fmla="*/ 242 h 352"/>
                      <a:gd name="T112" fmla="*/ 32 w 180"/>
                      <a:gd name="T113" fmla="*/ 242 h 352"/>
                      <a:gd name="T114" fmla="*/ 40 w 180"/>
                      <a:gd name="T115" fmla="*/ 258 h 352"/>
                      <a:gd name="T116" fmla="*/ 26 w 180"/>
                      <a:gd name="T117" fmla="*/ 2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80" h="352">
                        <a:moveTo>
                          <a:pt x="0" y="260"/>
                        </a:moveTo>
                        <a:lnTo>
                          <a:pt x="0" y="260"/>
                        </a:lnTo>
                        <a:lnTo>
                          <a:pt x="0" y="276"/>
                        </a:lnTo>
                        <a:lnTo>
                          <a:pt x="6" y="276"/>
                        </a:lnTo>
                        <a:lnTo>
                          <a:pt x="6" y="278"/>
                        </a:lnTo>
                        <a:lnTo>
                          <a:pt x="6" y="284"/>
                        </a:lnTo>
                        <a:lnTo>
                          <a:pt x="4" y="286"/>
                        </a:lnTo>
                        <a:lnTo>
                          <a:pt x="4" y="288"/>
                        </a:lnTo>
                        <a:lnTo>
                          <a:pt x="14" y="302"/>
                        </a:lnTo>
                        <a:lnTo>
                          <a:pt x="26" y="314"/>
                        </a:lnTo>
                        <a:lnTo>
                          <a:pt x="22" y="322"/>
                        </a:lnTo>
                        <a:lnTo>
                          <a:pt x="16" y="322"/>
                        </a:lnTo>
                        <a:lnTo>
                          <a:pt x="16" y="332"/>
                        </a:lnTo>
                        <a:lnTo>
                          <a:pt x="22" y="332"/>
                        </a:lnTo>
                        <a:lnTo>
                          <a:pt x="22" y="338"/>
                        </a:lnTo>
                        <a:lnTo>
                          <a:pt x="18" y="340"/>
                        </a:lnTo>
                        <a:lnTo>
                          <a:pt x="42" y="340"/>
                        </a:lnTo>
                        <a:lnTo>
                          <a:pt x="42" y="334"/>
                        </a:lnTo>
                        <a:lnTo>
                          <a:pt x="42" y="330"/>
                        </a:lnTo>
                        <a:lnTo>
                          <a:pt x="50" y="320"/>
                        </a:lnTo>
                        <a:lnTo>
                          <a:pt x="62" y="322"/>
                        </a:lnTo>
                        <a:lnTo>
                          <a:pt x="70" y="322"/>
                        </a:lnTo>
                        <a:lnTo>
                          <a:pt x="76" y="320"/>
                        </a:lnTo>
                        <a:lnTo>
                          <a:pt x="80" y="310"/>
                        </a:lnTo>
                        <a:lnTo>
                          <a:pt x="78" y="312"/>
                        </a:lnTo>
                        <a:lnTo>
                          <a:pt x="76" y="314"/>
                        </a:lnTo>
                        <a:lnTo>
                          <a:pt x="72" y="312"/>
                        </a:lnTo>
                        <a:lnTo>
                          <a:pt x="72" y="306"/>
                        </a:lnTo>
                        <a:lnTo>
                          <a:pt x="76" y="296"/>
                        </a:lnTo>
                        <a:lnTo>
                          <a:pt x="80" y="280"/>
                        </a:lnTo>
                        <a:lnTo>
                          <a:pt x="80" y="274"/>
                        </a:lnTo>
                        <a:lnTo>
                          <a:pt x="80" y="270"/>
                        </a:lnTo>
                        <a:lnTo>
                          <a:pt x="78" y="268"/>
                        </a:lnTo>
                        <a:lnTo>
                          <a:pt x="80" y="266"/>
                        </a:lnTo>
                        <a:lnTo>
                          <a:pt x="80" y="262"/>
                        </a:lnTo>
                        <a:lnTo>
                          <a:pt x="82" y="262"/>
                        </a:lnTo>
                        <a:lnTo>
                          <a:pt x="88" y="260"/>
                        </a:lnTo>
                        <a:lnTo>
                          <a:pt x="90" y="260"/>
                        </a:lnTo>
                        <a:lnTo>
                          <a:pt x="94" y="262"/>
                        </a:lnTo>
                        <a:lnTo>
                          <a:pt x="98" y="262"/>
                        </a:lnTo>
                        <a:lnTo>
                          <a:pt x="104" y="252"/>
                        </a:lnTo>
                        <a:lnTo>
                          <a:pt x="108" y="252"/>
                        </a:lnTo>
                        <a:lnTo>
                          <a:pt x="108" y="250"/>
                        </a:lnTo>
                        <a:lnTo>
                          <a:pt x="108" y="248"/>
                        </a:lnTo>
                        <a:lnTo>
                          <a:pt x="104" y="244"/>
                        </a:lnTo>
                        <a:lnTo>
                          <a:pt x="114" y="242"/>
                        </a:lnTo>
                        <a:lnTo>
                          <a:pt x="114" y="238"/>
                        </a:lnTo>
                        <a:lnTo>
                          <a:pt x="108" y="230"/>
                        </a:lnTo>
                        <a:lnTo>
                          <a:pt x="104" y="222"/>
                        </a:lnTo>
                        <a:lnTo>
                          <a:pt x="96" y="220"/>
                        </a:lnTo>
                        <a:lnTo>
                          <a:pt x="86" y="216"/>
                        </a:lnTo>
                        <a:lnTo>
                          <a:pt x="88" y="198"/>
                        </a:lnTo>
                        <a:lnTo>
                          <a:pt x="88" y="186"/>
                        </a:lnTo>
                        <a:lnTo>
                          <a:pt x="86" y="184"/>
                        </a:lnTo>
                        <a:lnTo>
                          <a:pt x="86" y="180"/>
                        </a:lnTo>
                        <a:lnTo>
                          <a:pt x="88" y="180"/>
                        </a:lnTo>
                        <a:lnTo>
                          <a:pt x="88" y="176"/>
                        </a:lnTo>
                        <a:lnTo>
                          <a:pt x="90" y="172"/>
                        </a:lnTo>
                        <a:lnTo>
                          <a:pt x="88" y="170"/>
                        </a:lnTo>
                        <a:lnTo>
                          <a:pt x="88" y="168"/>
                        </a:lnTo>
                        <a:lnTo>
                          <a:pt x="98" y="166"/>
                        </a:lnTo>
                        <a:lnTo>
                          <a:pt x="98" y="162"/>
                        </a:lnTo>
                        <a:lnTo>
                          <a:pt x="98" y="160"/>
                        </a:lnTo>
                        <a:lnTo>
                          <a:pt x="98" y="158"/>
                        </a:lnTo>
                        <a:lnTo>
                          <a:pt x="104" y="154"/>
                        </a:lnTo>
                        <a:lnTo>
                          <a:pt x="106" y="154"/>
                        </a:lnTo>
                        <a:lnTo>
                          <a:pt x="108" y="144"/>
                        </a:lnTo>
                        <a:lnTo>
                          <a:pt x="108" y="142"/>
                        </a:lnTo>
                        <a:lnTo>
                          <a:pt x="112" y="140"/>
                        </a:lnTo>
                        <a:lnTo>
                          <a:pt x="124" y="134"/>
                        </a:lnTo>
                        <a:lnTo>
                          <a:pt x="136" y="132"/>
                        </a:lnTo>
                        <a:lnTo>
                          <a:pt x="140" y="126"/>
                        </a:lnTo>
                        <a:lnTo>
                          <a:pt x="142" y="122"/>
                        </a:lnTo>
                        <a:lnTo>
                          <a:pt x="148" y="122"/>
                        </a:lnTo>
                        <a:lnTo>
                          <a:pt x="148" y="114"/>
                        </a:lnTo>
                        <a:lnTo>
                          <a:pt x="148" y="112"/>
                        </a:lnTo>
                        <a:lnTo>
                          <a:pt x="144" y="106"/>
                        </a:lnTo>
                        <a:lnTo>
                          <a:pt x="144" y="100"/>
                        </a:lnTo>
                        <a:lnTo>
                          <a:pt x="152" y="90"/>
                        </a:lnTo>
                        <a:lnTo>
                          <a:pt x="152" y="86"/>
                        </a:lnTo>
                        <a:lnTo>
                          <a:pt x="154" y="86"/>
                        </a:lnTo>
                        <a:lnTo>
                          <a:pt x="160" y="86"/>
                        </a:lnTo>
                        <a:lnTo>
                          <a:pt x="162" y="80"/>
                        </a:lnTo>
                        <a:lnTo>
                          <a:pt x="162" y="76"/>
                        </a:lnTo>
                        <a:lnTo>
                          <a:pt x="170" y="72"/>
                        </a:lnTo>
                        <a:lnTo>
                          <a:pt x="172" y="78"/>
                        </a:lnTo>
                        <a:lnTo>
                          <a:pt x="180" y="78"/>
                        </a:lnTo>
                        <a:lnTo>
                          <a:pt x="178" y="68"/>
                        </a:lnTo>
                        <a:lnTo>
                          <a:pt x="178" y="62"/>
                        </a:lnTo>
                        <a:lnTo>
                          <a:pt x="178" y="52"/>
                        </a:lnTo>
                        <a:lnTo>
                          <a:pt x="180" y="46"/>
                        </a:lnTo>
                        <a:lnTo>
                          <a:pt x="178" y="44"/>
                        </a:lnTo>
                        <a:lnTo>
                          <a:pt x="176" y="40"/>
                        </a:lnTo>
                        <a:lnTo>
                          <a:pt x="176" y="34"/>
                        </a:lnTo>
                        <a:lnTo>
                          <a:pt x="176" y="32"/>
                        </a:lnTo>
                        <a:lnTo>
                          <a:pt x="176" y="28"/>
                        </a:lnTo>
                        <a:lnTo>
                          <a:pt x="168" y="22"/>
                        </a:lnTo>
                        <a:lnTo>
                          <a:pt x="162" y="16"/>
                        </a:lnTo>
                        <a:lnTo>
                          <a:pt x="154" y="16"/>
                        </a:lnTo>
                        <a:lnTo>
                          <a:pt x="150" y="14"/>
                        </a:lnTo>
                        <a:lnTo>
                          <a:pt x="148" y="6"/>
                        </a:lnTo>
                        <a:lnTo>
                          <a:pt x="144" y="6"/>
                        </a:lnTo>
                        <a:lnTo>
                          <a:pt x="142" y="4"/>
                        </a:lnTo>
                        <a:lnTo>
                          <a:pt x="136" y="4"/>
                        </a:lnTo>
                        <a:lnTo>
                          <a:pt x="130" y="0"/>
                        </a:lnTo>
                        <a:lnTo>
                          <a:pt x="134" y="8"/>
                        </a:lnTo>
                        <a:lnTo>
                          <a:pt x="132" y="16"/>
                        </a:lnTo>
                        <a:lnTo>
                          <a:pt x="130" y="22"/>
                        </a:lnTo>
                        <a:lnTo>
                          <a:pt x="126" y="24"/>
                        </a:lnTo>
                        <a:lnTo>
                          <a:pt x="118" y="22"/>
                        </a:lnTo>
                        <a:lnTo>
                          <a:pt x="116" y="22"/>
                        </a:lnTo>
                        <a:lnTo>
                          <a:pt x="112" y="22"/>
                        </a:lnTo>
                        <a:lnTo>
                          <a:pt x="112" y="24"/>
                        </a:lnTo>
                        <a:lnTo>
                          <a:pt x="112" y="28"/>
                        </a:lnTo>
                        <a:lnTo>
                          <a:pt x="112" y="34"/>
                        </a:lnTo>
                        <a:lnTo>
                          <a:pt x="106" y="32"/>
                        </a:lnTo>
                        <a:lnTo>
                          <a:pt x="98" y="24"/>
                        </a:lnTo>
                        <a:lnTo>
                          <a:pt x="98" y="26"/>
                        </a:lnTo>
                        <a:lnTo>
                          <a:pt x="94" y="32"/>
                        </a:lnTo>
                        <a:lnTo>
                          <a:pt x="90" y="42"/>
                        </a:lnTo>
                        <a:lnTo>
                          <a:pt x="90" y="46"/>
                        </a:lnTo>
                        <a:lnTo>
                          <a:pt x="86" y="50"/>
                        </a:lnTo>
                        <a:lnTo>
                          <a:pt x="82" y="52"/>
                        </a:lnTo>
                        <a:lnTo>
                          <a:pt x="80" y="58"/>
                        </a:lnTo>
                        <a:lnTo>
                          <a:pt x="78" y="60"/>
                        </a:lnTo>
                        <a:lnTo>
                          <a:pt x="72" y="60"/>
                        </a:lnTo>
                        <a:lnTo>
                          <a:pt x="70" y="60"/>
                        </a:lnTo>
                        <a:lnTo>
                          <a:pt x="70" y="62"/>
                        </a:lnTo>
                        <a:lnTo>
                          <a:pt x="70" y="70"/>
                        </a:lnTo>
                        <a:lnTo>
                          <a:pt x="68" y="80"/>
                        </a:lnTo>
                        <a:lnTo>
                          <a:pt x="62" y="88"/>
                        </a:lnTo>
                        <a:lnTo>
                          <a:pt x="58" y="94"/>
                        </a:lnTo>
                        <a:lnTo>
                          <a:pt x="52" y="96"/>
                        </a:lnTo>
                        <a:lnTo>
                          <a:pt x="54" y="104"/>
                        </a:lnTo>
                        <a:lnTo>
                          <a:pt x="54" y="112"/>
                        </a:lnTo>
                        <a:lnTo>
                          <a:pt x="52" y="118"/>
                        </a:lnTo>
                        <a:lnTo>
                          <a:pt x="50" y="118"/>
                        </a:lnTo>
                        <a:lnTo>
                          <a:pt x="44" y="114"/>
                        </a:lnTo>
                        <a:lnTo>
                          <a:pt x="42" y="114"/>
                        </a:lnTo>
                        <a:lnTo>
                          <a:pt x="40" y="114"/>
                        </a:lnTo>
                        <a:lnTo>
                          <a:pt x="32" y="116"/>
                        </a:lnTo>
                        <a:lnTo>
                          <a:pt x="30" y="118"/>
                        </a:lnTo>
                        <a:lnTo>
                          <a:pt x="26" y="122"/>
                        </a:lnTo>
                        <a:lnTo>
                          <a:pt x="24" y="130"/>
                        </a:lnTo>
                        <a:lnTo>
                          <a:pt x="18" y="134"/>
                        </a:lnTo>
                        <a:lnTo>
                          <a:pt x="18" y="136"/>
                        </a:lnTo>
                        <a:lnTo>
                          <a:pt x="16" y="140"/>
                        </a:lnTo>
                        <a:lnTo>
                          <a:pt x="14" y="142"/>
                        </a:lnTo>
                        <a:lnTo>
                          <a:pt x="12" y="144"/>
                        </a:lnTo>
                        <a:lnTo>
                          <a:pt x="14" y="150"/>
                        </a:lnTo>
                        <a:lnTo>
                          <a:pt x="14" y="154"/>
                        </a:lnTo>
                        <a:lnTo>
                          <a:pt x="14" y="160"/>
                        </a:lnTo>
                        <a:lnTo>
                          <a:pt x="14" y="168"/>
                        </a:lnTo>
                        <a:lnTo>
                          <a:pt x="14" y="172"/>
                        </a:lnTo>
                        <a:lnTo>
                          <a:pt x="14" y="180"/>
                        </a:lnTo>
                        <a:lnTo>
                          <a:pt x="12" y="186"/>
                        </a:lnTo>
                        <a:lnTo>
                          <a:pt x="14" y="188"/>
                        </a:lnTo>
                        <a:lnTo>
                          <a:pt x="16" y="190"/>
                        </a:lnTo>
                        <a:lnTo>
                          <a:pt x="16" y="196"/>
                        </a:lnTo>
                        <a:lnTo>
                          <a:pt x="18" y="202"/>
                        </a:lnTo>
                        <a:lnTo>
                          <a:pt x="16" y="206"/>
                        </a:lnTo>
                        <a:lnTo>
                          <a:pt x="12" y="206"/>
                        </a:lnTo>
                        <a:lnTo>
                          <a:pt x="12" y="216"/>
                        </a:lnTo>
                        <a:lnTo>
                          <a:pt x="8" y="222"/>
                        </a:lnTo>
                        <a:lnTo>
                          <a:pt x="12" y="224"/>
                        </a:lnTo>
                        <a:lnTo>
                          <a:pt x="14" y="230"/>
                        </a:lnTo>
                        <a:lnTo>
                          <a:pt x="12" y="232"/>
                        </a:lnTo>
                        <a:lnTo>
                          <a:pt x="8" y="234"/>
                        </a:lnTo>
                        <a:lnTo>
                          <a:pt x="8" y="238"/>
                        </a:lnTo>
                        <a:lnTo>
                          <a:pt x="6" y="238"/>
                        </a:lnTo>
                        <a:lnTo>
                          <a:pt x="4" y="240"/>
                        </a:lnTo>
                        <a:lnTo>
                          <a:pt x="6" y="242"/>
                        </a:lnTo>
                        <a:lnTo>
                          <a:pt x="6" y="248"/>
                        </a:lnTo>
                        <a:lnTo>
                          <a:pt x="8" y="252"/>
                        </a:lnTo>
                        <a:lnTo>
                          <a:pt x="8" y="258"/>
                        </a:lnTo>
                        <a:lnTo>
                          <a:pt x="6" y="260"/>
                        </a:lnTo>
                        <a:lnTo>
                          <a:pt x="0" y="260"/>
                        </a:lnTo>
                        <a:lnTo>
                          <a:pt x="0" y="260"/>
                        </a:lnTo>
                        <a:lnTo>
                          <a:pt x="0" y="260"/>
                        </a:lnTo>
                        <a:close/>
                        <a:moveTo>
                          <a:pt x="50" y="260"/>
                        </a:moveTo>
                        <a:lnTo>
                          <a:pt x="50" y="260"/>
                        </a:lnTo>
                        <a:lnTo>
                          <a:pt x="50" y="266"/>
                        </a:lnTo>
                        <a:lnTo>
                          <a:pt x="50" y="270"/>
                        </a:lnTo>
                        <a:lnTo>
                          <a:pt x="44" y="270"/>
                        </a:lnTo>
                        <a:lnTo>
                          <a:pt x="48" y="268"/>
                        </a:lnTo>
                        <a:lnTo>
                          <a:pt x="50" y="260"/>
                        </a:lnTo>
                        <a:lnTo>
                          <a:pt x="50" y="260"/>
                        </a:lnTo>
                        <a:lnTo>
                          <a:pt x="50" y="260"/>
                        </a:lnTo>
                        <a:close/>
                        <a:moveTo>
                          <a:pt x="50" y="346"/>
                        </a:moveTo>
                        <a:lnTo>
                          <a:pt x="50" y="346"/>
                        </a:lnTo>
                        <a:lnTo>
                          <a:pt x="50" y="352"/>
                        </a:lnTo>
                        <a:lnTo>
                          <a:pt x="58" y="352"/>
                        </a:lnTo>
                        <a:lnTo>
                          <a:pt x="54" y="350"/>
                        </a:lnTo>
                        <a:lnTo>
                          <a:pt x="50" y="346"/>
                        </a:lnTo>
                        <a:lnTo>
                          <a:pt x="50" y="346"/>
                        </a:lnTo>
                        <a:lnTo>
                          <a:pt x="50" y="346"/>
                        </a:lnTo>
                        <a:close/>
                        <a:moveTo>
                          <a:pt x="112" y="284"/>
                        </a:moveTo>
                        <a:lnTo>
                          <a:pt x="112" y="288"/>
                        </a:lnTo>
                        <a:lnTo>
                          <a:pt x="104" y="288"/>
                        </a:lnTo>
                        <a:lnTo>
                          <a:pt x="100" y="296"/>
                        </a:lnTo>
                        <a:lnTo>
                          <a:pt x="98" y="310"/>
                        </a:lnTo>
                        <a:lnTo>
                          <a:pt x="104" y="312"/>
                        </a:lnTo>
                        <a:lnTo>
                          <a:pt x="112" y="294"/>
                        </a:lnTo>
                        <a:lnTo>
                          <a:pt x="114" y="286"/>
                        </a:lnTo>
                        <a:lnTo>
                          <a:pt x="114" y="284"/>
                        </a:lnTo>
                        <a:lnTo>
                          <a:pt x="112" y="284"/>
                        </a:lnTo>
                        <a:lnTo>
                          <a:pt x="112" y="284"/>
                        </a:lnTo>
                        <a:lnTo>
                          <a:pt x="112" y="284"/>
                        </a:lnTo>
                        <a:close/>
                        <a:moveTo>
                          <a:pt x="48" y="274"/>
                        </a:moveTo>
                        <a:lnTo>
                          <a:pt x="48" y="274"/>
                        </a:lnTo>
                        <a:lnTo>
                          <a:pt x="48" y="276"/>
                        </a:lnTo>
                        <a:lnTo>
                          <a:pt x="44" y="278"/>
                        </a:lnTo>
                        <a:lnTo>
                          <a:pt x="44" y="274"/>
                        </a:lnTo>
                        <a:lnTo>
                          <a:pt x="48" y="274"/>
                        </a:lnTo>
                        <a:lnTo>
                          <a:pt x="48" y="274"/>
                        </a:lnTo>
                        <a:lnTo>
                          <a:pt x="48" y="274"/>
                        </a:lnTo>
                        <a:close/>
                        <a:moveTo>
                          <a:pt x="86" y="242"/>
                        </a:moveTo>
                        <a:lnTo>
                          <a:pt x="86" y="242"/>
                        </a:lnTo>
                        <a:lnTo>
                          <a:pt x="90" y="242"/>
                        </a:lnTo>
                        <a:lnTo>
                          <a:pt x="94" y="244"/>
                        </a:lnTo>
                        <a:lnTo>
                          <a:pt x="94" y="248"/>
                        </a:lnTo>
                        <a:lnTo>
                          <a:pt x="86" y="244"/>
                        </a:lnTo>
                        <a:lnTo>
                          <a:pt x="82" y="242"/>
                        </a:lnTo>
                        <a:lnTo>
                          <a:pt x="86" y="242"/>
                        </a:lnTo>
                        <a:lnTo>
                          <a:pt x="86" y="242"/>
                        </a:lnTo>
                        <a:lnTo>
                          <a:pt x="86" y="242"/>
                        </a:lnTo>
                        <a:close/>
                        <a:moveTo>
                          <a:pt x="32" y="242"/>
                        </a:moveTo>
                        <a:lnTo>
                          <a:pt x="32" y="242"/>
                        </a:lnTo>
                        <a:lnTo>
                          <a:pt x="36" y="244"/>
                        </a:lnTo>
                        <a:lnTo>
                          <a:pt x="40" y="250"/>
                        </a:lnTo>
                        <a:lnTo>
                          <a:pt x="42" y="256"/>
                        </a:lnTo>
                        <a:lnTo>
                          <a:pt x="40" y="258"/>
                        </a:lnTo>
                        <a:lnTo>
                          <a:pt x="32" y="262"/>
                        </a:lnTo>
                        <a:lnTo>
                          <a:pt x="16" y="268"/>
                        </a:lnTo>
                        <a:lnTo>
                          <a:pt x="16" y="258"/>
                        </a:lnTo>
                        <a:lnTo>
                          <a:pt x="26" y="252"/>
                        </a:lnTo>
                        <a:lnTo>
                          <a:pt x="32" y="242"/>
                        </a:lnTo>
                        <a:lnTo>
                          <a:pt x="32" y="242"/>
                        </a:lnTo>
                        <a:lnTo>
                          <a:pt x="32" y="24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6" name="Freeform 1501"/>
                  <p:cNvSpPr/>
                  <p:nvPr/>
                </p:nvSpPr>
                <p:spPr bwMode="auto">
                  <a:xfrm>
                    <a:off x="1371600" y="5191125"/>
                    <a:ext cx="28575" cy="44450"/>
                  </a:xfrm>
                  <a:custGeom>
                    <a:avLst/>
                    <a:gdLst>
                      <a:gd name="T0" fmla="*/ 14 w 18"/>
                      <a:gd name="T1" fmla="*/ 18 h 28"/>
                      <a:gd name="T2" fmla="*/ 14 w 18"/>
                      <a:gd name="T3" fmla="*/ 18 h 28"/>
                      <a:gd name="T4" fmla="*/ 18 w 18"/>
                      <a:gd name="T5" fmla="*/ 8 h 28"/>
                      <a:gd name="T6" fmla="*/ 14 w 18"/>
                      <a:gd name="T7" fmla="*/ 4 h 28"/>
                      <a:gd name="T8" fmla="*/ 10 w 18"/>
                      <a:gd name="T9" fmla="*/ 0 h 28"/>
                      <a:gd name="T10" fmla="*/ 6 w 18"/>
                      <a:gd name="T11" fmla="*/ 4 h 28"/>
                      <a:gd name="T12" fmla="*/ 4 w 18"/>
                      <a:gd name="T13" fmla="*/ 4 h 28"/>
                      <a:gd name="T14" fmla="*/ 2 w 18"/>
                      <a:gd name="T15" fmla="*/ 4 h 28"/>
                      <a:gd name="T16" fmla="*/ 0 w 18"/>
                      <a:gd name="T17" fmla="*/ 4 h 28"/>
                      <a:gd name="T18" fmla="*/ 0 w 18"/>
                      <a:gd name="T19" fmla="*/ 10 h 28"/>
                      <a:gd name="T20" fmla="*/ 0 w 18"/>
                      <a:gd name="T21" fmla="*/ 16 h 28"/>
                      <a:gd name="T22" fmla="*/ 0 w 18"/>
                      <a:gd name="T23" fmla="*/ 18 h 28"/>
                      <a:gd name="T24" fmla="*/ 2 w 18"/>
                      <a:gd name="T25" fmla="*/ 24 h 28"/>
                      <a:gd name="T26" fmla="*/ 4 w 18"/>
                      <a:gd name="T27" fmla="*/ 24 h 28"/>
                      <a:gd name="T28" fmla="*/ 14 w 18"/>
                      <a:gd name="T29" fmla="*/ 28 h 28"/>
                      <a:gd name="T30" fmla="*/ 14 w 18"/>
                      <a:gd name="T31" fmla="*/ 18 h 28"/>
                      <a:gd name="T32" fmla="*/ 14 w 18"/>
                      <a:gd name="T33" fmla="*/ 18 h 28"/>
                      <a:gd name="T34" fmla="*/ 14 w 18"/>
                      <a:gd name="T35" fmla="*/ 1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8" h="28">
                        <a:moveTo>
                          <a:pt x="14" y="18"/>
                        </a:moveTo>
                        <a:lnTo>
                          <a:pt x="14" y="18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0"/>
                        </a:lnTo>
                        <a:lnTo>
                          <a:pt x="6" y="4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2" y="24"/>
                        </a:lnTo>
                        <a:lnTo>
                          <a:pt x="4" y="24"/>
                        </a:lnTo>
                        <a:lnTo>
                          <a:pt x="14" y="28"/>
                        </a:lnTo>
                        <a:lnTo>
                          <a:pt x="14" y="18"/>
                        </a:lnTo>
                        <a:lnTo>
                          <a:pt x="14" y="18"/>
                        </a:lnTo>
                        <a:lnTo>
                          <a:pt x="14" y="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Freeform 1502"/>
                  <p:cNvSpPr/>
                  <p:nvPr/>
                </p:nvSpPr>
                <p:spPr bwMode="auto">
                  <a:xfrm>
                    <a:off x="1158875" y="3771900"/>
                    <a:ext cx="403225" cy="568325"/>
                  </a:xfrm>
                  <a:custGeom>
                    <a:avLst/>
                    <a:gdLst>
                      <a:gd name="T0" fmla="*/ 228 w 254"/>
                      <a:gd name="T1" fmla="*/ 66 h 358"/>
                      <a:gd name="T2" fmla="*/ 228 w 254"/>
                      <a:gd name="T3" fmla="*/ 36 h 358"/>
                      <a:gd name="T4" fmla="*/ 224 w 254"/>
                      <a:gd name="T5" fmla="*/ 18 h 358"/>
                      <a:gd name="T6" fmla="*/ 208 w 254"/>
                      <a:gd name="T7" fmla="*/ 2 h 358"/>
                      <a:gd name="T8" fmla="*/ 192 w 254"/>
                      <a:gd name="T9" fmla="*/ 2 h 358"/>
                      <a:gd name="T10" fmla="*/ 182 w 254"/>
                      <a:gd name="T11" fmla="*/ 24 h 358"/>
                      <a:gd name="T12" fmla="*/ 162 w 254"/>
                      <a:gd name="T13" fmla="*/ 24 h 358"/>
                      <a:gd name="T14" fmla="*/ 54 w 254"/>
                      <a:gd name="T15" fmla="*/ 20 h 358"/>
                      <a:gd name="T16" fmla="*/ 38 w 254"/>
                      <a:gd name="T17" fmla="*/ 70 h 358"/>
                      <a:gd name="T18" fmla="*/ 28 w 254"/>
                      <a:gd name="T19" fmla="*/ 138 h 358"/>
                      <a:gd name="T20" fmla="*/ 18 w 254"/>
                      <a:gd name="T21" fmla="*/ 144 h 358"/>
                      <a:gd name="T22" fmla="*/ 16 w 254"/>
                      <a:gd name="T23" fmla="*/ 156 h 358"/>
                      <a:gd name="T24" fmla="*/ 12 w 254"/>
                      <a:gd name="T25" fmla="*/ 166 h 358"/>
                      <a:gd name="T26" fmla="*/ 4 w 254"/>
                      <a:gd name="T27" fmla="*/ 176 h 358"/>
                      <a:gd name="T28" fmla="*/ 0 w 254"/>
                      <a:gd name="T29" fmla="*/ 186 h 358"/>
                      <a:gd name="T30" fmla="*/ 2 w 254"/>
                      <a:gd name="T31" fmla="*/ 192 h 358"/>
                      <a:gd name="T32" fmla="*/ 12 w 254"/>
                      <a:gd name="T33" fmla="*/ 194 h 358"/>
                      <a:gd name="T34" fmla="*/ 10 w 254"/>
                      <a:gd name="T35" fmla="*/ 204 h 358"/>
                      <a:gd name="T36" fmla="*/ 10 w 254"/>
                      <a:gd name="T37" fmla="*/ 212 h 358"/>
                      <a:gd name="T38" fmla="*/ 16 w 254"/>
                      <a:gd name="T39" fmla="*/ 226 h 358"/>
                      <a:gd name="T40" fmla="*/ 20 w 254"/>
                      <a:gd name="T41" fmla="*/ 248 h 358"/>
                      <a:gd name="T42" fmla="*/ 28 w 254"/>
                      <a:gd name="T43" fmla="*/ 262 h 358"/>
                      <a:gd name="T44" fmla="*/ 36 w 254"/>
                      <a:gd name="T45" fmla="*/ 274 h 358"/>
                      <a:gd name="T46" fmla="*/ 40 w 254"/>
                      <a:gd name="T47" fmla="*/ 282 h 358"/>
                      <a:gd name="T48" fmla="*/ 52 w 254"/>
                      <a:gd name="T49" fmla="*/ 286 h 358"/>
                      <a:gd name="T50" fmla="*/ 62 w 254"/>
                      <a:gd name="T51" fmla="*/ 292 h 358"/>
                      <a:gd name="T52" fmla="*/ 66 w 254"/>
                      <a:gd name="T53" fmla="*/ 302 h 358"/>
                      <a:gd name="T54" fmla="*/ 76 w 254"/>
                      <a:gd name="T55" fmla="*/ 314 h 358"/>
                      <a:gd name="T56" fmla="*/ 82 w 254"/>
                      <a:gd name="T57" fmla="*/ 324 h 358"/>
                      <a:gd name="T58" fmla="*/ 90 w 254"/>
                      <a:gd name="T59" fmla="*/ 340 h 358"/>
                      <a:gd name="T60" fmla="*/ 98 w 254"/>
                      <a:gd name="T61" fmla="*/ 336 h 358"/>
                      <a:gd name="T62" fmla="*/ 108 w 254"/>
                      <a:gd name="T63" fmla="*/ 340 h 358"/>
                      <a:gd name="T64" fmla="*/ 116 w 254"/>
                      <a:gd name="T65" fmla="*/ 336 h 358"/>
                      <a:gd name="T66" fmla="*/ 134 w 254"/>
                      <a:gd name="T67" fmla="*/ 354 h 358"/>
                      <a:gd name="T68" fmla="*/ 146 w 254"/>
                      <a:gd name="T69" fmla="*/ 358 h 358"/>
                      <a:gd name="T70" fmla="*/ 156 w 254"/>
                      <a:gd name="T71" fmla="*/ 350 h 358"/>
                      <a:gd name="T72" fmla="*/ 166 w 254"/>
                      <a:gd name="T73" fmla="*/ 350 h 358"/>
                      <a:gd name="T74" fmla="*/ 178 w 254"/>
                      <a:gd name="T75" fmla="*/ 348 h 358"/>
                      <a:gd name="T76" fmla="*/ 196 w 254"/>
                      <a:gd name="T77" fmla="*/ 342 h 358"/>
                      <a:gd name="T78" fmla="*/ 210 w 254"/>
                      <a:gd name="T79" fmla="*/ 342 h 358"/>
                      <a:gd name="T80" fmla="*/ 206 w 254"/>
                      <a:gd name="T81" fmla="*/ 336 h 358"/>
                      <a:gd name="T82" fmla="*/ 196 w 254"/>
                      <a:gd name="T83" fmla="*/ 330 h 358"/>
                      <a:gd name="T84" fmla="*/ 188 w 254"/>
                      <a:gd name="T85" fmla="*/ 310 h 358"/>
                      <a:gd name="T86" fmla="*/ 174 w 254"/>
                      <a:gd name="T87" fmla="*/ 294 h 358"/>
                      <a:gd name="T88" fmla="*/ 162 w 254"/>
                      <a:gd name="T89" fmla="*/ 292 h 358"/>
                      <a:gd name="T90" fmla="*/ 166 w 254"/>
                      <a:gd name="T91" fmla="*/ 282 h 358"/>
                      <a:gd name="T92" fmla="*/ 178 w 254"/>
                      <a:gd name="T93" fmla="*/ 268 h 358"/>
                      <a:gd name="T94" fmla="*/ 184 w 254"/>
                      <a:gd name="T95" fmla="*/ 236 h 358"/>
                      <a:gd name="T96" fmla="*/ 196 w 254"/>
                      <a:gd name="T97" fmla="*/ 220 h 358"/>
                      <a:gd name="T98" fmla="*/ 202 w 254"/>
                      <a:gd name="T99" fmla="*/ 202 h 358"/>
                      <a:gd name="T100" fmla="*/ 208 w 254"/>
                      <a:gd name="T101" fmla="*/ 186 h 358"/>
                      <a:gd name="T102" fmla="*/ 220 w 254"/>
                      <a:gd name="T103" fmla="*/ 162 h 358"/>
                      <a:gd name="T104" fmla="*/ 220 w 254"/>
                      <a:gd name="T105" fmla="*/ 140 h 358"/>
                      <a:gd name="T106" fmla="*/ 226 w 254"/>
                      <a:gd name="T107" fmla="*/ 116 h 358"/>
                      <a:gd name="T108" fmla="*/ 232 w 254"/>
                      <a:gd name="T109" fmla="*/ 108 h 358"/>
                      <a:gd name="T110" fmla="*/ 238 w 254"/>
                      <a:gd name="T111" fmla="*/ 98 h 358"/>
                      <a:gd name="T112" fmla="*/ 254 w 254"/>
                      <a:gd name="T113" fmla="*/ 90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54" h="358">
                        <a:moveTo>
                          <a:pt x="254" y="90"/>
                        </a:moveTo>
                        <a:lnTo>
                          <a:pt x="248" y="90"/>
                        </a:lnTo>
                        <a:lnTo>
                          <a:pt x="228" y="66"/>
                        </a:lnTo>
                        <a:lnTo>
                          <a:pt x="226" y="56"/>
                        </a:lnTo>
                        <a:lnTo>
                          <a:pt x="228" y="46"/>
                        </a:lnTo>
                        <a:lnTo>
                          <a:pt x="228" y="36"/>
                        </a:lnTo>
                        <a:lnTo>
                          <a:pt x="228" y="26"/>
                        </a:lnTo>
                        <a:lnTo>
                          <a:pt x="224" y="24"/>
                        </a:lnTo>
                        <a:lnTo>
                          <a:pt x="224" y="18"/>
                        </a:lnTo>
                        <a:lnTo>
                          <a:pt x="224" y="12"/>
                        </a:lnTo>
                        <a:lnTo>
                          <a:pt x="216" y="8"/>
                        </a:lnTo>
                        <a:lnTo>
                          <a:pt x="208" y="2"/>
                        </a:lnTo>
                        <a:lnTo>
                          <a:pt x="208" y="0"/>
                        </a:lnTo>
                        <a:lnTo>
                          <a:pt x="198" y="2"/>
                        </a:lnTo>
                        <a:lnTo>
                          <a:pt x="192" y="2"/>
                        </a:lnTo>
                        <a:lnTo>
                          <a:pt x="190" y="12"/>
                        </a:lnTo>
                        <a:lnTo>
                          <a:pt x="184" y="16"/>
                        </a:lnTo>
                        <a:lnTo>
                          <a:pt x="182" y="24"/>
                        </a:lnTo>
                        <a:lnTo>
                          <a:pt x="178" y="26"/>
                        </a:lnTo>
                        <a:lnTo>
                          <a:pt x="174" y="24"/>
                        </a:lnTo>
                        <a:lnTo>
                          <a:pt x="162" y="24"/>
                        </a:lnTo>
                        <a:lnTo>
                          <a:pt x="162" y="18"/>
                        </a:lnTo>
                        <a:lnTo>
                          <a:pt x="156" y="24"/>
                        </a:lnTo>
                        <a:lnTo>
                          <a:pt x="54" y="20"/>
                        </a:lnTo>
                        <a:lnTo>
                          <a:pt x="54" y="56"/>
                        </a:lnTo>
                        <a:lnTo>
                          <a:pt x="38" y="56"/>
                        </a:lnTo>
                        <a:lnTo>
                          <a:pt x="38" y="70"/>
                        </a:lnTo>
                        <a:lnTo>
                          <a:pt x="38" y="138"/>
                        </a:lnTo>
                        <a:lnTo>
                          <a:pt x="36" y="138"/>
                        </a:lnTo>
                        <a:lnTo>
                          <a:pt x="28" y="138"/>
                        </a:lnTo>
                        <a:lnTo>
                          <a:pt x="26" y="136"/>
                        </a:lnTo>
                        <a:lnTo>
                          <a:pt x="22" y="138"/>
                        </a:lnTo>
                        <a:lnTo>
                          <a:pt x="18" y="144"/>
                        </a:lnTo>
                        <a:lnTo>
                          <a:pt x="18" y="148"/>
                        </a:lnTo>
                        <a:lnTo>
                          <a:pt x="18" y="152"/>
                        </a:lnTo>
                        <a:lnTo>
                          <a:pt x="16" y="156"/>
                        </a:lnTo>
                        <a:lnTo>
                          <a:pt x="12" y="158"/>
                        </a:lnTo>
                        <a:lnTo>
                          <a:pt x="12" y="162"/>
                        </a:lnTo>
                        <a:lnTo>
                          <a:pt x="12" y="166"/>
                        </a:lnTo>
                        <a:lnTo>
                          <a:pt x="10" y="172"/>
                        </a:lnTo>
                        <a:lnTo>
                          <a:pt x="8" y="174"/>
                        </a:lnTo>
                        <a:lnTo>
                          <a:pt x="4" y="176"/>
                        </a:lnTo>
                        <a:lnTo>
                          <a:pt x="4" y="182"/>
                        </a:lnTo>
                        <a:lnTo>
                          <a:pt x="2" y="184"/>
                        </a:lnTo>
                        <a:lnTo>
                          <a:pt x="0" y="186"/>
                        </a:lnTo>
                        <a:lnTo>
                          <a:pt x="0" y="190"/>
                        </a:lnTo>
                        <a:lnTo>
                          <a:pt x="0" y="192"/>
                        </a:lnTo>
                        <a:lnTo>
                          <a:pt x="2" y="192"/>
                        </a:lnTo>
                        <a:lnTo>
                          <a:pt x="8" y="192"/>
                        </a:lnTo>
                        <a:lnTo>
                          <a:pt x="10" y="192"/>
                        </a:lnTo>
                        <a:lnTo>
                          <a:pt x="12" y="194"/>
                        </a:lnTo>
                        <a:lnTo>
                          <a:pt x="12" y="198"/>
                        </a:lnTo>
                        <a:lnTo>
                          <a:pt x="12" y="200"/>
                        </a:lnTo>
                        <a:lnTo>
                          <a:pt x="10" y="204"/>
                        </a:lnTo>
                        <a:lnTo>
                          <a:pt x="10" y="208"/>
                        </a:lnTo>
                        <a:lnTo>
                          <a:pt x="10" y="210"/>
                        </a:lnTo>
                        <a:lnTo>
                          <a:pt x="10" y="212"/>
                        </a:lnTo>
                        <a:lnTo>
                          <a:pt x="10" y="218"/>
                        </a:lnTo>
                        <a:lnTo>
                          <a:pt x="12" y="220"/>
                        </a:lnTo>
                        <a:lnTo>
                          <a:pt x="16" y="226"/>
                        </a:lnTo>
                        <a:lnTo>
                          <a:pt x="22" y="236"/>
                        </a:lnTo>
                        <a:lnTo>
                          <a:pt x="22" y="246"/>
                        </a:lnTo>
                        <a:lnTo>
                          <a:pt x="20" y="248"/>
                        </a:lnTo>
                        <a:lnTo>
                          <a:pt x="26" y="250"/>
                        </a:lnTo>
                        <a:lnTo>
                          <a:pt x="28" y="256"/>
                        </a:lnTo>
                        <a:lnTo>
                          <a:pt x="28" y="262"/>
                        </a:lnTo>
                        <a:lnTo>
                          <a:pt x="28" y="266"/>
                        </a:lnTo>
                        <a:lnTo>
                          <a:pt x="30" y="268"/>
                        </a:lnTo>
                        <a:lnTo>
                          <a:pt x="36" y="274"/>
                        </a:lnTo>
                        <a:lnTo>
                          <a:pt x="38" y="278"/>
                        </a:lnTo>
                        <a:lnTo>
                          <a:pt x="38" y="282"/>
                        </a:lnTo>
                        <a:lnTo>
                          <a:pt x="40" y="282"/>
                        </a:lnTo>
                        <a:lnTo>
                          <a:pt x="46" y="282"/>
                        </a:lnTo>
                        <a:lnTo>
                          <a:pt x="48" y="284"/>
                        </a:lnTo>
                        <a:lnTo>
                          <a:pt x="52" y="286"/>
                        </a:lnTo>
                        <a:lnTo>
                          <a:pt x="54" y="290"/>
                        </a:lnTo>
                        <a:lnTo>
                          <a:pt x="58" y="290"/>
                        </a:lnTo>
                        <a:lnTo>
                          <a:pt x="62" y="292"/>
                        </a:lnTo>
                        <a:lnTo>
                          <a:pt x="62" y="296"/>
                        </a:lnTo>
                        <a:lnTo>
                          <a:pt x="64" y="300"/>
                        </a:lnTo>
                        <a:lnTo>
                          <a:pt x="66" y="302"/>
                        </a:lnTo>
                        <a:lnTo>
                          <a:pt x="74" y="304"/>
                        </a:lnTo>
                        <a:lnTo>
                          <a:pt x="76" y="310"/>
                        </a:lnTo>
                        <a:lnTo>
                          <a:pt x="76" y="314"/>
                        </a:lnTo>
                        <a:lnTo>
                          <a:pt x="80" y="320"/>
                        </a:lnTo>
                        <a:lnTo>
                          <a:pt x="82" y="322"/>
                        </a:lnTo>
                        <a:lnTo>
                          <a:pt x="82" y="324"/>
                        </a:lnTo>
                        <a:lnTo>
                          <a:pt x="88" y="332"/>
                        </a:lnTo>
                        <a:lnTo>
                          <a:pt x="88" y="336"/>
                        </a:lnTo>
                        <a:lnTo>
                          <a:pt x="90" y="340"/>
                        </a:lnTo>
                        <a:lnTo>
                          <a:pt x="92" y="340"/>
                        </a:lnTo>
                        <a:lnTo>
                          <a:pt x="94" y="336"/>
                        </a:lnTo>
                        <a:lnTo>
                          <a:pt x="98" y="336"/>
                        </a:lnTo>
                        <a:lnTo>
                          <a:pt x="100" y="336"/>
                        </a:lnTo>
                        <a:lnTo>
                          <a:pt x="106" y="340"/>
                        </a:lnTo>
                        <a:lnTo>
                          <a:pt x="108" y="340"/>
                        </a:lnTo>
                        <a:lnTo>
                          <a:pt x="110" y="338"/>
                        </a:lnTo>
                        <a:lnTo>
                          <a:pt x="112" y="336"/>
                        </a:lnTo>
                        <a:lnTo>
                          <a:pt x="116" y="336"/>
                        </a:lnTo>
                        <a:lnTo>
                          <a:pt x="118" y="340"/>
                        </a:lnTo>
                        <a:lnTo>
                          <a:pt x="124" y="348"/>
                        </a:lnTo>
                        <a:lnTo>
                          <a:pt x="134" y="354"/>
                        </a:lnTo>
                        <a:lnTo>
                          <a:pt x="136" y="356"/>
                        </a:lnTo>
                        <a:lnTo>
                          <a:pt x="138" y="354"/>
                        </a:lnTo>
                        <a:lnTo>
                          <a:pt x="146" y="358"/>
                        </a:lnTo>
                        <a:lnTo>
                          <a:pt x="148" y="354"/>
                        </a:lnTo>
                        <a:lnTo>
                          <a:pt x="154" y="354"/>
                        </a:lnTo>
                        <a:lnTo>
                          <a:pt x="156" y="350"/>
                        </a:lnTo>
                        <a:lnTo>
                          <a:pt x="160" y="350"/>
                        </a:lnTo>
                        <a:lnTo>
                          <a:pt x="162" y="350"/>
                        </a:lnTo>
                        <a:lnTo>
                          <a:pt x="166" y="350"/>
                        </a:lnTo>
                        <a:lnTo>
                          <a:pt x="170" y="350"/>
                        </a:lnTo>
                        <a:lnTo>
                          <a:pt x="172" y="354"/>
                        </a:lnTo>
                        <a:lnTo>
                          <a:pt x="178" y="348"/>
                        </a:lnTo>
                        <a:lnTo>
                          <a:pt x="184" y="348"/>
                        </a:lnTo>
                        <a:lnTo>
                          <a:pt x="190" y="342"/>
                        </a:lnTo>
                        <a:lnTo>
                          <a:pt x="196" y="342"/>
                        </a:lnTo>
                        <a:lnTo>
                          <a:pt x="202" y="342"/>
                        </a:lnTo>
                        <a:lnTo>
                          <a:pt x="210" y="348"/>
                        </a:lnTo>
                        <a:lnTo>
                          <a:pt x="210" y="342"/>
                        </a:lnTo>
                        <a:lnTo>
                          <a:pt x="210" y="340"/>
                        </a:lnTo>
                        <a:lnTo>
                          <a:pt x="208" y="338"/>
                        </a:lnTo>
                        <a:lnTo>
                          <a:pt x="206" y="336"/>
                        </a:lnTo>
                        <a:lnTo>
                          <a:pt x="202" y="336"/>
                        </a:lnTo>
                        <a:lnTo>
                          <a:pt x="198" y="336"/>
                        </a:lnTo>
                        <a:lnTo>
                          <a:pt x="196" y="330"/>
                        </a:lnTo>
                        <a:lnTo>
                          <a:pt x="190" y="322"/>
                        </a:lnTo>
                        <a:lnTo>
                          <a:pt x="188" y="314"/>
                        </a:lnTo>
                        <a:lnTo>
                          <a:pt x="188" y="310"/>
                        </a:lnTo>
                        <a:lnTo>
                          <a:pt x="184" y="308"/>
                        </a:lnTo>
                        <a:lnTo>
                          <a:pt x="178" y="300"/>
                        </a:lnTo>
                        <a:lnTo>
                          <a:pt x="174" y="294"/>
                        </a:lnTo>
                        <a:lnTo>
                          <a:pt x="170" y="294"/>
                        </a:lnTo>
                        <a:lnTo>
                          <a:pt x="164" y="292"/>
                        </a:lnTo>
                        <a:lnTo>
                          <a:pt x="162" y="292"/>
                        </a:lnTo>
                        <a:lnTo>
                          <a:pt x="160" y="292"/>
                        </a:lnTo>
                        <a:lnTo>
                          <a:pt x="162" y="282"/>
                        </a:lnTo>
                        <a:lnTo>
                          <a:pt x="166" y="282"/>
                        </a:lnTo>
                        <a:lnTo>
                          <a:pt x="172" y="278"/>
                        </a:lnTo>
                        <a:lnTo>
                          <a:pt x="174" y="278"/>
                        </a:lnTo>
                        <a:lnTo>
                          <a:pt x="178" y="268"/>
                        </a:lnTo>
                        <a:lnTo>
                          <a:pt x="178" y="254"/>
                        </a:lnTo>
                        <a:lnTo>
                          <a:pt x="180" y="246"/>
                        </a:lnTo>
                        <a:lnTo>
                          <a:pt x="184" y="236"/>
                        </a:lnTo>
                        <a:lnTo>
                          <a:pt x="184" y="226"/>
                        </a:lnTo>
                        <a:lnTo>
                          <a:pt x="190" y="222"/>
                        </a:lnTo>
                        <a:lnTo>
                          <a:pt x="196" y="220"/>
                        </a:lnTo>
                        <a:lnTo>
                          <a:pt x="198" y="218"/>
                        </a:lnTo>
                        <a:lnTo>
                          <a:pt x="200" y="208"/>
                        </a:lnTo>
                        <a:lnTo>
                          <a:pt x="202" y="202"/>
                        </a:lnTo>
                        <a:lnTo>
                          <a:pt x="206" y="194"/>
                        </a:lnTo>
                        <a:lnTo>
                          <a:pt x="206" y="190"/>
                        </a:lnTo>
                        <a:lnTo>
                          <a:pt x="208" y="186"/>
                        </a:lnTo>
                        <a:lnTo>
                          <a:pt x="214" y="182"/>
                        </a:lnTo>
                        <a:lnTo>
                          <a:pt x="220" y="168"/>
                        </a:lnTo>
                        <a:lnTo>
                          <a:pt x="220" y="162"/>
                        </a:lnTo>
                        <a:lnTo>
                          <a:pt x="220" y="154"/>
                        </a:lnTo>
                        <a:lnTo>
                          <a:pt x="220" y="148"/>
                        </a:lnTo>
                        <a:lnTo>
                          <a:pt x="220" y="140"/>
                        </a:lnTo>
                        <a:lnTo>
                          <a:pt x="224" y="134"/>
                        </a:lnTo>
                        <a:lnTo>
                          <a:pt x="226" y="128"/>
                        </a:lnTo>
                        <a:lnTo>
                          <a:pt x="226" y="116"/>
                        </a:lnTo>
                        <a:lnTo>
                          <a:pt x="226" y="110"/>
                        </a:lnTo>
                        <a:lnTo>
                          <a:pt x="228" y="110"/>
                        </a:lnTo>
                        <a:lnTo>
                          <a:pt x="232" y="108"/>
                        </a:lnTo>
                        <a:lnTo>
                          <a:pt x="232" y="102"/>
                        </a:lnTo>
                        <a:lnTo>
                          <a:pt x="236" y="98"/>
                        </a:lnTo>
                        <a:lnTo>
                          <a:pt x="238" y="98"/>
                        </a:lnTo>
                        <a:lnTo>
                          <a:pt x="246" y="98"/>
                        </a:lnTo>
                        <a:lnTo>
                          <a:pt x="254" y="90"/>
                        </a:lnTo>
                        <a:lnTo>
                          <a:pt x="254" y="90"/>
                        </a:lnTo>
                        <a:lnTo>
                          <a:pt x="254" y="9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8" name="Freeform 1503"/>
                  <p:cNvSpPr/>
                  <p:nvPr/>
                </p:nvSpPr>
                <p:spPr bwMode="auto">
                  <a:xfrm>
                    <a:off x="2486025" y="4178300"/>
                    <a:ext cx="53975" cy="111125"/>
                  </a:xfrm>
                  <a:custGeom>
                    <a:avLst/>
                    <a:gdLst>
                      <a:gd name="T0" fmla="*/ 8 w 34"/>
                      <a:gd name="T1" fmla="*/ 0 h 70"/>
                      <a:gd name="T2" fmla="*/ 8 w 34"/>
                      <a:gd name="T3" fmla="*/ 0 h 70"/>
                      <a:gd name="T4" fmla="*/ 6 w 34"/>
                      <a:gd name="T5" fmla="*/ 2 h 70"/>
                      <a:gd name="T6" fmla="*/ 4 w 34"/>
                      <a:gd name="T7" fmla="*/ 4 h 70"/>
                      <a:gd name="T8" fmla="*/ 6 w 34"/>
                      <a:gd name="T9" fmla="*/ 8 h 70"/>
                      <a:gd name="T10" fmla="*/ 6 w 34"/>
                      <a:gd name="T11" fmla="*/ 10 h 70"/>
                      <a:gd name="T12" fmla="*/ 8 w 34"/>
                      <a:gd name="T13" fmla="*/ 12 h 70"/>
                      <a:gd name="T14" fmla="*/ 0 w 34"/>
                      <a:gd name="T15" fmla="*/ 30 h 70"/>
                      <a:gd name="T16" fmla="*/ 4 w 34"/>
                      <a:gd name="T17" fmla="*/ 38 h 70"/>
                      <a:gd name="T18" fmla="*/ 6 w 34"/>
                      <a:gd name="T19" fmla="*/ 48 h 70"/>
                      <a:gd name="T20" fmla="*/ 8 w 34"/>
                      <a:gd name="T21" fmla="*/ 60 h 70"/>
                      <a:gd name="T22" fmla="*/ 8 w 34"/>
                      <a:gd name="T23" fmla="*/ 66 h 70"/>
                      <a:gd name="T24" fmla="*/ 10 w 34"/>
                      <a:gd name="T25" fmla="*/ 70 h 70"/>
                      <a:gd name="T26" fmla="*/ 14 w 34"/>
                      <a:gd name="T27" fmla="*/ 70 h 70"/>
                      <a:gd name="T28" fmla="*/ 24 w 34"/>
                      <a:gd name="T29" fmla="*/ 64 h 70"/>
                      <a:gd name="T30" fmla="*/ 28 w 34"/>
                      <a:gd name="T31" fmla="*/ 64 h 70"/>
                      <a:gd name="T32" fmla="*/ 30 w 34"/>
                      <a:gd name="T33" fmla="*/ 62 h 70"/>
                      <a:gd name="T34" fmla="*/ 34 w 34"/>
                      <a:gd name="T35" fmla="*/ 54 h 70"/>
                      <a:gd name="T36" fmla="*/ 34 w 34"/>
                      <a:gd name="T37" fmla="*/ 48 h 70"/>
                      <a:gd name="T38" fmla="*/ 30 w 34"/>
                      <a:gd name="T39" fmla="*/ 36 h 70"/>
                      <a:gd name="T40" fmla="*/ 18 w 34"/>
                      <a:gd name="T41" fmla="*/ 12 h 70"/>
                      <a:gd name="T42" fmla="*/ 8 w 34"/>
                      <a:gd name="T43" fmla="*/ 0 h 70"/>
                      <a:gd name="T44" fmla="*/ 8 w 34"/>
                      <a:gd name="T45" fmla="*/ 0 h 70"/>
                      <a:gd name="T46" fmla="*/ 8 w 34"/>
                      <a:gd name="T47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4" h="70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6" y="2"/>
                        </a:lnTo>
                        <a:lnTo>
                          <a:pt x="4" y="4"/>
                        </a:lnTo>
                        <a:lnTo>
                          <a:pt x="6" y="8"/>
                        </a:lnTo>
                        <a:lnTo>
                          <a:pt x="6" y="10"/>
                        </a:lnTo>
                        <a:lnTo>
                          <a:pt x="8" y="12"/>
                        </a:lnTo>
                        <a:lnTo>
                          <a:pt x="0" y="30"/>
                        </a:lnTo>
                        <a:lnTo>
                          <a:pt x="4" y="38"/>
                        </a:lnTo>
                        <a:lnTo>
                          <a:pt x="6" y="48"/>
                        </a:lnTo>
                        <a:lnTo>
                          <a:pt x="8" y="60"/>
                        </a:lnTo>
                        <a:lnTo>
                          <a:pt x="8" y="66"/>
                        </a:lnTo>
                        <a:lnTo>
                          <a:pt x="10" y="70"/>
                        </a:lnTo>
                        <a:lnTo>
                          <a:pt x="14" y="70"/>
                        </a:lnTo>
                        <a:lnTo>
                          <a:pt x="24" y="64"/>
                        </a:lnTo>
                        <a:lnTo>
                          <a:pt x="28" y="64"/>
                        </a:lnTo>
                        <a:lnTo>
                          <a:pt x="30" y="62"/>
                        </a:lnTo>
                        <a:lnTo>
                          <a:pt x="34" y="54"/>
                        </a:lnTo>
                        <a:lnTo>
                          <a:pt x="34" y="48"/>
                        </a:lnTo>
                        <a:lnTo>
                          <a:pt x="30" y="36"/>
                        </a:lnTo>
                        <a:lnTo>
                          <a:pt x="18" y="1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9" name="Freeform 1504"/>
                  <p:cNvSpPr>
                    <a:spLocks noEditPoints="1"/>
                  </p:cNvSpPr>
                  <p:nvPr/>
                </p:nvSpPr>
                <p:spPr bwMode="auto">
                  <a:xfrm>
                    <a:off x="276225" y="3133725"/>
                    <a:ext cx="508000" cy="517525"/>
                  </a:xfrm>
                  <a:custGeom>
                    <a:avLst/>
                    <a:gdLst>
                      <a:gd name="T0" fmla="*/ 288 w 320"/>
                      <a:gd name="T1" fmla="*/ 88 h 326"/>
                      <a:gd name="T2" fmla="*/ 296 w 320"/>
                      <a:gd name="T3" fmla="*/ 86 h 326"/>
                      <a:gd name="T4" fmla="*/ 288 w 320"/>
                      <a:gd name="T5" fmla="*/ 80 h 326"/>
                      <a:gd name="T6" fmla="*/ 320 w 320"/>
                      <a:gd name="T7" fmla="*/ 86 h 326"/>
                      <a:gd name="T8" fmla="*/ 310 w 320"/>
                      <a:gd name="T9" fmla="*/ 80 h 326"/>
                      <a:gd name="T10" fmla="*/ 260 w 320"/>
                      <a:gd name="T11" fmla="*/ 94 h 326"/>
                      <a:gd name="T12" fmla="*/ 266 w 320"/>
                      <a:gd name="T13" fmla="*/ 96 h 326"/>
                      <a:gd name="T14" fmla="*/ 260 w 320"/>
                      <a:gd name="T15" fmla="*/ 94 h 326"/>
                      <a:gd name="T16" fmla="*/ 44 w 320"/>
                      <a:gd name="T17" fmla="*/ 310 h 326"/>
                      <a:gd name="T18" fmla="*/ 44 w 320"/>
                      <a:gd name="T19" fmla="*/ 310 h 326"/>
                      <a:gd name="T20" fmla="*/ 6 w 320"/>
                      <a:gd name="T21" fmla="*/ 312 h 326"/>
                      <a:gd name="T22" fmla="*/ 0 w 320"/>
                      <a:gd name="T23" fmla="*/ 320 h 326"/>
                      <a:gd name="T24" fmla="*/ 8 w 320"/>
                      <a:gd name="T25" fmla="*/ 312 h 326"/>
                      <a:gd name="T26" fmla="*/ 6 w 320"/>
                      <a:gd name="T27" fmla="*/ 312 h 326"/>
                      <a:gd name="T28" fmla="*/ 16 w 320"/>
                      <a:gd name="T29" fmla="*/ 320 h 326"/>
                      <a:gd name="T30" fmla="*/ 22 w 320"/>
                      <a:gd name="T31" fmla="*/ 320 h 326"/>
                      <a:gd name="T32" fmla="*/ 18 w 320"/>
                      <a:gd name="T33" fmla="*/ 318 h 326"/>
                      <a:gd name="T34" fmla="*/ 222 w 320"/>
                      <a:gd name="T35" fmla="*/ 12 h 326"/>
                      <a:gd name="T36" fmla="*/ 174 w 320"/>
                      <a:gd name="T37" fmla="*/ 6 h 326"/>
                      <a:gd name="T38" fmla="*/ 140 w 320"/>
                      <a:gd name="T39" fmla="*/ 4 h 326"/>
                      <a:gd name="T40" fmla="*/ 128 w 320"/>
                      <a:gd name="T41" fmla="*/ 6 h 326"/>
                      <a:gd name="T42" fmla="*/ 112 w 320"/>
                      <a:gd name="T43" fmla="*/ 12 h 326"/>
                      <a:gd name="T44" fmla="*/ 112 w 320"/>
                      <a:gd name="T45" fmla="*/ 30 h 326"/>
                      <a:gd name="T46" fmla="*/ 122 w 320"/>
                      <a:gd name="T47" fmla="*/ 36 h 326"/>
                      <a:gd name="T48" fmla="*/ 128 w 320"/>
                      <a:gd name="T49" fmla="*/ 40 h 326"/>
                      <a:gd name="T50" fmla="*/ 144 w 320"/>
                      <a:gd name="T51" fmla="*/ 42 h 326"/>
                      <a:gd name="T52" fmla="*/ 140 w 320"/>
                      <a:gd name="T53" fmla="*/ 54 h 326"/>
                      <a:gd name="T54" fmla="*/ 144 w 320"/>
                      <a:gd name="T55" fmla="*/ 68 h 326"/>
                      <a:gd name="T56" fmla="*/ 138 w 320"/>
                      <a:gd name="T57" fmla="*/ 78 h 326"/>
                      <a:gd name="T58" fmla="*/ 138 w 320"/>
                      <a:gd name="T59" fmla="*/ 94 h 326"/>
                      <a:gd name="T60" fmla="*/ 138 w 320"/>
                      <a:gd name="T61" fmla="*/ 104 h 326"/>
                      <a:gd name="T62" fmla="*/ 136 w 320"/>
                      <a:gd name="T63" fmla="*/ 114 h 326"/>
                      <a:gd name="T64" fmla="*/ 140 w 320"/>
                      <a:gd name="T65" fmla="*/ 122 h 326"/>
                      <a:gd name="T66" fmla="*/ 144 w 320"/>
                      <a:gd name="T67" fmla="*/ 134 h 326"/>
                      <a:gd name="T68" fmla="*/ 176 w 320"/>
                      <a:gd name="T69" fmla="*/ 150 h 326"/>
                      <a:gd name="T70" fmla="*/ 192 w 320"/>
                      <a:gd name="T71" fmla="*/ 148 h 326"/>
                      <a:gd name="T72" fmla="*/ 208 w 320"/>
                      <a:gd name="T73" fmla="*/ 142 h 326"/>
                      <a:gd name="T74" fmla="*/ 214 w 320"/>
                      <a:gd name="T75" fmla="*/ 130 h 326"/>
                      <a:gd name="T76" fmla="*/ 232 w 320"/>
                      <a:gd name="T77" fmla="*/ 124 h 326"/>
                      <a:gd name="T78" fmla="*/ 242 w 320"/>
                      <a:gd name="T79" fmla="*/ 104 h 326"/>
                      <a:gd name="T80" fmla="*/ 242 w 320"/>
                      <a:gd name="T81" fmla="*/ 94 h 326"/>
                      <a:gd name="T82" fmla="*/ 248 w 320"/>
                      <a:gd name="T83" fmla="*/ 80 h 326"/>
                      <a:gd name="T84" fmla="*/ 266 w 320"/>
                      <a:gd name="T85" fmla="*/ 54 h 326"/>
                      <a:gd name="T86" fmla="*/ 288 w 320"/>
                      <a:gd name="T87" fmla="*/ 42 h 326"/>
                      <a:gd name="T88" fmla="*/ 286 w 320"/>
                      <a:gd name="T89" fmla="*/ 26 h 326"/>
                      <a:gd name="T90" fmla="*/ 270 w 320"/>
                      <a:gd name="T91" fmla="*/ 32 h 326"/>
                      <a:gd name="T92" fmla="*/ 256 w 320"/>
                      <a:gd name="T93" fmla="*/ 26 h 326"/>
                      <a:gd name="T94" fmla="*/ 242 w 320"/>
                      <a:gd name="T95" fmla="*/ 24 h 326"/>
                      <a:gd name="T96" fmla="*/ 232 w 320"/>
                      <a:gd name="T97" fmla="*/ 22 h 326"/>
                      <a:gd name="T98" fmla="*/ 224 w 320"/>
                      <a:gd name="T99" fmla="*/ 14 h 326"/>
                      <a:gd name="T100" fmla="*/ 222 w 320"/>
                      <a:gd name="T101" fmla="*/ 12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20" h="326">
                        <a:moveTo>
                          <a:pt x="288" y="80"/>
                        </a:moveTo>
                        <a:lnTo>
                          <a:pt x="288" y="80"/>
                        </a:lnTo>
                        <a:lnTo>
                          <a:pt x="288" y="88"/>
                        </a:lnTo>
                        <a:lnTo>
                          <a:pt x="288" y="92"/>
                        </a:lnTo>
                        <a:lnTo>
                          <a:pt x="292" y="94"/>
                        </a:lnTo>
                        <a:lnTo>
                          <a:pt x="296" y="86"/>
                        </a:lnTo>
                        <a:lnTo>
                          <a:pt x="288" y="80"/>
                        </a:lnTo>
                        <a:lnTo>
                          <a:pt x="288" y="80"/>
                        </a:lnTo>
                        <a:lnTo>
                          <a:pt x="288" y="80"/>
                        </a:lnTo>
                        <a:close/>
                        <a:moveTo>
                          <a:pt x="310" y="80"/>
                        </a:moveTo>
                        <a:lnTo>
                          <a:pt x="314" y="86"/>
                        </a:lnTo>
                        <a:lnTo>
                          <a:pt x="320" y="86"/>
                        </a:lnTo>
                        <a:lnTo>
                          <a:pt x="318" y="84"/>
                        </a:lnTo>
                        <a:lnTo>
                          <a:pt x="310" y="80"/>
                        </a:lnTo>
                        <a:lnTo>
                          <a:pt x="310" y="80"/>
                        </a:lnTo>
                        <a:lnTo>
                          <a:pt x="310" y="80"/>
                        </a:lnTo>
                        <a:close/>
                        <a:moveTo>
                          <a:pt x="260" y="94"/>
                        </a:moveTo>
                        <a:lnTo>
                          <a:pt x="260" y="94"/>
                        </a:lnTo>
                        <a:lnTo>
                          <a:pt x="260" y="96"/>
                        </a:lnTo>
                        <a:lnTo>
                          <a:pt x="264" y="98"/>
                        </a:lnTo>
                        <a:lnTo>
                          <a:pt x="266" y="96"/>
                        </a:lnTo>
                        <a:lnTo>
                          <a:pt x="266" y="94"/>
                        </a:lnTo>
                        <a:lnTo>
                          <a:pt x="260" y="94"/>
                        </a:lnTo>
                        <a:lnTo>
                          <a:pt x="260" y="94"/>
                        </a:lnTo>
                        <a:lnTo>
                          <a:pt x="260" y="94"/>
                        </a:lnTo>
                        <a:close/>
                        <a:moveTo>
                          <a:pt x="44" y="310"/>
                        </a:moveTo>
                        <a:lnTo>
                          <a:pt x="44" y="310"/>
                        </a:lnTo>
                        <a:lnTo>
                          <a:pt x="38" y="318"/>
                        </a:lnTo>
                        <a:lnTo>
                          <a:pt x="46" y="316"/>
                        </a:lnTo>
                        <a:lnTo>
                          <a:pt x="44" y="310"/>
                        </a:lnTo>
                        <a:lnTo>
                          <a:pt x="44" y="310"/>
                        </a:lnTo>
                        <a:lnTo>
                          <a:pt x="44" y="310"/>
                        </a:lnTo>
                        <a:close/>
                        <a:moveTo>
                          <a:pt x="6" y="312"/>
                        </a:moveTo>
                        <a:lnTo>
                          <a:pt x="6" y="312"/>
                        </a:lnTo>
                        <a:lnTo>
                          <a:pt x="0" y="318"/>
                        </a:lnTo>
                        <a:lnTo>
                          <a:pt x="0" y="320"/>
                        </a:lnTo>
                        <a:lnTo>
                          <a:pt x="6" y="318"/>
                        </a:lnTo>
                        <a:lnTo>
                          <a:pt x="6" y="316"/>
                        </a:lnTo>
                        <a:lnTo>
                          <a:pt x="8" y="312"/>
                        </a:lnTo>
                        <a:lnTo>
                          <a:pt x="6" y="312"/>
                        </a:lnTo>
                        <a:lnTo>
                          <a:pt x="6" y="312"/>
                        </a:lnTo>
                        <a:lnTo>
                          <a:pt x="6" y="312"/>
                        </a:lnTo>
                        <a:close/>
                        <a:moveTo>
                          <a:pt x="18" y="318"/>
                        </a:moveTo>
                        <a:lnTo>
                          <a:pt x="18" y="318"/>
                        </a:lnTo>
                        <a:lnTo>
                          <a:pt x="16" y="320"/>
                        </a:lnTo>
                        <a:lnTo>
                          <a:pt x="18" y="322"/>
                        </a:lnTo>
                        <a:lnTo>
                          <a:pt x="20" y="326"/>
                        </a:lnTo>
                        <a:lnTo>
                          <a:pt x="22" y="320"/>
                        </a:lnTo>
                        <a:lnTo>
                          <a:pt x="22" y="318"/>
                        </a:lnTo>
                        <a:lnTo>
                          <a:pt x="18" y="318"/>
                        </a:lnTo>
                        <a:lnTo>
                          <a:pt x="18" y="318"/>
                        </a:lnTo>
                        <a:lnTo>
                          <a:pt x="18" y="318"/>
                        </a:lnTo>
                        <a:close/>
                        <a:moveTo>
                          <a:pt x="222" y="12"/>
                        </a:moveTo>
                        <a:lnTo>
                          <a:pt x="222" y="12"/>
                        </a:lnTo>
                        <a:lnTo>
                          <a:pt x="212" y="12"/>
                        </a:lnTo>
                        <a:lnTo>
                          <a:pt x="200" y="8"/>
                        </a:lnTo>
                        <a:lnTo>
                          <a:pt x="174" y="6"/>
                        </a:lnTo>
                        <a:lnTo>
                          <a:pt x="158" y="6"/>
                        </a:lnTo>
                        <a:lnTo>
                          <a:pt x="144" y="6"/>
                        </a:lnTo>
                        <a:lnTo>
                          <a:pt x="140" y="4"/>
                        </a:lnTo>
                        <a:lnTo>
                          <a:pt x="136" y="0"/>
                        </a:lnTo>
                        <a:lnTo>
                          <a:pt x="130" y="4"/>
                        </a:lnTo>
                        <a:lnTo>
                          <a:pt x="128" y="6"/>
                        </a:lnTo>
                        <a:lnTo>
                          <a:pt x="126" y="12"/>
                        </a:lnTo>
                        <a:lnTo>
                          <a:pt x="120" y="12"/>
                        </a:lnTo>
                        <a:lnTo>
                          <a:pt x="112" y="12"/>
                        </a:lnTo>
                        <a:lnTo>
                          <a:pt x="110" y="14"/>
                        </a:lnTo>
                        <a:lnTo>
                          <a:pt x="108" y="18"/>
                        </a:lnTo>
                        <a:lnTo>
                          <a:pt x="112" y="30"/>
                        </a:lnTo>
                        <a:lnTo>
                          <a:pt x="112" y="40"/>
                        </a:lnTo>
                        <a:lnTo>
                          <a:pt x="118" y="36"/>
                        </a:lnTo>
                        <a:lnTo>
                          <a:pt x="122" y="36"/>
                        </a:lnTo>
                        <a:lnTo>
                          <a:pt x="126" y="36"/>
                        </a:lnTo>
                        <a:lnTo>
                          <a:pt x="126" y="42"/>
                        </a:lnTo>
                        <a:lnTo>
                          <a:pt x="128" y="40"/>
                        </a:lnTo>
                        <a:lnTo>
                          <a:pt x="138" y="40"/>
                        </a:lnTo>
                        <a:lnTo>
                          <a:pt x="144" y="40"/>
                        </a:lnTo>
                        <a:lnTo>
                          <a:pt x="144" y="42"/>
                        </a:lnTo>
                        <a:lnTo>
                          <a:pt x="146" y="44"/>
                        </a:lnTo>
                        <a:lnTo>
                          <a:pt x="146" y="48"/>
                        </a:lnTo>
                        <a:lnTo>
                          <a:pt x="140" y="54"/>
                        </a:lnTo>
                        <a:lnTo>
                          <a:pt x="138" y="54"/>
                        </a:lnTo>
                        <a:lnTo>
                          <a:pt x="140" y="60"/>
                        </a:lnTo>
                        <a:lnTo>
                          <a:pt x="144" y="68"/>
                        </a:lnTo>
                        <a:lnTo>
                          <a:pt x="144" y="70"/>
                        </a:lnTo>
                        <a:lnTo>
                          <a:pt x="144" y="72"/>
                        </a:lnTo>
                        <a:lnTo>
                          <a:pt x="138" y="78"/>
                        </a:lnTo>
                        <a:lnTo>
                          <a:pt x="138" y="84"/>
                        </a:lnTo>
                        <a:lnTo>
                          <a:pt x="140" y="88"/>
                        </a:lnTo>
                        <a:lnTo>
                          <a:pt x="138" y="94"/>
                        </a:lnTo>
                        <a:lnTo>
                          <a:pt x="136" y="96"/>
                        </a:lnTo>
                        <a:lnTo>
                          <a:pt x="136" y="98"/>
                        </a:lnTo>
                        <a:lnTo>
                          <a:pt x="138" y="104"/>
                        </a:lnTo>
                        <a:lnTo>
                          <a:pt x="140" y="106"/>
                        </a:lnTo>
                        <a:lnTo>
                          <a:pt x="138" y="112"/>
                        </a:lnTo>
                        <a:lnTo>
                          <a:pt x="136" y="114"/>
                        </a:lnTo>
                        <a:lnTo>
                          <a:pt x="136" y="120"/>
                        </a:lnTo>
                        <a:lnTo>
                          <a:pt x="138" y="122"/>
                        </a:lnTo>
                        <a:lnTo>
                          <a:pt x="140" y="122"/>
                        </a:lnTo>
                        <a:lnTo>
                          <a:pt x="140" y="124"/>
                        </a:lnTo>
                        <a:lnTo>
                          <a:pt x="140" y="132"/>
                        </a:lnTo>
                        <a:lnTo>
                          <a:pt x="144" y="134"/>
                        </a:lnTo>
                        <a:lnTo>
                          <a:pt x="156" y="156"/>
                        </a:lnTo>
                        <a:lnTo>
                          <a:pt x="166" y="152"/>
                        </a:lnTo>
                        <a:lnTo>
                          <a:pt x="176" y="150"/>
                        </a:lnTo>
                        <a:lnTo>
                          <a:pt x="178" y="146"/>
                        </a:lnTo>
                        <a:lnTo>
                          <a:pt x="184" y="146"/>
                        </a:lnTo>
                        <a:lnTo>
                          <a:pt x="192" y="148"/>
                        </a:lnTo>
                        <a:lnTo>
                          <a:pt x="200" y="148"/>
                        </a:lnTo>
                        <a:lnTo>
                          <a:pt x="208" y="146"/>
                        </a:lnTo>
                        <a:lnTo>
                          <a:pt x="208" y="142"/>
                        </a:lnTo>
                        <a:lnTo>
                          <a:pt x="210" y="140"/>
                        </a:lnTo>
                        <a:lnTo>
                          <a:pt x="212" y="138"/>
                        </a:lnTo>
                        <a:lnTo>
                          <a:pt x="214" y="130"/>
                        </a:lnTo>
                        <a:lnTo>
                          <a:pt x="224" y="128"/>
                        </a:lnTo>
                        <a:lnTo>
                          <a:pt x="228" y="124"/>
                        </a:lnTo>
                        <a:lnTo>
                          <a:pt x="232" y="124"/>
                        </a:lnTo>
                        <a:lnTo>
                          <a:pt x="232" y="120"/>
                        </a:lnTo>
                        <a:lnTo>
                          <a:pt x="232" y="114"/>
                        </a:lnTo>
                        <a:lnTo>
                          <a:pt x="242" y="104"/>
                        </a:lnTo>
                        <a:lnTo>
                          <a:pt x="246" y="102"/>
                        </a:lnTo>
                        <a:lnTo>
                          <a:pt x="246" y="96"/>
                        </a:lnTo>
                        <a:lnTo>
                          <a:pt x="242" y="94"/>
                        </a:lnTo>
                        <a:lnTo>
                          <a:pt x="240" y="92"/>
                        </a:lnTo>
                        <a:lnTo>
                          <a:pt x="240" y="86"/>
                        </a:lnTo>
                        <a:lnTo>
                          <a:pt x="248" y="80"/>
                        </a:lnTo>
                        <a:lnTo>
                          <a:pt x="256" y="66"/>
                        </a:lnTo>
                        <a:lnTo>
                          <a:pt x="260" y="60"/>
                        </a:lnTo>
                        <a:lnTo>
                          <a:pt x="266" y="54"/>
                        </a:lnTo>
                        <a:lnTo>
                          <a:pt x="278" y="50"/>
                        </a:lnTo>
                        <a:lnTo>
                          <a:pt x="286" y="48"/>
                        </a:lnTo>
                        <a:lnTo>
                          <a:pt x="288" y="42"/>
                        </a:lnTo>
                        <a:lnTo>
                          <a:pt x="288" y="34"/>
                        </a:lnTo>
                        <a:lnTo>
                          <a:pt x="288" y="26"/>
                        </a:lnTo>
                        <a:lnTo>
                          <a:pt x="286" y="26"/>
                        </a:lnTo>
                        <a:lnTo>
                          <a:pt x="284" y="30"/>
                        </a:lnTo>
                        <a:lnTo>
                          <a:pt x="282" y="32"/>
                        </a:lnTo>
                        <a:lnTo>
                          <a:pt x="270" y="32"/>
                        </a:lnTo>
                        <a:lnTo>
                          <a:pt x="268" y="34"/>
                        </a:lnTo>
                        <a:lnTo>
                          <a:pt x="266" y="30"/>
                        </a:lnTo>
                        <a:lnTo>
                          <a:pt x="256" y="26"/>
                        </a:lnTo>
                        <a:lnTo>
                          <a:pt x="250" y="26"/>
                        </a:lnTo>
                        <a:lnTo>
                          <a:pt x="246" y="26"/>
                        </a:lnTo>
                        <a:lnTo>
                          <a:pt x="242" y="24"/>
                        </a:lnTo>
                        <a:lnTo>
                          <a:pt x="240" y="24"/>
                        </a:lnTo>
                        <a:lnTo>
                          <a:pt x="236" y="22"/>
                        </a:lnTo>
                        <a:lnTo>
                          <a:pt x="232" y="22"/>
                        </a:lnTo>
                        <a:lnTo>
                          <a:pt x="228" y="18"/>
                        </a:lnTo>
                        <a:lnTo>
                          <a:pt x="228" y="16"/>
                        </a:lnTo>
                        <a:lnTo>
                          <a:pt x="224" y="14"/>
                        </a:lnTo>
                        <a:lnTo>
                          <a:pt x="222" y="12"/>
                        </a:lnTo>
                        <a:lnTo>
                          <a:pt x="222" y="12"/>
                        </a:lnTo>
                        <a:lnTo>
                          <a:pt x="222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0" name="Freeform 1505"/>
                  <p:cNvSpPr>
                    <a:spLocks noEditPoints="1"/>
                  </p:cNvSpPr>
                  <p:nvPr/>
                </p:nvSpPr>
                <p:spPr bwMode="auto">
                  <a:xfrm>
                    <a:off x="3568700" y="3317875"/>
                    <a:ext cx="73025" cy="168275"/>
                  </a:xfrm>
                  <a:custGeom>
                    <a:avLst/>
                    <a:gdLst>
                      <a:gd name="T0" fmla="*/ 8 w 46"/>
                      <a:gd name="T1" fmla="*/ 10 h 106"/>
                      <a:gd name="T2" fmla="*/ 8 w 46"/>
                      <a:gd name="T3" fmla="*/ 10 h 106"/>
                      <a:gd name="T4" fmla="*/ 10 w 46"/>
                      <a:gd name="T5" fmla="*/ 24 h 106"/>
                      <a:gd name="T6" fmla="*/ 10 w 46"/>
                      <a:gd name="T7" fmla="*/ 26 h 106"/>
                      <a:gd name="T8" fmla="*/ 6 w 46"/>
                      <a:gd name="T9" fmla="*/ 28 h 106"/>
                      <a:gd name="T10" fmla="*/ 10 w 46"/>
                      <a:gd name="T11" fmla="*/ 36 h 106"/>
                      <a:gd name="T12" fmla="*/ 10 w 46"/>
                      <a:gd name="T13" fmla="*/ 40 h 106"/>
                      <a:gd name="T14" fmla="*/ 8 w 46"/>
                      <a:gd name="T15" fmla="*/ 42 h 106"/>
                      <a:gd name="T16" fmla="*/ 8 w 46"/>
                      <a:gd name="T17" fmla="*/ 46 h 106"/>
                      <a:gd name="T18" fmla="*/ 10 w 46"/>
                      <a:gd name="T19" fmla="*/ 46 h 106"/>
                      <a:gd name="T20" fmla="*/ 10 w 46"/>
                      <a:gd name="T21" fmla="*/ 50 h 106"/>
                      <a:gd name="T22" fmla="*/ 10 w 46"/>
                      <a:gd name="T23" fmla="*/ 58 h 106"/>
                      <a:gd name="T24" fmla="*/ 6 w 46"/>
                      <a:gd name="T25" fmla="*/ 60 h 106"/>
                      <a:gd name="T26" fmla="*/ 2 w 46"/>
                      <a:gd name="T27" fmla="*/ 72 h 106"/>
                      <a:gd name="T28" fmla="*/ 2 w 46"/>
                      <a:gd name="T29" fmla="*/ 84 h 106"/>
                      <a:gd name="T30" fmla="*/ 6 w 46"/>
                      <a:gd name="T31" fmla="*/ 84 h 106"/>
                      <a:gd name="T32" fmla="*/ 8 w 46"/>
                      <a:gd name="T33" fmla="*/ 86 h 106"/>
                      <a:gd name="T34" fmla="*/ 16 w 46"/>
                      <a:gd name="T35" fmla="*/ 78 h 106"/>
                      <a:gd name="T36" fmla="*/ 26 w 46"/>
                      <a:gd name="T37" fmla="*/ 72 h 106"/>
                      <a:gd name="T38" fmla="*/ 36 w 46"/>
                      <a:gd name="T39" fmla="*/ 68 h 106"/>
                      <a:gd name="T40" fmla="*/ 40 w 46"/>
                      <a:gd name="T41" fmla="*/ 68 h 106"/>
                      <a:gd name="T42" fmla="*/ 44 w 46"/>
                      <a:gd name="T43" fmla="*/ 62 h 106"/>
                      <a:gd name="T44" fmla="*/ 46 w 46"/>
                      <a:gd name="T45" fmla="*/ 46 h 106"/>
                      <a:gd name="T46" fmla="*/ 46 w 46"/>
                      <a:gd name="T47" fmla="*/ 26 h 106"/>
                      <a:gd name="T48" fmla="*/ 40 w 46"/>
                      <a:gd name="T49" fmla="*/ 20 h 106"/>
                      <a:gd name="T50" fmla="*/ 40 w 46"/>
                      <a:gd name="T51" fmla="*/ 14 h 106"/>
                      <a:gd name="T52" fmla="*/ 36 w 46"/>
                      <a:gd name="T53" fmla="*/ 14 h 106"/>
                      <a:gd name="T54" fmla="*/ 36 w 46"/>
                      <a:gd name="T55" fmla="*/ 8 h 106"/>
                      <a:gd name="T56" fmla="*/ 36 w 46"/>
                      <a:gd name="T57" fmla="*/ 6 h 106"/>
                      <a:gd name="T58" fmla="*/ 30 w 46"/>
                      <a:gd name="T59" fmla="*/ 2 h 106"/>
                      <a:gd name="T60" fmla="*/ 26 w 46"/>
                      <a:gd name="T61" fmla="*/ 6 h 106"/>
                      <a:gd name="T62" fmla="*/ 18 w 46"/>
                      <a:gd name="T63" fmla="*/ 0 h 106"/>
                      <a:gd name="T64" fmla="*/ 12 w 46"/>
                      <a:gd name="T65" fmla="*/ 2 h 106"/>
                      <a:gd name="T66" fmla="*/ 6 w 46"/>
                      <a:gd name="T67" fmla="*/ 10 h 106"/>
                      <a:gd name="T68" fmla="*/ 8 w 46"/>
                      <a:gd name="T69" fmla="*/ 10 h 106"/>
                      <a:gd name="T70" fmla="*/ 8 w 46"/>
                      <a:gd name="T71" fmla="*/ 10 h 106"/>
                      <a:gd name="T72" fmla="*/ 8 w 46"/>
                      <a:gd name="T73" fmla="*/ 10 h 106"/>
                      <a:gd name="T74" fmla="*/ 2 w 46"/>
                      <a:gd name="T75" fmla="*/ 98 h 106"/>
                      <a:gd name="T76" fmla="*/ 2 w 46"/>
                      <a:gd name="T77" fmla="*/ 98 h 106"/>
                      <a:gd name="T78" fmla="*/ 0 w 46"/>
                      <a:gd name="T79" fmla="*/ 104 h 106"/>
                      <a:gd name="T80" fmla="*/ 0 w 46"/>
                      <a:gd name="T81" fmla="*/ 106 h 106"/>
                      <a:gd name="T82" fmla="*/ 2 w 46"/>
                      <a:gd name="T83" fmla="*/ 106 h 106"/>
                      <a:gd name="T84" fmla="*/ 6 w 46"/>
                      <a:gd name="T85" fmla="*/ 102 h 106"/>
                      <a:gd name="T86" fmla="*/ 6 w 46"/>
                      <a:gd name="T87" fmla="*/ 98 h 106"/>
                      <a:gd name="T88" fmla="*/ 2 w 46"/>
                      <a:gd name="T89" fmla="*/ 98 h 106"/>
                      <a:gd name="T90" fmla="*/ 2 w 46"/>
                      <a:gd name="T91" fmla="*/ 98 h 106"/>
                      <a:gd name="T92" fmla="*/ 2 w 46"/>
                      <a:gd name="T93" fmla="*/ 98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46" h="106">
                        <a:moveTo>
                          <a:pt x="8" y="10"/>
                        </a:moveTo>
                        <a:lnTo>
                          <a:pt x="8" y="10"/>
                        </a:lnTo>
                        <a:lnTo>
                          <a:pt x="10" y="24"/>
                        </a:lnTo>
                        <a:lnTo>
                          <a:pt x="10" y="26"/>
                        </a:lnTo>
                        <a:lnTo>
                          <a:pt x="6" y="28"/>
                        </a:lnTo>
                        <a:lnTo>
                          <a:pt x="10" y="36"/>
                        </a:lnTo>
                        <a:lnTo>
                          <a:pt x="10" y="40"/>
                        </a:lnTo>
                        <a:lnTo>
                          <a:pt x="8" y="42"/>
                        </a:lnTo>
                        <a:lnTo>
                          <a:pt x="8" y="46"/>
                        </a:lnTo>
                        <a:lnTo>
                          <a:pt x="10" y="46"/>
                        </a:lnTo>
                        <a:lnTo>
                          <a:pt x="10" y="50"/>
                        </a:lnTo>
                        <a:lnTo>
                          <a:pt x="10" y="58"/>
                        </a:lnTo>
                        <a:lnTo>
                          <a:pt x="6" y="60"/>
                        </a:lnTo>
                        <a:lnTo>
                          <a:pt x="2" y="72"/>
                        </a:lnTo>
                        <a:lnTo>
                          <a:pt x="2" y="84"/>
                        </a:lnTo>
                        <a:lnTo>
                          <a:pt x="6" y="84"/>
                        </a:lnTo>
                        <a:lnTo>
                          <a:pt x="8" y="86"/>
                        </a:lnTo>
                        <a:lnTo>
                          <a:pt x="16" y="78"/>
                        </a:lnTo>
                        <a:lnTo>
                          <a:pt x="26" y="72"/>
                        </a:lnTo>
                        <a:lnTo>
                          <a:pt x="36" y="68"/>
                        </a:lnTo>
                        <a:lnTo>
                          <a:pt x="40" y="68"/>
                        </a:lnTo>
                        <a:lnTo>
                          <a:pt x="44" y="62"/>
                        </a:lnTo>
                        <a:lnTo>
                          <a:pt x="46" y="46"/>
                        </a:lnTo>
                        <a:lnTo>
                          <a:pt x="46" y="26"/>
                        </a:lnTo>
                        <a:lnTo>
                          <a:pt x="40" y="20"/>
                        </a:lnTo>
                        <a:lnTo>
                          <a:pt x="40" y="14"/>
                        </a:lnTo>
                        <a:lnTo>
                          <a:pt x="36" y="14"/>
                        </a:lnTo>
                        <a:lnTo>
                          <a:pt x="36" y="8"/>
                        </a:lnTo>
                        <a:lnTo>
                          <a:pt x="36" y="6"/>
                        </a:lnTo>
                        <a:lnTo>
                          <a:pt x="30" y="2"/>
                        </a:lnTo>
                        <a:lnTo>
                          <a:pt x="26" y="6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8" y="10"/>
                        </a:lnTo>
                        <a:lnTo>
                          <a:pt x="8" y="10"/>
                        </a:lnTo>
                        <a:close/>
                        <a:moveTo>
                          <a:pt x="2" y="98"/>
                        </a:moveTo>
                        <a:lnTo>
                          <a:pt x="2" y="98"/>
                        </a:lnTo>
                        <a:lnTo>
                          <a:pt x="0" y="104"/>
                        </a:lnTo>
                        <a:lnTo>
                          <a:pt x="0" y="106"/>
                        </a:lnTo>
                        <a:lnTo>
                          <a:pt x="2" y="106"/>
                        </a:lnTo>
                        <a:lnTo>
                          <a:pt x="6" y="102"/>
                        </a:lnTo>
                        <a:lnTo>
                          <a:pt x="6" y="98"/>
                        </a:lnTo>
                        <a:lnTo>
                          <a:pt x="2" y="98"/>
                        </a:lnTo>
                        <a:lnTo>
                          <a:pt x="2" y="98"/>
                        </a:lnTo>
                        <a:lnTo>
                          <a:pt x="2" y="9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1" name="Freeform 1506"/>
                  <p:cNvSpPr>
                    <a:spLocks noEditPoints="1"/>
                  </p:cNvSpPr>
                  <p:nvPr/>
                </p:nvSpPr>
                <p:spPr bwMode="auto">
                  <a:xfrm>
                    <a:off x="1035050" y="5089525"/>
                    <a:ext cx="377825" cy="381000"/>
                  </a:xfrm>
                  <a:custGeom>
                    <a:avLst/>
                    <a:gdLst>
                      <a:gd name="T0" fmla="*/ 236 w 238"/>
                      <a:gd name="T1" fmla="*/ 114 h 240"/>
                      <a:gd name="T2" fmla="*/ 232 w 238"/>
                      <a:gd name="T3" fmla="*/ 124 h 240"/>
                      <a:gd name="T4" fmla="*/ 204 w 238"/>
                      <a:gd name="T5" fmla="*/ 160 h 240"/>
                      <a:gd name="T6" fmla="*/ 202 w 238"/>
                      <a:gd name="T7" fmla="*/ 168 h 240"/>
                      <a:gd name="T8" fmla="*/ 172 w 238"/>
                      <a:gd name="T9" fmla="*/ 200 h 240"/>
                      <a:gd name="T10" fmla="*/ 148 w 238"/>
                      <a:gd name="T11" fmla="*/ 218 h 240"/>
                      <a:gd name="T12" fmla="*/ 138 w 238"/>
                      <a:gd name="T13" fmla="*/ 222 h 240"/>
                      <a:gd name="T14" fmla="*/ 112 w 238"/>
                      <a:gd name="T15" fmla="*/ 226 h 240"/>
                      <a:gd name="T16" fmla="*/ 86 w 238"/>
                      <a:gd name="T17" fmla="*/ 224 h 240"/>
                      <a:gd name="T18" fmla="*/ 68 w 238"/>
                      <a:gd name="T19" fmla="*/ 230 h 240"/>
                      <a:gd name="T20" fmla="*/ 48 w 238"/>
                      <a:gd name="T21" fmla="*/ 238 h 240"/>
                      <a:gd name="T22" fmla="*/ 32 w 238"/>
                      <a:gd name="T23" fmla="*/ 234 h 240"/>
                      <a:gd name="T24" fmla="*/ 24 w 238"/>
                      <a:gd name="T25" fmla="*/ 232 h 240"/>
                      <a:gd name="T26" fmla="*/ 18 w 238"/>
                      <a:gd name="T27" fmla="*/ 206 h 240"/>
                      <a:gd name="T28" fmla="*/ 18 w 238"/>
                      <a:gd name="T29" fmla="*/ 198 h 240"/>
                      <a:gd name="T30" fmla="*/ 22 w 238"/>
                      <a:gd name="T31" fmla="*/ 176 h 240"/>
                      <a:gd name="T32" fmla="*/ 12 w 238"/>
                      <a:gd name="T33" fmla="*/ 158 h 240"/>
                      <a:gd name="T34" fmla="*/ 0 w 238"/>
                      <a:gd name="T35" fmla="*/ 126 h 240"/>
                      <a:gd name="T36" fmla="*/ 16 w 238"/>
                      <a:gd name="T37" fmla="*/ 116 h 240"/>
                      <a:gd name="T38" fmla="*/ 24 w 238"/>
                      <a:gd name="T39" fmla="*/ 126 h 240"/>
                      <a:gd name="T40" fmla="*/ 38 w 238"/>
                      <a:gd name="T41" fmla="*/ 124 h 240"/>
                      <a:gd name="T42" fmla="*/ 44 w 238"/>
                      <a:gd name="T43" fmla="*/ 116 h 240"/>
                      <a:gd name="T44" fmla="*/ 52 w 238"/>
                      <a:gd name="T45" fmla="*/ 62 h 240"/>
                      <a:gd name="T46" fmla="*/ 60 w 238"/>
                      <a:gd name="T47" fmla="*/ 78 h 240"/>
                      <a:gd name="T48" fmla="*/ 60 w 238"/>
                      <a:gd name="T49" fmla="*/ 90 h 240"/>
                      <a:gd name="T50" fmla="*/ 70 w 238"/>
                      <a:gd name="T51" fmla="*/ 88 h 240"/>
                      <a:gd name="T52" fmla="*/ 92 w 238"/>
                      <a:gd name="T53" fmla="*/ 78 h 240"/>
                      <a:gd name="T54" fmla="*/ 98 w 238"/>
                      <a:gd name="T55" fmla="*/ 66 h 240"/>
                      <a:gd name="T56" fmla="*/ 110 w 238"/>
                      <a:gd name="T57" fmla="*/ 64 h 240"/>
                      <a:gd name="T58" fmla="*/ 116 w 238"/>
                      <a:gd name="T59" fmla="*/ 64 h 240"/>
                      <a:gd name="T60" fmla="*/ 124 w 238"/>
                      <a:gd name="T61" fmla="*/ 66 h 240"/>
                      <a:gd name="T62" fmla="*/ 138 w 238"/>
                      <a:gd name="T63" fmla="*/ 66 h 240"/>
                      <a:gd name="T64" fmla="*/ 146 w 238"/>
                      <a:gd name="T65" fmla="*/ 40 h 240"/>
                      <a:gd name="T66" fmla="*/ 150 w 238"/>
                      <a:gd name="T67" fmla="*/ 30 h 240"/>
                      <a:gd name="T68" fmla="*/ 158 w 238"/>
                      <a:gd name="T69" fmla="*/ 20 h 240"/>
                      <a:gd name="T70" fmla="*/ 172 w 238"/>
                      <a:gd name="T71" fmla="*/ 12 h 240"/>
                      <a:gd name="T72" fmla="*/ 182 w 238"/>
                      <a:gd name="T73" fmla="*/ 8 h 240"/>
                      <a:gd name="T74" fmla="*/ 192 w 238"/>
                      <a:gd name="T75" fmla="*/ 2 h 240"/>
                      <a:gd name="T76" fmla="*/ 200 w 238"/>
                      <a:gd name="T77" fmla="*/ 2 h 240"/>
                      <a:gd name="T78" fmla="*/ 210 w 238"/>
                      <a:gd name="T79" fmla="*/ 2 h 240"/>
                      <a:gd name="T80" fmla="*/ 222 w 238"/>
                      <a:gd name="T81" fmla="*/ 4 h 240"/>
                      <a:gd name="T82" fmla="*/ 220 w 238"/>
                      <a:gd name="T83" fmla="*/ 28 h 240"/>
                      <a:gd name="T84" fmla="*/ 222 w 238"/>
                      <a:gd name="T85" fmla="*/ 52 h 240"/>
                      <a:gd name="T86" fmla="*/ 222 w 238"/>
                      <a:gd name="T87" fmla="*/ 64 h 240"/>
                      <a:gd name="T88" fmla="*/ 214 w 238"/>
                      <a:gd name="T89" fmla="*/ 66 h 240"/>
                      <a:gd name="T90" fmla="*/ 212 w 238"/>
                      <a:gd name="T91" fmla="*/ 80 h 240"/>
                      <a:gd name="T92" fmla="*/ 218 w 238"/>
                      <a:gd name="T93" fmla="*/ 88 h 240"/>
                      <a:gd name="T94" fmla="*/ 238 w 238"/>
                      <a:gd name="T95" fmla="*/ 82 h 240"/>
                      <a:gd name="T96" fmla="*/ 168 w 238"/>
                      <a:gd name="T97" fmla="*/ 154 h 240"/>
                      <a:gd name="T98" fmla="*/ 176 w 238"/>
                      <a:gd name="T99" fmla="*/ 146 h 240"/>
                      <a:gd name="T100" fmla="*/ 182 w 238"/>
                      <a:gd name="T101" fmla="*/ 142 h 240"/>
                      <a:gd name="T102" fmla="*/ 174 w 238"/>
                      <a:gd name="T103" fmla="*/ 128 h 240"/>
                      <a:gd name="T104" fmla="*/ 158 w 238"/>
                      <a:gd name="T105" fmla="*/ 138 h 240"/>
                      <a:gd name="T106" fmla="*/ 156 w 238"/>
                      <a:gd name="T107" fmla="*/ 146 h 240"/>
                      <a:gd name="T108" fmla="*/ 164 w 238"/>
                      <a:gd name="T109" fmla="*/ 154 h 240"/>
                      <a:gd name="T110" fmla="*/ 168 w 238"/>
                      <a:gd name="T111" fmla="*/ 154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38" h="240">
                        <a:moveTo>
                          <a:pt x="238" y="82"/>
                        </a:moveTo>
                        <a:lnTo>
                          <a:pt x="238" y="82"/>
                        </a:lnTo>
                        <a:lnTo>
                          <a:pt x="236" y="114"/>
                        </a:lnTo>
                        <a:lnTo>
                          <a:pt x="228" y="114"/>
                        </a:lnTo>
                        <a:lnTo>
                          <a:pt x="228" y="118"/>
                        </a:lnTo>
                        <a:lnTo>
                          <a:pt x="232" y="124"/>
                        </a:lnTo>
                        <a:lnTo>
                          <a:pt x="214" y="134"/>
                        </a:lnTo>
                        <a:lnTo>
                          <a:pt x="210" y="146"/>
                        </a:lnTo>
                        <a:lnTo>
                          <a:pt x="204" y="160"/>
                        </a:lnTo>
                        <a:lnTo>
                          <a:pt x="202" y="160"/>
                        </a:lnTo>
                        <a:lnTo>
                          <a:pt x="202" y="162"/>
                        </a:lnTo>
                        <a:lnTo>
                          <a:pt x="202" y="168"/>
                        </a:lnTo>
                        <a:lnTo>
                          <a:pt x="196" y="170"/>
                        </a:lnTo>
                        <a:lnTo>
                          <a:pt x="192" y="176"/>
                        </a:lnTo>
                        <a:lnTo>
                          <a:pt x="172" y="200"/>
                        </a:lnTo>
                        <a:lnTo>
                          <a:pt x="160" y="212"/>
                        </a:lnTo>
                        <a:lnTo>
                          <a:pt x="152" y="216"/>
                        </a:lnTo>
                        <a:lnTo>
                          <a:pt x="148" y="218"/>
                        </a:lnTo>
                        <a:lnTo>
                          <a:pt x="142" y="218"/>
                        </a:lnTo>
                        <a:lnTo>
                          <a:pt x="138" y="218"/>
                        </a:lnTo>
                        <a:lnTo>
                          <a:pt x="138" y="222"/>
                        </a:lnTo>
                        <a:lnTo>
                          <a:pt x="122" y="222"/>
                        </a:lnTo>
                        <a:lnTo>
                          <a:pt x="122" y="226"/>
                        </a:lnTo>
                        <a:lnTo>
                          <a:pt x="112" y="226"/>
                        </a:lnTo>
                        <a:lnTo>
                          <a:pt x="104" y="224"/>
                        </a:lnTo>
                        <a:lnTo>
                          <a:pt x="96" y="224"/>
                        </a:lnTo>
                        <a:lnTo>
                          <a:pt x="86" y="224"/>
                        </a:lnTo>
                        <a:lnTo>
                          <a:pt x="78" y="232"/>
                        </a:lnTo>
                        <a:lnTo>
                          <a:pt x="70" y="230"/>
                        </a:lnTo>
                        <a:lnTo>
                          <a:pt x="68" y="230"/>
                        </a:lnTo>
                        <a:lnTo>
                          <a:pt x="62" y="230"/>
                        </a:lnTo>
                        <a:lnTo>
                          <a:pt x="56" y="234"/>
                        </a:lnTo>
                        <a:lnTo>
                          <a:pt x="48" y="238"/>
                        </a:lnTo>
                        <a:lnTo>
                          <a:pt x="40" y="240"/>
                        </a:lnTo>
                        <a:lnTo>
                          <a:pt x="38" y="234"/>
                        </a:lnTo>
                        <a:lnTo>
                          <a:pt x="32" y="234"/>
                        </a:lnTo>
                        <a:lnTo>
                          <a:pt x="32" y="230"/>
                        </a:lnTo>
                        <a:lnTo>
                          <a:pt x="24" y="234"/>
                        </a:lnTo>
                        <a:lnTo>
                          <a:pt x="24" y="232"/>
                        </a:lnTo>
                        <a:lnTo>
                          <a:pt x="22" y="226"/>
                        </a:lnTo>
                        <a:lnTo>
                          <a:pt x="18" y="218"/>
                        </a:lnTo>
                        <a:lnTo>
                          <a:pt x="18" y="206"/>
                        </a:lnTo>
                        <a:lnTo>
                          <a:pt x="16" y="206"/>
                        </a:lnTo>
                        <a:lnTo>
                          <a:pt x="16" y="200"/>
                        </a:lnTo>
                        <a:lnTo>
                          <a:pt x="18" y="198"/>
                        </a:lnTo>
                        <a:lnTo>
                          <a:pt x="22" y="196"/>
                        </a:lnTo>
                        <a:lnTo>
                          <a:pt x="24" y="190"/>
                        </a:lnTo>
                        <a:lnTo>
                          <a:pt x="22" y="176"/>
                        </a:lnTo>
                        <a:lnTo>
                          <a:pt x="16" y="162"/>
                        </a:lnTo>
                        <a:lnTo>
                          <a:pt x="14" y="160"/>
                        </a:lnTo>
                        <a:lnTo>
                          <a:pt x="12" y="158"/>
                        </a:lnTo>
                        <a:lnTo>
                          <a:pt x="8" y="144"/>
                        </a:lnTo>
                        <a:lnTo>
                          <a:pt x="8" y="134"/>
                        </a:lnTo>
                        <a:lnTo>
                          <a:pt x="0" y="126"/>
                        </a:lnTo>
                        <a:lnTo>
                          <a:pt x="8" y="116"/>
                        </a:lnTo>
                        <a:lnTo>
                          <a:pt x="12" y="116"/>
                        </a:lnTo>
                        <a:lnTo>
                          <a:pt x="16" y="116"/>
                        </a:lnTo>
                        <a:lnTo>
                          <a:pt x="16" y="120"/>
                        </a:lnTo>
                        <a:lnTo>
                          <a:pt x="18" y="124"/>
                        </a:lnTo>
                        <a:lnTo>
                          <a:pt x="24" y="126"/>
                        </a:lnTo>
                        <a:lnTo>
                          <a:pt x="30" y="126"/>
                        </a:lnTo>
                        <a:lnTo>
                          <a:pt x="32" y="126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0" y="116"/>
                        </a:lnTo>
                        <a:lnTo>
                          <a:pt x="44" y="116"/>
                        </a:lnTo>
                        <a:lnTo>
                          <a:pt x="48" y="116"/>
                        </a:lnTo>
                        <a:lnTo>
                          <a:pt x="48" y="58"/>
                        </a:lnTo>
                        <a:lnTo>
                          <a:pt x="52" y="62"/>
                        </a:lnTo>
                        <a:lnTo>
                          <a:pt x="56" y="64"/>
                        </a:lnTo>
                        <a:lnTo>
                          <a:pt x="58" y="70"/>
                        </a:lnTo>
                        <a:lnTo>
                          <a:pt x="60" y="78"/>
                        </a:lnTo>
                        <a:lnTo>
                          <a:pt x="60" y="82"/>
                        </a:lnTo>
                        <a:lnTo>
                          <a:pt x="60" y="88"/>
                        </a:lnTo>
                        <a:lnTo>
                          <a:pt x="60" y="90"/>
                        </a:lnTo>
                        <a:lnTo>
                          <a:pt x="62" y="90"/>
                        </a:lnTo>
                        <a:lnTo>
                          <a:pt x="66" y="90"/>
                        </a:lnTo>
                        <a:lnTo>
                          <a:pt x="70" y="88"/>
                        </a:lnTo>
                        <a:lnTo>
                          <a:pt x="78" y="84"/>
                        </a:lnTo>
                        <a:lnTo>
                          <a:pt x="84" y="82"/>
                        </a:lnTo>
                        <a:lnTo>
                          <a:pt x="92" y="78"/>
                        </a:lnTo>
                        <a:lnTo>
                          <a:pt x="96" y="74"/>
                        </a:lnTo>
                        <a:lnTo>
                          <a:pt x="98" y="70"/>
                        </a:lnTo>
                        <a:lnTo>
                          <a:pt x="98" y="66"/>
                        </a:lnTo>
                        <a:lnTo>
                          <a:pt x="104" y="62"/>
                        </a:lnTo>
                        <a:lnTo>
                          <a:pt x="106" y="62"/>
                        </a:lnTo>
                        <a:lnTo>
                          <a:pt x="110" y="64"/>
                        </a:lnTo>
                        <a:lnTo>
                          <a:pt x="112" y="64"/>
                        </a:lnTo>
                        <a:lnTo>
                          <a:pt x="114" y="64"/>
                        </a:lnTo>
                        <a:lnTo>
                          <a:pt x="116" y="64"/>
                        </a:lnTo>
                        <a:lnTo>
                          <a:pt x="120" y="64"/>
                        </a:lnTo>
                        <a:lnTo>
                          <a:pt x="122" y="66"/>
                        </a:lnTo>
                        <a:lnTo>
                          <a:pt x="124" y="66"/>
                        </a:lnTo>
                        <a:lnTo>
                          <a:pt x="130" y="66"/>
                        </a:lnTo>
                        <a:lnTo>
                          <a:pt x="134" y="70"/>
                        </a:lnTo>
                        <a:lnTo>
                          <a:pt x="138" y="66"/>
                        </a:lnTo>
                        <a:lnTo>
                          <a:pt x="138" y="46"/>
                        </a:lnTo>
                        <a:lnTo>
                          <a:pt x="140" y="44"/>
                        </a:lnTo>
                        <a:lnTo>
                          <a:pt x="146" y="40"/>
                        </a:lnTo>
                        <a:lnTo>
                          <a:pt x="148" y="38"/>
                        </a:lnTo>
                        <a:lnTo>
                          <a:pt x="148" y="36"/>
                        </a:lnTo>
                        <a:lnTo>
                          <a:pt x="150" y="30"/>
                        </a:lnTo>
                        <a:lnTo>
                          <a:pt x="152" y="28"/>
                        </a:lnTo>
                        <a:lnTo>
                          <a:pt x="156" y="26"/>
                        </a:lnTo>
                        <a:lnTo>
                          <a:pt x="158" y="20"/>
                        </a:lnTo>
                        <a:lnTo>
                          <a:pt x="160" y="18"/>
                        </a:lnTo>
                        <a:lnTo>
                          <a:pt x="164" y="16"/>
                        </a:lnTo>
                        <a:lnTo>
                          <a:pt x="172" y="12"/>
                        </a:lnTo>
                        <a:lnTo>
                          <a:pt x="178" y="10"/>
                        </a:lnTo>
                        <a:lnTo>
                          <a:pt x="178" y="8"/>
                        </a:lnTo>
                        <a:lnTo>
                          <a:pt x="182" y="8"/>
                        </a:lnTo>
                        <a:lnTo>
                          <a:pt x="184" y="8"/>
                        </a:lnTo>
                        <a:lnTo>
                          <a:pt x="186" y="4"/>
                        </a:lnTo>
                        <a:lnTo>
                          <a:pt x="192" y="2"/>
                        </a:lnTo>
                        <a:lnTo>
                          <a:pt x="192" y="0"/>
                        </a:lnTo>
                        <a:lnTo>
                          <a:pt x="194" y="0"/>
                        </a:lnTo>
                        <a:lnTo>
                          <a:pt x="200" y="2"/>
                        </a:lnTo>
                        <a:lnTo>
                          <a:pt x="204" y="0"/>
                        </a:lnTo>
                        <a:lnTo>
                          <a:pt x="210" y="0"/>
                        </a:lnTo>
                        <a:lnTo>
                          <a:pt x="210" y="2"/>
                        </a:lnTo>
                        <a:lnTo>
                          <a:pt x="214" y="2"/>
                        </a:lnTo>
                        <a:lnTo>
                          <a:pt x="220" y="2"/>
                        </a:lnTo>
                        <a:lnTo>
                          <a:pt x="222" y="4"/>
                        </a:lnTo>
                        <a:lnTo>
                          <a:pt x="222" y="10"/>
                        </a:lnTo>
                        <a:lnTo>
                          <a:pt x="222" y="20"/>
                        </a:lnTo>
                        <a:lnTo>
                          <a:pt x="220" y="28"/>
                        </a:lnTo>
                        <a:lnTo>
                          <a:pt x="222" y="36"/>
                        </a:lnTo>
                        <a:lnTo>
                          <a:pt x="222" y="44"/>
                        </a:lnTo>
                        <a:lnTo>
                          <a:pt x="222" y="52"/>
                        </a:lnTo>
                        <a:lnTo>
                          <a:pt x="220" y="56"/>
                        </a:lnTo>
                        <a:lnTo>
                          <a:pt x="222" y="58"/>
                        </a:lnTo>
                        <a:lnTo>
                          <a:pt x="222" y="64"/>
                        </a:lnTo>
                        <a:lnTo>
                          <a:pt x="220" y="66"/>
                        </a:lnTo>
                        <a:lnTo>
                          <a:pt x="218" y="66"/>
                        </a:lnTo>
                        <a:lnTo>
                          <a:pt x="214" y="66"/>
                        </a:lnTo>
                        <a:lnTo>
                          <a:pt x="212" y="66"/>
                        </a:lnTo>
                        <a:lnTo>
                          <a:pt x="212" y="74"/>
                        </a:lnTo>
                        <a:lnTo>
                          <a:pt x="212" y="80"/>
                        </a:lnTo>
                        <a:lnTo>
                          <a:pt x="212" y="82"/>
                        </a:lnTo>
                        <a:lnTo>
                          <a:pt x="214" y="88"/>
                        </a:lnTo>
                        <a:lnTo>
                          <a:pt x="218" y="88"/>
                        </a:lnTo>
                        <a:lnTo>
                          <a:pt x="228" y="92"/>
                        </a:lnTo>
                        <a:lnTo>
                          <a:pt x="228" y="82"/>
                        </a:lnTo>
                        <a:lnTo>
                          <a:pt x="238" y="82"/>
                        </a:lnTo>
                        <a:lnTo>
                          <a:pt x="238" y="82"/>
                        </a:lnTo>
                        <a:lnTo>
                          <a:pt x="238" y="82"/>
                        </a:lnTo>
                        <a:close/>
                        <a:moveTo>
                          <a:pt x="168" y="154"/>
                        </a:moveTo>
                        <a:lnTo>
                          <a:pt x="168" y="154"/>
                        </a:lnTo>
                        <a:lnTo>
                          <a:pt x="172" y="150"/>
                        </a:lnTo>
                        <a:lnTo>
                          <a:pt x="176" y="146"/>
                        </a:lnTo>
                        <a:lnTo>
                          <a:pt x="178" y="146"/>
                        </a:lnTo>
                        <a:lnTo>
                          <a:pt x="182" y="146"/>
                        </a:lnTo>
                        <a:lnTo>
                          <a:pt x="182" y="142"/>
                        </a:lnTo>
                        <a:lnTo>
                          <a:pt x="178" y="138"/>
                        </a:lnTo>
                        <a:lnTo>
                          <a:pt x="176" y="134"/>
                        </a:lnTo>
                        <a:lnTo>
                          <a:pt x="174" y="128"/>
                        </a:lnTo>
                        <a:lnTo>
                          <a:pt x="164" y="136"/>
                        </a:lnTo>
                        <a:lnTo>
                          <a:pt x="160" y="138"/>
                        </a:lnTo>
                        <a:lnTo>
                          <a:pt x="158" y="138"/>
                        </a:lnTo>
                        <a:lnTo>
                          <a:pt x="156" y="142"/>
                        </a:lnTo>
                        <a:lnTo>
                          <a:pt x="156" y="144"/>
                        </a:lnTo>
                        <a:lnTo>
                          <a:pt x="156" y="146"/>
                        </a:lnTo>
                        <a:lnTo>
                          <a:pt x="158" y="150"/>
                        </a:lnTo>
                        <a:lnTo>
                          <a:pt x="158" y="154"/>
                        </a:lnTo>
                        <a:lnTo>
                          <a:pt x="164" y="154"/>
                        </a:lnTo>
                        <a:lnTo>
                          <a:pt x="166" y="154"/>
                        </a:lnTo>
                        <a:lnTo>
                          <a:pt x="168" y="154"/>
                        </a:lnTo>
                        <a:lnTo>
                          <a:pt x="168" y="154"/>
                        </a:lnTo>
                        <a:lnTo>
                          <a:pt x="168" y="15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2" name="Freeform 1507"/>
                  <p:cNvSpPr/>
                  <p:nvPr/>
                </p:nvSpPr>
                <p:spPr bwMode="auto">
                  <a:xfrm>
                    <a:off x="1619250" y="4098925"/>
                    <a:ext cx="222250" cy="371475"/>
                  </a:xfrm>
                  <a:custGeom>
                    <a:avLst/>
                    <a:gdLst>
                      <a:gd name="T0" fmla="*/ 20 w 140"/>
                      <a:gd name="T1" fmla="*/ 26 h 234"/>
                      <a:gd name="T2" fmla="*/ 20 w 140"/>
                      <a:gd name="T3" fmla="*/ 40 h 234"/>
                      <a:gd name="T4" fmla="*/ 26 w 140"/>
                      <a:gd name="T5" fmla="*/ 48 h 234"/>
                      <a:gd name="T6" fmla="*/ 36 w 140"/>
                      <a:gd name="T7" fmla="*/ 56 h 234"/>
                      <a:gd name="T8" fmla="*/ 98 w 140"/>
                      <a:gd name="T9" fmla="*/ 74 h 234"/>
                      <a:gd name="T10" fmla="*/ 38 w 140"/>
                      <a:gd name="T11" fmla="*/ 132 h 234"/>
                      <a:gd name="T12" fmla="*/ 18 w 140"/>
                      <a:gd name="T13" fmla="*/ 138 h 234"/>
                      <a:gd name="T14" fmla="*/ 8 w 140"/>
                      <a:gd name="T15" fmla="*/ 160 h 234"/>
                      <a:gd name="T16" fmla="*/ 0 w 140"/>
                      <a:gd name="T17" fmla="*/ 224 h 234"/>
                      <a:gd name="T18" fmla="*/ 10 w 140"/>
                      <a:gd name="T19" fmla="*/ 226 h 234"/>
                      <a:gd name="T20" fmla="*/ 26 w 140"/>
                      <a:gd name="T21" fmla="*/ 206 h 234"/>
                      <a:gd name="T22" fmla="*/ 34 w 140"/>
                      <a:gd name="T23" fmla="*/ 204 h 234"/>
                      <a:gd name="T24" fmla="*/ 44 w 140"/>
                      <a:gd name="T25" fmla="*/ 194 h 234"/>
                      <a:gd name="T26" fmla="*/ 52 w 140"/>
                      <a:gd name="T27" fmla="*/ 194 h 234"/>
                      <a:gd name="T28" fmla="*/ 66 w 140"/>
                      <a:gd name="T29" fmla="*/ 178 h 234"/>
                      <a:gd name="T30" fmla="*/ 66 w 140"/>
                      <a:gd name="T31" fmla="*/ 168 h 234"/>
                      <a:gd name="T32" fmla="*/ 78 w 140"/>
                      <a:gd name="T33" fmla="*/ 166 h 234"/>
                      <a:gd name="T34" fmla="*/ 80 w 140"/>
                      <a:gd name="T35" fmla="*/ 160 h 234"/>
                      <a:gd name="T36" fmla="*/ 84 w 140"/>
                      <a:gd name="T37" fmla="*/ 152 h 234"/>
                      <a:gd name="T38" fmla="*/ 92 w 140"/>
                      <a:gd name="T39" fmla="*/ 142 h 234"/>
                      <a:gd name="T40" fmla="*/ 100 w 140"/>
                      <a:gd name="T41" fmla="*/ 130 h 234"/>
                      <a:gd name="T42" fmla="*/ 106 w 140"/>
                      <a:gd name="T43" fmla="*/ 106 h 234"/>
                      <a:gd name="T44" fmla="*/ 112 w 140"/>
                      <a:gd name="T45" fmla="*/ 92 h 234"/>
                      <a:gd name="T46" fmla="*/ 122 w 140"/>
                      <a:gd name="T47" fmla="*/ 66 h 234"/>
                      <a:gd name="T48" fmla="*/ 130 w 140"/>
                      <a:gd name="T49" fmla="*/ 54 h 234"/>
                      <a:gd name="T50" fmla="*/ 136 w 140"/>
                      <a:gd name="T51" fmla="*/ 46 h 234"/>
                      <a:gd name="T52" fmla="*/ 136 w 140"/>
                      <a:gd name="T53" fmla="*/ 32 h 234"/>
                      <a:gd name="T54" fmla="*/ 140 w 140"/>
                      <a:gd name="T55" fmla="*/ 8 h 234"/>
                      <a:gd name="T56" fmla="*/ 136 w 140"/>
                      <a:gd name="T57" fmla="*/ 0 h 234"/>
                      <a:gd name="T58" fmla="*/ 120 w 140"/>
                      <a:gd name="T59" fmla="*/ 8 h 234"/>
                      <a:gd name="T60" fmla="*/ 94 w 140"/>
                      <a:gd name="T61" fmla="*/ 10 h 234"/>
                      <a:gd name="T62" fmla="*/ 82 w 140"/>
                      <a:gd name="T63" fmla="*/ 18 h 234"/>
                      <a:gd name="T64" fmla="*/ 78 w 140"/>
                      <a:gd name="T65" fmla="*/ 22 h 234"/>
                      <a:gd name="T66" fmla="*/ 66 w 140"/>
                      <a:gd name="T67" fmla="*/ 20 h 234"/>
                      <a:gd name="T68" fmla="*/ 52 w 140"/>
                      <a:gd name="T69" fmla="*/ 20 h 234"/>
                      <a:gd name="T70" fmla="*/ 38 w 140"/>
                      <a:gd name="T71" fmla="*/ 20 h 234"/>
                      <a:gd name="T72" fmla="*/ 32 w 140"/>
                      <a:gd name="T73" fmla="*/ 12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0" h="234">
                        <a:moveTo>
                          <a:pt x="32" y="12"/>
                        </a:moveTo>
                        <a:lnTo>
                          <a:pt x="20" y="26"/>
                        </a:lnTo>
                        <a:lnTo>
                          <a:pt x="16" y="32"/>
                        </a:lnTo>
                        <a:lnTo>
                          <a:pt x="20" y="40"/>
                        </a:lnTo>
                        <a:lnTo>
                          <a:pt x="24" y="46"/>
                        </a:lnTo>
                        <a:lnTo>
                          <a:pt x="26" y="48"/>
                        </a:lnTo>
                        <a:lnTo>
                          <a:pt x="32" y="54"/>
                        </a:lnTo>
                        <a:lnTo>
                          <a:pt x="36" y="56"/>
                        </a:lnTo>
                        <a:lnTo>
                          <a:pt x="74" y="74"/>
                        </a:lnTo>
                        <a:lnTo>
                          <a:pt x="98" y="74"/>
                        </a:lnTo>
                        <a:lnTo>
                          <a:pt x="56" y="132"/>
                        </a:lnTo>
                        <a:lnTo>
                          <a:pt x="38" y="132"/>
                        </a:lnTo>
                        <a:lnTo>
                          <a:pt x="34" y="138"/>
                        </a:lnTo>
                        <a:lnTo>
                          <a:pt x="18" y="138"/>
                        </a:lnTo>
                        <a:lnTo>
                          <a:pt x="16" y="140"/>
                        </a:lnTo>
                        <a:lnTo>
                          <a:pt x="8" y="160"/>
                        </a:lnTo>
                        <a:lnTo>
                          <a:pt x="0" y="166"/>
                        </a:lnTo>
                        <a:lnTo>
                          <a:pt x="0" y="224"/>
                        </a:lnTo>
                        <a:lnTo>
                          <a:pt x="8" y="234"/>
                        </a:lnTo>
                        <a:lnTo>
                          <a:pt x="10" y="226"/>
                        </a:lnTo>
                        <a:lnTo>
                          <a:pt x="16" y="226"/>
                        </a:lnTo>
                        <a:lnTo>
                          <a:pt x="26" y="206"/>
                        </a:lnTo>
                        <a:lnTo>
                          <a:pt x="32" y="206"/>
                        </a:lnTo>
                        <a:lnTo>
                          <a:pt x="34" y="204"/>
                        </a:lnTo>
                        <a:lnTo>
                          <a:pt x="38" y="198"/>
                        </a:lnTo>
                        <a:lnTo>
                          <a:pt x="44" y="194"/>
                        </a:lnTo>
                        <a:lnTo>
                          <a:pt x="46" y="194"/>
                        </a:lnTo>
                        <a:lnTo>
                          <a:pt x="52" y="194"/>
                        </a:lnTo>
                        <a:lnTo>
                          <a:pt x="60" y="186"/>
                        </a:lnTo>
                        <a:lnTo>
                          <a:pt x="66" y="178"/>
                        </a:lnTo>
                        <a:lnTo>
                          <a:pt x="66" y="172"/>
                        </a:lnTo>
                        <a:lnTo>
                          <a:pt x="66" y="168"/>
                        </a:lnTo>
                        <a:lnTo>
                          <a:pt x="74" y="166"/>
                        </a:lnTo>
                        <a:lnTo>
                          <a:pt x="78" y="166"/>
                        </a:lnTo>
                        <a:lnTo>
                          <a:pt x="80" y="162"/>
                        </a:lnTo>
                        <a:lnTo>
                          <a:pt x="80" y="160"/>
                        </a:lnTo>
                        <a:lnTo>
                          <a:pt x="80" y="154"/>
                        </a:lnTo>
                        <a:lnTo>
                          <a:pt x="84" y="152"/>
                        </a:lnTo>
                        <a:lnTo>
                          <a:pt x="90" y="148"/>
                        </a:lnTo>
                        <a:lnTo>
                          <a:pt x="92" y="142"/>
                        </a:lnTo>
                        <a:lnTo>
                          <a:pt x="92" y="138"/>
                        </a:lnTo>
                        <a:lnTo>
                          <a:pt x="100" y="130"/>
                        </a:lnTo>
                        <a:lnTo>
                          <a:pt x="102" y="120"/>
                        </a:lnTo>
                        <a:lnTo>
                          <a:pt x="106" y="106"/>
                        </a:lnTo>
                        <a:lnTo>
                          <a:pt x="110" y="106"/>
                        </a:lnTo>
                        <a:lnTo>
                          <a:pt x="112" y="92"/>
                        </a:lnTo>
                        <a:lnTo>
                          <a:pt x="118" y="76"/>
                        </a:lnTo>
                        <a:lnTo>
                          <a:pt x="122" y="66"/>
                        </a:lnTo>
                        <a:lnTo>
                          <a:pt x="130" y="58"/>
                        </a:lnTo>
                        <a:lnTo>
                          <a:pt x="130" y="54"/>
                        </a:lnTo>
                        <a:lnTo>
                          <a:pt x="130" y="48"/>
                        </a:lnTo>
                        <a:lnTo>
                          <a:pt x="136" y="46"/>
                        </a:lnTo>
                        <a:lnTo>
                          <a:pt x="136" y="40"/>
                        </a:lnTo>
                        <a:lnTo>
                          <a:pt x="136" y="32"/>
                        </a:lnTo>
                        <a:lnTo>
                          <a:pt x="138" y="28"/>
                        </a:lnTo>
                        <a:lnTo>
                          <a:pt x="140" y="8"/>
                        </a:lnTo>
                        <a:lnTo>
                          <a:pt x="138" y="0"/>
                        </a:lnTo>
                        <a:lnTo>
                          <a:pt x="136" y="0"/>
                        </a:lnTo>
                        <a:lnTo>
                          <a:pt x="128" y="4"/>
                        </a:lnTo>
                        <a:lnTo>
                          <a:pt x="120" y="8"/>
                        </a:lnTo>
                        <a:lnTo>
                          <a:pt x="106" y="10"/>
                        </a:lnTo>
                        <a:lnTo>
                          <a:pt x="94" y="10"/>
                        </a:lnTo>
                        <a:lnTo>
                          <a:pt x="88" y="12"/>
                        </a:lnTo>
                        <a:lnTo>
                          <a:pt x="82" y="18"/>
                        </a:lnTo>
                        <a:lnTo>
                          <a:pt x="80" y="20"/>
                        </a:lnTo>
                        <a:lnTo>
                          <a:pt x="78" y="22"/>
                        </a:lnTo>
                        <a:lnTo>
                          <a:pt x="72" y="22"/>
                        </a:lnTo>
                        <a:lnTo>
                          <a:pt x="66" y="20"/>
                        </a:lnTo>
                        <a:lnTo>
                          <a:pt x="60" y="20"/>
                        </a:lnTo>
                        <a:lnTo>
                          <a:pt x="52" y="20"/>
                        </a:lnTo>
                        <a:lnTo>
                          <a:pt x="44" y="26"/>
                        </a:lnTo>
                        <a:lnTo>
                          <a:pt x="38" y="20"/>
                        </a:lnTo>
                        <a:lnTo>
                          <a:pt x="32" y="12"/>
                        </a:lnTo>
                        <a:lnTo>
                          <a:pt x="32" y="12"/>
                        </a:lnTo>
                        <a:lnTo>
                          <a:pt x="32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3" name="Freeform 1508"/>
                  <p:cNvSpPr>
                    <a:spLocks noEditPoints="1"/>
                  </p:cNvSpPr>
                  <p:nvPr/>
                </p:nvSpPr>
                <p:spPr bwMode="auto">
                  <a:xfrm>
                    <a:off x="4248150" y="4654550"/>
                    <a:ext cx="133350" cy="117475"/>
                  </a:xfrm>
                  <a:custGeom>
                    <a:avLst/>
                    <a:gdLst>
                      <a:gd name="T0" fmla="*/ 72 w 84"/>
                      <a:gd name="T1" fmla="*/ 68 h 74"/>
                      <a:gd name="T2" fmla="*/ 72 w 84"/>
                      <a:gd name="T3" fmla="*/ 68 h 74"/>
                      <a:gd name="T4" fmla="*/ 76 w 84"/>
                      <a:gd name="T5" fmla="*/ 70 h 74"/>
                      <a:gd name="T6" fmla="*/ 82 w 84"/>
                      <a:gd name="T7" fmla="*/ 74 h 74"/>
                      <a:gd name="T8" fmla="*/ 84 w 84"/>
                      <a:gd name="T9" fmla="*/ 74 h 74"/>
                      <a:gd name="T10" fmla="*/ 84 w 84"/>
                      <a:gd name="T11" fmla="*/ 72 h 74"/>
                      <a:gd name="T12" fmla="*/ 80 w 84"/>
                      <a:gd name="T13" fmla="*/ 68 h 74"/>
                      <a:gd name="T14" fmla="*/ 76 w 84"/>
                      <a:gd name="T15" fmla="*/ 68 h 74"/>
                      <a:gd name="T16" fmla="*/ 72 w 84"/>
                      <a:gd name="T17" fmla="*/ 68 h 74"/>
                      <a:gd name="T18" fmla="*/ 72 w 84"/>
                      <a:gd name="T19" fmla="*/ 68 h 74"/>
                      <a:gd name="T20" fmla="*/ 72 w 84"/>
                      <a:gd name="T21" fmla="*/ 68 h 74"/>
                      <a:gd name="T22" fmla="*/ 46 w 84"/>
                      <a:gd name="T23" fmla="*/ 50 h 74"/>
                      <a:gd name="T24" fmla="*/ 46 w 84"/>
                      <a:gd name="T25" fmla="*/ 50 h 74"/>
                      <a:gd name="T26" fmla="*/ 48 w 84"/>
                      <a:gd name="T27" fmla="*/ 54 h 74"/>
                      <a:gd name="T28" fmla="*/ 50 w 84"/>
                      <a:gd name="T29" fmla="*/ 56 h 74"/>
                      <a:gd name="T30" fmla="*/ 50 w 84"/>
                      <a:gd name="T31" fmla="*/ 60 h 74"/>
                      <a:gd name="T32" fmla="*/ 58 w 84"/>
                      <a:gd name="T33" fmla="*/ 60 h 74"/>
                      <a:gd name="T34" fmla="*/ 62 w 84"/>
                      <a:gd name="T35" fmla="*/ 56 h 74"/>
                      <a:gd name="T36" fmla="*/ 62 w 84"/>
                      <a:gd name="T37" fmla="*/ 52 h 74"/>
                      <a:gd name="T38" fmla="*/ 56 w 84"/>
                      <a:gd name="T39" fmla="*/ 50 h 74"/>
                      <a:gd name="T40" fmla="*/ 50 w 84"/>
                      <a:gd name="T41" fmla="*/ 50 h 74"/>
                      <a:gd name="T42" fmla="*/ 46 w 84"/>
                      <a:gd name="T43" fmla="*/ 50 h 74"/>
                      <a:gd name="T44" fmla="*/ 46 w 84"/>
                      <a:gd name="T45" fmla="*/ 50 h 74"/>
                      <a:gd name="T46" fmla="*/ 46 w 84"/>
                      <a:gd name="T47" fmla="*/ 50 h 74"/>
                      <a:gd name="T48" fmla="*/ 62 w 84"/>
                      <a:gd name="T49" fmla="*/ 34 h 74"/>
                      <a:gd name="T50" fmla="*/ 62 w 84"/>
                      <a:gd name="T51" fmla="*/ 34 h 74"/>
                      <a:gd name="T52" fmla="*/ 66 w 84"/>
                      <a:gd name="T53" fmla="*/ 46 h 74"/>
                      <a:gd name="T54" fmla="*/ 72 w 84"/>
                      <a:gd name="T55" fmla="*/ 52 h 74"/>
                      <a:gd name="T56" fmla="*/ 72 w 84"/>
                      <a:gd name="T57" fmla="*/ 44 h 74"/>
                      <a:gd name="T58" fmla="*/ 66 w 84"/>
                      <a:gd name="T59" fmla="*/ 34 h 74"/>
                      <a:gd name="T60" fmla="*/ 62 w 84"/>
                      <a:gd name="T61" fmla="*/ 34 h 74"/>
                      <a:gd name="T62" fmla="*/ 62 w 84"/>
                      <a:gd name="T63" fmla="*/ 34 h 74"/>
                      <a:gd name="T64" fmla="*/ 62 w 84"/>
                      <a:gd name="T65" fmla="*/ 34 h 74"/>
                      <a:gd name="T66" fmla="*/ 16 w 84"/>
                      <a:gd name="T67" fmla="*/ 24 h 74"/>
                      <a:gd name="T68" fmla="*/ 12 w 84"/>
                      <a:gd name="T69" fmla="*/ 28 h 74"/>
                      <a:gd name="T70" fmla="*/ 16 w 84"/>
                      <a:gd name="T71" fmla="*/ 30 h 74"/>
                      <a:gd name="T72" fmla="*/ 18 w 84"/>
                      <a:gd name="T73" fmla="*/ 34 h 74"/>
                      <a:gd name="T74" fmla="*/ 20 w 84"/>
                      <a:gd name="T75" fmla="*/ 34 h 74"/>
                      <a:gd name="T76" fmla="*/ 18 w 84"/>
                      <a:gd name="T77" fmla="*/ 28 h 74"/>
                      <a:gd name="T78" fmla="*/ 18 w 84"/>
                      <a:gd name="T79" fmla="*/ 24 h 74"/>
                      <a:gd name="T80" fmla="*/ 16 w 84"/>
                      <a:gd name="T81" fmla="*/ 24 h 74"/>
                      <a:gd name="T82" fmla="*/ 16 w 84"/>
                      <a:gd name="T83" fmla="*/ 24 h 74"/>
                      <a:gd name="T84" fmla="*/ 16 w 84"/>
                      <a:gd name="T85" fmla="*/ 24 h 74"/>
                      <a:gd name="T86" fmla="*/ 30 w 84"/>
                      <a:gd name="T87" fmla="*/ 16 h 74"/>
                      <a:gd name="T88" fmla="*/ 40 w 84"/>
                      <a:gd name="T89" fmla="*/ 28 h 74"/>
                      <a:gd name="T90" fmla="*/ 48 w 84"/>
                      <a:gd name="T91" fmla="*/ 28 h 74"/>
                      <a:gd name="T92" fmla="*/ 40 w 84"/>
                      <a:gd name="T93" fmla="*/ 18 h 74"/>
                      <a:gd name="T94" fmla="*/ 36 w 84"/>
                      <a:gd name="T95" fmla="*/ 16 h 74"/>
                      <a:gd name="T96" fmla="*/ 30 w 84"/>
                      <a:gd name="T97" fmla="*/ 16 h 74"/>
                      <a:gd name="T98" fmla="*/ 30 w 84"/>
                      <a:gd name="T99" fmla="*/ 16 h 74"/>
                      <a:gd name="T100" fmla="*/ 30 w 84"/>
                      <a:gd name="T101" fmla="*/ 16 h 74"/>
                      <a:gd name="T102" fmla="*/ 0 w 84"/>
                      <a:gd name="T103" fmla="*/ 0 h 74"/>
                      <a:gd name="T104" fmla="*/ 0 w 84"/>
                      <a:gd name="T105" fmla="*/ 0 h 74"/>
                      <a:gd name="T106" fmla="*/ 2 w 84"/>
                      <a:gd name="T107" fmla="*/ 6 h 74"/>
                      <a:gd name="T108" fmla="*/ 2 w 84"/>
                      <a:gd name="T109" fmla="*/ 8 h 74"/>
                      <a:gd name="T110" fmla="*/ 12 w 84"/>
                      <a:gd name="T111" fmla="*/ 12 h 74"/>
                      <a:gd name="T112" fmla="*/ 16 w 84"/>
                      <a:gd name="T113" fmla="*/ 12 h 74"/>
                      <a:gd name="T114" fmla="*/ 16 w 84"/>
                      <a:gd name="T115" fmla="*/ 10 h 74"/>
                      <a:gd name="T116" fmla="*/ 0 w 84"/>
                      <a:gd name="T117" fmla="*/ 0 h 74"/>
                      <a:gd name="T118" fmla="*/ 0 w 84"/>
                      <a:gd name="T119" fmla="*/ 0 h 74"/>
                      <a:gd name="T120" fmla="*/ 0 w 84"/>
                      <a:gd name="T121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4" h="74">
                        <a:moveTo>
                          <a:pt x="72" y="68"/>
                        </a:moveTo>
                        <a:lnTo>
                          <a:pt x="72" y="68"/>
                        </a:lnTo>
                        <a:lnTo>
                          <a:pt x="76" y="70"/>
                        </a:lnTo>
                        <a:lnTo>
                          <a:pt x="82" y="74"/>
                        </a:lnTo>
                        <a:lnTo>
                          <a:pt x="84" y="74"/>
                        </a:lnTo>
                        <a:lnTo>
                          <a:pt x="84" y="72"/>
                        </a:lnTo>
                        <a:lnTo>
                          <a:pt x="80" y="68"/>
                        </a:lnTo>
                        <a:lnTo>
                          <a:pt x="76" y="68"/>
                        </a:lnTo>
                        <a:lnTo>
                          <a:pt x="72" y="68"/>
                        </a:lnTo>
                        <a:lnTo>
                          <a:pt x="72" y="68"/>
                        </a:lnTo>
                        <a:lnTo>
                          <a:pt x="72" y="68"/>
                        </a:lnTo>
                        <a:close/>
                        <a:moveTo>
                          <a:pt x="46" y="50"/>
                        </a:moveTo>
                        <a:lnTo>
                          <a:pt x="46" y="50"/>
                        </a:lnTo>
                        <a:lnTo>
                          <a:pt x="48" y="54"/>
                        </a:lnTo>
                        <a:lnTo>
                          <a:pt x="50" y="56"/>
                        </a:lnTo>
                        <a:lnTo>
                          <a:pt x="50" y="60"/>
                        </a:lnTo>
                        <a:lnTo>
                          <a:pt x="58" y="60"/>
                        </a:lnTo>
                        <a:lnTo>
                          <a:pt x="62" y="56"/>
                        </a:lnTo>
                        <a:lnTo>
                          <a:pt x="62" y="52"/>
                        </a:lnTo>
                        <a:lnTo>
                          <a:pt x="56" y="50"/>
                        </a:lnTo>
                        <a:lnTo>
                          <a:pt x="50" y="50"/>
                        </a:lnTo>
                        <a:lnTo>
                          <a:pt x="46" y="50"/>
                        </a:lnTo>
                        <a:lnTo>
                          <a:pt x="46" y="50"/>
                        </a:lnTo>
                        <a:lnTo>
                          <a:pt x="46" y="50"/>
                        </a:lnTo>
                        <a:close/>
                        <a:moveTo>
                          <a:pt x="62" y="34"/>
                        </a:moveTo>
                        <a:lnTo>
                          <a:pt x="62" y="34"/>
                        </a:lnTo>
                        <a:lnTo>
                          <a:pt x="66" y="46"/>
                        </a:lnTo>
                        <a:lnTo>
                          <a:pt x="72" y="52"/>
                        </a:lnTo>
                        <a:lnTo>
                          <a:pt x="72" y="44"/>
                        </a:lnTo>
                        <a:lnTo>
                          <a:pt x="66" y="34"/>
                        </a:lnTo>
                        <a:lnTo>
                          <a:pt x="62" y="34"/>
                        </a:lnTo>
                        <a:lnTo>
                          <a:pt x="62" y="34"/>
                        </a:lnTo>
                        <a:lnTo>
                          <a:pt x="62" y="34"/>
                        </a:lnTo>
                        <a:close/>
                        <a:moveTo>
                          <a:pt x="16" y="24"/>
                        </a:moveTo>
                        <a:lnTo>
                          <a:pt x="12" y="28"/>
                        </a:lnTo>
                        <a:lnTo>
                          <a:pt x="16" y="30"/>
                        </a:lnTo>
                        <a:lnTo>
                          <a:pt x="18" y="34"/>
                        </a:lnTo>
                        <a:lnTo>
                          <a:pt x="20" y="34"/>
                        </a:lnTo>
                        <a:lnTo>
                          <a:pt x="18" y="28"/>
                        </a:lnTo>
                        <a:lnTo>
                          <a:pt x="18" y="24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close/>
                        <a:moveTo>
                          <a:pt x="30" y="16"/>
                        </a:moveTo>
                        <a:lnTo>
                          <a:pt x="40" y="28"/>
                        </a:lnTo>
                        <a:lnTo>
                          <a:pt x="48" y="28"/>
                        </a:lnTo>
                        <a:lnTo>
                          <a:pt x="40" y="18"/>
                        </a:lnTo>
                        <a:lnTo>
                          <a:pt x="36" y="16"/>
                        </a:lnTo>
                        <a:lnTo>
                          <a:pt x="30" y="16"/>
                        </a:lnTo>
                        <a:lnTo>
                          <a:pt x="30" y="16"/>
                        </a:lnTo>
                        <a:lnTo>
                          <a:pt x="30" y="16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12" y="12"/>
                        </a:lnTo>
                        <a:lnTo>
                          <a:pt x="16" y="12"/>
                        </a:lnTo>
                        <a:lnTo>
                          <a:pt x="16" y="1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4" name="Freeform 1509"/>
                  <p:cNvSpPr/>
                  <p:nvPr/>
                </p:nvSpPr>
                <p:spPr bwMode="auto">
                  <a:xfrm>
                    <a:off x="965200" y="3019425"/>
                    <a:ext cx="79375" cy="76200"/>
                  </a:xfrm>
                  <a:custGeom>
                    <a:avLst/>
                    <a:gdLst>
                      <a:gd name="T0" fmla="*/ 8 w 50"/>
                      <a:gd name="T1" fmla="*/ 40 h 48"/>
                      <a:gd name="T2" fmla="*/ 8 w 50"/>
                      <a:gd name="T3" fmla="*/ 40 h 48"/>
                      <a:gd name="T4" fmla="*/ 4 w 50"/>
                      <a:gd name="T5" fmla="*/ 42 h 48"/>
                      <a:gd name="T6" fmla="*/ 4 w 50"/>
                      <a:gd name="T7" fmla="*/ 48 h 48"/>
                      <a:gd name="T8" fmla="*/ 12 w 50"/>
                      <a:gd name="T9" fmla="*/ 46 h 48"/>
                      <a:gd name="T10" fmla="*/ 18 w 50"/>
                      <a:gd name="T11" fmla="*/ 42 h 48"/>
                      <a:gd name="T12" fmla="*/ 22 w 50"/>
                      <a:gd name="T13" fmla="*/ 42 h 48"/>
                      <a:gd name="T14" fmla="*/ 22 w 50"/>
                      <a:gd name="T15" fmla="*/ 38 h 48"/>
                      <a:gd name="T16" fmla="*/ 22 w 50"/>
                      <a:gd name="T17" fmla="*/ 32 h 48"/>
                      <a:gd name="T18" fmla="*/ 22 w 50"/>
                      <a:gd name="T19" fmla="*/ 30 h 48"/>
                      <a:gd name="T20" fmla="*/ 22 w 50"/>
                      <a:gd name="T21" fmla="*/ 32 h 48"/>
                      <a:gd name="T22" fmla="*/ 24 w 50"/>
                      <a:gd name="T23" fmla="*/ 34 h 48"/>
                      <a:gd name="T24" fmla="*/ 28 w 50"/>
                      <a:gd name="T25" fmla="*/ 34 h 48"/>
                      <a:gd name="T26" fmla="*/ 30 w 50"/>
                      <a:gd name="T27" fmla="*/ 34 h 48"/>
                      <a:gd name="T28" fmla="*/ 32 w 50"/>
                      <a:gd name="T29" fmla="*/ 30 h 48"/>
                      <a:gd name="T30" fmla="*/ 34 w 50"/>
                      <a:gd name="T31" fmla="*/ 22 h 48"/>
                      <a:gd name="T32" fmla="*/ 34 w 50"/>
                      <a:gd name="T33" fmla="*/ 20 h 48"/>
                      <a:gd name="T34" fmla="*/ 38 w 50"/>
                      <a:gd name="T35" fmla="*/ 20 h 48"/>
                      <a:gd name="T36" fmla="*/ 42 w 50"/>
                      <a:gd name="T37" fmla="*/ 20 h 48"/>
                      <a:gd name="T38" fmla="*/ 44 w 50"/>
                      <a:gd name="T39" fmla="*/ 16 h 48"/>
                      <a:gd name="T40" fmla="*/ 44 w 50"/>
                      <a:gd name="T41" fmla="*/ 12 h 48"/>
                      <a:gd name="T42" fmla="*/ 48 w 50"/>
                      <a:gd name="T43" fmla="*/ 12 h 48"/>
                      <a:gd name="T44" fmla="*/ 50 w 50"/>
                      <a:gd name="T45" fmla="*/ 8 h 48"/>
                      <a:gd name="T46" fmla="*/ 50 w 50"/>
                      <a:gd name="T47" fmla="*/ 6 h 48"/>
                      <a:gd name="T48" fmla="*/ 48 w 50"/>
                      <a:gd name="T49" fmla="*/ 0 h 48"/>
                      <a:gd name="T50" fmla="*/ 44 w 50"/>
                      <a:gd name="T51" fmla="*/ 0 h 48"/>
                      <a:gd name="T52" fmla="*/ 40 w 50"/>
                      <a:gd name="T53" fmla="*/ 4 h 48"/>
                      <a:gd name="T54" fmla="*/ 34 w 50"/>
                      <a:gd name="T55" fmla="*/ 4 h 48"/>
                      <a:gd name="T56" fmla="*/ 30 w 50"/>
                      <a:gd name="T57" fmla="*/ 4 h 48"/>
                      <a:gd name="T58" fmla="*/ 28 w 50"/>
                      <a:gd name="T59" fmla="*/ 4 h 48"/>
                      <a:gd name="T60" fmla="*/ 24 w 50"/>
                      <a:gd name="T61" fmla="*/ 6 h 48"/>
                      <a:gd name="T62" fmla="*/ 20 w 50"/>
                      <a:gd name="T63" fmla="*/ 8 h 48"/>
                      <a:gd name="T64" fmla="*/ 14 w 50"/>
                      <a:gd name="T65" fmla="*/ 8 h 48"/>
                      <a:gd name="T66" fmla="*/ 10 w 50"/>
                      <a:gd name="T67" fmla="*/ 8 h 48"/>
                      <a:gd name="T68" fmla="*/ 8 w 50"/>
                      <a:gd name="T69" fmla="*/ 12 h 48"/>
                      <a:gd name="T70" fmla="*/ 4 w 50"/>
                      <a:gd name="T71" fmla="*/ 14 h 48"/>
                      <a:gd name="T72" fmla="*/ 2 w 50"/>
                      <a:gd name="T73" fmla="*/ 14 h 48"/>
                      <a:gd name="T74" fmla="*/ 0 w 50"/>
                      <a:gd name="T75" fmla="*/ 16 h 48"/>
                      <a:gd name="T76" fmla="*/ 0 w 50"/>
                      <a:gd name="T77" fmla="*/ 22 h 48"/>
                      <a:gd name="T78" fmla="*/ 2 w 50"/>
                      <a:gd name="T79" fmla="*/ 22 h 48"/>
                      <a:gd name="T80" fmla="*/ 4 w 50"/>
                      <a:gd name="T81" fmla="*/ 24 h 48"/>
                      <a:gd name="T82" fmla="*/ 4 w 50"/>
                      <a:gd name="T83" fmla="*/ 30 h 48"/>
                      <a:gd name="T84" fmla="*/ 4 w 50"/>
                      <a:gd name="T85" fmla="*/ 34 h 48"/>
                      <a:gd name="T86" fmla="*/ 4 w 50"/>
                      <a:gd name="T87" fmla="*/ 38 h 48"/>
                      <a:gd name="T88" fmla="*/ 8 w 50"/>
                      <a:gd name="T89" fmla="*/ 40 h 48"/>
                      <a:gd name="T90" fmla="*/ 8 w 50"/>
                      <a:gd name="T91" fmla="*/ 40 h 48"/>
                      <a:gd name="T92" fmla="*/ 8 w 50"/>
                      <a:gd name="T93" fmla="*/ 4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50" h="48">
                        <a:moveTo>
                          <a:pt x="8" y="40"/>
                        </a:moveTo>
                        <a:lnTo>
                          <a:pt x="8" y="40"/>
                        </a:lnTo>
                        <a:lnTo>
                          <a:pt x="4" y="42"/>
                        </a:lnTo>
                        <a:lnTo>
                          <a:pt x="4" y="48"/>
                        </a:lnTo>
                        <a:lnTo>
                          <a:pt x="12" y="46"/>
                        </a:lnTo>
                        <a:lnTo>
                          <a:pt x="18" y="42"/>
                        </a:lnTo>
                        <a:lnTo>
                          <a:pt x="22" y="42"/>
                        </a:lnTo>
                        <a:lnTo>
                          <a:pt x="22" y="38"/>
                        </a:lnTo>
                        <a:lnTo>
                          <a:pt x="22" y="32"/>
                        </a:lnTo>
                        <a:lnTo>
                          <a:pt x="22" y="30"/>
                        </a:lnTo>
                        <a:lnTo>
                          <a:pt x="22" y="32"/>
                        </a:lnTo>
                        <a:lnTo>
                          <a:pt x="24" y="34"/>
                        </a:lnTo>
                        <a:lnTo>
                          <a:pt x="28" y="34"/>
                        </a:lnTo>
                        <a:lnTo>
                          <a:pt x="30" y="34"/>
                        </a:lnTo>
                        <a:lnTo>
                          <a:pt x="32" y="30"/>
                        </a:lnTo>
                        <a:lnTo>
                          <a:pt x="34" y="22"/>
                        </a:lnTo>
                        <a:lnTo>
                          <a:pt x="34" y="20"/>
                        </a:lnTo>
                        <a:lnTo>
                          <a:pt x="38" y="20"/>
                        </a:lnTo>
                        <a:lnTo>
                          <a:pt x="42" y="20"/>
                        </a:lnTo>
                        <a:lnTo>
                          <a:pt x="44" y="16"/>
                        </a:lnTo>
                        <a:lnTo>
                          <a:pt x="44" y="12"/>
                        </a:lnTo>
                        <a:lnTo>
                          <a:pt x="48" y="12"/>
                        </a:lnTo>
                        <a:lnTo>
                          <a:pt x="50" y="8"/>
                        </a:lnTo>
                        <a:lnTo>
                          <a:pt x="50" y="6"/>
                        </a:lnTo>
                        <a:lnTo>
                          <a:pt x="48" y="0"/>
                        </a:lnTo>
                        <a:lnTo>
                          <a:pt x="44" y="0"/>
                        </a:lnTo>
                        <a:lnTo>
                          <a:pt x="40" y="4"/>
                        </a:lnTo>
                        <a:lnTo>
                          <a:pt x="34" y="4"/>
                        </a:lnTo>
                        <a:lnTo>
                          <a:pt x="30" y="4"/>
                        </a:lnTo>
                        <a:lnTo>
                          <a:pt x="28" y="4"/>
                        </a:lnTo>
                        <a:lnTo>
                          <a:pt x="24" y="6"/>
                        </a:lnTo>
                        <a:lnTo>
                          <a:pt x="20" y="8"/>
                        </a:lnTo>
                        <a:lnTo>
                          <a:pt x="14" y="8"/>
                        </a:lnTo>
                        <a:lnTo>
                          <a:pt x="10" y="8"/>
                        </a:lnTo>
                        <a:lnTo>
                          <a:pt x="8" y="12"/>
                        </a:lnTo>
                        <a:lnTo>
                          <a:pt x="4" y="14"/>
                        </a:lnTo>
                        <a:lnTo>
                          <a:pt x="2" y="14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2" y="22"/>
                        </a:lnTo>
                        <a:lnTo>
                          <a:pt x="4" y="24"/>
                        </a:lnTo>
                        <a:lnTo>
                          <a:pt x="4" y="30"/>
                        </a:lnTo>
                        <a:lnTo>
                          <a:pt x="4" y="34"/>
                        </a:lnTo>
                        <a:lnTo>
                          <a:pt x="4" y="38"/>
                        </a:lnTo>
                        <a:lnTo>
                          <a:pt x="8" y="40"/>
                        </a:lnTo>
                        <a:lnTo>
                          <a:pt x="8" y="40"/>
                        </a:lnTo>
                        <a:lnTo>
                          <a:pt x="8" y="4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5" name="Freeform 1510"/>
                  <p:cNvSpPr/>
                  <p:nvPr/>
                </p:nvSpPr>
                <p:spPr bwMode="auto">
                  <a:xfrm>
                    <a:off x="1050925" y="2927350"/>
                    <a:ext cx="158750" cy="76200"/>
                  </a:xfrm>
                  <a:custGeom>
                    <a:avLst/>
                    <a:gdLst>
                      <a:gd name="T0" fmla="*/ 100 w 100"/>
                      <a:gd name="T1" fmla="*/ 26 h 48"/>
                      <a:gd name="T2" fmla="*/ 96 w 100"/>
                      <a:gd name="T3" fmla="*/ 30 h 48"/>
                      <a:gd name="T4" fmla="*/ 96 w 100"/>
                      <a:gd name="T5" fmla="*/ 36 h 48"/>
                      <a:gd name="T6" fmla="*/ 92 w 100"/>
                      <a:gd name="T7" fmla="*/ 36 h 48"/>
                      <a:gd name="T8" fmla="*/ 88 w 100"/>
                      <a:gd name="T9" fmla="*/ 34 h 48"/>
                      <a:gd name="T10" fmla="*/ 82 w 100"/>
                      <a:gd name="T11" fmla="*/ 32 h 48"/>
                      <a:gd name="T12" fmla="*/ 78 w 100"/>
                      <a:gd name="T13" fmla="*/ 34 h 48"/>
                      <a:gd name="T14" fmla="*/ 70 w 100"/>
                      <a:gd name="T15" fmla="*/ 34 h 48"/>
                      <a:gd name="T16" fmla="*/ 66 w 100"/>
                      <a:gd name="T17" fmla="*/ 34 h 48"/>
                      <a:gd name="T18" fmla="*/ 60 w 100"/>
                      <a:gd name="T19" fmla="*/ 36 h 48"/>
                      <a:gd name="T20" fmla="*/ 58 w 100"/>
                      <a:gd name="T21" fmla="*/ 40 h 48"/>
                      <a:gd name="T22" fmla="*/ 52 w 100"/>
                      <a:gd name="T23" fmla="*/ 36 h 48"/>
                      <a:gd name="T24" fmla="*/ 50 w 100"/>
                      <a:gd name="T25" fmla="*/ 36 h 48"/>
                      <a:gd name="T26" fmla="*/ 42 w 100"/>
                      <a:gd name="T27" fmla="*/ 40 h 48"/>
                      <a:gd name="T28" fmla="*/ 34 w 100"/>
                      <a:gd name="T29" fmla="*/ 40 h 48"/>
                      <a:gd name="T30" fmla="*/ 32 w 100"/>
                      <a:gd name="T31" fmla="*/ 40 h 48"/>
                      <a:gd name="T32" fmla="*/ 34 w 100"/>
                      <a:gd name="T33" fmla="*/ 44 h 48"/>
                      <a:gd name="T34" fmla="*/ 34 w 100"/>
                      <a:gd name="T35" fmla="*/ 48 h 48"/>
                      <a:gd name="T36" fmla="*/ 28 w 100"/>
                      <a:gd name="T37" fmla="*/ 44 h 48"/>
                      <a:gd name="T38" fmla="*/ 20 w 100"/>
                      <a:gd name="T39" fmla="*/ 44 h 48"/>
                      <a:gd name="T40" fmla="*/ 14 w 100"/>
                      <a:gd name="T41" fmla="*/ 44 h 48"/>
                      <a:gd name="T42" fmla="*/ 8 w 100"/>
                      <a:gd name="T43" fmla="*/ 42 h 48"/>
                      <a:gd name="T44" fmla="*/ 4 w 100"/>
                      <a:gd name="T45" fmla="*/ 40 h 48"/>
                      <a:gd name="T46" fmla="*/ 2 w 100"/>
                      <a:gd name="T47" fmla="*/ 32 h 48"/>
                      <a:gd name="T48" fmla="*/ 0 w 100"/>
                      <a:gd name="T49" fmla="*/ 32 h 48"/>
                      <a:gd name="T50" fmla="*/ 0 w 100"/>
                      <a:gd name="T51" fmla="*/ 26 h 48"/>
                      <a:gd name="T52" fmla="*/ 2 w 100"/>
                      <a:gd name="T53" fmla="*/ 24 h 48"/>
                      <a:gd name="T54" fmla="*/ 4 w 100"/>
                      <a:gd name="T55" fmla="*/ 22 h 48"/>
                      <a:gd name="T56" fmla="*/ 4 w 100"/>
                      <a:gd name="T57" fmla="*/ 18 h 48"/>
                      <a:gd name="T58" fmla="*/ 8 w 100"/>
                      <a:gd name="T59" fmla="*/ 16 h 48"/>
                      <a:gd name="T60" fmla="*/ 10 w 100"/>
                      <a:gd name="T61" fmla="*/ 16 h 48"/>
                      <a:gd name="T62" fmla="*/ 10 w 100"/>
                      <a:gd name="T63" fmla="*/ 14 h 48"/>
                      <a:gd name="T64" fmla="*/ 10 w 100"/>
                      <a:gd name="T65" fmla="*/ 10 h 48"/>
                      <a:gd name="T66" fmla="*/ 12 w 100"/>
                      <a:gd name="T67" fmla="*/ 10 h 48"/>
                      <a:gd name="T68" fmla="*/ 20 w 100"/>
                      <a:gd name="T69" fmla="*/ 6 h 48"/>
                      <a:gd name="T70" fmla="*/ 24 w 100"/>
                      <a:gd name="T71" fmla="*/ 8 h 48"/>
                      <a:gd name="T72" fmla="*/ 30 w 100"/>
                      <a:gd name="T73" fmla="*/ 6 h 48"/>
                      <a:gd name="T74" fmla="*/ 34 w 100"/>
                      <a:gd name="T75" fmla="*/ 8 h 48"/>
                      <a:gd name="T76" fmla="*/ 42 w 100"/>
                      <a:gd name="T77" fmla="*/ 10 h 48"/>
                      <a:gd name="T78" fmla="*/ 48 w 100"/>
                      <a:gd name="T79" fmla="*/ 14 h 48"/>
                      <a:gd name="T80" fmla="*/ 50 w 100"/>
                      <a:gd name="T81" fmla="*/ 14 h 48"/>
                      <a:gd name="T82" fmla="*/ 52 w 100"/>
                      <a:gd name="T83" fmla="*/ 10 h 48"/>
                      <a:gd name="T84" fmla="*/ 56 w 100"/>
                      <a:gd name="T85" fmla="*/ 8 h 48"/>
                      <a:gd name="T86" fmla="*/ 60 w 100"/>
                      <a:gd name="T87" fmla="*/ 8 h 48"/>
                      <a:gd name="T88" fmla="*/ 68 w 100"/>
                      <a:gd name="T89" fmla="*/ 2 h 48"/>
                      <a:gd name="T90" fmla="*/ 70 w 100"/>
                      <a:gd name="T91" fmla="*/ 0 h 48"/>
                      <a:gd name="T92" fmla="*/ 76 w 100"/>
                      <a:gd name="T93" fmla="*/ 2 h 48"/>
                      <a:gd name="T94" fmla="*/ 80 w 100"/>
                      <a:gd name="T95" fmla="*/ 6 h 48"/>
                      <a:gd name="T96" fmla="*/ 86 w 100"/>
                      <a:gd name="T97" fmla="*/ 8 h 48"/>
                      <a:gd name="T98" fmla="*/ 88 w 100"/>
                      <a:gd name="T99" fmla="*/ 10 h 48"/>
                      <a:gd name="T100" fmla="*/ 90 w 100"/>
                      <a:gd name="T101" fmla="*/ 14 h 48"/>
                      <a:gd name="T102" fmla="*/ 92 w 100"/>
                      <a:gd name="T103" fmla="*/ 16 h 48"/>
                      <a:gd name="T104" fmla="*/ 96 w 100"/>
                      <a:gd name="T105" fmla="*/ 22 h 48"/>
                      <a:gd name="T106" fmla="*/ 98 w 100"/>
                      <a:gd name="T107" fmla="*/ 26 h 48"/>
                      <a:gd name="T108" fmla="*/ 100 w 100"/>
                      <a:gd name="T109" fmla="*/ 26 h 48"/>
                      <a:gd name="T110" fmla="*/ 100 w 100"/>
                      <a:gd name="T111" fmla="*/ 26 h 48"/>
                      <a:gd name="T112" fmla="*/ 100 w 100"/>
                      <a:gd name="T113" fmla="*/ 26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" h="48">
                        <a:moveTo>
                          <a:pt x="100" y="26"/>
                        </a:moveTo>
                        <a:lnTo>
                          <a:pt x="96" y="30"/>
                        </a:lnTo>
                        <a:lnTo>
                          <a:pt x="96" y="36"/>
                        </a:lnTo>
                        <a:lnTo>
                          <a:pt x="92" y="36"/>
                        </a:lnTo>
                        <a:lnTo>
                          <a:pt x="88" y="34"/>
                        </a:lnTo>
                        <a:lnTo>
                          <a:pt x="82" y="32"/>
                        </a:lnTo>
                        <a:lnTo>
                          <a:pt x="78" y="34"/>
                        </a:lnTo>
                        <a:lnTo>
                          <a:pt x="70" y="34"/>
                        </a:lnTo>
                        <a:lnTo>
                          <a:pt x="66" y="34"/>
                        </a:lnTo>
                        <a:lnTo>
                          <a:pt x="60" y="36"/>
                        </a:lnTo>
                        <a:lnTo>
                          <a:pt x="58" y="40"/>
                        </a:lnTo>
                        <a:lnTo>
                          <a:pt x="52" y="36"/>
                        </a:lnTo>
                        <a:lnTo>
                          <a:pt x="50" y="36"/>
                        </a:lnTo>
                        <a:lnTo>
                          <a:pt x="42" y="40"/>
                        </a:lnTo>
                        <a:lnTo>
                          <a:pt x="34" y="40"/>
                        </a:lnTo>
                        <a:lnTo>
                          <a:pt x="32" y="40"/>
                        </a:lnTo>
                        <a:lnTo>
                          <a:pt x="34" y="44"/>
                        </a:lnTo>
                        <a:lnTo>
                          <a:pt x="34" y="48"/>
                        </a:lnTo>
                        <a:lnTo>
                          <a:pt x="28" y="44"/>
                        </a:lnTo>
                        <a:lnTo>
                          <a:pt x="20" y="44"/>
                        </a:lnTo>
                        <a:lnTo>
                          <a:pt x="14" y="44"/>
                        </a:lnTo>
                        <a:lnTo>
                          <a:pt x="8" y="42"/>
                        </a:lnTo>
                        <a:lnTo>
                          <a:pt x="4" y="40"/>
                        </a:lnTo>
                        <a:lnTo>
                          <a:pt x="2" y="32"/>
                        </a:lnTo>
                        <a:lnTo>
                          <a:pt x="0" y="32"/>
                        </a:lnTo>
                        <a:lnTo>
                          <a:pt x="0" y="26"/>
                        </a:lnTo>
                        <a:lnTo>
                          <a:pt x="2" y="24"/>
                        </a:lnTo>
                        <a:lnTo>
                          <a:pt x="4" y="22"/>
                        </a:lnTo>
                        <a:lnTo>
                          <a:pt x="4" y="18"/>
                        </a:lnTo>
                        <a:lnTo>
                          <a:pt x="8" y="16"/>
                        </a:lnTo>
                        <a:lnTo>
                          <a:pt x="10" y="16"/>
                        </a:lnTo>
                        <a:lnTo>
                          <a:pt x="10" y="14"/>
                        </a:lnTo>
                        <a:lnTo>
                          <a:pt x="10" y="10"/>
                        </a:lnTo>
                        <a:lnTo>
                          <a:pt x="12" y="10"/>
                        </a:lnTo>
                        <a:lnTo>
                          <a:pt x="20" y="6"/>
                        </a:lnTo>
                        <a:lnTo>
                          <a:pt x="24" y="8"/>
                        </a:lnTo>
                        <a:lnTo>
                          <a:pt x="30" y="6"/>
                        </a:lnTo>
                        <a:lnTo>
                          <a:pt x="34" y="8"/>
                        </a:lnTo>
                        <a:lnTo>
                          <a:pt x="42" y="10"/>
                        </a:lnTo>
                        <a:lnTo>
                          <a:pt x="48" y="14"/>
                        </a:lnTo>
                        <a:lnTo>
                          <a:pt x="50" y="14"/>
                        </a:lnTo>
                        <a:lnTo>
                          <a:pt x="52" y="10"/>
                        </a:lnTo>
                        <a:lnTo>
                          <a:pt x="56" y="8"/>
                        </a:lnTo>
                        <a:lnTo>
                          <a:pt x="60" y="8"/>
                        </a:lnTo>
                        <a:lnTo>
                          <a:pt x="68" y="2"/>
                        </a:lnTo>
                        <a:lnTo>
                          <a:pt x="70" y="0"/>
                        </a:lnTo>
                        <a:lnTo>
                          <a:pt x="76" y="2"/>
                        </a:lnTo>
                        <a:lnTo>
                          <a:pt x="80" y="6"/>
                        </a:lnTo>
                        <a:lnTo>
                          <a:pt x="86" y="8"/>
                        </a:lnTo>
                        <a:lnTo>
                          <a:pt x="88" y="10"/>
                        </a:lnTo>
                        <a:lnTo>
                          <a:pt x="90" y="14"/>
                        </a:lnTo>
                        <a:lnTo>
                          <a:pt x="92" y="16"/>
                        </a:lnTo>
                        <a:lnTo>
                          <a:pt x="96" y="22"/>
                        </a:lnTo>
                        <a:lnTo>
                          <a:pt x="98" y="26"/>
                        </a:lnTo>
                        <a:lnTo>
                          <a:pt x="100" y="26"/>
                        </a:lnTo>
                        <a:lnTo>
                          <a:pt x="100" y="26"/>
                        </a:lnTo>
                        <a:lnTo>
                          <a:pt x="100" y="2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Freeform 1511"/>
                  <p:cNvSpPr/>
                  <p:nvPr/>
                </p:nvSpPr>
                <p:spPr bwMode="auto">
                  <a:xfrm>
                    <a:off x="3035300" y="4397375"/>
                    <a:ext cx="22225" cy="9525"/>
                  </a:xfrm>
                  <a:custGeom>
                    <a:avLst/>
                    <a:gdLst>
                      <a:gd name="T0" fmla="*/ 0 w 14"/>
                      <a:gd name="T1" fmla="*/ 6 h 6"/>
                      <a:gd name="T2" fmla="*/ 6 w 14"/>
                      <a:gd name="T3" fmla="*/ 0 h 6"/>
                      <a:gd name="T4" fmla="*/ 14 w 14"/>
                      <a:gd name="T5" fmla="*/ 4 h 6"/>
                      <a:gd name="T6" fmla="*/ 8 w 14"/>
                      <a:gd name="T7" fmla="*/ 6 h 6"/>
                      <a:gd name="T8" fmla="*/ 0 w 14"/>
                      <a:gd name="T9" fmla="*/ 6 h 6"/>
                      <a:gd name="T10" fmla="*/ 0 w 14"/>
                      <a:gd name="T11" fmla="*/ 6 h 6"/>
                      <a:gd name="T12" fmla="*/ 0 w 14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6">
                        <a:moveTo>
                          <a:pt x="0" y="6"/>
                        </a:moveTo>
                        <a:lnTo>
                          <a:pt x="6" y="0"/>
                        </a:lnTo>
                        <a:lnTo>
                          <a:pt x="14" y="4"/>
                        </a:lnTo>
                        <a:lnTo>
                          <a:pt x="8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7" name="Freeform 1512"/>
                  <p:cNvSpPr/>
                  <p:nvPr/>
                </p:nvSpPr>
                <p:spPr bwMode="auto">
                  <a:xfrm>
                    <a:off x="349250" y="4156075"/>
                    <a:ext cx="76200" cy="98425"/>
                  </a:xfrm>
                  <a:custGeom>
                    <a:avLst/>
                    <a:gdLst>
                      <a:gd name="T0" fmla="*/ 0 w 48"/>
                      <a:gd name="T1" fmla="*/ 22 h 62"/>
                      <a:gd name="T2" fmla="*/ 0 w 48"/>
                      <a:gd name="T3" fmla="*/ 22 h 62"/>
                      <a:gd name="T4" fmla="*/ 0 w 48"/>
                      <a:gd name="T5" fmla="*/ 30 h 62"/>
                      <a:gd name="T6" fmla="*/ 2 w 48"/>
                      <a:gd name="T7" fmla="*/ 38 h 62"/>
                      <a:gd name="T8" fmla="*/ 2 w 48"/>
                      <a:gd name="T9" fmla="*/ 42 h 62"/>
                      <a:gd name="T10" fmla="*/ 6 w 48"/>
                      <a:gd name="T11" fmla="*/ 48 h 62"/>
                      <a:gd name="T12" fmla="*/ 6 w 48"/>
                      <a:gd name="T13" fmla="*/ 50 h 62"/>
                      <a:gd name="T14" fmla="*/ 4 w 48"/>
                      <a:gd name="T15" fmla="*/ 50 h 62"/>
                      <a:gd name="T16" fmla="*/ 4 w 48"/>
                      <a:gd name="T17" fmla="*/ 52 h 62"/>
                      <a:gd name="T18" fmla="*/ 6 w 48"/>
                      <a:gd name="T19" fmla="*/ 52 h 62"/>
                      <a:gd name="T20" fmla="*/ 6 w 48"/>
                      <a:gd name="T21" fmla="*/ 50 h 62"/>
                      <a:gd name="T22" fmla="*/ 12 w 48"/>
                      <a:gd name="T23" fmla="*/ 58 h 62"/>
                      <a:gd name="T24" fmla="*/ 18 w 48"/>
                      <a:gd name="T25" fmla="*/ 62 h 62"/>
                      <a:gd name="T26" fmla="*/ 24 w 48"/>
                      <a:gd name="T27" fmla="*/ 62 h 62"/>
                      <a:gd name="T28" fmla="*/ 28 w 48"/>
                      <a:gd name="T29" fmla="*/ 60 h 62"/>
                      <a:gd name="T30" fmla="*/ 32 w 48"/>
                      <a:gd name="T31" fmla="*/ 50 h 62"/>
                      <a:gd name="T32" fmla="*/ 38 w 48"/>
                      <a:gd name="T33" fmla="*/ 42 h 62"/>
                      <a:gd name="T34" fmla="*/ 40 w 48"/>
                      <a:gd name="T35" fmla="*/ 40 h 62"/>
                      <a:gd name="T36" fmla="*/ 46 w 48"/>
                      <a:gd name="T37" fmla="*/ 34 h 62"/>
                      <a:gd name="T38" fmla="*/ 48 w 48"/>
                      <a:gd name="T39" fmla="*/ 32 h 62"/>
                      <a:gd name="T40" fmla="*/ 48 w 48"/>
                      <a:gd name="T41" fmla="*/ 30 h 62"/>
                      <a:gd name="T42" fmla="*/ 40 w 48"/>
                      <a:gd name="T43" fmla="*/ 32 h 62"/>
                      <a:gd name="T44" fmla="*/ 42 w 48"/>
                      <a:gd name="T45" fmla="*/ 26 h 62"/>
                      <a:gd name="T46" fmla="*/ 42 w 48"/>
                      <a:gd name="T47" fmla="*/ 22 h 62"/>
                      <a:gd name="T48" fmla="*/ 40 w 48"/>
                      <a:gd name="T49" fmla="*/ 16 h 62"/>
                      <a:gd name="T50" fmla="*/ 38 w 48"/>
                      <a:gd name="T51" fmla="*/ 12 h 62"/>
                      <a:gd name="T52" fmla="*/ 36 w 48"/>
                      <a:gd name="T53" fmla="*/ 12 h 62"/>
                      <a:gd name="T54" fmla="*/ 36 w 48"/>
                      <a:gd name="T55" fmla="*/ 10 h 62"/>
                      <a:gd name="T56" fmla="*/ 36 w 48"/>
                      <a:gd name="T57" fmla="*/ 4 h 62"/>
                      <a:gd name="T58" fmla="*/ 30 w 48"/>
                      <a:gd name="T59" fmla="*/ 2 h 62"/>
                      <a:gd name="T60" fmla="*/ 28 w 48"/>
                      <a:gd name="T61" fmla="*/ 2 h 62"/>
                      <a:gd name="T62" fmla="*/ 22 w 48"/>
                      <a:gd name="T63" fmla="*/ 2 h 62"/>
                      <a:gd name="T64" fmla="*/ 14 w 48"/>
                      <a:gd name="T65" fmla="*/ 0 h 62"/>
                      <a:gd name="T66" fmla="*/ 12 w 48"/>
                      <a:gd name="T67" fmla="*/ 2 h 62"/>
                      <a:gd name="T68" fmla="*/ 10 w 48"/>
                      <a:gd name="T69" fmla="*/ 10 h 62"/>
                      <a:gd name="T70" fmla="*/ 6 w 48"/>
                      <a:gd name="T71" fmla="*/ 14 h 62"/>
                      <a:gd name="T72" fmla="*/ 6 w 48"/>
                      <a:gd name="T73" fmla="*/ 16 h 62"/>
                      <a:gd name="T74" fmla="*/ 4 w 48"/>
                      <a:gd name="T75" fmla="*/ 20 h 62"/>
                      <a:gd name="T76" fmla="*/ 0 w 48"/>
                      <a:gd name="T77" fmla="*/ 22 h 62"/>
                      <a:gd name="T78" fmla="*/ 0 w 48"/>
                      <a:gd name="T79" fmla="*/ 22 h 62"/>
                      <a:gd name="T80" fmla="*/ 0 w 48"/>
                      <a:gd name="T81" fmla="*/ 2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8" h="62">
                        <a:moveTo>
                          <a:pt x="0" y="22"/>
                        </a:moveTo>
                        <a:lnTo>
                          <a:pt x="0" y="22"/>
                        </a:lnTo>
                        <a:lnTo>
                          <a:pt x="0" y="30"/>
                        </a:lnTo>
                        <a:lnTo>
                          <a:pt x="2" y="38"/>
                        </a:lnTo>
                        <a:lnTo>
                          <a:pt x="2" y="42"/>
                        </a:lnTo>
                        <a:lnTo>
                          <a:pt x="6" y="48"/>
                        </a:lnTo>
                        <a:lnTo>
                          <a:pt x="6" y="50"/>
                        </a:lnTo>
                        <a:lnTo>
                          <a:pt x="4" y="50"/>
                        </a:lnTo>
                        <a:lnTo>
                          <a:pt x="4" y="52"/>
                        </a:lnTo>
                        <a:lnTo>
                          <a:pt x="6" y="52"/>
                        </a:lnTo>
                        <a:lnTo>
                          <a:pt x="6" y="50"/>
                        </a:lnTo>
                        <a:lnTo>
                          <a:pt x="12" y="58"/>
                        </a:lnTo>
                        <a:lnTo>
                          <a:pt x="18" y="62"/>
                        </a:lnTo>
                        <a:lnTo>
                          <a:pt x="24" y="62"/>
                        </a:lnTo>
                        <a:lnTo>
                          <a:pt x="28" y="60"/>
                        </a:lnTo>
                        <a:lnTo>
                          <a:pt x="32" y="50"/>
                        </a:lnTo>
                        <a:lnTo>
                          <a:pt x="38" y="42"/>
                        </a:lnTo>
                        <a:lnTo>
                          <a:pt x="40" y="40"/>
                        </a:lnTo>
                        <a:lnTo>
                          <a:pt x="46" y="34"/>
                        </a:lnTo>
                        <a:lnTo>
                          <a:pt x="48" y="32"/>
                        </a:lnTo>
                        <a:lnTo>
                          <a:pt x="48" y="30"/>
                        </a:lnTo>
                        <a:lnTo>
                          <a:pt x="40" y="32"/>
                        </a:lnTo>
                        <a:lnTo>
                          <a:pt x="42" y="26"/>
                        </a:lnTo>
                        <a:lnTo>
                          <a:pt x="42" y="22"/>
                        </a:lnTo>
                        <a:lnTo>
                          <a:pt x="40" y="16"/>
                        </a:lnTo>
                        <a:lnTo>
                          <a:pt x="38" y="12"/>
                        </a:lnTo>
                        <a:lnTo>
                          <a:pt x="36" y="12"/>
                        </a:lnTo>
                        <a:lnTo>
                          <a:pt x="36" y="10"/>
                        </a:lnTo>
                        <a:lnTo>
                          <a:pt x="36" y="4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2" y="2"/>
                        </a:lnTo>
                        <a:lnTo>
                          <a:pt x="14" y="0"/>
                        </a:lnTo>
                        <a:lnTo>
                          <a:pt x="12" y="2"/>
                        </a:lnTo>
                        <a:lnTo>
                          <a:pt x="10" y="10"/>
                        </a:lnTo>
                        <a:lnTo>
                          <a:pt x="6" y="14"/>
                        </a:lnTo>
                        <a:lnTo>
                          <a:pt x="6" y="16"/>
                        </a:lnTo>
                        <a:lnTo>
                          <a:pt x="4" y="2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8" name="Freeform 1513"/>
                  <p:cNvSpPr/>
                  <p:nvPr/>
                </p:nvSpPr>
                <p:spPr bwMode="auto">
                  <a:xfrm>
                    <a:off x="260350" y="3959225"/>
                    <a:ext cx="130175" cy="133350"/>
                  </a:xfrm>
                  <a:custGeom>
                    <a:avLst/>
                    <a:gdLst>
                      <a:gd name="T0" fmla="*/ 20 w 82"/>
                      <a:gd name="T1" fmla="*/ 82 h 84"/>
                      <a:gd name="T2" fmla="*/ 50 w 82"/>
                      <a:gd name="T3" fmla="*/ 76 h 84"/>
                      <a:gd name="T4" fmla="*/ 60 w 82"/>
                      <a:gd name="T5" fmla="*/ 78 h 84"/>
                      <a:gd name="T6" fmla="*/ 68 w 82"/>
                      <a:gd name="T7" fmla="*/ 82 h 84"/>
                      <a:gd name="T8" fmla="*/ 82 w 82"/>
                      <a:gd name="T9" fmla="*/ 78 h 84"/>
                      <a:gd name="T10" fmla="*/ 78 w 82"/>
                      <a:gd name="T11" fmla="*/ 66 h 84"/>
                      <a:gd name="T12" fmla="*/ 72 w 82"/>
                      <a:gd name="T13" fmla="*/ 58 h 84"/>
                      <a:gd name="T14" fmla="*/ 76 w 82"/>
                      <a:gd name="T15" fmla="*/ 50 h 84"/>
                      <a:gd name="T16" fmla="*/ 76 w 82"/>
                      <a:gd name="T17" fmla="*/ 42 h 84"/>
                      <a:gd name="T18" fmla="*/ 76 w 82"/>
                      <a:gd name="T19" fmla="*/ 36 h 84"/>
                      <a:gd name="T20" fmla="*/ 70 w 82"/>
                      <a:gd name="T21" fmla="*/ 28 h 84"/>
                      <a:gd name="T22" fmla="*/ 66 w 82"/>
                      <a:gd name="T23" fmla="*/ 28 h 84"/>
                      <a:gd name="T24" fmla="*/ 62 w 82"/>
                      <a:gd name="T25" fmla="*/ 20 h 84"/>
                      <a:gd name="T26" fmla="*/ 58 w 82"/>
                      <a:gd name="T27" fmla="*/ 18 h 84"/>
                      <a:gd name="T28" fmla="*/ 52 w 82"/>
                      <a:gd name="T29" fmla="*/ 12 h 84"/>
                      <a:gd name="T30" fmla="*/ 50 w 82"/>
                      <a:gd name="T31" fmla="*/ 4 h 84"/>
                      <a:gd name="T32" fmla="*/ 46 w 82"/>
                      <a:gd name="T33" fmla="*/ 0 h 84"/>
                      <a:gd name="T34" fmla="*/ 32 w 82"/>
                      <a:gd name="T35" fmla="*/ 0 h 84"/>
                      <a:gd name="T36" fmla="*/ 26 w 82"/>
                      <a:gd name="T37" fmla="*/ 0 h 84"/>
                      <a:gd name="T38" fmla="*/ 16 w 82"/>
                      <a:gd name="T39" fmla="*/ 6 h 84"/>
                      <a:gd name="T40" fmla="*/ 10 w 82"/>
                      <a:gd name="T41" fmla="*/ 12 h 84"/>
                      <a:gd name="T42" fmla="*/ 8 w 82"/>
                      <a:gd name="T43" fmla="*/ 36 h 84"/>
                      <a:gd name="T44" fmla="*/ 0 w 82"/>
                      <a:gd name="T45" fmla="*/ 54 h 84"/>
                      <a:gd name="T46" fmla="*/ 10 w 82"/>
                      <a:gd name="T47" fmla="*/ 60 h 84"/>
                      <a:gd name="T48" fmla="*/ 20 w 82"/>
                      <a:gd name="T49" fmla="*/ 60 h 84"/>
                      <a:gd name="T50" fmla="*/ 26 w 82"/>
                      <a:gd name="T51" fmla="*/ 56 h 84"/>
                      <a:gd name="T52" fmla="*/ 32 w 82"/>
                      <a:gd name="T53" fmla="*/ 58 h 84"/>
                      <a:gd name="T54" fmla="*/ 50 w 82"/>
                      <a:gd name="T55" fmla="*/ 58 h 84"/>
                      <a:gd name="T56" fmla="*/ 56 w 82"/>
                      <a:gd name="T57" fmla="*/ 60 h 84"/>
                      <a:gd name="T58" fmla="*/ 50 w 82"/>
                      <a:gd name="T59" fmla="*/ 66 h 84"/>
                      <a:gd name="T60" fmla="*/ 22 w 82"/>
                      <a:gd name="T61" fmla="*/ 68 h 84"/>
                      <a:gd name="T62" fmla="*/ 8 w 82"/>
                      <a:gd name="T63" fmla="*/ 70 h 84"/>
                      <a:gd name="T64" fmla="*/ 8 w 82"/>
                      <a:gd name="T65" fmla="*/ 78 h 84"/>
                      <a:gd name="T66" fmla="*/ 10 w 82"/>
                      <a:gd name="T67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2" h="84">
                        <a:moveTo>
                          <a:pt x="10" y="84"/>
                        </a:moveTo>
                        <a:lnTo>
                          <a:pt x="20" y="82"/>
                        </a:lnTo>
                        <a:lnTo>
                          <a:pt x="28" y="76"/>
                        </a:lnTo>
                        <a:lnTo>
                          <a:pt x="50" y="76"/>
                        </a:lnTo>
                        <a:lnTo>
                          <a:pt x="56" y="78"/>
                        </a:lnTo>
                        <a:lnTo>
                          <a:pt x="60" y="78"/>
                        </a:lnTo>
                        <a:lnTo>
                          <a:pt x="66" y="78"/>
                        </a:lnTo>
                        <a:lnTo>
                          <a:pt x="68" y="82"/>
                        </a:lnTo>
                        <a:lnTo>
                          <a:pt x="76" y="82"/>
                        </a:lnTo>
                        <a:lnTo>
                          <a:pt x="82" y="78"/>
                        </a:lnTo>
                        <a:lnTo>
                          <a:pt x="80" y="68"/>
                        </a:lnTo>
                        <a:lnTo>
                          <a:pt x="78" y="66"/>
                        </a:lnTo>
                        <a:lnTo>
                          <a:pt x="76" y="64"/>
                        </a:lnTo>
                        <a:lnTo>
                          <a:pt x="72" y="58"/>
                        </a:lnTo>
                        <a:lnTo>
                          <a:pt x="72" y="56"/>
                        </a:lnTo>
                        <a:lnTo>
                          <a:pt x="76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6" y="38"/>
                        </a:lnTo>
                        <a:lnTo>
                          <a:pt x="76" y="36"/>
                        </a:lnTo>
                        <a:lnTo>
                          <a:pt x="72" y="30"/>
                        </a:lnTo>
                        <a:lnTo>
                          <a:pt x="70" y="28"/>
                        </a:lnTo>
                        <a:lnTo>
                          <a:pt x="68" y="28"/>
                        </a:lnTo>
                        <a:lnTo>
                          <a:pt x="66" y="28"/>
                        </a:lnTo>
                        <a:lnTo>
                          <a:pt x="62" y="24"/>
                        </a:lnTo>
                        <a:lnTo>
                          <a:pt x="62" y="20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6" y="14"/>
                        </a:lnTo>
                        <a:lnTo>
                          <a:pt x="52" y="12"/>
                        </a:lnTo>
                        <a:lnTo>
                          <a:pt x="52" y="6"/>
                        </a:lnTo>
                        <a:lnTo>
                          <a:pt x="50" y="4"/>
                        </a:lnTo>
                        <a:lnTo>
                          <a:pt x="48" y="2"/>
                        </a:lnTo>
                        <a:lnTo>
                          <a:pt x="46" y="0"/>
                        </a:lnTo>
                        <a:lnTo>
                          <a:pt x="40" y="0"/>
                        </a:lnTo>
                        <a:lnTo>
                          <a:pt x="32" y="0"/>
                        </a:lnTo>
                        <a:lnTo>
                          <a:pt x="28" y="0"/>
                        </a:lnTo>
                        <a:lnTo>
                          <a:pt x="26" y="0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6" y="12"/>
                        </a:lnTo>
                        <a:lnTo>
                          <a:pt x="10" y="12"/>
                        </a:lnTo>
                        <a:lnTo>
                          <a:pt x="10" y="24"/>
                        </a:lnTo>
                        <a:lnTo>
                          <a:pt x="8" y="36"/>
                        </a:lnTo>
                        <a:lnTo>
                          <a:pt x="0" y="42"/>
                        </a:lnTo>
                        <a:lnTo>
                          <a:pt x="0" y="54"/>
                        </a:lnTo>
                        <a:lnTo>
                          <a:pt x="6" y="60"/>
                        </a:lnTo>
                        <a:lnTo>
                          <a:pt x="10" y="60"/>
                        </a:lnTo>
                        <a:lnTo>
                          <a:pt x="16" y="58"/>
                        </a:lnTo>
                        <a:lnTo>
                          <a:pt x="20" y="60"/>
                        </a:lnTo>
                        <a:lnTo>
                          <a:pt x="22" y="58"/>
                        </a:lnTo>
                        <a:lnTo>
                          <a:pt x="26" y="56"/>
                        </a:lnTo>
                        <a:lnTo>
                          <a:pt x="28" y="58"/>
                        </a:lnTo>
                        <a:lnTo>
                          <a:pt x="32" y="58"/>
                        </a:lnTo>
                        <a:lnTo>
                          <a:pt x="40" y="58"/>
                        </a:lnTo>
                        <a:lnTo>
                          <a:pt x="50" y="58"/>
                        </a:lnTo>
                        <a:lnTo>
                          <a:pt x="56" y="58"/>
                        </a:lnTo>
                        <a:lnTo>
                          <a:pt x="56" y="60"/>
                        </a:lnTo>
                        <a:lnTo>
                          <a:pt x="52" y="66"/>
                        </a:lnTo>
                        <a:lnTo>
                          <a:pt x="50" y="66"/>
                        </a:lnTo>
                        <a:lnTo>
                          <a:pt x="28" y="66"/>
                        </a:lnTo>
                        <a:lnTo>
                          <a:pt x="22" y="68"/>
                        </a:lnTo>
                        <a:lnTo>
                          <a:pt x="22" y="70"/>
                        </a:lnTo>
                        <a:lnTo>
                          <a:pt x="8" y="70"/>
                        </a:lnTo>
                        <a:lnTo>
                          <a:pt x="8" y="74"/>
                        </a:lnTo>
                        <a:lnTo>
                          <a:pt x="8" y="78"/>
                        </a:lnTo>
                        <a:lnTo>
                          <a:pt x="10" y="84"/>
                        </a:lnTo>
                        <a:lnTo>
                          <a:pt x="10" y="84"/>
                        </a:lnTo>
                        <a:lnTo>
                          <a:pt x="10" y="8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9" name="Freeform 1514"/>
                  <p:cNvSpPr/>
                  <p:nvPr/>
                </p:nvSpPr>
                <p:spPr bwMode="auto">
                  <a:xfrm>
                    <a:off x="1463675" y="3517900"/>
                    <a:ext cx="485775" cy="469900"/>
                  </a:xfrm>
                  <a:custGeom>
                    <a:avLst/>
                    <a:gdLst>
                      <a:gd name="T0" fmla="*/ 116 w 306"/>
                      <a:gd name="T1" fmla="*/ 282 h 296"/>
                      <a:gd name="T2" fmla="*/ 120 w 306"/>
                      <a:gd name="T3" fmla="*/ 278 h 296"/>
                      <a:gd name="T4" fmla="*/ 124 w 306"/>
                      <a:gd name="T5" fmla="*/ 272 h 296"/>
                      <a:gd name="T6" fmla="*/ 126 w 306"/>
                      <a:gd name="T7" fmla="*/ 268 h 296"/>
                      <a:gd name="T8" fmla="*/ 132 w 306"/>
                      <a:gd name="T9" fmla="*/ 264 h 296"/>
                      <a:gd name="T10" fmla="*/ 134 w 306"/>
                      <a:gd name="T11" fmla="*/ 270 h 296"/>
                      <a:gd name="T12" fmla="*/ 142 w 306"/>
                      <a:gd name="T13" fmla="*/ 270 h 296"/>
                      <a:gd name="T14" fmla="*/ 166 w 306"/>
                      <a:gd name="T15" fmla="*/ 278 h 296"/>
                      <a:gd name="T16" fmla="*/ 178 w 306"/>
                      <a:gd name="T17" fmla="*/ 286 h 296"/>
                      <a:gd name="T18" fmla="*/ 248 w 306"/>
                      <a:gd name="T19" fmla="*/ 244 h 296"/>
                      <a:gd name="T20" fmla="*/ 298 w 306"/>
                      <a:gd name="T21" fmla="*/ 216 h 296"/>
                      <a:gd name="T22" fmla="*/ 306 w 306"/>
                      <a:gd name="T23" fmla="*/ 180 h 296"/>
                      <a:gd name="T24" fmla="*/ 290 w 306"/>
                      <a:gd name="T25" fmla="*/ 170 h 296"/>
                      <a:gd name="T26" fmla="*/ 242 w 306"/>
                      <a:gd name="T27" fmla="*/ 144 h 296"/>
                      <a:gd name="T28" fmla="*/ 236 w 306"/>
                      <a:gd name="T29" fmla="*/ 128 h 296"/>
                      <a:gd name="T30" fmla="*/ 226 w 306"/>
                      <a:gd name="T31" fmla="*/ 126 h 296"/>
                      <a:gd name="T32" fmla="*/ 224 w 306"/>
                      <a:gd name="T33" fmla="*/ 106 h 296"/>
                      <a:gd name="T34" fmla="*/ 224 w 306"/>
                      <a:gd name="T35" fmla="*/ 100 h 296"/>
                      <a:gd name="T36" fmla="*/ 212 w 306"/>
                      <a:gd name="T37" fmla="*/ 92 h 296"/>
                      <a:gd name="T38" fmla="*/ 208 w 306"/>
                      <a:gd name="T39" fmla="*/ 76 h 296"/>
                      <a:gd name="T40" fmla="*/ 200 w 306"/>
                      <a:gd name="T41" fmla="*/ 72 h 296"/>
                      <a:gd name="T42" fmla="*/ 198 w 306"/>
                      <a:gd name="T43" fmla="*/ 54 h 296"/>
                      <a:gd name="T44" fmla="*/ 180 w 306"/>
                      <a:gd name="T45" fmla="*/ 52 h 296"/>
                      <a:gd name="T46" fmla="*/ 134 w 306"/>
                      <a:gd name="T47" fmla="*/ 44 h 296"/>
                      <a:gd name="T48" fmla="*/ 120 w 306"/>
                      <a:gd name="T49" fmla="*/ 28 h 296"/>
                      <a:gd name="T50" fmla="*/ 110 w 306"/>
                      <a:gd name="T51" fmla="*/ 22 h 296"/>
                      <a:gd name="T52" fmla="*/ 70 w 306"/>
                      <a:gd name="T53" fmla="*/ 2 h 296"/>
                      <a:gd name="T54" fmla="*/ 50 w 306"/>
                      <a:gd name="T55" fmla="*/ 26 h 296"/>
                      <a:gd name="T56" fmla="*/ 42 w 306"/>
                      <a:gd name="T57" fmla="*/ 34 h 296"/>
                      <a:gd name="T58" fmla="*/ 36 w 306"/>
                      <a:gd name="T59" fmla="*/ 38 h 296"/>
                      <a:gd name="T60" fmla="*/ 32 w 306"/>
                      <a:gd name="T61" fmla="*/ 44 h 296"/>
                      <a:gd name="T62" fmla="*/ 0 w 306"/>
                      <a:gd name="T63" fmla="*/ 48 h 296"/>
                      <a:gd name="T64" fmla="*/ 10 w 306"/>
                      <a:gd name="T65" fmla="*/ 66 h 296"/>
                      <a:gd name="T66" fmla="*/ 18 w 306"/>
                      <a:gd name="T67" fmla="*/ 82 h 296"/>
                      <a:gd name="T68" fmla="*/ 32 w 306"/>
                      <a:gd name="T69" fmla="*/ 98 h 296"/>
                      <a:gd name="T70" fmla="*/ 40 w 306"/>
                      <a:gd name="T71" fmla="*/ 108 h 296"/>
                      <a:gd name="T72" fmla="*/ 40 w 306"/>
                      <a:gd name="T73" fmla="*/ 120 h 296"/>
                      <a:gd name="T74" fmla="*/ 44 w 306"/>
                      <a:gd name="T75" fmla="*/ 130 h 296"/>
                      <a:gd name="T76" fmla="*/ 56 w 306"/>
                      <a:gd name="T77" fmla="*/ 142 h 296"/>
                      <a:gd name="T78" fmla="*/ 60 w 306"/>
                      <a:gd name="T79" fmla="*/ 154 h 296"/>
                      <a:gd name="T80" fmla="*/ 60 w 306"/>
                      <a:gd name="T81" fmla="*/ 172 h 296"/>
                      <a:gd name="T82" fmla="*/ 62 w 306"/>
                      <a:gd name="T83" fmla="*/ 180 h 296"/>
                      <a:gd name="T84" fmla="*/ 64 w 306"/>
                      <a:gd name="T85" fmla="*/ 206 h 296"/>
                      <a:gd name="T86" fmla="*/ 78 w 306"/>
                      <a:gd name="T87" fmla="*/ 216 h 296"/>
                      <a:gd name="T88" fmla="*/ 90 w 306"/>
                      <a:gd name="T89" fmla="*/ 226 h 296"/>
                      <a:gd name="T90" fmla="*/ 92 w 306"/>
                      <a:gd name="T91" fmla="*/ 238 h 296"/>
                      <a:gd name="T92" fmla="*/ 96 w 306"/>
                      <a:gd name="T93" fmla="*/ 252 h 296"/>
                      <a:gd name="T94" fmla="*/ 116 w 306"/>
                      <a:gd name="T95" fmla="*/ 274 h 296"/>
                      <a:gd name="T96" fmla="*/ 116 w 306"/>
                      <a:gd name="T97" fmla="*/ 282 h 2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06" h="296">
                        <a:moveTo>
                          <a:pt x="116" y="282"/>
                        </a:moveTo>
                        <a:lnTo>
                          <a:pt x="116" y="282"/>
                        </a:lnTo>
                        <a:lnTo>
                          <a:pt x="118" y="280"/>
                        </a:lnTo>
                        <a:lnTo>
                          <a:pt x="120" y="278"/>
                        </a:lnTo>
                        <a:lnTo>
                          <a:pt x="120" y="274"/>
                        </a:lnTo>
                        <a:lnTo>
                          <a:pt x="124" y="272"/>
                        </a:lnTo>
                        <a:lnTo>
                          <a:pt x="124" y="270"/>
                        </a:lnTo>
                        <a:lnTo>
                          <a:pt x="126" y="268"/>
                        </a:lnTo>
                        <a:lnTo>
                          <a:pt x="128" y="264"/>
                        </a:lnTo>
                        <a:lnTo>
                          <a:pt x="132" y="264"/>
                        </a:lnTo>
                        <a:lnTo>
                          <a:pt x="132" y="268"/>
                        </a:lnTo>
                        <a:lnTo>
                          <a:pt x="134" y="270"/>
                        </a:lnTo>
                        <a:lnTo>
                          <a:pt x="136" y="270"/>
                        </a:lnTo>
                        <a:lnTo>
                          <a:pt x="142" y="270"/>
                        </a:lnTo>
                        <a:lnTo>
                          <a:pt x="156" y="272"/>
                        </a:lnTo>
                        <a:lnTo>
                          <a:pt x="166" y="278"/>
                        </a:lnTo>
                        <a:lnTo>
                          <a:pt x="170" y="296"/>
                        </a:lnTo>
                        <a:lnTo>
                          <a:pt x="178" y="286"/>
                        </a:lnTo>
                        <a:lnTo>
                          <a:pt x="198" y="262"/>
                        </a:lnTo>
                        <a:lnTo>
                          <a:pt x="248" y="244"/>
                        </a:lnTo>
                        <a:lnTo>
                          <a:pt x="294" y="224"/>
                        </a:lnTo>
                        <a:lnTo>
                          <a:pt x="298" y="216"/>
                        </a:lnTo>
                        <a:lnTo>
                          <a:pt x="302" y="200"/>
                        </a:lnTo>
                        <a:lnTo>
                          <a:pt x="306" y="180"/>
                        </a:lnTo>
                        <a:lnTo>
                          <a:pt x="294" y="166"/>
                        </a:lnTo>
                        <a:lnTo>
                          <a:pt x="290" y="170"/>
                        </a:lnTo>
                        <a:lnTo>
                          <a:pt x="244" y="160"/>
                        </a:lnTo>
                        <a:lnTo>
                          <a:pt x="242" y="144"/>
                        </a:lnTo>
                        <a:lnTo>
                          <a:pt x="234" y="136"/>
                        </a:lnTo>
                        <a:lnTo>
                          <a:pt x="236" y="128"/>
                        </a:lnTo>
                        <a:lnTo>
                          <a:pt x="228" y="126"/>
                        </a:lnTo>
                        <a:lnTo>
                          <a:pt x="226" y="126"/>
                        </a:lnTo>
                        <a:lnTo>
                          <a:pt x="220" y="110"/>
                        </a:lnTo>
                        <a:lnTo>
                          <a:pt x="224" y="106"/>
                        </a:lnTo>
                        <a:lnTo>
                          <a:pt x="224" y="102"/>
                        </a:lnTo>
                        <a:lnTo>
                          <a:pt x="224" y="100"/>
                        </a:lnTo>
                        <a:lnTo>
                          <a:pt x="218" y="94"/>
                        </a:lnTo>
                        <a:lnTo>
                          <a:pt x="212" y="92"/>
                        </a:lnTo>
                        <a:lnTo>
                          <a:pt x="210" y="84"/>
                        </a:lnTo>
                        <a:lnTo>
                          <a:pt x="208" y="76"/>
                        </a:lnTo>
                        <a:lnTo>
                          <a:pt x="202" y="74"/>
                        </a:lnTo>
                        <a:lnTo>
                          <a:pt x="200" y="72"/>
                        </a:lnTo>
                        <a:lnTo>
                          <a:pt x="198" y="64"/>
                        </a:lnTo>
                        <a:lnTo>
                          <a:pt x="198" y="54"/>
                        </a:lnTo>
                        <a:lnTo>
                          <a:pt x="182" y="56"/>
                        </a:lnTo>
                        <a:lnTo>
                          <a:pt x="180" y="52"/>
                        </a:lnTo>
                        <a:lnTo>
                          <a:pt x="162" y="46"/>
                        </a:lnTo>
                        <a:lnTo>
                          <a:pt x="134" y="44"/>
                        </a:lnTo>
                        <a:lnTo>
                          <a:pt x="124" y="38"/>
                        </a:lnTo>
                        <a:lnTo>
                          <a:pt x="120" y="28"/>
                        </a:lnTo>
                        <a:lnTo>
                          <a:pt x="110" y="28"/>
                        </a:lnTo>
                        <a:lnTo>
                          <a:pt x="110" y="22"/>
                        </a:lnTo>
                        <a:lnTo>
                          <a:pt x="70" y="0"/>
                        </a:lnTo>
                        <a:lnTo>
                          <a:pt x="70" y="2"/>
                        </a:lnTo>
                        <a:lnTo>
                          <a:pt x="42" y="10"/>
                        </a:lnTo>
                        <a:lnTo>
                          <a:pt x="50" y="26"/>
                        </a:lnTo>
                        <a:lnTo>
                          <a:pt x="46" y="28"/>
                        </a:lnTo>
                        <a:lnTo>
                          <a:pt x="42" y="34"/>
                        </a:lnTo>
                        <a:lnTo>
                          <a:pt x="40" y="36"/>
                        </a:lnTo>
                        <a:lnTo>
                          <a:pt x="36" y="38"/>
                        </a:lnTo>
                        <a:lnTo>
                          <a:pt x="34" y="44"/>
                        </a:lnTo>
                        <a:lnTo>
                          <a:pt x="32" y="44"/>
                        </a:lnTo>
                        <a:lnTo>
                          <a:pt x="16" y="52"/>
                        </a:lnTo>
                        <a:lnTo>
                          <a:pt x="0" y="48"/>
                        </a:lnTo>
                        <a:lnTo>
                          <a:pt x="0" y="58"/>
                        </a:lnTo>
                        <a:lnTo>
                          <a:pt x="10" y="66"/>
                        </a:lnTo>
                        <a:lnTo>
                          <a:pt x="16" y="74"/>
                        </a:lnTo>
                        <a:lnTo>
                          <a:pt x="18" y="82"/>
                        </a:lnTo>
                        <a:lnTo>
                          <a:pt x="26" y="92"/>
                        </a:lnTo>
                        <a:lnTo>
                          <a:pt x="32" y="98"/>
                        </a:lnTo>
                        <a:lnTo>
                          <a:pt x="36" y="102"/>
                        </a:lnTo>
                        <a:lnTo>
                          <a:pt x="40" y="108"/>
                        </a:lnTo>
                        <a:lnTo>
                          <a:pt x="40" y="116"/>
                        </a:lnTo>
                        <a:lnTo>
                          <a:pt x="40" y="120"/>
                        </a:lnTo>
                        <a:lnTo>
                          <a:pt x="42" y="126"/>
                        </a:lnTo>
                        <a:lnTo>
                          <a:pt x="44" y="130"/>
                        </a:lnTo>
                        <a:lnTo>
                          <a:pt x="52" y="136"/>
                        </a:lnTo>
                        <a:lnTo>
                          <a:pt x="56" y="142"/>
                        </a:lnTo>
                        <a:lnTo>
                          <a:pt x="62" y="148"/>
                        </a:lnTo>
                        <a:lnTo>
                          <a:pt x="60" y="154"/>
                        </a:lnTo>
                        <a:lnTo>
                          <a:pt x="60" y="162"/>
                        </a:lnTo>
                        <a:lnTo>
                          <a:pt x="60" y="172"/>
                        </a:lnTo>
                        <a:lnTo>
                          <a:pt x="60" y="180"/>
                        </a:lnTo>
                        <a:lnTo>
                          <a:pt x="62" y="180"/>
                        </a:lnTo>
                        <a:lnTo>
                          <a:pt x="62" y="192"/>
                        </a:lnTo>
                        <a:lnTo>
                          <a:pt x="64" y="206"/>
                        </a:lnTo>
                        <a:lnTo>
                          <a:pt x="70" y="210"/>
                        </a:lnTo>
                        <a:lnTo>
                          <a:pt x="78" y="216"/>
                        </a:lnTo>
                        <a:lnTo>
                          <a:pt x="86" y="220"/>
                        </a:lnTo>
                        <a:lnTo>
                          <a:pt x="90" y="226"/>
                        </a:lnTo>
                        <a:lnTo>
                          <a:pt x="92" y="232"/>
                        </a:lnTo>
                        <a:lnTo>
                          <a:pt x="92" y="238"/>
                        </a:lnTo>
                        <a:lnTo>
                          <a:pt x="96" y="246"/>
                        </a:lnTo>
                        <a:lnTo>
                          <a:pt x="96" y="252"/>
                        </a:lnTo>
                        <a:lnTo>
                          <a:pt x="106" y="256"/>
                        </a:lnTo>
                        <a:lnTo>
                          <a:pt x="116" y="274"/>
                        </a:lnTo>
                        <a:lnTo>
                          <a:pt x="116" y="282"/>
                        </a:lnTo>
                        <a:lnTo>
                          <a:pt x="116" y="282"/>
                        </a:lnTo>
                        <a:lnTo>
                          <a:pt x="116" y="28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0" name="Freeform 1515"/>
                  <p:cNvSpPr/>
                  <p:nvPr/>
                </p:nvSpPr>
                <p:spPr bwMode="auto">
                  <a:xfrm>
                    <a:off x="1320800" y="4498975"/>
                    <a:ext cx="57150" cy="47625"/>
                  </a:xfrm>
                  <a:custGeom>
                    <a:avLst/>
                    <a:gdLst>
                      <a:gd name="T0" fmla="*/ 6 w 36"/>
                      <a:gd name="T1" fmla="*/ 12 h 30"/>
                      <a:gd name="T2" fmla="*/ 6 w 36"/>
                      <a:gd name="T3" fmla="*/ 12 h 30"/>
                      <a:gd name="T4" fmla="*/ 6 w 36"/>
                      <a:gd name="T5" fmla="*/ 16 h 30"/>
                      <a:gd name="T6" fmla="*/ 4 w 36"/>
                      <a:gd name="T7" fmla="*/ 16 h 30"/>
                      <a:gd name="T8" fmla="*/ 0 w 36"/>
                      <a:gd name="T9" fmla="*/ 16 h 30"/>
                      <a:gd name="T10" fmla="*/ 0 w 36"/>
                      <a:gd name="T11" fmla="*/ 20 h 30"/>
                      <a:gd name="T12" fmla="*/ 0 w 36"/>
                      <a:gd name="T13" fmla="*/ 24 h 30"/>
                      <a:gd name="T14" fmla="*/ 4 w 36"/>
                      <a:gd name="T15" fmla="*/ 24 h 30"/>
                      <a:gd name="T16" fmla="*/ 8 w 36"/>
                      <a:gd name="T17" fmla="*/ 24 h 30"/>
                      <a:gd name="T18" fmla="*/ 10 w 36"/>
                      <a:gd name="T19" fmla="*/ 24 h 30"/>
                      <a:gd name="T20" fmla="*/ 10 w 36"/>
                      <a:gd name="T21" fmla="*/ 20 h 30"/>
                      <a:gd name="T22" fmla="*/ 14 w 36"/>
                      <a:gd name="T23" fmla="*/ 24 h 30"/>
                      <a:gd name="T24" fmla="*/ 16 w 36"/>
                      <a:gd name="T25" fmla="*/ 28 h 30"/>
                      <a:gd name="T26" fmla="*/ 16 w 36"/>
                      <a:gd name="T27" fmla="*/ 30 h 30"/>
                      <a:gd name="T28" fmla="*/ 18 w 36"/>
                      <a:gd name="T29" fmla="*/ 28 h 30"/>
                      <a:gd name="T30" fmla="*/ 22 w 36"/>
                      <a:gd name="T31" fmla="*/ 26 h 30"/>
                      <a:gd name="T32" fmla="*/ 24 w 36"/>
                      <a:gd name="T33" fmla="*/ 24 h 30"/>
                      <a:gd name="T34" fmla="*/ 24 w 36"/>
                      <a:gd name="T35" fmla="*/ 20 h 30"/>
                      <a:gd name="T36" fmla="*/ 32 w 36"/>
                      <a:gd name="T37" fmla="*/ 24 h 30"/>
                      <a:gd name="T38" fmla="*/ 34 w 36"/>
                      <a:gd name="T39" fmla="*/ 24 h 30"/>
                      <a:gd name="T40" fmla="*/ 34 w 36"/>
                      <a:gd name="T41" fmla="*/ 18 h 30"/>
                      <a:gd name="T42" fmla="*/ 36 w 36"/>
                      <a:gd name="T43" fmla="*/ 10 h 30"/>
                      <a:gd name="T44" fmla="*/ 32 w 36"/>
                      <a:gd name="T45" fmla="*/ 2 h 30"/>
                      <a:gd name="T46" fmla="*/ 24 w 36"/>
                      <a:gd name="T47" fmla="*/ 6 h 30"/>
                      <a:gd name="T48" fmla="*/ 22 w 36"/>
                      <a:gd name="T49" fmla="*/ 8 h 30"/>
                      <a:gd name="T50" fmla="*/ 16 w 36"/>
                      <a:gd name="T51" fmla="*/ 6 h 30"/>
                      <a:gd name="T52" fmla="*/ 8 w 36"/>
                      <a:gd name="T53" fmla="*/ 0 h 30"/>
                      <a:gd name="T54" fmla="*/ 8 w 36"/>
                      <a:gd name="T55" fmla="*/ 8 h 30"/>
                      <a:gd name="T56" fmla="*/ 6 w 36"/>
                      <a:gd name="T57" fmla="*/ 10 h 30"/>
                      <a:gd name="T58" fmla="*/ 6 w 36"/>
                      <a:gd name="T59" fmla="*/ 12 h 30"/>
                      <a:gd name="T60" fmla="*/ 6 w 36"/>
                      <a:gd name="T61" fmla="*/ 12 h 30"/>
                      <a:gd name="T62" fmla="*/ 6 w 36"/>
                      <a:gd name="T63" fmla="*/ 1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6" h="30">
                        <a:moveTo>
                          <a:pt x="6" y="12"/>
                        </a:moveTo>
                        <a:lnTo>
                          <a:pt x="6" y="12"/>
                        </a:lnTo>
                        <a:lnTo>
                          <a:pt x="6" y="16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8" y="24"/>
                        </a:lnTo>
                        <a:lnTo>
                          <a:pt x="10" y="24"/>
                        </a:lnTo>
                        <a:lnTo>
                          <a:pt x="10" y="20"/>
                        </a:lnTo>
                        <a:lnTo>
                          <a:pt x="14" y="24"/>
                        </a:lnTo>
                        <a:lnTo>
                          <a:pt x="16" y="28"/>
                        </a:lnTo>
                        <a:lnTo>
                          <a:pt x="16" y="30"/>
                        </a:lnTo>
                        <a:lnTo>
                          <a:pt x="18" y="28"/>
                        </a:lnTo>
                        <a:lnTo>
                          <a:pt x="22" y="26"/>
                        </a:lnTo>
                        <a:lnTo>
                          <a:pt x="24" y="24"/>
                        </a:lnTo>
                        <a:lnTo>
                          <a:pt x="24" y="20"/>
                        </a:lnTo>
                        <a:lnTo>
                          <a:pt x="32" y="24"/>
                        </a:lnTo>
                        <a:lnTo>
                          <a:pt x="34" y="24"/>
                        </a:lnTo>
                        <a:lnTo>
                          <a:pt x="34" y="18"/>
                        </a:lnTo>
                        <a:lnTo>
                          <a:pt x="36" y="10"/>
                        </a:lnTo>
                        <a:lnTo>
                          <a:pt x="32" y="2"/>
                        </a:lnTo>
                        <a:lnTo>
                          <a:pt x="24" y="6"/>
                        </a:lnTo>
                        <a:lnTo>
                          <a:pt x="22" y="8"/>
                        </a:lnTo>
                        <a:lnTo>
                          <a:pt x="16" y="6"/>
                        </a:lnTo>
                        <a:lnTo>
                          <a:pt x="8" y="0"/>
                        </a:lnTo>
                        <a:lnTo>
                          <a:pt x="8" y="8"/>
                        </a:lnTo>
                        <a:lnTo>
                          <a:pt x="6" y="10"/>
                        </a:lnTo>
                        <a:lnTo>
                          <a:pt x="6" y="12"/>
                        </a:lnTo>
                        <a:lnTo>
                          <a:pt x="6" y="12"/>
                        </a:lnTo>
                        <a:lnTo>
                          <a:pt x="6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1" name="Freeform 1516"/>
                  <p:cNvSpPr/>
                  <p:nvPr/>
                </p:nvSpPr>
                <p:spPr bwMode="auto">
                  <a:xfrm>
                    <a:off x="3502025" y="2018125"/>
                    <a:ext cx="6350" cy="9525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0 w 4"/>
                      <a:gd name="T3" fmla="*/ 4 h 6"/>
                      <a:gd name="T4" fmla="*/ 4 w 4"/>
                      <a:gd name="T5" fmla="*/ 6 h 6"/>
                      <a:gd name="T6" fmla="*/ 4 w 4"/>
                      <a:gd name="T7" fmla="*/ 0 h 6"/>
                      <a:gd name="T8" fmla="*/ 0 w 4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6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Freeform 1517"/>
                  <p:cNvSpPr/>
                  <p:nvPr/>
                </p:nvSpPr>
                <p:spPr bwMode="auto">
                  <a:xfrm>
                    <a:off x="3565525" y="2012950"/>
                    <a:ext cx="6350" cy="9525"/>
                  </a:xfrm>
                  <a:custGeom>
                    <a:avLst/>
                    <a:gdLst>
                      <a:gd name="T0" fmla="*/ 0 w 4"/>
                      <a:gd name="T1" fmla="*/ 2 h 6"/>
                      <a:gd name="T2" fmla="*/ 2 w 4"/>
                      <a:gd name="T3" fmla="*/ 6 h 6"/>
                      <a:gd name="T4" fmla="*/ 4 w 4"/>
                      <a:gd name="T5" fmla="*/ 2 h 6"/>
                      <a:gd name="T6" fmla="*/ 4 w 4"/>
                      <a:gd name="T7" fmla="*/ 0 h 6"/>
                      <a:gd name="T8" fmla="*/ 0 w 4"/>
                      <a:gd name="T9" fmla="*/ 0 h 6"/>
                      <a:gd name="T10" fmla="*/ 0 w 4"/>
                      <a:gd name="T11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6">
                        <a:moveTo>
                          <a:pt x="0" y="2"/>
                        </a:moveTo>
                        <a:lnTo>
                          <a:pt x="2" y="6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3" name="Freeform 1518"/>
                  <p:cNvSpPr/>
                  <p:nvPr/>
                </p:nvSpPr>
                <p:spPr bwMode="auto">
                  <a:xfrm>
                    <a:off x="4044950" y="1901825"/>
                    <a:ext cx="82550" cy="38100"/>
                  </a:xfrm>
                  <a:custGeom>
                    <a:avLst/>
                    <a:gdLst>
                      <a:gd name="T0" fmla="*/ 12 w 52"/>
                      <a:gd name="T1" fmla="*/ 18 h 24"/>
                      <a:gd name="T2" fmla="*/ 18 w 52"/>
                      <a:gd name="T3" fmla="*/ 22 h 24"/>
                      <a:gd name="T4" fmla="*/ 22 w 52"/>
                      <a:gd name="T5" fmla="*/ 24 h 24"/>
                      <a:gd name="T6" fmla="*/ 28 w 52"/>
                      <a:gd name="T7" fmla="*/ 24 h 24"/>
                      <a:gd name="T8" fmla="*/ 40 w 52"/>
                      <a:gd name="T9" fmla="*/ 16 h 24"/>
                      <a:gd name="T10" fmla="*/ 46 w 52"/>
                      <a:gd name="T11" fmla="*/ 14 h 24"/>
                      <a:gd name="T12" fmla="*/ 52 w 52"/>
                      <a:gd name="T13" fmla="*/ 14 h 24"/>
                      <a:gd name="T14" fmla="*/ 46 w 52"/>
                      <a:gd name="T15" fmla="*/ 8 h 24"/>
                      <a:gd name="T16" fmla="*/ 36 w 52"/>
                      <a:gd name="T17" fmla="*/ 4 h 24"/>
                      <a:gd name="T18" fmla="*/ 22 w 52"/>
                      <a:gd name="T19" fmla="*/ 0 h 24"/>
                      <a:gd name="T20" fmla="*/ 0 w 52"/>
                      <a:gd name="T21" fmla="*/ 0 h 24"/>
                      <a:gd name="T22" fmla="*/ 8 w 52"/>
                      <a:gd name="T23" fmla="*/ 14 h 24"/>
                      <a:gd name="T24" fmla="*/ 12 w 52"/>
                      <a:gd name="T25" fmla="*/ 18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24">
                        <a:moveTo>
                          <a:pt x="12" y="18"/>
                        </a:moveTo>
                        <a:lnTo>
                          <a:pt x="18" y="22"/>
                        </a:lnTo>
                        <a:lnTo>
                          <a:pt x="22" y="24"/>
                        </a:lnTo>
                        <a:lnTo>
                          <a:pt x="28" y="24"/>
                        </a:lnTo>
                        <a:lnTo>
                          <a:pt x="40" y="16"/>
                        </a:lnTo>
                        <a:lnTo>
                          <a:pt x="46" y="14"/>
                        </a:lnTo>
                        <a:lnTo>
                          <a:pt x="52" y="14"/>
                        </a:lnTo>
                        <a:lnTo>
                          <a:pt x="46" y="8"/>
                        </a:lnTo>
                        <a:lnTo>
                          <a:pt x="36" y="4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8" y="14"/>
                        </a:lnTo>
                        <a:lnTo>
                          <a:pt x="12" y="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4" name="Freeform 1519"/>
                  <p:cNvSpPr/>
                  <p:nvPr/>
                </p:nvSpPr>
                <p:spPr bwMode="auto">
                  <a:xfrm>
                    <a:off x="3886200" y="1958975"/>
                    <a:ext cx="12700" cy="19050"/>
                  </a:xfrm>
                  <a:custGeom>
                    <a:avLst/>
                    <a:gdLst>
                      <a:gd name="T0" fmla="*/ 0 w 8"/>
                      <a:gd name="T1" fmla="*/ 8 h 12"/>
                      <a:gd name="T2" fmla="*/ 8 w 8"/>
                      <a:gd name="T3" fmla="*/ 12 h 12"/>
                      <a:gd name="T4" fmla="*/ 8 w 8"/>
                      <a:gd name="T5" fmla="*/ 4 h 12"/>
                      <a:gd name="T6" fmla="*/ 8 w 8"/>
                      <a:gd name="T7" fmla="*/ 0 h 12"/>
                      <a:gd name="T8" fmla="*/ 2 w 8"/>
                      <a:gd name="T9" fmla="*/ 0 h 12"/>
                      <a:gd name="T10" fmla="*/ 0 w 8"/>
                      <a:gd name="T11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12">
                        <a:moveTo>
                          <a:pt x="0" y="8"/>
                        </a:moveTo>
                        <a:lnTo>
                          <a:pt x="8" y="12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2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5" name="Freeform 1520"/>
                  <p:cNvSpPr/>
                  <p:nvPr/>
                </p:nvSpPr>
                <p:spPr bwMode="auto">
                  <a:xfrm>
                    <a:off x="3829050" y="1873250"/>
                    <a:ext cx="60325" cy="92075"/>
                  </a:xfrm>
                  <a:custGeom>
                    <a:avLst/>
                    <a:gdLst>
                      <a:gd name="T0" fmla="*/ 6 w 38"/>
                      <a:gd name="T1" fmla="*/ 50 h 58"/>
                      <a:gd name="T2" fmla="*/ 8 w 38"/>
                      <a:gd name="T3" fmla="*/ 54 h 58"/>
                      <a:gd name="T4" fmla="*/ 16 w 38"/>
                      <a:gd name="T5" fmla="*/ 54 h 58"/>
                      <a:gd name="T6" fmla="*/ 20 w 38"/>
                      <a:gd name="T7" fmla="*/ 58 h 58"/>
                      <a:gd name="T8" fmla="*/ 28 w 38"/>
                      <a:gd name="T9" fmla="*/ 50 h 58"/>
                      <a:gd name="T10" fmla="*/ 28 w 38"/>
                      <a:gd name="T11" fmla="*/ 48 h 58"/>
                      <a:gd name="T12" fmla="*/ 28 w 38"/>
                      <a:gd name="T13" fmla="*/ 44 h 58"/>
                      <a:gd name="T14" fmla="*/ 36 w 38"/>
                      <a:gd name="T15" fmla="*/ 36 h 58"/>
                      <a:gd name="T16" fmla="*/ 38 w 38"/>
                      <a:gd name="T17" fmla="*/ 32 h 58"/>
                      <a:gd name="T18" fmla="*/ 38 w 38"/>
                      <a:gd name="T19" fmla="*/ 26 h 58"/>
                      <a:gd name="T20" fmla="*/ 28 w 38"/>
                      <a:gd name="T21" fmla="*/ 14 h 58"/>
                      <a:gd name="T22" fmla="*/ 18 w 38"/>
                      <a:gd name="T23" fmla="*/ 0 h 58"/>
                      <a:gd name="T24" fmla="*/ 10 w 38"/>
                      <a:gd name="T25" fmla="*/ 12 h 58"/>
                      <a:gd name="T26" fmla="*/ 2 w 38"/>
                      <a:gd name="T27" fmla="*/ 24 h 58"/>
                      <a:gd name="T28" fmla="*/ 0 w 38"/>
                      <a:gd name="T29" fmla="*/ 26 h 58"/>
                      <a:gd name="T30" fmla="*/ 2 w 38"/>
                      <a:gd name="T31" fmla="*/ 40 h 58"/>
                      <a:gd name="T32" fmla="*/ 6 w 38"/>
                      <a:gd name="T33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58">
                        <a:moveTo>
                          <a:pt x="6" y="50"/>
                        </a:moveTo>
                        <a:lnTo>
                          <a:pt x="8" y="54"/>
                        </a:lnTo>
                        <a:lnTo>
                          <a:pt x="16" y="54"/>
                        </a:lnTo>
                        <a:lnTo>
                          <a:pt x="20" y="58"/>
                        </a:lnTo>
                        <a:lnTo>
                          <a:pt x="28" y="50"/>
                        </a:lnTo>
                        <a:lnTo>
                          <a:pt x="28" y="48"/>
                        </a:lnTo>
                        <a:lnTo>
                          <a:pt x="28" y="44"/>
                        </a:lnTo>
                        <a:lnTo>
                          <a:pt x="36" y="36"/>
                        </a:lnTo>
                        <a:lnTo>
                          <a:pt x="38" y="32"/>
                        </a:lnTo>
                        <a:lnTo>
                          <a:pt x="38" y="26"/>
                        </a:lnTo>
                        <a:lnTo>
                          <a:pt x="28" y="14"/>
                        </a:lnTo>
                        <a:lnTo>
                          <a:pt x="18" y="0"/>
                        </a:lnTo>
                        <a:lnTo>
                          <a:pt x="10" y="12"/>
                        </a:lnTo>
                        <a:lnTo>
                          <a:pt x="2" y="24"/>
                        </a:lnTo>
                        <a:lnTo>
                          <a:pt x="0" y="26"/>
                        </a:lnTo>
                        <a:lnTo>
                          <a:pt x="2" y="40"/>
                        </a:lnTo>
                        <a:lnTo>
                          <a:pt x="6" y="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6" name="Freeform 1521"/>
                  <p:cNvSpPr/>
                  <p:nvPr/>
                </p:nvSpPr>
                <p:spPr bwMode="auto">
                  <a:xfrm>
                    <a:off x="3956050" y="1895475"/>
                    <a:ext cx="41275" cy="34925"/>
                  </a:xfrm>
                  <a:custGeom>
                    <a:avLst/>
                    <a:gdLst>
                      <a:gd name="T0" fmla="*/ 4 w 26"/>
                      <a:gd name="T1" fmla="*/ 22 h 22"/>
                      <a:gd name="T2" fmla="*/ 8 w 26"/>
                      <a:gd name="T3" fmla="*/ 22 h 22"/>
                      <a:gd name="T4" fmla="*/ 14 w 26"/>
                      <a:gd name="T5" fmla="*/ 20 h 22"/>
                      <a:gd name="T6" fmla="*/ 26 w 26"/>
                      <a:gd name="T7" fmla="*/ 12 h 22"/>
                      <a:gd name="T8" fmla="*/ 22 w 26"/>
                      <a:gd name="T9" fmla="*/ 10 h 22"/>
                      <a:gd name="T10" fmla="*/ 20 w 26"/>
                      <a:gd name="T11" fmla="*/ 4 h 22"/>
                      <a:gd name="T12" fmla="*/ 10 w 26"/>
                      <a:gd name="T13" fmla="*/ 8 h 22"/>
                      <a:gd name="T14" fmla="*/ 0 w 26"/>
                      <a:gd name="T15" fmla="*/ 0 h 22"/>
                      <a:gd name="T16" fmla="*/ 0 w 26"/>
                      <a:gd name="T17" fmla="*/ 10 h 22"/>
                      <a:gd name="T18" fmla="*/ 2 w 26"/>
                      <a:gd name="T19" fmla="*/ 20 h 22"/>
                      <a:gd name="T20" fmla="*/ 4 w 26"/>
                      <a:gd name="T21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6" h="22">
                        <a:moveTo>
                          <a:pt x="4" y="22"/>
                        </a:moveTo>
                        <a:lnTo>
                          <a:pt x="8" y="22"/>
                        </a:lnTo>
                        <a:lnTo>
                          <a:pt x="14" y="20"/>
                        </a:lnTo>
                        <a:lnTo>
                          <a:pt x="26" y="12"/>
                        </a:lnTo>
                        <a:lnTo>
                          <a:pt x="22" y="10"/>
                        </a:lnTo>
                        <a:lnTo>
                          <a:pt x="20" y="4"/>
                        </a:lnTo>
                        <a:lnTo>
                          <a:pt x="10" y="8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lnTo>
                          <a:pt x="2" y="20"/>
                        </a:lnTo>
                        <a:lnTo>
                          <a:pt x="4" y="2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7" name="Freeform 1522"/>
                  <p:cNvSpPr/>
                  <p:nvPr/>
                </p:nvSpPr>
                <p:spPr bwMode="auto">
                  <a:xfrm>
                    <a:off x="4127500" y="2105025"/>
                    <a:ext cx="9525" cy="9525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0 w 6"/>
                      <a:gd name="T3" fmla="*/ 4 h 6"/>
                      <a:gd name="T4" fmla="*/ 2 w 6"/>
                      <a:gd name="T5" fmla="*/ 6 h 6"/>
                      <a:gd name="T6" fmla="*/ 6 w 6"/>
                      <a:gd name="T7" fmla="*/ 6 h 6"/>
                      <a:gd name="T8" fmla="*/ 6 w 6"/>
                      <a:gd name="T9" fmla="*/ 0 h 6"/>
                      <a:gd name="T10" fmla="*/ 4 w 6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6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6" y="6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8" name="Freeform 1523"/>
                  <p:cNvSpPr/>
                  <p:nvPr/>
                </p:nvSpPr>
                <p:spPr bwMode="auto">
                  <a:xfrm>
                    <a:off x="3886200" y="1971675"/>
                    <a:ext cx="82550" cy="41275"/>
                  </a:xfrm>
                  <a:custGeom>
                    <a:avLst/>
                    <a:gdLst>
                      <a:gd name="T0" fmla="*/ 2 w 52"/>
                      <a:gd name="T1" fmla="*/ 18 h 26"/>
                      <a:gd name="T2" fmla="*/ 0 w 52"/>
                      <a:gd name="T3" fmla="*/ 18 h 26"/>
                      <a:gd name="T4" fmla="*/ 22 w 52"/>
                      <a:gd name="T5" fmla="*/ 24 h 26"/>
                      <a:gd name="T6" fmla="*/ 52 w 52"/>
                      <a:gd name="T7" fmla="*/ 26 h 26"/>
                      <a:gd name="T8" fmla="*/ 48 w 52"/>
                      <a:gd name="T9" fmla="*/ 18 h 26"/>
                      <a:gd name="T10" fmla="*/ 52 w 52"/>
                      <a:gd name="T11" fmla="*/ 14 h 26"/>
                      <a:gd name="T12" fmla="*/ 38 w 52"/>
                      <a:gd name="T13" fmla="*/ 6 h 26"/>
                      <a:gd name="T14" fmla="*/ 34 w 52"/>
                      <a:gd name="T15" fmla="*/ 0 h 26"/>
                      <a:gd name="T16" fmla="*/ 28 w 52"/>
                      <a:gd name="T17" fmla="*/ 0 h 26"/>
                      <a:gd name="T18" fmla="*/ 22 w 52"/>
                      <a:gd name="T19" fmla="*/ 0 h 26"/>
                      <a:gd name="T20" fmla="*/ 2 w 52"/>
                      <a:gd name="T21" fmla="*/ 16 h 26"/>
                      <a:gd name="T22" fmla="*/ 2 w 52"/>
                      <a:gd name="T23" fmla="*/ 1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2" h="26">
                        <a:moveTo>
                          <a:pt x="2" y="18"/>
                        </a:moveTo>
                        <a:lnTo>
                          <a:pt x="0" y="18"/>
                        </a:lnTo>
                        <a:lnTo>
                          <a:pt x="22" y="24"/>
                        </a:lnTo>
                        <a:lnTo>
                          <a:pt x="52" y="26"/>
                        </a:lnTo>
                        <a:lnTo>
                          <a:pt x="48" y="18"/>
                        </a:lnTo>
                        <a:lnTo>
                          <a:pt x="52" y="14"/>
                        </a:lnTo>
                        <a:lnTo>
                          <a:pt x="38" y="6"/>
                        </a:lnTo>
                        <a:lnTo>
                          <a:pt x="34" y="0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2" y="16"/>
                        </a:lnTo>
                        <a:lnTo>
                          <a:pt x="2" y="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9" name="Freeform 1524"/>
                  <p:cNvSpPr/>
                  <p:nvPr/>
                </p:nvSpPr>
                <p:spPr bwMode="auto">
                  <a:xfrm>
                    <a:off x="3581400" y="2003425"/>
                    <a:ext cx="6350" cy="952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4 h 6"/>
                      <a:gd name="T4" fmla="*/ 0 w 4"/>
                      <a:gd name="T5" fmla="*/ 0 h 6"/>
                      <a:gd name="T6" fmla="*/ 2 w 4"/>
                      <a:gd name="T7" fmla="*/ 6 h 6"/>
                      <a:gd name="T8" fmla="*/ 4 w 4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2" y="6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0" name="Freeform 1525"/>
                  <p:cNvSpPr/>
                  <p:nvPr/>
                </p:nvSpPr>
                <p:spPr bwMode="auto">
                  <a:xfrm>
                    <a:off x="3594100" y="2041525"/>
                    <a:ext cx="22225" cy="25400"/>
                  </a:xfrm>
                  <a:custGeom>
                    <a:avLst/>
                    <a:gdLst>
                      <a:gd name="T0" fmla="*/ 8 w 14"/>
                      <a:gd name="T1" fmla="*/ 8 h 16"/>
                      <a:gd name="T2" fmla="*/ 8 w 14"/>
                      <a:gd name="T3" fmla="*/ 10 h 16"/>
                      <a:gd name="T4" fmla="*/ 10 w 14"/>
                      <a:gd name="T5" fmla="*/ 12 h 16"/>
                      <a:gd name="T6" fmla="*/ 12 w 14"/>
                      <a:gd name="T7" fmla="*/ 16 h 16"/>
                      <a:gd name="T8" fmla="*/ 14 w 14"/>
                      <a:gd name="T9" fmla="*/ 16 h 16"/>
                      <a:gd name="T10" fmla="*/ 14 w 14"/>
                      <a:gd name="T11" fmla="*/ 12 h 16"/>
                      <a:gd name="T12" fmla="*/ 10 w 14"/>
                      <a:gd name="T13" fmla="*/ 10 h 16"/>
                      <a:gd name="T14" fmla="*/ 12 w 14"/>
                      <a:gd name="T15" fmla="*/ 6 h 16"/>
                      <a:gd name="T16" fmla="*/ 8 w 14"/>
                      <a:gd name="T17" fmla="*/ 2 h 16"/>
                      <a:gd name="T18" fmla="*/ 4 w 14"/>
                      <a:gd name="T19" fmla="*/ 0 h 16"/>
                      <a:gd name="T20" fmla="*/ 0 w 14"/>
                      <a:gd name="T21" fmla="*/ 8 h 16"/>
                      <a:gd name="T22" fmla="*/ 2 w 14"/>
                      <a:gd name="T23" fmla="*/ 8 h 16"/>
                      <a:gd name="T24" fmla="*/ 8 w 14"/>
                      <a:gd name="T25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" h="16">
                        <a:moveTo>
                          <a:pt x="8" y="8"/>
                        </a:moveTo>
                        <a:lnTo>
                          <a:pt x="8" y="10"/>
                        </a:lnTo>
                        <a:lnTo>
                          <a:pt x="10" y="12"/>
                        </a:lnTo>
                        <a:lnTo>
                          <a:pt x="12" y="16"/>
                        </a:lnTo>
                        <a:lnTo>
                          <a:pt x="14" y="16"/>
                        </a:lnTo>
                        <a:lnTo>
                          <a:pt x="14" y="12"/>
                        </a:lnTo>
                        <a:lnTo>
                          <a:pt x="10" y="10"/>
                        </a:lnTo>
                        <a:lnTo>
                          <a:pt x="12" y="6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2" y="8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1" name="Freeform 1526"/>
                  <p:cNvSpPr/>
                  <p:nvPr/>
                </p:nvSpPr>
                <p:spPr bwMode="auto">
                  <a:xfrm>
                    <a:off x="3613150" y="2025650"/>
                    <a:ext cx="15875" cy="3175"/>
                  </a:xfrm>
                  <a:custGeom>
                    <a:avLst/>
                    <a:gdLst>
                      <a:gd name="T0" fmla="*/ 10 w 10"/>
                      <a:gd name="T1" fmla="*/ 2 h 2"/>
                      <a:gd name="T2" fmla="*/ 10 w 10"/>
                      <a:gd name="T3" fmla="*/ 0 h 2"/>
                      <a:gd name="T4" fmla="*/ 8 w 10"/>
                      <a:gd name="T5" fmla="*/ 0 h 2"/>
                      <a:gd name="T6" fmla="*/ 0 w 10"/>
                      <a:gd name="T7" fmla="*/ 0 h 2"/>
                      <a:gd name="T8" fmla="*/ 2 w 10"/>
                      <a:gd name="T9" fmla="*/ 2 h 2"/>
                      <a:gd name="T10" fmla="*/ 10 w 10"/>
                      <a:gd name="T1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2">
                        <a:moveTo>
                          <a:pt x="10" y="2"/>
                        </a:move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2" name="Freeform 1527"/>
                  <p:cNvSpPr/>
                  <p:nvPr/>
                </p:nvSpPr>
                <p:spPr bwMode="auto">
                  <a:xfrm>
                    <a:off x="3581400" y="2025650"/>
                    <a:ext cx="6350" cy="15875"/>
                  </a:xfrm>
                  <a:custGeom>
                    <a:avLst/>
                    <a:gdLst>
                      <a:gd name="T0" fmla="*/ 4 w 4"/>
                      <a:gd name="T1" fmla="*/ 0 h 10"/>
                      <a:gd name="T2" fmla="*/ 2 w 4"/>
                      <a:gd name="T3" fmla="*/ 0 h 10"/>
                      <a:gd name="T4" fmla="*/ 0 w 4"/>
                      <a:gd name="T5" fmla="*/ 8 h 10"/>
                      <a:gd name="T6" fmla="*/ 0 w 4"/>
                      <a:gd name="T7" fmla="*/ 10 h 10"/>
                      <a:gd name="T8" fmla="*/ 4 w 4"/>
                      <a:gd name="T9" fmla="*/ 2 h 10"/>
                      <a:gd name="T10" fmla="*/ 4 w 4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10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3" name="Freeform 1528"/>
                  <p:cNvSpPr/>
                  <p:nvPr/>
                </p:nvSpPr>
                <p:spPr bwMode="auto">
                  <a:xfrm>
                    <a:off x="3549650" y="2022475"/>
                    <a:ext cx="9525" cy="9525"/>
                  </a:xfrm>
                  <a:custGeom>
                    <a:avLst/>
                    <a:gdLst>
                      <a:gd name="T0" fmla="*/ 2 w 6"/>
                      <a:gd name="T1" fmla="*/ 0 h 6"/>
                      <a:gd name="T2" fmla="*/ 0 w 6"/>
                      <a:gd name="T3" fmla="*/ 6 h 6"/>
                      <a:gd name="T4" fmla="*/ 4 w 6"/>
                      <a:gd name="T5" fmla="*/ 6 h 6"/>
                      <a:gd name="T6" fmla="*/ 6 w 6"/>
                      <a:gd name="T7" fmla="*/ 4 h 6"/>
                      <a:gd name="T8" fmla="*/ 4 w 6"/>
                      <a:gd name="T9" fmla="*/ 2 h 6"/>
                      <a:gd name="T10" fmla="*/ 4 w 6"/>
                      <a:gd name="T11" fmla="*/ 0 h 6"/>
                      <a:gd name="T12" fmla="*/ 2 w 6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6">
                        <a:moveTo>
                          <a:pt x="2" y="0"/>
                        </a:moveTo>
                        <a:lnTo>
                          <a:pt x="0" y="6"/>
                        </a:lnTo>
                        <a:lnTo>
                          <a:pt x="4" y="6"/>
                        </a:lnTo>
                        <a:lnTo>
                          <a:pt x="6" y="4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4" name="Freeform 1529"/>
                  <p:cNvSpPr/>
                  <p:nvPr/>
                </p:nvSpPr>
                <p:spPr bwMode="auto">
                  <a:xfrm>
                    <a:off x="3600450" y="2018125"/>
                    <a:ext cx="9525" cy="9525"/>
                  </a:xfrm>
                  <a:custGeom>
                    <a:avLst/>
                    <a:gdLst>
                      <a:gd name="T0" fmla="*/ 6 w 6"/>
                      <a:gd name="T1" fmla="*/ 0 h 6"/>
                      <a:gd name="T2" fmla="*/ 4 w 6"/>
                      <a:gd name="T3" fmla="*/ 0 h 6"/>
                      <a:gd name="T4" fmla="*/ 0 w 6"/>
                      <a:gd name="T5" fmla="*/ 4 h 6"/>
                      <a:gd name="T6" fmla="*/ 0 w 6"/>
                      <a:gd name="T7" fmla="*/ 6 h 6"/>
                      <a:gd name="T8" fmla="*/ 4 w 6"/>
                      <a:gd name="T9" fmla="*/ 6 h 6"/>
                      <a:gd name="T10" fmla="*/ 6 w 6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6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4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Freeform 1530"/>
                  <p:cNvSpPr/>
                  <p:nvPr/>
                </p:nvSpPr>
                <p:spPr bwMode="auto">
                  <a:xfrm>
                    <a:off x="3622675" y="2038350"/>
                    <a:ext cx="6350" cy="15875"/>
                  </a:xfrm>
                  <a:custGeom>
                    <a:avLst/>
                    <a:gdLst>
                      <a:gd name="T0" fmla="*/ 4 w 4"/>
                      <a:gd name="T1" fmla="*/ 10 h 10"/>
                      <a:gd name="T2" fmla="*/ 4 w 4"/>
                      <a:gd name="T3" fmla="*/ 8 h 10"/>
                      <a:gd name="T4" fmla="*/ 4 w 4"/>
                      <a:gd name="T5" fmla="*/ 2 h 10"/>
                      <a:gd name="T6" fmla="*/ 0 w 4"/>
                      <a:gd name="T7" fmla="*/ 0 h 10"/>
                      <a:gd name="T8" fmla="*/ 0 w 4"/>
                      <a:gd name="T9" fmla="*/ 10 h 10"/>
                      <a:gd name="T10" fmla="*/ 4 w 4"/>
                      <a:gd name="T11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10">
                        <a:moveTo>
                          <a:pt x="4" y="10"/>
                        </a:moveTo>
                        <a:lnTo>
                          <a:pt x="4" y="8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lnTo>
                          <a:pt x="4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6" name="Freeform 1531"/>
                  <p:cNvSpPr/>
                  <p:nvPr/>
                </p:nvSpPr>
                <p:spPr bwMode="auto">
                  <a:xfrm>
                    <a:off x="4822825" y="2320925"/>
                    <a:ext cx="0" cy="6350"/>
                  </a:xfrm>
                  <a:custGeom>
                    <a:avLst/>
                    <a:gdLst>
                      <a:gd name="T0" fmla="*/ 4 h 4"/>
                      <a:gd name="T1" fmla="*/ 2 h 4"/>
                      <a:gd name="T2" fmla="*/ 0 h 4"/>
                      <a:gd name="T3" fmla="*/ 4 h 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4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7" name="Freeform 1532"/>
                  <p:cNvSpPr/>
                  <p:nvPr/>
                </p:nvSpPr>
                <p:spPr bwMode="auto">
                  <a:xfrm>
                    <a:off x="4784725" y="2089150"/>
                    <a:ext cx="79375" cy="34925"/>
                  </a:xfrm>
                  <a:custGeom>
                    <a:avLst/>
                    <a:gdLst>
                      <a:gd name="T0" fmla="*/ 18 w 50"/>
                      <a:gd name="T1" fmla="*/ 22 h 22"/>
                      <a:gd name="T2" fmla="*/ 20 w 50"/>
                      <a:gd name="T3" fmla="*/ 18 h 22"/>
                      <a:gd name="T4" fmla="*/ 26 w 50"/>
                      <a:gd name="T5" fmla="*/ 16 h 22"/>
                      <a:gd name="T6" fmla="*/ 46 w 50"/>
                      <a:gd name="T7" fmla="*/ 22 h 22"/>
                      <a:gd name="T8" fmla="*/ 50 w 50"/>
                      <a:gd name="T9" fmla="*/ 14 h 22"/>
                      <a:gd name="T10" fmla="*/ 34 w 50"/>
                      <a:gd name="T11" fmla="*/ 6 h 22"/>
                      <a:gd name="T12" fmla="*/ 24 w 50"/>
                      <a:gd name="T13" fmla="*/ 0 h 22"/>
                      <a:gd name="T14" fmla="*/ 16 w 50"/>
                      <a:gd name="T15" fmla="*/ 0 h 22"/>
                      <a:gd name="T16" fmla="*/ 8 w 50"/>
                      <a:gd name="T17" fmla="*/ 10 h 22"/>
                      <a:gd name="T18" fmla="*/ 0 w 50"/>
                      <a:gd name="T19" fmla="*/ 18 h 22"/>
                      <a:gd name="T20" fmla="*/ 10 w 50"/>
                      <a:gd name="T21" fmla="*/ 22 h 22"/>
                      <a:gd name="T22" fmla="*/ 18 w 50"/>
                      <a:gd name="T23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0" h="22">
                        <a:moveTo>
                          <a:pt x="18" y="22"/>
                        </a:moveTo>
                        <a:lnTo>
                          <a:pt x="20" y="18"/>
                        </a:lnTo>
                        <a:lnTo>
                          <a:pt x="26" y="16"/>
                        </a:lnTo>
                        <a:lnTo>
                          <a:pt x="46" y="22"/>
                        </a:lnTo>
                        <a:lnTo>
                          <a:pt x="50" y="14"/>
                        </a:lnTo>
                        <a:lnTo>
                          <a:pt x="34" y="6"/>
                        </a:ln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8" y="10"/>
                        </a:lnTo>
                        <a:lnTo>
                          <a:pt x="0" y="18"/>
                        </a:lnTo>
                        <a:lnTo>
                          <a:pt x="10" y="22"/>
                        </a:lnTo>
                        <a:lnTo>
                          <a:pt x="18" y="2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8" name="Freeform 1533"/>
                  <p:cNvSpPr/>
                  <p:nvPr/>
                </p:nvSpPr>
                <p:spPr bwMode="auto">
                  <a:xfrm>
                    <a:off x="4238625" y="2895600"/>
                    <a:ext cx="19050" cy="15875"/>
                  </a:xfrm>
                  <a:custGeom>
                    <a:avLst/>
                    <a:gdLst>
                      <a:gd name="T0" fmla="*/ 0 w 12"/>
                      <a:gd name="T1" fmla="*/ 6 h 10"/>
                      <a:gd name="T2" fmla="*/ 0 w 12"/>
                      <a:gd name="T3" fmla="*/ 10 h 10"/>
                      <a:gd name="T4" fmla="*/ 6 w 12"/>
                      <a:gd name="T5" fmla="*/ 10 h 10"/>
                      <a:gd name="T6" fmla="*/ 8 w 12"/>
                      <a:gd name="T7" fmla="*/ 2 h 10"/>
                      <a:gd name="T8" fmla="*/ 12 w 12"/>
                      <a:gd name="T9" fmla="*/ 0 h 10"/>
                      <a:gd name="T10" fmla="*/ 8 w 12"/>
                      <a:gd name="T11" fmla="*/ 0 h 10"/>
                      <a:gd name="T12" fmla="*/ 0 w 12"/>
                      <a:gd name="T13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10">
                        <a:moveTo>
                          <a:pt x="0" y="6"/>
                        </a:moveTo>
                        <a:lnTo>
                          <a:pt x="0" y="10"/>
                        </a:lnTo>
                        <a:lnTo>
                          <a:pt x="6" y="10"/>
                        </a:lnTo>
                        <a:lnTo>
                          <a:pt x="8" y="2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9" name="Freeform 1534"/>
                  <p:cNvSpPr/>
                  <p:nvPr/>
                </p:nvSpPr>
                <p:spPr bwMode="auto">
                  <a:xfrm>
                    <a:off x="3568700" y="2038350"/>
                    <a:ext cx="3175" cy="12700"/>
                  </a:xfrm>
                  <a:custGeom>
                    <a:avLst/>
                    <a:gdLst>
                      <a:gd name="T0" fmla="*/ 2 w 2"/>
                      <a:gd name="T1" fmla="*/ 0 h 8"/>
                      <a:gd name="T2" fmla="*/ 0 w 2"/>
                      <a:gd name="T3" fmla="*/ 0 h 8"/>
                      <a:gd name="T4" fmla="*/ 2 w 2"/>
                      <a:gd name="T5" fmla="*/ 8 h 8"/>
                      <a:gd name="T6" fmla="*/ 2 w 2"/>
                      <a:gd name="T7" fmla="*/ 2 h 8"/>
                      <a:gd name="T8" fmla="*/ 2 w 2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8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0" name="Freeform 1535"/>
                  <p:cNvSpPr/>
                  <p:nvPr/>
                </p:nvSpPr>
                <p:spPr bwMode="auto">
                  <a:xfrm>
                    <a:off x="4422775" y="2587625"/>
                    <a:ext cx="22225" cy="28575"/>
                  </a:xfrm>
                  <a:custGeom>
                    <a:avLst/>
                    <a:gdLst>
                      <a:gd name="T0" fmla="*/ 8 w 14"/>
                      <a:gd name="T1" fmla="*/ 0 h 18"/>
                      <a:gd name="T2" fmla="*/ 0 w 14"/>
                      <a:gd name="T3" fmla="*/ 6 h 18"/>
                      <a:gd name="T4" fmla="*/ 0 w 14"/>
                      <a:gd name="T5" fmla="*/ 12 h 18"/>
                      <a:gd name="T6" fmla="*/ 0 w 14"/>
                      <a:gd name="T7" fmla="*/ 18 h 18"/>
                      <a:gd name="T8" fmla="*/ 2 w 14"/>
                      <a:gd name="T9" fmla="*/ 18 h 18"/>
                      <a:gd name="T10" fmla="*/ 8 w 14"/>
                      <a:gd name="T11" fmla="*/ 12 h 18"/>
                      <a:gd name="T12" fmla="*/ 14 w 14"/>
                      <a:gd name="T13" fmla="*/ 6 h 18"/>
                      <a:gd name="T14" fmla="*/ 10 w 14"/>
                      <a:gd name="T15" fmla="*/ 4 h 18"/>
                      <a:gd name="T16" fmla="*/ 8 w 14"/>
                      <a:gd name="T1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18">
                        <a:moveTo>
                          <a:pt x="8" y="0"/>
                        </a:move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0" y="18"/>
                        </a:lnTo>
                        <a:lnTo>
                          <a:pt x="2" y="18"/>
                        </a:lnTo>
                        <a:lnTo>
                          <a:pt x="8" y="12"/>
                        </a:lnTo>
                        <a:lnTo>
                          <a:pt x="14" y="6"/>
                        </a:lnTo>
                        <a:lnTo>
                          <a:pt x="10" y="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1" name="Freeform 1536"/>
                  <p:cNvSpPr>
                    <a:spLocks noEditPoints="1"/>
                  </p:cNvSpPr>
                  <p:nvPr/>
                </p:nvSpPr>
                <p:spPr bwMode="auto">
                  <a:xfrm>
                    <a:off x="1289050" y="1803400"/>
                    <a:ext cx="3740150" cy="1428750"/>
                  </a:xfrm>
                  <a:custGeom>
                    <a:avLst/>
                    <a:gdLst>
                      <a:gd name="T0" fmla="*/ 2218 w 2356"/>
                      <a:gd name="T1" fmla="*/ 258 h 900"/>
                      <a:gd name="T2" fmla="*/ 2056 w 2356"/>
                      <a:gd name="T3" fmla="*/ 258 h 900"/>
                      <a:gd name="T4" fmla="*/ 1934 w 2356"/>
                      <a:gd name="T5" fmla="*/ 216 h 900"/>
                      <a:gd name="T6" fmla="*/ 1766 w 2356"/>
                      <a:gd name="T7" fmla="*/ 180 h 900"/>
                      <a:gd name="T8" fmla="*/ 1694 w 2356"/>
                      <a:gd name="T9" fmla="*/ 152 h 900"/>
                      <a:gd name="T10" fmla="*/ 1608 w 2356"/>
                      <a:gd name="T11" fmla="*/ 194 h 900"/>
                      <a:gd name="T12" fmla="*/ 1498 w 2356"/>
                      <a:gd name="T13" fmla="*/ 194 h 900"/>
                      <a:gd name="T14" fmla="*/ 1418 w 2356"/>
                      <a:gd name="T15" fmla="*/ 158 h 900"/>
                      <a:gd name="T16" fmla="*/ 1402 w 2356"/>
                      <a:gd name="T17" fmla="*/ 144 h 900"/>
                      <a:gd name="T18" fmla="*/ 1244 w 2356"/>
                      <a:gd name="T19" fmla="*/ 130 h 900"/>
                      <a:gd name="T20" fmla="*/ 1174 w 2356"/>
                      <a:gd name="T21" fmla="*/ 132 h 900"/>
                      <a:gd name="T22" fmla="*/ 1164 w 2356"/>
                      <a:gd name="T23" fmla="*/ 40 h 900"/>
                      <a:gd name="T24" fmla="*/ 1008 w 2356"/>
                      <a:gd name="T25" fmla="*/ 60 h 900"/>
                      <a:gd name="T26" fmla="*/ 874 w 2356"/>
                      <a:gd name="T27" fmla="*/ 90 h 900"/>
                      <a:gd name="T28" fmla="*/ 824 w 2356"/>
                      <a:gd name="T29" fmla="*/ 214 h 900"/>
                      <a:gd name="T30" fmla="*/ 772 w 2356"/>
                      <a:gd name="T31" fmla="*/ 160 h 900"/>
                      <a:gd name="T32" fmla="*/ 690 w 2356"/>
                      <a:gd name="T33" fmla="*/ 142 h 900"/>
                      <a:gd name="T34" fmla="*/ 742 w 2356"/>
                      <a:gd name="T35" fmla="*/ 288 h 900"/>
                      <a:gd name="T36" fmla="*/ 650 w 2356"/>
                      <a:gd name="T37" fmla="*/ 322 h 900"/>
                      <a:gd name="T38" fmla="*/ 662 w 2356"/>
                      <a:gd name="T39" fmla="*/ 178 h 900"/>
                      <a:gd name="T40" fmla="*/ 562 w 2356"/>
                      <a:gd name="T41" fmla="*/ 250 h 900"/>
                      <a:gd name="T42" fmla="*/ 450 w 2356"/>
                      <a:gd name="T43" fmla="*/ 262 h 900"/>
                      <a:gd name="T44" fmla="*/ 364 w 2356"/>
                      <a:gd name="T45" fmla="*/ 266 h 900"/>
                      <a:gd name="T46" fmla="*/ 248 w 2356"/>
                      <a:gd name="T47" fmla="*/ 278 h 900"/>
                      <a:gd name="T48" fmla="*/ 172 w 2356"/>
                      <a:gd name="T49" fmla="*/ 356 h 900"/>
                      <a:gd name="T50" fmla="*/ 108 w 2356"/>
                      <a:gd name="T51" fmla="*/ 308 h 900"/>
                      <a:gd name="T52" fmla="*/ 84 w 2356"/>
                      <a:gd name="T53" fmla="*/ 226 h 900"/>
                      <a:gd name="T54" fmla="*/ 44 w 2356"/>
                      <a:gd name="T55" fmla="*/ 340 h 900"/>
                      <a:gd name="T56" fmla="*/ 48 w 2356"/>
                      <a:gd name="T57" fmla="*/ 476 h 900"/>
                      <a:gd name="T58" fmla="*/ 28 w 2356"/>
                      <a:gd name="T59" fmla="*/ 574 h 900"/>
                      <a:gd name="T60" fmla="*/ 80 w 2356"/>
                      <a:gd name="T61" fmla="*/ 658 h 900"/>
                      <a:gd name="T62" fmla="*/ 174 w 2356"/>
                      <a:gd name="T63" fmla="*/ 714 h 900"/>
                      <a:gd name="T64" fmla="*/ 154 w 2356"/>
                      <a:gd name="T65" fmla="*/ 810 h 900"/>
                      <a:gd name="T66" fmla="*/ 262 w 2356"/>
                      <a:gd name="T67" fmla="*/ 854 h 900"/>
                      <a:gd name="T68" fmla="*/ 282 w 2356"/>
                      <a:gd name="T69" fmla="*/ 836 h 900"/>
                      <a:gd name="T70" fmla="*/ 296 w 2356"/>
                      <a:gd name="T71" fmla="*/ 718 h 900"/>
                      <a:gd name="T72" fmla="*/ 374 w 2356"/>
                      <a:gd name="T73" fmla="*/ 658 h 900"/>
                      <a:gd name="T74" fmla="*/ 466 w 2356"/>
                      <a:gd name="T75" fmla="*/ 688 h 900"/>
                      <a:gd name="T76" fmla="*/ 608 w 2356"/>
                      <a:gd name="T77" fmla="*/ 602 h 900"/>
                      <a:gd name="T78" fmla="*/ 802 w 2356"/>
                      <a:gd name="T79" fmla="*/ 714 h 900"/>
                      <a:gd name="T80" fmla="*/ 1032 w 2356"/>
                      <a:gd name="T81" fmla="*/ 692 h 900"/>
                      <a:gd name="T82" fmla="*/ 1228 w 2356"/>
                      <a:gd name="T83" fmla="*/ 724 h 900"/>
                      <a:gd name="T84" fmla="*/ 1390 w 2356"/>
                      <a:gd name="T85" fmla="*/ 632 h 900"/>
                      <a:gd name="T86" fmla="*/ 1548 w 2356"/>
                      <a:gd name="T87" fmla="*/ 742 h 900"/>
                      <a:gd name="T88" fmla="*/ 1502 w 2356"/>
                      <a:gd name="T89" fmla="*/ 862 h 900"/>
                      <a:gd name="T90" fmla="*/ 1636 w 2356"/>
                      <a:gd name="T91" fmla="*/ 726 h 900"/>
                      <a:gd name="T92" fmla="*/ 1602 w 2356"/>
                      <a:gd name="T93" fmla="*/ 642 h 900"/>
                      <a:gd name="T94" fmla="*/ 1648 w 2356"/>
                      <a:gd name="T95" fmla="*/ 516 h 900"/>
                      <a:gd name="T96" fmla="*/ 1816 w 2356"/>
                      <a:gd name="T97" fmla="*/ 496 h 900"/>
                      <a:gd name="T98" fmla="*/ 1874 w 2356"/>
                      <a:gd name="T99" fmla="*/ 448 h 900"/>
                      <a:gd name="T100" fmla="*/ 1974 w 2356"/>
                      <a:gd name="T101" fmla="*/ 424 h 900"/>
                      <a:gd name="T102" fmla="*/ 1898 w 2356"/>
                      <a:gd name="T103" fmla="*/ 524 h 900"/>
                      <a:gd name="T104" fmla="*/ 1958 w 2356"/>
                      <a:gd name="T105" fmla="*/ 604 h 900"/>
                      <a:gd name="T106" fmla="*/ 1980 w 2356"/>
                      <a:gd name="T107" fmla="*/ 476 h 900"/>
                      <a:gd name="T108" fmla="*/ 2122 w 2356"/>
                      <a:gd name="T109" fmla="*/ 434 h 900"/>
                      <a:gd name="T110" fmla="*/ 2182 w 2356"/>
                      <a:gd name="T111" fmla="*/ 366 h 900"/>
                      <a:gd name="T112" fmla="*/ 2316 w 2356"/>
                      <a:gd name="T113" fmla="*/ 378 h 900"/>
                      <a:gd name="T114" fmla="*/ 744 w 2356"/>
                      <a:gd name="T115" fmla="*/ 204 h 900"/>
                      <a:gd name="T116" fmla="*/ 130 w 2356"/>
                      <a:gd name="T117" fmla="*/ 456 h 900"/>
                      <a:gd name="T118" fmla="*/ 152 w 2356"/>
                      <a:gd name="T119" fmla="*/ 466 h 900"/>
                      <a:gd name="T120" fmla="*/ 1080 w 2356"/>
                      <a:gd name="T121" fmla="*/ 62 h 900"/>
                      <a:gd name="T122" fmla="*/ 1178 w 2356"/>
                      <a:gd name="T123" fmla="*/ 648 h 900"/>
                      <a:gd name="T124" fmla="*/ 1200 w 2356"/>
                      <a:gd name="T125" fmla="*/ 582 h 9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356" h="900">
                        <a:moveTo>
                          <a:pt x="2338" y="326"/>
                        </a:moveTo>
                        <a:lnTo>
                          <a:pt x="2334" y="322"/>
                        </a:lnTo>
                        <a:lnTo>
                          <a:pt x="2330" y="316"/>
                        </a:lnTo>
                        <a:lnTo>
                          <a:pt x="2326" y="308"/>
                        </a:lnTo>
                        <a:lnTo>
                          <a:pt x="2318" y="306"/>
                        </a:lnTo>
                        <a:lnTo>
                          <a:pt x="2308" y="306"/>
                        </a:lnTo>
                        <a:lnTo>
                          <a:pt x="2294" y="306"/>
                        </a:lnTo>
                        <a:lnTo>
                          <a:pt x="2292" y="308"/>
                        </a:lnTo>
                        <a:lnTo>
                          <a:pt x="2290" y="312"/>
                        </a:lnTo>
                        <a:lnTo>
                          <a:pt x="2292" y="312"/>
                        </a:lnTo>
                        <a:lnTo>
                          <a:pt x="2292" y="314"/>
                        </a:lnTo>
                        <a:lnTo>
                          <a:pt x="2292" y="316"/>
                        </a:lnTo>
                        <a:lnTo>
                          <a:pt x="2286" y="316"/>
                        </a:lnTo>
                        <a:lnTo>
                          <a:pt x="2290" y="314"/>
                        </a:lnTo>
                        <a:lnTo>
                          <a:pt x="2286" y="304"/>
                        </a:lnTo>
                        <a:lnTo>
                          <a:pt x="2280" y="290"/>
                        </a:lnTo>
                        <a:lnTo>
                          <a:pt x="2276" y="294"/>
                        </a:lnTo>
                        <a:lnTo>
                          <a:pt x="2274" y="294"/>
                        </a:lnTo>
                        <a:lnTo>
                          <a:pt x="2268" y="286"/>
                        </a:lnTo>
                        <a:lnTo>
                          <a:pt x="2264" y="286"/>
                        </a:lnTo>
                        <a:lnTo>
                          <a:pt x="2256" y="286"/>
                        </a:lnTo>
                        <a:lnTo>
                          <a:pt x="2256" y="280"/>
                        </a:lnTo>
                        <a:lnTo>
                          <a:pt x="2254" y="278"/>
                        </a:lnTo>
                        <a:lnTo>
                          <a:pt x="2248" y="278"/>
                        </a:lnTo>
                        <a:lnTo>
                          <a:pt x="2248" y="272"/>
                        </a:lnTo>
                        <a:lnTo>
                          <a:pt x="2244" y="272"/>
                        </a:lnTo>
                        <a:lnTo>
                          <a:pt x="2238" y="270"/>
                        </a:lnTo>
                        <a:lnTo>
                          <a:pt x="2234" y="262"/>
                        </a:lnTo>
                        <a:lnTo>
                          <a:pt x="2230" y="260"/>
                        </a:lnTo>
                        <a:lnTo>
                          <a:pt x="2228" y="258"/>
                        </a:lnTo>
                        <a:lnTo>
                          <a:pt x="2222" y="258"/>
                        </a:lnTo>
                        <a:lnTo>
                          <a:pt x="2218" y="258"/>
                        </a:lnTo>
                        <a:lnTo>
                          <a:pt x="2202" y="244"/>
                        </a:lnTo>
                        <a:lnTo>
                          <a:pt x="2202" y="240"/>
                        </a:lnTo>
                        <a:lnTo>
                          <a:pt x="2200" y="238"/>
                        </a:lnTo>
                        <a:lnTo>
                          <a:pt x="2192" y="234"/>
                        </a:lnTo>
                        <a:lnTo>
                          <a:pt x="2186" y="234"/>
                        </a:lnTo>
                        <a:lnTo>
                          <a:pt x="2176" y="238"/>
                        </a:lnTo>
                        <a:lnTo>
                          <a:pt x="2174" y="234"/>
                        </a:lnTo>
                        <a:lnTo>
                          <a:pt x="2172" y="232"/>
                        </a:lnTo>
                        <a:lnTo>
                          <a:pt x="2166" y="226"/>
                        </a:lnTo>
                        <a:lnTo>
                          <a:pt x="2162" y="224"/>
                        </a:lnTo>
                        <a:lnTo>
                          <a:pt x="2154" y="224"/>
                        </a:lnTo>
                        <a:lnTo>
                          <a:pt x="2148" y="216"/>
                        </a:lnTo>
                        <a:lnTo>
                          <a:pt x="2140" y="216"/>
                        </a:lnTo>
                        <a:lnTo>
                          <a:pt x="2130" y="216"/>
                        </a:lnTo>
                        <a:lnTo>
                          <a:pt x="2110" y="220"/>
                        </a:lnTo>
                        <a:lnTo>
                          <a:pt x="2108" y="214"/>
                        </a:lnTo>
                        <a:lnTo>
                          <a:pt x="2100" y="216"/>
                        </a:lnTo>
                        <a:lnTo>
                          <a:pt x="2094" y="216"/>
                        </a:lnTo>
                        <a:lnTo>
                          <a:pt x="2090" y="216"/>
                        </a:lnTo>
                        <a:lnTo>
                          <a:pt x="2084" y="214"/>
                        </a:lnTo>
                        <a:lnTo>
                          <a:pt x="2082" y="212"/>
                        </a:lnTo>
                        <a:lnTo>
                          <a:pt x="2080" y="226"/>
                        </a:lnTo>
                        <a:lnTo>
                          <a:pt x="2084" y="230"/>
                        </a:lnTo>
                        <a:lnTo>
                          <a:pt x="2090" y="232"/>
                        </a:lnTo>
                        <a:lnTo>
                          <a:pt x="2088" y="234"/>
                        </a:lnTo>
                        <a:lnTo>
                          <a:pt x="2088" y="238"/>
                        </a:lnTo>
                        <a:lnTo>
                          <a:pt x="2090" y="244"/>
                        </a:lnTo>
                        <a:lnTo>
                          <a:pt x="2084" y="244"/>
                        </a:lnTo>
                        <a:lnTo>
                          <a:pt x="2076" y="256"/>
                        </a:lnTo>
                        <a:lnTo>
                          <a:pt x="2072" y="252"/>
                        </a:lnTo>
                        <a:lnTo>
                          <a:pt x="2070" y="258"/>
                        </a:lnTo>
                        <a:lnTo>
                          <a:pt x="2056" y="258"/>
                        </a:lnTo>
                        <a:lnTo>
                          <a:pt x="2056" y="250"/>
                        </a:lnTo>
                        <a:lnTo>
                          <a:pt x="2056" y="242"/>
                        </a:lnTo>
                        <a:lnTo>
                          <a:pt x="2048" y="240"/>
                        </a:lnTo>
                        <a:lnTo>
                          <a:pt x="2048" y="238"/>
                        </a:lnTo>
                        <a:lnTo>
                          <a:pt x="2048" y="234"/>
                        </a:lnTo>
                        <a:lnTo>
                          <a:pt x="2048" y="226"/>
                        </a:lnTo>
                        <a:lnTo>
                          <a:pt x="2040" y="234"/>
                        </a:lnTo>
                        <a:lnTo>
                          <a:pt x="2030" y="238"/>
                        </a:lnTo>
                        <a:lnTo>
                          <a:pt x="2026" y="238"/>
                        </a:lnTo>
                        <a:lnTo>
                          <a:pt x="2026" y="234"/>
                        </a:lnTo>
                        <a:lnTo>
                          <a:pt x="2026" y="232"/>
                        </a:lnTo>
                        <a:lnTo>
                          <a:pt x="2018" y="230"/>
                        </a:lnTo>
                        <a:lnTo>
                          <a:pt x="2010" y="230"/>
                        </a:lnTo>
                        <a:lnTo>
                          <a:pt x="2002" y="230"/>
                        </a:lnTo>
                        <a:lnTo>
                          <a:pt x="2000" y="232"/>
                        </a:lnTo>
                        <a:lnTo>
                          <a:pt x="1998" y="234"/>
                        </a:lnTo>
                        <a:lnTo>
                          <a:pt x="1994" y="232"/>
                        </a:lnTo>
                        <a:lnTo>
                          <a:pt x="1994" y="226"/>
                        </a:lnTo>
                        <a:lnTo>
                          <a:pt x="1974" y="230"/>
                        </a:lnTo>
                        <a:lnTo>
                          <a:pt x="1958" y="230"/>
                        </a:lnTo>
                        <a:lnTo>
                          <a:pt x="1954" y="232"/>
                        </a:lnTo>
                        <a:lnTo>
                          <a:pt x="1948" y="238"/>
                        </a:lnTo>
                        <a:lnTo>
                          <a:pt x="1946" y="244"/>
                        </a:lnTo>
                        <a:lnTo>
                          <a:pt x="1944" y="252"/>
                        </a:lnTo>
                        <a:lnTo>
                          <a:pt x="1936" y="232"/>
                        </a:lnTo>
                        <a:lnTo>
                          <a:pt x="1930" y="232"/>
                        </a:lnTo>
                        <a:lnTo>
                          <a:pt x="1928" y="230"/>
                        </a:lnTo>
                        <a:lnTo>
                          <a:pt x="1928" y="224"/>
                        </a:lnTo>
                        <a:lnTo>
                          <a:pt x="1930" y="222"/>
                        </a:lnTo>
                        <a:lnTo>
                          <a:pt x="1928" y="220"/>
                        </a:lnTo>
                        <a:lnTo>
                          <a:pt x="1930" y="220"/>
                        </a:lnTo>
                        <a:lnTo>
                          <a:pt x="1934" y="216"/>
                        </a:lnTo>
                        <a:lnTo>
                          <a:pt x="1918" y="208"/>
                        </a:lnTo>
                        <a:lnTo>
                          <a:pt x="1916" y="202"/>
                        </a:lnTo>
                        <a:lnTo>
                          <a:pt x="1910" y="198"/>
                        </a:lnTo>
                        <a:lnTo>
                          <a:pt x="1902" y="198"/>
                        </a:lnTo>
                        <a:lnTo>
                          <a:pt x="1898" y="194"/>
                        </a:lnTo>
                        <a:lnTo>
                          <a:pt x="1876" y="202"/>
                        </a:lnTo>
                        <a:lnTo>
                          <a:pt x="1874" y="198"/>
                        </a:lnTo>
                        <a:lnTo>
                          <a:pt x="1872" y="196"/>
                        </a:lnTo>
                        <a:lnTo>
                          <a:pt x="1852" y="196"/>
                        </a:lnTo>
                        <a:lnTo>
                          <a:pt x="1846" y="202"/>
                        </a:lnTo>
                        <a:lnTo>
                          <a:pt x="1838" y="202"/>
                        </a:lnTo>
                        <a:lnTo>
                          <a:pt x="1836" y="202"/>
                        </a:lnTo>
                        <a:lnTo>
                          <a:pt x="1826" y="198"/>
                        </a:lnTo>
                        <a:lnTo>
                          <a:pt x="1820" y="204"/>
                        </a:lnTo>
                        <a:lnTo>
                          <a:pt x="1806" y="206"/>
                        </a:lnTo>
                        <a:lnTo>
                          <a:pt x="1788" y="206"/>
                        </a:lnTo>
                        <a:lnTo>
                          <a:pt x="1762" y="204"/>
                        </a:lnTo>
                        <a:lnTo>
                          <a:pt x="1764" y="202"/>
                        </a:lnTo>
                        <a:lnTo>
                          <a:pt x="1766" y="198"/>
                        </a:lnTo>
                        <a:lnTo>
                          <a:pt x="1770" y="202"/>
                        </a:lnTo>
                        <a:lnTo>
                          <a:pt x="1772" y="202"/>
                        </a:lnTo>
                        <a:lnTo>
                          <a:pt x="1776" y="202"/>
                        </a:lnTo>
                        <a:lnTo>
                          <a:pt x="1792" y="186"/>
                        </a:lnTo>
                        <a:lnTo>
                          <a:pt x="1794" y="178"/>
                        </a:lnTo>
                        <a:lnTo>
                          <a:pt x="1790" y="180"/>
                        </a:lnTo>
                        <a:lnTo>
                          <a:pt x="1782" y="188"/>
                        </a:lnTo>
                        <a:lnTo>
                          <a:pt x="1782" y="190"/>
                        </a:lnTo>
                        <a:lnTo>
                          <a:pt x="1780" y="190"/>
                        </a:lnTo>
                        <a:lnTo>
                          <a:pt x="1776" y="190"/>
                        </a:lnTo>
                        <a:lnTo>
                          <a:pt x="1766" y="186"/>
                        </a:lnTo>
                        <a:lnTo>
                          <a:pt x="1766" y="184"/>
                        </a:lnTo>
                        <a:lnTo>
                          <a:pt x="1766" y="180"/>
                        </a:lnTo>
                        <a:lnTo>
                          <a:pt x="1770" y="180"/>
                        </a:lnTo>
                        <a:lnTo>
                          <a:pt x="1772" y="180"/>
                        </a:lnTo>
                        <a:lnTo>
                          <a:pt x="1776" y="184"/>
                        </a:lnTo>
                        <a:lnTo>
                          <a:pt x="1782" y="174"/>
                        </a:lnTo>
                        <a:lnTo>
                          <a:pt x="1770" y="166"/>
                        </a:lnTo>
                        <a:lnTo>
                          <a:pt x="1756" y="160"/>
                        </a:lnTo>
                        <a:lnTo>
                          <a:pt x="1752" y="162"/>
                        </a:lnTo>
                        <a:lnTo>
                          <a:pt x="1740" y="162"/>
                        </a:lnTo>
                        <a:lnTo>
                          <a:pt x="1738" y="162"/>
                        </a:lnTo>
                        <a:lnTo>
                          <a:pt x="1734" y="166"/>
                        </a:lnTo>
                        <a:lnTo>
                          <a:pt x="1734" y="174"/>
                        </a:lnTo>
                        <a:lnTo>
                          <a:pt x="1728" y="184"/>
                        </a:lnTo>
                        <a:lnTo>
                          <a:pt x="1724" y="188"/>
                        </a:lnTo>
                        <a:lnTo>
                          <a:pt x="1718" y="190"/>
                        </a:lnTo>
                        <a:lnTo>
                          <a:pt x="1710" y="190"/>
                        </a:lnTo>
                        <a:lnTo>
                          <a:pt x="1708" y="190"/>
                        </a:lnTo>
                        <a:lnTo>
                          <a:pt x="1708" y="188"/>
                        </a:lnTo>
                        <a:lnTo>
                          <a:pt x="1716" y="184"/>
                        </a:lnTo>
                        <a:lnTo>
                          <a:pt x="1712" y="180"/>
                        </a:lnTo>
                        <a:lnTo>
                          <a:pt x="1710" y="178"/>
                        </a:lnTo>
                        <a:lnTo>
                          <a:pt x="1724" y="170"/>
                        </a:lnTo>
                        <a:lnTo>
                          <a:pt x="1724" y="174"/>
                        </a:lnTo>
                        <a:lnTo>
                          <a:pt x="1728" y="176"/>
                        </a:lnTo>
                        <a:lnTo>
                          <a:pt x="1728" y="174"/>
                        </a:lnTo>
                        <a:lnTo>
                          <a:pt x="1728" y="170"/>
                        </a:lnTo>
                        <a:lnTo>
                          <a:pt x="1730" y="166"/>
                        </a:lnTo>
                        <a:lnTo>
                          <a:pt x="1700" y="168"/>
                        </a:lnTo>
                        <a:lnTo>
                          <a:pt x="1698" y="158"/>
                        </a:lnTo>
                        <a:lnTo>
                          <a:pt x="1712" y="158"/>
                        </a:lnTo>
                        <a:lnTo>
                          <a:pt x="1716" y="158"/>
                        </a:lnTo>
                        <a:lnTo>
                          <a:pt x="1708" y="156"/>
                        </a:lnTo>
                        <a:lnTo>
                          <a:pt x="1694" y="152"/>
                        </a:lnTo>
                        <a:lnTo>
                          <a:pt x="1680" y="152"/>
                        </a:lnTo>
                        <a:lnTo>
                          <a:pt x="1666" y="150"/>
                        </a:lnTo>
                        <a:lnTo>
                          <a:pt x="1654" y="148"/>
                        </a:lnTo>
                        <a:lnTo>
                          <a:pt x="1652" y="140"/>
                        </a:lnTo>
                        <a:lnTo>
                          <a:pt x="1646" y="140"/>
                        </a:lnTo>
                        <a:lnTo>
                          <a:pt x="1642" y="140"/>
                        </a:lnTo>
                        <a:lnTo>
                          <a:pt x="1642" y="144"/>
                        </a:lnTo>
                        <a:lnTo>
                          <a:pt x="1646" y="144"/>
                        </a:lnTo>
                        <a:lnTo>
                          <a:pt x="1646" y="148"/>
                        </a:lnTo>
                        <a:lnTo>
                          <a:pt x="1646" y="150"/>
                        </a:lnTo>
                        <a:lnTo>
                          <a:pt x="1648" y="152"/>
                        </a:lnTo>
                        <a:lnTo>
                          <a:pt x="1634" y="152"/>
                        </a:lnTo>
                        <a:lnTo>
                          <a:pt x="1630" y="158"/>
                        </a:lnTo>
                        <a:lnTo>
                          <a:pt x="1634" y="160"/>
                        </a:lnTo>
                        <a:lnTo>
                          <a:pt x="1636" y="160"/>
                        </a:lnTo>
                        <a:lnTo>
                          <a:pt x="1636" y="162"/>
                        </a:lnTo>
                        <a:lnTo>
                          <a:pt x="1630" y="162"/>
                        </a:lnTo>
                        <a:lnTo>
                          <a:pt x="1628" y="168"/>
                        </a:lnTo>
                        <a:lnTo>
                          <a:pt x="1628" y="174"/>
                        </a:lnTo>
                        <a:lnTo>
                          <a:pt x="1630" y="174"/>
                        </a:lnTo>
                        <a:lnTo>
                          <a:pt x="1634" y="178"/>
                        </a:lnTo>
                        <a:lnTo>
                          <a:pt x="1636" y="180"/>
                        </a:lnTo>
                        <a:lnTo>
                          <a:pt x="1636" y="184"/>
                        </a:lnTo>
                        <a:lnTo>
                          <a:pt x="1634" y="186"/>
                        </a:lnTo>
                        <a:lnTo>
                          <a:pt x="1626" y="188"/>
                        </a:lnTo>
                        <a:lnTo>
                          <a:pt x="1624" y="188"/>
                        </a:lnTo>
                        <a:lnTo>
                          <a:pt x="1620" y="188"/>
                        </a:lnTo>
                        <a:lnTo>
                          <a:pt x="1620" y="178"/>
                        </a:lnTo>
                        <a:lnTo>
                          <a:pt x="1612" y="178"/>
                        </a:lnTo>
                        <a:lnTo>
                          <a:pt x="1610" y="180"/>
                        </a:lnTo>
                        <a:lnTo>
                          <a:pt x="1610" y="186"/>
                        </a:lnTo>
                        <a:lnTo>
                          <a:pt x="1608" y="194"/>
                        </a:lnTo>
                        <a:lnTo>
                          <a:pt x="1606" y="194"/>
                        </a:lnTo>
                        <a:lnTo>
                          <a:pt x="1600" y="194"/>
                        </a:lnTo>
                        <a:lnTo>
                          <a:pt x="1594" y="194"/>
                        </a:lnTo>
                        <a:lnTo>
                          <a:pt x="1590" y="188"/>
                        </a:lnTo>
                        <a:lnTo>
                          <a:pt x="1584" y="184"/>
                        </a:lnTo>
                        <a:lnTo>
                          <a:pt x="1576" y="180"/>
                        </a:lnTo>
                        <a:lnTo>
                          <a:pt x="1566" y="178"/>
                        </a:lnTo>
                        <a:lnTo>
                          <a:pt x="1566" y="176"/>
                        </a:lnTo>
                        <a:lnTo>
                          <a:pt x="1560" y="176"/>
                        </a:lnTo>
                        <a:lnTo>
                          <a:pt x="1548" y="184"/>
                        </a:lnTo>
                        <a:lnTo>
                          <a:pt x="1542" y="186"/>
                        </a:lnTo>
                        <a:lnTo>
                          <a:pt x="1534" y="188"/>
                        </a:lnTo>
                        <a:lnTo>
                          <a:pt x="1534" y="184"/>
                        </a:lnTo>
                        <a:lnTo>
                          <a:pt x="1536" y="184"/>
                        </a:lnTo>
                        <a:lnTo>
                          <a:pt x="1536" y="180"/>
                        </a:lnTo>
                        <a:lnTo>
                          <a:pt x="1536" y="176"/>
                        </a:lnTo>
                        <a:lnTo>
                          <a:pt x="1534" y="176"/>
                        </a:lnTo>
                        <a:lnTo>
                          <a:pt x="1528" y="168"/>
                        </a:lnTo>
                        <a:lnTo>
                          <a:pt x="1524" y="190"/>
                        </a:lnTo>
                        <a:lnTo>
                          <a:pt x="1518" y="204"/>
                        </a:lnTo>
                        <a:lnTo>
                          <a:pt x="1516" y="208"/>
                        </a:lnTo>
                        <a:lnTo>
                          <a:pt x="1512" y="212"/>
                        </a:lnTo>
                        <a:lnTo>
                          <a:pt x="1508" y="212"/>
                        </a:lnTo>
                        <a:lnTo>
                          <a:pt x="1506" y="206"/>
                        </a:lnTo>
                        <a:lnTo>
                          <a:pt x="1508" y="202"/>
                        </a:lnTo>
                        <a:lnTo>
                          <a:pt x="1510" y="202"/>
                        </a:lnTo>
                        <a:lnTo>
                          <a:pt x="1510" y="196"/>
                        </a:lnTo>
                        <a:lnTo>
                          <a:pt x="1508" y="196"/>
                        </a:lnTo>
                        <a:lnTo>
                          <a:pt x="1508" y="198"/>
                        </a:lnTo>
                        <a:lnTo>
                          <a:pt x="1506" y="198"/>
                        </a:lnTo>
                        <a:lnTo>
                          <a:pt x="1502" y="198"/>
                        </a:lnTo>
                        <a:lnTo>
                          <a:pt x="1498" y="194"/>
                        </a:lnTo>
                        <a:lnTo>
                          <a:pt x="1488" y="194"/>
                        </a:lnTo>
                        <a:lnTo>
                          <a:pt x="1480" y="184"/>
                        </a:lnTo>
                        <a:lnTo>
                          <a:pt x="1474" y="186"/>
                        </a:lnTo>
                        <a:lnTo>
                          <a:pt x="1472" y="186"/>
                        </a:lnTo>
                        <a:lnTo>
                          <a:pt x="1472" y="178"/>
                        </a:lnTo>
                        <a:lnTo>
                          <a:pt x="1480" y="178"/>
                        </a:lnTo>
                        <a:lnTo>
                          <a:pt x="1480" y="176"/>
                        </a:lnTo>
                        <a:lnTo>
                          <a:pt x="1476" y="176"/>
                        </a:lnTo>
                        <a:lnTo>
                          <a:pt x="1474" y="176"/>
                        </a:lnTo>
                        <a:lnTo>
                          <a:pt x="1466" y="176"/>
                        </a:lnTo>
                        <a:lnTo>
                          <a:pt x="1464" y="168"/>
                        </a:lnTo>
                        <a:lnTo>
                          <a:pt x="1456" y="162"/>
                        </a:lnTo>
                        <a:lnTo>
                          <a:pt x="1446" y="158"/>
                        </a:lnTo>
                        <a:lnTo>
                          <a:pt x="1444" y="170"/>
                        </a:lnTo>
                        <a:lnTo>
                          <a:pt x="1446" y="170"/>
                        </a:lnTo>
                        <a:lnTo>
                          <a:pt x="1448" y="170"/>
                        </a:lnTo>
                        <a:lnTo>
                          <a:pt x="1446" y="174"/>
                        </a:lnTo>
                        <a:lnTo>
                          <a:pt x="1444" y="176"/>
                        </a:lnTo>
                        <a:lnTo>
                          <a:pt x="1444" y="170"/>
                        </a:lnTo>
                        <a:lnTo>
                          <a:pt x="1442" y="168"/>
                        </a:lnTo>
                        <a:lnTo>
                          <a:pt x="1442" y="166"/>
                        </a:lnTo>
                        <a:lnTo>
                          <a:pt x="1444" y="158"/>
                        </a:lnTo>
                        <a:lnTo>
                          <a:pt x="1444" y="156"/>
                        </a:lnTo>
                        <a:lnTo>
                          <a:pt x="1442" y="156"/>
                        </a:lnTo>
                        <a:lnTo>
                          <a:pt x="1438" y="156"/>
                        </a:lnTo>
                        <a:lnTo>
                          <a:pt x="1438" y="160"/>
                        </a:lnTo>
                        <a:lnTo>
                          <a:pt x="1434" y="160"/>
                        </a:lnTo>
                        <a:lnTo>
                          <a:pt x="1434" y="156"/>
                        </a:lnTo>
                        <a:lnTo>
                          <a:pt x="1434" y="152"/>
                        </a:lnTo>
                        <a:lnTo>
                          <a:pt x="1428" y="152"/>
                        </a:lnTo>
                        <a:lnTo>
                          <a:pt x="1424" y="152"/>
                        </a:lnTo>
                        <a:lnTo>
                          <a:pt x="1418" y="158"/>
                        </a:lnTo>
                        <a:lnTo>
                          <a:pt x="1416" y="152"/>
                        </a:lnTo>
                        <a:lnTo>
                          <a:pt x="1412" y="150"/>
                        </a:lnTo>
                        <a:lnTo>
                          <a:pt x="1416" y="150"/>
                        </a:lnTo>
                        <a:lnTo>
                          <a:pt x="1412" y="148"/>
                        </a:lnTo>
                        <a:lnTo>
                          <a:pt x="1410" y="144"/>
                        </a:lnTo>
                        <a:lnTo>
                          <a:pt x="1412" y="142"/>
                        </a:lnTo>
                        <a:lnTo>
                          <a:pt x="1412" y="140"/>
                        </a:lnTo>
                        <a:lnTo>
                          <a:pt x="1420" y="138"/>
                        </a:lnTo>
                        <a:lnTo>
                          <a:pt x="1428" y="134"/>
                        </a:lnTo>
                        <a:lnTo>
                          <a:pt x="1434" y="126"/>
                        </a:lnTo>
                        <a:lnTo>
                          <a:pt x="1438" y="122"/>
                        </a:lnTo>
                        <a:lnTo>
                          <a:pt x="1428" y="120"/>
                        </a:lnTo>
                        <a:lnTo>
                          <a:pt x="1424" y="116"/>
                        </a:lnTo>
                        <a:lnTo>
                          <a:pt x="1418" y="112"/>
                        </a:lnTo>
                        <a:lnTo>
                          <a:pt x="1410" y="106"/>
                        </a:lnTo>
                        <a:lnTo>
                          <a:pt x="1406" y="106"/>
                        </a:lnTo>
                        <a:lnTo>
                          <a:pt x="1400" y="110"/>
                        </a:lnTo>
                        <a:lnTo>
                          <a:pt x="1392" y="112"/>
                        </a:lnTo>
                        <a:lnTo>
                          <a:pt x="1390" y="112"/>
                        </a:lnTo>
                        <a:lnTo>
                          <a:pt x="1388" y="112"/>
                        </a:lnTo>
                        <a:lnTo>
                          <a:pt x="1384" y="122"/>
                        </a:lnTo>
                        <a:lnTo>
                          <a:pt x="1388" y="124"/>
                        </a:lnTo>
                        <a:lnTo>
                          <a:pt x="1392" y="126"/>
                        </a:lnTo>
                        <a:lnTo>
                          <a:pt x="1392" y="132"/>
                        </a:lnTo>
                        <a:lnTo>
                          <a:pt x="1400" y="134"/>
                        </a:lnTo>
                        <a:lnTo>
                          <a:pt x="1408" y="134"/>
                        </a:lnTo>
                        <a:lnTo>
                          <a:pt x="1406" y="138"/>
                        </a:lnTo>
                        <a:lnTo>
                          <a:pt x="1406" y="140"/>
                        </a:lnTo>
                        <a:lnTo>
                          <a:pt x="1402" y="140"/>
                        </a:lnTo>
                        <a:lnTo>
                          <a:pt x="1406" y="142"/>
                        </a:lnTo>
                        <a:lnTo>
                          <a:pt x="1406" y="144"/>
                        </a:lnTo>
                        <a:lnTo>
                          <a:pt x="1402" y="144"/>
                        </a:lnTo>
                        <a:lnTo>
                          <a:pt x="1394" y="142"/>
                        </a:lnTo>
                        <a:lnTo>
                          <a:pt x="1398" y="150"/>
                        </a:lnTo>
                        <a:lnTo>
                          <a:pt x="1390" y="150"/>
                        </a:lnTo>
                        <a:lnTo>
                          <a:pt x="1382" y="148"/>
                        </a:lnTo>
                        <a:lnTo>
                          <a:pt x="1374" y="142"/>
                        </a:lnTo>
                        <a:lnTo>
                          <a:pt x="1366" y="140"/>
                        </a:lnTo>
                        <a:lnTo>
                          <a:pt x="1360" y="140"/>
                        </a:lnTo>
                        <a:lnTo>
                          <a:pt x="1354" y="142"/>
                        </a:lnTo>
                        <a:lnTo>
                          <a:pt x="1346" y="142"/>
                        </a:lnTo>
                        <a:lnTo>
                          <a:pt x="1342" y="142"/>
                        </a:lnTo>
                        <a:lnTo>
                          <a:pt x="1338" y="140"/>
                        </a:lnTo>
                        <a:lnTo>
                          <a:pt x="1324" y="138"/>
                        </a:lnTo>
                        <a:lnTo>
                          <a:pt x="1320" y="134"/>
                        </a:lnTo>
                        <a:lnTo>
                          <a:pt x="1318" y="132"/>
                        </a:lnTo>
                        <a:lnTo>
                          <a:pt x="1318" y="130"/>
                        </a:lnTo>
                        <a:lnTo>
                          <a:pt x="1320" y="124"/>
                        </a:lnTo>
                        <a:lnTo>
                          <a:pt x="1320" y="122"/>
                        </a:lnTo>
                        <a:lnTo>
                          <a:pt x="1318" y="116"/>
                        </a:lnTo>
                        <a:lnTo>
                          <a:pt x="1308" y="116"/>
                        </a:lnTo>
                        <a:lnTo>
                          <a:pt x="1296" y="120"/>
                        </a:lnTo>
                        <a:lnTo>
                          <a:pt x="1292" y="114"/>
                        </a:lnTo>
                        <a:lnTo>
                          <a:pt x="1290" y="114"/>
                        </a:lnTo>
                        <a:lnTo>
                          <a:pt x="1284" y="116"/>
                        </a:lnTo>
                        <a:lnTo>
                          <a:pt x="1278" y="112"/>
                        </a:lnTo>
                        <a:lnTo>
                          <a:pt x="1270" y="114"/>
                        </a:lnTo>
                        <a:lnTo>
                          <a:pt x="1260" y="120"/>
                        </a:lnTo>
                        <a:lnTo>
                          <a:pt x="1252" y="124"/>
                        </a:lnTo>
                        <a:lnTo>
                          <a:pt x="1246" y="130"/>
                        </a:lnTo>
                        <a:lnTo>
                          <a:pt x="1246" y="138"/>
                        </a:lnTo>
                        <a:lnTo>
                          <a:pt x="1244" y="138"/>
                        </a:lnTo>
                        <a:lnTo>
                          <a:pt x="1244" y="134"/>
                        </a:lnTo>
                        <a:lnTo>
                          <a:pt x="1244" y="130"/>
                        </a:lnTo>
                        <a:lnTo>
                          <a:pt x="1244" y="120"/>
                        </a:lnTo>
                        <a:lnTo>
                          <a:pt x="1242" y="120"/>
                        </a:lnTo>
                        <a:lnTo>
                          <a:pt x="1238" y="116"/>
                        </a:lnTo>
                        <a:lnTo>
                          <a:pt x="1236" y="116"/>
                        </a:lnTo>
                        <a:lnTo>
                          <a:pt x="1236" y="124"/>
                        </a:lnTo>
                        <a:lnTo>
                          <a:pt x="1220" y="122"/>
                        </a:lnTo>
                        <a:lnTo>
                          <a:pt x="1216" y="120"/>
                        </a:lnTo>
                        <a:lnTo>
                          <a:pt x="1212" y="112"/>
                        </a:lnTo>
                        <a:lnTo>
                          <a:pt x="1212" y="114"/>
                        </a:lnTo>
                        <a:lnTo>
                          <a:pt x="1210" y="120"/>
                        </a:lnTo>
                        <a:lnTo>
                          <a:pt x="1200" y="114"/>
                        </a:lnTo>
                        <a:lnTo>
                          <a:pt x="1196" y="124"/>
                        </a:lnTo>
                        <a:lnTo>
                          <a:pt x="1196" y="130"/>
                        </a:lnTo>
                        <a:lnTo>
                          <a:pt x="1200" y="132"/>
                        </a:lnTo>
                        <a:lnTo>
                          <a:pt x="1200" y="134"/>
                        </a:lnTo>
                        <a:lnTo>
                          <a:pt x="1200" y="138"/>
                        </a:lnTo>
                        <a:lnTo>
                          <a:pt x="1188" y="132"/>
                        </a:lnTo>
                        <a:lnTo>
                          <a:pt x="1190" y="138"/>
                        </a:lnTo>
                        <a:lnTo>
                          <a:pt x="1190" y="140"/>
                        </a:lnTo>
                        <a:lnTo>
                          <a:pt x="1188" y="140"/>
                        </a:lnTo>
                        <a:lnTo>
                          <a:pt x="1180" y="144"/>
                        </a:lnTo>
                        <a:lnTo>
                          <a:pt x="1172" y="144"/>
                        </a:lnTo>
                        <a:lnTo>
                          <a:pt x="1164" y="144"/>
                        </a:lnTo>
                        <a:lnTo>
                          <a:pt x="1154" y="144"/>
                        </a:lnTo>
                        <a:lnTo>
                          <a:pt x="1152" y="152"/>
                        </a:lnTo>
                        <a:lnTo>
                          <a:pt x="1126" y="154"/>
                        </a:lnTo>
                        <a:lnTo>
                          <a:pt x="1138" y="152"/>
                        </a:lnTo>
                        <a:lnTo>
                          <a:pt x="1150" y="148"/>
                        </a:lnTo>
                        <a:lnTo>
                          <a:pt x="1152" y="140"/>
                        </a:lnTo>
                        <a:lnTo>
                          <a:pt x="1160" y="136"/>
                        </a:lnTo>
                        <a:lnTo>
                          <a:pt x="1168" y="136"/>
                        </a:lnTo>
                        <a:lnTo>
                          <a:pt x="1174" y="132"/>
                        </a:lnTo>
                        <a:lnTo>
                          <a:pt x="1182" y="124"/>
                        </a:lnTo>
                        <a:lnTo>
                          <a:pt x="1188" y="114"/>
                        </a:lnTo>
                        <a:lnTo>
                          <a:pt x="1192" y="104"/>
                        </a:lnTo>
                        <a:lnTo>
                          <a:pt x="1226" y="96"/>
                        </a:lnTo>
                        <a:lnTo>
                          <a:pt x="1256" y="86"/>
                        </a:lnTo>
                        <a:lnTo>
                          <a:pt x="1256" y="78"/>
                        </a:lnTo>
                        <a:lnTo>
                          <a:pt x="1254" y="72"/>
                        </a:lnTo>
                        <a:lnTo>
                          <a:pt x="1246" y="68"/>
                        </a:lnTo>
                        <a:lnTo>
                          <a:pt x="1246" y="66"/>
                        </a:lnTo>
                        <a:lnTo>
                          <a:pt x="1254" y="68"/>
                        </a:lnTo>
                        <a:lnTo>
                          <a:pt x="1256" y="66"/>
                        </a:lnTo>
                        <a:lnTo>
                          <a:pt x="1256" y="58"/>
                        </a:lnTo>
                        <a:lnTo>
                          <a:pt x="1250" y="52"/>
                        </a:lnTo>
                        <a:lnTo>
                          <a:pt x="1250" y="48"/>
                        </a:lnTo>
                        <a:lnTo>
                          <a:pt x="1250" y="42"/>
                        </a:lnTo>
                        <a:lnTo>
                          <a:pt x="1246" y="42"/>
                        </a:lnTo>
                        <a:lnTo>
                          <a:pt x="1242" y="42"/>
                        </a:lnTo>
                        <a:lnTo>
                          <a:pt x="1238" y="42"/>
                        </a:lnTo>
                        <a:lnTo>
                          <a:pt x="1236" y="40"/>
                        </a:lnTo>
                        <a:lnTo>
                          <a:pt x="1232" y="32"/>
                        </a:lnTo>
                        <a:lnTo>
                          <a:pt x="1228" y="24"/>
                        </a:lnTo>
                        <a:lnTo>
                          <a:pt x="1224" y="24"/>
                        </a:lnTo>
                        <a:lnTo>
                          <a:pt x="1222" y="22"/>
                        </a:lnTo>
                        <a:lnTo>
                          <a:pt x="1214" y="26"/>
                        </a:lnTo>
                        <a:lnTo>
                          <a:pt x="1206" y="30"/>
                        </a:lnTo>
                        <a:lnTo>
                          <a:pt x="1204" y="24"/>
                        </a:lnTo>
                        <a:lnTo>
                          <a:pt x="1196" y="24"/>
                        </a:lnTo>
                        <a:lnTo>
                          <a:pt x="1186" y="26"/>
                        </a:lnTo>
                        <a:lnTo>
                          <a:pt x="1180" y="30"/>
                        </a:lnTo>
                        <a:lnTo>
                          <a:pt x="1174" y="34"/>
                        </a:lnTo>
                        <a:lnTo>
                          <a:pt x="1170" y="40"/>
                        </a:lnTo>
                        <a:lnTo>
                          <a:pt x="1164" y="40"/>
                        </a:lnTo>
                        <a:lnTo>
                          <a:pt x="1160" y="40"/>
                        </a:lnTo>
                        <a:lnTo>
                          <a:pt x="1168" y="24"/>
                        </a:lnTo>
                        <a:lnTo>
                          <a:pt x="1152" y="22"/>
                        </a:lnTo>
                        <a:lnTo>
                          <a:pt x="1136" y="18"/>
                        </a:lnTo>
                        <a:lnTo>
                          <a:pt x="1138" y="14"/>
                        </a:lnTo>
                        <a:lnTo>
                          <a:pt x="1144" y="8"/>
                        </a:lnTo>
                        <a:lnTo>
                          <a:pt x="1132" y="4"/>
                        </a:lnTo>
                        <a:lnTo>
                          <a:pt x="1124" y="0"/>
                        </a:lnTo>
                        <a:lnTo>
                          <a:pt x="1114" y="0"/>
                        </a:lnTo>
                        <a:lnTo>
                          <a:pt x="1114" y="6"/>
                        </a:lnTo>
                        <a:lnTo>
                          <a:pt x="1098" y="6"/>
                        </a:lnTo>
                        <a:lnTo>
                          <a:pt x="1092" y="8"/>
                        </a:lnTo>
                        <a:lnTo>
                          <a:pt x="1088" y="12"/>
                        </a:lnTo>
                        <a:lnTo>
                          <a:pt x="1080" y="18"/>
                        </a:lnTo>
                        <a:lnTo>
                          <a:pt x="1080" y="22"/>
                        </a:lnTo>
                        <a:lnTo>
                          <a:pt x="1074" y="24"/>
                        </a:lnTo>
                        <a:lnTo>
                          <a:pt x="1072" y="24"/>
                        </a:lnTo>
                        <a:lnTo>
                          <a:pt x="1072" y="26"/>
                        </a:lnTo>
                        <a:lnTo>
                          <a:pt x="1072" y="32"/>
                        </a:lnTo>
                        <a:lnTo>
                          <a:pt x="1080" y="40"/>
                        </a:lnTo>
                        <a:lnTo>
                          <a:pt x="1064" y="36"/>
                        </a:lnTo>
                        <a:lnTo>
                          <a:pt x="1044" y="34"/>
                        </a:lnTo>
                        <a:lnTo>
                          <a:pt x="1046" y="42"/>
                        </a:lnTo>
                        <a:lnTo>
                          <a:pt x="1050" y="44"/>
                        </a:lnTo>
                        <a:lnTo>
                          <a:pt x="1042" y="44"/>
                        </a:lnTo>
                        <a:lnTo>
                          <a:pt x="1036" y="48"/>
                        </a:lnTo>
                        <a:lnTo>
                          <a:pt x="1036" y="52"/>
                        </a:lnTo>
                        <a:lnTo>
                          <a:pt x="1024" y="60"/>
                        </a:lnTo>
                        <a:lnTo>
                          <a:pt x="1020" y="60"/>
                        </a:lnTo>
                        <a:lnTo>
                          <a:pt x="1020" y="54"/>
                        </a:lnTo>
                        <a:lnTo>
                          <a:pt x="1016" y="58"/>
                        </a:lnTo>
                        <a:lnTo>
                          <a:pt x="1008" y="60"/>
                        </a:lnTo>
                        <a:lnTo>
                          <a:pt x="1006" y="66"/>
                        </a:lnTo>
                        <a:lnTo>
                          <a:pt x="1004" y="66"/>
                        </a:lnTo>
                        <a:lnTo>
                          <a:pt x="1004" y="62"/>
                        </a:lnTo>
                        <a:lnTo>
                          <a:pt x="1006" y="58"/>
                        </a:lnTo>
                        <a:lnTo>
                          <a:pt x="1014" y="52"/>
                        </a:lnTo>
                        <a:lnTo>
                          <a:pt x="1014" y="50"/>
                        </a:lnTo>
                        <a:lnTo>
                          <a:pt x="1008" y="44"/>
                        </a:lnTo>
                        <a:lnTo>
                          <a:pt x="1006" y="48"/>
                        </a:lnTo>
                        <a:lnTo>
                          <a:pt x="1006" y="50"/>
                        </a:lnTo>
                        <a:lnTo>
                          <a:pt x="974" y="50"/>
                        </a:lnTo>
                        <a:lnTo>
                          <a:pt x="972" y="48"/>
                        </a:lnTo>
                        <a:lnTo>
                          <a:pt x="968" y="48"/>
                        </a:lnTo>
                        <a:lnTo>
                          <a:pt x="968" y="52"/>
                        </a:lnTo>
                        <a:lnTo>
                          <a:pt x="950" y="58"/>
                        </a:lnTo>
                        <a:lnTo>
                          <a:pt x="932" y="60"/>
                        </a:lnTo>
                        <a:lnTo>
                          <a:pt x="920" y="60"/>
                        </a:lnTo>
                        <a:lnTo>
                          <a:pt x="914" y="58"/>
                        </a:lnTo>
                        <a:lnTo>
                          <a:pt x="908" y="62"/>
                        </a:lnTo>
                        <a:lnTo>
                          <a:pt x="902" y="66"/>
                        </a:lnTo>
                        <a:lnTo>
                          <a:pt x="892" y="66"/>
                        </a:lnTo>
                        <a:lnTo>
                          <a:pt x="882" y="66"/>
                        </a:lnTo>
                        <a:lnTo>
                          <a:pt x="886" y="68"/>
                        </a:lnTo>
                        <a:lnTo>
                          <a:pt x="888" y="70"/>
                        </a:lnTo>
                        <a:lnTo>
                          <a:pt x="888" y="72"/>
                        </a:lnTo>
                        <a:lnTo>
                          <a:pt x="882" y="76"/>
                        </a:lnTo>
                        <a:lnTo>
                          <a:pt x="880" y="88"/>
                        </a:lnTo>
                        <a:lnTo>
                          <a:pt x="874" y="80"/>
                        </a:lnTo>
                        <a:lnTo>
                          <a:pt x="868" y="80"/>
                        </a:lnTo>
                        <a:lnTo>
                          <a:pt x="864" y="84"/>
                        </a:lnTo>
                        <a:lnTo>
                          <a:pt x="868" y="86"/>
                        </a:lnTo>
                        <a:lnTo>
                          <a:pt x="872" y="88"/>
                        </a:lnTo>
                        <a:lnTo>
                          <a:pt x="874" y="90"/>
                        </a:lnTo>
                        <a:lnTo>
                          <a:pt x="868" y="94"/>
                        </a:lnTo>
                        <a:lnTo>
                          <a:pt x="874" y="106"/>
                        </a:lnTo>
                        <a:lnTo>
                          <a:pt x="882" y="122"/>
                        </a:lnTo>
                        <a:lnTo>
                          <a:pt x="870" y="122"/>
                        </a:lnTo>
                        <a:lnTo>
                          <a:pt x="872" y="116"/>
                        </a:lnTo>
                        <a:lnTo>
                          <a:pt x="872" y="114"/>
                        </a:lnTo>
                        <a:lnTo>
                          <a:pt x="870" y="112"/>
                        </a:lnTo>
                        <a:lnTo>
                          <a:pt x="870" y="108"/>
                        </a:lnTo>
                        <a:lnTo>
                          <a:pt x="864" y="108"/>
                        </a:lnTo>
                        <a:lnTo>
                          <a:pt x="856" y="112"/>
                        </a:lnTo>
                        <a:lnTo>
                          <a:pt x="850" y="114"/>
                        </a:lnTo>
                        <a:lnTo>
                          <a:pt x="842" y="112"/>
                        </a:lnTo>
                        <a:lnTo>
                          <a:pt x="836" y="108"/>
                        </a:lnTo>
                        <a:lnTo>
                          <a:pt x="798" y="116"/>
                        </a:lnTo>
                        <a:lnTo>
                          <a:pt x="790" y="122"/>
                        </a:lnTo>
                        <a:lnTo>
                          <a:pt x="786" y="132"/>
                        </a:lnTo>
                        <a:lnTo>
                          <a:pt x="786" y="144"/>
                        </a:lnTo>
                        <a:lnTo>
                          <a:pt x="790" y="158"/>
                        </a:lnTo>
                        <a:lnTo>
                          <a:pt x="796" y="160"/>
                        </a:lnTo>
                        <a:lnTo>
                          <a:pt x="800" y="162"/>
                        </a:lnTo>
                        <a:lnTo>
                          <a:pt x="806" y="162"/>
                        </a:lnTo>
                        <a:lnTo>
                          <a:pt x="808" y="160"/>
                        </a:lnTo>
                        <a:lnTo>
                          <a:pt x="810" y="166"/>
                        </a:lnTo>
                        <a:lnTo>
                          <a:pt x="816" y="170"/>
                        </a:lnTo>
                        <a:lnTo>
                          <a:pt x="826" y="176"/>
                        </a:lnTo>
                        <a:lnTo>
                          <a:pt x="824" y="186"/>
                        </a:lnTo>
                        <a:lnTo>
                          <a:pt x="820" y="202"/>
                        </a:lnTo>
                        <a:lnTo>
                          <a:pt x="824" y="204"/>
                        </a:lnTo>
                        <a:lnTo>
                          <a:pt x="824" y="208"/>
                        </a:lnTo>
                        <a:lnTo>
                          <a:pt x="826" y="208"/>
                        </a:lnTo>
                        <a:lnTo>
                          <a:pt x="826" y="212"/>
                        </a:lnTo>
                        <a:lnTo>
                          <a:pt x="824" y="214"/>
                        </a:lnTo>
                        <a:lnTo>
                          <a:pt x="818" y="214"/>
                        </a:lnTo>
                        <a:lnTo>
                          <a:pt x="816" y="214"/>
                        </a:lnTo>
                        <a:lnTo>
                          <a:pt x="816" y="222"/>
                        </a:lnTo>
                        <a:lnTo>
                          <a:pt x="828" y="230"/>
                        </a:lnTo>
                        <a:lnTo>
                          <a:pt x="832" y="230"/>
                        </a:lnTo>
                        <a:lnTo>
                          <a:pt x="834" y="230"/>
                        </a:lnTo>
                        <a:lnTo>
                          <a:pt x="836" y="226"/>
                        </a:lnTo>
                        <a:lnTo>
                          <a:pt x="842" y="226"/>
                        </a:lnTo>
                        <a:lnTo>
                          <a:pt x="846" y="226"/>
                        </a:lnTo>
                        <a:lnTo>
                          <a:pt x="852" y="230"/>
                        </a:lnTo>
                        <a:lnTo>
                          <a:pt x="854" y="242"/>
                        </a:lnTo>
                        <a:lnTo>
                          <a:pt x="852" y="242"/>
                        </a:lnTo>
                        <a:lnTo>
                          <a:pt x="850" y="232"/>
                        </a:lnTo>
                        <a:lnTo>
                          <a:pt x="816" y="232"/>
                        </a:lnTo>
                        <a:lnTo>
                          <a:pt x="816" y="224"/>
                        </a:lnTo>
                        <a:lnTo>
                          <a:pt x="808" y="220"/>
                        </a:lnTo>
                        <a:lnTo>
                          <a:pt x="806" y="216"/>
                        </a:lnTo>
                        <a:lnTo>
                          <a:pt x="806" y="220"/>
                        </a:lnTo>
                        <a:lnTo>
                          <a:pt x="802" y="220"/>
                        </a:lnTo>
                        <a:lnTo>
                          <a:pt x="802" y="222"/>
                        </a:lnTo>
                        <a:lnTo>
                          <a:pt x="800" y="224"/>
                        </a:lnTo>
                        <a:lnTo>
                          <a:pt x="798" y="224"/>
                        </a:lnTo>
                        <a:lnTo>
                          <a:pt x="802" y="198"/>
                        </a:lnTo>
                        <a:lnTo>
                          <a:pt x="808" y="188"/>
                        </a:lnTo>
                        <a:lnTo>
                          <a:pt x="816" y="176"/>
                        </a:lnTo>
                        <a:lnTo>
                          <a:pt x="790" y="172"/>
                        </a:lnTo>
                        <a:lnTo>
                          <a:pt x="792" y="176"/>
                        </a:lnTo>
                        <a:lnTo>
                          <a:pt x="788" y="176"/>
                        </a:lnTo>
                        <a:lnTo>
                          <a:pt x="782" y="162"/>
                        </a:lnTo>
                        <a:lnTo>
                          <a:pt x="780" y="162"/>
                        </a:lnTo>
                        <a:lnTo>
                          <a:pt x="778" y="166"/>
                        </a:lnTo>
                        <a:lnTo>
                          <a:pt x="772" y="160"/>
                        </a:lnTo>
                        <a:lnTo>
                          <a:pt x="760" y="158"/>
                        </a:lnTo>
                        <a:lnTo>
                          <a:pt x="752" y="158"/>
                        </a:lnTo>
                        <a:lnTo>
                          <a:pt x="746" y="160"/>
                        </a:lnTo>
                        <a:lnTo>
                          <a:pt x="738" y="166"/>
                        </a:lnTo>
                        <a:lnTo>
                          <a:pt x="742" y="168"/>
                        </a:lnTo>
                        <a:lnTo>
                          <a:pt x="746" y="168"/>
                        </a:lnTo>
                        <a:lnTo>
                          <a:pt x="750" y="172"/>
                        </a:lnTo>
                        <a:lnTo>
                          <a:pt x="746" y="176"/>
                        </a:lnTo>
                        <a:lnTo>
                          <a:pt x="746" y="178"/>
                        </a:lnTo>
                        <a:lnTo>
                          <a:pt x="742" y="178"/>
                        </a:lnTo>
                        <a:lnTo>
                          <a:pt x="738" y="178"/>
                        </a:lnTo>
                        <a:lnTo>
                          <a:pt x="738" y="176"/>
                        </a:lnTo>
                        <a:lnTo>
                          <a:pt x="732" y="172"/>
                        </a:lnTo>
                        <a:lnTo>
                          <a:pt x="724" y="172"/>
                        </a:lnTo>
                        <a:lnTo>
                          <a:pt x="716" y="184"/>
                        </a:lnTo>
                        <a:lnTo>
                          <a:pt x="724" y="184"/>
                        </a:lnTo>
                        <a:lnTo>
                          <a:pt x="736" y="194"/>
                        </a:lnTo>
                        <a:lnTo>
                          <a:pt x="742" y="198"/>
                        </a:lnTo>
                        <a:lnTo>
                          <a:pt x="736" y="202"/>
                        </a:lnTo>
                        <a:lnTo>
                          <a:pt x="724" y="202"/>
                        </a:lnTo>
                        <a:lnTo>
                          <a:pt x="720" y="198"/>
                        </a:lnTo>
                        <a:lnTo>
                          <a:pt x="718" y="196"/>
                        </a:lnTo>
                        <a:lnTo>
                          <a:pt x="714" y="198"/>
                        </a:lnTo>
                        <a:lnTo>
                          <a:pt x="708" y="202"/>
                        </a:lnTo>
                        <a:lnTo>
                          <a:pt x="700" y="194"/>
                        </a:lnTo>
                        <a:lnTo>
                          <a:pt x="700" y="184"/>
                        </a:lnTo>
                        <a:lnTo>
                          <a:pt x="696" y="178"/>
                        </a:lnTo>
                        <a:lnTo>
                          <a:pt x="696" y="172"/>
                        </a:lnTo>
                        <a:lnTo>
                          <a:pt x="698" y="166"/>
                        </a:lnTo>
                        <a:lnTo>
                          <a:pt x="698" y="158"/>
                        </a:lnTo>
                        <a:lnTo>
                          <a:pt x="698" y="150"/>
                        </a:lnTo>
                        <a:lnTo>
                          <a:pt x="690" y="142"/>
                        </a:lnTo>
                        <a:lnTo>
                          <a:pt x="692" y="158"/>
                        </a:lnTo>
                        <a:lnTo>
                          <a:pt x="692" y="166"/>
                        </a:lnTo>
                        <a:lnTo>
                          <a:pt x="692" y="172"/>
                        </a:lnTo>
                        <a:lnTo>
                          <a:pt x="690" y="176"/>
                        </a:lnTo>
                        <a:lnTo>
                          <a:pt x="688" y="178"/>
                        </a:lnTo>
                        <a:lnTo>
                          <a:pt x="680" y="184"/>
                        </a:lnTo>
                        <a:lnTo>
                          <a:pt x="680" y="188"/>
                        </a:lnTo>
                        <a:lnTo>
                          <a:pt x="678" y="194"/>
                        </a:lnTo>
                        <a:lnTo>
                          <a:pt x="678" y="196"/>
                        </a:lnTo>
                        <a:lnTo>
                          <a:pt x="674" y="198"/>
                        </a:lnTo>
                        <a:lnTo>
                          <a:pt x="684" y="212"/>
                        </a:lnTo>
                        <a:lnTo>
                          <a:pt x="684" y="216"/>
                        </a:lnTo>
                        <a:lnTo>
                          <a:pt x="682" y="222"/>
                        </a:lnTo>
                        <a:lnTo>
                          <a:pt x="680" y="226"/>
                        </a:lnTo>
                        <a:lnTo>
                          <a:pt x="682" y="238"/>
                        </a:lnTo>
                        <a:lnTo>
                          <a:pt x="684" y="248"/>
                        </a:lnTo>
                        <a:lnTo>
                          <a:pt x="700" y="244"/>
                        </a:lnTo>
                        <a:lnTo>
                          <a:pt x="706" y="242"/>
                        </a:lnTo>
                        <a:lnTo>
                          <a:pt x="710" y="240"/>
                        </a:lnTo>
                        <a:lnTo>
                          <a:pt x="714" y="242"/>
                        </a:lnTo>
                        <a:lnTo>
                          <a:pt x="718" y="244"/>
                        </a:lnTo>
                        <a:lnTo>
                          <a:pt x="720" y="244"/>
                        </a:lnTo>
                        <a:lnTo>
                          <a:pt x="720" y="242"/>
                        </a:lnTo>
                        <a:lnTo>
                          <a:pt x="724" y="242"/>
                        </a:lnTo>
                        <a:lnTo>
                          <a:pt x="728" y="242"/>
                        </a:lnTo>
                        <a:lnTo>
                          <a:pt x="732" y="244"/>
                        </a:lnTo>
                        <a:lnTo>
                          <a:pt x="738" y="252"/>
                        </a:lnTo>
                        <a:lnTo>
                          <a:pt x="746" y="270"/>
                        </a:lnTo>
                        <a:lnTo>
                          <a:pt x="738" y="278"/>
                        </a:lnTo>
                        <a:lnTo>
                          <a:pt x="738" y="280"/>
                        </a:lnTo>
                        <a:lnTo>
                          <a:pt x="738" y="286"/>
                        </a:lnTo>
                        <a:lnTo>
                          <a:pt x="742" y="288"/>
                        </a:lnTo>
                        <a:lnTo>
                          <a:pt x="744" y="290"/>
                        </a:lnTo>
                        <a:lnTo>
                          <a:pt x="764" y="296"/>
                        </a:lnTo>
                        <a:lnTo>
                          <a:pt x="768" y="298"/>
                        </a:lnTo>
                        <a:lnTo>
                          <a:pt x="754" y="298"/>
                        </a:lnTo>
                        <a:lnTo>
                          <a:pt x="742" y="296"/>
                        </a:lnTo>
                        <a:lnTo>
                          <a:pt x="742" y="302"/>
                        </a:lnTo>
                        <a:lnTo>
                          <a:pt x="738" y="302"/>
                        </a:lnTo>
                        <a:lnTo>
                          <a:pt x="736" y="298"/>
                        </a:lnTo>
                        <a:lnTo>
                          <a:pt x="728" y="296"/>
                        </a:lnTo>
                        <a:lnTo>
                          <a:pt x="732" y="280"/>
                        </a:lnTo>
                        <a:lnTo>
                          <a:pt x="732" y="270"/>
                        </a:lnTo>
                        <a:lnTo>
                          <a:pt x="724" y="248"/>
                        </a:lnTo>
                        <a:lnTo>
                          <a:pt x="702" y="256"/>
                        </a:lnTo>
                        <a:lnTo>
                          <a:pt x="696" y="260"/>
                        </a:lnTo>
                        <a:lnTo>
                          <a:pt x="690" y="262"/>
                        </a:lnTo>
                        <a:lnTo>
                          <a:pt x="690" y="266"/>
                        </a:lnTo>
                        <a:lnTo>
                          <a:pt x="690" y="270"/>
                        </a:lnTo>
                        <a:lnTo>
                          <a:pt x="692" y="270"/>
                        </a:lnTo>
                        <a:lnTo>
                          <a:pt x="692" y="274"/>
                        </a:lnTo>
                        <a:lnTo>
                          <a:pt x="692" y="276"/>
                        </a:lnTo>
                        <a:lnTo>
                          <a:pt x="692" y="280"/>
                        </a:lnTo>
                        <a:lnTo>
                          <a:pt x="688" y="298"/>
                        </a:lnTo>
                        <a:lnTo>
                          <a:pt x="682" y="306"/>
                        </a:lnTo>
                        <a:lnTo>
                          <a:pt x="672" y="312"/>
                        </a:lnTo>
                        <a:lnTo>
                          <a:pt x="660" y="316"/>
                        </a:lnTo>
                        <a:lnTo>
                          <a:pt x="662" y="320"/>
                        </a:lnTo>
                        <a:lnTo>
                          <a:pt x="664" y="322"/>
                        </a:lnTo>
                        <a:lnTo>
                          <a:pt x="668" y="338"/>
                        </a:lnTo>
                        <a:lnTo>
                          <a:pt x="664" y="338"/>
                        </a:lnTo>
                        <a:lnTo>
                          <a:pt x="660" y="338"/>
                        </a:lnTo>
                        <a:lnTo>
                          <a:pt x="654" y="324"/>
                        </a:lnTo>
                        <a:lnTo>
                          <a:pt x="650" y="322"/>
                        </a:lnTo>
                        <a:lnTo>
                          <a:pt x="642" y="324"/>
                        </a:lnTo>
                        <a:lnTo>
                          <a:pt x="636" y="324"/>
                        </a:lnTo>
                        <a:lnTo>
                          <a:pt x="632" y="324"/>
                        </a:lnTo>
                        <a:lnTo>
                          <a:pt x="626" y="322"/>
                        </a:lnTo>
                        <a:lnTo>
                          <a:pt x="624" y="320"/>
                        </a:lnTo>
                        <a:lnTo>
                          <a:pt x="616" y="314"/>
                        </a:lnTo>
                        <a:lnTo>
                          <a:pt x="642" y="314"/>
                        </a:lnTo>
                        <a:lnTo>
                          <a:pt x="646" y="308"/>
                        </a:lnTo>
                        <a:lnTo>
                          <a:pt x="652" y="304"/>
                        </a:lnTo>
                        <a:lnTo>
                          <a:pt x="654" y="304"/>
                        </a:lnTo>
                        <a:lnTo>
                          <a:pt x="656" y="306"/>
                        </a:lnTo>
                        <a:lnTo>
                          <a:pt x="660" y="308"/>
                        </a:lnTo>
                        <a:lnTo>
                          <a:pt x="662" y="306"/>
                        </a:lnTo>
                        <a:lnTo>
                          <a:pt x="664" y="306"/>
                        </a:lnTo>
                        <a:lnTo>
                          <a:pt x="664" y="302"/>
                        </a:lnTo>
                        <a:lnTo>
                          <a:pt x="662" y="298"/>
                        </a:lnTo>
                        <a:lnTo>
                          <a:pt x="674" y="290"/>
                        </a:lnTo>
                        <a:lnTo>
                          <a:pt x="674" y="266"/>
                        </a:lnTo>
                        <a:lnTo>
                          <a:pt x="668" y="258"/>
                        </a:lnTo>
                        <a:lnTo>
                          <a:pt x="662" y="256"/>
                        </a:lnTo>
                        <a:lnTo>
                          <a:pt x="660" y="250"/>
                        </a:lnTo>
                        <a:lnTo>
                          <a:pt x="660" y="240"/>
                        </a:lnTo>
                        <a:lnTo>
                          <a:pt x="662" y="232"/>
                        </a:lnTo>
                        <a:lnTo>
                          <a:pt x="668" y="222"/>
                        </a:lnTo>
                        <a:lnTo>
                          <a:pt x="668" y="214"/>
                        </a:lnTo>
                        <a:lnTo>
                          <a:pt x="662" y="208"/>
                        </a:lnTo>
                        <a:lnTo>
                          <a:pt x="656" y="202"/>
                        </a:lnTo>
                        <a:lnTo>
                          <a:pt x="656" y="196"/>
                        </a:lnTo>
                        <a:lnTo>
                          <a:pt x="654" y="194"/>
                        </a:lnTo>
                        <a:lnTo>
                          <a:pt x="654" y="190"/>
                        </a:lnTo>
                        <a:lnTo>
                          <a:pt x="656" y="186"/>
                        </a:lnTo>
                        <a:lnTo>
                          <a:pt x="662" y="178"/>
                        </a:lnTo>
                        <a:lnTo>
                          <a:pt x="664" y="160"/>
                        </a:lnTo>
                        <a:lnTo>
                          <a:pt x="664" y="150"/>
                        </a:lnTo>
                        <a:lnTo>
                          <a:pt x="662" y="140"/>
                        </a:lnTo>
                        <a:lnTo>
                          <a:pt x="660" y="136"/>
                        </a:lnTo>
                        <a:lnTo>
                          <a:pt x="654" y="136"/>
                        </a:lnTo>
                        <a:lnTo>
                          <a:pt x="642" y="134"/>
                        </a:lnTo>
                        <a:lnTo>
                          <a:pt x="626" y="136"/>
                        </a:lnTo>
                        <a:lnTo>
                          <a:pt x="618" y="140"/>
                        </a:lnTo>
                        <a:lnTo>
                          <a:pt x="616" y="142"/>
                        </a:lnTo>
                        <a:lnTo>
                          <a:pt x="614" y="148"/>
                        </a:lnTo>
                        <a:lnTo>
                          <a:pt x="608" y="158"/>
                        </a:lnTo>
                        <a:lnTo>
                          <a:pt x="602" y="162"/>
                        </a:lnTo>
                        <a:lnTo>
                          <a:pt x="598" y="170"/>
                        </a:lnTo>
                        <a:lnTo>
                          <a:pt x="596" y="176"/>
                        </a:lnTo>
                        <a:lnTo>
                          <a:pt x="590" y="180"/>
                        </a:lnTo>
                        <a:lnTo>
                          <a:pt x="588" y="184"/>
                        </a:lnTo>
                        <a:lnTo>
                          <a:pt x="582" y="184"/>
                        </a:lnTo>
                        <a:lnTo>
                          <a:pt x="584" y="202"/>
                        </a:lnTo>
                        <a:lnTo>
                          <a:pt x="588" y="212"/>
                        </a:lnTo>
                        <a:lnTo>
                          <a:pt x="588" y="216"/>
                        </a:lnTo>
                        <a:lnTo>
                          <a:pt x="580" y="220"/>
                        </a:lnTo>
                        <a:lnTo>
                          <a:pt x="580" y="226"/>
                        </a:lnTo>
                        <a:lnTo>
                          <a:pt x="580" y="232"/>
                        </a:lnTo>
                        <a:lnTo>
                          <a:pt x="596" y="234"/>
                        </a:lnTo>
                        <a:lnTo>
                          <a:pt x="596" y="258"/>
                        </a:lnTo>
                        <a:lnTo>
                          <a:pt x="602" y="256"/>
                        </a:lnTo>
                        <a:lnTo>
                          <a:pt x="598" y="268"/>
                        </a:lnTo>
                        <a:lnTo>
                          <a:pt x="590" y="278"/>
                        </a:lnTo>
                        <a:lnTo>
                          <a:pt x="572" y="252"/>
                        </a:lnTo>
                        <a:lnTo>
                          <a:pt x="570" y="252"/>
                        </a:lnTo>
                        <a:lnTo>
                          <a:pt x="564" y="252"/>
                        </a:lnTo>
                        <a:lnTo>
                          <a:pt x="562" y="250"/>
                        </a:lnTo>
                        <a:lnTo>
                          <a:pt x="562" y="248"/>
                        </a:lnTo>
                        <a:lnTo>
                          <a:pt x="564" y="244"/>
                        </a:lnTo>
                        <a:lnTo>
                          <a:pt x="560" y="244"/>
                        </a:lnTo>
                        <a:lnTo>
                          <a:pt x="554" y="244"/>
                        </a:lnTo>
                        <a:lnTo>
                          <a:pt x="552" y="242"/>
                        </a:lnTo>
                        <a:lnTo>
                          <a:pt x="550" y="248"/>
                        </a:lnTo>
                        <a:lnTo>
                          <a:pt x="550" y="250"/>
                        </a:lnTo>
                        <a:lnTo>
                          <a:pt x="546" y="250"/>
                        </a:lnTo>
                        <a:lnTo>
                          <a:pt x="546" y="248"/>
                        </a:lnTo>
                        <a:lnTo>
                          <a:pt x="546" y="244"/>
                        </a:lnTo>
                        <a:lnTo>
                          <a:pt x="550" y="238"/>
                        </a:lnTo>
                        <a:lnTo>
                          <a:pt x="534" y="234"/>
                        </a:lnTo>
                        <a:lnTo>
                          <a:pt x="520" y="234"/>
                        </a:lnTo>
                        <a:lnTo>
                          <a:pt x="516" y="232"/>
                        </a:lnTo>
                        <a:lnTo>
                          <a:pt x="514" y="230"/>
                        </a:lnTo>
                        <a:lnTo>
                          <a:pt x="510" y="232"/>
                        </a:lnTo>
                        <a:lnTo>
                          <a:pt x="510" y="238"/>
                        </a:lnTo>
                        <a:lnTo>
                          <a:pt x="488" y="234"/>
                        </a:lnTo>
                        <a:lnTo>
                          <a:pt x="488" y="238"/>
                        </a:lnTo>
                        <a:lnTo>
                          <a:pt x="484" y="240"/>
                        </a:lnTo>
                        <a:lnTo>
                          <a:pt x="490" y="250"/>
                        </a:lnTo>
                        <a:lnTo>
                          <a:pt x="490" y="262"/>
                        </a:lnTo>
                        <a:lnTo>
                          <a:pt x="484" y="266"/>
                        </a:lnTo>
                        <a:lnTo>
                          <a:pt x="482" y="262"/>
                        </a:lnTo>
                        <a:lnTo>
                          <a:pt x="480" y="262"/>
                        </a:lnTo>
                        <a:lnTo>
                          <a:pt x="474" y="262"/>
                        </a:lnTo>
                        <a:lnTo>
                          <a:pt x="474" y="276"/>
                        </a:lnTo>
                        <a:lnTo>
                          <a:pt x="466" y="266"/>
                        </a:lnTo>
                        <a:lnTo>
                          <a:pt x="464" y="260"/>
                        </a:lnTo>
                        <a:lnTo>
                          <a:pt x="464" y="258"/>
                        </a:lnTo>
                        <a:lnTo>
                          <a:pt x="466" y="256"/>
                        </a:lnTo>
                        <a:lnTo>
                          <a:pt x="450" y="262"/>
                        </a:lnTo>
                        <a:lnTo>
                          <a:pt x="446" y="260"/>
                        </a:lnTo>
                        <a:lnTo>
                          <a:pt x="444" y="260"/>
                        </a:lnTo>
                        <a:lnTo>
                          <a:pt x="446" y="262"/>
                        </a:lnTo>
                        <a:lnTo>
                          <a:pt x="446" y="266"/>
                        </a:lnTo>
                        <a:lnTo>
                          <a:pt x="438" y="266"/>
                        </a:lnTo>
                        <a:lnTo>
                          <a:pt x="434" y="262"/>
                        </a:lnTo>
                        <a:lnTo>
                          <a:pt x="428" y="260"/>
                        </a:lnTo>
                        <a:lnTo>
                          <a:pt x="420" y="260"/>
                        </a:lnTo>
                        <a:lnTo>
                          <a:pt x="408" y="268"/>
                        </a:lnTo>
                        <a:lnTo>
                          <a:pt x="408" y="276"/>
                        </a:lnTo>
                        <a:lnTo>
                          <a:pt x="406" y="276"/>
                        </a:lnTo>
                        <a:lnTo>
                          <a:pt x="402" y="274"/>
                        </a:lnTo>
                        <a:lnTo>
                          <a:pt x="400" y="268"/>
                        </a:lnTo>
                        <a:lnTo>
                          <a:pt x="398" y="270"/>
                        </a:lnTo>
                        <a:lnTo>
                          <a:pt x="398" y="274"/>
                        </a:lnTo>
                        <a:lnTo>
                          <a:pt x="390" y="274"/>
                        </a:lnTo>
                        <a:lnTo>
                          <a:pt x="380" y="274"/>
                        </a:lnTo>
                        <a:lnTo>
                          <a:pt x="380" y="268"/>
                        </a:lnTo>
                        <a:lnTo>
                          <a:pt x="390" y="268"/>
                        </a:lnTo>
                        <a:lnTo>
                          <a:pt x="392" y="268"/>
                        </a:lnTo>
                        <a:lnTo>
                          <a:pt x="390" y="266"/>
                        </a:lnTo>
                        <a:lnTo>
                          <a:pt x="388" y="266"/>
                        </a:lnTo>
                        <a:lnTo>
                          <a:pt x="388" y="262"/>
                        </a:lnTo>
                        <a:lnTo>
                          <a:pt x="388" y="260"/>
                        </a:lnTo>
                        <a:lnTo>
                          <a:pt x="380" y="258"/>
                        </a:lnTo>
                        <a:lnTo>
                          <a:pt x="382" y="256"/>
                        </a:lnTo>
                        <a:lnTo>
                          <a:pt x="382" y="252"/>
                        </a:lnTo>
                        <a:lnTo>
                          <a:pt x="374" y="258"/>
                        </a:lnTo>
                        <a:lnTo>
                          <a:pt x="370" y="260"/>
                        </a:lnTo>
                        <a:lnTo>
                          <a:pt x="366" y="262"/>
                        </a:lnTo>
                        <a:lnTo>
                          <a:pt x="366" y="268"/>
                        </a:lnTo>
                        <a:lnTo>
                          <a:pt x="364" y="266"/>
                        </a:lnTo>
                        <a:lnTo>
                          <a:pt x="356" y="262"/>
                        </a:lnTo>
                        <a:lnTo>
                          <a:pt x="354" y="268"/>
                        </a:lnTo>
                        <a:lnTo>
                          <a:pt x="346" y="268"/>
                        </a:lnTo>
                        <a:lnTo>
                          <a:pt x="334" y="276"/>
                        </a:lnTo>
                        <a:lnTo>
                          <a:pt x="324" y="280"/>
                        </a:lnTo>
                        <a:lnTo>
                          <a:pt x="318" y="280"/>
                        </a:lnTo>
                        <a:lnTo>
                          <a:pt x="314" y="280"/>
                        </a:lnTo>
                        <a:lnTo>
                          <a:pt x="314" y="286"/>
                        </a:lnTo>
                        <a:lnTo>
                          <a:pt x="308" y="288"/>
                        </a:lnTo>
                        <a:lnTo>
                          <a:pt x="302" y="288"/>
                        </a:lnTo>
                        <a:lnTo>
                          <a:pt x="298" y="312"/>
                        </a:lnTo>
                        <a:lnTo>
                          <a:pt x="296" y="312"/>
                        </a:lnTo>
                        <a:lnTo>
                          <a:pt x="292" y="308"/>
                        </a:lnTo>
                        <a:lnTo>
                          <a:pt x="290" y="316"/>
                        </a:lnTo>
                        <a:lnTo>
                          <a:pt x="280" y="320"/>
                        </a:lnTo>
                        <a:lnTo>
                          <a:pt x="272" y="320"/>
                        </a:lnTo>
                        <a:lnTo>
                          <a:pt x="266" y="308"/>
                        </a:lnTo>
                        <a:lnTo>
                          <a:pt x="264" y="304"/>
                        </a:lnTo>
                        <a:lnTo>
                          <a:pt x="264" y="298"/>
                        </a:lnTo>
                        <a:lnTo>
                          <a:pt x="266" y="296"/>
                        </a:lnTo>
                        <a:lnTo>
                          <a:pt x="270" y="290"/>
                        </a:lnTo>
                        <a:lnTo>
                          <a:pt x="280" y="288"/>
                        </a:lnTo>
                        <a:lnTo>
                          <a:pt x="288" y="288"/>
                        </a:lnTo>
                        <a:lnTo>
                          <a:pt x="280" y="274"/>
                        </a:lnTo>
                        <a:lnTo>
                          <a:pt x="274" y="266"/>
                        </a:lnTo>
                        <a:lnTo>
                          <a:pt x="270" y="262"/>
                        </a:lnTo>
                        <a:lnTo>
                          <a:pt x="262" y="260"/>
                        </a:lnTo>
                        <a:lnTo>
                          <a:pt x="256" y="262"/>
                        </a:lnTo>
                        <a:lnTo>
                          <a:pt x="242" y="256"/>
                        </a:lnTo>
                        <a:lnTo>
                          <a:pt x="246" y="262"/>
                        </a:lnTo>
                        <a:lnTo>
                          <a:pt x="248" y="270"/>
                        </a:lnTo>
                        <a:lnTo>
                          <a:pt x="248" y="278"/>
                        </a:lnTo>
                        <a:lnTo>
                          <a:pt x="242" y="290"/>
                        </a:lnTo>
                        <a:lnTo>
                          <a:pt x="238" y="294"/>
                        </a:lnTo>
                        <a:lnTo>
                          <a:pt x="242" y="296"/>
                        </a:lnTo>
                        <a:lnTo>
                          <a:pt x="244" y="296"/>
                        </a:lnTo>
                        <a:lnTo>
                          <a:pt x="246" y="298"/>
                        </a:lnTo>
                        <a:lnTo>
                          <a:pt x="246" y="304"/>
                        </a:lnTo>
                        <a:lnTo>
                          <a:pt x="242" y="316"/>
                        </a:lnTo>
                        <a:lnTo>
                          <a:pt x="236" y="324"/>
                        </a:lnTo>
                        <a:lnTo>
                          <a:pt x="236" y="326"/>
                        </a:lnTo>
                        <a:lnTo>
                          <a:pt x="236" y="330"/>
                        </a:lnTo>
                        <a:lnTo>
                          <a:pt x="234" y="332"/>
                        </a:lnTo>
                        <a:lnTo>
                          <a:pt x="232" y="324"/>
                        </a:lnTo>
                        <a:lnTo>
                          <a:pt x="226" y="320"/>
                        </a:lnTo>
                        <a:lnTo>
                          <a:pt x="224" y="320"/>
                        </a:lnTo>
                        <a:lnTo>
                          <a:pt x="220" y="320"/>
                        </a:lnTo>
                        <a:lnTo>
                          <a:pt x="218" y="316"/>
                        </a:lnTo>
                        <a:lnTo>
                          <a:pt x="216" y="316"/>
                        </a:lnTo>
                        <a:lnTo>
                          <a:pt x="214" y="316"/>
                        </a:lnTo>
                        <a:lnTo>
                          <a:pt x="188" y="334"/>
                        </a:lnTo>
                        <a:lnTo>
                          <a:pt x="188" y="342"/>
                        </a:lnTo>
                        <a:lnTo>
                          <a:pt x="188" y="350"/>
                        </a:lnTo>
                        <a:lnTo>
                          <a:pt x="198" y="358"/>
                        </a:lnTo>
                        <a:lnTo>
                          <a:pt x="200" y="360"/>
                        </a:lnTo>
                        <a:lnTo>
                          <a:pt x="198" y="362"/>
                        </a:lnTo>
                        <a:lnTo>
                          <a:pt x="192" y="362"/>
                        </a:lnTo>
                        <a:lnTo>
                          <a:pt x="184" y="360"/>
                        </a:lnTo>
                        <a:lnTo>
                          <a:pt x="172" y="356"/>
                        </a:lnTo>
                        <a:lnTo>
                          <a:pt x="172" y="358"/>
                        </a:lnTo>
                        <a:lnTo>
                          <a:pt x="170" y="360"/>
                        </a:lnTo>
                        <a:lnTo>
                          <a:pt x="170" y="358"/>
                        </a:lnTo>
                        <a:lnTo>
                          <a:pt x="170" y="356"/>
                        </a:lnTo>
                        <a:lnTo>
                          <a:pt x="172" y="356"/>
                        </a:lnTo>
                        <a:lnTo>
                          <a:pt x="154" y="342"/>
                        </a:lnTo>
                        <a:lnTo>
                          <a:pt x="152" y="358"/>
                        </a:lnTo>
                        <a:lnTo>
                          <a:pt x="152" y="362"/>
                        </a:lnTo>
                        <a:lnTo>
                          <a:pt x="156" y="368"/>
                        </a:lnTo>
                        <a:lnTo>
                          <a:pt x="162" y="366"/>
                        </a:lnTo>
                        <a:lnTo>
                          <a:pt x="164" y="368"/>
                        </a:lnTo>
                        <a:lnTo>
                          <a:pt x="164" y="376"/>
                        </a:lnTo>
                        <a:lnTo>
                          <a:pt x="164" y="384"/>
                        </a:lnTo>
                        <a:lnTo>
                          <a:pt x="162" y="384"/>
                        </a:lnTo>
                        <a:lnTo>
                          <a:pt x="160" y="386"/>
                        </a:lnTo>
                        <a:lnTo>
                          <a:pt x="156" y="386"/>
                        </a:lnTo>
                        <a:lnTo>
                          <a:pt x="154" y="386"/>
                        </a:lnTo>
                        <a:lnTo>
                          <a:pt x="136" y="384"/>
                        </a:lnTo>
                        <a:lnTo>
                          <a:pt x="136" y="374"/>
                        </a:lnTo>
                        <a:lnTo>
                          <a:pt x="130" y="374"/>
                        </a:lnTo>
                        <a:lnTo>
                          <a:pt x="126" y="374"/>
                        </a:lnTo>
                        <a:lnTo>
                          <a:pt x="120" y="356"/>
                        </a:lnTo>
                        <a:lnTo>
                          <a:pt x="118" y="332"/>
                        </a:lnTo>
                        <a:lnTo>
                          <a:pt x="108" y="326"/>
                        </a:lnTo>
                        <a:lnTo>
                          <a:pt x="92" y="324"/>
                        </a:lnTo>
                        <a:lnTo>
                          <a:pt x="96" y="316"/>
                        </a:lnTo>
                        <a:lnTo>
                          <a:pt x="84" y="316"/>
                        </a:lnTo>
                        <a:lnTo>
                          <a:pt x="84" y="312"/>
                        </a:lnTo>
                        <a:lnTo>
                          <a:pt x="82" y="306"/>
                        </a:lnTo>
                        <a:lnTo>
                          <a:pt x="74" y="294"/>
                        </a:lnTo>
                        <a:lnTo>
                          <a:pt x="92" y="304"/>
                        </a:lnTo>
                        <a:lnTo>
                          <a:pt x="96" y="304"/>
                        </a:lnTo>
                        <a:lnTo>
                          <a:pt x="96" y="302"/>
                        </a:lnTo>
                        <a:lnTo>
                          <a:pt x="98" y="302"/>
                        </a:lnTo>
                        <a:lnTo>
                          <a:pt x="102" y="306"/>
                        </a:lnTo>
                        <a:lnTo>
                          <a:pt x="106" y="314"/>
                        </a:lnTo>
                        <a:lnTo>
                          <a:pt x="108" y="308"/>
                        </a:lnTo>
                        <a:lnTo>
                          <a:pt x="110" y="306"/>
                        </a:lnTo>
                        <a:lnTo>
                          <a:pt x="114" y="306"/>
                        </a:lnTo>
                        <a:lnTo>
                          <a:pt x="114" y="314"/>
                        </a:lnTo>
                        <a:lnTo>
                          <a:pt x="142" y="322"/>
                        </a:lnTo>
                        <a:lnTo>
                          <a:pt x="160" y="326"/>
                        </a:lnTo>
                        <a:lnTo>
                          <a:pt x="172" y="326"/>
                        </a:lnTo>
                        <a:lnTo>
                          <a:pt x="188" y="316"/>
                        </a:lnTo>
                        <a:lnTo>
                          <a:pt x="192" y="312"/>
                        </a:lnTo>
                        <a:lnTo>
                          <a:pt x="200" y="306"/>
                        </a:lnTo>
                        <a:lnTo>
                          <a:pt x="202" y="296"/>
                        </a:lnTo>
                        <a:lnTo>
                          <a:pt x="202" y="290"/>
                        </a:lnTo>
                        <a:lnTo>
                          <a:pt x="200" y="286"/>
                        </a:lnTo>
                        <a:lnTo>
                          <a:pt x="196" y="286"/>
                        </a:lnTo>
                        <a:lnTo>
                          <a:pt x="196" y="280"/>
                        </a:lnTo>
                        <a:lnTo>
                          <a:pt x="188" y="278"/>
                        </a:lnTo>
                        <a:lnTo>
                          <a:pt x="180" y="276"/>
                        </a:lnTo>
                        <a:lnTo>
                          <a:pt x="180" y="270"/>
                        </a:lnTo>
                        <a:lnTo>
                          <a:pt x="178" y="270"/>
                        </a:lnTo>
                        <a:lnTo>
                          <a:pt x="172" y="270"/>
                        </a:lnTo>
                        <a:lnTo>
                          <a:pt x="172" y="266"/>
                        </a:lnTo>
                        <a:lnTo>
                          <a:pt x="154" y="256"/>
                        </a:lnTo>
                        <a:lnTo>
                          <a:pt x="136" y="248"/>
                        </a:lnTo>
                        <a:lnTo>
                          <a:pt x="130" y="248"/>
                        </a:lnTo>
                        <a:lnTo>
                          <a:pt x="126" y="248"/>
                        </a:lnTo>
                        <a:lnTo>
                          <a:pt x="120" y="242"/>
                        </a:lnTo>
                        <a:lnTo>
                          <a:pt x="118" y="242"/>
                        </a:lnTo>
                        <a:lnTo>
                          <a:pt x="114" y="242"/>
                        </a:lnTo>
                        <a:lnTo>
                          <a:pt x="110" y="238"/>
                        </a:lnTo>
                        <a:lnTo>
                          <a:pt x="92" y="234"/>
                        </a:lnTo>
                        <a:lnTo>
                          <a:pt x="78" y="232"/>
                        </a:lnTo>
                        <a:lnTo>
                          <a:pt x="78" y="226"/>
                        </a:lnTo>
                        <a:lnTo>
                          <a:pt x="84" y="226"/>
                        </a:lnTo>
                        <a:lnTo>
                          <a:pt x="84" y="224"/>
                        </a:lnTo>
                        <a:lnTo>
                          <a:pt x="74" y="222"/>
                        </a:lnTo>
                        <a:lnTo>
                          <a:pt x="72" y="222"/>
                        </a:lnTo>
                        <a:lnTo>
                          <a:pt x="64" y="222"/>
                        </a:lnTo>
                        <a:lnTo>
                          <a:pt x="60" y="220"/>
                        </a:lnTo>
                        <a:lnTo>
                          <a:pt x="56" y="222"/>
                        </a:lnTo>
                        <a:lnTo>
                          <a:pt x="54" y="226"/>
                        </a:lnTo>
                        <a:lnTo>
                          <a:pt x="48" y="230"/>
                        </a:lnTo>
                        <a:lnTo>
                          <a:pt x="46" y="230"/>
                        </a:lnTo>
                        <a:lnTo>
                          <a:pt x="46" y="232"/>
                        </a:lnTo>
                        <a:lnTo>
                          <a:pt x="46" y="240"/>
                        </a:lnTo>
                        <a:lnTo>
                          <a:pt x="44" y="244"/>
                        </a:lnTo>
                        <a:lnTo>
                          <a:pt x="42" y="244"/>
                        </a:lnTo>
                        <a:lnTo>
                          <a:pt x="42" y="242"/>
                        </a:lnTo>
                        <a:lnTo>
                          <a:pt x="42" y="240"/>
                        </a:lnTo>
                        <a:lnTo>
                          <a:pt x="36" y="244"/>
                        </a:lnTo>
                        <a:lnTo>
                          <a:pt x="34" y="252"/>
                        </a:lnTo>
                        <a:lnTo>
                          <a:pt x="34" y="260"/>
                        </a:lnTo>
                        <a:lnTo>
                          <a:pt x="36" y="262"/>
                        </a:lnTo>
                        <a:lnTo>
                          <a:pt x="38" y="266"/>
                        </a:lnTo>
                        <a:lnTo>
                          <a:pt x="42" y="266"/>
                        </a:lnTo>
                        <a:lnTo>
                          <a:pt x="44" y="270"/>
                        </a:lnTo>
                        <a:lnTo>
                          <a:pt x="44" y="274"/>
                        </a:lnTo>
                        <a:lnTo>
                          <a:pt x="44" y="276"/>
                        </a:lnTo>
                        <a:lnTo>
                          <a:pt x="38" y="284"/>
                        </a:lnTo>
                        <a:lnTo>
                          <a:pt x="36" y="290"/>
                        </a:lnTo>
                        <a:lnTo>
                          <a:pt x="44" y="320"/>
                        </a:lnTo>
                        <a:lnTo>
                          <a:pt x="44" y="322"/>
                        </a:lnTo>
                        <a:lnTo>
                          <a:pt x="44" y="330"/>
                        </a:lnTo>
                        <a:lnTo>
                          <a:pt x="46" y="332"/>
                        </a:lnTo>
                        <a:lnTo>
                          <a:pt x="46" y="338"/>
                        </a:lnTo>
                        <a:lnTo>
                          <a:pt x="44" y="340"/>
                        </a:lnTo>
                        <a:lnTo>
                          <a:pt x="44" y="344"/>
                        </a:lnTo>
                        <a:lnTo>
                          <a:pt x="46" y="356"/>
                        </a:lnTo>
                        <a:lnTo>
                          <a:pt x="46" y="358"/>
                        </a:lnTo>
                        <a:lnTo>
                          <a:pt x="52" y="362"/>
                        </a:lnTo>
                        <a:lnTo>
                          <a:pt x="54" y="366"/>
                        </a:lnTo>
                        <a:lnTo>
                          <a:pt x="54" y="370"/>
                        </a:lnTo>
                        <a:lnTo>
                          <a:pt x="56" y="376"/>
                        </a:lnTo>
                        <a:lnTo>
                          <a:pt x="60" y="378"/>
                        </a:lnTo>
                        <a:lnTo>
                          <a:pt x="56" y="380"/>
                        </a:lnTo>
                        <a:lnTo>
                          <a:pt x="54" y="384"/>
                        </a:lnTo>
                        <a:lnTo>
                          <a:pt x="54" y="388"/>
                        </a:lnTo>
                        <a:lnTo>
                          <a:pt x="54" y="394"/>
                        </a:lnTo>
                        <a:lnTo>
                          <a:pt x="56" y="398"/>
                        </a:lnTo>
                        <a:lnTo>
                          <a:pt x="62" y="402"/>
                        </a:lnTo>
                        <a:lnTo>
                          <a:pt x="64" y="402"/>
                        </a:lnTo>
                        <a:lnTo>
                          <a:pt x="64" y="404"/>
                        </a:lnTo>
                        <a:lnTo>
                          <a:pt x="66" y="410"/>
                        </a:lnTo>
                        <a:lnTo>
                          <a:pt x="66" y="414"/>
                        </a:lnTo>
                        <a:lnTo>
                          <a:pt x="60" y="422"/>
                        </a:lnTo>
                        <a:lnTo>
                          <a:pt x="42" y="432"/>
                        </a:lnTo>
                        <a:lnTo>
                          <a:pt x="18" y="448"/>
                        </a:lnTo>
                        <a:lnTo>
                          <a:pt x="6" y="458"/>
                        </a:lnTo>
                        <a:lnTo>
                          <a:pt x="8" y="458"/>
                        </a:lnTo>
                        <a:lnTo>
                          <a:pt x="18" y="456"/>
                        </a:lnTo>
                        <a:lnTo>
                          <a:pt x="18" y="458"/>
                        </a:lnTo>
                        <a:lnTo>
                          <a:pt x="16" y="460"/>
                        </a:lnTo>
                        <a:lnTo>
                          <a:pt x="24" y="468"/>
                        </a:lnTo>
                        <a:lnTo>
                          <a:pt x="30" y="474"/>
                        </a:lnTo>
                        <a:lnTo>
                          <a:pt x="34" y="470"/>
                        </a:lnTo>
                        <a:lnTo>
                          <a:pt x="42" y="470"/>
                        </a:lnTo>
                        <a:lnTo>
                          <a:pt x="46" y="476"/>
                        </a:lnTo>
                        <a:lnTo>
                          <a:pt x="48" y="476"/>
                        </a:lnTo>
                        <a:lnTo>
                          <a:pt x="52" y="476"/>
                        </a:lnTo>
                        <a:lnTo>
                          <a:pt x="34" y="478"/>
                        </a:lnTo>
                        <a:lnTo>
                          <a:pt x="30" y="484"/>
                        </a:lnTo>
                        <a:lnTo>
                          <a:pt x="24" y="484"/>
                        </a:lnTo>
                        <a:lnTo>
                          <a:pt x="16" y="480"/>
                        </a:lnTo>
                        <a:lnTo>
                          <a:pt x="16" y="488"/>
                        </a:lnTo>
                        <a:lnTo>
                          <a:pt x="18" y="488"/>
                        </a:lnTo>
                        <a:lnTo>
                          <a:pt x="18" y="494"/>
                        </a:lnTo>
                        <a:lnTo>
                          <a:pt x="18" y="498"/>
                        </a:lnTo>
                        <a:lnTo>
                          <a:pt x="16" y="498"/>
                        </a:lnTo>
                        <a:lnTo>
                          <a:pt x="14" y="504"/>
                        </a:lnTo>
                        <a:lnTo>
                          <a:pt x="14" y="516"/>
                        </a:lnTo>
                        <a:lnTo>
                          <a:pt x="10" y="520"/>
                        </a:lnTo>
                        <a:lnTo>
                          <a:pt x="10" y="524"/>
                        </a:lnTo>
                        <a:lnTo>
                          <a:pt x="8" y="522"/>
                        </a:lnTo>
                        <a:lnTo>
                          <a:pt x="6" y="524"/>
                        </a:lnTo>
                        <a:lnTo>
                          <a:pt x="2" y="528"/>
                        </a:lnTo>
                        <a:lnTo>
                          <a:pt x="0" y="532"/>
                        </a:lnTo>
                        <a:lnTo>
                          <a:pt x="0" y="534"/>
                        </a:lnTo>
                        <a:lnTo>
                          <a:pt x="2" y="540"/>
                        </a:lnTo>
                        <a:lnTo>
                          <a:pt x="2" y="542"/>
                        </a:lnTo>
                        <a:lnTo>
                          <a:pt x="6" y="542"/>
                        </a:lnTo>
                        <a:lnTo>
                          <a:pt x="10" y="540"/>
                        </a:lnTo>
                        <a:lnTo>
                          <a:pt x="10" y="552"/>
                        </a:lnTo>
                        <a:lnTo>
                          <a:pt x="14" y="552"/>
                        </a:lnTo>
                        <a:lnTo>
                          <a:pt x="16" y="556"/>
                        </a:lnTo>
                        <a:lnTo>
                          <a:pt x="18" y="556"/>
                        </a:lnTo>
                        <a:lnTo>
                          <a:pt x="20" y="564"/>
                        </a:lnTo>
                        <a:lnTo>
                          <a:pt x="24" y="568"/>
                        </a:lnTo>
                        <a:lnTo>
                          <a:pt x="26" y="570"/>
                        </a:lnTo>
                        <a:lnTo>
                          <a:pt x="26" y="574"/>
                        </a:lnTo>
                        <a:lnTo>
                          <a:pt x="28" y="574"/>
                        </a:lnTo>
                        <a:lnTo>
                          <a:pt x="30" y="570"/>
                        </a:lnTo>
                        <a:lnTo>
                          <a:pt x="34" y="570"/>
                        </a:lnTo>
                        <a:lnTo>
                          <a:pt x="42" y="574"/>
                        </a:lnTo>
                        <a:lnTo>
                          <a:pt x="46" y="574"/>
                        </a:lnTo>
                        <a:lnTo>
                          <a:pt x="48" y="578"/>
                        </a:lnTo>
                        <a:lnTo>
                          <a:pt x="48" y="582"/>
                        </a:lnTo>
                        <a:lnTo>
                          <a:pt x="52" y="582"/>
                        </a:lnTo>
                        <a:lnTo>
                          <a:pt x="54" y="584"/>
                        </a:lnTo>
                        <a:lnTo>
                          <a:pt x="54" y="586"/>
                        </a:lnTo>
                        <a:lnTo>
                          <a:pt x="56" y="592"/>
                        </a:lnTo>
                        <a:lnTo>
                          <a:pt x="56" y="600"/>
                        </a:lnTo>
                        <a:lnTo>
                          <a:pt x="56" y="604"/>
                        </a:lnTo>
                        <a:lnTo>
                          <a:pt x="60" y="610"/>
                        </a:lnTo>
                        <a:lnTo>
                          <a:pt x="64" y="614"/>
                        </a:lnTo>
                        <a:lnTo>
                          <a:pt x="70" y="616"/>
                        </a:lnTo>
                        <a:lnTo>
                          <a:pt x="72" y="624"/>
                        </a:lnTo>
                        <a:lnTo>
                          <a:pt x="72" y="628"/>
                        </a:lnTo>
                        <a:lnTo>
                          <a:pt x="70" y="630"/>
                        </a:lnTo>
                        <a:lnTo>
                          <a:pt x="66" y="630"/>
                        </a:lnTo>
                        <a:lnTo>
                          <a:pt x="64" y="628"/>
                        </a:lnTo>
                        <a:lnTo>
                          <a:pt x="62" y="628"/>
                        </a:lnTo>
                        <a:lnTo>
                          <a:pt x="60" y="630"/>
                        </a:lnTo>
                        <a:lnTo>
                          <a:pt x="60" y="632"/>
                        </a:lnTo>
                        <a:lnTo>
                          <a:pt x="62" y="634"/>
                        </a:lnTo>
                        <a:lnTo>
                          <a:pt x="64" y="638"/>
                        </a:lnTo>
                        <a:lnTo>
                          <a:pt x="64" y="656"/>
                        </a:lnTo>
                        <a:lnTo>
                          <a:pt x="66" y="660"/>
                        </a:lnTo>
                        <a:lnTo>
                          <a:pt x="70" y="660"/>
                        </a:lnTo>
                        <a:lnTo>
                          <a:pt x="74" y="658"/>
                        </a:lnTo>
                        <a:lnTo>
                          <a:pt x="74" y="656"/>
                        </a:lnTo>
                        <a:lnTo>
                          <a:pt x="78" y="656"/>
                        </a:lnTo>
                        <a:lnTo>
                          <a:pt x="80" y="658"/>
                        </a:lnTo>
                        <a:lnTo>
                          <a:pt x="84" y="658"/>
                        </a:lnTo>
                        <a:lnTo>
                          <a:pt x="88" y="658"/>
                        </a:lnTo>
                        <a:lnTo>
                          <a:pt x="88" y="660"/>
                        </a:lnTo>
                        <a:lnTo>
                          <a:pt x="88" y="664"/>
                        </a:lnTo>
                        <a:lnTo>
                          <a:pt x="90" y="666"/>
                        </a:lnTo>
                        <a:lnTo>
                          <a:pt x="90" y="670"/>
                        </a:lnTo>
                        <a:lnTo>
                          <a:pt x="92" y="674"/>
                        </a:lnTo>
                        <a:lnTo>
                          <a:pt x="92" y="676"/>
                        </a:lnTo>
                        <a:lnTo>
                          <a:pt x="96" y="678"/>
                        </a:lnTo>
                        <a:lnTo>
                          <a:pt x="96" y="682"/>
                        </a:lnTo>
                        <a:lnTo>
                          <a:pt x="102" y="678"/>
                        </a:lnTo>
                        <a:lnTo>
                          <a:pt x="106" y="682"/>
                        </a:lnTo>
                        <a:lnTo>
                          <a:pt x="110" y="684"/>
                        </a:lnTo>
                        <a:lnTo>
                          <a:pt x="116" y="682"/>
                        </a:lnTo>
                        <a:lnTo>
                          <a:pt x="118" y="684"/>
                        </a:lnTo>
                        <a:lnTo>
                          <a:pt x="120" y="688"/>
                        </a:lnTo>
                        <a:lnTo>
                          <a:pt x="126" y="692"/>
                        </a:lnTo>
                        <a:lnTo>
                          <a:pt x="128" y="692"/>
                        </a:lnTo>
                        <a:lnTo>
                          <a:pt x="128" y="694"/>
                        </a:lnTo>
                        <a:lnTo>
                          <a:pt x="130" y="696"/>
                        </a:lnTo>
                        <a:lnTo>
                          <a:pt x="130" y="702"/>
                        </a:lnTo>
                        <a:lnTo>
                          <a:pt x="138" y="700"/>
                        </a:lnTo>
                        <a:lnTo>
                          <a:pt x="146" y="696"/>
                        </a:lnTo>
                        <a:lnTo>
                          <a:pt x="148" y="696"/>
                        </a:lnTo>
                        <a:lnTo>
                          <a:pt x="154" y="696"/>
                        </a:lnTo>
                        <a:lnTo>
                          <a:pt x="154" y="700"/>
                        </a:lnTo>
                        <a:lnTo>
                          <a:pt x="156" y="702"/>
                        </a:lnTo>
                        <a:lnTo>
                          <a:pt x="162" y="702"/>
                        </a:lnTo>
                        <a:lnTo>
                          <a:pt x="164" y="704"/>
                        </a:lnTo>
                        <a:lnTo>
                          <a:pt x="172" y="710"/>
                        </a:lnTo>
                        <a:lnTo>
                          <a:pt x="174" y="712"/>
                        </a:lnTo>
                        <a:lnTo>
                          <a:pt x="174" y="714"/>
                        </a:lnTo>
                        <a:lnTo>
                          <a:pt x="172" y="718"/>
                        </a:lnTo>
                        <a:lnTo>
                          <a:pt x="178" y="720"/>
                        </a:lnTo>
                        <a:lnTo>
                          <a:pt x="178" y="722"/>
                        </a:lnTo>
                        <a:lnTo>
                          <a:pt x="172" y="724"/>
                        </a:lnTo>
                        <a:lnTo>
                          <a:pt x="172" y="728"/>
                        </a:lnTo>
                        <a:lnTo>
                          <a:pt x="174" y="730"/>
                        </a:lnTo>
                        <a:lnTo>
                          <a:pt x="174" y="732"/>
                        </a:lnTo>
                        <a:lnTo>
                          <a:pt x="174" y="736"/>
                        </a:lnTo>
                        <a:lnTo>
                          <a:pt x="178" y="738"/>
                        </a:lnTo>
                        <a:lnTo>
                          <a:pt x="178" y="740"/>
                        </a:lnTo>
                        <a:lnTo>
                          <a:pt x="174" y="746"/>
                        </a:lnTo>
                        <a:lnTo>
                          <a:pt x="178" y="750"/>
                        </a:lnTo>
                        <a:lnTo>
                          <a:pt x="180" y="756"/>
                        </a:lnTo>
                        <a:lnTo>
                          <a:pt x="180" y="758"/>
                        </a:lnTo>
                        <a:lnTo>
                          <a:pt x="178" y="760"/>
                        </a:lnTo>
                        <a:lnTo>
                          <a:pt x="174" y="760"/>
                        </a:lnTo>
                        <a:lnTo>
                          <a:pt x="166" y="760"/>
                        </a:lnTo>
                        <a:lnTo>
                          <a:pt x="162" y="766"/>
                        </a:lnTo>
                        <a:lnTo>
                          <a:pt x="160" y="776"/>
                        </a:lnTo>
                        <a:lnTo>
                          <a:pt x="162" y="776"/>
                        </a:lnTo>
                        <a:lnTo>
                          <a:pt x="178" y="772"/>
                        </a:lnTo>
                        <a:lnTo>
                          <a:pt x="178" y="776"/>
                        </a:lnTo>
                        <a:lnTo>
                          <a:pt x="162" y="784"/>
                        </a:lnTo>
                        <a:lnTo>
                          <a:pt x="162" y="788"/>
                        </a:lnTo>
                        <a:lnTo>
                          <a:pt x="156" y="788"/>
                        </a:lnTo>
                        <a:lnTo>
                          <a:pt x="152" y="788"/>
                        </a:lnTo>
                        <a:lnTo>
                          <a:pt x="152" y="794"/>
                        </a:lnTo>
                        <a:lnTo>
                          <a:pt x="160" y="796"/>
                        </a:lnTo>
                        <a:lnTo>
                          <a:pt x="156" y="802"/>
                        </a:lnTo>
                        <a:lnTo>
                          <a:pt x="156" y="804"/>
                        </a:lnTo>
                        <a:lnTo>
                          <a:pt x="154" y="804"/>
                        </a:lnTo>
                        <a:lnTo>
                          <a:pt x="154" y="810"/>
                        </a:lnTo>
                        <a:lnTo>
                          <a:pt x="136" y="812"/>
                        </a:lnTo>
                        <a:lnTo>
                          <a:pt x="142" y="814"/>
                        </a:lnTo>
                        <a:lnTo>
                          <a:pt x="148" y="818"/>
                        </a:lnTo>
                        <a:lnTo>
                          <a:pt x="148" y="822"/>
                        </a:lnTo>
                        <a:lnTo>
                          <a:pt x="152" y="824"/>
                        </a:lnTo>
                        <a:lnTo>
                          <a:pt x="154" y="824"/>
                        </a:lnTo>
                        <a:lnTo>
                          <a:pt x="156" y="824"/>
                        </a:lnTo>
                        <a:lnTo>
                          <a:pt x="156" y="830"/>
                        </a:lnTo>
                        <a:lnTo>
                          <a:pt x="160" y="832"/>
                        </a:lnTo>
                        <a:lnTo>
                          <a:pt x="164" y="832"/>
                        </a:lnTo>
                        <a:lnTo>
                          <a:pt x="170" y="840"/>
                        </a:lnTo>
                        <a:lnTo>
                          <a:pt x="178" y="850"/>
                        </a:lnTo>
                        <a:lnTo>
                          <a:pt x="184" y="854"/>
                        </a:lnTo>
                        <a:lnTo>
                          <a:pt x="188" y="848"/>
                        </a:lnTo>
                        <a:lnTo>
                          <a:pt x="190" y="842"/>
                        </a:lnTo>
                        <a:lnTo>
                          <a:pt x="196" y="840"/>
                        </a:lnTo>
                        <a:lnTo>
                          <a:pt x="198" y="840"/>
                        </a:lnTo>
                        <a:lnTo>
                          <a:pt x="200" y="840"/>
                        </a:lnTo>
                        <a:lnTo>
                          <a:pt x="202" y="842"/>
                        </a:lnTo>
                        <a:lnTo>
                          <a:pt x="210" y="846"/>
                        </a:lnTo>
                        <a:lnTo>
                          <a:pt x="220" y="846"/>
                        </a:lnTo>
                        <a:lnTo>
                          <a:pt x="226" y="846"/>
                        </a:lnTo>
                        <a:lnTo>
                          <a:pt x="228" y="850"/>
                        </a:lnTo>
                        <a:lnTo>
                          <a:pt x="234" y="856"/>
                        </a:lnTo>
                        <a:lnTo>
                          <a:pt x="236" y="858"/>
                        </a:lnTo>
                        <a:lnTo>
                          <a:pt x="242" y="858"/>
                        </a:lnTo>
                        <a:lnTo>
                          <a:pt x="246" y="856"/>
                        </a:lnTo>
                        <a:lnTo>
                          <a:pt x="248" y="856"/>
                        </a:lnTo>
                        <a:lnTo>
                          <a:pt x="252" y="858"/>
                        </a:lnTo>
                        <a:lnTo>
                          <a:pt x="254" y="858"/>
                        </a:lnTo>
                        <a:lnTo>
                          <a:pt x="260" y="856"/>
                        </a:lnTo>
                        <a:lnTo>
                          <a:pt x="262" y="854"/>
                        </a:lnTo>
                        <a:lnTo>
                          <a:pt x="264" y="856"/>
                        </a:lnTo>
                        <a:lnTo>
                          <a:pt x="266" y="860"/>
                        </a:lnTo>
                        <a:lnTo>
                          <a:pt x="272" y="864"/>
                        </a:lnTo>
                        <a:lnTo>
                          <a:pt x="278" y="866"/>
                        </a:lnTo>
                        <a:lnTo>
                          <a:pt x="278" y="868"/>
                        </a:lnTo>
                        <a:lnTo>
                          <a:pt x="278" y="872"/>
                        </a:lnTo>
                        <a:lnTo>
                          <a:pt x="278" y="874"/>
                        </a:lnTo>
                        <a:lnTo>
                          <a:pt x="282" y="874"/>
                        </a:lnTo>
                        <a:lnTo>
                          <a:pt x="284" y="874"/>
                        </a:lnTo>
                        <a:lnTo>
                          <a:pt x="290" y="878"/>
                        </a:lnTo>
                        <a:lnTo>
                          <a:pt x="298" y="886"/>
                        </a:lnTo>
                        <a:lnTo>
                          <a:pt x="300" y="890"/>
                        </a:lnTo>
                        <a:lnTo>
                          <a:pt x="302" y="892"/>
                        </a:lnTo>
                        <a:lnTo>
                          <a:pt x="306" y="896"/>
                        </a:lnTo>
                        <a:lnTo>
                          <a:pt x="308" y="900"/>
                        </a:lnTo>
                        <a:lnTo>
                          <a:pt x="314" y="894"/>
                        </a:lnTo>
                        <a:lnTo>
                          <a:pt x="318" y="890"/>
                        </a:lnTo>
                        <a:lnTo>
                          <a:pt x="314" y="884"/>
                        </a:lnTo>
                        <a:lnTo>
                          <a:pt x="308" y="878"/>
                        </a:lnTo>
                        <a:lnTo>
                          <a:pt x="306" y="872"/>
                        </a:lnTo>
                        <a:lnTo>
                          <a:pt x="298" y="866"/>
                        </a:lnTo>
                        <a:lnTo>
                          <a:pt x="298" y="860"/>
                        </a:lnTo>
                        <a:lnTo>
                          <a:pt x="298" y="856"/>
                        </a:lnTo>
                        <a:lnTo>
                          <a:pt x="298" y="848"/>
                        </a:lnTo>
                        <a:lnTo>
                          <a:pt x="292" y="848"/>
                        </a:lnTo>
                        <a:lnTo>
                          <a:pt x="292" y="846"/>
                        </a:lnTo>
                        <a:lnTo>
                          <a:pt x="296" y="840"/>
                        </a:lnTo>
                        <a:lnTo>
                          <a:pt x="298" y="838"/>
                        </a:lnTo>
                        <a:lnTo>
                          <a:pt x="296" y="836"/>
                        </a:lnTo>
                        <a:lnTo>
                          <a:pt x="292" y="832"/>
                        </a:lnTo>
                        <a:lnTo>
                          <a:pt x="290" y="836"/>
                        </a:lnTo>
                        <a:lnTo>
                          <a:pt x="282" y="836"/>
                        </a:lnTo>
                        <a:lnTo>
                          <a:pt x="292" y="794"/>
                        </a:lnTo>
                        <a:lnTo>
                          <a:pt x="298" y="794"/>
                        </a:lnTo>
                        <a:lnTo>
                          <a:pt x="300" y="788"/>
                        </a:lnTo>
                        <a:lnTo>
                          <a:pt x="302" y="794"/>
                        </a:lnTo>
                        <a:lnTo>
                          <a:pt x="308" y="796"/>
                        </a:lnTo>
                        <a:lnTo>
                          <a:pt x="306" y="796"/>
                        </a:lnTo>
                        <a:lnTo>
                          <a:pt x="308" y="800"/>
                        </a:lnTo>
                        <a:lnTo>
                          <a:pt x="310" y="796"/>
                        </a:lnTo>
                        <a:lnTo>
                          <a:pt x="310" y="794"/>
                        </a:lnTo>
                        <a:lnTo>
                          <a:pt x="310" y="792"/>
                        </a:lnTo>
                        <a:lnTo>
                          <a:pt x="314" y="788"/>
                        </a:lnTo>
                        <a:lnTo>
                          <a:pt x="314" y="786"/>
                        </a:lnTo>
                        <a:lnTo>
                          <a:pt x="310" y="782"/>
                        </a:lnTo>
                        <a:lnTo>
                          <a:pt x="310" y="778"/>
                        </a:lnTo>
                        <a:lnTo>
                          <a:pt x="310" y="776"/>
                        </a:lnTo>
                        <a:lnTo>
                          <a:pt x="310" y="772"/>
                        </a:lnTo>
                        <a:lnTo>
                          <a:pt x="310" y="768"/>
                        </a:lnTo>
                        <a:lnTo>
                          <a:pt x="306" y="756"/>
                        </a:lnTo>
                        <a:lnTo>
                          <a:pt x="300" y="758"/>
                        </a:lnTo>
                        <a:lnTo>
                          <a:pt x="298" y="758"/>
                        </a:lnTo>
                        <a:lnTo>
                          <a:pt x="298" y="756"/>
                        </a:lnTo>
                        <a:lnTo>
                          <a:pt x="298" y="750"/>
                        </a:lnTo>
                        <a:lnTo>
                          <a:pt x="298" y="746"/>
                        </a:lnTo>
                        <a:lnTo>
                          <a:pt x="296" y="746"/>
                        </a:lnTo>
                        <a:lnTo>
                          <a:pt x="290" y="740"/>
                        </a:lnTo>
                        <a:lnTo>
                          <a:pt x="288" y="740"/>
                        </a:lnTo>
                        <a:lnTo>
                          <a:pt x="290" y="738"/>
                        </a:lnTo>
                        <a:lnTo>
                          <a:pt x="296" y="728"/>
                        </a:lnTo>
                        <a:lnTo>
                          <a:pt x="298" y="724"/>
                        </a:lnTo>
                        <a:lnTo>
                          <a:pt x="298" y="722"/>
                        </a:lnTo>
                        <a:lnTo>
                          <a:pt x="296" y="720"/>
                        </a:lnTo>
                        <a:lnTo>
                          <a:pt x="296" y="718"/>
                        </a:lnTo>
                        <a:lnTo>
                          <a:pt x="298" y="714"/>
                        </a:lnTo>
                        <a:lnTo>
                          <a:pt x="300" y="710"/>
                        </a:lnTo>
                        <a:lnTo>
                          <a:pt x="298" y="704"/>
                        </a:lnTo>
                        <a:lnTo>
                          <a:pt x="300" y="704"/>
                        </a:lnTo>
                        <a:lnTo>
                          <a:pt x="300" y="702"/>
                        </a:lnTo>
                        <a:lnTo>
                          <a:pt x="302" y="702"/>
                        </a:lnTo>
                        <a:lnTo>
                          <a:pt x="306" y="700"/>
                        </a:lnTo>
                        <a:lnTo>
                          <a:pt x="308" y="696"/>
                        </a:lnTo>
                        <a:lnTo>
                          <a:pt x="310" y="694"/>
                        </a:lnTo>
                        <a:lnTo>
                          <a:pt x="314" y="694"/>
                        </a:lnTo>
                        <a:lnTo>
                          <a:pt x="318" y="706"/>
                        </a:lnTo>
                        <a:lnTo>
                          <a:pt x="328" y="700"/>
                        </a:lnTo>
                        <a:lnTo>
                          <a:pt x="324" y="696"/>
                        </a:lnTo>
                        <a:lnTo>
                          <a:pt x="320" y="694"/>
                        </a:lnTo>
                        <a:lnTo>
                          <a:pt x="320" y="692"/>
                        </a:lnTo>
                        <a:lnTo>
                          <a:pt x="320" y="686"/>
                        </a:lnTo>
                        <a:lnTo>
                          <a:pt x="324" y="684"/>
                        </a:lnTo>
                        <a:lnTo>
                          <a:pt x="324" y="682"/>
                        </a:lnTo>
                        <a:lnTo>
                          <a:pt x="328" y="678"/>
                        </a:lnTo>
                        <a:lnTo>
                          <a:pt x="328" y="676"/>
                        </a:lnTo>
                        <a:lnTo>
                          <a:pt x="332" y="676"/>
                        </a:lnTo>
                        <a:lnTo>
                          <a:pt x="338" y="678"/>
                        </a:lnTo>
                        <a:lnTo>
                          <a:pt x="342" y="676"/>
                        </a:lnTo>
                        <a:lnTo>
                          <a:pt x="354" y="666"/>
                        </a:lnTo>
                        <a:lnTo>
                          <a:pt x="354" y="664"/>
                        </a:lnTo>
                        <a:lnTo>
                          <a:pt x="352" y="660"/>
                        </a:lnTo>
                        <a:lnTo>
                          <a:pt x="364" y="658"/>
                        </a:lnTo>
                        <a:lnTo>
                          <a:pt x="364" y="664"/>
                        </a:lnTo>
                        <a:lnTo>
                          <a:pt x="372" y="660"/>
                        </a:lnTo>
                        <a:lnTo>
                          <a:pt x="370" y="660"/>
                        </a:lnTo>
                        <a:lnTo>
                          <a:pt x="372" y="658"/>
                        </a:lnTo>
                        <a:lnTo>
                          <a:pt x="374" y="658"/>
                        </a:lnTo>
                        <a:lnTo>
                          <a:pt x="380" y="664"/>
                        </a:lnTo>
                        <a:lnTo>
                          <a:pt x="380" y="666"/>
                        </a:lnTo>
                        <a:lnTo>
                          <a:pt x="380" y="668"/>
                        </a:lnTo>
                        <a:lnTo>
                          <a:pt x="382" y="668"/>
                        </a:lnTo>
                        <a:lnTo>
                          <a:pt x="388" y="670"/>
                        </a:lnTo>
                        <a:lnTo>
                          <a:pt x="392" y="674"/>
                        </a:lnTo>
                        <a:lnTo>
                          <a:pt x="396" y="676"/>
                        </a:lnTo>
                        <a:lnTo>
                          <a:pt x="398" y="682"/>
                        </a:lnTo>
                        <a:lnTo>
                          <a:pt x="402" y="684"/>
                        </a:lnTo>
                        <a:lnTo>
                          <a:pt x="408" y="684"/>
                        </a:lnTo>
                        <a:lnTo>
                          <a:pt x="410" y="684"/>
                        </a:lnTo>
                        <a:lnTo>
                          <a:pt x="410" y="686"/>
                        </a:lnTo>
                        <a:lnTo>
                          <a:pt x="410" y="692"/>
                        </a:lnTo>
                        <a:lnTo>
                          <a:pt x="408" y="694"/>
                        </a:lnTo>
                        <a:lnTo>
                          <a:pt x="416" y="694"/>
                        </a:lnTo>
                        <a:lnTo>
                          <a:pt x="416" y="692"/>
                        </a:lnTo>
                        <a:lnTo>
                          <a:pt x="416" y="686"/>
                        </a:lnTo>
                        <a:lnTo>
                          <a:pt x="418" y="686"/>
                        </a:lnTo>
                        <a:lnTo>
                          <a:pt x="418" y="684"/>
                        </a:lnTo>
                        <a:lnTo>
                          <a:pt x="420" y="684"/>
                        </a:lnTo>
                        <a:lnTo>
                          <a:pt x="424" y="684"/>
                        </a:lnTo>
                        <a:lnTo>
                          <a:pt x="432" y="688"/>
                        </a:lnTo>
                        <a:lnTo>
                          <a:pt x="436" y="688"/>
                        </a:lnTo>
                        <a:lnTo>
                          <a:pt x="442" y="684"/>
                        </a:lnTo>
                        <a:lnTo>
                          <a:pt x="450" y="682"/>
                        </a:lnTo>
                        <a:lnTo>
                          <a:pt x="452" y="682"/>
                        </a:lnTo>
                        <a:lnTo>
                          <a:pt x="454" y="682"/>
                        </a:lnTo>
                        <a:lnTo>
                          <a:pt x="454" y="684"/>
                        </a:lnTo>
                        <a:lnTo>
                          <a:pt x="456" y="684"/>
                        </a:lnTo>
                        <a:lnTo>
                          <a:pt x="460" y="684"/>
                        </a:lnTo>
                        <a:lnTo>
                          <a:pt x="462" y="684"/>
                        </a:lnTo>
                        <a:lnTo>
                          <a:pt x="466" y="688"/>
                        </a:lnTo>
                        <a:lnTo>
                          <a:pt x="470" y="694"/>
                        </a:lnTo>
                        <a:lnTo>
                          <a:pt x="480" y="696"/>
                        </a:lnTo>
                        <a:lnTo>
                          <a:pt x="484" y="696"/>
                        </a:lnTo>
                        <a:lnTo>
                          <a:pt x="490" y="694"/>
                        </a:lnTo>
                        <a:lnTo>
                          <a:pt x="490" y="692"/>
                        </a:lnTo>
                        <a:lnTo>
                          <a:pt x="492" y="686"/>
                        </a:lnTo>
                        <a:lnTo>
                          <a:pt x="488" y="684"/>
                        </a:lnTo>
                        <a:lnTo>
                          <a:pt x="482" y="682"/>
                        </a:lnTo>
                        <a:lnTo>
                          <a:pt x="478" y="676"/>
                        </a:lnTo>
                        <a:lnTo>
                          <a:pt x="482" y="666"/>
                        </a:lnTo>
                        <a:lnTo>
                          <a:pt x="482" y="664"/>
                        </a:lnTo>
                        <a:lnTo>
                          <a:pt x="474" y="652"/>
                        </a:lnTo>
                        <a:lnTo>
                          <a:pt x="474" y="646"/>
                        </a:lnTo>
                        <a:lnTo>
                          <a:pt x="478" y="640"/>
                        </a:lnTo>
                        <a:lnTo>
                          <a:pt x="478" y="632"/>
                        </a:lnTo>
                        <a:lnTo>
                          <a:pt x="484" y="624"/>
                        </a:lnTo>
                        <a:lnTo>
                          <a:pt x="484" y="616"/>
                        </a:lnTo>
                        <a:lnTo>
                          <a:pt x="484" y="612"/>
                        </a:lnTo>
                        <a:lnTo>
                          <a:pt x="490" y="610"/>
                        </a:lnTo>
                        <a:lnTo>
                          <a:pt x="498" y="612"/>
                        </a:lnTo>
                        <a:lnTo>
                          <a:pt x="508" y="614"/>
                        </a:lnTo>
                        <a:lnTo>
                          <a:pt x="514" y="616"/>
                        </a:lnTo>
                        <a:lnTo>
                          <a:pt x="526" y="614"/>
                        </a:lnTo>
                        <a:lnTo>
                          <a:pt x="536" y="612"/>
                        </a:lnTo>
                        <a:lnTo>
                          <a:pt x="552" y="612"/>
                        </a:lnTo>
                        <a:lnTo>
                          <a:pt x="564" y="606"/>
                        </a:lnTo>
                        <a:lnTo>
                          <a:pt x="570" y="606"/>
                        </a:lnTo>
                        <a:lnTo>
                          <a:pt x="584" y="600"/>
                        </a:lnTo>
                        <a:lnTo>
                          <a:pt x="596" y="596"/>
                        </a:lnTo>
                        <a:lnTo>
                          <a:pt x="600" y="596"/>
                        </a:lnTo>
                        <a:lnTo>
                          <a:pt x="602" y="600"/>
                        </a:lnTo>
                        <a:lnTo>
                          <a:pt x="608" y="602"/>
                        </a:lnTo>
                        <a:lnTo>
                          <a:pt x="608" y="604"/>
                        </a:lnTo>
                        <a:lnTo>
                          <a:pt x="608" y="612"/>
                        </a:lnTo>
                        <a:lnTo>
                          <a:pt x="614" y="614"/>
                        </a:lnTo>
                        <a:lnTo>
                          <a:pt x="618" y="622"/>
                        </a:lnTo>
                        <a:lnTo>
                          <a:pt x="624" y="616"/>
                        </a:lnTo>
                        <a:lnTo>
                          <a:pt x="632" y="612"/>
                        </a:lnTo>
                        <a:lnTo>
                          <a:pt x="642" y="616"/>
                        </a:lnTo>
                        <a:lnTo>
                          <a:pt x="642" y="620"/>
                        </a:lnTo>
                        <a:lnTo>
                          <a:pt x="646" y="616"/>
                        </a:lnTo>
                        <a:lnTo>
                          <a:pt x="650" y="616"/>
                        </a:lnTo>
                        <a:lnTo>
                          <a:pt x="652" y="620"/>
                        </a:lnTo>
                        <a:lnTo>
                          <a:pt x="654" y="624"/>
                        </a:lnTo>
                        <a:lnTo>
                          <a:pt x="664" y="624"/>
                        </a:lnTo>
                        <a:lnTo>
                          <a:pt x="678" y="620"/>
                        </a:lnTo>
                        <a:lnTo>
                          <a:pt x="692" y="614"/>
                        </a:lnTo>
                        <a:lnTo>
                          <a:pt x="702" y="610"/>
                        </a:lnTo>
                        <a:lnTo>
                          <a:pt x="716" y="606"/>
                        </a:lnTo>
                        <a:lnTo>
                          <a:pt x="718" y="610"/>
                        </a:lnTo>
                        <a:lnTo>
                          <a:pt x="716" y="616"/>
                        </a:lnTo>
                        <a:lnTo>
                          <a:pt x="726" y="634"/>
                        </a:lnTo>
                        <a:lnTo>
                          <a:pt x="736" y="658"/>
                        </a:lnTo>
                        <a:lnTo>
                          <a:pt x="744" y="676"/>
                        </a:lnTo>
                        <a:lnTo>
                          <a:pt x="750" y="682"/>
                        </a:lnTo>
                        <a:lnTo>
                          <a:pt x="754" y="686"/>
                        </a:lnTo>
                        <a:lnTo>
                          <a:pt x="762" y="684"/>
                        </a:lnTo>
                        <a:lnTo>
                          <a:pt x="768" y="682"/>
                        </a:lnTo>
                        <a:lnTo>
                          <a:pt x="786" y="682"/>
                        </a:lnTo>
                        <a:lnTo>
                          <a:pt x="788" y="684"/>
                        </a:lnTo>
                        <a:lnTo>
                          <a:pt x="792" y="688"/>
                        </a:lnTo>
                        <a:lnTo>
                          <a:pt x="798" y="694"/>
                        </a:lnTo>
                        <a:lnTo>
                          <a:pt x="800" y="704"/>
                        </a:lnTo>
                        <a:lnTo>
                          <a:pt x="802" y="714"/>
                        </a:lnTo>
                        <a:lnTo>
                          <a:pt x="806" y="720"/>
                        </a:lnTo>
                        <a:lnTo>
                          <a:pt x="814" y="722"/>
                        </a:lnTo>
                        <a:lnTo>
                          <a:pt x="824" y="720"/>
                        </a:lnTo>
                        <a:lnTo>
                          <a:pt x="842" y="712"/>
                        </a:lnTo>
                        <a:lnTo>
                          <a:pt x="854" y="710"/>
                        </a:lnTo>
                        <a:lnTo>
                          <a:pt x="860" y="712"/>
                        </a:lnTo>
                        <a:lnTo>
                          <a:pt x="864" y="718"/>
                        </a:lnTo>
                        <a:lnTo>
                          <a:pt x="870" y="724"/>
                        </a:lnTo>
                        <a:lnTo>
                          <a:pt x="872" y="728"/>
                        </a:lnTo>
                        <a:lnTo>
                          <a:pt x="882" y="730"/>
                        </a:lnTo>
                        <a:lnTo>
                          <a:pt x="888" y="724"/>
                        </a:lnTo>
                        <a:lnTo>
                          <a:pt x="896" y="724"/>
                        </a:lnTo>
                        <a:lnTo>
                          <a:pt x="900" y="720"/>
                        </a:lnTo>
                        <a:lnTo>
                          <a:pt x="906" y="718"/>
                        </a:lnTo>
                        <a:lnTo>
                          <a:pt x="906" y="712"/>
                        </a:lnTo>
                        <a:lnTo>
                          <a:pt x="908" y="706"/>
                        </a:lnTo>
                        <a:lnTo>
                          <a:pt x="914" y="704"/>
                        </a:lnTo>
                        <a:lnTo>
                          <a:pt x="920" y="700"/>
                        </a:lnTo>
                        <a:lnTo>
                          <a:pt x="932" y="696"/>
                        </a:lnTo>
                        <a:lnTo>
                          <a:pt x="936" y="694"/>
                        </a:lnTo>
                        <a:lnTo>
                          <a:pt x="946" y="692"/>
                        </a:lnTo>
                        <a:lnTo>
                          <a:pt x="954" y="694"/>
                        </a:lnTo>
                        <a:lnTo>
                          <a:pt x="956" y="700"/>
                        </a:lnTo>
                        <a:lnTo>
                          <a:pt x="964" y="694"/>
                        </a:lnTo>
                        <a:lnTo>
                          <a:pt x="978" y="700"/>
                        </a:lnTo>
                        <a:lnTo>
                          <a:pt x="986" y="704"/>
                        </a:lnTo>
                        <a:lnTo>
                          <a:pt x="992" y="706"/>
                        </a:lnTo>
                        <a:lnTo>
                          <a:pt x="1004" y="706"/>
                        </a:lnTo>
                        <a:lnTo>
                          <a:pt x="1016" y="704"/>
                        </a:lnTo>
                        <a:lnTo>
                          <a:pt x="1028" y="706"/>
                        </a:lnTo>
                        <a:lnTo>
                          <a:pt x="1032" y="702"/>
                        </a:lnTo>
                        <a:lnTo>
                          <a:pt x="1032" y="692"/>
                        </a:lnTo>
                        <a:lnTo>
                          <a:pt x="1026" y="686"/>
                        </a:lnTo>
                        <a:lnTo>
                          <a:pt x="1020" y="682"/>
                        </a:lnTo>
                        <a:lnTo>
                          <a:pt x="1024" y="674"/>
                        </a:lnTo>
                        <a:lnTo>
                          <a:pt x="1026" y="668"/>
                        </a:lnTo>
                        <a:lnTo>
                          <a:pt x="1028" y="664"/>
                        </a:lnTo>
                        <a:lnTo>
                          <a:pt x="1030" y="662"/>
                        </a:lnTo>
                        <a:lnTo>
                          <a:pt x="1038" y="664"/>
                        </a:lnTo>
                        <a:lnTo>
                          <a:pt x="1046" y="664"/>
                        </a:lnTo>
                        <a:lnTo>
                          <a:pt x="1056" y="664"/>
                        </a:lnTo>
                        <a:lnTo>
                          <a:pt x="1062" y="670"/>
                        </a:lnTo>
                        <a:lnTo>
                          <a:pt x="1072" y="672"/>
                        </a:lnTo>
                        <a:lnTo>
                          <a:pt x="1084" y="682"/>
                        </a:lnTo>
                        <a:lnTo>
                          <a:pt x="1092" y="690"/>
                        </a:lnTo>
                        <a:lnTo>
                          <a:pt x="1098" y="698"/>
                        </a:lnTo>
                        <a:lnTo>
                          <a:pt x="1102" y="704"/>
                        </a:lnTo>
                        <a:lnTo>
                          <a:pt x="1114" y="712"/>
                        </a:lnTo>
                        <a:lnTo>
                          <a:pt x="1120" y="708"/>
                        </a:lnTo>
                        <a:lnTo>
                          <a:pt x="1126" y="708"/>
                        </a:lnTo>
                        <a:lnTo>
                          <a:pt x="1134" y="706"/>
                        </a:lnTo>
                        <a:lnTo>
                          <a:pt x="1138" y="700"/>
                        </a:lnTo>
                        <a:lnTo>
                          <a:pt x="1148" y="706"/>
                        </a:lnTo>
                        <a:lnTo>
                          <a:pt x="1162" y="708"/>
                        </a:lnTo>
                        <a:lnTo>
                          <a:pt x="1166" y="712"/>
                        </a:lnTo>
                        <a:lnTo>
                          <a:pt x="1166" y="716"/>
                        </a:lnTo>
                        <a:lnTo>
                          <a:pt x="1172" y="718"/>
                        </a:lnTo>
                        <a:lnTo>
                          <a:pt x="1180" y="718"/>
                        </a:lnTo>
                        <a:lnTo>
                          <a:pt x="1188" y="724"/>
                        </a:lnTo>
                        <a:lnTo>
                          <a:pt x="1192" y="724"/>
                        </a:lnTo>
                        <a:lnTo>
                          <a:pt x="1200" y="722"/>
                        </a:lnTo>
                        <a:lnTo>
                          <a:pt x="1208" y="724"/>
                        </a:lnTo>
                        <a:lnTo>
                          <a:pt x="1216" y="726"/>
                        </a:lnTo>
                        <a:lnTo>
                          <a:pt x="1228" y="724"/>
                        </a:lnTo>
                        <a:lnTo>
                          <a:pt x="1234" y="718"/>
                        </a:lnTo>
                        <a:lnTo>
                          <a:pt x="1246" y="718"/>
                        </a:lnTo>
                        <a:lnTo>
                          <a:pt x="1262" y="708"/>
                        </a:lnTo>
                        <a:lnTo>
                          <a:pt x="1264" y="706"/>
                        </a:lnTo>
                        <a:lnTo>
                          <a:pt x="1274" y="714"/>
                        </a:lnTo>
                        <a:lnTo>
                          <a:pt x="1282" y="714"/>
                        </a:lnTo>
                        <a:lnTo>
                          <a:pt x="1292" y="716"/>
                        </a:lnTo>
                        <a:lnTo>
                          <a:pt x="1300" y="714"/>
                        </a:lnTo>
                        <a:lnTo>
                          <a:pt x="1310" y="718"/>
                        </a:lnTo>
                        <a:lnTo>
                          <a:pt x="1316" y="724"/>
                        </a:lnTo>
                        <a:lnTo>
                          <a:pt x="1326" y="714"/>
                        </a:lnTo>
                        <a:lnTo>
                          <a:pt x="1330" y="714"/>
                        </a:lnTo>
                        <a:lnTo>
                          <a:pt x="1334" y="712"/>
                        </a:lnTo>
                        <a:lnTo>
                          <a:pt x="1336" y="708"/>
                        </a:lnTo>
                        <a:lnTo>
                          <a:pt x="1334" y="706"/>
                        </a:lnTo>
                        <a:lnTo>
                          <a:pt x="1336" y="704"/>
                        </a:lnTo>
                        <a:lnTo>
                          <a:pt x="1342" y="698"/>
                        </a:lnTo>
                        <a:lnTo>
                          <a:pt x="1346" y="690"/>
                        </a:lnTo>
                        <a:lnTo>
                          <a:pt x="1352" y="682"/>
                        </a:lnTo>
                        <a:lnTo>
                          <a:pt x="1348" y="676"/>
                        </a:lnTo>
                        <a:lnTo>
                          <a:pt x="1354" y="672"/>
                        </a:lnTo>
                        <a:lnTo>
                          <a:pt x="1354" y="664"/>
                        </a:lnTo>
                        <a:lnTo>
                          <a:pt x="1354" y="658"/>
                        </a:lnTo>
                        <a:lnTo>
                          <a:pt x="1348" y="660"/>
                        </a:lnTo>
                        <a:lnTo>
                          <a:pt x="1348" y="654"/>
                        </a:lnTo>
                        <a:lnTo>
                          <a:pt x="1352" y="652"/>
                        </a:lnTo>
                        <a:lnTo>
                          <a:pt x="1356" y="648"/>
                        </a:lnTo>
                        <a:lnTo>
                          <a:pt x="1364" y="642"/>
                        </a:lnTo>
                        <a:lnTo>
                          <a:pt x="1370" y="636"/>
                        </a:lnTo>
                        <a:lnTo>
                          <a:pt x="1378" y="636"/>
                        </a:lnTo>
                        <a:lnTo>
                          <a:pt x="1384" y="634"/>
                        </a:lnTo>
                        <a:lnTo>
                          <a:pt x="1390" y="632"/>
                        </a:lnTo>
                        <a:lnTo>
                          <a:pt x="1398" y="632"/>
                        </a:lnTo>
                        <a:lnTo>
                          <a:pt x="1406" y="636"/>
                        </a:lnTo>
                        <a:lnTo>
                          <a:pt x="1410" y="642"/>
                        </a:lnTo>
                        <a:lnTo>
                          <a:pt x="1416" y="648"/>
                        </a:lnTo>
                        <a:lnTo>
                          <a:pt x="1426" y="650"/>
                        </a:lnTo>
                        <a:lnTo>
                          <a:pt x="1434" y="654"/>
                        </a:lnTo>
                        <a:lnTo>
                          <a:pt x="1436" y="660"/>
                        </a:lnTo>
                        <a:lnTo>
                          <a:pt x="1444" y="668"/>
                        </a:lnTo>
                        <a:lnTo>
                          <a:pt x="1444" y="676"/>
                        </a:lnTo>
                        <a:lnTo>
                          <a:pt x="1444" y="682"/>
                        </a:lnTo>
                        <a:lnTo>
                          <a:pt x="1452" y="694"/>
                        </a:lnTo>
                        <a:lnTo>
                          <a:pt x="1456" y="704"/>
                        </a:lnTo>
                        <a:lnTo>
                          <a:pt x="1462" y="708"/>
                        </a:lnTo>
                        <a:lnTo>
                          <a:pt x="1466" y="708"/>
                        </a:lnTo>
                        <a:lnTo>
                          <a:pt x="1472" y="708"/>
                        </a:lnTo>
                        <a:lnTo>
                          <a:pt x="1482" y="712"/>
                        </a:lnTo>
                        <a:lnTo>
                          <a:pt x="1484" y="716"/>
                        </a:lnTo>
                        <a:lnTo>
                          <a:pt x="1488" y="722"/>
                        </a:lnTo>
                        <a:lnTo>
                          <a:pt x="1490" y="730"/>
                        </a:lnTo>
                        <a:lnTo>
                          <a:pt x="1498" y="736"/>
                        </a:lnTo>
                        <a:lnTo>
                          <a:pt x="1500" y="742"/>
                        </a:lnTo>
                        <a:lnTo>
                          <a:pt x="1498" y="750"/>
                        </a:lnTo>
                        <a:lnTo>
                          <a:pt x="1502" y="754"/>
                        </a:lnTo>
                        <a:lnTo>
                          <a:pt x="1508" y="758"/>
                        </a:lnTo>
                        <a:lnTo>
                          <a:pt x="1516" y="762"/>
                        </a:lnTo>
                        <a:lnTo>
                          <a:pt x="1520" y="760"/>
                        </a:lnTo>
                        <a:lnTo>
                          <a:pt x="1526" y="758"/>
                        </a:lnTo>
                        <a:lnTo>
                          <a:pt x="1530" y="752"/>
                        </a:lnTo>
                        <a:lnTo>
                          <a:pt x="1536" y="750"/>
                        </a:lnTo>
                        <a:lnTo>
                          <a:pt x="1542" y="750"/>
                        </a:lnTo>
                        <a:lnTo>
                          <a:pt x="1546" y="746"/>
                        </a:lnTo>
                        <a:lnTo>
                          <a:pt x="1548" y="742"/>
                        </a:lnTo>
                        <a:lnTo>
                          <a:pt x="1560" y="740"/>
                        </a:lnTo>
                        <a:lnTo>
                          <a:pt x="1554" y="746"/>
                        </a:lnTo>
                        <a:lnTo>
                          <a:pt x="1554" y="754"/>
                        </a:lnTo>
                        <a:lnTo>
                          <a:pt x="1556" y="758"/>
                        </a:lnTo>
                        <a:lnTo>
                          <a:pt x="1556" y="764"/>
                        </a:lnTo>
                        <a:lnTo>
                          <a:pt x="1552" y="770"/>
                        </a:lnTo>
                        <a:lnTo>
                          <a:pt x="1554" y="776"/>
                        </a:lnTo>
                        <a:lnTo>
                          <a:pt x="1552" y="786"/>
                        </a:lnTo>
                        <a:lnTo>
                          <a:pt x="1548" y="794"/>
                        </a:lnTo>
                        <a:lnTo>
                          <a:pt x="1542" y="798"/>
                        </a:lnTo>
                        <a:lnTo>
                          <a:pt x="1538" y="800"/>
                        </a:lnTo>
                        <a:lnTo>
                          <a:pt x="1536" y="806"/>
                        </a:lnTo>
                        <a:lnTo>
                          <a:pt x="1528" y="808"/>
                        </a:lnTo>
                        <a:lnTo>
                          <a:pt x="1526" y="814"/>
                        </a:lnTo>
                        <a:lnTo>
                          <a:pt x="1524" y="810"/>
                        </a:lnTo>
                        <a:lnTo>
                          <a:pt x="1524" y="816"/>
                        </a:lnTo>
                        <a:lnTo>
                          <a:pt x="1524" y="824"/>
                        </a:lnTo>
                        <a:lnTo>
                          <a:pt x="1516" y="824"/>
                        </a:lnTo>
                        <a:lnTo>
                          <a:pt x="1516" y="822"/>
                        </a:lnTo>
                        <a:lnTo>
                          <a:pt x="1516" y="818"/>
                        </a:lnTo>
                        <a:lnTo>
                          <a:pt x="1518" y="814"/>
                        </a:lnTo>
                        <a:lnTo>
                          <a:pt x="1518" y="810"/>
                        </a:lnTo>
                        <a:lnTo>
                          <a:pt x="1512" y="814"/>
                        </a:lnTo>
                        <a:lnTo>
                          <a:pt x="1508" y="816"/>
                        </a:lnTo>
                        <a:lnTo>
                          <a:pt x="1508" y="824"/>
                        </a:lnTo>
                        <a:lnTo>
                          <a:pt x="1506" y="832"/>
                        </a:lnTo>
                        <a:lnTo>
                          <a:pt x="1508" y="842"/>
                        </a:lnTo>
                        <a:lnTo>
                          <a:pt x="1508" y="846"/>
                        </a:lnTo>
                        <a:lnTo>
                          <a:pt x="1502" y="852"/>
                        </a:lnTo>
                        <a:lnTo>
                          <a:pt x="1502" y="858"/>
                        </a:lnTo>
                        <a:lnTo>
                          <a:pt x="1500" y="860"/>
                        </a:lnTo>
                        <a:lnTo>
                          <a:pt x="1502" y="862"/>
                        </a:lnTo>
                        <a:lnTo>
                          <a:pt x="1512" y="854"/>
                        </a:lnTo>
                        <a:lnTo>
                          <a:pt x="1516" y="846"/>
                        </a:lnTo>
                        <a:lnTo>
                          <a:pt x="1528" y="846"/>
                        </a:lnTo>
                        <a:lnTo>
                          <a:pt x="1526" y="858"/>
                        </a:lnTo>
                        <a:lnTo>
                          <a:pt x="1538" y="864"/>
                        </a:lnTo>
                        <a:lnTo>
                          <a:pt x="1544" y="864"/>
                        </a:lnTo>
                        <a:lnTo>
                          <a:pt x="1548" y="862"/>
                        </a:lnTo>
                        <a:lnTo>
                          <a:pt x="1548" y="858"/>
                        </a:lnTo>
                        <a:lnTo>
                          <a:pt x="1556" y="854"/>
                        </a:lnTo>
                        <a:lnTo>
                          <a:pt x="1560" y="850"/>
                        </a:lnTo>
                        <a:lnTo>
                          <a:pt x="1564" y="842"/>
                        </a:lnTo>
                        <a:lnTo>
                          <a:pt x="1566" y="842"/>
                        </a:lnTo>
                        <a:lnTo>
                          <a:pt x="1570" y="836"/>
                        </a:lnTo>
                        <a:lnTo>
                          <a:pt x="1572" y="828"/>
                        </a:lnTo>
                        <a:lnTo>
                          <a:pt x="1576" y="826"/>
                        </a:lnTo>
                        <a:lnTo>
                          <a:pt x="1584" y="822"/>
                        </a:lnTo>
                        <a:lnTo>
                          <a:pt x="1584" y="816"/>
                        </a:lnTo>
                        <a:lnTo>
                          <a:pt x="1588" y="808"/>
                        </a:lnTo>
                        <a:lnTo>
                          <a:pt x="1598" y="800"/>
                        </a:lnTo>
                        <a:lnTo>
                          <a:pt x="1606" y="794"/>
                        </a:lnTo>
                        <a:lnTo>
                          <a:pt x="1610" y="780"/>
                        </a:lnTo>
                        <a:lnTo>
                          <a:pt x="1610" y="772"/>
                        </a:lnTo>
                        <a:lnTo>
                          <a:pt x="1616" y="768"/>
                        </a:lnTo>
                        <a:lnTo>
                          <a:pt x="1620" y="764"/>
                        </a:lnTo>
                        <a:lnTo>
                          <a:pt x="1624" y="760"/>
                        </a:lnTo>
                        <a:lnTo>
                          <a:pt x="1624" y="752"/>
                        </a:lnTo>
                        <a:lnTo>
                          <a:pt x="1630" y="746"/>
                        </a:lnTo>
                        <a:lnTo>
                          <a:pt x="1636" y="742"/>
                        </a:lnTo>
                        <a:lnTo>
                          <a:pt x="1636" y="736"/>
                        </a:lnTo>
                        <a:lnTo>
                          <a:pt x="1636" y="734"/>
                        </a:lnTo>
                        <a:lnTo>
                          <a:pt x="1642" y="734"/>
                        </a:lnTo>
                        <a:lnTo>
                          <a:pt x="1636" y="726"/>
                        </a:lnTo>
                        <a:lnTo>
                          <a:pt x="1642" y="722"/>
                        </a:lnTo>
                        <a:lnTo>
                          <a:pt x="1644" y="716"/>
                        </a:lnTo>
                        <a:lnTo>
                          <a:pt x="1642" y="706"/>
                        </a:lnTo>
                        <a:lnTo>
                          <a:pt x="1638" y="698"/>
                        </a:lnTo>
                        <a:lnTo>
                          <a:pt x="1642" y="696"/>
                        </a:lnTo>
                        <a:lnTo>
                          <a:pt x="1644" y="690"/>
                        </a:lnTo>
                        <a:lnTo>
                          <a:pt x="1642" y="688"/>
                        </a:lnTo>
                        <a:lnTo>
                          <a:pt x="1642" y="682"/>
                        </a:lnTo>
                        <a:lnTo>
                          <a:pt x="1648" y="680"/>
                        </a:lnTo>
                        <a:lnTo>
                          <a:pt x="1652" y="672"/>
                        </a:lnTo>
                        <a:lnTo>
                          <a:pt x="1652" y="668"/>
                        </a:lnTo>
                        <a:lnTo>
                          <a:pt x="1648" y="652"/>
                        </a:lnTo>
                        <a:lnTo>
                          <a:pt x="1658" y="652"/>
                        </a:lnTo>
                        <a:lnTo>
                          <a:pt x="1658" y="650"/>
                        </a:lnTo>
                        <a:lnTo>
                          <a:pt x="1652" y="648"/>
                        </a:lnTo>
                        <a:lnTo>
                          <a:pt x="1652" y="644"/>
                        </a:lnTo>
                        <a:lnTo>
                          <a:pt x="1648" y="644"/>
                        </a:lnTo>
                        <a:lnTo>
                          <a:pt x="1648" y="648"/>
                        </a:lnTo>
                        <a:lnTo>
                          <a:pt x="1646" y="648"/>
                        </a:lnTo>
                        <a:lnTo>
                          <a:pt x="1642" y="642"/>
                        </a:lnTo>
                        <a:lnTo>
                          <a:pt x="1638" y="634"/>
                        </a:lnTo>
                        <a:lnTo>
                          <a:pt x="1634" y="630"/>
                        </a:lnTo>
                        <a:lnTo>
                          <a:pt x="1628" y="626"/>
                        </a:lnTo>
                        <a:lnTo>
                          <a:pt x="1616" y="624"/>
                        </a:lnTo>
                        <a:lnTo>
                          <a:pt x="1612" y="626"/>
                        </a:lnTo>
                        <a:lnTo>
                          <a:pt x="1616" y="634"/>
                        </a:lnTo>
                        <a:lnTo>
                          <a:pt x="1612" y="634"/>
                        </a:lnTo>
                        <a:lnTo>
                          <a:pt x="1610" y="632"/>
                        </a:lnTo>
                        <a:lnTo>
                          <a:pt x="1608" y="632"/>
                        </a:lnTo>
                        <a:lnTo>
                          <a:pt x="1606" y="636"/>
                        </a:lnTo>
                        <a:lnTo>
                          <a:pt x="1602" y="640"/>
                        </a:lnTo>
                        <a:lnTo>
                          <a:pt x="1602" y="642"/>
                        </a:lnTo>
                        <a:lnTo>
                          <a:pt x="1598" y="640"/>
                        </a:lnTo>
                        <a:lnTo>
                          <a:pt x="1600" y="636"/>
                        </a:lnTo>
                        <a:lnTo>
                          <a:pt x="1602" y="630"/>
                        </a:lnTo>
                        <a:lnTo>
                          <a:pt x="1600" y="630"/>
                        </a:lnTo>
                        <a:lnTo>
                          <a:pt x="1598" y="630"/>
                        </a:lnTo>
                        <a:lnTo>
                          <a:pt x="1598" y="626"/>
                        </a:lnTo>
                        <a:lnTo>
                          <a:pt x="1594" y="626"/>
                        </a:lnTo>
                        <a:lnTo>
                          <a:pt x="1594" y="630"/>
                        </a:lnTo>
                        <a:lnTo>
                          <a:pt x="1592" y="630"/>
                        </a:lnTo>
                        <a:lnTo>
                          <a:pt x="1592" y="632"/>
                        </a:lnTo>
                        <a:lnTo>
                          <a:pt x="1592" y="634"/>
                        </a:lnTo>
                        <a:lnTo>
                          <a:pt x="1588" y="634"/>
                        </a:lnTo>
                        <a:lnTo>
                          <a:pt x="1588" y="612"/>
                        </a:lnTo>
                        <a:lnTo>
                          <a:pt x="1566" y="612"/>
                        </a:lnTo>
                        <a:lnTo>
                          <a:pt x="1566" y="606"/>
                        </a:lnTo>
                        <a:lnTo>
                          <a:pt x="1570" y="600"/>
                        </a:lnTo>
                        <a:lnTo>
                          <a:pt x="1598" y="578"/>
                        </a:lnTo>
                        <a:lnTo>
                          <a:pt x="1602" y="578"/>
                        </a:lnTo>
                        <a:lnTo>
                          <a:pt x="1602" y="572"/>
                        </a:lnTo>
                        <a:lnTo>
                          <a:pt x="1602" y="570"/>
                        </a:lnTo>
                        <a:lnTo>
                          <a:pt x="1608" y="568"/>
                        </a:lnTo>
                        <a:lnTo>
                          <a:pt x="1610" y="558"/>
                        </a:lnTo>
                        <a:lnTo>
                          <a:pt x="1612" y="550"/>
                        </a:lnTo>
                        <a:lnTo>
                          <a:pt x="1616" y="552"/>
                        </a:lnTo>
                        <a:lnTo>
                          <a:pt x="1618" y="552"/>
                        </a:lnTo>
                        <a:lnTo>
                          <a:pt x="1624" y="542"/>
                        </a:lnTo>
                        <a:lnTo>
                          <a:pt x="1636" y="536"/>
                        </a:lnTo>
                        <a:lnTo>
                          <a:pt x="1636" y="530"/>
                        </a:lnTo>
                        <a:lnTo>
                          <a:pt x="1642" y="530"/>
                        </a:lnTo>
                        <a:lnTo>
                          <a:pt x="1646" y="530"/>
                        </a:lnTo>
                        <a:lnTo>
                          <a:pt x="1648" y="524"/>
                        </a:lnTo>
                        <a:lnTo>
                          <a:pt x="1648" y="516"/>
                        </a:lnTo>
                        <a:lnTo>
                          <a:pt x="1658" y="504"/>
                        </a:lnTo>
                        <a:lnTo>
                          <a:pt x="1672" y="494"/>
                        </a:lnTo>
                        <a:lnTo>
                          <a:pt x="1672" y="490"/>
                        </a:lnTo>
                        <a:lnTo>
                          <a:pt x="1676" y="490"/>
                        </a:lnTo>
                        <a:lnTo>
                          <a:pt x="1676" y="488"/>
                        </a:lnTo>
                        <a:lnTo>
                          <a:pt x="1676" y="486"/>
                        </a:lnTo>
                        <a:lnTo>
                          <a:pt x="1682" y="486"/>
                        </a:lnTo>
                        <a:lnTo>
                          <a:pt x="1684" y="488"/>
                        </a:lnTo>
                        <a:lnTo>
                          <a:pt x="1688" y="490"/>
                        </a:lnTo>
                        <a:lnTo>
                          <a:pt x="1706" y="490"/>
                        </a:lnTo>
                        <a:lnTo>
                          <a:pt x="1724" y="490"/>
                        </a:lnTo>
                        <a:lnTo>
                          <a:pt x="1724" y="494"/>
                        </a:lnTo>
                        <a:lnTo>
                          <a:pt x="1724" y="496"/>
                        </a:lnTo>
                        <a:lnTo>
                          <a:pt x="1724" y="500"/>
                        </a:lnTo>
                        <a:lnTo>
                          <a:pt x="1730" y="498"/>
                        </a:lnTo>
                        <a:lnTo>
                          <a:pt x="1734" y="490"/>
                        </a:lnTo>
                        <a:lnTo>
                          <a:pt x="1740" y="498"/>
                        </a:lnTo>
                        <a:lnTo>
                          <a:pt x="1746" y="498"/>
                        </a:lnTo>
                        <a:lnTo>
                          <a:pt x="1752" y="498"/>
                        </a:lnTo>
                        <a:lnTo>
                          <a:pt x="1758" y="496"/>
                        </a:lnTo>
                        <a:lnTo>
                          <a:pt x="1762" y="498"/>
                        </a:lnTo>
                        <a:lnTo>
                          <a:pt x="1764" y="500"/>
                        </a:lnTo>
                        <a:lnTo>
                          <a:pt x="1770" y="500"/>
                        </a:lnTo>
                        <a:lnTo>
                          <a:pt x="1770" y="486"/>
                        </a:lnTo>
                        <a:lnTo>
                          <a:pt x="1782" y="486"/>
                        </a:lnTo>
                        <a:lnTo>
                          <a:pt x="1794" y="488"/>
                        </a:lnTo>
                        <a:lnTo>
                          <a:pt x="1794" y="490"/>
                        </a:lnTo>
                        <a:lnTo>
                          <a:pt x="1798" y="490"/>
                        </a:lnTo>
                        <a:lnTo>
                          <a:pt x="1798" y="488"/>
                        </a:lnTo>
                        <a:lnTo>
                          <a:pt x="1808" y="486"/>
                        </a:lnTo>
                        <a:lnTo>
                          <a:pt x="1810" y="496"/>
                        </a:lnTo>
                        <a:lnTo>
                          <a:pt x="1816" y="496"/>
                        </a:lnTo>
                        <a:lnTo>
                          <a:pt x="1816" y="498"/>
                        </a:lnTo>
                        <a:lnTo>
                          <a:pt x="1816" y="500"/>
                        </a:lnTo>
                        <a:lnTo>
                          <a:pt x="1800" y="500"/>
                        </a:lnTo>
                        <a:lnTo>
                          <a:pt x="1802" y="512"/>
                        </a:lnTo>
                        <a:lnTo>
                          <a:pt x="1818" y="512"/>
                        </a:lnTo>
                        <a:lnTo>
                          <a:pt x="1818" y="508"/>
                        </a:lnTo>
                        <a:lnTo>
                          <a:pt x="1820" y="506"/>
                        </a:lnTo>
                        <a:lnTo>
                          <a:pt x="1824" y="508"/>
                        </a:lnTo>
                        <a:lnTo>
                          <a:pt x="1828" y="508"/>
                        </a:lnTo>
                        <a:lnTo>
                          <a:pt x="1828" y="506"/>
                        </a:lnTo>
                        <a:lnTo>
                          <a:pt x="1828" y="504"/>
                        </a:lnTo>
                        <a:lnTo>
                          <a:pt x="1830" y="504"/>
                        </a:lnTo>
                        <a:lnTo>
                          <a:pt x="1834" y="496"/>
                        </a:lnTo>
                        <a:lnTo>
                          <a:pt x="1844" y="496"/>
                        </a:lnTo>
                        <a:lnTo>
                          <a:pt x="1854" y="496"/>
                        </a:lnTo>
                        <a:lnTo>
                          <a:pt x="1854" y="494"/>
                        </a:lnTo>
                        <a:lnTo>
                          <a:pt x="1858" y="494"/>
                        </a:lnTo>
                        <a:lnTo>
                          <a:pt x="1856" y="488"/>
                        </a:lnTo>
                        <a:lnTo>
                          <a:pt x="1846" y="488"/>
                        </a:lnTo>
                        <a:lnTo>
                          <a:pt x="1846" y="490"/>
                        </a:lnTo>
                        <a:lnTo>
                          <a:pt x="1844" y="490"/>
                        </a:lnTo>
                        <a:lnTo>
                          <a:pt x="1844" y="472"/>
                        </a:lnTo>
                        <a:lnTo>
                          <a:pt x="1846" y="476"/>
                        </a:lnTo>
                        <a:lnTo>
                          <a:pt x="1848" y="470"/>
                        </a:lnTo>
                        <a:lnTo>
                          <a:pt x="1848" y="466"/>
                        </a:lnTo>
                        <a:lnTo>
                          <a:pt x="1854" y="462"/>
                        </a:lnTo>
                        <a:lnTo>
                          <a:pt x="1862" y="460"/>
                        </a:lnTo>
                        <a:lnTo>
                          <a:pt x="1866" y="458"/>
                        </a:lnTo>
                        <a:lnTo>
                          <a:pt x="1872" y="454"/>
                        </a:lnTo>
                        <a:lnTo>
                          <a:pt x="1872" y="450"/>
                        </a:lnTo>
                        <a:lnTo>
                          <a:pt x="1872" y="448"/>
                        </a:lnTo>
                        <a:lnTo>
                          <a:pt x="1874" y="448"/>
                        </a:lnTo>
                        <a:lnTo>
                          <a:pt x="1880" y="442"/>
                        </a:lnTo>
                        <a:lnTo>
                          <a:pt x="1882" y="436"/>
                        </a:lnTo>
                        <a:lnTo>
                          <a:pt x="1884" y="436"/>
                        </a:lnTo>
                        <a:lnTo>
                          <a:pt x="1890" y="434"/>
                        </a:lnTo>
                        <a:lnTo>
                          <a:pt x="1902" y="434"/>
                        </a:lnTo>
                        <a:lnTo>
                          <a:pt x="1910" y="432"/>
                        </a:lnTo>
                        <a:lnTo>
                          <a:pt x="1912" y="430"/>
                        </a:lnTo>
                        <a:lnTo>
                          <a:pt x="1916" y="430"/>
                        </a:lnTo>
                        <a:lnTo>
                          <a:pt x="1918" y="436"/>
                        </a:lnTo>
                        <a:lnTo>
                          <a:pt x="1926" y="436"/>
                        </a:lnTo>
                        <a:lnTo>
                          <a:pt x="1934" y="432"/>
                        </a:lnTo>
                        <a:lnTo>
                          <a:pt x="1930" y="442"/>
                        </a:lnTo>
                        <a:lnTo>
                          <a:pt x="1928" y="448"/>
                        </a:lnTo>
                        <a:lnTo>
                          <a:pt x="1926" y="450"/>
                        </a:lnTo>
                        <a:lnTo>
                          <a:pt x="1928" y="452"/>
                        </a:lnTo>
                        <a:lnTo>
                          <a:pt x="1928" y="454"/>
                        </a:lnTo>
                        <a:lnTo>
                          <a:pt x="1934" y="452"/>
                        </a:lnTo>
                        <a:lnTo>
                          <a:pt x="1934" y="458"/>
                        </a:lnTo>
                        <a:lnTo>
                          <a:pt x="1934" y="462"/>
                        </a:lnTo>
                        <a:lnTo>
                          <a:pt x="1938" y="454"/>
                        </a:lnTo>
                        <a:lnTo>
                          <a:pt x="1948" y="444"/>
                        </a:lnTo>
                        <a:lnTo>
                          <a:pt x="1958" y="436"/>
                        </a:lnTo>
                        <a:lnTo>
                          <a:pt x="1966" y="434"/>
                        </a:lnTo>
                        <a:lnTo>
                          <a:pt x="1972" y="434"/>
                        </a:lnTo>
                        <a:lnTo>
                          <a:pt x="1972" y="436"/>
                        </a:lnTo>
                        <a:lnTo>
                          <a:pt x="1974" y="436"/>
                        </a:lnTo>
                        <a:lnTo>
                          <a:pt x="1980" y="436"/>
                        </a:lnTo>
                        <a:lnTo>
                          <a:pt x="1976" y="430"/>
                        </a:lnTo>
                        <a:lnTo>
                          <a:pt x="1976" y="426"/>
                        </a:lnTo>
                        <a:lnTo>
                          <a:pt x="1976" y="424"/>
                        </a:lnTo>
                        <a:lnTo>
                          <a:pt x="1974" y="426"/>
                        </a:lnTo>
                        <a:lnTo>
                          <a:pt x="1974" y="424"/>
                        </a:lnTo>
                        <a:lnTo>
                          <a:pt x="1974" y="420"/>
                        </a:lnTo>
                        <a:lnTo>
                          <a:pt x="1984" y="412"/>
                        </a:lnTo>
                        <a:lnTo>
                          <a:pt x="1990" y="412"/>
                        </a:lnTo>
                        <a:lnTo>
                          <a:pt x="2004" y="416"/>
                        </a:lnTo>
                        <a:lnTo>
                          <a:pt x="2004" y="420"/>
                        </a:lnTo>
                        <a:lnTo>
                          <a:pt x="2000" y="420"/>
                        </a:lnTo>
                        <a:lnTo>
                          <a:pt x="2000" y="416"/>
                        </a:lnTo>
                        <a:lnTo>
                          <a:pt x="1998" y="416"/>
                        </a:lnTo>
                        <a:lnTo>
                          <a:pt x="1992" y="416"/>
                        </a:lnTo>
                        <a:lnTo>
                          <a:pt x="1990" y="420"/>
                        </a:lnTo>
                        <a:lnTo>
                          <a:pt x="1988" y="420"/>
                        </a:lnTo>
                        <a:lnTo>
                          <a:pt x="1984" y="442"/>
                        </a:lnTo>
                        <a:lnTo>
                          <a:pt x="1982" y="454"/>
                        </a:lnTo>
                        <a:lnTo>
                          <a:pt x="1980" y="458"/>
                        </a:lnTo>
                        <a:lnTo>
                          <a:pt x="1976" y="458"/>
                        </a:lnTo>
                        <a:lnTo>
                          <a:pt x="1966" y="458"/>
                        </a:lnTo>
                        <a:lnTo>
                          <a:pt x="1954" y="460"/>
                        </a:lnTo>
                        <a:lnTo>
                          <a:pt x="1954" y="466"/>
                        </a:lnTo>
                        <a:lnTo>
                          <a:pt x="1954" y="472"/>
                        </a:lnTo>
                        <a:lnTo>
                          <a:pt x="1952" y="472"/>
                        </a:lnTo>
                        <a:lnTo>
                          <a:pt x="1948" y="472"/>
                        </a:lnTo>
                        <a:lnTo>
                          <a:pt x="1948" y="478"/>
                        </a:lnTo>
                        <a:lnTo>
                          <a:pt x="1948" y="480"/>
                        </a:lnTo>
                        <a:lnTo>
                          <a:pt x="1938" y="488"/>
                        </a:lnTo>
                        <a:lnTo>
                          <a:pt x="1928" y="496"/>
                        </a:lnTo>
                        <a:lnTo>
                          <a:pt x="1918" y="512"/>
                        </a:lnTo>
                        <a:lnTo>
                          <a:pt x="1912" y="518"/>
                        </a:lnTo>
                        <a:lnTo>
                          <a:pt x="1906" y="524"/>
                        </a:lnTo>
                        <a:lnTo>
                          <a:pt x="1902" y="526"/>
                        </a:lnTo>
                        <a:lnTo>
                          <a:pt x="1902" y="524"/>
                        </a:lnTo>
                        <a:lnTo>
                          <a:pt x="1900" y="524"/>
                        </a:lnTo>
                        <a:lnTo>
                          <a:pt x="1898" y="524"/>
                        </a:lnTo>
                        <a:lnTo>
                          <a:pt x="1898" y="526"/>
                        </a:lnTo>
                        <a:lnTo>
                          <a:pt x="1894" y="530"/>
                        </a:lnTo>
                        <a:lnTo>
                          <a:pt x="1888" y="530"/>
                        </a:lnTo>
                        <a:lnTo>
                          <a:pt x="1882" y="530"/>
                        </a:lnTo>
                        <a:lnTo>
                          <a:pt x="1882" y="534"/>
                        </a:lnTo>
                        <a:lnTo>
                          <a:pt x="1884" y="534"/>
                        </a:lnTo>
                        <a:lnTo>
                          <a:pt x="1882" y="544"/>
                        </a:lnTo>
                        <a:lnTo>
                          <a:pt x="1882" y="550"/>
                        </a:lnTo>
                        <a:lnTo>
                          <a:pt x="1876" y="552"/>
                        </a:lnTo>
                        <a:lnTo>
                          <a:pt x="1872" y="552"/>
                        </a:lnTo>
                        <a:lnTo>
                          <a:pt x="1870" y="554"/>
                        </a:lnTo>
                        <a:lnTo>
                          <a:pt x="1866" y="566"/>
                        </a:lnTo>
                        <a:lnTo>
                          <a:pt x="1864" y="580"/>
                        </a:lnTo>
                        <a:lnTo>
                          <a:pt x="1864" y="598"/>
                        </a:lnTo>
                        <a:lnTo>
                          <a:pt x="1866" y="618"/>
                        </a:lnTo>
                        <a:lnTo>
                          <a:pt x="1882" y="688"/>
                        </a:lnTo>
                        <a:lnTo>
                          <a:pt x="1894" y="678"/>
                        </a:lnTo>
                        <a:lnTo>
                          <a:pt x="1906" y="668"/>
                        </a:lnTo>
                        <a:lnTo>
                          <a:pt x="1908" y="654"/>
                        </a:lnTo>
                        <a:lnTo>
                          <a:pt x="1908" y="650"/>
                        </a:lnTo>
                        <a:lnTo>
                          <a:pt x="1910" y="648"/>
                        </a:lnTo>
                        <a:lnTo>
                          <a:pt x="1922" y="644"/>
                        </a:lnTo>
                        <a:lnTo>
                          <a:pt x="1922" y="630"/>
                        </a:lnTo>
                        <a:lnTo>
                          <a:pt x="1922" y="624"/>
                        </a:lnTo>
                        <a:lnTo>
                          <a:pt x="1928" y="618"/>
                        </a:lnTo>
                        <a:lnTo>
                          <a:pt x="1934" y="616"/>
                        </a:lnTo>
                        <a:lnTo>
                          <a:pt x="1934" y="612"/>
                        </a:lnTo>
                        <a:lnTo>
                          <a:pt x="1938" y="608"/>
                        </a:lnTo>
                        <a:lnTo>
                          <a:pt x="1944" y="612"/>
                        </a:lnTo>
                        <a:lnTo>
                          <a:pt x="1946" y="612"/>
                        </a:lnTo>
                        <a:lnTo>
                          <a:pt x="1952" y="612"/>
                        </a:lnTo>
                        <a:lnTo>
                          <a:pt x="1958" y="604"/>
                        </a:lnTo>
                        <a:lnTo>
                          <a:pt x="1952" y="590"/>
                        </a:lnTo>
                        <a:lnTo>
                          <a:pt x="1952" y="582"/>
                        </a:lnTo>
                        <a:lnTo>
                          <a:pt x="1952" y="578"/>
                        </a:lnTo>
                        <a:lnTo>
                          <a:pt x="1954" y="576"/>
                        </a:lnTo>
                        <a:lnTo>
                          <a:pt x="1958" y="570"/>
                        </a:lnTo>
                        <a:lnTo>
                          <a:pt x="1966" y="568"/>
                        </a:lnTo>
                        <a:lnTo>
                          <a:pt x="1974" y="568"/>
                        </a:lnTo>
                        <a:lnTo>
                          <a:pt x="1974" y="560"/>
                        </a:lnTo>
                        <a:lnTo>
                          <a:pt x="1970" y="560"/>
                        </a:lnTo>
                        <a:lnTo>
                          <a:pt x="1966" y="560"/>
                        </a:lnTo>
                        <a:lnTo>
                          <a:pt x="1962" y="552"/>
                        </a:lnTo>
                        <a:lnTo>
                          <a:pt x="1962" y="544"/>
                        </a:lnTo>
                        <a:lnTo>
                          <a:pt x="1964" y="544"/>
                        </a:lnTo>
                        <a:lnTo>
                          <a:pt x="1966" y="540"/>
                        </a:lnTo>
                        <a:lnTo>
                          <a:pt x="1970" y="540"/>
                        </a:lnTo>
                        <a:lnTo>
                          <a:pt x="1970" y="534"/>
                        </a:lnTo>
                        <a:lnTo>
                          <a:pt x="1970" y="532"/>
                        </a:lnTo>
                        <a:lnTo>
                          <a:pt x="1972" y="532"/>
                        </a:lnTo>
                        <a:lnTo>
                          <a:pt x="1972" y="526"/>
                        </a:lnTo>
                        <a:lnTo>
                          <a:pt x="1966" y="526"/>
                        </a:lnTo>
                        <a:lnTo>
                          <a:pt x="1956" y="524"/>
                        </a:lnTo>
                        <a:lnTo>
                          <a:pt x="1956" y="516"/>
                        </a:lnTo>
                        <a:lnTo>
                          <a:pt x="1956" y="508"/>
                        </a:lnTo>
                        <a:lnTo>
                          <a:pt x="1972" y="496"/>
                        </a:lnTo>
                        <a:lnTo>
                          <a:pt x="1972" y="494"/>
                        </a:lnTo>
                        <a:lnTo>
                          <a:pt x="1972" y="490"/>
                        </a:lnTo>
                        <a:lnTo>
                          <a:pt x="1976" y="490"/>
                        </a:lnTo>
                        <a:lnTo>
                          <a:pt x="1976" y="486"/>
                        </a:lnTo>
                        <a:lnTo>
                          <a:pt x="1974" y="486"/>
                        </a:lnTo>
                        <a:lnTo>
                          <a:pt x="1974" y="484"/>
                        </a:lnTo>
                        <a:lnTo>
                          <a:pt x="1976" y="480"/>
                        </a:lnTo>
                        <a:lnTo>
                          <a:pt x="1980" y="476"/>
                        </a:lnTo>
                        <a:lnTo>
                          <a:pt x="2002" y="478"/>
                        </a:lnTo>
                        <a:lnTo>
                          <a:pt x="2002" y="472"/>
                        </a:lnTo>
                        <a:lnTo>
                          <a:pt x="2018" y="462"/>
                        </a:lnTo>
                        <a:lnTo>
                          <a:pt x="2018" y="472"/>
                        </a:lnTo>
                        <a:lnTo>
                          <a:pt x="2018" y="478"/>
                        </a:lnTo>
                        <a:lnTo>
                          <a:pt x="2018" y="480"/>
                        </a:lnTo>
                        <a:lnTo>
                          <a:pt x="2020" y="480"/>
                        </a:lnTo>
                        <a:lnTo>
                          <a:pt x="2020" y="478"/>
                        </a:lnTo>
                        <a:lnTo>
                          <a:pt x="2022" y="478"/>
                        </a:lnTo>
                        <a:lnTo>
                          <a:pt x="2028" y="470"/>
                        </a:lnTo>
                        <a:lnTo>
                          <a:pt x="2034" y="462"/>
                        </a:lnTo>
                        <a:lnTo>
                          <a:pt x="2040" y="458"/>
                        </a:lnTo>
                        <a:lnTo>
                          <a:pt x="2048" y="458"/>
                        </a:lnTo>
                        <a:lnTo>
                          <a:pt x="2056" y="460"/>
                        </a:lnTo>
                        <a:lnTo>
                          <a:pt x="2064" y="466"/>
                        </a:lnTo>
                        <a:lnTo>
                          <a:pt x="2064" y="472"/>
                        </a:lnTo>
                        <a:lnTo>
                          <a:pt x="2072" y="476"/>
                        </a:lnTo>
                        <a:lnTo>
                          <a:pt x="2076" y="478"/>
                        </a:lnTo>
                        <a:lnTo>
                          <a:pt x="2082" y="468"/>
                        </a:lnTo>
                        <a:lnTo>
                          <a:pt x="2090" y="458"/>
                        </a:lnTo>
                        <a:lnTo>
                          <a:pt x="2098" y="452"/>
                        </a:lnTo>
                        <a:lnTo>
                          <a:pt x="2108" y="448"/>
                        </a:lnTo>
                        <a:lnTo>
                          <a:pt x="2108" y="444"/>
                        </a:lnTo>
                        <a:lnTo>
                          <a:pt x="2108" y="442"/>
                        </a:lnTo>
                        <a:lnTo>
                          <a:pt x="2108" y="440"/>
                        </a:lnTo>
                        <a:lnTo>
                          <a:pt x="2110" y="440"/>
                        </a:lnTo>
                        <a:lnTo>
                          <a:pt x="2112" y="442"/>
                        </a:lnTo>
                        <a:lnTo>
                          <a:pt x="2116" y="442"/>
                        </a:lnTo>
                        <a:lnTo>
                          <a:pt x="2118" y="442"/>
                        </a:lnTo>
                        <a:lnTo>
                          <a:pt x="2120" y="436"/>
                        </a:lnTo>
                        <a:lnTo>
                          <a:pt x="2120" y="434"/>
                        </a:lnTo>
                        <a:lnTo>
                          <a:pt x="2122" y="434"/>
                        </a:lnTo>
                        <a:lnTo>
                          <a:pt x="2122" y="436"/>
                        </a:lnTo>
                        <a:lnTo>
                          <a:pt x="2126" y="436"/>
                        </a:lnTo>
                        <a:lnTo>
                          <a:pt x="2130" y="430"/>
                        </a:lnTo>
                        <a:lnTo>
                          <a:pt x="2138" y="426"/>
                        </a:lnTo>
                        <a:lnTo>
                          <a:pt x="2144" y="426"/>
                        </a:lnTo>
                        <a:lnTo>
                          <a:pt x="2154" y="422"/>
                        </a:lnTo>
                        <a:lnTo>
                          <a:pt x="2164" y="416"/>
                        </a:lnTo>
                        <a:lnTo>
                          <a:pt x="2174" y="416"/>
                        </a:lnTo>
                        <a:lnTo>
                          <a:pt x="2184" y="420"/>
                        </a:lnTo>
                        <a:lnTo>
                          <a:pt x="2192" y="420"/>
                        </a:lnTo>
                        <a:lnTo>
                          <a:pt x="2198" y="420"/>
                        </a:lnTo>
                        <a:lnTo>
                          <a:pt x="2204" y="414"/>
                        </a:lnTo>
                        <a:lnTo>
                          <a:pt x="2202" y="408"/>
                        </a:lnTo>
                        <a:lnTo>
                          <a:pt x="2202" y="406"/>
                        </a:lnTo>
                        <a:lnTo>
                          <a:pt x="2204" y="404"/>
                        </a:lnTo>
                        <a:lnTo>
                          <a:pt x="2202" y="404"/>
                        </a:lnTo>
                        <a:lnTo>
                          <a:pt x="2198" y="404"/>
                        </a:lnTo>
                        <a:lnTo>
                          <a:pt x="2190" y="378"/>
                        </a:lnTo>
                        <a:lnTo>
                          <a:pt x="2186" y="378"/>
                        </a:lnTo>
                        <a:lnTo>
                          <a:pt x="2186" y="372"/>
                        </a:lnTo>
                        <a:lnTo>
                          <a:pt x="2180" y="376"/>
                        </a:lnTo>
                        <a:lnTo>
                          <a:pt x="2182" y="376"/>
                        </a:lnTo>
                        <a:lnTo>
                          <a:pt x="2180" y="378"/>
                        </a:lnTo>
                        <a:lnTo>
                          <a:pt x="2176" y="378"/>
                        </a:lnTo>
                        <a:lnTo>
                          <a:pt x="2176" y="372"/>
                        </a:lnTo>
                        <a:lnTo>
                          <a:pt x="2176" y="370"/>
                        </a:lnTo>
                        <a:lnTo>
                          <a:pt x="2180" y="368"/>
                        </a:lnTo>
                        <a:lnTo>
                          <a:pt x="2170" y="368"/>
                        </a:lnTo>
                        <a:lnTo>
                          <a:pt x="2162" y="368"/>
                        </a:lnTo>
                        <a:lnTo>
                          <a:pt x="2162" y="362"/>
                        </a:lnTo>
                        <a:lnTo>
                          <a:pt x="2176" y="360"/>
                        </a:lnTo>
                        <a:lnTo>
                          <a:pt x="2182" y="366"/>
                        </a:lnTo>
                        <a:lnTo>
                          <a:pt x="2198" y="366"/>
                        </a:lnTo>
                        <a:lnTo>
                          <a:pt x="2210" y="368"/>
                        </a:lnTo>
                        <a:lnTo>
                          <a:pt x="2218" y="360"/>
                        </a:lnTo>
                        <a:lnTo>
                          <a:pt x="2222" y="350"/>
                        </a:lnTo>
                        <a:lnTo>
                          <a:pt x="2222" y="342"/>
                        </a:lnTo>
                        <a:lnTo>
                          <a:pt x="2216" y="340"/>
                        </a:lnTo>
                        <a:lnTo>
                          <a:pt x="2216" y="334"/>
                        </a:lnTo>
                        <a:lnTo>
                          <a:pt x="2218" y="332"/>
                        </a:lnTo>
                        <a:lnTo>
                          <a:pt x="2218" y="324"/>
                        </a:lnTo>
                        <a:lnTo>
                          <a:pt x="2228" y="322"/>
                        </a:lnTo>
                        <a:lnTo>
                          <a:pt x="2226" y="328"/>
                        </a:lnTo>
                        <a:lnTo>
                          <a:pt x="2228" y="330"/>
                        </a:lnTo>
                        <a:lnTo>
                          <a:pt x="2230" y="332"/>
                        </a:lnTo>
                        <a:lnTo>
                          <a:pt x="2226" y="332"/>
                        </a:lnTo>
                        <a:lnTo>
                          <a:pt x="2226" y="334"/>
                        </a:lnTo>
                        <a:lnTo>
                          <a:pt x="2228" y="342"/>
                        </a:lnTo>
                        <a:lnTo>
                          <a:pt x="2238" y="350"/>
                        </a:lnTo>
                        <a:lnTo>
                          <a:pt x="2240" y="350"/>
                        </a:lnTo>
                        <a:lnTo>
                          <a:pt x="2238" y="348"/>
                        </a:lnTo>
                        <a:lnTo>
                          <a:pt x="2248" y="342"/>
                        </a:lnTo>
                        <a:lnTo>
                          <a:pt x="2254" y="340"/>
                        </a:lnTo>
                        <a:lnTo>
                          <a:pt x="2262" y="342"/>
                        </a:lnTo>
                        <a:lnTo>
                          <a:pt x="2266" y="350"/>
                        </a:lnTo>
                        <a:lnTo>
                          <a:pt x="2274" y="352"/>
                        </a:lnTo>
                        <a:lnTo>
                          <a:pt x="2274" y="360"/>
                        </a:lnTo>
                        <a:lnTo>
                          <a:pt x="2272" y="362"/>
                        </a:lnTo>
                        <a:lnTo>
                          <a:pt x="2276" y="366"/>
                        </a:lnTo>
                        <a:lnTo>
                          <a:pt x="2284" y="368"/>
                        </a:lnTo>
                        <a:lnTo>
                          <a:pt x="2302" y="372"/>
                        </a:lnTo>
                        <a:lnTo>
                          <a:pt x="2302" y="378"/>
                        </a:lnTo>
                        <a:lnTo>
                          <a:pt x="2316" y="372"/>
                        </a:lnTo>
                        <a:lnTo>
                          <a:pt x="2316" y="378"/>
                        </a:lnTo>
                        <a:lnTo>
                          <a:pt x="2328" y="378"/>
                        </a:lnTo>
                        <a:lnTo>
                          <a:pt x="2328" y="376"/>
                        </a:lnTo>
                        <a:lnTo>
                          <a:pt x="2320" y="368"/>
                        </a:lnTo>
                        <a:lnTo>
                          <a:pt x="2320" y="362"/>
                        </a:lnTo>
                        <a:lnTo>
                          <a:pt x="2330" y="362"/>
                        </a:lnTo>
                        <a:lnTo>
                          <a:pt x="2330" y="352"/>
                        </a:lnTo>
                        <a:lnTo>
                          <a:pt x="2322" y="354"/>
                        </a:lnTo>
                        <a:lnTo>
                          <a:pt x="2322" y="350"/>
                        </a:lnTo>
                        <a:lnTo>
                          <a:pt x="2320" y="348"/>
                        </a:lnTo>
                        <a:lnTo>
                          <a:pt x="2330" y="348"/>
                        </a:lnTo>
                        <a:lnTo>
                          <a:pt x="2330" y="350"/>
                        </a:lnTo>
                        <a:lnTo>
                          <a:pt x="2334" y="350"/>
                        </a:lnTo>
                        <a:lnTo>
                          <a:pt x="2336" y="350"/>
                        </a:lnTo>
                        <a:lnTo>
                          <a:pt x="2346" y="350"/>
                        </a:lnTo>
                        <a:lnTo>
                          <a:pt x="2346" y="352"/>
                        </a:lnTo>
                        <a:lnTo>
                          <a:pt x="2348" y="352"/>
                        </a:lnTo>
                        <a:lnTo>
                          <a:pt x="2348" y="350"/>
                        </a:lnTo>
                        <a:lnTo>
                          <a:pt x="2346" y="344"/>
                        </a:lnTo>
                        <a:lnTo>
                          <a:pt x="2352" y="344"/>
                        </a:lnTo>
                        <a:lnTo>
                          <a:pt x="2352" y="334"/>
                        </a:lnTo>
                        <a:lnTo>
                          <a:pt x="2356" y="334"/>
                        </a:lnTo>
                        <a:lnTo>
                          <a:pt x="2338" y="326"/>
                        </a:lnTo>
                        <a:close/>
                        <a:moveTo>
                          <a:pt x="1770" y="196"/>
                        </a:moveTo>
                        <a:lnTo>
                          <a:pt x="1774" y="194"/>
                        </a:lnTo>
                        <a:lnTo>
                          <a:pt x="1772" y="198"/>
                        </a:lnTo>
                        <a:lnTo>
                          <a:pt x="1770" y="198"/>
                        </a:lnTo>
                        <a:lnTo>
                          <a:pt x="1770" y="196"/>
                        </a:lnTo>
                        <a:close/>
                        <a:moveTo>
                          <a:pt x="744" y="204"/>
                        </a:moveTo>
                        <a:lnTo>
                          <a:pt x="742" y="206"/>
                        </a:lnTo>
                        <a:lnTo>
                          <a:pt x="742" y="202"/>
                        </a:lnTo>
                        <a:lnTo>
                          <a:pt x="744" y="202"/>
                        </a:lnTo>
                        <a:lnTo>
                          <a:pt x="744" y="204"/>
                        </a:lnTo>
                        <a:close/>
                        <a:moveTo>
                          <a:pt x="84" y="458"/>
                        </a:moveTo>
                        <a:lnTo>
                          <a:pt x="84" y="466"/>
                        </a:lnTo>
                        <a:lnTo>
                          <a:pt x="82" y="466"/>
                        </a:lnTo>
                        <a:lnTo>
                          <a:pt x="82" y="470"/>
                        </a:lnTo>
                        <a:lnTo>
                          <a:pt x="62" y="474"/>
                        </a:lnTo>
                        <a:lnTo>
                          <a:pt x="62" y="468"/>
                        </a:lnTo>
                        <a:lnTo>
                          <a:pt x="52" y="458"/>
                        </a:lnTo>
                        <a:lnTo>
                          <a:pt x="52" y="452"/>
                        </a:lnTo>
                        <a:lnTo>
                          <a:pt x="48" y="448"/>
                        </a:lnTo>
                        <a:lnTo>
                          <a:pt x="44" y="440"/>
                        </a:lnTo>
                        <a:lnTo>
                          <a:pt x="52" y="438"/>
                        </a:lnTo>
                        <a:lnTo>
                          <a:pt x="56" y="432"/>
                        </a:lnTo>
                        <a:lnTo>
                          <a:pt x="64" y="440"/>
                        </a:lnTo>
                        <a:lnTo>
                          <a:pt x="72" y="444"/>
                        </a:lnTo>
                        <a:lnTo>
                          <a:pt x="74" y="444"/>
                        </a:lnTo>
                        <a:lnTo>
                          <a:pt x="80" y="444"/>
                        </a:lnTo>
                        <a:lnTo>
                          <a:pt x="82" y="450"/>
                        </a:lnTo>
                        <a:lnTo>
                          <a:pt x="82" y="456"/>
                        </a:lnTo>
                        <a:lnTo>
                          <a:pt x="84" y="456"/>
                        </a:lnTo>
                        <a:lnTo>
                          <a:pt x="84" y="458"/>
                        </a:lnTo>
                        <a:close/>
                        <a:moveTo>
                          <a:pt x="108" y="398"/>
                        </a:moveTo>
                        <a:lnTo>
                          <a:pt x="106" y="386"/>
                        </a:lnTo>
                        <a:lnTo>
                          <a:pt x="114" y="386"/>
                        </a:lnTo>
                        <a:lnTo>
                          <a:pt x="116" y="388"/>
                        </a:lnTo>
                        <a:lnTo>
                          <a:pt x="116" y="392"/>
                        </a:lnTo>
                        <a:lnTo>
                          <a:pt x="118" y="394"/>
                        </a:lnTo>
                        <a:lnTo>
                          <a:pt x="120" y="396"/>
                        </a:lnTo>
                        <a:lnTo>
                          <a:pt x="118" y="398"/>
                        </a:lnTo>
                        <a:lnTo>
                          <a:pt x="108" y="398"/>
                        </a:lnTo>
                        <a:close/>
                        <a:moveTo>
                          <a:pt x="136" y="444"/>
                        </a:moveTo>
                        <a:lnTo>
                          <a:pt x="136" y="450"/>
                        </a:lnTo>
                        <a:lnTo>
                          <a:pt x="130" y="456"/>
                        </a:lnTo>
                        <a:lnTo>
                          <a:pt x="120" y="444"/>
                        </a:lnTo>
                        <a:lnTo>
                          <a:pt x="110" y="438"/>
                        </a:lnTo>
                        <a:lnTo>
                          <a:pt x="110" y="432"/>
                        </a:lnTo>
                        <a:lnTo>
                          <a:pt x="118" y="434"/>
                        </a:lnTo>
                        <a:lnTo>
                          <a:pt x="116" y="430"/>
                        </a:lnTo>
                        <a:lnTo>
                          <a:pt x="116" y="428"/>
                        </a:lnTo>
                        <a:lnTo>
                          <a:pt x="118" y="428"/>
                        </a:lnTo>
                        <a:lnTo>
                          <a:pt x="118" y="430"/>
                        </a:lnTo>
                        <a:lnTo>
                          <a:pt x="120" y="430"/>
                        </a:lnTo>
                        <a:lnTo>
                          <a:pt x="124" y="422"/>
                        </a:lnTo>
                        <a:lnTo>
                          <a:pt x="124" y="420"/>
                        </a:lnTo>
                        <a:lnTo>
                          <a:pt x="120" y="416"/>
                        </a:lnTo>
                        <a:lnTo>
                          <a:pt x="118" y="420"/>
                        </a:lnTo>
                        <a:lnTo>
                          <a:pt x="116" y="420"/>
                        </a:lnTo>
                        <a:lnTo>
                          <a:pt x="114" y="416"/>
                        </a:lnTo>
                        <a:lnTo>
                          <a:pt x="114" y="412"/>
                        </a:lnTo>
                        <a:lnTo>
                          <a:pt x="116" y="412"/>
                        </a:lnTo>
                        <a:lnTo>
                          <a:pt x="128" y="416"/>
                        </a:lnTo>
                        <a:lnTo>
                          <a:pt x="128" y="424"/>
                        </a:lnTo>
                        <a:lnTo>
                          <a:pt x="130" y="434"/>
                        </a:lnTo>
                        <a:lnTo>
                          <a:pt x="136" y="440"/>
                        </a:lnTo>
                        <a:lnTo>
                          <a:pt x="136" y="444"/>
                        </a:lnTo>
                        <a:close/>
                        <a:moveTo>
                          <a:pt x="156" y="496"/>
                        </a:moveTo>
                        <a:lnTo>
                          <a:pt x="156" y="498"/>
                        </a:lnTo>
                        <a:lnTo>
                          <a:pt x="154" y="498"/>
                        </a:lnTo>
                        <a:lnTo>
                          <a:pt x="154" y="494"/>
                        </a:lnTo>
                        <a:lnTo>
                          <a:pt x="154" y="492"/>
                        </a:lnTo>
                        <a:lnTo>
                          <a:pt x="156" y="496"/>
                        </a:lnTo>
                        <a:close/>
                        <a:moveTo>
                          <a:pt x="144" y="468"/>
                        </a:moveTo>
                        <a:lnTo>
                          <a:pt x="144" y="466"/>
                        </a:lnTo>
                        <a:lnTo>
                          <a:pt x="146" y="466"/>
                        </a:lnTo>
                        <a:lnTo>
                          <a:pt x="152" y="466"/>
                        </a:lnTo>
                        <a:lnTo>
                          <a:pt x="154" y="468"/>
                        </a:lnTo>
                        <a:lnTo>
                          <a:pt x="152" y="470"/>
                        </a:lnTo>
                        <a:lnTo>
                          <a:pt x="146" y="470"/>
                        </a:lnTo>
                        <a:lnTo>
                          <a:pt x="144" y="468"/>
                        </a:lnTo>
                        <a:close/>
                        <a:moveTo>
                          <a:pt x="172" y="512"/>
                        </a:moveTo>
                        <a:lnTo>
                          <a:pt x="172" y="516"/>
                        </a:lnTo>
                        <a:lnTo>
                          <a:pt x="164" y="520"/>
                        </a:lnTo>
                        <a:lnTo>
                          <a:pt x="160" y="522"/>
                        </a:lnTo>
                        <a:lnTo>
                          <a:pt x="152" y="514"/>
                        </a:lnTo>
                        <a:lnTo>
                          <a:pt x="146" y="506"/>
                        </a:lnTo>
                        <a:lnTo>
                          <a:pt x="152" y="506"/>
                        </a:lnTo>
                        <a:lnTo>
                          <a:pt x="160" y="510"/>
                        </a:lnTo>
                        <a:lnTo>
                          <a:pt x="160" y="504"/>
                        </a:lnTo>
                        <a:lnTo>
                          <a:pt x="160" y="502"/>
                        </a:lnTo>
                        <a:lnTo>
                          <a:pt x="162" y="502"/>
                        </a:lnTo>
                        <a:lnTo>
                          <a:pt x="170" y="510"/>
                        </a:lnTo>
                        <a:lnTo>
                          <a:pt x="172" y="510"/>
                        </a:lnTo>
                        <a:lnTo>
                          <a:pt x="172" y="512"/>
                        </a:lnTo>
                        <a:close/>
                        <a:moveTo>
                          <a:pt x="308" y="786"/>
                        </a:moveTo>
                        <a:lnTo>
                          <a:pt x="308" y="784"/>
                        </a:lnTo>
                        <a:lnTo>
                          <a:pt x="310" y="786"/>
                        </a:lnTo>
                        <a:lnTo>
                          <a:pt x="310" y="788"/>
                        </a:lnTo>
                        <a:lnTo>
                          <a:pt x="308" y="788"/>
                        </a:lnTo>
                        <a:lnTo>
                          <a:pt x="308" y="786"/>
                        </a:lnTo>
                        <a:close/>
                        <a:moveTo>
                          <a:pt x="856" y="130"/>
                        </a:moveTo>
                        <a:lnTo>
                          <a:pt x="854" y="134"/>
                        </a:lnTo>
                        <a:lnTo>
                          <a:pt x="852" y="134"/>
                        </a:lnTo>
                        <a:lnTo>
                          <a:pt x="852" y="132"/>
                        </a:lnTo>
                        <a:lnTo>
                          <a:pt x="860" y="122"/>
                        </a:lnTo>
                        <a:lnTo>
                          <a:pt x="856" y="130"/>
                        </a:lnTo>
                        <a:close/>
                        <a:moveTo>
                          <a:pt x="1078" y="68"/>
                        </a:moveTo>
                        <a:lnTo>
                          <a:pt x="1080" y="62"/>
                        </a:lnTo>
                        <a:lnTo>
                          <a:pt x="1080" y="60"/>
                        </a:lnTo>
                        <a:lnTo>
                          <a:pt x="1082" y="62"/>
                        </a:lnTo>
                        <a:lnTo>
                          <a:pt x="1082" y="66"/>
                        </a:lnTo>
                        <a:lnTo>
                          <a:pt x="1090" y="66"/>
                        </a:lnTo>
                        <a:lnTo>
                          <a:pt x="1098" y="62"/>
                        </a:lnTo>
                        <a:lnTo>
                          <a:pt x="1114" y="58"/>
                        </a:lnTo>
                        <a:lnTo>
                          <a:pt x="1110" y="54"/>
                        </a:lnTo>
                        <a:lnTo>
                          <a:pt x="1114" y="52"/>
                        </a:lnTo>
                        <a:lnTo>
                          <a:pt x="1118" y="58"/>
                        </a:lnTo>
                        <a:lnTo>
                          <a:pt x="1116" y="60"/>
                        </a:lnTo>
                        <a:lnTo>
                          <a:pt x="1100" y="68"/>
                        </a:lnTo>
                        <a:lnTo>
                          <a:pt x="1086" y="80"/>
                        </a:lnTo>
                        <a:lnTo>
                          <a:pt x="1086" y="76"/>
                        </a:lnTo>
                        <a:lnTo>
                          <a:pt x="1078" y="72"/>
                        </a:lnTo>
                        <a:lnTo>
                          <a:pt x="1078" y="68"/>
                        </a:lnTo>
                        <a:close/>
                        <a:moveTo>
                          <a:pt x="1050" y="50"/>
                        </a:moveTo>
                        <a:lnTo>
                          <a:pt x="1052" y="44"/>
                        </a:lnTo>
                        <a:lnTo>
                          <a:pt x="1054" y="54"/>
                        </a:lnTo>
                        <a:lnTo>
                          <a:pt x="1046" y="54"/>
                        </a:lnTo>
                        <a:lnTo>
                          <a:pt x="1050" y="50"/>
                        </a:lnTo>
                        <a:close/>
                        <a:moveTo>
                          <a:pt x="1196" y="596"/>
                        </a:moveTo>
                        <a:lnTo>
                          <a:pt x="1198" y="606"/>
                        </a:lnTo>
                        <a:lnTo>
                          <a:pt x="1198" y="616"/>
                        </a:lnTo>
                        <a:lnTo>
                          <a:pt x="1190" y="626"/>
                        </a:lnTo>
                        <a:lnTo>
                          <a:pt x="1190" y="624"/>
                        </a:lnTo>
                        <a:lnTo>
                          <a:pt x="1184" y="624"/>
                        </a:lnTo>
                        <a:lnTo>
                          <a:pt x="1184" y="626"/>
                        </a:lnTo>
                        <a:lnTo>
                          <a:pt x="1182" y="630"/>
                        </a:lnTo>
                        <a:lnTo>
                          <a:pt x="1184" y="632"/>
                        </a:lnTo>
                        <a:lnTo>
                          <a:pt x="1188" y="634"/>
                        </a:lnTo>
                        <a:lnTo>
                          <a:pt x="1178" y="644"/>
                        </a:lnTo>
                        <a:lnTo>
                          <a:pt x="1178" y="648"/>
                        </a:lnTo>
                        <a:lnTo>
                          <a:pt x="1172" y="648"/>
                        </a:lnTo>
                        <a:lnTo>
                          <a:pt x="1166" y="648"/>
                        </a:lnTo>
                        <a:lnTo>
                          <a:pt x="1166" y="650"/>
                        </a:lnTo>
                        <a:lnTo>
                          <a:pt x="1164" y="652"/>
                        </a:lnTo>
                        <a:lnTo>
                          <a:pt x="1162" y="654"/>
                        </a:lnTo>
                        <a:lnTo>
                          <a:pt x="1162" y="658"/>
                        </a:lnTo>
                        <a:lnTo>
                          <a:pt x="1156" y="658"/>
                        </a:lnTo>
                        <a:lnTo>
                          <a:pt x="1152" y="658"/>
                        </a:lnTo>
                        <a:lnTo>
                          <a:pt x="1146" y="664"/>
                        </a:lnTo>
                        <a:lnTo>
                          <a:pt x="1142" y="672"/>
                        </a:lnTo>
                        <a:lnTo>
                          <a:pt x="1134" y="682"/>
                        </a:lnTo>
                        <a:lnTo>
                          <a:pt x="1130" y="686"/>
                        </a:lnTo>
                        <a:lnTo>
                          <a:pt x="1126" y="686"/>
                        </a:lnTo>
                        <a:lnTo>
                          <a:pt x="1120" y="686"/>
                        </a:lnTo>
                        <a:lnTo>
                          <a:pt x="1116" y="682"/>
                        </a:lnTo>
                        <a:lnTo>
                          <a:pt x="1110" y="680"/>
                        </a:lnTo>
                        <a:lnTo>
                          <a:pt x="1126" y="672"/>
                        </a:lnTo>
                        <a:lnTo>
                          <a:pt x="1130" y="668"/>
                        </a:lnTo>
                        <a:lnTo>
                          <a:pt x="1136" y="662"/>
                        </a:lnTo>
                        <a:lnTo>
                          <a:pt x="1138" y="654"/>
                        </a:lnTo>
                        <a:lnTo>
                          <a:pt x="1142" y="650"/>
                        </a:lnTo>
                        <a:lnTo>
                          <a:pt x="1146" y="650"/>
                        </a:lnTo>
                        <a:lnTo>
                          <a:pt x="1148" y="648"/>
                        </a:lnTo>
                        <a:lnTo>
                          <a:pt x="1152" y="644"/>
                        </a:lnTo>
                        <a:lnTo>
                          <a:pt x="1154" y="640"/>
                        </a:lnTo>
                        <a:lnTo>
                          <a:pt x="1156" y="636"/>
                        </a:lnTo>
                        <a:lnTo>
                          <a:pt x="1162" y="636"/>
                        </a:lnTo>
                        <a:lnTo>
                          <a:pt x="1170" y="626"/>
                        </a:lnTo>
                        <a:lnTo>
                          <a:pt x="1180" y="614"/>
                        </a:lnTo>
                        <a:lnTo>
                          <a:pt x="1196" y="582"/>
                        </a:lnTo>
                        <a:lnTo>
                          <a:pt x="1198" y="582"/>
                        </a:lnTo>
                        <a:lnTo>
                          <a:pt x="1200" y="582"/>
                        </a:lnTo>
                        <a:lnTo>
                          <a:pt x="1196" y="596"/>
                        </a:lnTo>
                        <a:close/>
                        <a:moveTo>
                          <a:pt x="1248" y="142"/>
                        </a:moveTo>
                        <a:lnTo>
                          <a:pt x="1246" y="150"/>
                        </a:lnTo>
                        <a:lnTo>
                          <a:pt x="1244" y="150"/>
                        </a:lnTo>
                        <a:lnTo>
                          <a:pt x="1242" y="158"/>
                        </a:lnTo>
                        <a:lnTo>
                          <a:pt x="1238" y="158"/>
                        </a:lnTo>
                        <a:lnTo>
                          <a:pt x="1242" y="156"/>
                        </a:lnTo>
                        <a:lnTo>
                          <a:pt x="1244" y="150"/>
                        </a:lnTo>
                        <a:lnTo>
                          <a:pt x="1242" y="144"/>
                        </a:lnTo>
                        <a:lnTo>
                          <a:pt x="1244" y="140"/>
                        </a:lnTo>
                        <a:lnTo>
                          <a:pt x="1248" y="138"/>
                        </a:lnTo>
                        <a:lnTo>
                          <a:pt x="1252" y="138"/>
                        </a:lnTo>
                        <a:lnTo>
                          <a:pt x="1248" y="142"/>
                        </a:lnTo>
                        <a:close/>
                        <a:moveTo>
                          <a:pt x="1642" y="160"/>
                        </a:moveTo>
                        <a:lnTo>
                          <a:pt x="1638" y="160"/>
                        </a:lnTo>
                        <a:lnTo>
                          <a:pt x="1642" y="158"/>
                        </a:lnTo>
                        <a:lnTo>
                          <a:pt x="1644" y="160"/>
                        </a:lnTo>
                        <a:lnTo>
                          <a:pt x="1646" y="162"/>
                        </a:lnTo>
                        <a:lnTo>
                          <a:pt x="1642" y="16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2" name="Freeform 1537"/>
                  <p:cNvSpPr/>
                  <p:nvPr/>
                </p:nvSpPr>
                <p:spPr bwMode="auto">
                  <a:xfrm>
                    <a:off x="3241675" y="1958975"/>
                    <a:ext cx="19050" cy="22225"/>
                  </a:xfrm>
                  <a:custGeom>
                    <a:avLst/>
                    <a:gdLst>
                      <a:gd name="T0" fmla="*/ 0 w 12"/>
                      <a:gd name="T1" fmla="*/ 8 h 14"/>
                      <a:gd name="T2" fmla="*/ 0 w 12"/>
                      <a:gd name="T3" fmla="*/ 14 h 14"/>
                      <a:gd name="T4" fmla="*/ 6 w 12"/>
                      <a:gd name="T5" fmla="*/ 12 h 14"/>
                      <a:gd name="T6" fmla="*/ 12 w 12"/>
                      <a:gd name="T7" fmla="*/ 6 h 14"/>
                      <a:gd name="T8" fmla="*/ 12 w 12"/>
                      <a:gd name="T9" fmla="*/ 0 h 14"/>
                      <a:gd name="T10" fmla="*/ 8 w 12"/>
                      <a:gd name="T11" fmla="*/ 0 h 14"/>
                      <a:gd name="T12" fmla="*/ 4 w 12"/>
                      <a:gd name="T13" fmla="*/ 4 h 14"/>
                      <a:gd name="T14" fmla="*/ 0 w 12"/>
                      <a:gd name="T15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0" y="8"/>
                        </a:moveTo>
                        <a:lnTo>
                          <a:pt x="0" y="14"/>
                        </a:lnTo>
                        <a:lnTo>
                          <a:pt x="6" y="12"/>
                        </a:lnTo>
                        <a:lnTo>
                          <a:pt x="12" y="6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3" name="Freeform 1538"/>
                  <p:cNvSpPr/>
                  <p:nvPr/>
                </p:nvSpPr>
                <p:spPr bwMode="auto">
                  <a:xfrm>
                    <a:off x="3819525" y="2752725"/>
                    <a:ext cx="22225" cy="22225"/>
                  </a:xfrm>
                  <a:custGeom>
                    <a:avLst/>
                    <a:gdLst>
                      <a:gd name="T0" fmla="*/ 6 w 14"/>
                      <a:gd name="T1" fmla="*/ 14 h 14"/>
                      <a:gd name="T2" fmla="*/ 8 w 14"/>
                      <a:gd name="T3" fmla="*/ 14 h 14"/>
                      <a:gd name="T4" fmla="*/ 14 w 14"/>
                      <a:gd name="T5" fmla="*/ 6 h 14"/>
                      <a:gd name="T6" fmla="*/ 6 w 14"/>
                      <a:gd name="T7" fmla="*/ 0 h 14"/>
                      <a:gd name="T8" fmla="*/ 4 w 14"/>
                      <a:gd name="T9" fmla="*/ 2 h 14"/>
                      <a:gd name="T10" fmla="*/ 0 w 14"/>
                      <a:gd name="T11" fmla="*/ 6 h 14"/>
                      <a:gd name="T12" fmla="*/ 0 w 14"/>
                      <a:gd name="T13" fmla="*/ 10 h 14"/>
                      <a:gd name="T14" fmla="*/ 4 w 14"/>
                      <a:gd name="T15" fmla="*/ 10 h 14"/>
                      <a:gd name="T16" fmla="*/ 4 w 14"/>
                      <a:gd name="T17" fmla="*/ 14 h 14"/>
                      <a:gd name="T18" fmla="*/ 6 w 14"/>
                      <a:gd name="T19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4">
                        <a:moveTo>
                          <a:pt x="6" y="14"/>
                        </a:moveTo>
                        <a:lnTo>
                          <a:pt x="8" y="14"/>
                        </a:lnTo>
                        <a:lnTo>
                          <a:pt x="14" y="6"/>
                        </a:lnTo>
                        <a:lnTo>
                          <a:pt x="6" y="0"/>
                        </a:lnTo>
                        <a:lnTo>
                          <a:pt x="4" y="2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4" y="10"/>
                        </a:lnTo>
                        <a:lnTo>
                          <a:pt x="4" y="14"/>
                        </a:lnTo>
                        <a:lnTo>
                          <a:pt x="6" y="1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4" name="Freeform 1539"/>
                  <p:cNvSpPr/>
                  <p:nvPr/>
                </p:nvSpPr>
                <p:spPr bwMode="auto">
                  <a:xfrm>
                    <a:off x="4137025" y="2098675"/>
                    <a:ext cx="34925" cy="25400"/>
                  </a:xfrm>
                  <a:custGeom>
                    <a:avLst/>
                    <a:gdLst>
                      <a:gd name="T0" fmla="*/ 12 w 22"/>
                      <a:gd name="T1" fmla="*/ 16 h 16"/>
                      <a:gd name="T2" fmla="*/ 18 w 22"/>
                      <a:gd name="T3" fmla="*/ 16 h 16"/>
                      <a:gd name="T4" fmla="*/ 22 w 22"/>
                      <a:gd name="T5" fmla="*/ 12 h 16"/>
                      <a:gd name="T6" fmla="*/ 22 w 22"/>
                      <a:gd name="T7" fmla="*/ 10 h 16"/>
                      <a:gd name="T8" fmla="*/ 18 w 22"/>
                      <a:gd name="T9" fmla="*/ 10 h 16"/>
                      <a:gd name="T10" fmla="*/ 18 w 22"/>
                      <a:gd name="T11" fmla="*/ 8 h 16"/>
                      <a:gd name="T12" fmla="*/ 18 w 22"/>
                      <a:gd name="T13" fmla="*/ 4 h 16"/>
                      <a:gd name="T14" fmla="*/ 16 w 22"/>
                      <a:gd name="T15" fmla="*/ 8 h 16"/>
                      <a:gd name="T16" fmla="*/ 14 w 22"/>
                      <a:gd name="T17" fmla="*/ 0 h 16"/>
                      <a:gd name="T18" fmla="*/ 8 w 22"/>
                      <a:gd name="T19" fmla="*/ 0 h 16"/>
                      <a:gd name="T20" fmla="*/ 6 w 22"/>
                      <a:gd name="T21" fmla="*/ 0 h 16"/>
                      <a:gd name="T22" fmla="*/ 0 w 22"/>
                      <a:gd name="T23" fmla="*/ 16 h 16"/>
                      <a:gd name="T24" fmla="*/ 12 w 22"/>
                      <a:gd name="T25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" h="16">
                        <a:moveTo>
                          <a:pt x="12" y="16"/>
                        </a:moveTo>
                        <a:lnTo>
                          <a:pt x="18" y="16"/>
                        </a:lnTo>
                        <a:lnTo>
                          <a:pt x="22" y="12"/>
                        </a:lnTo>
                        <a:lnTo>
                          <a:pt x="22" y="10"/>
                        </a:lnTo>
                        <a:lnTo>
                          <a:pt x="18" y="10"/>
                        </a:lnTo>
                        <a:lnTo>
                          <a:pt x="18" y="8"/>
                        </a:lnTo>
                        <a:lnTo>
                          <a:pt x="18" y="4"/>
                        </a:lnTo>
                        <a:lnTo>
                          <a:pt x="16" y="8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0" y="16"/>
                        </a:lnTo>
                        <a:lnTo>
                          <a:pt x="12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5" name="Freeform 1540"/>
                  <p:cNvSpPr/>
                  <p:nvPr/>
                </p:nvSpPr>
                <p:spPr bwMode="auto">
                  <a:xfrm>
                    <a:off x="4149725" y="3025775"/>
                    <a:ext cx="9525" cy="15875"/>
                  </a:xfrm>
                  <a:custGeom>
                    <a:avLst/>
                    <a:gdLst>
                      <a:gd name="T0" fmla="*/ 0 w 6"/>
                      <a:gd name="T1" fmla="*/ 8 h 10"/>
                      <a:gd name="T2" fmla="*/ 0 w 6"/>
                      <a:gd name="T3" fmla="*/ 10 h 10"/>
                      <a:gd name="T4" fmla="*/ 6 w 6"/>
                      <a:gd name="T5" fmla="*/ 2 h 10"/>
                      <a:gd name="T6" fmla="*/ 6 w 6"/>
                      <a:gd name="T7" fmla="*/ 0 h 10"/>
                      <a:gd name="T8" fmla="*/ 4 w 6"/>
                      <a:gd name="T9" fmla="*/ 0 h 10"/>
                      <a:gd name="T10" fmla="*/ 0 w 6"/>
                      <a:gd name="T11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10">
                        <a:moveTo>
                          <a:pt x="0" y="8"/>
                        </a:moveTo>
                        <a:lnTo>
                          <a:pt x="0" y="10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6" name="Freeform 1541"/>
                  <p:cNvSpPr/>
                  <p:nvPr/>
                </p:nvSpPr>
                <p:spPr bwMode="auto">
                  <a:xfrm>
                    <a:off x="4540250" y="2139950"/>
                    <a:ext cx="25400" cy="22225"/>
                  </a:xfrm>
                  <a:custGeom>
                    <a:avLst/>
                    <a:gdLst>
                      <a:gd name="T0" fmla="*/ 8 w 16"/>
                      <a:gd name="T1" fmla="*/ 14 h 14"/>
                      <a:gd name="T2" fmla="*/ 8 w 16"/>
                      <a:gd name="T3" fmla="*/ 12 h 14"/>
                      <a:gd name="T4" fmla="*/ 10 w 16"/>
                      <a:gd name="T5" fmla="*/ 12 h 14"/>
                      <a:gd name="T6" fmla="*/ 14 w 16"/>
                      <a:gd name="T7" fmla="*/ 12 h 14"/>
                      <a:gd name="T8" fmla="*/ 16 w 16"/>
                      <a:gd name="T9" fmla="*/ 10 h 14"/>
                      <a:gd name="T10" fmla="*/ 16 w 16"/>
                      <a:gd name="T11" fmla="*/ 8 h 14"/>
                      <a:gd name="T12" fmla="*/ 6 w 16"/>
                      <a:gd name="T13" fmla="*/ 0 h 14"/>
                      <a:gd name="T14" fmla="*/ 0 w 16"/>
                      <a:gd name="T15" fmla="*/ 10 h 14"/>
                      <a:gd name="T16" fmla="*/ 6 w 16"/>
                      <a:gd name="T17" fmla="*/ 12 h 14"/>
                      <a:gd name="T18" fmla="*/ 8 w 16"/>
                      <a:gd name="T19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4">
                        <a:moveTo>
                          <a:pt x="8" y="14"/>
                        </a:moveTo>
                        <a:lnTo>
                          <a:pt x="8" y="12"/>
                        </a:lnTo>
                        <a:lnTo>
                          <a:pt x="10" y="12"/>
                        </a:lnTo>
                        <a:lnTo>
                          <a:pt x="14" y="12"/>
                        </a:lnTo>
                        <a:lnTo>
                          <a:pt x="16" y="10"/>
                        </a:lnTo>
                        <a:lnTo>
                          <a:pt x="16" y="8"/>
                        </a:lnTo>
                        <a:lnTo>
                          <a:pt x="6" y="0"/>
                        </a:lnTo>
                        <a:lnTo>
                          <a:pt x="0" y="10"/>
                        </a:lnTo>
                        <a:lnTo>
                          <a:pt x="6" y="12"/>
                        </a:lnTo>
                        <a:lnTo>
                          <a:pt x="8" y="1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7" name="Freeform 1542"/>
                  <p:cNvSpPr/>
                  <p:nvPr/>
                </p:nvSpPr>
                <p:spPr bwMode="auto">
                  <a:xfrm>
                    <a:off x="4013200" y="3117850"/>
                    <a:ext cx="15875" cy="28575"/>
                  </a:xfrm>
                  <a:custGeom>
                    <a:avLst/>
                    <a:gdLst>
                      <a:gd name="T0" fmla="*/ 2 w 10"/>
                      <a:gd name="T1" fmla="*/ 12 h 18"/>
                      <a:gd name="T2" fmla="*/ 0 w 10"/>
                      <a:gd name="T3" fmla="*/ 16 h 18"/>
                      <a:gd name="T4" fmla="*/ 0 w 10"/>
                      <a:gd name="T5" fmla="*/ 18 h 18"/>
                      <a:gd name="T6" fmla="*/ 2 w 10"/>
                      <a:gd name="T7" fmla="*/ 16 h 18"/>
                      <a:gd name="T8" fmla="*/ 8 w 10"/>
                      <a:gd name="T9" fmla="*/ 8 h 18"/>
                      <a:gd name="T10" fmla="*/ 10 w 10"/>
                      <a:gd name="T11" fmla="*/ 4 h 18"/>
                      <a:gd name="T12" fmla="*/ 10 w 10"/>
                      <a:gd name="T13" fmla="*/ 0 h 18"/>
                      <a:gd name="T14" fmla="*/ 8 w 10"/>
                      <a:gd name="T15" fmla="*/ 0 h 18"/>
                      <a:gd name="T16" fmla="*/ 2 w 10"/>
                      <a:gd name="T17" fmla="*/ 12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8">
                        <a:moveTo>
                          <a:pt x="2" y="12"/>
                        </a:move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2" y="16"/>
                        </a:lnTo>
                        <a:lnTo>
                          <a:pt x="8" y="8"/>
                        </a:lnTo>
                        <a:lnTo>
                          <a:pt x="10" y="4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8" name="Freeform 1543"/>
                  <p:cNvSpPr/>
                  <p:nvPr/>
                </p:nvSpPr>
                <p:spPr bwMode="auto">
                  <a:xfrm>
                    <a:off x="3921125" y="2781300"/>
                    <a:ext cx="66675" cy="288925"/>
                  </a:xfrm>
                  <a:custGeom>
                    <a:avLst/>
                    <a:gdLst>
                      <a:gd name="T0" fmla="*/ 32 w 42"/>
                      <a:gd name="T1" fmla="*/ 98 h 182"/>
                      <a:gd name="T2" fmla="*/ 30 w 42"/>
                      <a:gd name="T3" fmla="*/ 92 h 182"/>
                      <a:gd name="T4" fmla="*/ 26 w 42"/>
                      <a:gd name="T5" fmla="*/ 92 h 182"/>
                      <a:gd name="T6" fmla="*/ 26 w 42"/>
                      <a:gd name="T7" fmla="*/ 82 h 182"/>
                      <a:gd name="T8" fmla="*/ 26 w 42"/>
                      <a:gd name="T9" fmla="*/ 70 h 182"/>
                      <a:gd name="T10" fmla="*/ 26 w 42"/>
                      <a:gd name="T11" fmla="*/ 56 h 182"/>
                      <a:gd name="T12" fmla="*/ 24 w 42"/>
                      <a:gd name="T13" fmla="*/ 48 h 182"/>
                      <a:gd name="T14" fmla="*/ 26 w 42"/>
                      <a:gd name="T15" fmla="*/ 44 h 182"/>
                      <a:gd name="T16" fmla="*/ 30 w 42"/>
                      <a:gd name="T17" fmla="*/ 38 h 182"/>
                      <a:gd name="T18" fmla="*/ 24 w 42"/>
                      <a:gd name="T19" fmla="*/ 32 h 182"/>
                      <a:gd name="T20" fmla="*/ 18 w 42"/>
                      <a:gd name="T21" fmla="*/ 24 h 182"/>
                      <a:gd name="T22" fmla="*/ 22 w 42"/>
                      <a:gd name="T23" fmla="*/ 16 h 182"/>
                      <a:gd name="T24" fmla="*/ 24 w 42"/>
                      <a:gd name="T25" fmla="*/ 10 h 182"/>
                      <a:gd name="T26" fmla="*/ 22 w 42"/>
                      <a:gd name="T27" fmla="*/ 6 h 182"/>
                      <a:gd name="T28" fmla="*/ 16 w 42"/>
                      <a:gd name="T29" fmla="*/ 0 h 182"/>
                      <a:gd name="T30" fmla="*/ 14 w 42"/>
                      <a:gd name="T31" fmla="*/ 6 h 182"/>
                      <a:gd name="T32" fmla="*/ 12 w 42"/>
                      <a:gd name="T33" fmla="*/ 8 h 182"/>
                      <a:gd name="T34" fmla="*/ 14 w 42"/>
                      <a:gd name="T35" fmla="*/ 16 h 182"/>
                      <a:gd name="T36" fmla="*/ 16 w 42"/>
                      <a:gd name="T37" fmla="*/ 20 h 182"/>
                      <a:gd name="T38" fmla="*/ 14 w 42"/>
                      <a:gd name="T39" fmla="*/ 26 h 182"/>
                      <a:gd name="T40" fmla="*/ 8 w 42"/>
                      <a:gd name="T41" fmla="*/ 28 h 182"/>
                      <a:gd name="T42" fmla="*/ 6 w 42"/>
                      <a:gd name="T43" fmla="*/ 34 h 182"/>
                      <a:gd name="T44" fmla="*/ 4 w 42"/>
                      <a:gd name="T45" fmla="*/ 36 h 182"/>
                      <a:gd name="T46" fmla="*/ 0 w 42"/>
                      <a:gd name="T47" fmla="*/ 46 h 182"/>
                      <a:gd name="T48" fmla="*/ 4 w 42"/>
                      <a:gd name="T49" fmla="*/ 54 h 182"/>
                      <a:gd name="T50" fmla="*/ 6 w 42"/>
                      <a:gd name="T51" fmla="*/ 66 h 182"/>
                      <a:gd name="T52" fmla="*/ 6 w 42"/>
                      <a:gd name="T53" fmla="*/ 92 h 182"/>
                      <a:gd name="T54" fmla="*/ 4 w 42"/>
                      <a:gd name="T55" fmla="*/ 116 h 182"/>
                      <a:gd name="T56" fmla="*/ 6 w 42"/>
                      <a:gd name="T57" fmla="*/ 116 h 182"/>
                      <a:gd name="T58" fmla="*/ 6 w 42"/>
                      <a:gd name="T59" fmla="*/ 118 h 182"/>
                      <a:gd name="T60" fmla="*/ 6 w 42"/>
                      <a:gd name="T61" fmla="*/ 124 h 182"/>
                      <a:gd name="T62" fmla="*/ 4 w 42"/>
                      <a:gd name="T63" fmla="*/ 126 h 182"/>
                      <a:gd name="T64" fmla="*/ 4 w 42"/>
                      <a:gd name="T65" fmla="*/ 128 h 182"/>
                      <a:gd name="T66" fmla="*/ 8 w 42"/>
                      <a:gd name="T67" fmla="*/ 136 h 182"/>
                      <a:gd name="T68" fmla="*/ 6 w 42"/>
                      <a:gd name="T69" fmla="*/ 156 h 182"/>
                      <a:gd name="T70" fmla="*/ 0 w 42"/>
                      <a:gd name="T71" fmla="*/ 180 h 182"/>
                      <a:gd name="T72" fmla="*/ 6 w 42"/>
                      <a:gd name="T73" fmla="*/ 172 h 182"/>
                      <a:gd name="T74" fmla="*/ 8 w 42"/>
                      <a:gd name="T75" fmla="*/ 166 h 182"/>
                      <a:gd name="T76" fmla="*/ 14 w 42"/>
                      <a:gd name="T77" fmla="*/ 170 h 182"/>
                      <a:gd name="T78" fmla="*/ 18 w 42"/>
                      <a:gd name="T79" fmla="*/ 174 h 182"/>
                      <a:gd name="T80" fmla="*/ 24 w 42"/>
                      <a:gd name="T81" fmla="*/ 182 h 182"/>
                      <a:gd name="T82" fmla="*/ 24 w 42"/>
                      <a:gd name="T83" fmla="*/ 178 h 182"/>
                      <a:gd name="T84" fmla="*/ 24 w 42"/>
                      <a:gd name="T85" fmla="*/ 172 h 182"/>
                      <a:gd name="T86" fmla="*/ 18 w 42"/>
                      <a:gd name="T87" fmla="*/ 162 h 182"/>
                      <a:gd name="T88" fmla="*/ 14 w 42"/>
                      <a:gd name="T89" fmla="*/ 152 h 182"/>
                      <a:gd name="T90" fmla="*/ 14 w 42"/>
                      <a:gd name="T91" fmla="*/ 142 h 182"/>
                      <a:gd name="T92" fmla="*/ 14 w 42"/>
                      <a:gd name="T93" fmla="*/ 130 h 182"/>
                      <a:gd name="T94" fmla="*/ 18 w 42"/>
                      <a:gd name="T95" fmla="*/ 110 h 182"/>
                      <a:gd name="T96" fmla="*/ 22 w 42"/>
                      <a:gd name="T97" fmla="*/ 110 h 182"/>
                      <a:gd name="T98" fmla="*/ 22 w 42"/>
                      <a:gd name="T99" fmla="*/ 106 h 182"/>
                      <a:gd name="T100" fmla="*/ 26 w 42"/>
                      <a:gd name="T101" fmla="*/ 106 h 182"/>
                      <a:gd name="T102" fmla="*/ 32 w 42"/>
                      <a:gd name="T103" fmla="*/ 106 h 182"/>
                      <a:gd name="T104" fmla="*/ 42 w 42"/>
                      <a:gd name="T105" fmla="*/ 116 h 182"/>
                      <a:gd name="T106" fmla="*/ 36 w 42"/>
                      <a:gd name="T107" fmla="*/ 102 h 182"/>
                      <a:gd name="T108" fmla="*/ 32 w 42"/>
                      <a:gd name="T109" fmla="*/ 9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42" h="182">
                        <a:moveTo>
                          <a:pt x="32" y="98"/>
                        </a:moveTo>
                        <a:lnTo>
                          <a:pt x="30" y="92"/>
                        </a:lnTo>
                        <a:lnTo>
                          <a:pt x="26" y="92"/>
                        </a:lnTo>
                        <a:lnTo>
                          <a:pt x="26" y="82"/>
                        </a:lnTo>
                        <a:lnTo>
                          <a:pt x="26" y="70"/>
                        </a:lnTo>
                        <a:lnTo>
                          <a:pt x="26" y="56"/>
                        </a:lnTo>
                        <a:lnTo>
                          <a:pt x="24" y="48"/>
                        </a:lnTo>
                        <a:lnTo>
                          <a:pt x="26" y="44"/>
                        </a:lnTo>
                        <a:lnTo>
                          <a:pt x="30" y="38"/>
                        </a:lnTo>
                        <a:lnTo>
                          <a:pt x="24" y="32"/>
                        </a:lnTo>
                        <a:lnTo>
                          <a:pt x="18" y="24"/>
                        </a:lnTo>
                        <a:lnTo>
                          <a:pt x="22" y="16"/>
                        </a:lnTo>
                        <a:lnTo>
                          <a:pt x="24" y="10"/>
                        </a:lnTo>
                        <a:lnTo>
                          <a:pt x="22" y="6"/>
                        </a:lnTo>
                        <a:lnTo>
                          <a:pt x="16" y="0"/>
                        </a:lnTo>
                        <a:lnTo>
                          <a:pt x="14" y="6"/>
                        </a:lnTo>
                        <a:lnTo>
                          <a:pt x="12" y="8"/>
                        </a:lnTo>
                        <a:lnTo>
                          <a:pt x="14" y="16"/>
                        </a:lnTo>
                        <a:lnTo>
                          <a:pt x="16" y="20"/>
                        </a:lnTo>
                        <a:lnTo>
                          <a:pt x="14" y="26"/>
                        </a:lnTo>
                        <a:lnTo>
                          <a:pt x="8" y="28"/>
                        </a:lnTo>
                        <a:lnTo>
                          <a:pt x="6" y="34"/>
                        </a:lnTo>
                        <a:lnTo>
                          <a:pt x="4" y="36"/>
                        </a:lnTo>
                        <a:lnTo>
                          <a:pt x="0" y="46"/>
                        </a:lnTo>
                        <a:lnTo>
                          <a:pt x="4" y="54"/>
                        </a:lnTo>
                        <a:lnTo>
                          <a:pt x="6" y="66"/>
                        </a:lnTo>
                        <a:lnTo>
                          <a:pt x="6" y="92"/>
                        </a:lnTo>
                        <a:lnTo>
                          <a:pt x="4" y="116"/>
                        </a:lnTo>
                        <a:lnTo>
                          <a:pt x="6" y="116"/>
                        </a:lnTo>
                        <a:lnTo>
                          <a:pt x="6" y="118"/>
                        </a:lnTo>
                        <a:lnTo>
                          <a:pt x="6" y="124"/>
                        </a:lnTo>
                        <a:lnTo>
                          <a:pt x="4" y="126"/>
                        </a:lnTo>
                        <a:lnTo>
                          <a:pt x="4" y="128"/>
                        </a:lnTo>
                        <a:lnTo>
                          <a:pt x="8" y="136"/>
                        </a:lnTo>
                        <a:lnTo>
                          <a:pt x="6" y="156"/>
                        </a:lnTo>
                        <a:lnTo>
                          <a:pt x="0" y="180"/>
                        </a:lnTo>
                        <a:lnTo>
                          <a:pt x="6" y="172"/>
                        </a:lnTo>
                        <a:lnTo>
                          <a:pt x="8" y="166"/>
                        </a:lnTo>
                        <a:lnTo>
                          <a:pt x="14" y="170"/>
                        </a:lnTo>
                        <a:lnTo>
                          <a:pt x="18" y="174"/>
                        </a:lnTo>
                        <a:lnTo>
                          <a:pt x="24" y="182"/>
                        </a:lnTo>
                        <a:lnTo>
                          <a:pt x="24" y="178"/>
                        </a:lnTo>
                        <a:lnTo>
                          <a:pt x="24" y="172"/>
                        </a:lnTo>
                        <a:lnTo>
                          <a:pt x="18" y="162"/>
                        </a:lnTo>
                        <a:lnTo>
                          <a:pt x="14" y="152"/>
                        </a:lnTo>
                        <a:lnTo>
                          <a:pt x="14" y="142"/>
                        </a:lnTo>
                        <a:lnTo>
                          <a:pt x="14" y="130"/>
                        </a:lnTo>
                        <a:lnTo>
                          <a:pt x="18" y="110"/>
                        </a:lnTo>
                        <a:lnTo>
                          <a:pt x="22" y="110"/>
                        </a:lnTo>
                        <a:lnTo>
                          <a:pt x="22" y="106"/>
                        </a:lnTo>
                        <a:lnTo>
                          <a:pt x="26" y="106"/>
                        </a:lnTo>
                        <a:lnTo>
                          <a:pt x="32" y="106"/>
                        </a:lnTo>
                        <a:lnTo>
                          <a:pt x="42" y="116"/>
                        </a:lnTo>
                        <a:lnTo>
                          <a:pt x="36" y="102"/>
                        </a:lnTo>
                        <a:lnTo>
                          <a:pt x="32" y="9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9" name="Freeform 1544"/>
                  <p:cNvSpPr/>
                  <p:nvPr/>
                </p:nvSpPr>
                <p:spPr bwMode="auto">
                  <a:xfrm>
                    <a:off x="4102100" y="3054350"/>
                    <a:ext cx="15875" cy="25400"/>
                  </a:xfrm>
                  <a:custGeom>
                    <a:avLst/>
                    <a:gdLst>
                      <a:gd name="T0" fmla="*/ 4 w 10"/>
                      <a:gd name="T1" fmla="*/ 6 h 16"/>
                      <a:gd name="T2" fmla="*/ 2 w 10"/>
                      <a:gd name="T3" fmla="*/ 12 h 16"/>
                      <a:gd name="T4" fmla="*/ 0 w 10"/>
                      <a:gd name="T5" fmla="*/ 16 h 16"/>
                      <a:gd name="T6" fmla="*/ 2 w 10"/>
                      <a:gd name="T7" fmla="*/ 16 h 16"/>
                      <a:gd name="T8" fmla="*/ 8 w 10"/>
                      <a:gd name="T9" fmla="*/ 12 h 16"/>
                      <a:gd name="T10" fmla="*/ 10 w 10"/>
                      <a:gd name="T11" fmla="*/ 6 h 16"/>
                      <a:gd name="T12" fmla="*/ 10 w 10"/>
                      <a:gd name="T13" fmla="*/ 2 h 16"/>
                      <a:gd name="T14" fmla="*/ 8 w 10"/>
                      <a:gd name="T15" fmla="*/ 0 h 16"/>
                      <a:gd name="T16" fmla="*/ 4 w 10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6">
                        <a:moveTo>
                          <a:pt x="4" y="6"/>
                        </a:moveTo>
                        <a:lnTo>
                          <a:pt x="2" y="12"/>
                        </a:lnTo>
                        <a:lnTo>
                          <a:pt x="0" y="16"/>
                        </a:lnTo>
                        <a:lnTo>
                          <a:pt x="2" y="16"/>
                        </a:lnTo>
                        <a:lnTo>
                          <a:pt x="8" y="12"/>
                        </a:lnTo>
                        <a:lnTo>
                          <a:pt x="10" y="6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0" name="Freeform 1545"/>
                  <p:cNvSpPr/>
                  <p:nvPr/>
                </p:nvSpPr>
                <p:spPr bwMode="auto">
                  <a:xfrm>
                    <a:off x="4041775" y="3089275"/>
                    <a:ext cx="28575" cy="25400"/>
                  </a:xfrm>
                  <a:custGeom>
                    <a:avLst/>
                    <a:gdLst>
                      <a:gd name="T0" fmla="*/ 14 w 18"/>
                      <a:gd name="T1" fmla="*/ 0 h 16"/>
                      <a:gd name="T2" fmla="*/ 12 w 18"/>
                      <a:gd name="T3" fmla="*/ 0 h 16"/>
                      <a:gd name="T4" fmla="*/ 6 w 18"/>
                      <a:gd name="T5" fmla="*/ 12 h 16"/>
                      <a:gd name="T6" fmla="*/ 2 w 18"/>
                      <a:gd name="T7" fmla="*/ 12 h 16"/>
                      <a:gd name="T8" fmla="*/ 0 w 18"/>
                      <a:gd name="T9" fmla="*/ 16 h 16"/>
                      <a:gd name="T10" fmla="*/ 4 w 18"/>
                      <a:gd name="T11" fmla="*/ 16 h 16"/>
                      <a:gd name="T12" fmla="*/ 18 w 18"/>
                      <a:gd name="T13" fmla="*/ 8 h 16"/>
                      <a:gd name="T14" fmla="*/ 18 w 18"/>
                      <a:gd name="T15" fmla="*/ 4 h 16"/>
                      <a:gd name="T16" fmla="*/ 14 w 18"/>
                      <a:gd name="T17" fmla="*/ 4 h 16"/>
                      <a:gd name="T18" fmla="*/ 14 w 18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" h="16">
                        <a:moveTo>
                          <a:pt x="14" y="0"/>
                        </a:moveTo>
                        <a:lnTo>
                          <a:pt x="12" y="0"/>
                        </a:lnTo>
                        <a:lnTo>
                          <a:pt x="6" y="12"/>
                        </a:lnTo>
                        <a:lnTo>
                          <a:pt x="2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18" y="8"/>
                        </a:lnTo>
                        <a:lnTo>
                          <a:pt x="18" y="4"/>
                        </a:lnTo>
                        <a:lnTo>
                          <a:pt x="14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1" name="Freeform 1546"/>
                  <p:cNvSpPr/>
                  <p:nvPr/>
                </p:nvSpPr>
                <p:spPr bwMode="auto">
                  <a:xfrm>
                    <a:off x="4073525" y="3079750"/>
                    <a:ext cx="6350" cy="19050"/>
                  </a:xfrm>
                  <a:custGeom>
                    <a:avLst/>
                    <a:gdLst>
                      <a:gd name="T0" fmla="*/ 0 w 4"/>
                      <a:gd name="T1" fmla="*/ 12 h 12"/>
                      <a:gd name="T2" fmla="*/ 2 w 4"/>
                      <a:gd name="T3" fmla="*/ 12 h 12"/>
                      <a:gd name="T4" fmla="*/ 4 w 4"/>
                      <a:gd name="T5" fmla="*/ 12 h 12"/>
                      <a:gd name="T6" fmla="*/ 4 w 4"/>
                      <a:gd name="T7" fmla="*/ 4 h 12"/>
                      <a:gd name="T8" fmla="*/ 4 w 4"/>
                      <a:gd name="T9" fmla="*/ 0 h 12"/>
                      <a:gd name="T10" fmla="*/ 0 w 4"/>
                      <a:gd name="T11" fmla="*/ 6 h 12"/>
                      <a:gd name="T12" fmla="*/ 0 w 4"/>
                      <a:gd name="T1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12">
                        <a:moveTo>
                          <a:pt x="0" y="12"/>
                        </a:moveTo>
                        <a:lnTo>
                          <a:pt x="2" y="12"/>
                        </a:lnTo>
                        <a:lnTo>
                          <a:pt x="4" y="12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2" name="Freeform 1547"/>
                  <p:cNvSpPr/>
                  <p:nvPr/>
                </p:nvSpPr>
                <p:spPr bwMode="auto">
                  <a:xfrm>
                    <a:off x="2755900" y="1638300"/>
                    <a:ext cx="28575" cy="12700"/>
                  </a:xfrm>
                  <a:custGeom>
                    <a:avLst/>
                    <a:gdLst>
                      <a:gd name="T0" fmla="*/ 18 w 18"/>
                      <a:gd name="T1" fmla="*/ 2 h 8"/>
                      <a:gd name="T2" fmla="*/ 8 w 18"/>
                      <a:gd name="T3" fmla="*/ 0 h 8"/>
                      <a:gd name="T4" fmla="*/ 0 w 18"/>
                      <a:gd name="T5" fmla="*/ 0 h 8"/>
                      <a:gd name="T6" fmla="*/ 4 w 18"/>
                      <a:gd name="T7" fmla="*/ 8 h 8"/>
                      <a:gd name="T8" fmla="*/ 18 w 18"/>
                      <a:gd name="T9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8">
                        <a:moveTo>
                          <a:pt x="18" y="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4" y="8"/>
                        </a:lnTo>
                        <a:lnTo>
                          <a:pt x="18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3" name="Freeform 1548"/>
                  <p:cNvSpPr/>
                  <p:nvPr/>
                </p:nvSpPr>
                <p:spPr bwMode="auto">
                  <a:xfrm>
                    <a:off x="2482850" y="2000250"/>
                    <a:ext cx="19050" cy="25400"/>
                  </a:xfrm>
                  <a:custGeom>
                    <a:avLst/>
                    <a:gdLst>
                      <a:gd name="T0" fmla="*/ 8 w 12"/>
                      <a:gd name="T1" fmla="*/ 16 h 16"/>
                      <a:gd name="T2" fmla="*/ 12 w 12"/>
                      <a:gd name="T3" fmla="*/ 16 h 16"/>
                      <a:gd name="T4" fmla="*/ 12 w 12"/>
                      <a:gd name="T5" fmla="*/ 6 h 16"/>
                      <a:gd name="T6" fmla="*/ 8 w 12"/>
                      <a:gd name="T7" fmla="*/ 0 h 16"/>
                      <a:gd name="T8" fmla="*/ 0 w 12"/>
                      <a:gd name="T9" fmla="*/ 8 h 16"/>
                      <a:gd name="T10" fmla="*/ 4 w 12"/>
                      <a:gd name="T11" fmla="*/ 16 h 16"/>
                      <a:gd name="T12" fmla="*/ 8 w 12"/>
                      <a:gd name="T1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16">
                        <a:moveTo>
                          <a:pt x="8" y="16"/>
                        </a:moveTo>
                        <a:lnTo>
                          <a:pt x="12" y="16"/>
                        </a:lnTo>
                        <a:lnTo>
                          <a:pt x="12" y="6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4" name="Freeform 1549"/>
                  <p:cNvSpPr/>
                  <p:nvPr/>
                </p:nvSpPr>
                <p:spPr bwMode="auto">
                  <a:xfrm>
                    <a:off x="2451100" y="2028825"/>
                    <a:ext cx="31750" cy="19050"/>
                  </a:xfrm>
                  <a:custGeom>
                    <a:avLst/>
                    <a:gdLst>
                      <a:gd name="T0" fmla="*/ 20 w 20"/>
                      <a:gd name="T1" fmla="*/ 10 h 12"/>
                      <a:gd name="T2" fmla="*/ 20 w 20"/>
                      <a:gd name="T3" fmla="*/ 2 h 12"/>
                      <a:gd name="T4" fmla="*/ 14 w 20"/>
                      <a:gd name="T5" fmla="*/ 2 h 12"/>
                      <a:gd name="T6" fmla="*/ 10 w 20"/>
                      <a:gd name="T7" fmla="*/ 0 h 12"/>
                      <a:gd name="T8" fmla="*/ 4 w 20"/>
                      <a:gd name="T9" fmla="*/ 8 h 12"/>
                      <a:gd name="T10" fmla="*/ 4 w 20"/>
                      <a:gd name="T11" fmla="*/ 10 h 12"/>
                      <a:gd name="T12" fmla="*/ 0 w 20"/>
                      <a:gd name="T13" fmla="*/ 12 h 12"/>
                      <a:gd name="T14" fmla="*/ 6 w 20"/>
                      <a:gd name="T15" fmla="*/ 12 h 12"/>
                      <a:gd name="T16" fmla="*/ 20 w 20"/>
                      <a:gd name="T17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2">
                        <a:moveTo>
                          <a:pt x="20" y="10"/>
                        </a:moveTo>
                        <a:lnTo>
                          <a:pt x="20" y="2"/>
                        </a:lnTo>
                        <a:lnTo>
                          <a:pt x="14" y="2"/>
                        </a:lnTo>
                        <a:lnTo>
                          <a:pt x="10" y="0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0" y="12"/>
                        </a:lnTo>
                        <a:lnTo>
                          <a:pt x="6" y="12"/>
                        </a:lnTo>
                        <a:lnTo>
                          <a:pt x="20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5" name="Freeform 1550"/>
                  <p:cNvSpPr/>
                  <p:nvPr/>
                </p:nvSpPr>
                <p:spPr bwMode="auto">
                  <a:xfrm>
                    <a:off x="2286000" y="1984375"/>
                    <a:ext cx="22225" cy="19050"/>
                  </a:xfrm>
                  <a:custGeom>
                    <a:avLst/>
                    <a:gdLst>
                      <a:gd name="T0" fmla="*/ 14 w 14"/>
                      <a:gd name="T1" fmla="*/ 12 h 12"/>
                      <a:gd name="T2" fmla="*/ 10 w 14"/>
                      <a:gd name="T3" fmla="*/ 8 h 12"/>
                      <a:gd name="T4" fmla="*/ 10 w 14"/>
                      <a:gd name="T5" fmla="*/ 4 h 12"/>
                      <a:gd name="T6" fmla="*/ 14 w 14"/>
                      <a:gd name="T7" fmla="*/ 2 h 12"/>
                      <a:gd name="T8" fmla="*/ 4 w 14"/>
                      <a:gd name="T9" fmla="*/ 0 h 12"/>
                      <a:gd name="T10" fmla="*/ 0 w 14"/>
                      <a:gd name="T11" fmla="*/ 10 h 12"/>
                      <a:gd name="T12" fmla="*/ 0 w 14"/>
                      <a:gd name="T13" fmla="*/ 12 h 12"/>
                      <a:gd name="T14" fmla="*/ 4 w 14"/>
                      <a:gd name="T15" fmla="*/ 12 h 12"/>
                      <a:gd name="T16" fmla="*/ 14 w 14"/>
                      <a:gd name="T1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12">
                        <a:moveTo>
                          <a:pt x="14" y="12"/>
                        </a:moveTo>
                        <a:lnTo>
                          <a:pt x="10" y="8"/>
                        </a:lnTo>
                        <a:lnTo>
                          <a:pt x="10" y="4"/>
                        </a:lnTo>
                        <a:lnTo>
                          <a:pt x="14" y="2"/>
                        </a:lnTo>
                        <a:lnTo>
                          <a:pt x="4" y="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14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6" name="Freeform 1551"/>
                  <p:cNvSpPr/>
                  <p:nvPr/>
                </p:nvSpPr>
                <p:spPr bwMode="auto">
                  <a:xfrm>
                    <a:off x="2114550" y="1638300"/>
                    <a:ext cx="57150" cy="31750"/>
                  </a:xfrm>
                  <a:custGeom>
                    <a:avLst/>
                    <a:gdLst>
                      <a:gd name="T0" fmla="*/ 8 w 36"/>
                      <a:gd name="T1" fmla="*/ 20 h 20"/>
                      <a:gd name="T2" fmla="*/ 16 w 36"/>
                      <a:gd name="T3" fmla="*/ 20 h 20"/>
                      <a:gd name="T4" fmla="*/ 16 w 36"/>
                      <a:gd name="T5" fmla="*/ 16 h 20"/>
                      <a:gd name="T6" fmla="*/ 32 w 36"/>
                      <a:gd name="T7" fmla="*/ 8 h 20"/>
                      <a:gd name="T8" fmla="*/ 36 w 36"/>
                      <a:gd name="T9" fmla="*/ 4 h 20"/>
                      <a:gd name="T10" fmla="*/ 36 w 36"/>
                      <a:gd name="T11" fmla="*/ 2 h 20"/>
                      <a:gd name="T12" fmla="*/ 34 w 36"/>
                      <a:gd name="T13" fmla="*/ 0 h 20"/>
                      <a:gd name="T14" fmla="*/ 26 w 36"/>
                      <a:gd name="T15" fmla="*/ 0 h 20"/>
                      <a:gd name="T16" fmla="*/ 18 w 36"/>
                      <a:gd name="T17" fmla="*/ 0 h 20"/>
                      <a:gd name="T18" fmla="*/ 14 w 36"/>
                      <a:gd name="T19" fmla="*/ 4 h 20"/>
                      <a:gd name="T20" fmla="*/ 4 w 36"/>
                      <a:gd name="T21" fmla="*/ 4 h 20"/>
                      <a:gd name="T22" fmla="*/ 6 w 36"/>
                      <a:gd name="T23" fmla="*/ 10 h 20"/>
                      <a:gd name="T24" fmla="*/ 4 w 36"/>
                      <a:gd name="T25" fmla="*/ 8 h 20"/>
                      <a:gd name="T26" fmla="*/ 4 w 36"/>
                      <a:gd name="T27" fmla="*/ 10 h 20"/>
                      <a:gd name="T28" fmla="*/ 0 w 36"/>
                      <a:gd name="T29" fmla="*/ 16 h 20"/>
                      <a:gd name="T30" fmla="*/ 6 w 36"/>
                      <a:gd name="T31" fmla="*/ 16 h 20"/>
                      <a:gd name="T32" fmla="*/ 8 w 36"/>
                      <a:gd name="T3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" h="20">
                        <a:moveTo>
                          <a:pt x="8" y="20"/>
                        </a:moveTo>
                        <a:lnTo>
                          <a:pt x="16" y="20"/>
                        </a:lnTo>
                        <a:lnTo>
                          <a:pt x="16" y="16"/>
                        </a:lnTo>
                        <a:lnTo>
                          <a:pt x="32" y="8"/>
                        </a:lnTo>
                        <a:lnTo>
                          <a:pt x="36" y="4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26" y="0"/>
                        </a:lnTo>
                        <a:lnTo>
                          <a:pt x="18" y="0"/>
                        </a:lnTo>
                        <a:lnTo>
                          <a:pt x="14" y="4"/>
                        </a:lnTo>
                        <a:lnTo>
                          <a:pt x="4" y="4"/>
                        </a:lnTo>
                        <a:lnTo>
                          <a:pt x="6" y="10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0" y="16"/>
                        </a:lnTo>
                        <a:lnTo>
                          <a:pt x="6" y="16"/>
                        </a:lnTo>
                        <a:lnTo>
                          <a:pt x="8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7" name="Freeform 1552"/>
                  <p:cNvSpPr/>
                  <p:nvPr/>
                </p:nvSpPr>
                <p:spPr bwMode="auto">
                  <a:xfrm>
                    <a:off x="2959100" y="1714500"/>
                    <a:ext cx="114300" cy="73025"/>
                  </a:xfrm>
                  <a:custGeom>
                    <a:avLst/>
                    <a:gdLst>
                      <a:gd name="T0" fmla="*/ 0 w 72"/>
                      <a:gd name="T1" fmla="*/ 46 h 46"/>
                      <a:gd name="T2" fmla="*/ 10 w 72"/>
                      <a:gd name="T3" fmla="*/ 46 h 46"/>
                      <a:gd name="T4" fmla="*/ 12 w 72"/>
                      <a:gd name="T5" fmla="*/ 46 h 46"/>
                      <a:gd name="T6" fmla="*/ 18 w 72"/>
                      <a:gd name="T7" fmla="*/ 44 h 46"/>
                      <a:gd name="T8" fmla="*/ 20 w 72"/>
                      <a:gd name="T9" fmla="*/ 38 h 46"/>
                      <a:gd name="T10" fmla="*/ 26 w 72"/>
                      <a:gd name="T11" fmla="*/ 36 h 46"/>
                      <a:gd name="T12" fmla="*/ 36 w 72"/>
                      <a:gd name="T13" fmla="*/ 38 h 46"/>
                      <a:gd name="T14" fmla="*/ 44 w 72"/>
                      <a:gd name="T15" fmla="*/ 38 h 46"/>
                      <a:gd name="T16" fmla="*/ 52 w 72"/>
                      <a:gd name="T17" fmla="*/ 38 h 46"/>
                      <a:gd name="T18" fmla="*/ 62 w 72"/>
                      <a:gd name="T19" fmla="*/ 34 h 46"/>
                      <a:gd name="T20" fmla="*/ 64 w 72"/>
                      <a:gd name="T21" fmla="*/ 34 h 46"/>
                      <a:gd name="T22" fmla="*/ 68 w 72"/>
                      <a:gd name="T23" fmla="*/ 34 h 46"/>
                      <a:gd name="T24" fmla="*/ 72 w 72"/>
                      <a:gd name="T25" fmla="*/ 28 h 46"/>
                      <a:gd name="T26" fmla="*/ 72 w 72"/>
                      <a:gd name="T27" fmla="*/ 24 h 46"/>
                      <a:gd name="T28" fmla="*/ 44 w 72"/>
                      <a:gd name="T29" fmla="*/ 6 h 46"/>
                      <a:gd name="T30" fmla="*/ 38 w 72"/>
                      <a:gd name="T31" fmla="*/ 8 h 46"/>
                      <a:gd name="T32" fmla="*/ 36 w 72"/>
                      <a:gd name="T33" fmla="*/ 10 h 46"/>
                      <a:gd name="T34" fmla="*/ 36 w 72"/>
                      <a:gd name="T35" fmla="*/ 8 h 46"/>
                      <a:gd name="T36" fmla="*/ 36 w 72"/>
                      <a:gd name="T37" fmla="*/ 6 h 46"/>
                      <a:gd name="T38" fmla="*/ 38 w 72"/>
                      <a:gd name="T39" fmla="*/ 2 h 46"/>
                      <a:gd name="T40" fmla="*/ 34 w 72"/>
                      <a:gd name="T41" fmla="*/ 0 h 46"/>
                      <a:gd name="T42" fmla="*/ 30 w 72"/>
                      <a:gd name="T43" fmla="*/ 0 h 46"/>
                      <a:gd name="T44" fmla="*/ 30 w 72"/>
                      <a:gd name="T45" fmla="*/ 2 h 46"/>
                      <a:gd name="T46" fmla="*/ 28 w 72"/>
                      <a:gd name="T47" fmla="*/ 2 h 46"/>
                      <a:gd name="T48" fmla="*/ 26 w 72"/>
                      <a:gd name="T49" fmla="*/ 2 h 46"/>
                      <a:gd name="T50" fmla="*/ 26 w 72"/>
                      <a:gd name="T51" fmla="*/ 6 h 46"/>
                      <a:gd name="T52" fmla="*/ 28 w 72"/>
                      <a:gd name="T53" fmla="*/ 6 h 46"/>
                      <a:gd name="T54" fmla="*/ 12 w 72"/>
                      <a:gd name="T55" fmla="*/ 26 h 46"/>
                      <a:gd name="T56" fmla="*/ 12 w 72"/>
                      <a:gd name="T57" fmla="*/ 32 h 46"/>
                      <a:gd name="T58" fmla="*/ 12 w 72"/>
                      <a:gd name="T59" fmla="*/ 36 h 46"/>
                      <a:gd name="T60" fmla="*/ 8 w 72"/>
                      <a:gd name="T61" fmla="*/ 42 h 46"/>
                      <a:gd name="T62" fmla="*/ 0 w 72"/>
                      <a:gd name="T63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2" h="46">
                        <a:moveTo>
                          <a:pt x="0" y="46"/>
                        </a:moveTo>
                        <a:lnTo>
                          <a:pt x="10" y="46"/>
                        </a:lnTo>
                        <a:lnTo>
                          <a:pt x="12" y="46"/>
                        </a:lnTo>
                        <a:lnTo>
                          <a:pt x="18" y="44"/>
                        </a:lnTo>
                        <a:lnTo>
                          <a:pt x="20" y="38"/>
                        </a:lnTo>
                        <a:lnTo>
                          <a:pt x="26" y="36"/>
                        </a:lnTo>
                        <a:lnTo>
                          <a:pt x="36" y="38"/>
                        </a:lnTo>
                        <a:lnTo>
                          <a:pt x="44" y="38"/>
                        </a:lnTo>
                        <a:lnTo>
                          <a:pt x="52" y="38"/>
                        </a:lnTo>
                        <a:lnTo>
                          <a:pt x="62" y="34"/>
                        </a:lnTo>
                        <a:lnTo>
                          <a:pt x="64" y="34"/>
                        </a:lnTo>
                        <a:lnTo>
                          <a:pt x="68" y="34"/>
                        </a:lnTo>
                        <a:lnTo>
                          <a:pt x="72" y="28"/>
                        </a:lnTo>
                        <a:lnTo>
                          <a:pt x="72" y="24"/>
                        </a:lnTo>
                        <a:lnTo>
                          <a:pt x="44" y="6"/>
                        </a:lnTo>
                        <a:lnTo>
                          <a:pt x="38" y="8"/>
                        </a:lnTo>
                        <a:lnTo>
                          <a:pt x="36" y="10"/>
                        </a:lnTo>
                        <a:lnTo>
                          <a:pt x="36" y="8"/>
                        </a:lnTo>
                        <a:lnTo>
                          <a:pt x="36" y="6"/>
                        </a:lnTo>
                        <a:lnTo>
                          <a:pt x="38" y="2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6" y="2"/>
                        </a:lnTo>
                        <a:lnTo>
                          <a:pt x="26" y="6"/>
                        </a:lnTo>
                        <a:lnTo>
                          <a:pt x="28" y="6"/>
                        </a:lnTo>
                        <a:lnTo>
                          <a:pt x="12" y="26"/>
                        </a:lnTo>
                        <a:lnTo>
                          <a:pt x="12" y="32"/>
                        </a:lnTo>
                        <a:lnTo>
                          <a:pt x="12" y="36"/>
                        </a:lnTo>
                        <a:lnTo>
                          <a:pt x="8" y="4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8" name="Freeform 1553"/>
                  <p:cNvSpPr/>
                  <p:nvPr/>
                </p:nvSpPr>
                <p:spPr bwMode="auto">
                  <a:xfrm>
                    <a:off x="2806700" y="1638300"/>
                    <a:ext cx="168275" cy="114300"/>
                  </a:xfrm>
                  <a:custGeom>
                    <a:avLst/>
                    <a:gdLst>
                      <a:gd name="T0" fmla="*/ 16 w 106"/>
                      <a:gd name="T1" fmla="*/ 34 h 72"/>
                      <a:gd name="T2" fmla="*/ 18 w 106"/>
                      <a:gd name="T3" fmla="*/ 38 h 72"/>
                      <a:gd name="T4" fmla="*/ 26 w 106"/>
                      <a:gd name="T5" fmla="*/ 40 h 72"/>
                      <a:gd name="T6" fmla="*/ 36 w 106"/>
                      <a:gd name="T7" fmla="*/ 40 h 72"/>
                      <a:gd name="T8" fmla="*/ 52 w 106"/>
                      <a:gd name="T9" fmla="*/ 36 h 72"/>
                      <a:gd name="T10" fmla="*/ 52 w 106"/>
                      <a:gd name="T11" fmla="*/ 40 h 72"/>
                      <a:gd name="T12" fmla="*/ 44 w 106"/>
                      <a:gd name="T13" fmla="*/ 40 h 72"/>
                      <a:gd name="T14" fmla="*/ 40 w 106"/>
                      <a:gd name="T15" fmla="*/ 44 h 72"/>
                      <a:gd name="T16" fmla="*/ 34 w 106"/>
                      <a:gd name="T17" fmla="*/ 46 h 72"/>
                      <a:gd name="T18" fmla="*/ 34 w 106"/>
                      <a:gd name="T19" fmla="*/ 50 h 72"/>
                      <a:gd name="T20" fmla="*/ 18 w 106"/>
                      <a:gd name="T21" fmla="*/ 56 h 72"/>
                      <a:gd name="T22" fmla="*/ 18 w 106"/>
                      <a:gd name="T23" fmla="*/ 62 h 72"/>
                      <a:gd name="T24" fmla="*/ 34 w 106"/>
                      <a:gd name="T25" fmla="*/ 64 h 72"/>
                      <a:gd name="T26" fmla="*/ 44 w 106"/>
                      <a:gd name="T27" fmla="*/ 64 h 72"/>
                      <a:gd name="T28" fmla="*/ 48 w 106"/>
                      <a:gd name="T29" fmla="*/ 68 h 72"/>
                      <a:gd name="T30" fmla="*/ 62 w 106"/>
                      <a:gd name="T31" fmla="*/ 68 h 72"/>
                      <a:gd name="T32" fmla="*/ 70 w 106"/>
                      <a:gd name="T33" fmla="*/ 72 h 72"/>
                      <a:gd name="T34" fmla="*/ 76 w 106"/>
                      <a:gd name="T35" fmla="*/ 68 h 72"/>
                      <a:gd name="T36" fmla="*/ 88 w 106"/>
                      <a:gd name="T37" fmla="*/ 66 h 72"/>
                      <a:gd name="T38" fmla="*/ 90 w 106"/>
                      <a:gd name="T39" fmla="*/ 66 h 72"/>
                      <a:gd name="T40" fmla="*/ 96 w 106"/>
                      <a:gd name="T41" fmla="*/ 66 h 72"/>
                      <a:gd name="T42" fmla="*/ 98 w 106"/>
                      <a:gd name="T43" fmla="*/ 64 h 72"/>
                      <a:gd name="T44" fmla="*/ 98 w 106"/>
                      <a:gd name="T45" fmla="*/ 58 h 72"/>
                      <a:gd name="T46" fmla="*/ 106 w 106"/>
                      <a:gd name="T47" fmla="*/ 54 h 72"/>
                      <a:gd name="T48" fmla="*/ 104 w 106"/>
                      <a:gd name="T49" fmla="*/ 46 h 72"/>
                      <a:gd name="T50" fmla="*/ 98 w 106"/>
                      <a:gd name="T51" fmla="*/ 44 h 72"/>
                      <a:gd name="T52" fmla="*/ 96 w 106"/>
                      <a:gd name="T53" fmla="*/ 40 h 72"/>
                      <a:gd name="T54" fmla="*/ 90 w 106"/>
                      <a:gd name="T55" fmla="*/ 50 h 72"/>
                      <a:gd name="T56" fmla="*/ 88 w 106"/>
                      <a:gd name="T57" fmla="*/ 50 h 72"/>
                      <a:gd name="T58" fmla="*/ 86 w 106"/>
                      <a:gd name="T59" fmla="*/ 50 h 72"/>
                      <a:gd name="T60" fmla="*/ 88 w 106"/>
                      <a:gd name="T61" fmla="*/ 38 h 72"/>
                      <a:gd name="T62" fmla="*/ 80 w 106"/>
                      <a:gd name="T63" fmla="*/ 34 h 72"/>
                      <a:gd name="T64" fmla="*/ 80 w 106"/>
                      <a:gd name="T65" fmla="*/ 38 h 72"/>
                      <a:gd name="T66" fmla="*/ 64 w 106"/>
                      <a:gd name="T67" fmla="*/ 40 h 72"/>
                      <a:gd name="T68" fmla="*/ 76 w 106"/>
                      <a:gd name="T69" fmla="*/ 36 h 72"/>
                      <a:gd name="T70" fmla="*/ 76 w 106"/>
                      <a:gd name="T71" fmla="*/ 26 h 72"/>
                      <a:gd name="T72" fmla="*/ 78 w 106"/>
                      <a:gd name="T73" fmla="*/ 26 h 72"/>
                      <a:gd name="T74" fmla="*/ 78 w 106"/>
                      <a:gd name="T75" fmla="*/ 22 h 72"/>
                      <a:gd name="T76" fmla="*/ 48 w 106"/>
                      <a:gd name="T77" fmla="*/ 0 h 72"/>
                      <a:gd name="T78" fmla="*/ 42 w 106"/>
                      <a:gd name="T79" fmla="*/ 8 h 72"/>
                      <a:gd name="T80" fmla="*/ 40 w 106"/>
                      <a:gd name="T81" fmla="*/ 10 h 72"/>
                      <a:gd name="T82" fmla="*/ 34 w 106"/>
                      <a:gd name="T83" fmla="*/ 12 h 72"/>
                      <a:gd name="T84" fmla="*/ 32 w 106"/>
                      <a:gd name="T85" fmla="*/ 12 h 72"/>
                      <a:gd name="T86" fmla="*/ 26 w 106"/>
                      <a:gd name="T87" fmla="*/ 12 h 72"/>
                      <a:gd name="T88" fmla="*/ 22 w 106"/>
                      <a:gd name="T89" fmla="*/ 28 h 72"/>
                      <a:gd name="T90" fmla="*/ 16 w 106"/>
                      <a:gd name="T91" fmla="*/ 28 h 72"/>
                      <a:gd name="T92" fmla="*/ 8 w 106"/>
                      <a:gd name="T93" fmla="*/ 28 h 72"/>
                      <a:gd name="T94" fmla="*/ 0 w 106"/>
                      <a:gd name="T95" fmla="*/ 34 h 72"/>
                      <a:gd name="T96" fmla="*/ 8 w 106"/>
                      <a:gd name="T97" fmla="*/ 34 h 72"/>
                      <a:gd name="T98" fmla="*/ 16 w 106"/>
                      <a:gd name="T99" fmla="*/ 34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6" h="72">
                        <a:moveTo>
                          <a:pt x="16" y="34"/>
                        </a:moveTo>
                        <a:lnTo>
                          <a:pt x="18" y="38"/>
                        </a:lnTo>
                        <a:lnTo>
                          <a:pt x="26" y="40"/>
                        </a:lnTo>
                        <a:lnTo>
                          <a:pt x="36" y="40"/>
                        </a:lnTo>
                        <a:lnTo>
                          <a:pt x="52" y="36"/>
                        </a:lnTo>
                        <a:lnTo>
                          <a:pt x="52" y="40"/>
                        </a:lnTo>
                        <a:lnTo>
                          <a:pt x="44" y="40"/>
                        </a:lnTo>
                        <a:lnTo>
                          <a:pt x="40" y="44"/>
                        </a:lnTo>
                        <a:lnTo>
                          <a:pt x="34" y="46"/>
                        </a:lnTo>
                        <a:lnTo>
                          <a:pt x="34" y="50"/>
                        </a:lnTo>
                        <a:lnTo>
                          <a:pt x="18" y="56"/>
                        </a:lnTo>
                        <a:lnTo>
                          <a:pt x="18" y="62"/>
                        </a:lnTo>
                        <a:lnTo>
                          <a:pt x="34" y="64"/>
                        </a:lnTo>
                        <a:lnTo>
                          <a:pt x="44" y="64"/>
                        </a:lnTo>
                        <a:lnTo>
                          <a:pt x="48" y="68"/>
                        </a:lnTo>
                        <a:lnTo>
                          <a:pt x="62" y="68"/>
                        </a:lnTo>
                        <a:lnTo>
                          <a:pt x="70" y="72"/>
                        </a:lnTo>
                        <a:lnTo>
                          <a:pt x="76" y="68"/>
                        </a:lnTo>
                        <a:lnTo>
                          <a:pt x="88" y="66"/>
                        </a:lnTo>
                        <a:lnTo>
                          <a:pt x="90" y="66"/>
                        </a:lnTo>
                        <a:lnTo>
                          <a:pt x="96" y="66"/>
                        </a:lnTo>
                        <a:lnTo>
                          <a:pt x="98" y="64"/>
                        </a:lnTo>
                        <a:lnTo>
                          <a:pt x="98" y="58"/>
                        </a:lnTo>
                        <a:lnTo>
                          <a:pt x="106" y="54"/>
                        </a:lnTo>
                        <a:lnTo>
                          <a:pt x="104" y="46"/>
                        </a:lnTo>
                        <a:lnTo>
                          <a:pt x="98" y="44"/>
                        </a:lnTo>
                        <a:lnTo>
                          <a:pt x="96" y="40"/>
                        </a:lnTo>
                        <a:lnTo>
                          <a:pt x="90" y="50"/>
                        </a:lnTo>
                        <a:lnTo>
                          <a:pt x="88" y="50"/>
                        </a:lnTo>
                        <a:lnTo>
                          <a:pt x="86" y="50"/>
                        </a:lnTo>
                        <a:lnTo>
                          <a:pt x="88" y="38"/>
                        </a:lnTo>
                        <a:lnTo>
                          <a:pt x="80" y="34"/>
                        </a:lnTo>
                        <a:lnTo>
                          <a:pt x="80" y="38"/>
                        </a:lnTo>
                        <a:lnTo>
                          <a:pt x="64" y="40"/>
                        </a:lnTo>
                        <a:lnTo>
                          <a:pt x="76" y="36"/>
                        </a:lnTo>
                        <a:lnTo>
                          <a:pt x="76" y="26"/>
                        </a:lnTo>
                        <a:lnTo>
                          <a:pt x="78" y="26"/>
                        </a:lnTo>
                        <a:lnTo>
                          <a:pt x="78" y="22"/>
                        </a:lnTo>
                        <a:lnTo>
                          <a:pt x="48" y="0"/>
                        </a:lnTo>
                        <a:lnTo>
                          <a:pt x="42" y="8"/>
                        </a:lnTo>
                        <a:lnTo>
                          <a:pt x="40" y="10"/>
                        </a:lnTo>
                        <a:lnTo>
                          <a:pt x="34" y="12"/>
                        </a:lnTo>
                        <a:lnTo>
                          <a:pt x="32" y="12"/>
                        </a:lnTo>
                        <a:lnTo>
                          <a:pt x="26" y="12"/>
                        </a:lnTo>
                        <a:lnTo>
                          <a:pt x="22" y="28"/>
                        </a:lnTo>
                        <a:lnTo>
                          <a:pt x="16" y="28"/>
                        </a:lnTo>
                        <a:lnTo>
                          <a:pt x="8" y="28"/>
                        </a:lnTo>
                        <a:lnTo>
                          <a:pt x="0" y="34"/>
                        </a:lnTo>
                        <a:lnTo>
                          <a:pt x="8" y="34"/>
                        </a:lnTo>
                        <a:lnTo>
                          <a:pt x="16" y="3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9" name="Freeform 1554"/>
                  <p:cNvSpPr/>
                  <p:nvPr/>
                </p:nvSpPr>
                <p:spPr bwMode="auto">
                  <a:xfrm>
                    <a:off x="2784475" y="1698625"/>
                    <a:ext cx="47625" cy="31750"/>
                  </a:xfrm>
                  <a:custGeom>
                    <a:avLst/>
                    <a:gdLst>
                      <a:gd name="T0" fmla="*/ 0 w 30"/>
                      <a:gd name="T1" fmla="*/ 20 h 20"/>
                      <a:gd name="T2" fmla="*/ 30 w 30"/>
                      <a:gd name="T3" fmla="*/ 18 h 20"/>
                      <a:gd name="T4" fmla="*/ 30 w 30"/>
                      <a:gd name="T5" fmla="*/ 16 h 20"/>
                      <a:gd name="T6" fmla="*/ 30 w 30"/>
                      <a:gd name="T7" fmla="*/ 12 h 20"/>
                      <a:gd name="T8" fmla="*/ 30 w 30"/>
                      <a:gd name="T9" fmla="*/ 10 h 20"/>
                      <a:gd name="T10" fmla="*/ 22 w 30"/>
                      <a:gd name="T11" fmla="*/ 6 h 20"/>
                      <a:gd name="T12" fmla="*/ 18 w 30"/>
                      <a:gd name="T13" fmla="*/ 2 h 20"/>
                      <a:gd name="T14" fmla="*/ 2 w 30"/>
                      <a:gd name="T15" fmla="*/ 0 h 20"/>
                      <a:gd name="T16" fmla="*/ 0 w 30"/>
                      <a:gd name="T17" fmla="*/ 12 h 20"/>
                      <a:gd name="T18" fmla="*/ 0 w 30"/>
                      <a:gd name="T19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" h="20">
                        <a:moveTo>
                          <a:pt x="0" y="20"/>
                        </a:moveTo>
                        <a:lnTo>
                          <a:pt x="30" y="18"/>
                        </a:lnTo>
                        <a:lnTo>
                          <a:pt x="30" y="16"/>
                        </a:lnTo>
                        <a:lnTo>
                          <a:pt x="30" y="12"/>
                        </a:lnTo>
                        <a:lnTo>
                          <a:pt x="30" y="10"/>
                        </a:lnTo>
                        <a:lnTo>
                          <a:pt x="22" y="6"/>
                        </a:lnTo>
                        <a:lnTo>
                          <a:pt x="18" y="2"/>
                        </a:lnTo>
                        <a:lnTo>
                          <a:pt x="2" y="0"/>
                        </a:lnTo>
                        <a:lnTo>
                          <a:pt x="0" y="12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0" name="Freeform 1555"/>
                  <p:cNvSpPr/>
                  <p:nvPr/>
                </p:nvSpPr>
                <p:spPr bwMode="auto">
                  <a:xfrm>
                    <a:off x="1936750" y="1679575"/>
                    <a:ext cx="9525" cy="6350"/>
                  </a:xfrm>
                  <a:custGeom>
                    <a:avLst/>
                    <a:gdLst>
                      <a:gd name="T0" fmla="*/ 0 w 6"/>
                      <a:gd name="T1" fmla="*/ 0 h 4"/>
                      <a:gd name="T2" fmla="*/ 0 w 6"/>
                      <a:gd name="T3" fmla="*/ 4 h 4"/>
                      <a:gd name="T4" fmla="*/ 6 w 6"/>
                      <a:gd name="T5" fmla="*/ 4 h 4"/>
                      <a:gd name="T6" fmla="*/ 2 w 6"/>
                      <a:gd name="T7" fmla="*/ 2 h 4"/>
                      <a:gd name="T8" fmla="*/ 2 w 6"/>
                      <a:gd name="T9" fmla="*/ 0 h 4"/>
                      <a:gd name="T10" fmla="*/ 0 w 6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6" y="4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1" name="Freeform 1556"/>
                  <p:cNvSpPr/>
                  <p:nvPr/>
                </p:nvSpPr>
                <p:spPr bwMode="auto">
                  <a:xfrm>
                    <a:off x="1847850" y="1695450"/>
                    <a:ext cx="15875" cy="15875"/>
                  </a:xfrm>
                  <a:custGeom>
                    <a:avLst/>
                    <a:gdLst>
                      <a:gd name="T0" fmla="*/ 2 w 10"/>
                      <a:gd name="T1" fmla="*/ 0 h 10"/>
                      <a:gd name="T2" fmla="*/ 0 w 10"/>
                      <a:gd name="T3" fmla="*/ 2 h 10"/>
                      <a:gd name="T4" fmla="*/ 0 w 10"/>
                      <a:gd name="T5" fmla="*/ 8 h 10"/>
                      <a:gd name="T6" fmla="*/ 10 w 10"/>
                      <a:gd name="T7" fmla="*/ 10 h 10"/>
                      <a:gd name="T8" fmla="*/ 8 w 10"/>
                      <a:gd name="T9" fmla="*/ 2 h 10"/>
                      <a:gd name="T10" fmla="*/ 4 w 10"/>
                      <a:gd name="T11" fmla="*/ 2 h 10"/>
                      <a:gd name="T12" fmla="*/ 2 w 10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10">
                        <a:moveTo>
                          <a:pt x="2" y="0"/>
                        </a:moveTo>
                        <a:lnTo>
                          <a:pt x="0" y="2"/>
                        </a:lnTo>
                        <a:lnTo>
                          <a:pt x="0" y="8"/>
                        </a:lnTo>
                        <a:lnTo>
                          <a:pt x="10" y="10"/>
                        </a:lnTo>
                        <a:lnTo>
                          <a:pt x="8" y="2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2" name="Freeform 1557"/>
                  <p:cNvSpPr>
                    <a:spLocks noEditPoints="1"/>
                  </p:cNvSpPr>
                  <p:nvPr/>
                </p:nvSpPr>
                <p:spPr bwMode="auto">
                  <a:xfrm>
                    <a:off x="1851025" y="1844675"/>
                    <a:ext cx="371475" cy="295275"/>
                  </a:xfrm>
                  <a:custGeom>
                    <a:avLst/>
                    <a:gdLst>
                      <a:gd name="T0" fmla="*/ 12 w 234"/>
                      <a:gd name="T1" fmla="*/ 134 h 186"/>
                      <a:gd name="T2" fmla="*/ 0 w 234"/>
                      <a:gd name="T3" fmla="*/ 146 h 186"/>
                      <a:gd name="T4" fmla="*/ 10 w 234"/>
                      <a:gd name="T5" fmla="*/ 150 h 186"/>
                      <a:gd name="T6" fmla="*/ 18 w 234"/>
                      <a:gd name="T7" fmla="*/ 154 h 186"/>
                      <a:gd name="T8" fmla="*/ 28 w 234"/>
                      <a:gd name="T9" fmla="*/ 150 h 186"/>
                      <a:gd name="T10" fmla="*/ 34 w 234"/>
                      <a:gd name="T11" fmla="*/ 162 h 186"/>
                      <a:gd name="T12" fmla="*/ 42 w 234"/>
                      <a:gd name="T13" fmla="*/ 168 h 186"/>
                      <a:gd name="T14" fmla="*/ 28 w 234"/>
                      <a:gd name="T15" fmla="*/ 172 h 186"/>
                      <a:gd name="T16" fmla="*/ 26 w 234"/>
                      <a:gd name="T17" fmla="*/ 180 h 186"/>
                      <a:gd name="T18" fmla="*/ 56 w 234"/>
                      <a:gd name="T19" fmla="*/ 178 h 186"/>
                      <a:gd name="T20" fmla="*/ 78 w 234"/>
                      <a:gd name="T21" fmla="*/ 182 h 186"/>
                      <a:gd name="T22" fmla="*/ 80 w 234"/>
                      <a:gd name="T23" fmla="*/ 172 h 186"/>
                      <a:gd name="T24" fmla="*/ 84 w 234"/>
                      <a:gd name="T25" fmla="*/ 178 h 186"/>
                      <a:gd name="T26" fmla="*/ 88 w 234"/>
                      <a:gd name="T27" fmla="*/ 170 h 186"/>
                      <a:gd name="T28" fmla="*/ 72 w 234"/>
                      <a:gd name="T29" fmla="*/ 164 h 186"/>
                      <a:gd name="T30" fmla="*/ 60 w 234"/>
                      <a:gd name="T31" fmla="*/ 134 h 186"/>
                      <a:gd name="T32" fmla="*/ 62 w 234"/>
                      <a:gd name="T33" fmla="*/ 124 h 186"/>
                      <a:gd name="T34" fmla="*/ 62 w 234"/>
                      <a:gd name="T35" fmla="*/ 100 h 186"/>
                      <a:gd name="T36" fmla="*/ 60 w 234"/>
                      <a:gd name="T37" fmla="*/ 96 h 186"/>
                      <a:gd name="T38" fmla="*/ 70 w 234"/>
                      <a:gd name="T39" fmla="*/ 100 h 186"/>
                      <a:gd name="T40" fmla="*/ 74 w 234"/>
                      <a:gd name="T41" fmla="*/ 92 h 186"/>
                      <a:gd name="T42" fmla="*/ 78 w 234"/>
                      <a:gd name="T43" fmla="*/ 88 h 186"/>
                      <a:gd name="T44" fmla="*/ 82 w 234"/>
                      <a:gd name="T45" fmla="*/ 88 h 186"/>
                      <a:gd name="T46" fmla="*/ 84 w 234"/>
                      <a:gd name="T47" fmla="*/ 78 h 186"/>
                      <a:gd name="T48" fmla="*/ 96 w 234"/>
                      <a:gd name="T49" fmla="*/ 78 h 186"/>
                      <a:gd name="T50" fmla="*/ 106 w 234"/>
                      <a:gd name="T51" fmla="*/ 62 h 186"/>
                      <a:gd name="T52" fmla="*/ 128 w 234"/>
                      <a:gd name="T53" fmla="*/ 52 h 186"/>
                      <a:gd name="T54" fmla="*/ 146 w 234"/>
                      <a:gd name="T55" fmla="*/ 44 h 186"/>
                      <a:gd name="T56" fmla="*/ 172 w 234"/>
                      <a:gd name="T57" fmla="*/ 40 h 186"/>
                      <a:gd name="T58" fmla="*/ 210 w 234"/>
                      <a:gd name="T59" fmla="*/ 26 h 186"/>
                      <a:gd name="T60" fmla="*/ 218 w 234"/>
                      <a:gd name="T61" fmla="*/ 0 h 186"/>
                      <a:gd name="T62" fmla="*/ 202 w 234"/>
                      <a:gd name="T63" fmla="*/ 10 h 186"/>
                      <a:gd name="T64" fmla="*/ 180 w 234"/>
                      <a:gd name="T65" fmla="*/ 22 h 186"/>
                      <a:gd name="T66" fmla="*/ 162 w 234"/>
                      <a:gd name="T67" fmla="*/ 24 h 186"/>
                      <a:gd name="T68" fmla="*/ 156 w 234"/>
                      <a:gd name="T69" fmla="*/ 22 h 186"/>
                      <a:gd name="T70" fmla="*/ 146 w 234"/>
                      <a:gd name="T71" fmla="*/ 22 h 186"/>
                      <a:gd name="T72" fmla="*/ 138 w 234"/>
                      <a:gd name="T73" fmla="*/ 26 h 186"/>
                      <a:gd name="T74" fmla="*/ 112 w 234"/>
                      <a:gd name="T75" fmla="*/ 32 h 186"/>
                      <a:gd name="T76" fmla="*/ 98 w 234"/>
                      <a:gd name="T77" fmla="*/ 36 h 186"/>
                      <a:gd name="T78" fmla="*/ 74 w 234"/>
                      <a:gd name="T79" fmla="*/ 42 h 186"/>
                      <a:gd name="T80" fmla="*/ 66 w 234"/>
                      <a:gd name="T81" fmla="*/ 46 h 186"/>
                      <a:gd name="T82" fmla="*/ 60 w 234"/>
                      <a:gd name="T83" fmla="*/ 50 h 186"/>
                      <a:gd name="T84" fmla="*/ 56 w 234"/>
                      <a:gd name="T85" fmla="*/ 54 h 186"/>
                      <a:gd name="T86" fmla="*/ 56 w 234"/>
                      <a:gd name="T87" fmla="*/ 60 h 186"/>
                      <a:gd name="T88" fmla="*/ 46 w 234"/>
                      <a:gd name="T89" fmla="*/ 64 h 186"/>
                      <a:gd name="T90" fmla="*/ 44 w 234"/>
                      <a:gd name="T91" fmla="*/ 70 h 186"/>
                      <a:gd name="T92" fmla="*/ 30 w 234"/>
                      <a:gd name="T93" fmla="*/ 76 h 186"/>
                      <a:gd name="T94" fmla="*/ 20 w 234"/>
                      <a:gd name="T95" fmla="*/ 80 h 186"/>
                      <a:gd name="T96" fmla="*/ 30 w 234"/>
                      <a:gd name="T97" fmla="*/ 90 h 186"/>
                      <a:gd name="T98" fmla="*/ 34 w 234"/>
                      <a:gd name="T99" fmla="*/ 98 h 186"/>
                      <a:gd name="T100" fmla="*/ 12 w 234"/>
                      <a:gd name="T101" fmla="*/ 108 h 186"/>
                      <a:gd name="T102" fmla="*/ 12 w 234"/>
                      <a:gd name="T103" fmla="*/ 122 h 186"/>
                      <a:gd name="T104" fmla="*/ 16 w 234"/>
                      <a:gd name="T105" fmla="*/ 126 h 186"/>
                      <a:gd name="T106" fmla="*/ 46 w 234"/>
                      <a:gd name="T107" fmla="*/ 96 h 186"/>
                      <a:gd name="T108" fmla="*/ 44 w 234"/>
                      <a:gd name="T109" fmla="*/ 96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34" h="186">
                        <a:moveTo>
                          <a:pt x="10" y="128"/>
                        </a:moveTo>
                        <a:lnTo>
                          <a:pt x="12" y="132"/>
                        </a:lnTo>
                        <a:lnTo>
                          <a:pt x="12" y="134"/>
                        </a:lnTo>
                        <a:lnTo>
                          <a:pt x="6" y="136"/>
                        </a:lnTo>
                        <a:lnTo>
                          <a:pt x="0" y="140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8" y="158"/>
                        </a:lnTo>
                        <a:lnTo>
                          <a:pt x="10" y="150"/>
                        </a:lnTo>
                        <a:lnTo>
                          <a:pt x="12" y="150"/>
                        </a:lnTo>
                        <a:lnTo>
                          <a:pt x="16" y="152"/>
                        </a:lnTo>
                        <a:lnTo>
                          <a:pt x="18" y="154"/>
                        </a:lnTo>
                        <a:lnTo>
                          <a:pt x="20" y="152"/>
                        </a:lnTo>
                        <a:lnTo>
                          <a:pt x="20" y="150"/>
                        </a:lnTo>
                        <a:lnTo>
                          <a:pt x="28" y="150"/>
                        </a:lnTo>
                        <a:lnTo>
                          <a:pt x="28" y="154"/>
                        </a:lnTo>
                        <a:lnTo>
                          <a:pt x="28" y="162"/>
                        </a:lnTo>
                        <a:lnTo>
                          <a:pt x="34" y="162"/>
                        </a:lnTo>
                        <a:lnTo>
                          <a:pt x="36" y="162"/>
                        </a:lnTo>
                        <a:lnTo>
                          <a:pt x="42" y="160"/>
                        </a:lnTo>
                        <a:lnTo>
                          <a:pt x="42" y="168"/>
                        </a:lnTo>
                        <a:lnTo>
                          <a:pt x="36" y="168"/>
                        </a:lnTo>
                        <a:lnTo>
                          <a:pt x="28" y="168"/>
                        </a:lnTo>
                        <a:lnTo>
                          <a:pt x="28" y="172"/>
                        </a:lnTo>
                        <a:lnTo>
                          <a:pt x="34" y="172"/>
                        </a:lnTo>
                        <a:lnTo>
                          <a:pt x="34" y="176"/>
                        </a:lnTo>
                        <a:lnTo>
                          <a:pt x="26" y="180"/>
                        </a:lnTo>
                        <a:lnTo>
                          <a:pt x="44" y="180"/>
                        </a:lnTo>
                        <a:lnTo>
                          <a:pt x="52" y="186"/>
                        </a:lnTo>
                        <a:lnTo>
                          <a:pt x="56" y="178"/>
                        </a:lnTo>
                        <a:lnTo>
                          <a:pt x="60" y="180"/>
                        </a:lnTo>
                        <a:lnTo>
                          <a:pt x="62" y="182"/>
                        </a:lnTo>
                        <a:lnTo>
                          <a:pt x="78" y="182"/>
                        </a:lnTo>
                        <a:lnTo>
                          <a:pt x="74" y="178"/>
                        </a:lnTo>
                        <a:lnTo>
                          <a:pt x="72" y="172"/>
                        </a:lnTo>
                        <a:lnTo>
                          <a:pt x="80" y="172"/>
                        </a:lnTo>
                        <a:lnTo>
                          <a:pt x="82" y="176"/>
                        </a:lnTo>
                        <a:lnTo>
                          <a:pt x="82" y="178"/>
                        </a:lnTo>
                        <a:lnTo>
                          <a:pt x="84" y="178"/>
                        </a:lnTo>
                        <a:lnTo>
                          <a:pt x="96" y="176"/>
                        </a:lnTo>
                        <a:lnTo>
                          <a:pt x="96" y="170"/>
                        </a:lnTo>
                        <a:lnTo>
                          <a:pt x="88" y="170"/>
                        </a:lnTo>
                        <a:lnTo>
                          <a:pt x="82" y="170"/>
                        </a:lnTo>
                        <a:lnTo>
                          <a:pt x="78" y="168"/>
                        </a:lnTo>
                        <a:lnTo>
                          <a:pt x="72" y="164"/>
                        </a:lnTo>
                        <a:lnTo>
                          <a:pt x="66" y="154"/>
                        </a:lnTo>
                        <a:lnTo>
                          <a:pt x="62" y="144"/>
                        </a:lnTo>
                        <a:lnTo>
                          <a:pt x="60" y="134"/>
                        </a:lnTo>
                        <a:lnTo>
                          <a:pt x="64" y="132"/>
                        </a:lnTo>
                        <a:lnTo>
                          <a:pt x="62" y="126"/>
                        </a:lnTo>
                        <a:lnTo>
                          <a:pt x="62" y="124"/>
                        </a:lnTo>
                        <a:lnTo>
                          <a:pt x="70" y="108"/>
                        </a:lnTo>
                        <a:lnTo>
                          <a:pt x="70" y="104"/>
                        </a:lnTo>
                        <a:lnTo>
                          <a:pt x="62" y="100"/>
                        </a:lnTo>
                        <a:lnTo>
                          <a:pt x="56" y="98"/>
                        </a:lnTo>
                        <a:lnTo>
                          <a:pt x="54" y="98"/>
                        </a:lnTo>
                        <a:lnTo>
                          <a:pt x="60" y="96"/>
                        </a:lnTo>
                        <a:lnTo>
                          <a:pt x="62" y="98"/>
                        </a:lnTo>
                        <a:lnTo>
                          <a:pt x="62" y="100"/>
                        </a:lnTo>
                        <a:lnTo>
                          <a:pt x="70" y="100"/>
                        </a:lnTo>
                        <a:lnTo>
                          <a:pt x="74" y="98"/>
                        </a:lnTo>
                        <a:lnTo>
                          <a:pt x="74" y="96"/>
                        </a:lnTo>
                        <a:lnTo>
                          <a:pt x="74" y="92"/>
                        </a:lnTo>
                        <a:lnTo>
                          <a:pt x="74" y="90"/>
                        </a:lnTo>
                        <a:lnTo>
                          <a:pt x="74" y="88"/>
                        </a:lnTo>
                        <a:lnTo>
                          <a:pt x="78" y="88"/>
                        </a:lnTo>
                        <a:lnTo>
                          <a:pt x="78" y="90"/>
                        </a:lnTo>
                        <a:lnTo>
                          <a:pt x="82" y="90"/>
                        </a:lnTo>
                        <a:lnTo>
                          <a:pt x="82" y="88"/>
                        </a:lnTo>
                        <a:lnTo>
                          <a:pt x="80" y="82"/>
                        </a:lnTo>
                        <a:lnTo>
                          <a:pt x="88" y="82"/>
                        </a:lnTo>
                        <a:lnTo>
                          <a:pt x="84" y="78"/>
                        </a:lnTo>
                        <a:lnTo>
                          <a:pt x="84" y="76"/>
                        </a:lnTo>
                        <a:lnTo>
                          <a:pt x="88" y="72"/>
                        </a:lnTo>
                        <a:lnTo>
                          <a:pt x="96" y="78"/>
                        </a:lnTo>
                        <a:lnTo>
                          <a:pt x="98" y="68"/>
                        </a:lnTo>
                        <a:lnTo>
                          <a:pt x="102" y="68"/>
                        </a:lnTo>
                        <a:lnTo>
                          <a:pt x="106" y="62"/>
                        </a:lnTo>
                        <a:lnTo>
                          <a:pt x="108" y="58"/>
                        </a:lnTo>
                        <a:lnTo>
                          <a:pt x="126" y="58"/>
                        </a:lnTo>
                        <a:lnTo>
                          <a:pt x="128" y="52"/>
                        </a:lnTo>
                        <a:lnTo>
                          <a:pt x="134" y="44"/>
                        </a:lnTo>
                        <a:lnTo>
                          <a:pt x="142" y="44"/>
                        </a:lnTo>
                        <a:lnTo>
                          <a:pt x="146" y="44"/>
                        </a:lnTo>
                        <a:lnTo>
                          <a:pt x="160" y="44"/>
                        </a:lnTo>
                        <a:lnTo>
                          <a:pt x="170" y="36"/>
                        </a:lnTo>
                        <a:lnTo>
                          <a:pt x="172" y="40"/>
                        </a:lnTo>
                        <a:lnTo>
                          <a:pt x="174" y="42"/>
                        </a:lnTo>
                        <a:lnTo>
                          <a:pt x="182" y="34"/>
                        </a:lnTo>
                        <a:lnTo>
                          <a:pt x="210" y="26"/>
                        </a:lnTo>
                        <a:lnTo>
                          <a:pt x="234" y="18"/>
                        </a:lnTo>
                        <a:lnTo>
                          <a:pt x="228" y="0"/>
                        </a:lnTo>
                        <a:lnTo>
                          <a:pt x="218" y="0"/>
                        </a:lnTo>
                        <a:lnTo>
                          <a:pt x="212" y="6"/>
                        </a:lnTo>
                        <a:lnTo>
                          <a:pt x="206" y="10"/>
                        </a:lnTo>
                        <a:lnTo>
                          <a:pt x="202" y="10"/>
                        </a:lnTo>
                        <a:lnTo>
                          <a:pt x="200" y="8"/>
                        </a:lnTo>
                        <a:lnTo>
                          <a:pt x="190" y="16"/>
                        </a:lnTo>
                        <a:lnTo>
                          <a:pt x="180" y="22"/>
                        </a:lnTo>
                        <a:lnTo>
                          <a:pt x="172" y="22"/>
                        </a:lnTo>
                        <a:lnTo>
                          <a:pt x="166" y="22"/>
                        </a:lnTo>
                        <a:lnTo>
                          <a:pt x="162" y="24"/>
                        </a:lnTo>
                        <a:lnTo>
                          <a:pt x="160" y="26"/>
                        </a:lnTo>
                        <a:lnTo>
                          <a:pt x="160" y="22"/>
                        </a:lnTo>
                        <a:lnTo>
                          <a:pt x="156" y="22"/>
                        </a:lnTo>
                        <a:lnTo>
                          <a:pt x="154" y="24"/>
                        </a:lnTo>
                        <a:lnTo>
                          <a:pt x="152" y="24"/>
                        </a:lnTo>
                        <a:lnTo>
                          <a:pt x="146" y="22"/>
                        </a:lnTo>
                        <a:lnTo>
                          <a:pt x="144" y="18"/>
                        </a:lnTo>
                        <a:lnTo>
                          <a:pt x="138" y="18"/>
                        </a:lnTo>
                        <a:lnTo>
                          <a:pt x="138" y="26"/>
                        </a:lnTo>
                        <a:lnTo>
                          <a:pt x="126" y="26"/>
                        </a:lnTo>
                        <a:lnTo>
                          <a:pt x="112" y="26"/>
                        </a:lnTo>
                        <a:lnTo>
                          <a:pt x="112" y="32"/>
                        </a:lnTo>
                        <a:lnTo>
                          <a:pt x="108" y="32"/>
                        </a:lnTo>
                        <a:lnTo>
                          <a:pt x="102" y="32"/>
                        </a:lnTo>
                        <a:lnTo>
                          <a:pt x="98" y="36"/>
                        </a:lnTo>
                        <a:lnTo>
                          <a:pt x="96" y="42"/>
                        </a:lnTo>
                        <a:lnTo>
                          <a:pt x="84" y="42"/>
                        </a:lnTo>
                        <a:lnTo>
                          <a:pt x="74" y="42"/>
                        </a:lnTo>
                        <a:lnTo>
                          <a:pt x="72" y="44"/>
                        </a:lnTo>
                        <a:lnTo>
                          <a:pt x="72" y="46"/>
                        </a:lnTo>
                        <a:lnTo>
                          <a:pt x="66" y="46"/>
                        </a:lnTo>
                        <a:lnTo>
                          <a:pt x="64" y="46"/>
                        </a:lnTo>
                        <a:lnTo>
                          <a:pt x="62" y="44"/>
                        </a:lnTo>
                        <a:lnTo>
                          <a:pt x="60" y="50"/>
                        </a:lnTo>
                        <a:lnTo>
                          <a:pt x="62" y="50"/>
                        </a:lnTo>
                        <a:lnTo>
                          <a:pt x="62" y="52"/>
                        </a:lnTo>
                        <a:lnTo>
                          <a:pt x="56" y="54"/>
                        </a:lnTo>
                        <a:lnTo>
                          <a:pt x="56" y="58"/>
                        </a:lnTo>
                        <a:lnTo>
                          <a:pt x="62" y="60"/>
                        </a:lnTo>
                        <a:lnTo>
                          <a:pt x="56" y="60"/>
                        </a:lnTo>
                        <a:lnTo>
                          <a:pt x="54" y="60"/>
                        </a:lnTo>
                        <a:lnTo>
                          <a:pt x="52" y="58"/>
                        </a:lnTo>
                        <a:lnTo>
                          <a:pt x="46" y="64"/>
                        </a:lnTo>
                        <a:lnTo>
                          <a:pt x="46" y="62"/>
                        </a:lnTo>
                        <a:lnTo>
                          <a:pt x="44" y="62"/>
                        </a:lnTo>
                        <a:lnTo>
                          <a:pt x="44" y="70"/>
                        </a:lnTo>
                        <a:lnTo>
                          <a:pt x="42" y="70"/>
                        </a:lnTo>
                        <a:lnTo>
                          <a:pt x="34" y="72"/>
                        </a:lnTo>
                        <a:lnTo>
                          <a:pt x="30" y="76"/>
                        </a:lnTo>
                        <a:lnTo>
                          <a:pt x="28" y="80"/>
                        </a:lnTo>
                        <a:lnTo>
                          <a:pt x="26" y="78"/>
                        </a:lnTo>
                        <a:lnTo>
                          <a:pt x="20" y="80"/>
                        </a:lnTo>
                        <a:lnTo>
                          <a:pt x="20" y="82"/>
                        </a:lnTo>
                        <a:lnTo>
                          <a:pt x="30" y="88"/>
                        </a:lnTo>
                        <a:lnTo>
                          <a:pt x="30" y="90"/>
                        </a:lnTo>
                        <a:lnTo>
                          <a:pt x="26" y="96"/>
                        </a:lnTo>
                        <a:lnTo>
                          <a:pt x="30" y="96"/>
                        </a:lnTo>
                        <a:lnTo>
                          <a:pt x="34" y="98"/>
                        </a:lnTo>
                        <a:lnTo>
                          <a:pt x="34" y="100"/>
                        </a:lnTo>
                        <a:lnTo>
                          <a:pt x="26" y="104"/>
                        </a:lnTo>
                        <a:lnTo>
                          <a:pt x="12" y="108"/>
                        </a:lnTo>
                        <a:lnTo>
                          <a:pt x="16" y="118"/>
                        </a:lnTo>
                        <a:lnTo>
                          <a:pt x="16" y="122"/>
                        </a:lnTo>
                        <a:lnTo>
                          <a:pt x="12" y="122"/>
                        </a:lnTo>
                        <a:lnTo>
                          <a:pt x="12" y="124"/>
                        </a:lnTo>
                        <a:lnTo>
                          <a:pt x="16" y="124"/>
                        </a:lnTo>
                        <a:lnTo>
                          <a:pt x="16" y="126"/>
                        </a:lnTo>
                        <a:lnTo>
                          <a:pt x="10" y="128"/>
                        </a:lnTo>
                        <a:close/>
                        <a:moveTo>
                          <a:pt x="44" y="96"/>
                        </a:moveTo>
                        <a:lnTo>
                          <a:pt x="46" y="96"/>
                        </a:lnTo>
                        <a:lnTo>
                          <a:pt x="48" y="98"/>
                        </a:lnTo>
                        <a:lnTo>
                          <a:pt x="44" y="98"/>
                        </a:lnTo>
                        <a:lnTo>
                          <a:pt x="44" y="9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3" name="Freeform 1558"/>
                  <p:cNvSpPr/>
                  <p:nvPr/>
                </p:nvSpPr>
                <p:spPr bwMode="auto">
                  <a:xfrm>
                    <a:off x="2019300" y="2139950"/>
                    <a:ext cx="38100" cy="28575"/>
                  </a:xfrm>
                  <a:custGeom>
                    <a:avLst/>
                    <a:gdLst>
                      <a:gd name="T0" fmla="*/ 18 w 24"/>
                      <a:gd name="T1" fmla="*/ 18 h 18"/>
                      <a:gd name="T2" fmla="*/ 24 w 24"/>
                      <a:gd name="T3" fmla="*/ 18 h 18"/>
                      <a:gd name="T4" fmla="*/ 24 w 24"/>
                      <a:gd name="T5" fmla="*/ 10 h 18"/>
                      <a:gd name="T6" fmla="*/ 6 w 24"/>
                      <a:gd name="T7" fmla="*/ 0 h 18"/>
                      <a:gd name="T8" fmla="*/ 4 w 24"/>
                      <a:gd name="T9" fmla="*/ 0 h 18"/>
                      <a:gd name="T10" fmla="*/ 0 w 24"/>
                      <a:gd name="T11" fmla="*/ 0 h 18"/>
                      <a:gd name="T12" fmla="*/ 0 w 24"/>
                      <a:gd name="T13" fmla="*/ 4 h 18"/>
                      <a:gd name="T14" fmla="*/ 0 w 24"/>
                      <a:gd name="T15" fmla="*/ 12 h 18"/>
                      <a:gd name="T16" fmla="*/ 6 w 24"/>
                      <a:gd name="T17" fmla="*/ 12 h 18"/>
                      <a:gd name="T18" fmla="*/ 12 w 24"/>
                      <a:gd name="T19" fmla="*/ 14 h 18"/>
                      <a:gd name="T20" fmla="*/ 12 w 24"/>
                      <a:gd name="T21" fmla="*/ 18 h 18"/>
                      <a:gd name="T22" fmla="*/ 18 w 24"/>
                      <a:gd name="T23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" h="18">
                        <a:moveTo>
                          <a:pt x="18" y="18"/>
                        </a:moveTo>
                        <a:lnTo>
                          <a:pt x="24" y="18"/>
                        </a:lnTo>
                        <a:lnTo>
                          <a:pt x="24" y="1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12"/>
                        </a:lnTo>
                        <a:lnTo>
                          <a:pt x="6" y="12"/>
                        </a:lnTo>
                        <a:lnTo>
                          <a:pt x="12" y="14"/>
                        </a:lnTo>
                        <a:lnTo>
                          <a:pt x="12" y="18"/>
                        </a:lnTo>
                        <a:lnTo>
                          <a:pt x="18" y="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4" name="Rectangle 1559"/>
                  <p:cNvSpPr>
                    <a:spLocks noChangeArrowheads="1"/>
                  </p:cNvSpPr>
                  <p:nvPr/>
                </p:nvSpPr>
                <p:spPr bwMode="auto">
                  <a:xfrm>
                    <a:off x="1911350" y="1666875"/>
                    <a:ext cx="6350" cy="3175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5" name="Freeform 1560"/>
                  <p:cNvSpPr/>
                  <p:nvPr/>
                </p:nvSpPr>
                <p:spPr bwMode="auto">
                  <a:xfrm>
                    <a:off x="1876425" y="1670050"/>
                    <a:ext cx="31750" cy="22225"/>
                  </a:xfrm>
                  <a:custGeom>
                    <a:avLst/>
                    <a:gdLst>
                      <a:gd name="T0" fmla="*/ 18 w 20"/>
                      <a:gd name="T1" fmla="*/ 14 h 14"/>
                      <a:gd name="T2" fmla="*/ 20 w 20"/>
                      <a:gd name="T3" fmla="*/ 6 h 14"/>
                      <a:gd name="T4" fmla="*/ 10 w 20"/>
                      <a:gd name="T5" fmla="*/ 0 h 14"/>
                      <a:gd name="T6" fmla="*/ 0 w 20"/>
                      <a:gd name="T7" fmla="*/ 6 h 14"/>
                      <a:gd name="T8" fmla="*/ 0 w 20"/>
                      <a:gd name="T9" fmla="*/ 8 h 14"/>
                      <a:gd name="T10" fmla="*/ 2 w 20"/>
                      <a:gd name="T11" fmla="*/ 8 h 14"/>
                      <a:gd name="T12" fmla="*/ 18 w 20"/>
                      <a:gd name="T13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14">
                        <a:moveTo>
                          <a:pt x="18" y="14"/>
                        </a:moveTo>
                        <a:lnTo>
                          <a:pt x="20" y="6"/>
                        </a:ln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2" y="8"/>
                        </a:lnTo>
                        <a:lnTo>
                          <a:pt x="18" y="1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6" name="Freeform 1561"/>
                  <p:cNvSpPr/>
                  <p:nvPr/>
                </p:nvSpPr>
                <p:spPr bwMode="auto">
                  <a:xfrm>
                    <a:off x="2047875" y="1644650"/>
                    <a:ext cx="47625" cy="41275"/>
                  </a:xfrm>
                  <a:custGeom>
                    <a:avLst/>
                    <a:gdLst>
                      <a:gd name="T0" fmla="*/ 14 w 30"/>
                      <a:gd name="T1" fmla="*/ 26 h 26"/>
                      <a:gd name="T2" fmla="*/ 12 w 30"/>
                      <a:gd name="T3" fmla="*/ 16 h 26"/>
                      <a:gd name="T4" fmla="*/ 30 w 30"/>
                      <a:gd name="T5" fmla="*/ 16 h 26"/>
                      <a:gd name="T6" fmla="*/ 24 w 30"/>
                      <a:gd name="T7" fmla="*/ 8 h 26"/>
                      <a:gd name="T8" fmla="*/ 20 w 30"/>
                      <a:gd name="T9" fmla="*/ 6 h 26"/>
                      <a:gd name="T10" fmla="*/ 20 w 30"/>
                      <a:gd name="T11" fmla="*/ 0 h 26"/>
                      <a:gd name="T12" fmla="*/ 14 w 30"/>
                      <a:gd name="T13" fmla="*/ 0 h 26"/>
                      <a:gd name="T14" fmla="*/ 10 w 30"/>
                      <a:gd name="T15" fmla="*/ 0 h 26"/>
                      <a:gd name="T16" fmla="*/ 2 w 30"/>
                      <a:gd name="T17" fmla="*/ 12 h 26"/>
                      <a:gd name="T18" fmla="*/ 0 w 30"/>
                      <a:gd name="T19" fmla="*/ 16 h 26"/>
                      <a:gd name="T20" fmla="*/ 0 w 30"/>
                      <a:gd name="T21" fmla="*/ 18 h 26"/>
                      <a:gd name="T22" fmla="*/ 0 w 30"/>
                      <a:gd name="T23" fmla="*/ 22 h 26"/>
                      <a:gd name="T24" fmla="*/ 4 w 30"/>
                      <a:gd name="T25" fmla="*/ 24 h 26"/>
                      <a:gd name="T26" fmla="*/ 14 w 30"/>
                      <a:gd name="T27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" h="26">
                        <a:moveTo>
                          <a:pt x="14" y="26"/>
                        </a:moveTo>
                        <a:lnTo>
                          <a:pt x="12" y="16"/>
                        </a:lnTo>
                        <a:lnTo>
                          <a:pt x="30" y="16"/>
                        </a:lnTo>
                        <a:lnTo>
                          <a:pt x="24" y="8"/>
                        </a:lnTo>
                        <a:lnTo>
                          <a:pt x="20" y="6"/>
                        </a:lnTo>
                        <a:lnTo>
                          <a:pt x="20" y="0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2" y="12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22"/>
                        </a:lnTo>
                        <a:lnTo>
                          <a:pt x="4" y="24"/>
                        </a:lnTo>
                        <a:lnTo>
                          <a:pt x="14" y="2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7" name="Freeform 1562"/>
                  <p:cNvSpPr/>
                  <p:nvPr/>
                </p:nvSpPr>
                <p:spPr bwMode="auto">
                  <a:xfrm>
                    <a:off x="2876550" y="1860550"/>
                    <a:ext cx="28575" cy="12700"/>
                  </a:xfrm>
                  <a:custGeom>
                    <a:avLst/>
                    <a:gdLst>
                      <a:gd name="T0" fmla="*/ 18 w 18"/>
                      <a:gd name="T1" fmla="*/ 0 h 8"/>
                      <a:gd name="T2" fmla="*/ 0 w 18"/>
                      <a:gd name="T3" fmla="*/ 0 h 8"/>
                      <a:gd name="T4" fmla="*/ 0 w 18"/>
                      <a:gd name="T5" fmla="*/ 8 h 8"/>
                      <a:gd name="T6" fmla="*/ 8 w 18"/>
                      <a:gd name="T7" fmla="*/ 8 h 8"/>
                      <a:gd name="T8" fmla="*/ 16 w 18"/>
                      <a:gd name="T9" fmla="*/ 8 h 8"/>
                      <a:gd name="T10" fmla="*/ 18 w 18"/>
                      <a:gd name="T1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" h="8">
                        <a:moveTo>
                          <a:pt x="18" y="0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8" y="8"/>
                        </a:lnTo>
                        <a:lnTo>
                          <a:pt x="16" y="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8" name="Freeform 1563"/>
                  <p:cNvSpPr/>
                  <p:nvPr/>
                </p:nvSpPr>
                <p:spPr bwMode="auto">
                  <a:xfrm>
                    <a:off x="1114425" y="2743200"/>
                    <a:ext cx="82550" cy="50800"/>
                  </a:xfrm>
                  <a:custGeom>
                    <a:avLst/>
                    <a:gdLst>
                      <a:gd name="T0" fmla="*/ 40 w 52"/>
                      <a:gd name="T1" fmla="*/ 14 h 32"/>
                      <a:gd name="T2" fmla="*/ 34 w 52"/>
                      <a:gd name="T3" fmla="*/ 14 h 32"/>
                      <a:gd name="T4" fmla="*/ 30 w 52"/>
                      <a:gd name="T5" fmla="*/ 12 h 32"/>
                      <a:gd name="T6" fmla="*/ 20 w 52"/>
                      <a:gd name="T7" fmla="*/ 2 h 32"/>
                      <a:gd name="T8" fmla="*/ 12 w 52"/>
                      <a:gd name="T9" fmla="*/ 4 h 32"/>
                      <a:gd name="T10" fmla="*/ 16 w 52"/>
                      <a:gd name="T11" fmla="*/ 0 h 32"/>
                      <a:gd name="T12" fmla="*/ 10 w 52"/>
                      <a:gd name="T13" fmla="*/ 0 h 32"/>
                      <a:gd name="T14" fmla="*/ 2 w 52"/>
                      <a:gd name="T15" fmla="*/ 4 h 32"/>
                      <a:gd name="T16" fmla="*/ 2 w 52"/>
                      <a:gd name="T17" fmla="*/ 12 h 32"/>
                      <a:gd name="T18" fmla="*/ 2 w 52"/>
                      <a:gd name="T19" fmla="*/ 18 h 32"/>
                      <a:gd name="T20" fmla="*/ 0 w 52"/>
                      <a:gd name="T21" fmla="*/ 20 h 32"/>
                      <a:gd name="T22" fmla="*/ 6 w 52"/>
                      <a:gd name="T23" fmla="*/ 24 h 32"/>
                      <a:gd name="T24" fmla="*/ 18 w 52"/>
                      <a:gd name="T25" fmla="*/ 30 h 32"/>
                      <a:gd name="T26" fmla="*/ 28 w 52"/>
                      <a:gd name="T27" fmla="*/ 30 h 32"/>
                      <a:gd name="T28" fmla="*/ 36 w 52"/>
                      <a:gd name="T29" fmla="*/ 32 h 32"/>
                      <a:gd name="T30" fmla="*/ 44 w 52"/>
                      <a:gd name="T31" fmla="*/ 32 h 32"/>
                      <a:gd name="T32" fmla="*/ 52 w 52"/>
                      <a:gd name="T33" fmla="*/ 30 h 32"/>
                      <a:gd name="T34" fmla="*/ 48 w 52"/>
                      <a:gd name="T35" fmla="*/ 14 h 32"/>
                      <a:gd name="T36" fmla="*/ 40 w 52"/>
                      <a:gd name="T37" fmla="*/ 14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2" h="32">
                        <a:moveTo>
                          <a:pt x="40" y="14"/>
                        </a:moveTo>
                        <a:lnTo>
                          <a:pt x="34" y="14"/>
                        </a:lnTo>
                        <a:lnTo>
                          <a:pt x="30" y="12"/>
                        </a:lnTo>
                        <a:lnTo>
                          <a:pt x="20" y="2"/>
                        </a:lnTo>
                        <a:lnTo>
                          <a:pt x="12" y="4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2" y="4"/>
                        </a:lnTo>
                        <a:lnTo>
                          <a:pt x="2" y="12"/>
                        </a:lnTo>
                        <a:lnTo>
                          <a:pt x="2" y="18"/>
                        </a:lnTo>
                        <a:lnTo>
                          <a:pt x="0" y="20"/>
                        </a:lnTo>
                        <a:lnTo>
                          <a:pt x="6" y="24"/>
                        </a:lnTo>
                        <a:lnTo>
                          <a:pt x="18" y="30"/>
                        </a:lnTo>
                        <a:lnTo>
                          <a:pt x="28" y="30"/>
                        </a:lnTo>
                        <a:lnTo>
                          <a:pt x="36" y="32"/>
                        </a:lnTo>
                        <a:lnTo>
                          <a:pt x="44" y="32"/>
                        </a:lnTo>
                        <a:lnTo>
                          <a:pt x="52" y="30"/>
                        </a:lnTo>
                        <a:lnTo>
                          <a:pt x="48" y="14"/>
                        </a:lnTo>
                        <a:lnTo>
                          <a:pt x="40" y="1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9" name="Freeform 1564"/>
                  <p:cNvSpPr/>
                  <p:nvPr/>
                </p:nvSpPr>
                <p:spPr bwMode="auto">
                  <a:xfrm>
                    <a:off x="1644650" y="1651000"/>
                    <a:ext cx="209550" cy="47625"/>
                  </a:xfrm>
                  <a:custGeom>
                    <a:avLst/>
                    <a:gdLst>
                      <a:gd name="T0" fmla="*/ 18 w 132"/>
                      <a:gd name="T1" fmla="*/ 22 h 30"/>
                      <a:gd name="T2" fmla="*/ 38 w 132"/>
                      <a:gd name="T3" fmla="*/ 18 h 30"/>
                      <a:gd name="T4" fmla="*/ 40 w 132"/>
                      <a:gd name="T5" fmla="*/ 22 h 30"/>
                      <a:gd name="T6" fmla="*/ 48 w 132"/>
                      <a:gd name="T7" fmla="*/ 20 h 30"/>
                      <a:gd name="T8" fmla="*/ 50 w 132"/>
                      <a:gd name="T9" fmla="*/ 18 h 30"/>
                      <a:gd name="T10" fmla="*/ 56 w 132"/>
                      <a:gd name="T11" fmla="*/ 10 h 30"/>
                      <a:gd name="T12" fmla="*/ 66 w 132"/>
                      <a:gd name="T13" fmla="*/ 14 h 30"/>
                      <a:gd name="T14" fmla="*/ 74 w 132"/>
                      <a:gd name="T15" fmla="*/ 18 h 30"/>
                      <a:gd name="T16" fmla="*/ 68 w 132"/>
                      <a:gd name="T17" fmla="*/ 26 h 30"/>
                      <a:gd name="T18" fmla="*/ 76 w 132"/>
                      <a:gd name="T19" fmla="*/ 26 h 30"/>
                      <a:gd name="T20" fmla="*/ 78 w 132"/>
                      <a:gd name="T21" fmla="*/ 26 h 30"/>
                      <a:gd name="T22" fmla="*/ 82 w 132"/>
                      <a:gd name="T23" fmla="*/ 30 h 30"/>
                      <a:gd name="T24" fmla="*/ 86 w 132"/>
                      <a:gd name="T25" fmla="*/ 30 h 30"/>
                      <a:gd name="T26" fmla="*/ 90 w 132"/>
                      <a:gd name="T27" fmla="*/ 26 h 30"/>
                      <a:gd name="T28" fmla="*/ 96 w 132"/>
                      <a:gd name="T29" fmla="*/ 22 h 30"/>
                      <a:gd name="T30" fmla="*/ 102 w 132"/>
                      <a:gd name="T31" fmla="*/ 20 h 30"/>
                      <a:gd name="T32" fmla="*/ 108 w 132"/>
                      <a:gd name="T33" fmla="*/ 20 h 30"/>
                      <a:gd name="T34" fmla="*/ 114 w 132"/>
                      <a:gd name="T35" fmla="*/ 22 h 30"/>
                      <a:gd name="T36" fmla="*/ 114 w 132"/>
                      <a:gd name="T37" fmla="*/ 18 h 30"/>
                      <a:gd name="T38" fmla="*/ 132 w 132"/>
                      <a:gd name="T39" fmla="*/ 14 h 30"/>
                      <a:gd name="T40" fmla="*/ 132 w 132"/>
                      <a:gd name="T41" fmla="*/ 8 h 30"/>
                      <a:gd name="T42" fmla="*/ 124 w 132"/>
                      <a:gd name="T43" fmla="*/ 10 h 30"/>
                      <a:gd name="T44" fmla="*/ 122 w 132"/>
                      <a:gd name="T45" fmla="*/ 10 h 30"/>
                      <a:gd name="T46" fmla="*/ 124 w 132"/>
                      <a:gd name="T47" fmla="*/ 4 h 30"/>
                      <a:gd name="T48" fmla="*/ 112 w 132"/>
                      <a:gd name="T49" fmla="*/ 4 h 30"/>
                      <a:gd name="T50" fmla="*/ 112 w 132"/>
                      <a:gd name="T51" fmla="*/ 8 h 30"/>
                      <a:gd name="T52" fmla="*/ 110 w 132"/>
                      <a:gd name="T53" fmla="*/ 10 h 30"/>
                      <a:gd name="T54" fmla="*/ 100 w 132"/>
                      <a:gd name="T55" fmla="*/ 14 h 30"/>
                      <a:gd name="T56" fmla="*/ 90 w 132"/>
                      <a:gd name="T57" fmla="*/ 14 h 30"/>
                      <a:gd name="T58" fmla="*/ 68 w 132"/>
                      <a:gd name="T59" fmla="*/ 10 h 30"/>
                      <a:gd name="T60" fmla="*/ 92 w 132"/>
                      <a:gd name="T61" fmla="*/ 10 h 30"/>
                      <a:gd name="T62" fmla="*/ 100 w 132"/>
                      <a:gd name="T63" fmla="*/ 10 h 30"/>
                      <a:gd name="T64" fmla="*/ 90 w 132"/>
                      <a:gd name="T65" fmla="*/ 8 h 30"/>
                      <a:gd name="T66" fmla="*/ 82 w 132"/>
                      <a:gd name="T67" fmla="*/ 2 h 30"/>
                      <a:gd name="T68" fmla="*/ 72 w 132"/>
                      <a:gd name="T69" fmla="*/ 0 h 30"/>
                      <a:gd name="T70" fmla="*/ 68 w 132"/>
                      <a:gd name="T71" fmla="*/ 4 h 30"/>
                      <a:gd name="T72" fmla="*/ 60 w 132"/>
                      <a:gd name="T73" fmla="*/ 4 h 30"/>
                      <a:gd name="T74" fmla="*/ 54 w 132"/>
                      <a:gd name="T75" fmla="*/ 4 h 30"/>
                      <a:gd name="T76" fmla="*/ 46 w 132"/>
                      <a:gd name="T77" fmla="*/ 2 h 30"/>
                      <a:gd name="T78" fmla="*/ 38 w 132"/>
                      <a:gd name="T79" fmla="*/ 2 h 30"/>
                      <a:gd name="T80" fmla="*/ 18 w 132"/>
                      <a:gd name="T81" fmla="*/ 10 h 30"/>
                      <a:gd name="T82" fmla="*/ 14 w 132"/>
                      <a:gd name="T83" fmla="*/ 10 h 30"/>
                      <a:gd name="T84" fmla="*/ 12 w 132"/>
                      <a:gd name="T85" fmla="*/ 8 h 30"/>
                      <a:gd name="T86" fmla="*/ 10 w 132"/>
                      <a:gd name="T87" fmla="*/ 10 h 30"/>
                      <a:gd name="T88" fmla="*/ 4 w 132"/>
                      <a:gd name="T89" fmla="*/ 14 h 30"/>
                      <a:gd name="T90" fmla="*/ 0 w 132"/>
                      <a:gd name="T91" fmla="*/ 20 h 30"/>
                      <a:gd name="T92" fmla="*/ 18 w 132"/>
                      <a:gd name="T93" fmla="*/ 20 h 30"/>
                      <a:gd name="T94" fmla="*/ 18 w 132"/>
                      <a:gd name="T9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2" h="30">
                        <a:moveTo>
                          <a:pt x="18" y="22"/>
                        </a:moveTo>
                        <a:lnTo>
                          <a:pt x="38" y="18"/>
                        </a:lnTo>
                        <a:lnTo>
                          <a:pt x="40" y="22"/>
                        </a:lnTo>
                        <a:lnTo>
                          <a:pt x="48" y="20"/>
                        </a:lnTo>
                        <a:lnTo>
                          <a:pt x="50" y="18"/>
                        </a:lnTo>
                        <a:lnTo>
                          <a:pt x="56" y="10"/>
                        </a:lnTo>
                        <a:lnTo>
                          <a:pt x="66" y="14"/>
                        </a:lnTo>
                        <a:lnTo>
                          <a:pt x="74" y="18"/>
                        </a:lnTo>
                        <a:lnTo>
                          <a:pt x="68" y="26"/>
                        </a:lnTo>
                        <a:lnTo>
                          <a:pt x="76" y="26"/>
                        </a:lnTo>
                        <a:lnTo>
                          <a:pt x="78" y="26"/>
                        </a:lnTo>
                        <a:lnTo>
                          <a:pt x="82" y="30"/>
                        </a:lnTo>
                        <a:lnTo>
                          <a:pt x="86" y="30"/>
                        </a:lnTo>
                        <a:lnTo>
                          <a:pt x="90" y="26"/>
                        </a:lnTo>
                        <a:lnTo>
                          <a:pt x="96" y="22"/>
                        </a:lnTo>
                        <a:lnTo>
                          <a:pt x="102" y="20"/>
                        </a:lnTo>
                        <a:lnTo>
                          <a:pt x="108" y="20"/>
                        </a:lnTo>
                        <a:lnTo>
                          <a:pt x="114" y="22"/>
                        </a:lnTo>
                        <a:lnTo>
                          <a:pt x="114" y="18"/>
                        </a:lnTo>
                        <a:lnTo>
                          <a:pt x="132" y="14"/>
                        </a:lnTo>
                        <a:lnTo>
                          <a:pt x="132" y="8"/>
                        </a:lnTo>
                        <a:lnTo>
                          <a:pt x="124" y="10"/>
                        </a:lnTo>
                        <a:lnTo>
                          <a:pt x="122" y="10"/>
                        </a:lnTo>
                        <a:lnTo>
                          <a:pt x="124" y="4"/>
                        </a:lnTo>
                        <a:lnTo>
                          <a:pt x="112" y="4"/>
                        </a:lnTo>
                        <a:lnTo>
                          <a:pt x="112" y="8"/>
                        </a:lnTo>
                        <a:lnTo>
                          <a:pt x="110" y="10"/>
                        </a:lnTo>
                        <a:lnTo>
                          <a:pt x="100" y="14"/>
                        </a:lnTo>
                        <a:lnTo>
                          <a:pt x="90" y="14"/>
                        </a:lnTo>
                        <a:lnTo>
                          <a:pt x="68" y="10"/>
                        </a:lnTo>
                        <a:lnTo>
                          <a:pt x="92" y="10"/>
                        </a:lnTo>
                        <a:lnTo>
                          <a:pt x="100" y="10"/>
                        </a:lnTo>
                        <a:lnTo>
                          <a:pt x="90" y="8"/>
                        </a:lnTo>
                        <a:lnTo>
                          <a:pt x="82" y="2"/>
                        </a:lnTo>
                        <a:lnTo>
                          <a:pt x="72" y="0"/>
                        </a:lnTo>
                        <a:lnTo>
                          <a:pt x="68" y="4"/>
                        </a:lnTo>
                        <a:lnTo>
                          <a:pt x="60" y="4"/>
                        </a:lnTo>
                        <a:lnTo>
                          <a:pt x="54" y="4"/>
                        </a:lnTo>
                        <a:lnTo>
                          <a:pt x="46" y="2"/>
                        </a:lnTo>
                        <a:lnTo>
                          <a:pt x="38" y="2"/>
                        </a:lnTo>
                        <a:lnTo>
                          <a:pt x="18" y="10"/>
                        </a:lnTo>
                        <a:lnTo>
                          <a:pt x="14" y="10"/>
                        </a:lnTo>
                        <a:lnTo>
                          <a:pt x="12" y="8"/>
                        </a:lnTo>
                        <a:lnTo>
                          <a:pt x="10" y="10"/>
                        </a:lnTo>
                        <a:lnTo>
                          <a:pt x="4" y="14"/>
                        </a:lnTo>
                        <a:lnTo>
                          <a:pt x="0" y="20"/>
                        </a:lnTo>
                        <a:lnTo>
                          <a:pt x="18" y="20"/>
                        </a:lnTo>
                        <a:lnTo>
                          <a:pt x="18" y="2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0" name="Freeform 1565"/>
                  <p:cNvSpPr/>
                  <p:nvPr/>
                </p:nvSpPr>
                <p:spPr bwMode="auto">
                  <a:xfrm>
                    <a:off x="1933575" y="1628775"/>
                    <a:ext cx="19050" cy="9525"/>
                  </a:xfrm>
                  <a:custGeom>
                    <a:avLst/>
                    <a:gdLst>
                      <a:gd name="T0" fmla="*/ 12 w 12"/>
                      <a:gd name="T1" fmla="*/ 6 h 6"/>
                      <a:gd name="T2" fmla="*/ 10 w 12"/>
                      <a:gd name="T3" fmla="*/ 4 h 6"/>
                      <a:gd name="T4" fmla="*/ 10 w 12"/>
                      <a:gd name="T5" fmla="*/ 0 h 6"/>
                      <a:gd name="T6" fmla="*/ 0 w 12"/>
                      <a:gd name="T7" fmla="*/ 0 h 6"/>
                      <a:gd name="T8" fmla="*/ 4 w 12"/>
                      <a:gd name="T9" fmla="*/ 6 h 6"/>
                      <a:gd name="T10" fmla="*/ 12 w 12"/>
                      <a:gd name="T11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6">
                        <a:moveTo>
                          <a:pt x="12" y="6"/>
                        </a:moveTo>
                        <a:lnTo>
                          <a:pt x="10" y="4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4" y="6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1" name="Freeform 1566"/>
                  <p:cNvSpPr/>
                  <p:nvPr/>
                </p:nvSpPr>
                <p:spPr bwMode="auto">
                  <a:xfrm>
                    <a:off x="1790700" y="2168525"/>
                    <a:ext cx="28575" cy="31750"/>
                  </a:xfrm>
                  <a:custGeom>
                    <a:avLst/>
                    <a:gdLst>
                      <a:gd name="T0" fmla="*/ 4 w 18"/>
                      <a:gd name="T1" fmla="*/ 2 h 20"/>
                      <a:gd name="T2" fmla="*/ 0 w 18"/>
                      <a:gd name="T3" fmla="*/ 4 h 20"/>
                      <a:gd name="T4" fmla="*/ 0 w 18"/>
                      <a:gd name="T5" fmla="*/ 10 h 20"/>
                      <a:gd name="T6" fmla="*/ 0 w 18"/>
                      <a:gd name="T7" fmla="*/ 14 h 20"/>
                      <a:gd name="T8" fmla="*/ 2 w 18"/>
                      <a:gd name="T9" fmla="*/ 18 h 20"/>
                      <a:gd name="T10" fmla="*/ 4 w 18"/>
                      <a:gd name="T11" fmla="*/ 20 h 20"/>
                      <a:gd name="T12" fmla="*/ 10 w 18"/>
                      <a:gd name="T13" fmla="*/ 20 h 20"/>
                      <a:gd name="T14" fmla="*/ 12 w 18"/>
                      <a:gd name="T15" fmla="*/ 18 h 20"/>
                      <a:gd name="T16" fmla="*/ 18 w 18"/>
                      <a:gd name="T17" fmla="*/ 14 h 20"/>
                      <a:gd name="T18" fmla="*/ 18 w 18"/>
                      <a:gd name="T19" fmla="*/ 10 h 20"/>
                      <a:gd name="T20" fmla="*/ 18 w 18"/>
                      <a:gd name="T21" fmla="*/ 4 h 20"/>
                      <a:gd name="T22" fmla="*/ 8 w 18"/>
                      <a:gd name="T23" fmla="*/ 0 h 20"/>
                      <a:gd name="T24" fmla="*/ 4 w 18"/>
                      <a:gd name="T25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" h="20">
                        <a:moveTo>
                          <a:pt x="4" y="2"/>
                        </a:moveTo>
                        <a:lnTo>
                          <a:pt x="0" y="4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2" y="18"/>
                        </a:lnTo>
                        <a:lnTo>
                          <a:pt x="4" y="20"/>
                        </a:lnTo>
                        <a:lnTo>
                          <a:pt x="10" y="20"/>
                        </a:lnTo>
                        <a:lnTo>
                          <a:pt x="12" y="18"/>
                        </a:lnTo>
                        <a:lnTo>
                          <a:pt x="18" y="14"/>
                        </a:lnTo>
                        <a:lnTo>
                          <a:pt x="18" y="10"/>
                        </a:lnTo>
                        <a:lnTo>
                          <a:pt x="18" y="4"/>
                        </a:lnTo>
                        <a:lnTo>
                          <a:pt x="8" y="0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2" name="Freeform 1567"/>
                  <p:cNvSpPr/>
                  <p:nvPr/>
                </p:nvSpPr>
                <p:spPr bwMode="auto">
                  <a:xfrm>
                    <a:off x="1819275" y="1692275"/>
                    <a:ext cx="19050" cy="6350"/>
                  </a:xfrm>
                  <a:custGeom>
                    <a:avLst/>
                    <a:gdLst>
                      <a:gd name="T0" fmla="*/ 12 w 12"/>
                      <a:gd name="T1" fmla="*/ 4 h 4"/>
                      <a:gd name="T2" fmla="*/ 10 w 12"/>
                      <a:gd name="T3" fmla="*/ 0 h 4"/>
                      <a:gd name="T4" fmla="*/ 8 w 12"/>
                      <a:gd name="T5" fmla="*/ 0 h 4"/>
                      <a:gd name="T6" fmla="*/ 4 w 12"/>
                      <a:gd name="T7" fmla="*/ 0 h 4"/>
                      <a:gd name="T8" fmla="*/ 0 w 12"/>
                      <a:gd name="T9" fmla="*/ 0 h 4"/>
                      <a:gd name="T10" fmla="*/ 2 w 12"/>
                      <a:gd name="T11" fmla="*/ 2 h 4"/>
                      <a:gd name="T12" fmla="*/ 2 w 12"/>
                      <a:gd name="T13" fmla="*/ 4 h 4"/>
                      <a:gd name="T14" fmla="*/ 12 w 12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4">
                        <a:moveTo>
                          <a:pt x="12" y="4"/>
                        </a:move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3" name="Freeform 1568"/>
                  <p:cNvSpPr/>
                  <p:nvPr/>
                </p:nvSpPr>
                <p:spPr bwMode="auto">
                  <a:xfrm>
                    <a:off x="2012950" y="1555750"/>
                    <a:ext cx="15875" cy="9525"/>
                  </a:xfrm>
                  <a:custGeom>
                    <a:avLst/>
                    <a:gdLst>
                      <a:gd name="T0" fmla="*/ 0 w 10"/>
                      <a:gd name="T1" fmla="*/ 0 h 6"/>
                      <a:gd name="T2" fmla="*/ 0 w 10"/>
                      <a:gd name="T3" fmla="*/ 6 h 6"/>
                      <a:gd name="T4" fmla="*/ 10 w 10"/>
                      <a:gd name="T5" fmla="*/ 2 h 6"/>
                      <a:gd name="T6" fmla="*/ 0 w 10"/>
                      <a:gd name="T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6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4" name="Freeform 1569"/>
                  <p:cNvSpPr/>
                  <p:nvPr/>
                </p:nvSpPr>
                <p:spPr bwMode="auto">
                  <a:xfrm>
                    <a:off x="2006600" y="1616075"/>
                    <a:ext cx="6350" cy="12700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2 w 4"/>
                      <a:gd name="T3" fmla="*/ 0 h 8"/>
                      <a:gd name="T4" fmla="*/ 0 w 4"/>
                      <a:gd name="T5" fmla="*/ 6 h 8"/>
                      <a:gd name="T6" fmla="*/ 0 w 4"/>
                      <a:gd name="T7" fmla="*/ 8 h 8"/>
                      <a:gd name="T8" fmla="*/ 4 w 4"/>
                      <a:gd name="T9" fmla="*/ 8 h 8"/>
                      <a:gd name="T10" fmla="*/ 4 w 4"/>
                      <a:gd name="T11" fmla="*/ 4 h 8"/>
                      <a:gd name="T12" fmla="*/ 4 w 4"/>
                      <a:gd name="T1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5" name="Freeform 1570"/>
                  <p:cNvSpPr/>
                  <p:nvPr/>
                </p:nvSpPr>
                <p:spPr bwMode="auto">
                  <a:xfrm>
                    <a:off x="2025650" y="1692275"/>
                    <a:ext cx="22225" cy="22225"/>
                  </a:xfrm>
                  <a:custGeom>
                    <a:avLst/>
                    <a:gdLst>
                      <a:gd name="T0" fmla="*/ 0 w 14"/>
                      <a:gd name="T1" fmla="*/ 6 h 14"/>
                      <a:gd name="T2" fmla="*/ 10 w 14"/>
                      <a:gd name="T3" fmla="*/ 14 h 14"/>
                      <a:gd name="T4" fmla="*/ 14 w 14"/>
                      <a:gd name="T5" fmla="*/ 2 h 14"/>
                      <a:gd name="T6" fmla="*/ 6 w 14"/>
                      <a:gd name="T7" fmla="*/ 0 h 14"/>
                      <a:gd name="T8" fmla="*/ 0 w 14"/>
                      <a:gd name="T9" fmla="*/ 4 h 14"/>
                      <a:gd name="T10" fmla="*/ 0 w 14"/>
                      <a:gd name="T11" fmla="*/ 6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" h="14">
                        <a:moveTo>
                          <a:pt x="0" y="6"/>
                        </a:moveTo>
                        <a:lnTo>
                          <a:pt x="10" y="14"/>
                        </a:lnTo>
                        <a:lnTo>
                          <a:pt x="14" y="2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6" name="Freeform 1571"/>
                  <p:cNvSpPr/>
                  <p:nvPr/>
                </p:nvSpPr>
                <p:spPr bwMode="auto">
                  <a:xfrm>
                    <a:off x="2003425" y="1666875"/>
                    <a:ext cx="25400" cy="25400"/>
                  </a:xfrm>
                  <a:custGeom>
                    <a:avLst/>
                    <a:gdLst>
                      <a:gd name="T0" fmla="*/ 0 w 16"/>
                      <a:gd name="T1" fmla="*/ 16 h 16"/>
                      <a:gd name="T2" fmla="*/ 2 w 16"/>
                      <a:gd name="T3" fmla="*/ 16 h 16"/>
                      <a:gd name="T4" fmla="*/ 6 w 16"/>
                      <a:gd name="T5" fmla="*/ 16 h 16"/>
                      <a:gd name="T6" fmla="*/ 10 w 16"/>
                      <a:gd name="T7" fmla="*/ 12 h 16"/>
                      <a:gd name="T8" fmla="*/ 10 w 16"/>
                      <a:gd name="T9" fmla="*/ 8 h 16"/>
                      <a:gd name="T10" fmla="*/ 16 w 16"/>
                      <a:gd name="T11" fmla="*/ 4 h 16"/>
                      <a:gd name="T12" fmla="*/ 14 w 16"/>
                      <a:gd name="T13" fmla="*/ 2 h 16"/>
                      <a:gd name="T14" fmla="*/ 0 w 16"/>
                      <a:gd name="T15" fmla="*/ 0 h 16"/>
                      <a:gd name="T16" fmla="*/ 0 w 16"/>
                      <a:gd name="T1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6">
                        <a:moveTo>
                          <a:pt x="0" y="16"/>
                        </a:moveTo>
                        <a:lnTo>
                          <a:pt x="2" y="16"/>
                        </a:lnTo>
                        <a:lnTo>
                          <a:pt x="6" y="16"/>
                        </a:lnTo>
                        <a:lnTo>
                          <a:pt x="10" y="12"/>
                        </a:lnTo>
                        <a:lnTo>
                          <a:pt x="10" y="8"/>
                        </a:lnTo>
                        <a:lnTo>
                          <a:pt x="16" y="4"/>
                        </a:lnTo>
                        <a:lnTo>
                          <a:pt x="14" y="2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7" name="Freeform 1572"/>
                  <p:cNvSpPr/>
                  <p:nvPr/>
                </p:nvSpPr>
                <p:spPr bwMode="auto">
                  <a:xfrm>
                    <a:off x="2009775" y="1584325"/>
                    <a:ext cx="9525" cy="9525"/>
                  </a:xfrm>
                  <a:custGeom>
                    <a:avLst/>
                    <a:gdLst>
                      <a:gd name="T0" fmla="*/ 6 w 6"/>
                      <a:gd name="T1" fmla="*/ 2 h 6"/>
                      <a:gd name="T2" fmla="*/ 6 w 6"/>
                      <a:gd name="T3" fmla="*/ 0 h 6"/>
                      <a:gd name="T4" fmla="*/ 2 w 6"/>
                      <a:gd name="T5" fmla="*/ 0 h 6"/>
                      <a:gd name="T6" fmla="*/ 0 w 6"/>
                      <a:gd name="T7" fmla="*/ 6 h 6"/>
                      <a:gd name="T8" fmla="*/ 2 w 6"/>
                      <a:gd name="T9" fmla="*/ 6 h 6"/>
                      <a:gd name="T10" fmla="*/ 6 w 6"/>
                      <a:gd name="T11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6">
                        <a:moveTo>
                          <a:pt x="6" y="2"/>
                        </a:move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8" name="Freeform 1573"/>
                  <p:cNvSpPr/>
                  <p:nvPr/>
                </p:nvSpPr>
                <p:spPr bwMode="auto">
                  <a:xfrm>
                    <a:off x="1952625" y="1609725"/>
                    <a:ext cx="50800" cy="31750"/>
                  </a:xfrm>
                  <a:custGeom>
                    <a:avLst/>
                    <a:gdLst>
                      <a:gd name="T0" fmla="*/ 20 w 32"/>
                      <a:gd name="T1" fmla="*/ 18 h 20"/>
                      <a:gd name="T2" fmla="*/ 16 w 32"/>
                      <a:gd name="T3" fmla="*/ 16 h 20"/>
                      <a:gd name="T4" fmla="*/ 2 w 32"/>
                      <a:gd name="T5" fmla="*/ 18 h 20"/>
                      <a:gd name="T6" fmla="*/ 2 w 32"/>
                      <a:gd name="T7" fmla="*/ 20 h 20"/>
                      <a:gd name="T8" fmla="*/ 20 w 32"/>
                      <a:gd name="T9" fmla="*/ 20 h 20"/>
                      <a:gd name="T10" fmla="*/ 24 w 32"/>
                      <a:gd name="T11" fmla="*/ 18 h 20"/>
                      <a:gd name="T12" fmla="*/ 28 w 32"/>
                      <a:gd name="T13" fmla="*/ 16 h 20"/>
                      <a:gd name="T14" fmla="*/ 26 w 32"/>
                      <a:gd name="T15" fmla="*/ 12 h 20"/>
                      <a:gd name="T16" fmla="*/ 24 w 32"/>
                      <a:gd name="T17" fmla="*/ 10 h 20"/>
                      <a:gd name="T18" fmla="*/ 20 w 32"/>
                      <a:gd name="T19" fmla="*/ 10 h 20"/>
                      <a:gd name="T20" fmla="*/ 16 w 32"/>
                      <a:gd name="T21" fmla="*/ 10 h 20"/>
                      <a:gd name="T22" fmla="*/ 16 w 32"/>
                      <a:gd name="T23" fmla="*/ 8 h 20"/>
                      <a:gd name="T24" fmla="*/ 14 w 32"/>
                      <a:gd name="T25" fmla="*/ 4 h 20"/>
                      <a:gd name="T26" fmla="*/ 16 w 32"/>
                      <a:gd name="T27" fmla="*/ 4 h 20"/>
                      <a:gd name="T28" fmla="*/ 20 w 32"/>
                      <a:gd name="T29" fmla="*/ 8 h 20"/>
                      <a:gd name="T30" fmla="*/ 24 w 32"/>
                      <a:gd name="T31" fmla="*/ 10 h 20"/>
                      <a:gd name="T32" fmla="*/ 32 w 32"/>
                      <a:gd name="T33" fmla="*/ 8 h 20"/>
                      <a:gd name="T34" fmla="*/ 32 w 32"/>
                      <a:gd name="T35" fmla="*/ 2 h 20"/>
                      <a:gd name="T36" fmla="*/ 24 w 32"/>
                      <a:gd name="T37" fmla="*/ 0 h 20"/>
                      <a:gd name="T38" fmla="*/ 16 w 32"/>
                      <a:gd name="T39" fmla="*/ 2 h 20"/>
                      <a:gd name="T40" fmla="*/ 14 w 32"/>
                      <a:gd name="T41" fmla="*/ 2 h 20"/>
                      <a:gd name="T42" fmla="*/ 2 w 32"/>
                      <a:gd name="T43" fmla="*/ 0 h 20"/>
                      <a:gd name="T44" fmla="*/ 0 w 32"/>
                      <a:gd name="T45" fmla="*/ 8 h 20"/>
                      <a:gd name="T46" fmla="*/ 18 w 32"/>
                      <a:gd name="T47" fmla="*/ 12 h 20"/>
                      <a:gd name="T48" fmla="*/ 20 w 32"/>
                      <a:gd name="T49" fmla="*/ 1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20">
                        <a:moveTo>
                          <a:pt x="20" y="18"/>
                        </a:moveTo>
                        <a:lnTo>
                          <a:pt x="16" y="16"/>
                        </a:lnTo>
                        <a:lnTo>
                          <a:pt x="2" y="18"/>
                        </a:lnTo>
                        <a:lnTo>
                          <a:pt x="2" y="20"/>
                        </a:lnTo>
                        <a:lnTo>
                          <a:pt x="20" y="20"/>
                        </a:lnTo>
                        <a:lnTo>
                          <a:pt x="24" y="18"/>
                        </a:lnTo>
                        <a:lnTo>
                          <a:pt x="28" y="16"/>
                        </a:lnTo>
                        <a:lnTo>
                          <a:pt x="26" y="12"/>
                        </a:lnTo>
                        <a:lnTo>
                          <a:pt x="24" y="10"/>
                        </a:lnTo>
                        <a:lnTo>
                          <a:pt x="20" y="10"/>
                        </a:lnTo>
                        <a:lnTo>
                          <a:pt x="16" y="10"/>
                        </a:lnTo>
                        <a:lnTo>
                          <a:pt x="16" y="8"/>
                        </a:lnTo>
                        <a:lnTo>
                          <a:pt x="14" y="4"/>
                        </a:lnTo>
                        <a:lnTo>
                          <a:pt x="16" y="4"/>
                        </a:lnTo>
                        <a:lnTo>
                          <a:pt x="20" y="8"/>
                        </a:lnTo>
                        <a:lnTo>
                          <a:pt x="24" y="10"/>
                        </a:lnTo>
                        <a:lnTo>
                          <a:pt x="32" y="8"/>
                        </a:lnTo>
                        <a:lnTo>
                          <a:pt x="32" y="2"/>
                        </a:lnTo>
                        <a:lnTo>
                          <a:pt x="24" y="0"/>
                        </a:lnTo>
                        <a:lnTo>
                          <a:pt x="16" y="2"/>
                        </a:lnTo>
                        <a:lnTo>
                          <a:pt x="14" y="2"/>
                        </a:lnTo>
                        <a:lnTo>
                          <a:pt x="2" y="0"/>
                        </a:lnTo>
                        <a:lnTo>
                          <a:pt x="0" y="8"/>
                        </a:lnTo>
                        <a:lnTo>
                          <a:pt x="18" y="12"/>
                        </a:lnTo>
                        <a:lnTo>
                          <a:pt x="20" y="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9" name="Freeform 1574"/>
                  <p:cNvSpPr/>
                  <p:nvPr/>
                </p:nvSpPr>
                <p:spPr bwMode="auto">
                  <a:xfrm>
                    <a:off x="1936750" y="1609725"/>
                    <a:ext cx="12700" cy="12700"/>
                  </a:xfrm>
                  <a:custGeom>
                    <a:avLst/>
                    <a:gdLst>
                      <a:gd name="T0" fmla="*/ 8 w 8"/>
                      <a:gd name="T1" fmla="*/ 8 h 8"/>
                      <a:gd name="T2" fmla="*/ 8 w 8"/>
                      <a:gd name="T3" fmla="*/ 4 h 8"/>
                      <a:gd name="T4" fmla="*/ 6 w 8"/>
                      <a:gd name="T5" fmla="*/ 2 h 8"/>
                      <a:gd name="T6" fmla="*/ 0 w 8"/>
                      <a:gd name="T7" fmla="*/ 0 h 8"/>
                      <a:gd name="T8" fmla="*/ 2 w 8"/>
                      <a:gd name="T9" fmla="*/ 4 h 8"/>
                      <a:gd name="T10" fmla="*/ 8 w 8"/>
                      <a:gd name="T11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8">
                        <a:moveTo>
                          <a:pt x="8" y="8"/>
                        </a:moveTo>
                        <a:lnTo>
                          <a:pt x="8" y="4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2" y="4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0" name="Freeform 1575"/>
                  <p:cNvSpPr/>
                  <p:nvPr/>
                </p:nvSpPr>
                <p:spPr bwMode="auto">
                  <a:xfrm>
                    <a:off x="1968500" y="1673225"/>
                    <a:ext cx="25400" cy="22225"/>
                  </a:xfrm>
                  <a:custGeom>
                    <a:avLst/>
                    <a:gdLst>
                      <a:gd name="T0" fmla="*/ 16 w 16"/>
                      <a:gd name="T1" fmla="*/ 4 h 14"/>
                      <a:gd name="T2" fmla="*/ 14 w 16"/>
                      <a:gd name="T3" fmla="*/ 0 h 14"/>
                      <a:gd name="T4" fmla="*/ 8 w 16"/>
                      <a:gd name="T5" fmla="*/ 0 h 14"/>
                      <a:gd name="T6" fmla="*/ 4 w 16"/>
                      <a:gd name="T7" fmla="*/ 6 h 14"/>
                      <a:gd name="T8" fmla="*/ 0 w 16"/>
                      <a:gd name="T9" fmla="*/ 8 h 14"/>
                      <a:gd name="T10" fmla="*/ 6 w 16"/>
                      <a:gd name="T11" fmla="*/ 14 h 14"/>
                      <a:gd name="T12" fmla="*/ 14 w 16"/>
                      <a:gd name="T13" fmla="*/ 14 h 14"/>
                      <a:gd name="T14" fmla="*/ 16 w 16"/>
                      <a:gd name="T15" fmla="*/ 14 h 14"/>
                      <a:gd name="T16" fmla="*/ 16 w 16"/>
                      <a:gd name="T17" fmla="*/ 12 h 14"/>
                      <a:gd name="T18" fmla="*/ 14 w 16"/>
                      <a:gd name="T19" fmla="*/ 8 h 14"/>
                      <a:gd name="T20" fmla="*/ 16 w 16"/>
                      <a:gd name="T21" fmla="*/ 8 h 14"/>
                      <a:gd name="T22" fmla="*/ 16 w 16"/>
                      <a:gd name="T23" fmla="*/ 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" h="14">
                        <a:moveTo>
                          <a:pt x="16" y="4"/>
                        </a:move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4" y="6"/>
                        </a:lnTo>
                        <a:lnTo>
                          <a:pt x="0" y="8"/>
                        </a:lnTo>
                        <a:lnTo>
                          <a:pt x="6" y="14"/>
                        </a:lnTo>
                        <a:lnTo>
                          <a:pt x="14" y="14"/>
                        </a:lnTo>
                        <a:lnTo>
                          <a:pt x="16" y="14"/>
                        </a:lnTo>
                        <a:lnTo>
                          <a:pt x="16" y="12"/>
                        </a:lnTo>
                        <a:lnTo>
                          <a:pt x="14" y="8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1" name="Freeform 1576"/>
                  <p:cNvSpPr/>
                  <p:nvPr/>
                </p:nvSpPr>
                <p:spPr bwMode="auto">
                  <a:xfrm>
                    <a:off x="1952625" y="1581150"/>
                    <a:ext cx="28575" cy="19050"/>
                  </a:xfrm>
                  <a:custGeom>
                    <a:avLst/>
                    <a:gdLst>
                      <a:gd name="T0" fmla="*/ 2 w 18"/>
                      <a:gd name="T1" fmla="*/ 12 h 12"/>
                      <a:gd name="T2" fmla="*/ 16 w 18"/>
                      <a:gd name="T3" fmla="*/ 8 h 12"/>
                      <a:gd name="T4" fmla="*/ 18 w 18"/>
                      <a:gd name="T5" fmla="*/ 4 h 12"/>
                      <a:gd name="T6" fmla="*/ 16 w 18"/>
                      <a:gd name="T7" fmla="*/ 2 h 12"/>
                      <a:gd name="T8" fmla="*/ 10 w 18"/>
                      <a:gd name="T9" fmla="*/ 0 h 12"/>
                      <a:gd name="T10" fmla="*/ 10 w 18"/>
                      <a:gd name="T11" fmla="*/ 4 h 12"/>
                      <a:gd name="T12" fmla="*/ 2 w 18"/>
                      <a:gd name="T13" fmla="*/ 8 h 12"/>
                      <a:gd name="T14" fmla="*/ 0 w 18"/>
                      <a:gd name="T15" fmla="*/ 8 h 12"/>
                      <a:gd name="T16" fmla="*/ 0 w 18"/>
                      <a:gd name="T17" fmla="*/ 10 h 12"/>
                      <a:gd name="T18" fmla="*/ 2 w 18"/>
                      <a:gd name="T19" fmla="*/ 10 h 12"/>
                      <a:gd name="T20" fmla="*/ 0 w 18"/>
                      <a:gd name="T21" fmla="*/ 12 h 12"/>
                      <a:gd name="T22" fmla="*/ 2 w 18"/>
                      <a:gd name="T2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8" h="12">
                        <a:moveTo>
                          <a:pt x="2" y="12"/>
                        </a:moveTo>
                        <a:lnTo>
                          <a:pt x="16" y="8"/>
                        </a:lnTo>
                        <a:lnTo>
                          <a:pt x="18" y="4"/>
                        </a:lnTo>
                        <a:lnTo>
                          <a:pt x="16" y="2"/>
                        </a:lnTo>
                        <a:lnTo>
                          <a:pt x="10" y="0"/>
                        </a:lnTo>
                        <a:lnTo>
                          <a:pt x="10" y="4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2" y="10"/>
                        </a:lnTo>
                        <a:lnTo>
                          <a:pt x="0" y="12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2" name="Freeform 1577"/>
                  <p:cNvSpPr/>
                  <p:nvPr/>
                </p:nvSpPr>
                <p:spPr bwMode="auto">
                  <a:xfrm>
                    <a:off x="1990725" y="1571625"/>
                    <a:ext cx="15875" cy="12700"/>
                  </a:xfrm>
                  <a:custGeom>
                    <a:avLst/>
                    <a:gdLst>
                      <a:gd name="T0" fmla="*/ 4 w 10"/>
                      <a:gd name="T1" fmla="*/ 8 h 8"/>
                      <a:gd name="T2" fmla="*/ 8 w 10"/>
                      <a:gd name="T3" fmla="*/ 6 h 8"/>
                      <a:gd name="T4" fmla="*/ 10 w 10"/>
                      <a:gd name="T5" fmla="*/ 6 h 8"/>
                      <a:gd name="T6" fmla="*/ 10 w 10"/>
                      <a:gd name="T7" fmla="*/ 4 h 8"/>
                      <a:gd name="T8" fmla="*/ 2 w 10"/>
                      <a:gd name="T9" fmla="*/ 0 h 8"/>
                      <a:gd name="T10" fmla="*/ 0 w 10"/>
                      <a:gd name="T11" fmla="*/ 6 h 8"/>
                      <a:gd name="T12" fmla="*/ 2 w 10"/>
                      <a:gd name="T13" fmla="*/ 6 h 8"/>
                      <a:gd name="T14" fmla="*/ 4 w 10"/>
                      <a:gd name="T1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8">
                        <a:moveTo>
                          <a:pt x="4" y="8"/>
                        </a:moveTo>
                        <a:lnTo>
                          <a:pt x="8" y="6"/>
                        </a:lnTo>
                        <a:lnTo>
                          <a:pt x="10" y="6"/>
                        </a:lnTo>
                        <a:lnTo>
                          <a:pt x="10" y="4"/>
                        </a:lnTo>
                        <a:lnTo>
                          <a:pt x="2" y="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3" name="Freeform 1578"/>
                  <p:cNvSpPr/>
                  <p:nvPr/>
                </p:nvSpPr>
                <p:spPr bwMode="auto">
                  <a:xfrm>
                    <a:off x="2003425" y="1609725"/>
                    <a:ext cx="6350" cy="3175"/>
                  </a:xfrm>
                  <a:custGeom>
                    <a:avLst/>
                    <a:gdLst>
                      <a:gd name="T0" fmla="*/ 2 w 4"/>
                      <a:gd name="T1" fmla="*/ 2 h 2"/>
                      <a:gd name="T2" fmla="*/ 4 w 4"/>
                      <a:gd name="T3" fmla="*/ 2 h 2"/>
                      <a:gd name="T4" fmla="*/ 0 w 4"/>
                      <a:gd name="T5" fmla="*/ 0 h 2"/>
                      <a:gd name="T6" fmla="*/ 2 w 4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2" y="2"/>
                        </a:move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4" name="Freeform 1579"/>
                  <p:cNvSpPr/>
                  <p:nvPr/>
                </p:nvSpPr>
                <p:spPr bwMode="auto">
                  <a:xfrm>
                    <a:off x="1149350" y="2981325"/>
                    <a:ext cx="193675" cy="152400"/>
                  </a:xfrm>
                  <a:custGeom>
                    <a:avLst/>
                    <a:gdLst>
                      <a:gd name="T0" fmla="*/ 122 w 122"/>
                      <a:gd name="T1" fmla="*/ 66 h 96"/>
                      <a:gd name="T2" fmla="*/ 118 w 122"/>
                      <a:gd name="T3" fmla="*/ 66 h 96"/>
                      <a:gd name="T4" fmla="*/ 112 w 122"/>
                      <a:gd name="T5" fmla="*/ 66 h 96"/>
                      <a:gd name="T6" fmla="*/ 106 w 122"/>
                      <a:gd name="T7" fmla="*/ 62 h 96"/>
                      <a:gd name="T8" fmla="*/ 106 w 122"/>
                      <a:gd name="T9" fmla="*/ 56 h 96"/>
                      <a:gd name="T10" fmla="*/ 102 w 122"/>
                      <a:gd name="T11" fmla="*/ 54 h 96"/>
                      <a:gd name="T12" fmla="*/ 106 w 122"/>
                      <a:gd name="T13" fmla="*/ 46 h 96"/>
                      <a:gd name="T14" fmla="*/ 106 w 122"/>
                      <a:gd name="T15" fmla="*/ 38 h 96"/>
                      <a:gd name="T16" fmla="*/ 106 w 122"/>
                      <a:gd name="T17" fmla="*/ 32 h 96"/>
                      <a:gd name="T18" fmla="*/ 98 w 122"/>
                      <a:gd name="T19" fmla="*/ 22 h 96"/>
                      <a:gd name="T20" fmla="*/ 92 w 122"/>
                      <a:gd name="T21" fmla="*/ 10 h 96"/>
                      <a:gd name="T22" fmla="*/ 82 w 122"/>
                      <a:gd name="T23" fmla="*/ 0 h 96"/>
                      <a:gd name="T24" fmla="*/ 78 w 122"/>
                      <a:gd name="T25" fmla="*/ 6 h 96"/>
                      <a:gd name="T26" fmla="*/ 70 w 122"/>
                      <a:gd name="T27" fmla="*/ 8 h 96"/>
                      <a:gd name="T28" fmla="*/ 62 w 122"/>
                      <a:gd name="T29" fmla="*/ 14 h 96"/>
                      <a:gd name="T30" fmla="*/ 56 w 122"/>
                      <a:gd name="T31" fmla="*/ 14 h 96"/>
                      <a:gd name="T32" fmla="*/ 46 w 122"/>
                      <a:gd name="T33" fmla="*/ 8 h 96"/>
                      <a:gd name="T34" fmla="*/ 40 w 122"/>
                      <a:gd name="T35" fmla="*/ 6 h 96"/>
                      <a:gd name="T36" fmla="*/ 32 w 122"/>
                      <a:gd name="T37" fmla="*/ 16 h 96"/>
                      <a:gd name="T38" fmla="*/ 22 w 122"/>
                      <a:gd name="T39" fmla="*/ 24 h 96"/>
                      <a:gd name="T40" fmla="*/ 18 w 122"/>
                      <a:gd name="T41" fmla="*/ 36 h 96"/>
                      <a:gd name="T42" fmla="*/ 16 w 122"/>
                      <a:gd name="T43" fmla="*/ 48 h 96"/>
                      <a:gd name="T44" fmla="*/ 8 w 122"/>
                      <a:gd name="T45" fmla="*/ 56 h 96"/>
                      <a:gd name="T46" fmla="*/ 0 w 122"/>
                      <a:gd name="T47" fmla="*/ 58 h 96"/>
                      <a:gd name="T48" fmla="*/ 8 w 122"/>
                      <a:gd name="T49" fmla="*/ 70 h 96"/>
                      <a:gd name="T50" fmla="*/ 12 w 122"/>
                      <a:gd name="T51" fmla="*/ 74 h 96"/>
                      <a:gd name="T52" fmla="*/ 16 w 122"/>
                      <a:gd name="T53" fmla="*/ 76 h 96"/>
                      <a:gd name="T54" fmla="*/ 22 w 122"/>
                      <a:gd name="T55" fmla="*/ 74 h 96"/>
                      <a:gd name="T56" fmla="*/ 26 w 122"/>
                      <a:gd name="T57" fmla="*/ 74 h 96"/>
                      <a:gd name="T58" fmla="*/ 34 w 122"/>
                      <a:gd name="T59" fmla="*/ 80 h 96"/>
                      <a:gd name="T60" fmla="*/ 26 w 122"/>
                      <a:gd name="T61" fmla="*/ 82 h 96"/>
                      <a:gd name="T62" fmla="*/ 34 w 122"/>
                      <a:gd name="T63" fmla="*/ 90 h 96"/>
                      <a:gd name="T64" fmla="*/ 40 w 122"/>
                      <a:gd name="T65" fmla="*/ 90 h 96"/>
                      <a:gd name="T66" fmla="*/ 40 w 122"/>
                      <a:gd name="T67" fmla="*/ 94 h 96"/>
                      <a:gd name="T68" fmla="*/ 42 w 122"/>
                      <a:gd name="T69" fmla="*/ 96 h 96"/>
                      <a:gd name="T70" fmla="*/ 50 w 122"/>
                      <a:gd name="T71" fmla="*/ 96 h 96"/>
                      <a:gd name="T72" fmla="*/ 54 w 122"/>
                      <a:gd name="T73" fmla="*/ 96 h 96"/>
                      <a:gd name="T74" fmla="*/ 66 w 122"/>
                      <a:gd name="T75" fmla="*/ 96 h 96"/>
                      <a:gd name="T76" fmla="*/ 74 w 122"/>
                      <a:gd name="T77" fmla="*/ 92 h 96"/>
                      <a:gd name="T78" fmla="*/ 84 w 122"/>
                      <a:gd name="T79" fmla="*/ 86 h 96"/>
                      <a:gd name="T80" fmla="*/ 90 w 122"/>
                      <a:gd name="T81" fmla="*/ 92 h 96"/>
                      <a:gd name="T82" fmla="*/ 100 w 122"/>
                      <a:gd name="T83" fmla="*/ 90 h 96"/>
                      <a:gd name="T84" fmla="*/ 110 w 122"/>
                      <a:gd name="T85" fmla="*/ 92 h 96"/>
                      <a:gd name="T86" fmla="*/ 112 w 122"/>
                      <a:gd name="T87" fmla="*/ 86 h 96"/>
                      <a:gd name="T88" fmla="*/ 118 w 122"/>
                      <a:gd name="T89" fmla="*/ 84 h 96"/>
                      <a:gd name="T90" fmla="*/ 118 w 122"/>
                      <a:gd name="T91" fmla="*/ 66 h 96"/>
                      <a:gd name="T92" fmla="*/ 122 w 122"/>
                      <a:gd name="T93" fmla="*/ 6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22" h="96">
                        <a:moveTo>
                          <a:pt x="122" y="66"/>
                        </a:moveTo>
                        <a:lnTo>
                          <a:pt x="122" y="66"/>
                        </a:lnTo>
                        <a:lnTo>
                          <a:pt x="120" y="64"/>
                        </a:lnTo>
                        <a:lnTo>
                          <a:pt x="118" y="66"/>
                        </a:lnTo>
                        <a:lnTo>
                          <a:pt x="116" y="66"/>
                        </a:lnTo>
                        <a:lnTo>
                          <a:pt x="112" y="66"/>
                        </a:lnTo>
                        <a:lnTo>
                          <a:pt x="110" y="64"/>
                        </a:lnTo>
                        <a:lnTo>
                          <a:pt x="106" y="62"/>
                        </a:lnTo>
                        <a:lnTo>
                          <a:pt x="106" y="58"/>
                        </a:lnTo>
                        <a:lnTo>
                          <a:pt x="106" y="56"/>
                        </a:lnTo>
                        <a:lnTo>
                          <a:pt x="106" y="54"/>
                        </a:lnTo>
                        <a:lnTo>
                          <a:pt x="102" y="54"/>
                        </a:lnTo>
                        <a:lnTo>
                          <a:pt x="106" y="52"/>
                        </a:lnTo>
                        <a:lnTo>
                          <a:pt x="106" y="46"/>
                        </a:lnTo>
                        <a:lnTo>
                          <a:pt x="106" y="42"/>
                        </a:lnTo>
                        <a:lnTo>
                          <a:pt x="106" y="38"/>
                        </a:lnTo>
                        <a:lnTo>
                          <a:pt x="102" y="36"/>
                        </a:lnTo>
                        <a:lnTo>
                          <a:pt x="106" y="32"/>
                        </a:lnTo>
                        <a:lnTo>
                          <a:pt x="102" y="26"/>
                        </a:lnTo>
                        <a:lnTo>
                          <a:pt x="98" y="22"/>
                        </a:lnTo>
                        <a:lnTo>
                          <a:pt x="94" y="16"/>
                        </a:lnTo>
                        <a:lnTo>
                          <a:pt x="92" y="10"/>
                        </a:lnTo>
                        <a:lnTo>
                          <a:pt x="88" y="4"/>
                        </a:lnTo>
                        <a:lnTo>
                          <a:pt x="82" y="0"/>
                        </a:lnTo>
                        <a:lnTo>
                          <a:pt x="80" y="0"/>
                        </a:lnTo>
                        <a:lnTo>
                          <a:pt x="78" y="6"/>
                        </a:lnTo>
                        <a:lnTo>
                          <a:pt x="74" y="8"/>
                        </a:lnTo>
                        <a:lnTo>
                          <a:pt x="70" y="8"/>
                        </a:lnTo>
                        <a:lnTo>
                          <a:pt x="66" y="10"/>
                        </a:lnTo>
                        <a:lnTo>
                          <a:pt x="62" y="14"/>
                        </a:lnTo>
                        <a:lnTo>
                          <a:pt x="60" y="16"/>
                        </a:lnTo>
                        <a:lnTo>
                          <a:pt x="56" y="14"/>
                        </a:lnTo>
                        <a:lnTo>
                          <a:pt x="52" y="10"/>
                        </a:lnTo>
                        <a:lnTo>
                          <a:pt x="46" y="8"/>
                        </a:lnTo>
                        <a:lnTo>
                          <a:pt x="42" y="8"/>
                        </a:lnTo>
                        <a:lnTo>
                          <a:pt x="40" y="6"/>
                        </a:lnTo>
                        <a:lnTo>
                          <a:pt x="34" y="4"/>
                        </a:lnTo>
                        <a:lnTo>
                          <a:pt x="32" y="16"/>
                        </a:lnTo>
                        <a:lnTo>
                          <a:pt x="28" y="22"/>
                        </a:lnTo>
                        <a:lnTo>
                          <a:pt x="22" y="24"/>
                        </a:lnTo>
                        <a:lnTo>
                          <a:pt x="18" y="28"/>
                        </a:lnTo>
                        <a:lnTo>
                          <a:pt x="18" y="36"/>
                        </a:lnTo>
                        <a:lnTo>
                          <a:pt x="18" y="44"/>
                        </a:lnTo>
                        <a:lnTo>
                          <a:pt x="16" y="48"/>
                        </a:lnTo>
                        <a:lnTo>
                          <a:pt x="12" y="54"/>
                        </a:lnTo>
                        <a:lnTo>
                          <a:pt x="8" y="56"/>
                        </a:lnTo>
                        <a:lnTo>
                          <a:pt x="6" y="58"/>
                        </a:lnTo>
                        <a:lnTo>
                          <a:pt x="0" y="58"/>
                        </a:lnTo>
                        <a:lnTo>
                          <a:pt x="6" y="62"/>
                        </a:lnTo>
                        <a:lnTo>
                          <a:pt x="8" y="70"/>
                        </a:lnTo>
                        <a:lnTo>
                          <a:pt x="8" y="72"/>
                        </a:lnTo>
                        <a:lnTo>
                          <a:pt x="12" y="74"/>
                        </a:lnTo>
                        <a:lnTo>
                          <a:pt x="14" y="74"/>
                        </a:lnTo>
                        <a:lnTo>
                          <a:pt x="16" y="76"/>
                        </a:lnTo>
                        <a:lnTo>
                          <a:pt x="18" y="80"/>
                        </a:lnTo>
                        <a:lnTo>
                          <a:pt x="22" y="74"/>
                        </a:lnTo>
                        <a:lnTo>
                          <a:pt x="24" y="74"/>
                        </a:lnTo>
                        <a:lnTo>
                          <a:pt x="26" y="74"/>
                        </a:lnTo>
                        <a:lnTo>
                          <a:pt x="32" y="76"/>
                        </a:lnTo>
                        <a:lnTo>
                          <a:pt x="34" y="80"/>
                        </a:lnTo>
                        <a:lnTo>
                          <a:pt x="28" y="80"/>
                        </a:lnTo>
                        <a:lnTo>
                          <a:pt x="26" y="82"/>
                        </a:lnTo>
                        <a:lnTo>
                          <a:pt x="28" y="84"/>
                        </a:lnTo>
                        <a:lnTo>
                          <a:pt x="34" y="90"/>
                        </a:lnTo>
                        <a:lnTo>
                          <a:pt x="36" y="90"/>
                        </a:lnTo>
                        <a:lnTo>
                          <a:pt x="40" y="90"/>
                        </a:lnTo>
                        <a:lnTo>
                          <a:pt x="42" y="92"/>
                        </a:lnTo>
                        <a:lnTo>
                          <a:pt x="40" y="94"/>
                        </a:lnTo>
                        <a:lnTo>
                          <a:pt x="40" y="96"/>
                        </a:lnTo>
                        <a:lnTo>
                          <a:pt x="42" y="96"/>
                        </a:lnTo>
                        <a:lnTo>
                          <a:pt x="46" y="96"/>
                        </a:lnTo>
                        <a:lnTo>
                          <a:pt x="50" y="96"/>
                        </a:lnTo>
                        <a:lnTo>
                          <a:pt x="52" y="96"/>
                        </a:lnTo>
                        <a:lnTo>
                          <a:pt x="54" y="96"/>
                        </a:lnTo>
                        <a:lnTo>
                          <a:pt x="60" y="96"/>
                        </a:lnTo>
                        <a:lnTo>
                          <a:pt x="66" y="96"/>
                        </a:lnTo>
                        <a:lnTo>
                          <a:pt x="72" y="94"/>
                        </a:lnTo>
                        <a:lnTo>
                          <a:pt x="74" y="92"/>
                        </a:lnTo>
                        <a:lnTo>
                          <a:pt x="80" y="90"/>
                        </a:lnTo>
                        <a:lnTo>
                          <a:pt x="84" y="86"/>
                        </a:lnTo>
                        <a:lnTo>
                          <a:pt x="88" y="92"/>
                        </a:lnTo>
                        <a:lnTo>
                          <a:pt x="90" y="92"/>
                        </a:lnTo>
                        <a:lnTo>
                          <a:pt x="94" y="92"/>
                        </a:lnTo>
                        <a:lnTo>
                          <a:pt x="100" y="90"/>
                        </a:lnTo>
                        <a:lnTo>
                          <a:pt x="106" y="90"/>
                        </a:lnTo>
                        <a:lnTo>
                          <a:pt x="110" y="92"/>
                        </a:lnTo>
                        <a:lnTo>
                          <a:pt x="116" y="90"/>
                        </a:lnTo>
                        <a:lnTo>
                          <a:pt x="112" y="86"/>
                        </a:lnTo>
                        <a:lnTo>
                          <a:pt x="112" y="84"/>
                        </a:lnTo>
                        <a:lnTo>
                          <a:pt x="118" y="84"/>
                        </a:lnTo>
                        <a:lnTo>
                          <a:pt x="120" y="74"/>
                        </a:lnTo>
                        <a:lnTo>
                          <a:pt x="118" y="66"/>
                        </a:lnTo>
                        <a:lnTo>
                          <a:pt x="122" y="66"/>
                        </a:lnTo>
                        <a:lnTo>
                          <a:pt x="122" y="66"/>
                        </a:lnTo>
                        <a:lnTo>
                          <a:pt x="122" y="6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5" name="Freeform 1580"/>
                  <p:cNvSpPr/>
                  <p:nvPr/>
                </p:nvSpPr>
                <p:spPr bwMode="auto">
                  <a:xfrm>
                    <a:off x="1825625" y="3695700"/>
                    <a:ext cx="22225" cy="31750"/>
                  </a:xfrm>
                  <a:custGeom>
                    <a:avLst/>
                    <a:gdLst>
                      <a:gd name="T0" fmla="*/ 0 w 14"/>
                      <a:gd name="T1" fmla="*/ 16 h 20"/>
                      <a:gd name="T2" fmla="*/ 8 w 14"/>
                      <a:gd name="T3" fmla="*/ 18 h 20"/>
                      <a:gd name="T4" fmla="*/ 14 w 14"/>
                      <a:gd name="T5" fmla="*/ 20 h 20"/>
                      <a:gd name="T6" fmla="*/ 14 w 14"/>
                      <a:gd name="T7" fmla="*/ 4 h 20"/>
                      <a:gd name="T8" fmla="*/ 10 w 14"/>
                      <a:gd name="T9" fmla="*/ 0 h 20"/>
                      <a:gd name="T10" fmla="*/ 8 w 14"/>
                      <a:gd name="T11" fmla="*/ 0 h 20"/>
                      <a:gd name="T12" fmla="*/ 6 w 14"/>
                      <a:gd name="T13" fmla="*/ 4 h 20"/>
                      <a:gd name="T14" fmla="*/ 2 w 14"/>
                      <a:gd name="T15" fmla="*/ 16 h 20"/>
                      <a:gd name="T16" fmla="*/ 0 w 14"/>
                      <a:gd name="T17" fmla="*/ 16 h 20"/>
                      <a:gd name="T18" fmla="*/ 0 w 14"/>
                      <a:gd name="T19" fmla="*/ 16 h 20"/>
                      <a:gd name="T20" fmla="*/ 0 w 14"/>
                      <a:gd name="T21" fmla="*/ 1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20">
                        <a:moveTo>
                          <a:pt x="0" y="16"/>
                        </a:moveTo>
                        <a:lnTo>
                          <a:pt x="8" y="18"/>
                        </a:lnTo>
                        <a:lnTo>
                          <a:pt x="14" y="20"/>
                        </a:lnTo>
                        <a:lnTo>
                          <a:pt x="14" y="4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6" y="4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6" name="Freeform 1581"/>
                  <p:cNvSpPr/>
                  <p:nvPr/>
                </p:nvSpPr>
                <p:spPr bwMode="auto">
                  <a:xfrm>
                    <a:off x="447675" y="3190875"/>
                    <a:ext cx="60325" cy="161925"/>
                  </a:xfrm>
                  <a:custGeom>
                    <a:avLst/>
                    <a:gdLst>
                      <a:gd name="T0" fmla="*/ 34 w 38"/>
                      <a:gd name="T1" fmla="*/ 100 h 102"/>
                      <a:gd name="T2" fmla="*/ 34 w 38"/>
                      <a:gd name="T3" fmla="*/ 100 h 102"/>
                      <a:gd name="T4" fmla="*/ 34 w 38"/>
                      <a:gd name="T5" fmla="*/ 96 h 102"/>
                      <a:gd name="T6" fmla="*/ 34 w 38"/>
                      <a:gd name="T7" fmla="*/ 90 h 102"/>
                      <a:gd name="T8" fmla="*/ 34 w 38"/>
                      <a:gd name="T9" fmla="*/ 86 h 102"/>
                      <a:gd name="T10" fmla="*/ 30 w 38"/>
                      <a:gd name="T11" fmla="*/ 86 h 102"/>
                      <a:gd name="T12" fmla="*/ 28 w 38"/>
                      <a:gd name="T13" fmla="*/ 84 h 102"/>
                      <a:gd name="T14" fmla="*/ 28 w 38"/>
                      <a:gd name="T15" fmla="*/ 78 h 102"/>
                      <a:gd name="T16" fmla="*/ 30 w 38"/>
                      <a:gd name="T17" fmla="*/ 76 h 102"/>
                      <a:gd name="T18" fmla="*/ 34 w 38"/>
                      <a:gd name="T19" fmla="*/ 70 h 102"/>
                      <a:gd name="T20" fmla="*/ 30 w 38"/>
                      <a:gd name="T21" fmla="*/ 68 h 102"/>
                      <a:gd name="T22" fmla="*/ 28 w 38"/>
                      <a:gd name="T23" fmla="*/ 64 h 102"/>
                      <a:gd name="T24" fmla="*/ 28 w 38"/>
                      <a:gd name="T25" fmla="*/ 60 h 102"/>
                      <a:gd name="T26" fmla="*/ 30 w 38"/>
                      <a:gd name="T27" fmla="*/ 58 h 102"/>
                      <a:gd name="T28" fmla="*/ 34 w 38"/>
                      <a:gd name="T29" fmla="*/ 52 h 102"/>
                      <a:gd name="T30" fmla="*/ 30 w 38"/>
                      <a:gd name="T31" fmla="*/ 48 h 102"/>
                      <a:gd name="T32" fmla="*/ 30 w 38"/>
                      <a:gd name="T33" fmla="*/ 42 h 102"/>
                      <a:gd name="T34" fmla="*/ 36 w 38"/>
                      <a:gd name="T35" fmla="*/ 36 h 102"/>
                      <a:gd name="T36" fmla="*/ 36 w 38"/>
                      <a:gd name="T37" fmla="*/ 34 h 102"/>
                      <a:gd name="T38" fmla="*/ 36 w 38"/>
                      <a:gd name="T39" fmla="*/ 32 h 102"/>
                      <a:gd name="T40" fmla="*/ 34 w 38"/>
                      <a:gd name="T41" fmla="*/ 24 h 102"/>
                      <a:gd name="T42" fmla="*/ 30 w 38"/>
                      <a:gd name="T43" fmla="*/ 18 h 102"/>
                      <a:gd name="T44" fmla="*/ 34 w 38"/>
                      <a:gd name="T45" fmla="*/ 18 h 102"/>
                      <a:gd name="T46" fmla="*/ 38 w 38"/>
                      <a:gd name="T47" fmla="*/ 10 h 102"/>
                      <a:gd name="T48" fmla="*/ 38 w 38"/>
                      <a:gd name="T49" fmla="*/ 8 h 102"/>
                      <a:gd name="T50" fmla="*/ 36 w 38"/>
                      <a:gd name="T51" fmla="*/ 6 h 102"/>
                      <a:gd name="T52" fmla="*/ 36 w 38"/>
                      <a:gd name="T53" fmla="*/ 4 h 102"/>
                      <a:gd name="T54" fmla="*/ 30 w 38"/>
                      <a:gd name="T55" fmla="*/ 4 h 102"/>
                      <a:gd name="T56" fmla="*/ 20 w 38"/>
                      <a:gd name="T57" fmla="*/ 4 h 102"/>
                      <a:gd name="T58" fmla="*/ 18 w 38"/>
                      <a:gd name="T59" fmla="*/ 6 h 102"/>
                      <a:gd name="T60" fmla="*/ 18 w 38"/>
                      <a:gd name="T61" fmla="*/ 0 h 102"/>
                      <a:gd name="T62" fmla="*/ 16 w 38"/>
                      <a:gd name="T63" fmla="*/ 0 h 102"/>
                      <a:gd name="T64" fmla="*/ 10 w 38"/>
                      <a:gd name="T65" fmla="*/ 0 h 102"/>
                      <a:gd name="T66" fmla="*/ 4 w 38"/>
                      <a:gd name="T67" fmla="*/ 4 h 102"/>
                      <a:gd name="T68" fmla="*/ 10 w 38"/>
                      <a:gd name="T69" fmla="*/ 16 h 102"/>
                      <a:gd name="T70" fmla="*/ 10 w 38"/>
                      <a:gd name="T71" fmla="*/ 24 h 102"/>
                      <a:gd name="T72" fmla="*/ 10 w 38"/>
                      <a:gd name="T73" fmla="*/ 34 h 102"/>
                      <a:gd name="T74" fmla="*/ 4 w 38"/>
                      <a:gd name="T75" fmla="*/ 34 h 102"/>
                      <a:gd name="T76" fmla="*/ 2 w 38"/>
                      <a:gd name="T77" fmla="*/ 52 h 102"/>
                      <a:gd name="T78" fmla="*/ 0 w 38"/>
                      <a:gd name="T79" fmla="*/ 52 h 102"/>
                      <a:gd name="T80" fmla="*/ 0 w 38"/>
                      <a:gd name="T81" fmla="*/ 68 h 102"/>
                      <a:gd name="T82" fmla="*/ 2 w 38"/>
                      <a:gd name="T83" fmla="*/ 66 h 102"/>
                      <a:gd name="T84" fmla="*/ 2 w 38"/>
                      <a:gd name="T85" fmla="*/ 68 h 102"/>
                      <a:gd name="T86" fmla="*/ 2 w 38"/>
                      <a:gd name="T87" fmla="*/ 70 h 102"/>
                      <a:gd name="T88" fmla="*/ 2 w 38"/>
                      <a:gd name="T89" fmla="*/ 74 h 102"/>
                      <a:gd name="T90" fmla="*/ 4 w 38"/>
                      <a:gd name="T91" fmla="*/ 78 h 102"/>
                      <a:gd name="T92" fmla="*/ 4 w 38"/>
                      <a:gd name="T93" fmla="*/ 90 h 102"/>
                      <a:gd name="T94" fmla="*/ 2 w 38"/>
                      <a:gd name="T95" fmla="*/ 102 h 102"/>
                      <a:gd name="T96" fmla="*/ 18 w 38"/>
                      <a:gd name="T97" fmla="*/ 102 h 102"/>
                      <a:gd name="T98" fmla="*/ 34 w 38"/>
                      <a:gd name="T99" fmla="*/ 100 h 102"/>
                      <a:gd name="T100" fmla="*/ 34 w 38"/>
                      <a:gd name="T101" fmla="*/ 100 h 102"/>
                      <a:gd name="T102" fmla="*/ 34 w 38"/>
                      <a:gd name="T103" fmla="*/ 10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8" h="102">
                        <a:moveTo>
                          <a:pt x="34" y="100"/>
                        </a:moveTo>
                        <a:lnTo>
                          <a:pt x="34" y="100"/>
                        </a:lnTo>
                        <a:lnTo>
                          <a:pt x="34" y="96"/>
                        </a:lnTo>
                        <a:lnTo>
                          <a:pt x="34" y="90"/>
                        </a:lnTo>
                        <a:lnTo>
                          <a:pt x="34" y="86"/>
                        </a:lnTo>
                        <a:lnTo>
                          <a:pt x="30" y="86"/>
                        </a:lnTo>
                        <a:lnTo>
                          <a:pt x="28" y="84"/>
                        </a:lnTo>
                        <a:lnTo>
                          <a:pt x="28" y="78"/>
                        </a:lnTo>
                        <a:lnTo>
                          <a:pt x="30" y="76"/>
                        </a:lnTo>
                        <a:lnTo>
                          <a:pt x="34" y="70"/>
                        </a:lnTo>
                        <a:lnTo>
                          <a:pt x="30" y="68"/>
                        </a:lnTo>
                        <a:lnTo>
                          <a:pt x="28" y="64"/>
                        </a:lnTo>
                        <a:lnTo>
                          <a:pt x="28" y="60"/>
                        </a:lnTo>
                        <a:lnTo>
                          <a:pt x="30" y="58"/>
                        </a:lnTo>
                        <a:lnTo>
                          <a:pt x="34" y="52"/>
                        </a:lnTo>
                        <a:lnTo>
                          <a:pt x="30" y="48"/>
                        </a:lnTo>
                        <a:lnTo>
                          <a:pt x="30" y="42"/>
                        </a:lnTo>
                        <a:lnTo>
                          <a:pt x="36" y="36"/>
                        </a:lnTo>
                        <a:lnTo>
                          <a:pt x="36" y="34"/>
                        </a:lnTo>
                        <a:lnTo>
                          <a:pt x="36" y="32"/>
                        </a:lnTo>
                        <a:lnTo>
                          <a:pt x="34" y="24"/>
                        </a:lnTo>
                        <a:lnTo>
                          <a:pt x="30" y="18"/>
                        </a:lnTo>
                        <a:lnTo>
                          <a:pt x="34" y="18"/>
                        </a:lnTo>
                        <a:lnTo>
                          <a:pt x="38" y="10"/>
                        </a:lnTo>
                        <a:lnTo>
                          <a:pt x="38" y="8"/>
                        </a:lnTo>
                        <a:lnTo>
                          <a:pt x="36" y="6"/>
                        </a:lnTo>
                        <a:lnTo>
                          <a:pt x="36" y="4"/>
                        </a:lnTo>
                        <a:lnTo>
                          <a:pt x="30" y="4"/>
                        </a:lnTo>
                        <a:lnTo>
                          <a:pt x="20" y="4"/>
                        </a:lnTo>
                        <a:lnTo>
                          <a:pt x="18" y="6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4" y="4"/>
                        </a:lnTo>
                        <a:lnTo>
                          <a:pt x="10" y="16"/>
                        </a:lnTo>
                        <a:lnTo>
                          <a:pt x="10" y="24"/>
                        </a:lnTo>
                        <a:lnTo>
                          <a:pt x="10" y="34"/>
                        </a:lnTo>
                        <a:lnTo>
                          <a:pt x="4" y="34"/>
                        </a:lnTo>
                        <a:lnTo>
                          <a:pt x="2" y="52"/>
                        </a:lnTo>
                        <a:lnTo>
                          <a:pt x="0" y="52"/>
                        </a:lnTo>
                        <a:lnTo>
                          <a:pt x="0" y="68"/>
                        </a:lnTo>
                        <a:lnTo>
                          <a:pt x="2" y="66"/>
                        </a:lnTo>
                        <a:lnTo>
                          <a:pt x="2" y="68"/>
                        </a:lnTo>
                        <a:lnTo>
                          <a:pt x="2" y="70"/>
                        </a:lnTo>
                        <a:lnTo>
                          <a:pt x="2" y="74"/>
                        </a:lnTo>
                        <a:lnTo>
                          <a:pt x="4" y="78"/>
                        </a:lnTo>
                        <a:lnTo>
                          <a:pt x="4" y="90"/>
                        </a:lnTo>
                        <a:lnTo>
                          <a:pt x="2" y="102"/>
                        </a:lnTo>
                        <a:lnTo>
                          <a:pt x="18" y="102"/>
                        </a:lnTo>
                        <a:lnTo>
                          <a:pt x="34" y="100"/>
                        </a:lnTo>
                        <a:lnTo>
                          <a:pt x="34" y="100"/>
                        </a:lnTo>
                        <a:lnTo>
                          <a:pt x="34" y="10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7" name="Freeform 1582"/>
                  <p:cNvSpPr/>
                  <p:nvPr/>
                </p:nvSpPr>
                <p:spPr bwMode="auto">
                  <a:xfrm>
                    <a:off x="987425" y="2765425"/>
                    <a:ext cx="247650" cy="203200"/>
                  </a:xfrm>
                  <a:custGeom>
                    <a:avLst/>
                    <a:gdLst>
                      <a:gd name="T0" fmla="*/ 80 w 156"/>
                      <a:gd name="T1" fmla="*/ 8 h 128"/>
                      <a:gd name="T2" fmla="*/ 78 w 156"/>
                      <a:gd name="T3" fmla="*/ 4 h 128"/>
                      <a:gd name="T4" fmla="*/ 70 w 156"/>
                      <a:gd name="T5" fmla="*/ 8 h 128"/>
                      <a:gd name="T6" fmla="*/ 62 w 156"/>
                      <a:gd name="T7" fmla="*/ 4 h 128"/>
                      <a:gd name="T8" fmla="*/ 64 w 156"/>
                      <a:gd name="T9" fmla="*/ 2 h 128"/>
                      <a:gd name="T10" fmla="*/ 56 w 156"/>
                      <a:gd name="T11" fmla="*/ 0 h 128"/>
                      <a:gd name="T12" fmla="*/ 36 w 156"/>
                      <a:gd name="T13" fmla="*/ 8 h 128"/>
                      <a:gd name="T14" fmla="*/ 10 w 156"/>
                      <a:gd name="T15" fmla="*/ 18 h 128"/>
                      <a:gd name="T16" fmla="*/ 2 w 156"/>
                      <a:gd name="T17" fmla="*/ 22 h 128"/>
                      <a:gd name="T18" fmla="*/ 0 w 156"/>
                      <a:gd name="T19" fmla="*/ 34 h 128"/>
                      <a:gd name="T20" fmla="*/ 2 w 156"/>
                      <a:gd name="T21" fmla="*/ 40 h 128"/>
                      <a:gd name="T22" fmla="*/ 6 w 156"/>
                      <a:gd name="T23" fmla="*/ 56 h 128"/>
                      <a:gd name="T24" fmla="*/ 8 w 156"/>
                      <a:gd name="T25" fmla="*/ 80 h 128"/>
                      <a:gd name="T26" fmla="*/ 18 w 156"/>
                      <a:gd name="T27" fmla="*/ 82 h 128"/>
                      <a:gd name="T28" fmla="*/ 24 w 156"/>
                      <a:gd name="T29" fmla="*/ 88 h 128"/>
                      <a:gd name="T30" fmla="*/ 28 w 156"/>
                      <a:gd name="T31" fmla="*/ 84 h 128"/>
                      <a:gd name="T32" fmla="*/ 36 w 156"/>
                      <a:gd name="T33" fmla="*/ 92 h 128"/>
                      <a:gd name="T34" fmla="*/ 46 w 156"/>
                      <a:gd name="T35" fmla="*/ 92 h 128"/>
                      <a:gd name="T36" fmla="*/ 48 w 156"/>
                      <a:gd name="T37" fmla="*/ 98 h 128"/>
                      <a:gd name="T38" fmla="*/ 54 w 156"/>
                      <a:gd name="T39" fmla="*/ 100 h 128"/>
                      <a:gd name="T40" fmla="*/ 60 w 156"/>
                      <a:gd name="T41" fmla="*/ 108 h 128"/>
                      <a:gd name="T42" fmla="*/ 70 w 156"/>
                      <a:gd name="T43" fmla="*/ 108 h 128"/>
                      <a:gd name="T44" fmla="*/ 82 w 156"/>
                      <a:gd name="T45" fmla="*/ 112 h 128"/>
                      <a:gd name="T46" fmla="*/ 90 w 156"/>
                      <a:gd name="T47" fmla="*/ 116 h 128"/>
                      <a:gd name="T48" fmla="*/ 96 w 156"/>
                      <a:gd name="T49" fmla="*/ 110 h 128"/>
                      <a:gd name="T50" fmla="*/ 108 w 156"/>
                      <a:gd name="T51" fmla="*/ 106 h 128"/>
                      <a:gd name="T52" fmla="*/ 116 w 156"/>
                      <a:gd name="T53" fmla="*/ 106 h 128"/>
                      <a:gd name="T54" fmla="*/ 126 w 156"/>
                      <a:gd name="T55" fmla="*/ 110 h 128"/>
                      <a:gd name="T56" fmla="*/ 132 w 156"/>
                      <a:gd name="T57" fmla="*/ 116 h 128"/>
                      <a:gd name="T58" fmla="*/ 136 w 156"/>
                      <a:gd name="T59" fmla="*/ 124 h 128"/>
                      <a:gd name="T60" fmla="*/ 142 w 156"/>
                      <a:gd name="T61" fmla="*/ 128 h 128"/>
                      <a:gd name="T62" fmla="*/ 148 w 156"/>
                      <a:gd name="T63" fmla="*/ 126 h 128"/>
                      <a:gd name="T64" fmla="*/ 148 w 156"/>
                      <a:gd name="T65" fmla="*/ 118 h 128"/>
                      <a:gd name="T66" fmla="*/ 152 w 156"/>
                      <a:gd name="T67" fmla="*/ 106 h 128"/>
                      <a:gd name="T68" fmla="*/ 154 w 156"/>
                      <a:gd name="T69" fmla="*/ 90 h 128"/>
                      <a:gd name="T70" fmla="*/ 152 w 156"/>
                      <a:gd name="T71" fmla="*/ 84 h 128"/>
                      <a:gd name="T72" fmla="*/ 154 w 156"/>
                      <a:gd name="T73" fmla="*/ 74 h 128"/>
                      <a:gd name="T74" fmla="*/ 154 w 156"/>
                      <a:gd name="T75" fmla="*/ 70 h 128"/>
                      <a:gd name="T76" fmla="*/ 152 w 156"/>
                      <a:gd name="T77" fmla="*/ 58 h 128"/>
                      <a:gd name="T78" fmla="*/ 154 w 156"/>
                      <a:gd name="T79" fmla="*/ 46 h 128"/>
                      <a:gd name="T80" fmla="*/ 156 w 156"/>
                      <a:gd name="T81" fmla="*/ 36 h 128"/>
                      <a:gd name="T82" fmla="*/ 154 w 156"/>
                      <a:gd name="T83" fmla="*/ 26 h 128"/>
                      <a:gd name="T84" fmla="*/ 154 w 156"/>
                      <a:gd name="T85" fmla="*/ 20 h 128"/>
                      <a:gd name="T86" fmla="*/ 138 w 156"/>
                      <a:gd name="T87" fmla="*/ 16 h 128"/>
                      <a:gd name="T88" fmla="*/ 124 w 156"/>
                      <a:gd name="T89" fmla="*/ 18 h 128"/>
                      <a:gd name="T90" fmla="*/ 108 w 156"/>
                      <a:gd name="T91" fmla="*/ 16 h 128"/>
                      <a:gd name="T92" fmla="*/ 84 w 156"/>
                      <a:gd name="T93" fmla="*/ 10 h 128"/>
                      <a:gd name="T94" fmla="*/ 80 w 156"/>
                      <a:gd name="T95" fmla="*/ 8 h 128"/>
                      <a:gd name="T96" fmla="*/ 80 w 156"/>
                      <a:gd name="T97" fmla="*/ 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56" h="128">
                        <a:moveTo>
                          <a:pt x="80" y="8"/>
                        </a:moveTo>
                        <a:lnTo>
                          <a:pt x="80" y="8"/>
                        </a:lnTo>
                        <a:lnTo>
                          <a:pt x="78" y="8"/>
                        </a:lnTo>
                        <a:lnTo>
                          <a:pt x="78" y="4"/>
                        </a:lnTo>
                        <a:lnTo>
                          <a:pt x="74" y="4"/>
                        </a:lnTo>
                        <a:lnTo>
                          <a:pt x="70" y="8"/>
                        </a:lnTo>
                        <a:lnTo>
                          <a:pt x="64" y="10"/>
                        </a:lnTo>
                        <a:lnTo>
                          <a:pt x="62" y="4"/>
                        </a:lnTo>
                        <a:lnTo>
                          <a:pt x="64" y="4"/>
                        </a:lnTo>
                        <a:lnTo>
                          <a:pt x="64" y="2"/>
                        </a:lnTo>
                        <a:lnTo>
                          <a:pt x="62" y="0"/>
                        </a:lnTo>
                        <a:lnTo>
                          <a:pt x="56" y="0"/>
                        </a:lnTo>
                        <a:lnTo>
                          <a:pt x="46" y="2"/>
                        </a:lnTo>
                        <a:lnTo>
                          <a:pt x="36" y="8"/>
                        </a:lnTo>
                        <a:lnTo>
                          <a:pt x="24" y="16"/>
                        </a:lnTo>
                        <a:lnTo>
                          <a:pt x="10" y="18"/>
                        </a:lnTo>
                        <a:lnTo>
                          <a:pt x="2" y="18"/>
                        </a:lnTo>
                        <a:lnTo>
                          <a:pt x="2" y="22"/>
                        </a:lnTo>
                        <a:lnTo>
                          <a:pt x="0" y="30"/>
                        </a:lnTo>
                        <a:lnTo>
                          <a:pt x="0" y="34"/>
                        </a:lnTo>
                        <a:lnTo>
                          <a:pt x="2" y="38"/>
                        </a:lnTo>
                        <a:lnTo>
                          <a:pt x="2" y="40"/>
                        </a:lnTo>
                        <a:lnTo>
                          <a:pt x="2" y="52"/>
                        </a:lnTo>
                        <a:lnTo>
                          <a:pt x="6" y="56"/>
                        </a:lnTo>
                        <a:lnTo>
                          <a:pt x="6" y="58"/>
                        </a:lnTo>
                        <a:lnTo>
                          <a:pt x="8" y="80"/>
                        </a:lnTo>
                        <a:lnTo>
                          <a:pt x="10" y="82"/>
                        </a:lnTo>
                        <a:lnTo>
                          <a:pt x="18" y="82"/>
                        </a:lnTo>
                        <a:lnTo>
                          <a:pt x="24" y="84"/>
                        </a:lnTo>
                        <a:lnTo>
                          <a:pt x="24" y="88"/>
                        </a:lnTo>
                        <a:lnTo>
                          <a:pt x="26" y="88"/>
                        </a:lnTo>
                        <a:lnTo>
                          <a:pt x="28" y="84"/>
                        </a:lnTo>
                        <a:lnTo>
                          <a:pt x="30" y="88"/>
                        </a:lnTo>
                        <a:lnTo>
                          <a:pt x="36" y="92"/>
                        </a:lnTo>
                        <a:lnTo>
                          <a:pt x="42" y="94"/>
                        </a:lnTo>
                        <a:lnTo>
                          <a:pt x="46" y="92"/>
                        </a:lnTo>
                        <a:lnTo>
                          <a:pt x="48" y="94"/>
                        </a:lnTo>
                        <a:lnTo>
                          <a:pt x="48" y="98"/>
                        </a:lnTo>
                        <a:lnTo>
                          <a:pt x="52" y="100"/>
                        </a:lnTo>
                        <a:lnTo>
                          <a:pt x="54" y="100"/>
                        </a:lnTo>
                        <a:lnTo>
                          <a:pt x="56" y="106"/>
                        </a:lnTo>
                        <a:lnTo>
                          <a:pt x="60" y="108"/>
                        </a:lnTo>
                        <a:lnTo>
                          <a:pt x="64" y="110"/>
                        </a:lnTo>
                        <a:lnTo>
                          <a:pt x="70" y="108"/>
                        </a:lnTo>
                        <a:lnTo>
                          <a:pt x="74" y="110"/>
                        </a:lnTo>
                        <a:lnTo>
                          <a:pt x="82" y="112"/>
                        </a:lnTo>
                        <a:lnTo>
                          <a:pt x="88" y="116"/>
                        </a:lnTo>
                        <a:lnTo>
                          <a:pt x="90" y="116"/>
                        </a:lnTo>
                        <a:lnTo>
                          <a:pt x="92" y="112"/>
                        </a:lnTo>
                        <a:lnTo>
                          <a:pt x="96" y="110"/>
                        </a:lnTo>
                        <a:lnTo>
                          <a:pt x="100" y="110"/>
                        </a:lnTo>
                        <a:lnTo>
                          <a:pt x="108" y="106"/>
                        </a:lnTo>
                        <a:lnTo>
                          <a:pt x="110" y="102"/>
                        </a:lnTo>
                        <a:lnTo>
                          <a:pt x="116" y="106"/>
                        </a:lnTo>
                        <a:lnTo>
                          <a:pt x="120" y="108"/>
                        </a:lnTo>
                        <a:lnTo>
                          <a:pt x="126" y="110"/>
                        </a:lnTo>
                        <a:lnTo>
                          <a:pt x="128" y="112"/>
                        </a:lnTo>
                        <a:lnTo>
                          <a:pt x="132" y="116"/>
                        </a:lnTo>
                        <a:lnTo>
                          <a:pt x="134" y="118"/>
                        </a:lnTo>
                        <a:lnTo>
                          <a:pt x="136" y="124"/>
                        </a:lnTo>
                        <a:lnTo>
                          <a:pt x="138" y="128"/>
                        </a:lnTo>
                        <a:lnTo>
                          <a:pt x="142" y="128"/>
                        </a:lnTo>
                        <a:lnTo>
                          <a:pt x="146" y="128"/>
                        </a:lnTo>
                        <a:lnTo>
                          <a:pt x="148" y="126"/>
                        </a:lnTo>
                        <a:lnTo>
                          <a:pt x="152" y="124"/>
                        </a:lnTo>
                        <a:lnTo>
                          <a:pt x="148" y="118"/>
                        </a:lnTo>
                        <a:lnTo>
                          <a:pt x="148" y="112"/>
                        </a:lnTo>
                        <a:lnTo>
                          <a:pt x="152" y="106"/>
                        </a:lnTo>
                        <a:lnTo>
                          <a:pt x="156" y="94"/>
                        </a:lnTo>
                        <a:lnTo>
                          <a:pt x="154" y="90"/>
                        </a:lnTo>
                        <a:lnTo>
                          <a:pt x="152" y="88"/>
                        </a:lnTo>
                        <a:lnTo>
                          <a:pt x="152" y="84"/>
                        </a:lnTo>
                        <a:lnTo>
                          <a:pt x="154" y="80"/>
                        </a:lnTo>
                        <a:lnTo>
                          <a:pt x="154" y="74"/>
                        </a:lnTo>
                        <a:lnTo>
                          <a:pt x="154" y="72"/>
                        </a:lnTo>
                        <a:lnTo>
                          <a:pt x="154" y="70"/>
                        </a:lnTo>
                        <a:lnTo>
                          <a:pt x="152" y="62"/>
                        </a:lnTo>
                        <a:lnTo>
                          <a:pt x="152" y="58"/>
                        </a:lnTo>
                        <a:lnTo>
                          <a:pt x="154" y="58"/>
                        </a:lnTo>
                        <a:lnTo>
                          <a:pt x="154" y="46"/>
                        </a:lnTo>
                        <a:lnTo>
                          <a:pt x="156" y="40"/>
                        </a:lnTo>
                        <a:lnTo>
                          <a:pt x="156" y="36"/>
                        </a:lnTo>
                        <a:lnTo>
                          <a:pt x="156" y="34"/>
                        </a:lnTo>
                        <a:lnTo>
                          <a:pt x="154" y="26"/>
                        </a:lnTo>
                        <a:lnTo>
                          <a:pt x="152" y="20"/>
                        </a:lnTo>
                        <a:lnTo>
                          <a:pt x="154" y="20"/>
                        </a:lnTo>
                        <a:lnTo>
                          <a:pt x="148" y="18"/>
                        </a:lnTo>
                        <a:lnTo>
                          <a:pt x="138" y="16"/>
                        </a:lnTo>
                        <a:lnTo>
                          <a:pt x="132" y="16"/>
                        </a:lnTo>
                        <a:lnTo>
                          <a:pt x="124" y="18"/>
                        </a:lnTo>
                        <a:lnTo>
                          <a:pt x="116" y="18"/>
                        </a:lnTo>
                        <a:lnTo>
                          <a:pt x="108" y="16"/>
                        </a:lnTo>
                        <a:lnTo>
                          <a:pt x="98" y="16"/>
                        </a:lnTo>
                        <a:lnTo>
                          <a:pt x="84" y="10"/>
                        </a:lnTo>
                        <a:lnTo>
                          <a:pt x="80" y="4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8" name="Freeform 1583"/>
                  <p:cNvSpPr>
                    <a:spLocks noEditPoints="1"/>
                  </p:cNvSpPr>
                  <p:nvPr/>
                </p:nvSpPr>
                <p:spPr bwMode="auto">
                  <a:xfrm>
                    <a:off x="3359150" y="3917950"/>
                    <a:ext cx="212725" cy="381000"/>
                  </a:xfrm>
                  <a:custGeom>
                    <a:avLst/>
                    <a:gdLst>
                      <a:gd name="T0" fmla="*/ 114 w 134"/>
                      <a:gd name="T1" fmla="*/ 182 h 240"/>
                      <a:gd name="T2" fmla="*/ 94 w 134"/>
                      <a:gd name="T3" fmla="*/ 192 h 240"/>
                      <a:gd name="T4" fmla="*/ 80 w 134"/>
                      <a:gd name="T5" fmla="*/ 190 h 240"/>
                      <a:gd name="T6" fmla="*/ 70 w 134"/>
                      <a:gd name="T7" fmla="*/ 206 h 240"/>
                      <a:gd name="T8" fmla="*/ 76 w 134"/>
                      <a:gd name="T9" fmla="*/ 204 h 240"/>
                      <a:gd name="T10" fmla="*/ 98 w 134"/>
                      <a:gd name="T11" fmla="*/ 206 h 240"/>
                      <a:gd name="T12" fmla="*/ 102 w 134"/>
                      <a:gd name="T13" fmla="*/ 228 h 240"/>
                      <a:gd name="T14" fmla="*/ 122 w 134"/>
                      <a:gd name="T15" fmla="*/ 236 h 240"/>
                      <a:gd name="T16" fmla="*/ 122 w 134"/>
                      <a:gd name="T17" fmla="*/ 210 h 240"/>
                      <a:gd name="T18" fmla="*/ 134 w 134"/>
                      <a:gd name="T19" fmla="*/ 190 h 240"/>
                      <a:gd name="T20" fmla="*/ 120 w 134"/>
                      <a:gd name="T21" fmla="*/ 172 h 240"/>
                      <a:gd name="T22" fmla="*/ 98 w 134"/>
                      <a:gd name="T23" fmla="*/ 156 h 240"/>
                      <a:gd name="T24" fmla="*/ 106 w 134"/>
                      <a:gd name="T25" fmla="*/ 156 h 240"/>
                      <a:gd name="T26" fmla="*/ 88 w 134"/>
                      <a:gd name="T27" fmla="*/ 156 h 240"/>
                      <a:gd name="T28" fmla="*/ 88 w 134"/>
                      <a:gd name="T29" fmla="*/ 156 h 240"/>
                      <a:gd name="T30" fmla="*/ 70 w 134"/>
                      <a:gd name="T31" fmla="*/ 156 h 240"/>
                      <a:gd name="T32" fmla="*/ 88 w 134"/>
                      <a:gd name="T33" fmla="*/ 172 h 240"/>
                      <a:gd name="T34" fmla="*/ 102 w 134"/>
                      <a:gd name="T35" fmla="*/ 154 h 240"/>
                      <a:gd name="T36" fmla="*/ 90 w 134"/>
                      <a:gd name="T37" fmla="*/ 150 h 240"/>
                      <a:gd name="T38" fmla="*/ 106 w 134"/>
                      <a:gd name="T39" fmla="*/ 136 h 240"/>
                      <a:gd name="T40" fmla="*/ 112 w 134"/>
                      <a:gd name="T41" fmla="*/ 150 h 240"/>
                      <a:gd name="T42" fmla="*/ 114 w 134"/>
                      <a:gd name="T43" fmla="*/ 136 h 240"/>
                      <a:gd name="T44" fmla="*/ 32 w 134"/>
                      <a:gd name="T45" fmla="*/ 136 h 240"/>
                      <a:gd name="T46" fmla="*/ 16 w 134"/>
                      <a:gd name="T47" fmla="*/ 166 h 240"/>
                      <a:gd name="T48" fmla="*/ 0 w 134"/>
                      <a:gd name="T49" fmla="*/ 184 h 240"/>
                      <a:gd name="T50" fmla="*/ 22 w 134"/>
                      <a:gd name="T51" fmla="*/ 172 h 240"/>
                      <a:gd name="T52" fmla="*/ 32 w 134"/>
                      <a:gd name="T53" fmla="*/ 136 h 240"/>
                      <a:gd name="T54" fmla="*/ 68 w 134"/>
                      <a:gd name="T55" fmla="*/ 142 h 240"/>
                      <a:gd name="T56" fmla="*/ 84 w 134"/>
                      <a:gd name="T57" fmla="*/ 136 h 240"/>
                      <a:gd name="T58" fmla="*/ 88 w 134"/>
                      <a:gd name="T59" fmla="*/ 120 h 240"/>
                      <a:gd name="T60" fmla="*/ 94 w 134"/>
                      <a:gd name="T61" fmla="*/ 122 h 240"/>
                      <a:gd name="T62" fmla="*/ 38 w 134"/>
                      <a:gd name="T63" fmla="*/ 120 h 240"/>
                      <a:gd name="T64" fmla="*/ 38 w 134"/>
                      <a:gd name="T65" fmla="*/ 120 h 240"/>
                      <a:gd name="T66" fmla="*/ 70 w 134"/>
                      <a:gd name="T67" fmla="*/ 118 h 240"/>
                      <a:gd name="T68" fmla="*/ 106 w 134"/>
                      <a:gd name="T69" fmla="*/ 110 h 240"/>
                      <a:gd name="T70" fmla="*/ 112 w 134"/>
                      <a:gd name="T71" fmla="*/ 130 h 240"/>
                      <a:gd name="T72" fmla="*/ 120 w 134"/>
                      <a:gd name="T73" fmla="*/ 114 h 240"/>
                      <a:gd name="T74" fmla="*/ 106 w 134"/>
                      <a:gd name="T75" fmla="*/ 110 h 240"/>
                      <a:gd name="T76" fmla="*/ 58 w 134"/>
                      <a:gd name="T77" fmla="*/ 108 h 240"/>
                      <a:gd name="T78" fmla="*/ 60 w 134"/>
                      <a:gd name="T79" fmla="*/ 100 h 240"/>
                      <a:gd name="T80" fmla="*/ 48 w 134"/>
                      <a:gd name="T81" fmla="*/ 94 h 240"/>
                      <a:gd name="T82" fmla="*/ 104 w 134"/>
                      <a:gd name="T83" fmla="*/ 86 h 240"/>
                      <a:gd name="T84" fmla="*/ 50 w 134"/>
                      <a:gd name="T85" fmla="*/ 32 h 240"/>
                      <a:gd name="T86" fmla="*/ 42 w 134"/>
                      <a:gd name="T87" fmla="*/ 48 h 240"/>
                      <a:gd name="T88" fmla="*/ 40 w 134"/>
                      <a:gd name="T89" fmla="*/ 54 h 240"/>
                      <a:gd name="T90" fmla="*/ 52 w 134"/>
                      <a:gd name="T91" fmla="*/ 68 h 240"/>
                      <a:gd name="T92" fmla="*/ 78 w 134"/>
                      <a:gd name="T93" fmla="*/ 92 h 240"/>
                      <a:gd name="T94" fmla="*/ 98 w 134"/>
                      <a:gd name="T95" fmla="*/ 110 h 240"/>
                      <a:gd name="T96" fmla="*/ 86 w 134"/>
                      <a:gd name="T97" fmla="*/ 84 h 240"/>
                      <a:gd name="T98" fmla="*/ 62 w 134"/>
                      <a:gd name="T99" fmla="*/ 64 h 240"/>
                      <a:gd name="T100" fmla="*/ 78 w 134"/>
                      <a:gd name="T101" fmla="*/ 32 h 240"/>
                      <a:gd name="T102" fmla="*/ 74 w 134"/>
                      <a:gd name="T103" fmla="*/ 0 h 240"/>
                      <a:gd name="T104" fmla="*/ 52 w 134"/>
                      <a:gd name="T105" fmla="*/ 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4" h="240">
                        <a:moveTo>
                          <a:pt x="120" y="172"/>
                        </a:moveTo>
                        <a:lnTo>
                          <a:pt x="120" y="172"/>
                        </a:lnTo>
                        <a:lnTo>
                          <a:pt x="120" y="176"/>
                        </a:lnTo>
                        <a:lnTo>
                          <a:pt x="120" y="182"/>
                        </a:lnTo>
                        <a:lnTo>
                          <a:pt x="114" y="182"/>
                        </a:lnTo>
                        <a:lnTo>
                          <a:pt x="108" y="182"/>
                        </a:lnTo>
                        <a:lnTo>
                          <a:pt x="108" y="190"/>
                        </a:lnTo>
                        <a:lnTo>
                          <a:pt x="104" y="190"/>
                        </a:lnTo>
                        <a:lnTo>
                          <a:pt x="94" y="190"/>
                        </a:lnTo>
                        <a:lnTo>
                          <a:pt x="94" y="192"/>
                        </a:lnTo>
                        <a:lnTo>
                          <a:pt x="90" y="192"/>
                        </a:lnTo>
                        <a:lnTo>
                          <a:pt x="90" y="190"/>
                        </a:lnTo>
                        <a:lnTo>
                          <a:pt x="88" y="186"/>
                        </a:lnTo>
                        <a:lnTo>
                          <a:pt x="84" y="186"/>
                        </a:lnTo>
                        <a:lnTo>
                          <a:pt x="80" y="190"/>
                        </a:lnTo>
                        <a:lnTo>
                          <a:pt x="78" y="192"/>
                        </a:lnTo>
                        <a:lnTo>
                          <a:pt x="74" y="192"/>
                        </a:lnTo>
                        <a:lnTo>
                          <a:pt x="70" y="194"/>
                        </a:lnTo>
                        <a:lnTo>
                          <a:pt x="68" y="200"/>
                        </a:lnTo>
                        <a:lnTo>
                          <a:pt x="70" y="206"/>
                        </a:lnTo>
                        <a:lnTo>
                          <a:pt x="66" y="206"/>
                        </a:lnTo>
                        <a:lnTo>
                          <a:pt x="66" y="210"/>
                        </a:lnTo>
                        <a:lnTo>
                          <a:pt x="68" y="212"/>
                        </a:lnTo>
                        <a:lnTo>
                          <a:pt x="70" y="212"/>
                        </a:lnTo>
                        <a:lnTo>
                          <a:pt x="76" y="204"/>
                        </a:lnTo>
                        <a:lnTo>
                          <a:pt x="76" y="202"/>
                        </a:lnTo>
                        <a:lnTo>
                          <a:pt x="78" y="202"/>
                        </a:lnTo>
                        <a:lnTo>
                          <a:pt x="80" y="204"/>
                        </a:lnTo>
                        <a:lnTo>
                          <a:pt x="78" y="206"/>
                        </a:lnTo>
                        <a:lnTo>
                          <a:pt x="98" y="206"/>
                        </a:lnTo>
                        <a:lnTo>
                          <a:pt x="98" y="210"/>
                        </a:lnTo>
                        <a:lnTo>
                          <a:pt x="94" y="212"/>
                        </a:lnTo>
                        <a:lnTo>
                          <a:pt x="96" y="222"/>
                        </a:lnTo>
                        <a:lnTo>
                          <a:pt x="96" y="224"/>
                        </a:lnTo>
                        <a:lnTo>
                          <a:pt x="102" y="228"/>
                        </a:lnTo>
                        <a:lnTo>
                          <a:pt x="106" y="230"/>
                        </a:lnTo>
                        <a:lnTo>
                          <a:pt x="114" y="232"/>
                        </a:lnTo>
                        <a:lnTo>
                          <a:pt x="114" y="240"/>
                        </a:lnTo>
                        <a:lnTo>
                          <a:pt x="116" y="238"/>
                        </a:lnTo>
                        <a:lnTo>
                          <a:pt x="122" y="236"/>
                        </a:lnTo>
                        <a:lnTo>
                          <a:pt x="120" y="220"/>
                        </a:lnTo>
                        <a:lnTo>
                          <a:pt x="124" y="222"/>
                        </a:lnTo>
                        <a:lnTo>
                          <a:pt x="124" y="220"/>
                        </a:lnTo>
                        <a:lnTo>
                          <a:pt x="122" y="214"/>
                        </a:lnTo>
                        <a:lnTo>
                          <a:pt x="122" y="210"/>
                        </a:lnTo>
                        <a:lnTo>
                          <a:pt x="124" y="210"/>
                        </a:lnTo>
                        <a:lnTo>
                          <a:pt x="130" y="202"/>
                        </a:lnTo>
                        <a:lnTo>
                          <a:pt x="134" y="196"/>
                        </a:lnTo>
                        <a:lnTo>
                          <a:pt x="134" y="194"/>
                        </a:lnTo>
                        <a:lnTo>
                          <a:pt x="134" y="190"/>
                        </a:lnTo>
                        <a:lnTo>
                          <a:pt x="130" y="186"/>
                        </a:lnTo>
                        <a:lnTo>
                          <a:pt x="130" y="182"/>
                        </a:lnTo>
                        <a:lnTo>
                          <a:pt x="126" y="172"/>
                        </a:lnTo>
                        <a:lnTo>
                          <a:pt x="120" y="172"/>
                        </a:lnTo>
                        <a:lnTo>
                          <a:pt x="120" y="172"/>
                        </a:lnTo>
                        <a:lnTo>
                          <a:pt x="120" y="172"/>
                        </a:lnTo>
                        <a:close/>
                        <a:moveTo>
                          <a:pt x="104" y="156"/>
                        </a:moveTo>
                        <a:lnTo>
                          <a:pt x="104" y="156"/>
                        </a:lnTo>
                        <a:lnTo>
                          <a:pt x="102" y="156"/>
                        </a:lnTo>
                        <a:lnTo>
                          <a:pt x="98" y="156"/>
                        </a:lnTo>
                        <a:lnTo>
                          <a:pt x="98" y="164"/>
                        </a:lnTo>
                        <a:lnTo>
                          <a:pt x="106" y="164"/>
                        </a:lnTo>
                        <a:lnTo>
                          <a:pt x="108" y="164"/>
                        </a:lnTo>
                        <a:lnTo>
                          <a:pt x="106" y="158"/>
                        </a:lnTo>
                        <a:lnTo>
                          <a:pt x="106" y="156"/>
                        </a:lnTo>
                        <a:lnTo>
                          <a:pt x="104" y="156"/>
                        </a:lnTo>
                        <a:lnTo>
                          <a:pt x="104" y="156"/>
                        </a:lnTo>
                        <a:lnTo>
                          <a:pt x="104" y="156"/>
                        </a:lnTo>
                        <a:close/>
                        <a:moveTo>
                          <a:pt x="88" y="156"/>
                        </a:moveTo>
                        <a:lnTo>
                          <a:pt x="88" y="156"/>
                        </a:lnTo>
                        <a:lnTo>
                          <a:pt x="88" y="160"/>
                        </a:lnTo>
                        <a:lnTo>
                          <a:pt x="86" y="160"/>
                        </a:lnTo>
                        <a:lnTo>
                          <a:pt x="86" y="158"/>
                        </a:lnTo>
                        <a:lnTo>
                          <a:pt x="88" y="156"/>
                        </a:lnTo>
                        <a:lnTo>
                          <a:pt x="88" y="156"/>
                        </a:lnTo>
                        <a:lnTo>
                          <a:pt x="88" y="156"/>
                        </a:lnTo>
                        <a:close/>
                        <a:moveTo>
                          <a:pt x="84" y="142"/>
                        </a:moveTo>
                        <a:lnTo>
                          <a:pt x="84" y="142"/>
                        </a:lnTo>
                        <a:lnTo>
                          <a:pt x="80" y="156"/>
                        </a:lnTo>
                        <a:lnTo>
                          <a:pt x="70" y="156"/>
                        </a:lnTo>
                        <a:lnTo>
                          <a:pt x="74" y="160"/>
                        </a:lnTo>
                        <a:lnTo>
                          <a:pt x="74" y="166"/>
                        </a:lnTo>
                        <a:lnTo>
                          <a:pt x="80" y="168"/>
                        </a:lnTo>
                        <a:lnTo>
                          <a:pt x="84" y="172"/>
                        </a:lnTo>
                        <a:lnTo>
                          <a:pt x="88" y="172"/>
                        </a:lnTo>
                        <a:lnTo>
                          <a:pt x="86" y="168"/>
                        </a:lnTo>
                        <a:lnTo>
                          <a:pt x="86" y="164"/>
                        </a:lnTo>
                        <a:lnTo>
                          <a:pt x="88" y="164"/>
                        </a:lnTo>
                        <a:lnTo>
                          <a:pt x="88" y="166"/>
                        </a:lnTo>
                        <a:lnTo>
                          <a:pt x="102" y="154"/>
                        </a:lnTo>
                        <a:lnTo>
                          <a:pt x="102" y="148"/>
                        </a:lnTo>
                        <a:lnTo>
                          <a:pt x="102" y="146"/>
                        </a:lnTo>
                        <a:lnTo>
                          <a:pt x="96" y="142"/>
                        </a:lnTo>
                        <a:lnTo>
                          <a:pt x="90" y="154"/>
                        </a:lnTo>
                        <a:lnTo>
                          <a:pt x="90" y="150"/>
                        </a:lnTo>
                        <a:lnTo>
                          <a:pt x="90" y="142"/>
                        </a:lnTo>
                        <a:lnTo>
                          <a:pt x="84" y="142"/>
                        </a:lnTo>
                        <a:lnTo>
                          <a:pt x="84" y="142"/>
                        </a:lnTo>
                        <a:lnTo>
                          <a:pt x="84" y="142"/>
                        </a:lnTo>
                        <a:close/>
                        <a:moveTo>
                          <a:pt x="106" y="136"/>
                        </a:moveTo>
                        <a:lnTo>
                          <a:pt x="106" y="136"/>
                        </a:lnTo>
                        <a:lnTo>
                          <a:pt x="108" y="138"/>
                        </a:lnTo>
                        <a:lnTo>
                          <a:pt x="112" y="138"/>
                        </a:lnTo>
                        <a:lnTo>
                          <a:pt x="112" y="146"/>
                        </a:lnTo>
                        <a:lnTo>
                          <a:pt x="112" y="150"/>
                        </a:lnTo>
                        <a:lnTo>
                          <a:pt x="122" y="156"/>
                        </a:lnTo>
                        <a:lnTo>
                          <a:pt x="122" y="154"/>
                        </a:lnTo>
                        <a:lnTo>
                          <a:pt x="120" y="154"/>
                        </a:lnTo>
                        <a:lnTo>
                          <a:pt x="120" y="138"/>
                        </a:lnTo>
                        <a:lnTo>
                          <a:pt x="114" y="136"/>
                        </a:lnTo>
                        <a:lnTo>
                          <a:pt x="106" y="136"/>
                        </a:lnTo>
                        <a:lnTo>
                          <a:pt x="106" y="136"/>
                        </a:lnTo>
                        <a:lnTo>
                          <a:pt x="106" y="136"/>
                        </a:lnTo>
                        <a:close/>
                        <a:moveTo>
                          <a:pt x="32" y="136"/>
                        </a:moveTo>
                        <a:lnTo>
                          <a:pt x="32" y="136"/>
                        </a:lnTo>
                        <a:lnTo>
                          <a:pt x="32" y="140"/>
                        </a:lnTo>
                        <a:lnTo>
                          <a:pt x="32" y="142"/>
                        </a:lnTo>
                        <a:lnTo>
                          <a:pt x="28" y="142"/>
                        </a:lnTo>
                        <a:lnTo>
                          <a:pt x="22" y="158"/>
                        </a:lnTo>
                        <a:lnTo>
                          <a:pt x="16" y="166"/>
                        </a:lnTo>
                        <a:lnTo>
                          <a:pt x="14" y="172"/>
                        </a:lnTo>
                        <a:lnTo>
                          <a:pt x="6" y="176"/>
                        </a:lnTo>
                        <a:lnTo>
                          <a:pt x="4" y="176"/>
                        </a:lnTo>
                        <a:lnTo>
                          <a:pt x="2" y="178"/>
                        </a:lnTo>
                        <a:lnTo>
                          <a:pt x="0" y="184"/>
                        </a:lnTo>
                        <a:lnTo>
                          <a:pt x="0" y="186"/>
                        </a:lnTo>
                        <a:lnTo>
                          <a:pt x="2" y="186"/>
                        </a:lnTo>
                        <a:lnTo>
                          <a:pt x="10" y="182"/>
                        </a:lnTo>
                        <a:lnTo>
                          <a:pt x="20" y="176"/>
                        </a:lnTo>
                        <a:lnTo>
                          <a:pt x="22" y="172"/>
                        </a:lnTo>
                        <a:lnTo>
                          <a:pt x="22" y="164"/>
                        </a:lnTo>
                        <a:lnTo>
                          <a:pt x="30" y="158"/>
                        </a:lnTo>
                        <a:lnTo>
                          <a:pt x="34" y="154"/>
                        </a:lnTo>
                        <a:lnTo>
                          <a:pt x="38" y="150"/>
                        </a:lnTo>
                        <a:lnTo>
                          <a:pt x="32" y="136"/>
                        </a:lnTo>
                        <a:lnTo>
                          <a:pt x="32" y="136"/>
                        </a:lnTo>
                        <a:lnTo>
                          <a:pt x="32" y="136"/>
                        </a:lnTo>
                        <a:close/>
                        <a:moveTo>
                          <a:pt x="70" y="130"/>
                        </a:moveTo>
                        <a:lnTo>
                          <a:pt x="70" y="130"/>
                        </a:lnTo>
                        <a:lnTo>
                          <a:pt x="68" y="142"/>
                        </a:lnTo>
                        <a:lnTo>
                          <a:pt x="68" y="148"/>
                        </a:lnTo>
                        <a:lnTo>
                          <a:pt x="70" y="148"/>
                        </a:lnTo>
                        <a:lnTo>
                          <a:pt x="80" y="146"/>
                        </a:lnTo>
                        <a:lnTo>
                          <a:pt x="80" y="140"/>
                        </a:lnTo>
                        <a:lnTo>
                          <a:pt x="84" y="136"/>
                        </a:lnTo>
                        <a:lnTo>
                          <a:pt x="70" y="130"/>
                        </a:lnTo>
                        <a:lnTo>
                          <a:pt x="70" y="130"/>
                        </a:lnTo>
                        <a:lnTo>
                          <a:pt x="70" y="130"/>
                        </a:lnTo>
                        <a:close/>
                        <a:moveTo>
                          <a:pt x="88" y="120"/>
                        </a:moveTo>
                        <a:lnTo>
                          <a:pt x="88" y="120"/>
                        </a:lnTo>
                        <a:lnTo>
                          <a:pt x="86" y="122"/>
                        </a:lnTo>
                        <a:lnTo>
                          <a:pt x="86" y="124"/>
                        </a:lnTo>
                        <a:lnTo>
                          <a:pt x="96" y="128"/>
                        </a:lnTo>
                        <a:lnTo>
                          <a:pt x="98" y="128"/>
                        </a:lnTo>
                        <a:lnTo>
                          <a:pt x="94" y="122"/>
                        </a:lnTo>
                        <a:lnTo>
                          <a:pt x="88" y="120"/>
                        </a:lnTo>
                        <a:lnTo>
                          <a:pt x="88" y="120"/>
                        </a:lnTo>
                        <a:lnTo>
                          <a:pt x="88" y="120"/>
                        </a:lnTo>
                        <a:close/>
                        <a:moveTo>
                          <a:pt x="38" y="120"/>
                        </a:moveTo>
                        <a:lnTo>
                          <a:pt x="38" y="120"/>
                        </a:lnTo>
                        <a:lnTo>
                          <a:pt x="40" y="124"/>
                        </a:lnTo>
                        <a:lnTo>
                          <a:pt x="42" y="124"/>
                        </a:lnTo>
                        <a:lnTo>
                          <a:pt x="42" y="122"/>
                        </a:lnTo>
                        <a:lnTo>
                          <a:pt x="38" y="120"/>
                        </a:lnTo>
                        <a:lnTo>
                          <a:pt x="38" y="120"/>
                        </a:lnTo>
                        <a:lnTo>
                          <a:pt x="38" y="120"/>
                        </a:lnTo>
                        <a:close/>
                        <a:moveTo>
                          <a:pt x="68" y="114"/>
                        </a:moveTo>
                        <a:lnTo>
                          <a:pt x="70" y="120"/>
                        </a:lnTo>
                        <a:lnTo>
                          <a:pt x="74" y="120"/>
                        </a:lnTo>
                        <a:lnTo>
                          <a:pt x="70" y="118"/>
                        </a:lnTo>
                        <a:lnTo>
                          <a:pt x="68" y="114"/>
                        </a:lnTo>
                        <a:lnTo>
                          <a:pt x="68" y="114"/>
                        </a:lnTo>
                        <a:lnTo>
                          <a:pt x="68" y="114"/>
                        </a:lnTo>
                        <a:close/>
                        <a:moveTo>
                          <a:pt x="106" y="110"/>
                        </a:moveTo>
                        <a:lnTo>
                          <a:pt x="106" y="110"/>
                        </a:lnTo>
                        <a:lnTo>
                          <a:pt x="108" y="114"/>
                        </a:lnTo>
                        <a:lnTo>
                          <a:pt x="106" y="118"/>
                        </a:lnTo>
                        <a:lnTo>
                          <a:pt x="112" y="124"/>
                        </a:lnTo>
                        <a:lnTo>
                          <a:pt x="114" y="128"/>
                        </a:lnTo>
                        <a:lnTo>
                          <a:pt x="112" y="130"/>
                        </a:lnTo>
                        <a:lnTo>
                          <a:pt x="116" y="132"/>
                        </a:lnTo>
                        <a:lnTo>
                          <a:pt x="120" y="132"/>
                        </a:lnTo>
                        <a:lnTo>
                          <a:pt x="116" y="128"/>
                        </a:lnTo>
                        <a:lnTo>
                          <a:pt x="120" y="120"/>
                        </a:lnTo>
                        <a:lnTo>
                          <a:pt x="120" y="114"/>
                        </a:lnTo>
                        <a:lnTo>
                          <a:pt x="116" y="110"/>
                        </a:lnTo>
                        <a:lnTo>
                          <a:pt x="112" y="110"/>
                        </a:lnTo>
                        <a:lnTo>
                          <a:pt x="106" y="110"/>
                        </a:lnTo>
                        <a:lnTo>
                          <a:pt x="106" y="110"/>
                        </a:lnTo>
                        <a:lnTo>
                          <a:pt x="106" y="110"/>
                        </a:lnTo>
                        <a:close/>
                        <a:moveTo>
                          <a:pt x="48" y="94"/>
                        </a:moveTo>
                        <a:lnTo>
                          <a:pt x="48" y="94"/>
                        </a:lnTo>
                        <a:lnTo>
                          <a:pt x="48" y="96"/>
                        </a:lnTo>
                        <a:lnTo>
                          <a:pt x="44" y="100"/>
                        </a:lnTo>
                        <a:lnTo>
                          <a:pt x="58" y="108"/>
                        </a:lnTo>
                        <a:lnTo>
                          <a:pt x="58" y="112"/>
                        </a:lnTo>
                        <a:lnTo>
                          <a:pt x="58" y="118"/>
                        </a:lnTo>
                        <a:lnTo>
                          <a:pt x="62" y="118"/>
                        </a:lnTo>
                        <a:lnTo>
                          <a:pt x="60" y="104"/>
                        </a:lnTo>
                        <a:lnTo>
                          <a:pt x="60" y="100"/>
                        </a:lnTo>
                        <a:lnTo>
                          <a:pt x="58" y="96"/>
                        </a:lnTo>
                        <a:lnTo>
                          <a:pt x="52" y="94"/>
                        </a:lnTo>
                        <a:lnTo>
                          <a:pt x="48" y="94"/>
                        </a:lnTo>
                        <a:lnTo>
                          <a:pt x="48" y="94"/>
                        </a:lnTo>
                        <a:lnTo>
                          <a:pt x="48" y="94"/>
                        </a:lnTo>
                        <a:close/>
                        <a:moveTo>
                          <a:pt x="104" y="86"/>
                        </a:moveTo>
                        <a:lnTo>
                          <a:pt x="106" y="92"/>
                        </a:lnTo>
                        <a:lnTo>
                          <a:pt x="106" y="90"/>
                        </a:lnTo>
                        <a:lnTo>
                          <a:pt x="104" y="86"/>
                        </a:lnTo>
                        <a:lnTo>
                          <a:pt x="104" y="86"/>
                        </a:lnTo>
                        <a:lnTo>
                          <a:pt x="104" y="86"/>
                        </a:lnTo>
                        <a:close/>
                        <a:moveTo>
                          <a:pt x="52" y="0"/>
                        </a:moveTo>
                        <a:lnTo>
                          <a:pt x="52" y="0"/>
                        </a:lnTo>
                        <a:lnTo>
                          <a:pt x="50" y="18"/>
                        </a:lnTo>
                        <a:lnTo>
                          <a:pt x="50" y="32"/>
                        </a:lnTo>
                        <a:lnTo>
                          <a:pt x="44" y="36"/>
                        </a:lnTo>
                        <a:lnTo>
                          <a:pt x="44" y="42"/>
                        </a:lnTo>
                        <a:lnTo>
                          <a:pt x="48" y="42"/>
                        </a:lnTo>
                        <a:lnTo>
                          <a:pt x="48" y="48"/>
                        </a:lnTo>
                        <a:lnTo>
                          <a:pt x="42" y="48"/>
                        </a:lnTo>
                        <a:lnTo>
                          <a:pt x="40" y="46"/>
                        </a:lnTo>
                        <a:lnTo>
                          <a:pt x="38" y="46"/>
                        </a:lnTo>
                        <a:lnTo>
                          <a:pt x="38" y="48"/>
                        </a:lnTo>
                        <a:lnTo>
                          <a:pt x="38" y="54"/>
                        </a:lnTo>
                        <a:lnTo>
                          <a:pt x="40" y="54"/>
                        </a:lnTo>
                        <a:lnTo>
                          <a:pt x="42" y="66"/>
                        </a:lnTo>
                        <a:lnTo>
                          <a:pt x="48" y="74"/>
                        </a:lnTo>
                        <a:lnTo>
                          <a:pt x="50" y="72"/>
                        </a:lnTo>
                        <a:lnTo>
                          <a:pt x="50" y="68"/>
                        </a:lnTo>
                        <a:lnTo>
                          <a:pt x="52" y="68"/>
                        </a:lnTo>
                        <a:lnTo>
                          <a:pt x="52" y="82"/>
                        </a:lnTo>
                        <a:lnTo>
                          <a:pt x="56" y="94"/>
                        </a:lnTo>
                        <a:lnTo>
                          <a:pt x="70" y="92"/>
                        </a:lnTo>
                        <a:lnTo>
                          <a:pt x="80" y="100"/>
                        </a:lnTo>
                        <a:lnTo>
                          <a:pt x="78" y="92"/>
                        </a:lnTo>
                        <a:lnTo>
                          <a:pt x="78" y="90"/>
                        </a:lnTo>
                        <a:lnTo>
                          <a:pt x="80" y="90"/>
                        </a:lnTo>
                        <a:lnTo>
                          <a:pt x="88" y="96"/>
                        </a:lnTo>
                        <a:lnTo>
                          <a:pt x="94" y="108"/>
                        </a:lnTo>
                        <a:lnTo>
                          <a:pt x="98" y="110"/>
                        </a:lnTo>
                        <a:lnTo>
                          <a:pt x="98" y="104"/>
                        </a:lnTo>
                        <a:lnTo>
                          <a:pt x="102" y="102"/>
                        </a:lnTo>
                        <a:lnTo>
                          <a:pt x="96" y="92"/>
                        </a:lnTo>
                        <a:lnTo>
                          <a:pt x="94" y="84"/>
                        </a:lnTo>
                        <a:lnTo>
                          <a:pt x="86" y="84"/>
                        </a:lnTo>
                        <a:lnTo>
                          <a:pt x="86" y="78"/>
                        </a:lnTo>
                        <a:lnTo>
                          <a:pt x="66" y="84"/>
                        </a:lnTo>
                        <a:lnTo>
                          <a:pt x="62" y="72"/>
                        </a:lnTo>
                        <a:lnTo>
                          <a:pt x="60" y="66"/>
                        </a:lnTo>
                        <a:lnTo>
                          <a:pt x="62" y="64"/>
                        </a:lnTo>
                        <a:lnTo>
                          <a:pt x="62" y="58"/>
                        </a:lnTo>
                        <a:lnTo>
                          <a:pt x="60" y="54"/>
                        </a:lnTo>
                        <a:lnTo>
                          <a:pt x="62" y="54"/>
                        </a:lnTo>
                        <a:lnTo>
                          <a:pt x="70" y="42"/>
                        </a:lnTo>
                        <a:lnTo>
                          <a:pt x="78" y="32"/>
                        </a:lnTo>
                        <a:lnTo>
                          <a:pt x="78" y="30"/>
                        </a:lnTo>
                        <a:lnTo>
                          <a:pt x="76" y="24"/>
                        </a:lnTo>
                        <a:lnTo>
                          <a:pt x="70" y="20"/>
                        </a:lnTo>
                        <a:lnTo>
                          <a:pt x="74" y="10"/>
                        </a:lnTo>
                        <a:lnTo>
                          <a:pt x="74" y="0"/>
                        </a:lnTo>
                        <a:lnTo>
                          <a:pt x="70" y="2"/>
                        </a:lnTo>
                        <a:lnTo>
                          <a:pt x="70" y="4"/>
                        </a:lnTo>
                        <a:lnTo>
                          <a:pt x="66" y="4"/>
                        </a:lnTo>
                        <a:lnTo>
                          <a:pt x="60" y="4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9" name="Freeform 1584"/>
                  <p:cNvSpPr>
                    <a:spLocks noEditPoints="1"/>
                  </p:cNvSpPr>
                  <p:nvPr/>
                </p:nvSpPr>
                <p:spPr bwMode="auto">
                  <a:xfrm>
                    <a:off x="3892550" y="4521200"/>
                    <a:ext cx="346075" cy="244475"/>
                  </a:xfrm>
                  <a:custGeom>
                    <a:avLst/>
                    <a:gdLst>
                      <a:gd name="T0" fmla="*/ 24 w 218"/>
                      <a:gd name="T1" fmla="*/ 126 h 154"/>
                      <a:gd name="T2" fmla="*/ 40 w 218"/>
                      <a:gd name="T3" fmla="*/ 116 h 154"/>
                      <a:gd name="T4" fmla="*/ 60 w 218"/>
                      <a:gd name="T5" fmla="*/ 106 h 154"/>
                      <a:gd name="T6" fmla="*/ 80 w 218"/>
                      <a:gd name="T7" fmla="*/ 124 h 154"/>
                      <a:gd name="T8" fmla="*/ 88 w 218"/>
                      <a:gd name="T9" fmla="*/ 130 h 154"/>
                      <a:gd name="T10" fmla="*/ 108 w 218"/>
                      <a:gd name="T11" fmla="*/ 148 h 154"/>
                      <a:gd name="T12" fmla="*/ 138 w 218"/>
                      <a:gd name="T13" fmla="*/ 146 h 154"/>
                      <a:gd name="T14" fmla="*/ 132 w 218"/>
                      <a:gd name="T15" fmla="*/ 142 h 154"/>
                      <a:gd name="T16" fmla="*/ 120 w 218"/>
                      <a:gd name="T17" fmla="*/ 136 h 154"/>
                      <a:gd name="T18" fmla="*/ 120 w 218"/>
                      <a:gd name="T19" fmla="*/ 126 h 154"/>
                      <a:gd name="T20" fmla="*/ 108 w 218"/>
                      <a:gd name="T21" fmla="*/ 120 h 154"/>
                      <a:gd name="T22" fmla="*/ 106 w 218"/>
                      <a:gd name="T23" fmla="*/ 108 h 154"/>
                      <a:gd name="T24" fmla="*/ 96 w 218"/>
                      <a:gd name="T25" fmla="*/ 102 h 154"/>
                      <a:gd name="T26" fmla="*/ 102 w 218"/>
                      <a:gd name="T27" fmla="*/ 82 h 154"/>
                      <a:gd name="T28" fmla="*/ 88 w 218"/>
                      <a:gd name="T29" fmla="*/ 70 h 154"/>
                      <a:gd name="T30" fmla="*/ 78 w 218"/>
                      <a:gd name="T31" fmla="*/ 58 h 154"/>
                      <a:gd name="T32" fmla="*/ 70 w 218"/>
                      <a:gd name="T33" fmla="*/ 54 h 154"/>
                      <a:gd name="T34" fmla="*/ 60 w 218"/>
                      <a:gd name="T35" fmla="*/ 36 h 154"/>
                      <a:gd name="T36" fmla="*/ 50 w 218"/>
                      <a:gd name="T37" fmla="*/ 28 h 154"/>
                      <a:gd name="T38" fmla="*/ 14 w 218"/>
                      <a:gd name="T39" fmla="*/ 18 h 154"/>
                      <a:gd name="T40" fmla="*/ 0 w 218"/>
                      <a:gd name="T41" fmla="*/ 82 h 154"/>
                      <a:gd name="T42" fmla="*/ 2 w 218"/>
                      <a:gd name="T43" fmla="*/ 126 h 154"/>
                      <a:gd name="T44" fmla="*/ 142 w 218"/>
                      <a:gd name="T45" fmla="*/ 138 h 154"/>
                      <a:gd name="T46" fmla="*/ 140 w 218"/>
                      <a:gd name="T47" fmla="*/ 134 h 154"/>
                      <a:gd name="T48" fmla="*/ 196 w 218"/>
                      <a:gd name="T49" fmla="*/ 52 h 154"/>
                      <a:gd name="T50" fmla="*/ 208 w 218"/>
                      <a:gd name="T51" fmla="*/ 88 h 154"/>
                      <a:gd name="T52" fmla="*/ 218 w 218"/>
                      <a:gd name="T53" fmla="*/ 82 h 154"/>
                      <a:gd name="T54" fmla="*/ 196 w 218"/>
                      <a:gd name="T55" fmla="*/ 52 h 154"/>
                      <a:gd name="T56" fmla="*/ 160 w 218"/>
                      <a:gd name="T57" fmla="*/ 38 h 154"/>
                      <a:gd name="T58" fmla="*/ 158 w 218"/>
                      <a:gd name="T59" fmla="*/ 44 h 154"/>
                      <a:gd name="T60" fmla="*/ 152 w 218"/>
                      <a:gd name="T61" fmla="*/ 56 h 154"/>
                      <a:gd name="T62" fmla="*/ 144 w 218"/>
                      <a:gd name="T63" fmla="*/ 58 h 154"/>
                      <a:gd name="T64" fmla="*/ 134 w 218"/>
                      <a:gd name="T65" fmla="*/ 58 h 154"/>
                      <a:gd name="T66" fmla="*/ 116 w 218"/>
                      <a:gd name="T67" fmla="*/ 66 h 154"/>
                      <a:gd name="T68" fmla="*/ 132 w 218"/>
                      <a:gd name="T69" fmla="*/ 74 h 154"/>
                      <a:gd name="T70" fmla="*/ 154 w 218"/>
                      <a:gd name="T71" fmla="*/ 64 h 154"/>
                      <a:gd name="T72" fmla="*/ 166 w 218"/>
                      <a:gd name="T73" fmla="*/ 56 h 154"/>
                      <a:gd name="T74" fmla="*/ 160 w 218"/>
                      <a:gd name="T75" fmla="*/ 38 h 154"/>
                      <a:gd name="T76" fmla="*/ 162 w 218"/>
                      <a:gd name="T77" fmla="*/ 22 h 154"/>
                      <a:gd name="T78" fmla="*/ 170 w 218"/>
                      <a:gd name="T79" fmla="*/ 46 h 154"/>
                      <a:gd name="T80" fmla="*/ 172 w 218"/>
                      <a:gd name="T81" fmla="*/ 38 h 154"/>
                      <a:gd name="T82" fmla="*/ 176 w 218"/>
                      <a:gd name="T83" fmla="*/ 36 h 154"/>
                      <a:gd name="T84" fmla="*/ 162 w 218"/>
                      <a:gd name="T85" fmla="*/ 22 h 154"/>
                      <a:gd name="T86" fmla="*/ 154 w 218"/>
                      <a:gd name="T87" fmla="*/ 22 h 154"/>
                      <a:gd name="T88" fmla="*/ 160 w 218"/>
                      <a:gd name="T89" fmla="*/ 20 h 154"/>
                      <a:gd name="T90" fmla="*/ 144 w 218"/>
                      <a:gd name="T91" fmla="*/ 12 h 154"/>
                      <a:gd name="T92" fmla="*/ 138 w 218"/>
                      <a:gd name="T93" fmla="*/ 14 h 154"/>
                      <a:gd name="T94" fmla="*/ 142 w 218"/>
                      <a:gd name="T95" fmla="*/ 10 h 154"/>
                      <a:gd name="T96" fmla="*/ 134 w 218"/>
                      <a:gd name="T97" fmla="*/ 8 h 154"/>
                      <a:gd name="T98" fmla="*/ 84 w 218"/>
                      <a:gd name="T99" fmla="*/ 2 h 154"/>
                      <a:gd name="T100" fmla="*/ 88 w 218"/>
                      <a:gd name="T101" fmla="*/ 2 h 154"/>
                      <a:gd name="T102" fmla="*/ 84 w 218"/>
                      <a:gd name="T103" fmla="*/ 0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18" h="154">
                        <a:moveTo>
                          <a:pt x="2" y="126"/>
                        </a:moveTo>
                        <a:lnTo>
                          <a:pt x="2" y="126"/>
                        </a:lnTo>
                        <a:lnTo>
                          <a:pt x="24" y="126"/>
                        </a:lnTo>
                        <a:lnTo>
                          <a:pt x="34" y="124"/>
                        </a:lnTo>
                        <a:lnTo>
                          <a:pt x="38" y="120"/>
                        </a:lnTo>
                        <a:lnTo>
                          <a:pt x="40" y="116"/>
                        </a:lnTo>
                        <a:lnTo>
                          <a:pt x="40" y="110"/>
                        </a:lnTo>
                        <a:lnTo>
                          <a:pt x="40" y="106"/>
                        </a:lnTo>
                        <a:lnTo>
                          <a:pt x="60" y="106"/>
                        </a:lnTo>
                        <a:lnTo>
                          <a:pt x="74" y="110"/>
                        </a:lnTo>
                        <a:lnTo>
                          <a:pt x="80" y="116"/>
                        </a:lnTo>
                        <a:lnTo>
                          <a:pt x="80" y="124"/>
                        </a:lnTo>
                        <a:lnTo>
                          <a:pt x="84" y="126"/>
                        </a:lnTo>
                        <a:lnTo>
                          <a:pt x="84" y="128"/>
                        </a:lnTo>
                        <a:lnTo>
                          <a:pt x="88" y="130"/>
                        </a:lnTo>
                        <a:lnTo>
                          <a:pt x="94" y="130"/>
                        </a:lnTo>
                        <a:lnTo>
                          <a:pt x="102" y="144"/>
                        </a:lnTo>
                        <a:lnTo>
                          <a:pt x="108" y="148"/>
                        </a:lnTo>
                        <a:lnTo>
                          <a:pt x="120" y="148"/>
                        </a:lnTo>
                        <a:lnTo>
                          <a:pt x="138" y="154"/>
                        </a:lnTo>
                        <a:lnTo>
                          <a:pt x="138" y="146"/>
                        </a:lnTo>
                        <a:lnTo>
                          <a:pt x="134" y="146"/>
                        </a:lnTo>
                        <a:lnTo>
                          <a:pt x="130" y="144"/>
                        </a:lnTo>
                        <a:lnTo>
                          <a:pt x="132" y="142"/>
                        </a:lnTo>
                        <a:lnTo>
                          <a:pt x="132" y="138"/>
                        </a:lnTo>
                        <a:lnTo>
                          <a:pt x="126" y="136"/>
                        </a:lnTo>
                        <a:lnTo>
                          <a:pt x="120" y="136"/>
                        </a:lnTo>
                        <a:lnTo>
                          <a:pt x="120" y="134"/>
                        </a:lnTo>
                        <a:lnTo>
                          <a:pt x="120" y="130"/>
                        </a:lnTo>
                        <a:lnTo>
                          <a:pt x="120" y="126"/>
                        </a:lnTo>
                        <a:lnTo>
                          <a:pt x="116" y="126"/>
                        </a:lnTo>
                        <a:lnTo>
                          <a:pt x="112" y="126"/>
                        </a:lnTo>
                        <a:lnTo>
                          <a:pt x="108" y="120"/>
                        </a:lnTo>
                        <a:lnTo>
                          <a:pt x="108" y="118"/>
                        </a:lnTo>
                        <a:lnTo>
                          <a:pt x="108" y="112"/>
                        </a:lnTo>
                        <a:lnTo>
                          <a:pt x="106" y="108"/>
                        </a:lnTo>
                        <a:lnTo>
                          <a:pt x="104" y="108"/>
                        </a:lnTo>
                        <a:lnTo>
                          <a:pt x="98" y="108"/>
                        </a:lnTo>
                        <a:lnTo>
                          <a:pt x="96" y="102"/>
                        </a:lnTo>
                        <a:lnTo>
                          <a:pt x="94" y="98"/>
                        </a:lnTo>
                        <a:lnTo>
                          <a:pt x="92" y="88"/>
                        </a:lnTo>
                        <a:lnTo>
                          <a:pt x="102" y="82"/>
                        </a:lnTo>
                        <a:lnTo>
                          <a:pt x="102" y="70"/>
                        </a:lnTo>
                        <a:lnTo>
                          <a:pt x="94" y="70"/>
                        </a:lnTo>
                        <a:lnTo>
                          <a:pt x="88" y="70"/>
                        </a:lnTo>
                        <a:lnTo>
                          <a:pt x="86" y="64"/>
                        </a:lnTo>
                        <a:lnTo>
                          <a:pt x="84" y="58"/>
                        </a:lnTo>
                        <a:lnTo>
                          <a:pt x="78" y="58"/>
                        </a:lnTo>
                        <a:lnTo>
                          <a:pt x="74" y="58"/>
                        </a:lnTo>
                        <a:lnTo>
                          <a:pt x="70" y="56"/>
                        </a:lnTo>
                        <a:lnTo>
                          <a:pt x="70" y="54"/>
                        </a:lnTo>
                        <a:lnTo>
                          <a:pt x="70" y="48"/>
                        </a:lnTo>
                        <a:lnTo>
                          <a:pt x="62" y="38"/>
                        </a:lnTo>
                        <a:lnTo>
                          <a:pt x="60" y="36"/>
                        </a:lnTo>
                        <a:lnTo>
                          <a:pt x="56" y="38"/>
                        </a:lnTo>
                        <a:lnTo>
                          <a:pt x="52" y="32"/>
                        </a:lnTo>
                        <a:lnTo>
                          <a:pt x="50" y="28"/>
                        </a:lnTo>
                        <a:lnTo>
                          <a:pt x="40" y="26"/>
                        </a:lnTo>
                        <a:lnTo>
                          <a:pt x="32" y="22"/>
                        </a:lnTo>
                        <a:lnTo>
                          <a:pt x="14" y="18"/>
                        </a:lnTo>
                        <a:lnTo>
                          <a:pt x="0" y="10"/>
                        </a:lnTo>
                        <a:lnTo>
                          <a:pt x="2" y="76"/>
                        </a:lnTo>
                        <a:lnTo>
                          <a:pt x="0" y="82"/>
                        </a:lnTo>
                        <a:lnTo>
                          <a:pt x="2" y="88"/>
                        </a:lnTo>
                        <a:lnTo>
                          <a:pt x="2" y="126"/>
                        </a:lnTo>
                        <a:lnTo>
                          <a:pt x="2" y="126"/>
                        </a:lnTo>
                        <a:lnTo>
                          <a:pt x="2" y="126"/>
                        </a:lnTo>
                        <a:close/>
                        <a:moveTo>
                          <a:pt x="140" y="134"/>
                        </a:moveTo>
                        <a:lnTo>
                          <a:pt x="142" y="138"/>
                        </a:lnTo>
                        <a:lnTo>
                          <a:pt x="144" y="138"/>
                        </a:lnTo>
                        <a:lnTo>
                          <a:pt x="144" y="136"/>
                        </a:lnTo>
                        <a:lnTo>
                          <a:pt x="140" y="134"/>
                        </a:lnTo>
                        <a:lnTo>
                          <a:pt x="140" y="134"/>
                        </a:lnTo>
                        <a:lnTo>
                          <a:pt x="140" y="134"/>
                        </a:lnTo>
                        <a:close/>
                        <a:moveTo>
                          <a:pt x="196" y="52"/>
                        </a:moveTo>
                        <a:lnTo>
                          <a:pt x="196" y="52"/>
                        </a:lnTo>
                        <a:lnTo>
                          <a:pt x="200" y="72"/>
                        </a:lnTo>
                        <a:lnTo>
                          <a:pt x="208" y="88"/>
                        </a:lnTo>
                        <a:lnTo>
                          <a:pt x="214" y="88"/>
                        </a:lnTo>
                        <a:lnTo>
                          <a:pt x="216" y="84"/>
                        </a:lnTo>
                        <a:lnTo>
                          <a:pt x="218" y="82"/>
                        </a:lnTo>
                        <a:lnTo>
                          <a:pt x="218" y="76"/>
                        </a:lnTo>
                        <a:lnTo>
                          <a:pt x="196" y="52"/>
                        </a:lnTo>
                        <a:lnTo>
                          <a:pt x="196" y="52"/>
                        </a:lnTo>
                        <a:lnTo>
                          <a:pt x="196" y="52"/>
                        </a:lnTo>
                        <a:close/>
                        <a:moveTo>
                          <a:pt x="160" y="38"/>
                        </a:moveTo>
                        <a:lnTo>
                          <a:pt x="160" y="38"/>
                        </a:lnTo>
                        <a:lnTo>
                          <a:pt x="160" y="40"/>
                        </a:lnTo>
                        <a:lnTo>
                          <a:pt x="154" y="40"/>
                        </a:lnTo>
                        <a:lnTo>
                          <a:pt x="158" y="44"/>
                        </a:lnTo>
                        <a:lnTo>
                          <a:pt x="158" y="48"/>
                        </a:lnTo>
                        <a:lnTo>
                          <a:pt x="154" y="48"/>
                        </a:lnTo>
                        <a:lnTo>
                          <a:pt x="152" y="56"/>
                        </a:lnTo>
                        <a:lnTo>
                          <a:pt x="150" y="56"/>
                        </a:lnTo>
                        <a:lnTo>
                          <a:pt x="150" y="58"/>
                        </a:lnTo>
                        <a:lnTo>
                          <a:pt x="144" y="58"/>
                        </a:lnTo>
                        <a:lnTo>
                          <a:pt x="138" y="58"/>
                        </a:lnTo>
                        <a:lnTo>
                          <a:pt x="138" y="56"/>
                        </a:lnTo>
                        <a:lnTo>
                          <a:pt x="134" y="58"/>
                        </a:lnTo>
                        <a:lnTo>
                          <a:pt x="134" y="62"/>
                        </a:lnTo>
                        <a:lnTo>
                          <a:pt x="114" y="62"/>
                        </a:lnTo>
                        <a:lnTo>
                          <a:pt x="116" y="66"/>
                        </a:lnTo>
                        <a:lnTo>
                          <a:pt x="122" y="72"/>
                        </a:lnTo>
                        <a:lnTo>
                          <a:pt x="124" y="74"/>
                        </a:lnTo>
                        <a:lnTo>
                          <a:pt x="132" y="74"/>
                        </a:lnTo>
                        <a:lnTo>
                          <a:pt x="142" y="72"/>
                        </a:lnTo>
                        <a:lnTo>
                          <a:pt x="150" y="70"/>
                        </a:lnTo>
                        <a:lnTo>
                          <a:pt x="154" y="64"/>
                        </a:lnTo>
                        <a:lnTo>
                          <a:pt x="158" y="62"/>
                        </a:lnTo>
                        <a:lnTo>
                          <a:pt x="158" y="56"/>
                        </a:lnTo>
                        <a:lnTo>
                          <a:pt x="166" y="56"/>
                        </a:lnTo>
                        <a:lnTo>
                          <a:pt x="166" y="52"/>
                        </a:lnTo>
                        <a:lnTo>
                          <a:pt x="168" y="40"/>
                        </a:lnTo>
                        <a:lnTo>
                          <a:pt x="160" y="38"/>
                        </a:lnTo>
                        <a:lnTo>
                          <a:pt x="160" y="38"/>
                        </a:lnTo>
                        <a:lnTo>
                          <a:pt x="160" y="38"/>
                        </a:lnTo>
                        <a:close/>
                        <a:moveTo>
                          <a:pt x="162" y="22"/>
                        </a:moveTo>
                        <a:lnTo>
                          <a:pt x="162" y="22"/>
                        </a:lnTo>
                        <a:lnTo>
                          <a:pt x="168" y="32"/>
                        </a:lnTo>
                        <a:lnTo>
                          <a:pt x="170" y="46"/>
                        </a:lnTo>
                        <a:lnTo>
                          <a:pt x="172" y="44"/>
                        </a:lnTo>
                        <a:lnTo>
                          <a:pt x="176" y="40"/>
                        </a:lnTo>
                        <a:lnTo>
                          <a:pt x="172" y="38"/>
                        </a:lnTo>
                        <a:lnTo>
                          <a:pt x="176" y="40"/>
                        </a:lnTo>
                        <a:lnTo>
                          <a:pt x="176" y="38"/>
                        </a:lnTo>
                        <a:lnTo>
                          <a:pt x="176" y="36"/>
                        </a:lnTo>
                        <a:lnTo>
                          <a:pt x="162" y="22"/>
                        </a:lnTo>
                        <a:lnTo>
                          <a:pt x="162" y="22"/>
                        </a:lnTo>
                        <a:lnTo>
                          <a:pt x="162" y="22"/>
                        </a:lnTo>
                        <a:close/>
                        <a:moveTo>
                          <a:pt x="144" y="12"/>
                        </a:moveTo>
                        <a:lnTo>
                          <a:pt x="144" y="18"/>
                        </a:lnTo>
                        <a:lnTo>
                          <a:pt x="154" y="22"/>
                        </a:lnTo>
                        <a:lnTo>
                          <a:pt x="160" y="26"/>
                        </a:lnTo>
                        <a:lnTo>
                          <a:pt x="160" y="22"/>
                        </a:lnTo>
                        <a:lnTo>
                          <a:pt x="160" y="20"/>
                        </a:lnTo>
                        <a:lnTo>
                          <a:pt x="144" y="12"/>
                        </a:lnTo>
                        <a:lnTo>
                          <a:pt x="144" y="12"/>
                        </a:lnTo>
                        <a:lnTo>
                          <a:pt x="144" y="12"/>
                        </a:lnTo>
                        <a:close/>
                        <a:moveTo>
                          <a:pt x="134" y="8"/>
                        </a:moveTo>
                        <a:lnTo>
                          <a:pt x="134" y="8"/>
                        </a:lnTo>
                        <a:lnTo>
                          <a:pt x="138" y="14"/>
                        </a:lnTo>
                        <a:lnTo>
                          <a:pt x="140" y="14"/>
                        </a:lnTo>
                        <a:lnTo>
                          <a:pt x="140" y="12"/>
                        </a:lnTo>
                        <a:lnTo>
                          <a:pt x="142" y="10"/>
                        </a:lnTo>
                        <a:lnTo>
                          <a:pt x="140" y="10"/>
                        </a:lnTo>
                        <a:lnTo>
                          <a:pt x="134" y="8"/>
                        </a:lnTo>
                        <a:lnTo>
                          <a:pt x="134" y="8"/>
                        </a:lnTo>
                        <a:lnTo>
                          <a:pt x="134" y="8"/>
                        </a:lnTo>
                        <a:close/>
                        <a:moveTo>
                          <a:pt x="84" y="0"/>
                        </a:moveTo>
                        <a:lnTo>
                          <a:pt x="84" y="2"/>
                        </a:lnTo>
                        <a:lnTo>
                          <a:pt x="92" y="2"/>
                        </a:lnTo>
                        <a:lnTo>
                          <a:pt x="94" y="2"/>
                        </a:lnTo>
                        <a:lnTo>
                          <a:pt x="88" y="2"/>
                        </a:lnTo>
                        <a:lnTo>
                          <a:pt x="84" y="0"/>
                        </a:lnTo>
                        <a:lnTo>
                          <a:pt x="84" y="0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0" name="Freeform 1585"/>
                  <p:cNvSpPr/>
                  <p:nvPr/>
                </p:nvSpPr>
                <p:spPr bwMode="auto">
                  <a:xfrm>
                    <a:off x="2076450" y="3368675"/>
                    <a:ext cx="352425" cy="396875"/>
                  </a:xfrm>
                  <a:custGeom>
                    <a:avLst/>
                    <a:gdLst>
                      <a:gd name="T0" fmla="*/ 104 w 222"/>
                      <a:gd name="T1" fmla="*/ 244 h 250"/>
                      <a:gd name="T2" fmla="*/ 114 w 222"/>
                      <a:gd name="T3" fmla="*/ 234 h 250"/>
                      <a:gd name="T4" fmla="*/ 122 w 222"/>
                      <a:gd name="T5" fmla="*/ 222 h 250"/>
                      <a:gd name="T6" fmla="*/ 114 w 222"/>
                      <a:gd name="T7" fmla="*/ 210 h 250"/>
                      <a:gd name="T8" fmla="*/ 112 w 222"/>
                      <a:gd name="T9" fmla="*/ 192 h 250"/>
                      <a:gd name="T10" fmla="*/ 122 w 222"/>
                      <a:gd name="T11" fmla="*/ 182 h 250"/>
                      <a:gd name="T12" fmla="*/ 130 w 222"/>
                      <a:gd name="T13" fmla="*/ 182 h 250"/>
                      <a:gd name="T14" fmla="*/ 144 w 222"/>
                      <a:gd name="T15" fmla="*/ 170 h 250"/>
                      <a:gd name="T16" fmla="*/ 150 w 222"/>
                      <a:gd name="T17" fmla="*/ 154 h 250"/>
                      <a:gd name="T18" fmla="*/ 164 w 222"/>
                      <a:gd name="T19" fmla="*/ 146 h 250"/>
                      <a:gd name="T20" fmla="*/ 174 w 222"/>
                      <a:gd name="T21" fmla="*/ 134 h 250"/>
                      <a:gd name="T22" fmla="*/ 176 w 222"/>
                      <a:gd name="T23" fmla="*/ 116 h 250"/>
                      <a:gd name="T24" fmla="*/ 184 w 222"/>
                      <a:gd name="T25" fmla="*/ 102 h 250"/>
                      <a:gd name="T26" fmla="*/ 178 w 222"/>
                      <a:gd name="T27" fmla="*/ 90 h 250"/>
                      <a:gd name="T28" fmla="*/ 172 w 222"/>
                      <a:gd name="T29" fmla="*/ 82 h 250"/>
                      <a:gd name="T30" fmla="*/ 164 w 222"/>
                      <a:gd name="T31" fmla="*/ 64 h 250"/>
                      <a:gd name="T32" fmla="*/ 172 w 222"/>
                      <a:gd name="T33" fmla="*/ 54 h 250"/>
                      <a:gd name="T34" fmla="*/ 182 w 222"/>
                      <a:gd name="T35" fmla="*/ 54 h 250"/>
                      <a:gd name="T36" fmla="*/ 186 w 222"/>
                      <a:gd name="T37" fmla="*/ 48 h 250"/>
                      <a:gd name="T38" fmla="*/ 202 w 222"/>
                      <a:gd name="T39" fmla="*/ 44 h 250"/>
                      <a:gd name="T40" fmla="*/ 212 w 222"/>
                      <a:gd name="T41" fmla="*/ 34 h 250"/>
                      <a:gd name="T42" fmla="*/ 222 w 222"/>
                      <a:gd name="T43" fmla="*/ 20 h 250"/>
                      <a:gd name="T44" fmla="*/ 212 w 222"/>
                      <a:gd name="T45" fmla="*/ 10 h 250"/>
                      <a:gd name="T46" fmla="*/ 186 w 222"/>
                      <a:gd name="T47" fmla="*/ 0 h 250"/>
                      <a:gd name="T48" fmla="*/ 176 w 222"/>
                      <a:gd name="T49" fmla="*/ 2 h 250"/>
                      <a:gd name="T50" fmla="*/ 158 w 222"/>
                      <a:gd name="T51" fmla="*/ 8 h 250"/>
                      <a:gd name="T52" fmla="*/ 132 w 222"/>
                      <a:gd name="T53" fmla="*/ 18 h 250"/>
                      <a:gd name="T54" fmla="*/ 128 w 222"/>
                      <a:gd name="T55" fmla="*/ 30 h 250"/>
                      <a:gd name="T56" fmla="*/ 130 w 222"/>
                      <a:gd name="T57" fmla="*/ 46 h 250"/>
                      <a:gd name="T58" fmla="*/ 114 w 222"/>
                      <a:gd name="T59" fmla="*/ 46 h 250"/>
                      <a:gd name="T60" fmla="*/ 118 w 222"/>
                      <a:gd name="T61" fmla="*/ 56 h 250"/>
                      <a:gd name="T62" fmla="*/ 112 w 222"/>
                      <a:gd name="T63" fmla="*/ 70 h 250"/>
                      <a:gd name="T64" fmla="*/ 110 w 222"/>
                      <a:gd name="T65" fmla="*/ 82 h 250"/>
                      <a:gd name="T66" fmla="*/ 100 w 222"/>
                      <a:gd name="T67" fmla="*/ 82 h 250"/>
                      <a:gd name="T68" fmla="*/ 92 w 222"/>
                      <a:gd name="T69" fmla="*/ 82 h 250"/>
                      <a:gd name="T70" fmla="*/ 90 w 222"/>
                      <a:gd name="T71" fmla="*/ 92 h 250"/>
                      <a:gd name="T72" fmla="*/ 84 w 222"/>
                      <a:gd name="T73" fmla="*/ 100 h 250"/>
                      <a:gd name="T74" fmla="*/ 68 w 222"/>
                      <a:gd name="T75" fmla="*/ 110 h 250"/>
                      <a:gd name="T76" fmla="*/ 62 w 222"/>
                      <a:gd name="T77" fmla="*/ 120 h 250"/>
                      <a:gd name="T78" fmla="*/ 50 w 222"/>
                      <a:gd name="T79" fmla="*/ 128 h 250"/>
                      <a:gd name="T80" fmla="*/ 44 w 222"/>
                      <a:gd name="T81" fmla="*/ 134 h 250"/>
                      <a:gd name="T82" fmla="*/ 22 w 222"/>
                      <a:gd name="T83" fmla="*/ 134 h 250"/>
                      <a:gd name="T84" fmla="*/ 2 w 222"/>
                      <a:gd name="T85" fmla="*/ 126 h 250"/>
                      <a:gd name="T86" fmla="*/ 8 w 222"/>
                      <a:gd name="T87" fmla="*/ 146 h 250"/>
                      <a:gd name="T88" fmla="*/ 16 w 222"/>
                      <a:gd name="T89" fmla="*/ 160 h 250"/>
                      <a:gd name="T90" fmla="*/ 26 w 222"/>
                      <a:gd name="T91" fmla="*/ 170 h 250"/>
                      <a:gd name="T92" fmla="*/ 32 w 222"/>
                      <a:gd name="T93" fmla="*/ 180 h 250"/>
                      <a:gd name="T94" fmla="*/ 28 w 222"/>
                      <a:gd name="T95" fmla="*/ 190 h 250"/>
                      <a:gd name="T96" fmla="*/ 10 w 222"/>
                      <a:gd name="T97" fmla="*/ 196 h 250"/>
                      <a:gd name="T98" fmla="*/ 0 w 222"/>
                      <a:gd name="T99" fmla="*/ 224 h 250"/>
                      <a:gd name="T100" fmla="*/ 32 w 222"/>
                      <a:gd name="T101" fmla="*/ 218 h 250"/>
                      <a:gd name="T102" fmla="*/ 62 w 222"/>
                      <a:gd name="T103" fmla="*/ 216 h 250"/>
                      <a:gd name="T104" fmla="*/ 76 w 222"/>
                      <a:gd name="T105" fmla="*/ 226 h 250"/>
                      <a:gd name="T106" fmla="*/ 74 w 222"/>
                      <a:gd name="T107" fmla="*/ 228 h 250"/>
                      <a:gd name="T108" fmla="*/ 74 w 222"/>
                      <a:gd name="T109" fmla="*/ 234 h 250"/>
                      <a:gd name="T110" fmla="*/ 82 w 222"/>
                      <a:gd name="T111" fmla="*/ 234 h 250"/>
                      <a:gd name="T112" fmla="*/ 86 w 222"/>
                      <a:gd name="T113" fmla="*/ 242 h 250"/>
                      <a:gd name="T114" fmla="*/ 90 w 222"/>
                      <a:gd name="T115" fmla="*/ 246 h 250"/>
                      <a:gd name="T116" fmla="*/ 100 w 222"/>
                      <a:gd name="T117" fmla="*/ 25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22" h="250">
                        <a:moveTo>
                          <a:pt x="100" y="250"/>
                        </a:moveTo>
                        <a:lnTo>
                          <a:pt x="104" y="244"/>
                        </a:lnTo>
                        <a:lnTo>
                          <a:pt x="108" y="236"/>
                        </a:lnTo>
                        <a:lnTo>
                          <a:pt x="114" y="234"/>
                        </a:lnTo>
                        <a:lnTo>
                          <a:pt x="126" y="232"/>
                        </a:lnTo>
                        <a:lnTo>
                          <a:pt x="122" y="222"/>
                        </a:lnTo>
                        <a:lnTo>
                          <a:pt x="114" y="214"/>
                        </a:lnTo>
                        <a:lnTo>
                          <a:pt x="114" y="210"/>
                        </a:lnTo>
                        <a:lnTo>
                          <a:pt x="120" y="204"/>
                        </a:lnTo>
                        <a:lnTo>
                          <a:pt x="112" y="192"/>
                        </a:lnTo>
                        <a:lnTo>
                          <a:pt x="118" y="188"/>
                        </a:lnTo>
                        <a:lnTo>
                          <a:pt x="122" y="182"/>
                        </a:lnTo>
                        <a:lnTo>
                          <a:pt x="126" y="178"/>
                        </a:lnTo>
                        <a:lnTo>
                          <a:pt x="130" y="182"/>
                        </a:lnTo>
                        <a:lnTo>
                          <a:pt x="136" y="174"/>
                        </a:lnTo>
                        <a:lnTo>
                          <a:pt x="144" y="170"/>
                        </a:lnTo>
                        <a:lnTo>
                          <a:pt x="146" y="162"/>
                        </a:lnTo>
                        <a:lnTo>
                          <a:pt x="150" y="154"/>
                        </a:lnTo>
                        <a:lnTo>
                          <a:pt x="158" y="152"/>
                        </a:lnTo>
                        <a:lnTo>
                          <a:pt x="164" y="146"/>
                        </a:lnTo>
                        <a:lnTo>
                          <a:pt x="166" y="138"/>
                        </a:lnTo>
                        <a:lnTo>
                          <a:pt x="174" y="134"/>
                        </a:lnTo>
                        <a:lnTo>
                          <a:pt x="174" y="126"/>
                        </a:lnTo>
                        <a:lnTo>
                          <a:pt x="176" y="116"/>
                        </a:lnTo>
                        <a:lnTo>
                          <a:pt x="182" y="110"/>
                        </a:lnTo>
                        <a:lnTo>
                          <a:pt x="184" y="102"/>
                        </a:lnTo>
                        <a:lnTo>
                          <a:pt x="184" y="98"/>
                        </a:lnTo>
                        <a:lnTo>
                          <a:pt x="178" y="90"/>
                        </a:lnTo>
                        <a:lnTo>
                          <a:pt x="174" y="84"/>
                        </a:lnTo>
                        <a:lnTo>
                          <a:pt x="172" y="82"/>
                        </a:lnTo>
                        <a:lnTo>
                          <a:pt x="168" y="70"/>
                        </a:lnTo>
                        <a:lnTo>
                          <a:pt x="164" y="64"/>
                        </a:lnTo>
                        <a:lnTo>
                          <a:pt x="164" y="58"/>
                        </a:lnTo>
                        <a:lnTo>
                          <a:pt x="172" y="54"/>
                        </a:lnTo>
                        <a:lnTo>
                          <a:pt x="176" y="54"/>
                        </a:lnTo>
                        <a:lnTo>
                          <a:pt x="182" y="54"/>
                        </a:lnTo>
                        <a:lnTo>
                          <a:pt x="184" y="52"/>
                        </a:lnTo>
                        <a:lnTo>
                          <a:pt x="186" y="48"/>
                        </a:lnTo>
                        <a:lnTo>
                          <a:pt x="192" y="46"/>
                        </a:lnTo>
                        <a:lnTo>
                          <a:pt x="202" y="44"/>
                        </a:lnTo>
                        <a:lnTo>
                          <a:pt x="210" y="38"/>
                        </a:lnTo>
                        <a:lnTo>
                          <a:pt x="212" y="34"/>
                        </a:lnTo>
                        <a:lnTo>
                          <a:pt x="218" y="28"/>
                        </a:lnTo>
                        <a:lnTo>
                          <a:pt x="222" y="20"/>
                        </a:lnTo>
                        <a:lnTo>
                          <a:pt x="214" y="16"/>
                        </a:lnTo>
                        <a:lnTo>
                          <a:pt x="212" y="10"/>
                        </a:lnTo>
                        <a:lnTo>
                          <a:pt x="196" y="0"/>
                        </a:lnTo>
                        <a:lnTo>
                          <a:pt x="186" y="0"/>
                        </a:lnTo>
                        <a:lnTo>
                          <a:pt x="182" y="2"/>
                        </a:lnTo>
                        <a:lnTo>
                          <a:pt x="176" y="2"/>
                        </a:lnTo>
                        <a:lnTo>
                          <a:pt x="168" y="2"/>
                        </a:lnTo>
                        <a:lnTo>
                          <a:pt x="158" y="8"/>
                        </a:lnTo>
                        <a:lnTo>
                          <a:pt x="150" y="8"/>
                        </a:lnTo>
                        <a:lnTo>
                          <a:pt x="132" y="18"/>
                        </a:lnTo>
                        <a:lnTo>
                          <a:pt x="132" y="28"/>
                        </a:lnTo>
                        <a:lnTo>
                          <a:pt x="128" y="30"/>
                        </a:lnTo>
                        <a:lnTo>
                          <a:pt x="132" y="36"/>
                        </a:lnTo>
                        <a:lnTo>
                          <a:pt x="130" y="46"/>
                        </a:lnTo>
                        <a:lnTo>
                          <a:pt x="122" y="46"/>
                        </a:lnTo>
                        <a:lnTo>
                          <a:pt x="114" y="46"/>
                        </a:lnTo>
                        <a:lnTo>
                          <a:pt x="112" y="52"/>
                        </a:lnTo>
                        <a:lnTo>
                          <a:pt x="118" y="56"/>
                        </a:lnTo>
                        <a:lnTo>
                          <a:pt x="118" y="64"/>
                        </a:lnTo>
                        <a:lnTo>
                          <a:pt x="112" y="70"/>
                        </a:lnTo>
                        <a:lnTo>
                          <a:pt x="112" y="76"/>
                        </a:lnTo>
                        <a:lnTo>
                          <a:pt x="110" y="82"/>
                        </a:lnTo>
                        <a:lnTo>
                          <a:pt x="104" y="84"/>
                        </a:lnTo>
                        <a:lnTo>
                          <a:pt x="100" y="82"/>
                        </a:lnTo>
                        <a:lnTo>
                          <a:pt x="94" y="76"/>
                        </a:lnTo>
                        <a:lnTo>
                          <a:pt x="92" y="82"/>
                        </a:lnTo>
                        <a:lnTo>
                          <a:pt x="84" y="88"/>
                        </a:lnTo>
                        <a:lnTo>
                          <a:pt x="90" y="92"/>
                        </a:lnTo>
                        <a:lnTo>
                          <a:pt x="86" y="98"/>
                        </a:lnTo>
                        <a:lnTo>
                          <a:pt x="84" y="100"/>
                        </a:lnTo>
                        <a:lnTo>
                          <a:pt x="80" y="98"/>
                        </a:lnTo>
                        <a:lnTo>
                          <a:pt x="68" y="110"/>
                        </a:lnTo>
                        <a:lnTo>
                          <a:pt x="64" y="116"/>
                        </a:lnTo>
                        <a:lnTo>
                          <a:pt x="62" y="120"/>
                        </a:lnTo>
                        <a:lnTo>
                          <a:pt x="58" y="128"/>
                        </a:lnTo>
                        <a:lnTo>
                          <a:pt x="50" y="128"/>
                        </a:lnTo>
                        <a:lnTo>
                          <a:pt x="50" y="136"/>
                        </a:lnTo>
                        <a:lnTo>
                          <a:pt x="44" y="134"/>
                        </a:lnTo>
                        <a:lnTo>
                          <a:pt x="28" y="134"/>
                        </a:lnTo>
                        <a:lnTo>
                          <a:pt x="22" y="134"/>
                        </a:lnTo>
                        <a:lnTo>
                          <a:pt x="18" y="136"/>
                        </a:lnTo>
                        <a:lnTo>
                          <a:pt x="2" y="126"/>
                        </a:lnTo>
                        <a:lnTo>
                          <a:pt x="10" y="142"/>
                        </a:lnTo>
                        <a:lnTo>
                          <a:pt x="8" y="146"/>
                        </a:lnTo>
                        <a:lnTo>
                          <a:pt x="10" y="152"/>
                        </a:lnTo>
                        <a:lnTo>
                          <a:pt x="16" y="160"/>
                        </a:lnTo>
                        <a:lnTo>
                          <a:pt x="22" y="162"/>
                        </a:lnTo>
                        <a:lnTo>
                          <a:pt x="26" y="170"/>
                        </a:lnTo>
                        <a:lnTo>
                          <a:pt x="28" y="178"/>
                        </a:lnTo>
                        <a:lnTo>
                          <a:pt x="32" y="180"/>
                        </a:lnTo>
                        <a:lnTo>
                          <a:pt x="32" y="188"/>
                        </a:lnTo>
                        <a:lnTo>
                          <a:pt x="28" y="190"/>
                        </a:lnTo>
                        <a:lnTo>
                          <a:pt x="18" y="192"/>
                        </a:lnTo>
                        <a:lnTo>
                          <a:pt x="10" y="196"/>
                        </a:lnTo>
                        <a:lnTo>
                          <a:pt x="2" y="208"/>
                        </a:lnTo>
                        <a:lnTo>
                          <a:pt x="0" y="224"/>
                        </a:lnTo>
                        <a:lnTo>
                          <a:pt x="12" y="224"/>
                        </a:lnTo>
                        <a:lnTo>
                          <a:pt x="32" y="218"/>
                        </a:lnTo>
                        <a:lnTo>
                          <a:pt x="54" y="216"/>
                        </a:lnTo>
                        <a:lnTo>
                          <a:pt x="62" y="216"/>
                        </a:lnTo>
                        <a:lnTo>
                          <a:pt x="68" y="218"/>
                        </a:lnTo>
                        <a:lnTo>
                          <a:pt x="76" y="226"/>
                        </a:lnTo>
                        <a:lnTo>
                          <a:pt x="76" y="228"/>
                        </a:lnTo>
                        <a:lnTo>
                          <a:pt x="74" y="228"/>
                        </a:lnTo>
                        <a:lnTo>
                          <a:pt x="72" y="232"/>
                        </a:lnTo>
                        <a:lnTo>
                          <a:pt x="74" y="234"/>
                        </a:lnTo>
                        <a:lnTo>
                          <a:pt x="76" y="234"/>
                        </a:lnTo>
                        <a:lnTo>
                          <a:pt x="82" y="234"/>
                        </a:lnTo>
                        <a:lnTo>
                          <a:pt x="86" y="236"/>
                        </a:lnTo>
                        <a:lnTo>
                          <a:pt x="86" y="242"/>
                        </a:lnTo>
                        <a:lnTo>
                          <a:pt x="86" y="246"/>
                        </a:lnTo>
                        <a:lnTo>
                          <a:pt x="90" y="246"/>
                        </a:lnTo>
                        <a:lnTo>
                          <a:pt x="100" y="250"/>
                        </a:lnTo>
                        <a:lnTo>
                          <a:pt x="100" y="250"/>
                        </a:lnTo>
                        <a:lnTo>
                          <a:pt x="100" y="2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1" name="Freeform 1586"/>
                  <p:cNvSpPr>
                    <a:spLocks noEditPoints="1"/>
                  </p:cNvSpPr>
                  <p:nvPr/>
                </p:nvSpPr>
                <p:spPr bwMode="auto">
                  <a:xfrm>
                    <a:off x="1857375" y="3695700"/>
                    <a:ext cx="174625" cy="269875"/>
                  </a:xfrm>
                  <a:custGeom>
                    <a:avLst/>
                    <a:gdLst>
                      <a:gd name="T0" fmla="*/ 56 w 110"/>
                      <a:gd name="T1" fmla="*/ 10 h 170"/>
                      <a:gd name="T2" fmla="*/ 54 w 110"/>
                      <a:gd name="T3" fmla="*/ 4 h 170"/>
                      <a:gd name="T4" fmla="*/ 64 w 110"/>
                      <a:gd name="T5" fmla="*/ 14 h 170"/>
                      <a:gd name="T6" fmla="*/ 64 w 110"/>
                      <a:gd name="T7" fmla="*/ 14 h 170"/>
                      <a:gd name="T8" fmla="*/ 20 w 110"/>
                      <a:gd name="T9" fmla="*/ 170 h 170"/>
                      <a:gd name="T10" fmla="*/ 34 w 110"/>
                      <a:gd name="T11" fmla="*/ 162 h 170"/>
                      <a:gd name="T12" fmla="*/ 38 w 110"/>
                      <a:gd name="T13" fmla="*/ 164 h 170"/>
                      <a:gd name="T14" fmla="*/ 44 w 110"/>
                      <a:gd name="T15" fmla="*/ 160 h 170"/>
                      <a:gd name="T16" fmla="*/ 46 w 110"/>
                      <a:gd name="T17" fmla="*/ 152 h 170"/>
                      <a:gd name="T18" fmla="*/ 54 w 110"/>
                      <a:gd name="T19" fmla="*/ 150 h 170"/>
                      <a:gd name="T20" fmla="*/ 68 w 110"/>
                      <a:gd name="T21" fmla="*/ 142 h 170"/>
                      <a:gd name="T22" fmla="*/ 86 w 110"/>
                      <a:gd name="T23" fmla="*/ 132 h 170"/>
                      <a:gd name="T24" fmla="*/ 86 w 110"/>
                      <a:gd name="T25" fmla="*/ 120 h 170"/>
                      <a:gd name="T26" fmla="*/ 92 w 110"/>
                      <a:gd name="T27" fmla="*/ 106 h 170"/>
                      <a:gd name="T28" fmla="*/ 98 w 110"/>
                      <a:gd name="T29" fmla="*/ 88 h 170"/>
                      <a:gd name="T30" fmla="*/ 110 w 110"/>
                      <a:gd name="T31" fmla="*/ 70 h 170"/>
                      <a:gd name="T32" fmla="*/ 108 w 110"/>
                      <a:gd name="T33" fmla="*/ 60 h 170"/>
                      <a:gd name="T34" fmla="*/ 104 w 110"/>
                      <a:gd name="T35" fmla="*/ 52 h 170"/>
                      <a:gd name="T36" fmla="*/ 96 w 110"/>
                      <a:gd name="T37" fmla="*/ 40 h 170"/>
                      <a:gd name="T38" fmla="*/ 80 w 110"/>
                      <a:gd name="T39" fmla="*/ 34 h 170"/>
                      <a:gd name="T40" fmla="*/ 64 w 110"/>
                      <a:gd name="T41" fmla="*/ 18 h 170"/>
                      <a:gd name="T42" fmla="*/ 60 w 110"/>
                      <a:gd name="T43" fmla="*/ 20 h 170"/>
                      <a:gd name="T44" fmla="*/ 56 w 110"/>
                      <a:gd name="T45" fmla="*/ 20 h 170"/>
                      <a:gd name="T46" fmla="*/ 54 w 110"/>
                      <a:gd name="T47" fmla="*/ 24 h 170"/>
                      <a:gd name="T48" fmla="*/ 52 w 110"/>
                      <a:gd name="T49" fmla="*/ 30 h 170"/>
                      <a:gd name="T50" fmla="*/ 52 w 110"/>
                      <a:gd name="T51" fmla="*/ 32 h 170"/>
                      <a:gd name="T52" fmla="*/ 52 w 110"/>
                      <a:gd name="T53" fmla="*/ 46 h 170"/>
                      <a:gd name="T54" fmla="*/ 46 w 110"/>
                      <a:gd name="T55" fmla="*/ 56 h 170"/>
                      <a:gd name="T56" fmla="*/ 54 w 110"/>
                      <a:gd name="T57" fmla="*/ 88 h 170"/>
                      <a:gd name="T58" fmla="*/ 46 w 110"/>
                      <a:gd name="T59" fmla="*/ 112 h 170"/>
                      <a:gd name="T60" fmla="*/ 0 w 110"/>
                      <a:gd name="T61" fmla="*/ 134 h 170"/>
                      <a:gd name="T62" fmla="*/ 20 w 110"/>
                      <a:gd name="T63" fmla="*/ 170 h 170"/>
                      <a:gd name="T64" fmla="*/ 20 w 110"/>
                      <a:gd name="T65" fmla="*/ 17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10" h="170">
                        <a:moveTo>
                          <a:pt x="64" y="14"/>
                        </a:moveTo>
                        <a:lnTo>
                          <a:pt x="56" y="10"/>
                        </a:lnTo>
                        <a:lnTo>
                          <a:pt x="60" y="4"/>
                        </a:lnTo>
                        <a:lnTo>
                          <a:pt x="54" y="4"/>
                        </a:lnTo>
                        <a:lnTo>
                          <a:pt x="60" y="0"/>
                        </a:lnTo>
                        <a:lnTo>
                          <a:pt x="64" y="14"/>
                        </a:lnTo>
                        <a:lnTo>
                          <a:pt x="64" y="14"/>
                        </a:lnTo>
                        <a:lnTo>
                          <a:pt x="64" y="14"/>
                        </a:lnTo>
                        <a:close/>
                        <a:moveTo>
                          <a:pt x="20" y="170"/>
                        </a:moveTo>
                        <a:lnTo>
                          <a:pt x="20" y="170"/>
                        </a:lnTo>
                        <a:lnTo>
                          <a:pt x="26" y="170"/>
                        </a:lnTo>
                        <a:lnTo>
                          <a:pt x="34" y="162"/>
                        </a:lnTo>
                        <a:lnTo>
                          <a:pt x="36" y="162"/>
                        </a:lnTo>
                        <a:lnTo>
                          <a:pt x="38" y="164"/>
                        </a:lnTo>
                        <a:lnTo>
                          <a:pt x="42" y="162"/>
                        </a:lnTo>
                        <a:lnTo>
                          <a:pt x="44" y="160"/>
                        </a:lnTo>
                        <a:lnTo>
                          <a:pt x="44" y="154"/>
                        </a:lnTo>
                        <a:lnTo>
                          <a:pt x="46" y="152"/>
                        </a:lnTo>
                        <a:lnTo>
                          <a:pt x="50" y="150"/>
                        </a:lnTo>
                        <a:lnTo>
                          <a:pt x="54" y="150"/>
                        </a:lnTo>
                        <a:lnTo>
                          <a:pt x="62" y="150"/>
                        </a:lnTo>
                        <a:lnTo>
                          <a:pt x="68" y="142"/>
                        </a:lnTo>
                        <a:lnTo>
                          <a:pt x="70" y="136"/>
                        </a:lnTo>
                        <a:lnTo>
                          <a:pt x="86" y="132"/>
                        </a:lnTo>
                        <a:lnTo>
                          <a:pt x="82" y="126"/>
                        </a:lnTo>
                        <a:lnTo>
                          <a:pt x="86" y="120"/>
                        </a:lnTo>
                        <a:lnTo>
                          <a:pt x="88" y="106"/>
                        </a:lnTo>
                        <a:lnTo>
                          <a:pt x="92" y="106"/>
                        </a:lnTo>
                        <a:lnTo>
                          <a:pt x="96" y="98"/>
                        </a:lnTo>
                        <a:lnTo>
                          <a:pt x="98" y="88"/>
                        </a:lnTo>
                        <a:lnTo>
                          <a:pt x="108" y="78"/>
                        </a:lnTo>
                        <a:lnTo>
                          <a:pt x="110" y="70"/>
                        </a:lnTo>
                        <a:lnTo>
                          <a:pt x="110" y="62"/>
                        </a:lnTo>
                        <a:lnTo>
                          <a:pt x="108" y="60"/>
                        </a:lnTo>
                        <a:lnTo>
                          <a:pt x="106" y="60"/>
                        </a:lnTo>
                        <a:lnTo>
                          <a:pt x="104" y="52"/>
                        </a:lnTo>
                        <a:lnTo>
                          <a:pt x="98" y="42"/>
                        </a:lnTo>
                        <a:lnTo>
                          <a:pt x="96" y="40"/>
                        </a:lnTo>
                        <a:lnTo>
                          <a:pt x="90" y="40"/>
                        </a:lnTo>
                        <a:lnTo>
                          <a:pt x="80" y="34"/>
                        </a:lnTo>
                        <a:lnTo>
                          <a:pt x="72" y="28"/>
                        </a:lnTo>
                        <a:lnTo>
                          <a:pt x="64" y="18"/>
                        </a:lnTo>
                        <a:lnTo>
                          <a:pt x="62" y="18"/>
                        </a:lnTo>
                        <a:lnTo>
                          <a:pt x="60" y="20"/>
                        </a:lnTo>
                        <a:lnTo>
                          <a:pt x="60" y="22"/>
                        </a:lnTo>
                        <a:lnTo>
                          <a:pt x="56" y="20"/>
                        </a:lnTo>
                        <a:lnTo>
                          <a:pt x="54" y="20"/>
                        </a:lnTo>
                        <a:lnTo>
                          <a:pt x="54" y="24"/>
                        </a:lnTo>
                        <a:lnTo>
                          <a:pt x="56" y="24"/>
                        </a:lnTo>
                        <a:lnTo>
                          <a:pt x="52" y="30"/>
                        </a:lnTo>
                        <a:lnTo>
                          <a:pt x="50" y="32"/>
                        </a:lnTo>
                        <a:lnTo>
                          <a:pt x="52" y="32"/>
                        </a:lnTo>
                        <a:lnTo>
                          <a:pt x="54" y="38"/>
                        </a:lnTo>
                        <a:lnTo>
                          <a:pt x="52" y="46"/>
                        </a:lnTo>
                        <a:lnTo>
                          <a:pt x="46" y="52"/>
                        </a:lnTo>
                        <a:lnTo>
                          <a:pt x="46" y="56"/>
                        </a:lnTo>
                        <a:lnTo>
                          <a:pt x="56" y="68"/>
                        </a:lnTo>
                        <a:lnTo>
                          <a:pt x="54" y="88"/>
                        </a:lnTo>
                        <a:lnTo>
                          <a:pt x="50" y="104"/>
                        </a:lnTo>
                        <a:lnTo>
                          <a:pt x="46" y="112"/>
                        </a:lnTo>
                        <a:lnTo>
                          <a:pt x="0" y="132"/>
                        </a:lnTo>
                        <a:lnTo>
                          <a:pt x="0" y="134"/>
                        </a:lnTo>
                        <a:lnTo>
                          <a:pt x="14" y="162"/>
                        </a:lnTo>
                        <a:lnTo>
                          <a:pt x="20" y="170"/>
                        </a:lnTo>
                        <a:lnTo>
                          <a:pt x="20" y="170"/>
                        </a:lnTo>
                        <a:lnTo>
                          <a:pt x="20" y="17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2" name="Freeform 1587"/>
                  <p:cNvSpPr/>
                  <p:nvPr/>
                </p:nvSpPr>
                <p:spPr bwMode="auto">
                  <a:xfrm>
                    <a:off x="774700" y="2089150"/>
                    <a:ext cx="609600" cy="552450"/>
                  </a:xfrm>
                  <a:custGeom>
                    <a:avLst/>
                    <a:gdLst>
                      <a:gd name="T0" fmla="*/ 102 w 384"/>
                      <a:gd name="T1" fmla="*/ 312 h 348"/>
                      <a:gd name="T2" fmla="*/ 106 w 384"/>
                      <a:gd name="T3" fmla="*/ 298 h 348"/>
                      <a:gd name="T4" fmla="*/ 112 w 384"/>
                      <a:gd name="T5" fmla="*/ 272 h 348"/>
                      <a:gd name="T6" fmla="*/ 108 w 384"/>
                      <a:gd name="T7" fmla="*/ 246 h 348"/>
                      <a:gd name="T8" fmla="*/ 106 w 384"/>
                      <a:gd name="T9" fmla="*/ 210 h 348"/>
                      <a:gd name="T10" fmla="*/ 122 w 384"/>
                      <a:gd name="T11" fmla="*/ 188 h 348"/>
                      <a:gd name="T12" fmla="*/ 144 w 384"/>
                      <a:gd name="T13" fmla="*/ 184 h 348"/>
                      <a:gd name="T14" fmla="*/ 158 w 384"/>
                      <a:gd name="T15" fmla="*/ 154 h 348"/>
                      <a:gd name="T16" fmla="*/ 174 w 384"/>
                      <a:gd name="T17" fmla="*/ 126 h 348"/>
                      <a:gd name="T18" fmla="*/ 188 w 384"/>
                      <a:gd name="T19" fmla="*/ 98 h 348"/>
                      <a:gd name="T20" fmla="*/ 206 w 384"/>
                      <a:gd name="T21" fmla="*/ 90 h 348"/>
                      <a:gd name="T22" fmla="*/ 226 w 384"/>
                      <a:gd name="T23" fmla="*/ 82 h 348"/>
                      <a:gd name="T24" fmla="*/ 242 w 384"/>
                      <a:gd name="T25" fmla="*/ 60 h 348"/>
                      <a:gd name="T26" fmla="*/ 284 w 384"/>
                      <a:gd name="T27" fmla="*/ 78 h 348"/>
                      <a:gd name="T28" fmla="*/ 306 w 384"/>
                      <a:gd name="T29" fmla="*/ 74 h 348"/>
                      <a:gd name="T30" fmla="*/ 312 w 384"/>
                      <a:gd name="T31" fmla="*/ 52 h 348"/>
                      <a:gd name="T32" fmla="*/ 338 w 384"/>
                      <a:gd name="T33" fmla="*/ 42 h 348"/>
                      <a:gd name="T34" fmla="*/ 366 w 384"/>
                      <a:gd name="T35" fmla="*/ 60 h 348"/>
                      <a:gd name="T36" fmla="*/ 370 w 384"/>
                      <a:gd name="T37" fmla="*/ 48 h 348"/>
                      <a:gd name="T38" fmla="*/ 374 w 384"/>
                      <a:gd name="T39" fmla="*/ 44 h 348"/>
                      <a:gd name="T40" fmla="*/ 370 w 384"/>
                      <a:gd name="T41" fmla="*/ 36 h 348"/>
                      <a:gd name="T42" fmla="*/ 382 w 384"/>
                      <a:gd name="T43" fmla="*/ 26 h 348"/>
                      <a:gd name="T44" fmla="*/ 374 w 384"/>
                      <a:gd name="T45" fmla="*/ 16 h 348"/>
                      <a:gd name="T46" fmla="*/ 360 w 384"/>
                      <a:gd name="T47" fmla="*/ 14 h 348"/>
                      <a:gd name="T48" fmla="*/ 346 w 384"/>
                      <a:gd name="T49" fmla="*/ 10 h 348"/>
                      <a:gd name="T50" fmla="*/ 334 w 384"/>
                      <a:gd name="T51" fmla="*/ 16 h 348"/>
                      <a:gd name="T52" fmla="*/ 324 w 384"/>
                      <a:gd name="T53" fmla="*/ 16 h 348"/>
                      <a:gd name="T54" fmla="*/ 312 w 384"/>
                      <a:gd name="T55" fmla="*/ 20 h 348"/>
                      <a:gd name="T56" fmla="*/ 306 w 384"/>
                      <a:gd name="T57" fmla="*/ 24 h 348"/>
                      <a:gd name="T58" fmla="*/ 298 w 384"/>
                      <a:gd name="T59" fmla="*/ 10 h 348"/>
                      <a:gd name="T60" fmla="*/ 286 w 384"/>
                      <a:gd name="T61" fmla="*/ 18 h 348"/>
                      <a:gd name="T62" fmla="*/ 268 w 384"/>
                      <a:gd name="T63" fmla="*/ 32 h 348"/>
                      <a:gd name="T64" fmla="*/ 250 w 384"/>
                      <a:gd name="T65" fmla="*/ 34 h 348"/>
                      <a:gd name="T66" fmla="*/ 234 w 384"/>
                      <a:gd name="T67" fmla="*/ 32 h 348"/>
                      <a:gd name="T68" fmla="*/ 214 w 384"/>
                      <a:gd name="T69" fmla="*/ 44 h 348"/>
                      <a:gd name="T70" fmla="*/ 212 w 384"/>
                      <a:gd name="T71" fmla="*/ 48 h 348"/>
                      <a:gd name="T72" fmla="*/ 202 w 384"/>
                      <a:gd name="T73" fmla="*/ 56 h 348"/>
                      <a:gd name="T74" fmla="*/ 194 w 384"/>
                      <a:gd name="T75" fmla="*/ 46 h 348"/>
                      <a:gd name="T76" fmla="*/ 184 w 384"/>
                      <a:gd name="T77" fmla="*/ 82 h 348"/>
                      <a:gd name="T78" fmla="*/ 170 w 384"/>
                      <a:gd name="T79" fmla="*/ 102 h 348"/>
                      <a:gd name="T80" fmla="*/ 150 w 384"/>
                      <a:gd name="T81" fmla="*/ 128 h 348"/>
                      <a:gd name="T82" fmla="*/ 138 w 384"/>
                      <a:gd name="T83" fmla="*/ 136 h 348"/>
                      <a:gd name="T84" fmla="*/ 140 w 384"/>
                      <a:gd name="T85" fmla="*/ 152 h 348"/>
                      <a:gd name="T86" fmla="*/ 112 w 384"/>
                      <a:gd name="T87" fmla="*/ 172 h 348"/>
                      <a:gd name="T88" fmla="*/ 86 w 384"/>
                      <a:gd name="T89" fmla="*/ 198 h 348"/>
                      <a:gd name="T90" fmla="*/ 98 w 384"/>
                      <a:gd name="T91" fmla="*/ 196 h 348"/>
                      <a:gd name="T92" fmla="*/ 78 w 384"/>
                      <a:gd name="T93" fmla="*/ 208 h 348"/>
                      <a:gd name="T94" fmla="*/ 58 w 384"/>
                      <a:gd name="T95" fmla="*/ 206 h 348"/>
                      <a:gd name="T96" fmla="*/ 62 w 384"/>
                      <a:gd name="T97" fmla="*/ 216 h 348"/>
                      <a:gd name="T98" fmla="*/ 40 w 384"/>
                      <a:gd name="T99" fmla="*/ 228 h 348"/>
                      <a:gd name="T100" fmla="*/ 32 w 384"/>
                      <a:gd name="T101" fmla="*/ 242 h 348"/>
                      <a:gd name="T102" fmla="*/ 22 w 384"/>
                      <a:gd name="T103" fmla="*/ 256 h 348"/>
                      <a:gd name="T104" fmla="*/ 14 w 384"/>
                      <a:gd name="T105" fmla="*/ 270 h 348"/>
                      <a:gd name="T106" fmla="*/ 8 w 384"/>
                      <a:gd name="T107" fmla="*/ 288 h 348"/>
                      <a:gd name="T108" fmla="*/ 18 w 384"/>
                      <a:gd name="T109" fmla="*/ 294 h 348"/>
                      <a:gd name="T110" fmla="*/ 16 w 384"/>
                      <a:gd name="T111" fmla="*/ 310 h 348"/>
                      <a:gd name="T112" fmla="*/ 22 w 384"/>
                      <a:gd name="T113" fmla="*/ 316 h 348"/>
                      <a:gd name="T114" fmla="*/ 14 w 384"/>
                      <a:gd name="T115" fmla="*/ 338 h 348"/>
                      <a:gd name="T116" fmla="*/ 32 w 384"/>
                      <a:gd name="T117" fmla="*/ 348 h 348"/>
                      <a:gd name="T118" fmla="*/ 72 w 384"/>
                      <a:gd name="T119" fmla="*/ 330 h 348"/>
                      <a:gd name="T120" fmla="*/ 96 w 384"/>
                      <a:gd name="T121" fmla="*/ 326 h 3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84" h="348">
                        <a:moveTo>
                          <a:pt x="96" y="326"/>
                        </a:moveTo>
                        <a:lnTo>
                          <a:pt x="96" y="326"/>
                        </a:lnTo>
                        <a:lnTo>
                          <a:pt x="102" y="326"/>
                        </a:lnTo>
                        <a:lnTo>
                          <a:pt x="104" y="324"/>
                        </a:lnTo>
                        <a:lnTo>
                          <a:pt x="104" y="318"/>
                        </a:lnTo>
                        <a:lnTo>
                          <a:pt x="102" y="312"/>
                        </a:lnTo>
                        <a:lnTo>
                          <a:pt x="102" y="308"/>
                        </a:lnTo>
                        <a:lnTo>
                          <a:pt x="98" y="306"/>
                        </a:lnTo>
                        <a:lnTo>
                          <a:pt x="102" y="302"/>
                        </a:lnTo>
                        <a:lnTo>
                          <a:pt x="104" y="302"/>
                        </a:lnTo>
                        <a:lnTo>
                          <a:pt x="104" y="300"/>
                        </a:lnTo>
                        <a:lnTo>
                          <a:pt x="106" y="298"/>
                        </a:lnTo>
                        <a:lnTo>
                          <a:pt x="108" y="294"/>
                        </a:lnTo>
                        <a:lnTo>
                          <a:pt x="106" y="290"/>
                        </a:lnTo>
                        <a:lnTo>
                          <a:pt x="104" y="288"/>
                        </a:lnTo>
                        <a:lnTo>
                          <a:pt x="106" y="282"/>
                        </a:lnTo>
                        <a:lnTo>
                          <a:pt x="106" y="272"/>
                        </a:lnTo>
                        <a:lnTo>
                          <a:pt x="112" y="272"/>
                        </a:lnTo>
                        <a:lnTo>
                          <a:pt x="114" y="266"/>
                        </a:lnTo>
                        <a:lnTo>
                          <a:pt x="112" y="262"/>
                        </a:lnTo>
                        <a:lnTo>
                          <a:pt x="112" y="256"/>
                        </a:lnTo>
                        <a:lnTo>
                          <a:pt x="108" y="254"/>
                        </a:lnTo>
                        <a:lnTo>
                          <a:pt x="106" y="252"/>
                        </a:lnTo>
                        <a:lnTo>
                          <a:pt x="108" y="246"/>
                        </a:lnTo>
                        <a:lnTo>
                          <a:pt x="108" y="238"/>
                        </a:lnTo>
                        <a:lnTo>
                          <a:pt x="108" y="234"/>
                        </a:lnTo>
                        <a:lnTo>
                          <a:pt x="108" y="226"/>
                        </a:lnTo>
                        <a:lnTo>
                          <a:pt x="108" y="220"/>
                        </a:lnTo>
                        <a:lnTo>
                          <a:pt x="108" y="216"/>
                        </a:lnTo>
                        <a:lnTo>
                          <a:pt x="106" y="210"/>
                        </a:lnTo>
                        <a:lnTo>
                          <a:pt x="108" y="208"/>
                        </a:lnTo>
                        <a:lnTo>
                          <a:pt x="112" y="206"/>
                        </a:lnTo>
                        <a:lnTo>
                          <a:pt x="114" y="202"/>
                        </a:lnTo>
                        <a:lnTo>
                          <a:pt x="114" y="200"/>
                        </a:lnTo>
                        <a:lnTo>
                          <a:pt x="120" y="196"/>
                        </a:lnTo>
                        <a:lnTo>
                          <a:pt x="122" y="188"/>
                        </a:lnTo>
                        <a:lnTo>
                          <a:pt x="124" y="184"/>
                        </a:lnTo>
                        <a:lnTo>
                          <a:pt x="126" y="182"/>
                        </a:lnTo>
                        <a:lnTo>
                          <a:pt x="134" y="180"/>
                        </a:lnTo>
                        <a:lnTo>
                          <a:pt x="138" y="180"/>
                        </a:lnTo>
                        <a:lnTo>
                          <a:pt x="140" y="180"/>
                        </a:lnTo>
                        <a:lnTo>
                          <a:pt x="144" y="184"/>
                        </a:lnTo>
                        <a:lnTo>
                          <a:pt x="148" y="184"/>
                        </a:lnTo>
                        <a:lnTo>
                          <a:pt x="150" y="178"/>
                        </a:lnTo>
                        <a:lnTo>
                          <a:pt x="150" y="170"/>
                        </a:lnTo>
                        <a:lnTo>
                          <a:pt x="148" y="162"/>
                        </a:lnTo>
                        <a:lnTo>
                          <a:pt x="152" y="160"/>
                        </a:lnTo>
                        <a:lnTo>
                          <a:pt x="158" y="154"/>
                        </a:lnTo>
                        <a:lnTo>
                          <a:pt x="162" y="146"/>
                        </a:lnTo>
                        <a:lnTo>
                          <a:pt x="166" y="136"/>
                        </a:lnTo>
                        <a:lnTo>
                          <a:pt x="166" y="128"/>
                        </a:lnTo>
                        <a:lnTo>
                          <a:pt x="166" y="126"/>
                        </a:lnTo>
                        <a:lnTo>
                          <a:pt x="168" y="126"/>
                        </a:lnTo>
                        <a:lnTo>
                          <a:pt x="174" y="126"/>
                        </a:lnTo>
                        <a:lnTo>
                          <a:pt x="176" y="124"/>
                        </a:lnTo>
                        <a:lnTo>
                          <a:pt x="178" y="118"/>
                        </a:lnTo>
                        <a:lnTo>
                          <a:pt x="180" y="116"/>
                        </a:lnTo>
                        <a:lnTo>
                          <a:pt x="186" y="114"/>
                        </a:lnTo>
                        <a:lnTo>
                          <a:pt x="186" y="108"/>
                        </a:lnTo>
                        <a:lnTo>
                          <a:pt x="188" y="98"/>
                        </a:lnTo>
                        <a:lnTo>
                          <a:pt x="194" y="92"/>
                        </a:lnTo>
                        <a:lnTo>
                          <a:pt x="194" y="90"/>
                        </a:lnTo>
                        <a:lnTo>
                          <a:pt x="202" y="98"/>
                        </a:lnTo>
                        <a:lnTo>
                          <a:pt x="206" y="100"/>
                        </a:lnTo>
                        <a:lnTo>
                          <a:pt x="206" y="96"/>
                        </a:lnTo>
                        <a:lnTo>
                          <a:pt x="206" y="90"/>
                        </a:lnTo>
                        <a:lnTo>
                          <a:pt x="206" y="88"/>
                        </a:lnTo>
                        <a:lnTo>
                          <a:pt x="212" y="88"/>
                        </a:lnTo>
                        <a:lnTo>
                          <a:pt x="214" y="88"/>
                        </a:lnTo>
                        <a:lnTo>
                          <a:pt x="222" y="90"/>
                        </a:lnTo>
                        <a:lnTo>
                          <a:pt x="224" y="88"/>
                        </a:lnTo>
                        <a:lnTo>
                          <a:pt x="226" y="82"/>
                        </a:lnTo>
                        <a:lnTo>
                          <a:pt x="230" y="74"/>
                        </a:lnTo>
                        <a:lnTo>
                          <a:pt x="224" y="66"/>
                        </a:lnTo>
                        <a:lnTo>
                          <a:pt x="232" y="70"/>
                        </a:lnTo>
                        <a:lnTo>
                          <a:pt x="240" y="64"/>
                        </a:lnTo>
                        <a:lnTo>
                          <a:pt x="240" y="62"/>
                        </a:lnTo>
                        <a:lnTo>
                          <a:pt x="242" y="60"/>
                        </a:lnTo>
                        <a:lnTo>
                          <a:pt x="248" y="60"/>
                        </a:lnTo>
                        <a:lnTo>
                          <a:pt x="262" y="78"/>
                        </a:lnTo>
                        <a:lnTo>
                          <a:pt x="270" y="78"/>
                        </a:lnTo>
                        <a:lnTo>
                          <a:pt x="278" y="78"/>
                        </a:lnTo>
                        <a:lnTo>
                          <a:pt x="280" y="78"/>
                        </a:lnTo>
                        <a:lnTo>
                          <a:pt x="284" y="78"/>
                        </a:lnTo>
                        <a:lnTo>
                          <a:pt x="284" y="74"/>
                        </a:lnTo>
                        <a:lnTo>
                          <a:pt x="286" y="74"/>
                        </a:lnTo>
                        <a:lnTo>
                          <a:pt x="288" y="78"/>
                        </a:lnTo>
                        <a:lnTo>
                          <a:pt x="298" y="82"/>
                        </a:lnTo>
                        <a:lnTo>
                          <a:pt x="302" y="78"/>
                        </a:lnTo>
                        <a:lnTo>
                          <a:pt x="306" y="74"/>
                        </a:lnTo>
                        <a:lnTo>
                          <a:pt x="310" y="66"/>
                        </a:lnTo>
                        <a:lnTo>
                          <a:pt x="306" y="64"/>
                        </a:lnTo>
                        <a:lnTo>
                          <a:pt x="306" y="60"/>
                        </a:lnTo>
                        <a:lnTo>
                          <a:pt x="306" y="56"/>
                        </a:lnTo>
                        <a:lnTo>
                          <a:pt x="310" y="54"/>
                        </a:lnTo>
                        <a:lnTo>
                          <a:pt x="312" y="52"/>
                        </a:lnTo>
                        <a:lnTo>
                          <a:pt x="316" y="48"/>
                        </a:lnTo>
                        <a:lnTo>
                          <a:pt x="320" y="46"/>
                        </a:lnTo>
                        <a:lnTo>
                          <a:pt x="320" y="42"/>
                        </a:lnTo>
                        <a:lnTo>
                          <a:pt x="330" y="44"/>
                        </a:lnTo>
                        <a:lnTo>
                          <a:pt x="332" y="44"/>
                        </a:lnTo>
                        <a:lnTo>
                          <a:pt x="338" y="42"/>
                        </a:lnTo>
                        <a:lnTo>
                          <a:pt x="342" y="38"/>
                        </a:lnTo>
                        <a:lnTo>
                          <a:pt x="346" y="44"/>
                        </a:lnTo>
                        <a:lnTo>
                          <a:pt x="350" y="52"/>
                        </a:lnTo>
                        <a:lnTo>
                          <a:pt x="360" y="56"/>
                        </a:lnTo>
                        <a:lnTo>
                          <a:pt x="364" y="60"/>
                        </a:lnTo>
                        <a:lnTo>
                          <a:pt x="366" y="60"/>
                        </a:lnTo>
                        <a:lnTo>
                          <a:pt x="366" y="62"/>
                        </a:lnTo>
                        <a:lnTo>
                          <a:pt x="366" y="64"/>
                        </a:lnTo>
                        <a:lnTo>
                          <a:pt x="368" y="64"/>
                        </a:lnTo>
                        <a:lnTo>
                          <a:pt x="370" y="60"/>
                        </a:lnTo>
                        <a:lnTo>
                          <a:pt x="370" y="52"/>
                        </a:lnTo>
                        <a:lnTo>
                          <a:pt x="370" y="48"/>
                        </a:lnTo>
                        <a:lnTo>
                          <a:pt x="374" y="48"/>
                        </a:lnTo>
                        <a:lnTo>
                          <a:pt x="378" y="46"/>
                        </a:lnTo>
                        <a:lnTo>
                          <a:pt x="382" y="42"/>
                        </a:lnTo>
                        <a:lnTo>
                          <a:pt x="384" y="38"/>
                        </a:lnTo>
                        <a:lnTo>
                          <a:pt x="376" y="38"/>
                        </a:lnTo>
                        <a:lnTo>
                          <a:pt x="374" y="44"/>
                        </a:lnTo>
                        <a:lnTo>
                          <a:pt x="370" y="44"/>
                        </a:lnTo>
                        <a:lnTo>
                          <a:pt x="364" y="46"/>
                        </a:lnTo>
                        <a:lnTo>
                          <a:pt x="360" y="42"/>
                        </a:lnTo>
                        <a:lnTo>
                          <a:pt x="358" y="36"/>
                        </a:lnTo>
                        <a:lnTo>
                          <a:pt x="364" y="36"/>
                        </a:lnTo>
                        <a:lnTo>
                          <a:pt x="370" y="36"/>
                        </a:lnTo>
                        <a:lnTo>
                          <a:pt x="374" y="32"/>
                        </a:lnTo>
                        <a:lnTo>
                          <a:pt x="378" y="28"/>
                        </a:lnTo>
                        <a:lnTo>
                          <a:pt x="378" y="32"/>
                        </a:lnTo>
                        <a:lnTo>
                          <a:pt x="382" y="32"/>
                        </a:lnTo>
                        <a:lnTo>
                          <a:pt x="384" y="32"/>
                        </a:lnTo>
                        <a:lnTo>
                          <a:pt x="382" y="26"/>
                        </a:lnTo>
                        <a:lnTo>
                          <a:pt x="378" y="20"/>
                        </a:lnTo>
                        <a:lnTo>
                          <a:pt x="376" y="20"/>
                        </a:lnTo>
                        <a:lnTo>
                          <a:pt x="376" y="24"/>
                        </a:lnTo>
                        <a:lnTo>
                          <a:pt x="370" y="24"/>
                        </a:lnTo>
                        <a:lnTo>
                          <a:pt x="374" y="18"/>
                        </a:lnTo>
                        <a:lnTo>
                          <a:pt x="374" y="16"/>
                        </a:lnTo>
                        <a:lnTo>
                          <a:pt x="370" y="18"/>
                        </a:lnTo>
                        <a:lnTo>
                          <a:pt x="366" y="20"/>
                        </a:lnTo>
                        <a:lnTo>
                          <a:pt x="366" y="16"/>
                        </a:lnTo>
                        <a:lnTo>
                          <a:pt x="360" y="16"/>
                        </a:lnTo>
                        <a:lnTo>
                          <a:pt x="364" y="14"/>
                        </a:lnTo>
                        <a:lnTo>
                          <a:pt x="360" y="14"/>
                        </a:lnTo>
                        <a:lnTo>
                          <a:pt x="360" y="10"/>
                        </a:lnTo>
                        <a:lnTo>
                          <a:pt x="356" y="10"/>
                        </a:lnTo>
                        <a:lnTo>
                          <a:pt x="356" y="14"/>
                        </a:lnTo>
                        <a:lnTo>
                          <a:pt x="356" y="16"/>
                        </a:lnTo>
                        <a:lnTo>
                          <a:pt x="346" y="18"/>
                        </a:lnTo>
                        <a:lnTo>
                          <a:pt x="346" y="10"/>
                        </a:lnTo>
                        <a:lnTo>
                          <a:pt x="350" y="8"/>
                        </a:lnTo>
                        <a:lnTo>
                          <a:pt x="348" y="6"/>
                        </a:lnTo>
                        <a:lnTo>
                          <a:pt x="338" y="0"/>
                        </a:lnTo>
                        <a:lnTo>
                          <a:pt x="338" y="8"/>
                        </a:lnTo>
                        <a:lnTo>
                          <a:pt x="332" y="10"/>
                        </a:lnTo>
                        <a:lnTo>
                          <a:pt x="334" y="16"/>
                        </a:lnTo>
                        <a:lnTo>
                          <a:pt x="324" y="24"/>
                        </a:lnTo>
                        <a:lnTo>
                          <a:pt x="324" y="26"/>
                        </a:lnTo>
                        <a:lnTo>
                          <a:pt x="322" y="26"/>
                        </a:lnTo>
                        <a:lnTo>
                          <a:pt x="322" y="24"/>
                        </a:lnTo>
                        <a:lnTo>
                          <a:pt x="322" y="16"/>
                        </a:lnTo>
                        <a:lnTo>
                          <a:pt x="324" y="16"/>
                        </a:lnTo>
                        <a:lnTo>
                          <a:pt x="324" y="14"/>
                        </a:lnTo>
                        <a:lnTo>
                          <a:pt x="322" y="10"/>
                        </a:lnTo>
                        <a:lnTo>
                          <a:pt x="320" y="14"/>
                        </a:lnTo>
                        <a:lnTo>
                          <a:pt x="316" y="16"/>
                        </a:lnTo>
                        <a:lnTo>
                          <a:pt x="320" y="16"/>
                        </a:lnTo>
                        <a:lnTo>
                          <a:pt x="312" y="20"/>
                        </a:lnTo>
                        <a:lnTo>
                          <a:pt x="306" y="28"/>
                        </a:lnTo>
                        <a:lnTo>
                          <a:pt x="306" y="32"/>
                        </a:lnTo>
                        <a:lnTo>
                          <a:pt x="306" y="34"/>
                        </a:lnTo>
                        <a:lnTo>
                          <a:pt x="302" y="38"/>
                        </a:lnTo>
                        <a:lnTo>
                          <a:pt x="304" y="24"/>
                        </a:lnTo>
                        <a:lnTo>
                          <a:pt x="306" y="24"/>
                        </a:lnTo>
                        <a:lnTo>
                          <a:pt x="310" y="20"/>
                        </a:lnTo>
                        <a:lnTo>
                          <a:pt x="304" y="10"/>
                        </a:lnTo>
                        <a:lnTo>
                          <a:pt x="302" y="14"/>
                        </a:lnTo>
                        <a:lnTo>
                          <a:pt x="304" y="14"/>
                        </a:lnTo>
                        <a:lnTo>
                          <a:pt x="298" y="14"/>
                        </a:lnTo>
                        <a:lnTo>
                          <a:pt x="298" y="10"/>
                        </a:lnTo>
                        <a:lnTo>
                          <a:pt x="296" y="10"/>
                        </a:lnTo>
                        <a:lnTo>
                          <a:pt x="294" y="10"/>
                        </a:lnTo>
                        <a:lnTo>
                          <a:pt x="292" y="8"/>
                        </a:lnTo>
                        <a:lnTo>
                          <a:pt x="292" y="16"/>
                        </a:lnTo>
                        <a:lnTo>
                          <a:pt x="292" y="20"/>
                        </a:lnTo>
                        <a:lnTo>
                          <a:pt x="286" y="18"/>
                        </a:lnTo>
                        <a:lnTo>
                          <a:pt x="288" y="16"/>
                        </a:lnTo>
                        <a:lnTo>
                          <a:pt x="286" y="16"/>
                        </a:lnTo>
                        <a:lnTo>
                          <a:pt x="284" y="14"/>
                        </a:lnTo>
                        <a:lnTo>
                          <a:pt x="284" y="18"/>
                        </a:lnTo>
                        <a:lnTo>
                          <a:pt x="284" y="20"/>
                        </a:lnTo>
                        <a:lnTo>
                          <a:pt x="268" y="32"/>
                        </a:lnTo>
                        <a:lnTo>
                          <a:pt x="258" y="26"/>
                        </a:lnTo>
                        <a:lnTo>
                          <a:pt x="252" y="20"/>
                        </a:lnTo>
                        <a:lnTo>
                          <a:pt x="248" y="20"/>
                        </a:lnTo>
                        <a:lnTo>
                          <a:pt x="242" y="28"/>
                        </a:lnTo>
                        <a:lnTo>
                          <a:pt x="250" y="28"/>
                        </a:lnTo>
                        <a:lnTo>
                          <a:pt x="250" y="34"/>
                        </a:lnTo>
                        <a:lnTo>
                          <a:pt x="250" y="36"/>
                        </a:lnTo>
                        <a:lnTo>
                          <a:pt x="240" y="32"/>
                        </a:lnTo>
                        <a:lnTo>
                          <a:pt x="242" y="42"/>
                        </a:lnTo>
                        <a:lnTo>
                          <a:pt x="234" y="42"/>
                        </a:lnTo>
                        <a:lnTo>
                          <a:pt x="238" y="36"/>
                        </a:lnTo>
                        <a:lnTo>
                          <a:pt x="234" y="32"/>
                        </a:lnTo>
                        <a:lnTo>
                          <a:pt x="230" y="42"/>
                        </a:lnTo>
                        <a:lnTo>
                          <a:pt x="226" y="32"/>
                        </a:lnTo>
                        <a:lnTo>
                          <a:pt x="224" y="36"/>
                        </a:lnTo>
                        <a:lnTo>
                          <a:pt x="224" y="42"/>
                        </a:lnTo>
                        <a:lnTo>
                          <a:pt x="216" y="46"/>
                        </a:lnTo>
                        <a:lnTo>
                          <a:pt x="214" y="44"/>
                        </a:lnTo>
                        <a:lnTo>
                          <a:pt x="214" y="42"/>
                        </a:lnTo>
                        <a:lnTo>
                          <a:pt x="212" y="38"/>
                        </a:lnTo>
                        <a:lnTo>
                          <a:pt x="210" y="46"/>
                        </a:lnTo>
                        <a:lnTo>
                          <a:pt x="212" y="48"/>
                        </a:lnTo>
                        <a:lnTo>
                          <a:pt x="214" y="48"/>
                        </a:lnTo>
                        <a:lnTo>
                          <a:pt x="212" y="48"/>
                        </a:lnTo>
                        <a:lnTo>
                          <a:pt x="206" y="52"/>
                        </a:lnTo>
                        <a:lnTo>
                          <a:pt x="204" y="52"/>
                        </a:lnTo>
                        <a:lnTo>
                          <a:pt x="206" y="52"/>
                        </a:lnTo>
                        <a:lnTo>
                          <a:pt x="206" y="56"/>
                        </a:lnTo>
                        <a:lnTo>
                          <a:pt x="204" y="56"/>
                        </a:lnTo>
                        <a:lnTo>
                          <a:pt x="202" y="56"/>
                        </a:lnTo>
                        <a:lnTo>
                          <a:pt x="202" y="54"/>
                        </a:lnTo>
                        <a:lnTo>
                          <a:pt x="198" y="54"/>
                        </a:lnTo>
                        <a:lnTo>
                          <a:pt x="198" y="62"/>
                        </a:lnTo>
                        <a:lnTo>
                          <a:pt x="194" y="60"/>
                        </a:lnTo>
                        <a:lnTo>
                          <a:pt x="194" y="52"/>
                        </a:lnTo>
                        <a:lnTo>
                          <a:pt x="194" y="46"/>
                        </a:lnTo>
                        <a:lnTo>
                          <a:pt x="188" y="46"/>
                        </a:lnTo>
                        <a:lnTo>
                          <a:pt x="180" y="52"/>
                        </a:lnTo>
                        <a:lnTo>
                          <a:pt x="184" y="64"/>
                        </a:lnTo>
                        <a:lnTo>
                          <a:pt x="194" y="62"/>
                        </a:lnTo>
                        <a:lnTo>
                          <a:pt x="188" y="78"/>
                        </a:lnTo>
                        <a:lnTo>
                          <a:pt x="184" y="82"/>
                        </a:lnTo>
                        <a:lnTo>
                          <a:pt x="176" y="84"/>
                        </a:lnTo>
                        <a:lnTo>
                          <a:pt x="176" y="90"/>
                        </a:lnTo>
                        <a:lnTo>
                          <a:pt x="180" y="90"/>
                        </a:lnTo>
                        <a:lnTo>
                          <a:pt x="180" y="100"/>
                        </a:lnTo>
                        <a:lnTo>
                          <a:pt x="166" y="92"/>
                        </a:lnTo>
                        <a:lnTo>
                          <a:pt x="170" y="102"/>
                        </a:lnTo>
                        <a:lnTo>
                          <a:pt x="176" y="114"/>
                        </a:lnTo>
                        <a:lnTo>
                          <a:pt x="170" y="114"/>
                        </a:lnTo>
                        <a:lnTo>
                          <a:pt x="162" y="114"/>
                        </a:lnTo>
                        <a:lnTo>
                          <a:pt x="162" y="120"/>
                        </a:lnTo>
                        <a:lnTo>
                          <a:pt x="158" y="126"/>
                        </a:lnTo>
                        <a:lnTo>
                          <a:pt x="150" y="128"/>
                        </a:lnTo>
                        <a:lnTo>
                          <a:pt x="150" y="126"/>
                        </a:lnTo>
                        <a:lnTo>
                          <a:pt x="148" y="126"/>
                        </a:lnTo>
                        <a:lnTo>
                          <a:pt x="144" y="130"/>
                        </a:lnTo>
                        <a:lnTo>
                          <a:pt x="144" y="136"/>
                        </a:lnTo>
                        <a:lnTo>
                          <a:pt x="140" y="134"/>
                        </a:lnTo>
                        <a:lnTo>
                          <a:pt x="138" y="136"/>
                        </a:lnTo>
                        <a:lnTo>
                          <a:pt x="138" y="138"/>
                        </a:lnTo>
                        <a:lnTo>
                          <a:pt x="142" y="138"/>
                        </a:lnTo>
                        <a:lnTo>
                          <a:pt x="138" y="142"/>
                        </a:lnTo>
                        <a:lnTo>
                          <a:pt x="140" y="144"/>
                        </a:lnTo>
                        <a:lnTo>
                          <a:pt x="140" y="146"/>
                        </a:lnTo>
                        <a:lnTo>
                          <a:pt x="140" y="152"/>
                        </a:lnTo>
                        <a:lnTo>
                          <a:pt x="138" y="152"/>
                        </a:lnTo>
                        <a:lnTo>
                          <a:pt x="132" y="152"/>
                        </a:lnTo>
                        <a:lnTo>
                          <a:pt x="122" y="160"/>
                        </a:lnTo>
                        <a:lnTo>
                          <a:pt x="120" y="164"/>
                        </a:lnTo>
                        <a:lnTo>
                          <a:pt x="116" y="172"/>
                        </a:lnTo>
                        <a:lnTo>
                          <a:pt x="112" y="172"/>
                        </a:lnTo>
                        <a:lnTo>
                          <a:pt x="108" y="170"/>
                        </a:lnTo>
                        <a:lnTo>
                          <a:pt x="96" y="184"/>
                        </a:lnTo>
                        <a:lnTo>
                          <a:pt x="94" y="184"/>
                        </a:lnTo>
                        <a:lnTo>
                          <a:pt x="90" y="188"/>
                        </a:lnTo>
                        <a:lnTo>
                          <a:pt x="88" y="192"/>
                        </a:lnTo>
                        <a:lnTo>
                          <a:pt x="86" y="198"/>
                        </a:lnTo>
                        <a:lnTo>
                          <a:pt x="80" y="198"/>
                        </a:lnTo>
                        <a:lnTo>
                          <a:pt x="80" y="200"/>
                        </a:lnTo>
                        <a:lnTo>
                          <a:pt x="84" y="202"/>
                        </a:lnTo>
                        <a:lnTo>
                          <a:pt x="88" y="202"/>
                        </a:lnTo>
                        <a:lnTo>
                          <a:pt x="94" y="196"/>
                        </a:lnTo>
                        <a:lnTo>
                          <a:pt x="98" y="196"/>
                        </a:lnTo>
                        <a:lnTo>
                          <a:pt x="102" y="198"/>
                        </a:lnTo>
                        <a:lnTo>
                          <a:pt x="98" y="200"/>
                        </a:lnTo>
                        <a:lnTo>
                          <a:pt x="90" y="206"/>
                        </a:lnTo>
                        <a:lnTo>
                          <a:pt x="90" y="208"/>
                        </a:lnTo>
                        <a:lnTo>
                          <a:pt x="84" y="208"/>
                        </a:lnTo>
                        <a:lnTo>
                          <a:pt x="78" y="208"/>
                        </a:lnTo>
                        <a:lnTo>
                          <a:pt x="78" y="202"/>
                        </a:lnTo>
                        <a:lnTo>
                          <a:pt x="76" y="200"/>
                        </a:lnTo>
                        <a:lnTo>
                          <a:pt x="72" y="200"/>
                        </a:lnTo>
                        <a:lnTo>
                          <a:pt x="72" y="206"/>
                        </a:lnTo>
                        <a:lnTo>
                          <a:pt x="60" y="198"/>
                        </a:lnTo>
                        <a:lnTo>
                          <a:pt x="58" y="206"/>
                        </a:lnTo>
                        <a:lnTo>
                          <a:pt x="60" y="202"/>
                        </a:lnTo>
                        <a:lnTo>
                          <a:pt x="62" y="202"/>
                        </a:lnTo>
                        <a:lnTo>
                          <a:pt x="62" y="208"/>
                        </a:lnTo>
                        <a:lnTo>
                          <a:pt x="66" y="210"/>
                        </a:lnTo>
                        <a:lnTo>
                          <a:pt x="62" y="212"/>
                        </a:lnTo>
                        <a:lnTo>
                          <a:pt x="62" y="216"/>
                        </a:lnTo>
                        <a:lnTo>
                          <a:pt x="58" y="216"/>
                        </a:lnTo>
                        <a:lnTo>
                          <a:pt x="52" y="224"/>
                        </a:lnTo>
                        <a:lnTo>
                          <a:pt x="44" y="226"/>
                        </a:lnTo>
                        <a:lnTo>
                          <a:pt x="36" y="224"/>
                        </a:lnTo>
                        <a:lnTo>
                          <a:pt x="36" y="228"/>
                        </a:lnTo>
                        <a:lnTo>
                          <a:pt x="40" y="228"/>
                        </a:lnTo>
                        <a:lnTo>
                          <a:pt x="40" y="234"/>
                        </a:lnTo>
                        <a:lnTo>
                          <a:pt x="36" y="236"/>
                        </a:lnTo>
                        <a:lnTo>
                          <a:pt x="34" y="236"/>
                        </a:lnTo>
                        <a:lnTo>
                          <a:pt x="24" y="236"/>
                        </a:lnTo>
                        <a:lnTo>
                          <a:pt x="24" y="242"/>
                        </a:lnTo>
                        <a:lnTo>
                          <a:pt x="32" y="242"/>
                        </a:lnTo>
                        <a:lnTo>
                          <a:pt x="26" y="244"/>
                        </a:lnTo>
                        <a:lnTo>
                          <a:pt x="18" y="246"/>
                        </a:lnTo>
                        <a:lnTo>
                          <a:pt x="6" y="248"/>
                        </a:lnTo>
                        <a:lnTo>
                          <a:pt x="6" y="254"/>
                        </a:lnTo>
                        <a:lnTo>
                          <a:pt x="16" y="256"/>
                        </a:lnTo>
                        <a:lnTo>
                          <a:pt x="22" y="256"/>
                        </a:lnTo>
                        <a:lnTo>
                          <a:pt x="18" y="256"/>
                        </a:lnTo>
                        <a:lnTo>
                          <a:pt x="6" y="256"/>
                        </a:lnTo>
                        <a:lnTo>
                          <a:pt x="0" y="260"/>
                        </a:lnTo>
                        <a:lnTo>
                          <a:pt x="4" y="266"/>
                        </a:lnTo>
                        <a:lnTo>
                          <a:pt x="4" y="270"/>
                        </a:lnTo>
                        <a:lnTo>
                          <a:pt x="14" y="270"/>
                        </a:lnTo>
                        <a:lnTo>
                          <a:pt x="4" y="274"/>
                        </a:lnTo>
                        <a:lnTo>
                          <a:pt x="6" y="278"/>
                        </a:lnTo>
                        <a:lnTo>
                          <a:pt x="8" y="278"/>
                        </a:lnTo>
                        <a:lnTo>
                          <a:pt x="8" y="282"/>
                        </a:lnTo>
                        <a:lnTo>
                          <a:pt x="4" y="284"/>
                        </a:lnTo>
                        <a:lnTo>
                          <a:pt x="8" y="288"/>
                        </a:lnTo>
                        <a:lnTo>
                          <a:pt x="12" y="288"/>
                        </a:lnTo>
                        <a:lnTo>
                          <a:pt x="12" y="290"/>
                        </a:lnTo>
                        <a:lnTo>
                          <a:pt x="8" y="292"/>
                        </a:lnTo>
                        <a:lnTo>
                          <a:pt x="14" y="294"/>
                        </a:lnTo>
                        <a:lnTo>
                          <a:pt x="16" y="298"/>
                        </a:lnTo>
                        <a:lnTo>
                          <a:pt x="18" y="294"/>
                        </a:lnTo>
                        <a:lnTo>
                          <a:pt x="24" y="290"/>
                        </a:lnTo>
                        <a:lnTo>
                          <a:pt x="26" y="290"/>
                        </a:lnTo>
                        <a:lnTo>
                          <a:pt x="30" y="290"/>
                        </a:lnTo>
                        <a:lnTo>
                          <a:pt x="30" y="292"/>
                        </a:lnTo>
                        <a:lnTo>
                          <a:pt x="24" y="292"/>
                        </a:lnTo>
                        <a:lnTo>
                          <a:pt x="16" y="310"/>
                        </a:lnTo>
                        <a:lnTo>
                          <a:pt x="6" y="310"/>
                        </a:lnTo>
                        <a:lnTo>
                          <a:pt x="6" y="312"/>
                        </a:lnTo>
                        <a:lnTo>
                          <a:pt x="6" y="316"/>
                        </a:lnTo>
                        <a:lnTo>
                          <a:pt x="14" y="320"/>
                        </a:lnTo>
                        <a:lnTo>
                          <a:pt x="16" y="316"/>
                        </a:lnTo>
                        <a:lnTo>
                          <a:pt x="22" y="316"/>
                        </a:lnTo>
                        <a:lnTo>
                          <a:pt x="22" y="320"/>
                        </a:lnTo>
                        <a:lnTo>
                          <a:pt x="22" y="324"/>
                        </a:lnTo>
                        <a:lnTo>
                          <a:pt x="16" y="328"/>
                        </a:lnTo>
                        <a:lnTo>
                          <a:pt x="14" y="328"/>
                        </a:lnTo>
                        <a:lnTo>
                          <a:pt x="14" y="334"/>
                        </a:lnTo>
                        <a:lnTo>
                          <a:pt x="14" y="338"/>
                        </a:lnTo>
                        <a:lnTo>
                          <a:pt x="18" y="338"/>
                        </a:lnTo>
                        <a:lnTo>
                          <a:pt x="22" y="344"/>
                        </a:lnTo>
                        <a:lnTo>
                          <a:pt x="26" y="344"/>
                        </a:lnTo>
                        <a:lnTo>
                          <a:pt x="30" y="344"/>
                        </a:lnTo>
                        <a:lnTo>
                          <a:pt x="32" y="344"/>
                        </a:lnTo>
                        <a:lnTo>
                          <a:pt x="32" y="348"/>
                        </a:lnTo>
                        <a:lnTo>
                          <a:pt x="40" y="348"/>
                        </a:lnTo>
                        <a:lnTo>
                          <a:pt x="50" y="346"/>
                        </a:lnTo>
                        <a:lnTo>
                          <a:pt x="62" y="338"/>
                        </a:lnTo>
                        <a:lnTo>
                          <a:pt x="66" y="336"/>
                        </a:lnTo>
                        <a:lnTo>
                          <a:pt x="68" y="330"/>
                        </a:lnTo>
                        <a:lnTo>
                          <a:pt x="72" y="330"/>
                        </a:lnTo>
                        <a:lnTo>
                          <a:pt x="76" y="330"/>
                        </a:lnTo>
                        <a:lnTo>
                          <a:pt x="86" y="326"/>
                        </a:lnTo>
                        <a:lnTo>
                          <a:pt x="94" y="320"/>
                        </a:lnTo>
                        <a:lnTo>
                          <a:pt x="96" y="326"/>
                        </a:lnTo>
                        <a:lnTo>
                          <a:pt x="96" y="326"/>
                        </a:lnTo>
                        <a:lnTo>
                          <a:pt x="96" y="32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3" name="Freeform 1588"/>
                  <p:cNvSpPr/>
                  <p:nvPr/>
                </p:nvSpPr>
                <p:spPr bwMode="auto">
                  <a:xfrm>
                    <a:off x="793750" y="2559050"/>
                    <a:ext cx="3175" cy="6350"/>
                  </a:xfrm>
                  <a:custGeom>
                    <a:avLst/>
                    <a:gdLst>
                      <a:gd name="T0" fmla="*/ 0 w 2"/>
                      <a:gd name="T1" fmla="*/ 0 h 4"/>
                      <a:gd name="T2" fmla="*/ 2 w 2"/>
                      <a:gd name="T3" fmla="*/ 4 h 4"/>
                      <a:gd name="T4" fmla="*/ 2 w 2"/>
                      <a:gd name="T5" fmla="*/ 2 h 4"/>
                      <a:gd name="T6" fmla="*/ 0 w 2"/>
                      <a:gd name="T7" fmla="*/ 0 h 4"/>
                      <a:gd name="T8" fmla="*/ 0 w 2"/>
                      <a:gd name="T9" fmla="*/ 0 h 4"/>
                      <a:gd name="T10" fmla="*/ 0 w 2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4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4" name="Freeform 1589"/>
                  <p:cNvSpPr/>
                  <p:nvPr/>
                </p:nvSpPr>
                <p:spPr bwMode="auto">
                  <a:xfrm>
                    <a:off x="793750" y="2559050"/>
                    <a:ext cx="3175" cy="6350"/>
                  </a:xfrm>
                  <a:custGeom>
                    <a:avLst/>
                    <a:gdLst>
                      <a:gd name="T0" fmla="*/ 0 w 2"/>
                      <a:gd name="T1" fmla="*/ 0 h 4"/>
                      <a:gd name="T2" fmla="*/ 2 w 2"/>
                      <a:gd name="T3" fmla="*/ 4 h 4"/>
                      <a:gd name="T4" fmla="*/ 2 w 2"/>
                      <a:gd name="T5" fmla="*/ 2 h 4"/>
                      <a:gd name="T6" fmla="*/ 0 w 2"/>
                      <a:gd name="T7" fmla="*/ 0 h 4"/>
                      <a:gd name="T8" fmla="*/ 0 w 2"/>
                      <a:gd name="T9" fmla="*/ 0 h 4"/>
                      <a:gd name="T10" fmla="*/ 0 w 2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4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5" name="Freeform 1590"/>
                  <p:cNvSpPr/>
                  <p:nvPr/>
                </p:nvSpPr>
                <p:spPr bwMode="auto">
                  <a:xfrm>
                    <a:off x="825500" y="2514600"/>
                    <a:ext cx="3175" cy="6350"/>
                  </a:xfrm>
                  <a:custGeom>
                    <a:avLst/>
                    <a:gdLst>
                      <a:gd name="T0" fmla="*/ 2 w 2"/>
                      <a:gd name="T1" fmla="*/ 0 h 4"/>
                      <a:gd name="T2" fmla="*/ 2 w 2"/>
                      <a:gd name="T3" fmla="*/ 0 h 4"/>
                      <a:gd name="T4" fmla="*/ 2 w 2"/>
                      <a:gd name="T5" fmla="*/ 2 h 4"/>
                      <a:gd name="T6" fmla="*/ 0 w 2"/>
                      <a:gd name="T7" fmla="*/ 4 h 4"/>
                      <a:gd name="T8" fmla="*/ 0 w 2"/>
                      <a:gd name="T9" fmla="*/ 0 h 4"/>
                      <a:gd name="T10" fmla="*/ 2 w 2"/>
                      <a:gd name="T11" fmla="*/ 0 h 4"/>
                      <a:gd name="T12" fmla="*/ 2 w 2"/>
                      <a:gd name="T13" fmla="*/ 0 h 4"/>
                      <a:gd name="T14" fmla="*/ 2 w 2"/>
                      <a:gd name="T1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4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6" name="Freeform 1591"/>
                  <p:cNvSpPr/>
                  <p:nvPr/>
                </p:nvSpPr>
                <p:spPr bwMode="auto">
                  <a:xfrm>
                    <a:off x="825500" y="2514600"/>
                    <a:ext cx="3175" cy="6350"/>
                  </a:xfrm>
                  <a:custGeom>
                    <a:avLst/>
                    <a:gdLst>
                      <a:gd name="T0" fmla="*/ 2 w 2"/>
                      <a:gd name="T1" fmla="*/ 0 h 4"/>
                      <a:gd name="T2" fmla="*/ 2 w 2"/>
                      <a:gd name="T3" fmla="*/ 0 h 4"/>
                      <a:gd name="T4" fmla="*/ 2 w 2"/>
                      <a:gd name="T5" fmla="*/ 2 h 4"/>
                      <a:gd name="T6" fmla="*/ 0 w 2"/>
                      <a:gd name="T7" fmla="*/ 4 h 4"/>
                      <a:gd name="T8" fmla="*/ 0 w 2"/>
                      <a:gd name="T9" fmla="*/ 0 h 4"/>
                      <a:gd name="T10" fmla="*/ 2 w 2"/>
                      <a:gd name="T11" fmla="*/ 0 h 4"/>
                      <a:gd name="T12" fmla="*/ 2 w 2"/>
                      <a:gd name="T13" fmla="*/ 0 h 4"/>
                      <a:gd name="T14" fmla="*/ 2 w 2"/>
                      <a:gd name="T1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4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7" name="Freeform 1592"/>
                  <p:cNvSpPr/>
                  <p:nvPr/>
                </p:nvSpPr>
                <p:spPr bwMode="auto">
                  <a:xfrm>
                    <a:off x="796925" y="2514600"/>
                    <a:ext cx="19050" cy="12700"/>
                  </a:xfrm>
                  <a:custGeom>
                    <a:avLst/>
                    <a:gdLst>
                      <a:gd name="T0" fmla="*/ 10 w 12"/>
                      <a:gd name="T1" fmla="*/ 0 h 8"/>
                      <a:gd name="T2" fmla="*/ 10 w 12"/>
                      <a:gd name="T3" fmla="*/ 0 h 8"/>
                      <a:gd name="T4" fmla="*/ 12 w 12"/>
                      <a:gd name="T5" fmla="*/ 0 h 8"/>
                      <a:gd name="T6" fmla="*/ 12 w 12"/>
                      <a:gd name="T7" fmla="*/ 4 h 8"/>
                      <a:gd name="T8" fmla="*/ 12 w 12"/>
                      <a:gd name="T9" fmla="*/ 8 h 8"/>
                      <a:gd name="T10" fmla="*/ 2 w 12"/>
                      <a:gd name="T11" fmla="*/ 4 h 8"/>
                      <a:gd name="T12" fmla="*/ 0 w 12"/>
                      <a:gd name="T13" fmla="*/ 2 h 8"/>
                      <a:gd name="T14" fmla="*/ 8 w 12"/>
                      <a:gd name="T15" fmla="*/ 4 h 8"/>
                      <a:gd name="T16" fmla="*/ 8 w 12"/>
                      <a:gd name="T17" fmla="*/ 0 h 8"/>
                      <a:gd name="T18" fmla="*/ 10 w 12"/>
                      <a:gd name="T19" fmla="*/ 0 h 8"/>
                      <a:gd name="T20" fmla="*/ 10 w 12"/>
                      <a:gd name="T21" fmla="*/ 0 h 8"/>
                      <a:gd name="T22" fmla="*/ 10 w 12"/>
                      <a:gd name="T2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" h="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2" y="4"/>
                        </a:lnTo>
                        <a:lnTo>
                          <a:pt x="12" y="8"/>
                        </a:lnTo>
                        <a:lnTo>
                          <a:pt x="2" y="4"/>
                        </a:lnTo>
                        <a:lnTo>
                          <a:pt x="0" y="2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8" name="Freeform 1593"/>
                  <p:cNvSpPr/>
                  <p:nvPr/>
                </p:nvSpPr>
                <p:spPr bwMode="auto">
                  <a:xfrm>
                    <a:off x="796925" y="2514600"/>
                    <a:ext cx="19050" cy="12700"/>
                  </a:xfrm>
                  <a:custGeom>
                    <a:avLst/>
                    <a:gdLst>
                      <a:gd name="T0" fmla="*/ 10 w 12"/>
                      <a:gd name="T1" fmla="*/ 0 h 8"/>
                      <a:gd name="T2" fmla="*/ 10 w 12"/>
                      <a:gd name="T3" fmla="*/ 0 h 8"/>
                      <a:gd name="T4" fmla="*/ 12 w 12"/>
                      <a:gd name="T5" fmla="*/ 0 h 8"/>
                      <a:gd name="T6" fmla="*/ 12 w 12"/>
                      <a:gd name="T7" fmla="*/ 4 h 8"/>
                      <a:gd name="T8" fmla="*/ 12 w 12"/>
                      <a:gd name="T9" fmla="*/ 8 h 8"/>
                      <a:gd name="T10" fmla="*/ 2 w 12"/>
                      <a:gd name="T11" fmla="*/ 4 h 8"/>
                      <a:gd name="T12" fmla="*/ 0 w 12"/>
                      <a:gd name="T13" fmla="*/ 2 h 8"/>
                      <a:gd name="T14" fmla="*/ 8 w 12"/>
                      <a:gd name="T15" fmla="*/ 4 h 8"/>
                      <a:gd name="T16" fmla="*/ 8 w 12"/>
                      <a:gd name="T17" fmla="*/ 0 h 8"/>
                      <a:gd name="T18" fmla="*/ 10 w 12"/>
                      <a:gd name="T19" fmla="*/ 0 h 8"/>
                      <a:gd name="T20" fmla="*/ 10 w 12"/>
                      <a:gd name="T21" fmla="*/ 0 h 8"/>
                      <a:gd name="T22" fmla="*/ 10 w 12"/>
                      <a:gd name="T2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" h="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2" y="4"/>
                        </a:lnTo>
                        <a:lnTo>
                          <a:pt x="12" y="8"/>
                        </a:lnTo>
                        <a:lnTo>
                          <a:pt x="2" y="4"/>
                        </a:lnTo>
                        <a:lnTo>
                          <a:pt x="0" y="2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9" name="Freeform 1594"/>
                  <p:cNvSpPr/>
                  <p:nvPr/>
                </p:nvSpPr>
                <p:spPr bwMode="auto">
                  <a:xfrm>
                    <a:off x="828675" y="2476500"/>
                    <a:ext cx="3175" cy="6350"/>
                  </a:xfrm>
                  <a:custGeom>
                    <a:avLst/>
                    <a:gdLst>
                      <a:gd name="T0" fmla="*/ 2 w 2"/>
                      <a:gd name="T1" fmla="*/ 0 h 4"/>
                      <a:gd name="T2" fmla="*/ 2 w 2"/>
                      <a:gd name="T3" fmla="*/ 0 h 4"/>
                      <a:gd name="T4" fmla="*/ 2 w 2"/>
                      <a:gd name="T5" fmla="*/ 2 h 4"/>
                      <a:gd name="T6" fmla="*/ 0 w 2"/>
                      <a:gd name="T7" fmla="*/ 4 h 4"/>
                      <a:gd name="T8" fmla="*/ 0 w 2"/>
                      <a:gd name="T9" fmla="*/ 2 h 4"/>
                      <a:gd name="T10" fmla="*/ 0 w 2"/>
                      <a:gd name="T11" fmla="*/ 0 h 4"/>
                      <a:gd name="T12" fmla="*/ 2 w 2"/>
                      <a:gd name="T13" fmla="*/ 0 h 4"/>
                      <a:gd name="T14" fmla="*/ 2 w 2"/>
                      <a:gd name="T15" fmla="*/ 0 h 4"/>
                      <a:gd name="T16" fmla="*/ 2 w 2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" h="4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0" name="Freeform 1595"/>
                  <p:cNvSpPr/>
                  <p:nvPr/>
                </p:nvSpPr>
                <p:spPr bwMode="auto">
                  <a:xfrm>
                    <a:off x="828675" y="2476500"/>
                    <a:ext cx="3175" cy="6350"/>
                  </a:xfrm>
                  <a:custGeom>
                    <a:avLst/>
                    <a:gdLst>
                      <a:gd name="T0" fmla="*/ 2 w 2"/>
                      <a:gd name="T1" fmla="*/ 0 h 4"/>
                      <a:gd name="T2" fmla="*/ 2 w 2"/>
                      <a:gd name="T3" fmla="*/ 0 h 4"/>
                      <a:gd name="T4" fmla="*/ 2 w 2"/>
                      <a:gd name="T5" fmla="*/ 2 h 4"/>
                      <a:gd name="T6" fmla="*/ 0 w 2"/>
                      <a:gd name="T7" fmla="*/ 4 h 4"/>
                      <a:gd name="T8" fmla="*/ 0 w 2"/>
                      <a:gd name="T9" fmla="*/ 2 h 4"/>
                      <a:gd name="T10" fmla="*/ 0 w 2"/>
                      <a:gd name="T11" fmla="*/ 0 h 4"/>
                      <a:gd name="T12" fmla="*/ 2 w 2"/>
                      <a:gd name="T13" fmla="*/ 0 h 4"/>
                      <a:gd name="T14" fmla="*/ 2 w 2"/>
                      <a:gd name="T15" fmla="*/ 0 h 4"/>
                      <a:gd name="T16" fmla="*/ 2 w 2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" h="4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1" name="Freeform 1596"/>
                  <p:cNvSpPr/>
                  <p:nvPr/>
                </p:nvSpPr>
                <p:spPr bwMode="auto">
                  <a:xfrm>
                    <a:off x="984250" y="2228850"/>
                    <a:ext cx="9525" cy="6350"/>
                  </a:xfrm>
                  <a:custGeom>
                    <a:avLst/>
                    <a:gdLst>
                      <a:gd name="T0" fmla="*/ 0 w 6"/>
                      <a:gd name="T1" fmla="*/ 0 h 4"/>
                      <a:gd name="T2" fmla="*/ 0 w 6"/>
                      <a:gd name="T3" fmla="*/ 4 h 4"/>
                      <a:gd name="T4" fmla="*/ 6 w 6"/>
                      <a:gd name="T5" fmla="*/ 4 h 4"/>
                      <a:gd name="T6" fmla="*/ 6 w 6"/>
                      <a:gd name="T7" fmla="*/ 2 h 4"/>
                      <a:gd name="T8" fmla="*/ 0 w 6"/>
                      <a:gd name="T9" fmla="*/ 0 h 4"/>
                      <a:gd name="T10" fmla="*/ 0 w 6"/>
                      <a:gd name="T11" fmla="*/ 0 h 4"/>
                      <a:gd name="T12" fmla="*/ 0 w 6"/>
                      <a:gd name="T1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2" name="Freeform 1597"/>
                  <p:cNvSpPr/>
                  <p:nvPr/>
                </p:nvSpPr>
                <p:spPr bwMode="auto">
                  <a:xfrm>
                    <a:off x="1060450" y="2222500"/>
                    <a:ext cx="12700" cy="9525"/>
                  </a:xfrm>
                  <a:custGeom>
                    <a:avLst/>
                    <a:gdLst>
                      <a:gd name="T0" fmla="*/ 6 w 8"/>
                      <a:gd name="T1" fmla="*/ 0 h 6"/>
                      <a:gd name="T2" fmla="*/ 6 w 8"/>
                      <a:gd name="T3" fmla="*/ 0 h 6"/>
                      <a:gd name="T4" fmla="*/ 8 w 8"/>
                      <a:gd name="T5" fmla="*/ 0 h 6"/>
                      <a:gd name="T6" fmla="*/ 8 w 8"/>
                      <a:gd name="T7" fmla="*/ 4 h 6"/>
                      <a:gd name="T8" fmla="*/ 8 w 8"/>
                      <a:gd name="T9" fmla="*/ 6 h 6"/>
                      <a:gd name="T10" fmla="*/ 2 w 8"/>
                      <a:gd name="T11" fmla="*/ 6 h 6"/>
                      <a:gd name="T12" fmla="*/ 0 w 8"/>
                      <a:gd name="T13" fmla="*/ 4 h 6"/>
                      <a:gd name="T14" fmla="*/ 6 w 8"/>
                      <a:gd name="T15" fmla="*/ 0 h 6"/>
                      <a:gd name="T16" fmla="*/ 6 w 8"/>
                      <a:gd name="T17" fmla="*/ 0 h 6"/>
                      <a:gd name="T18" fmla="*/ 6 w 8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" h="6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8" y="6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3" name="Freeform 1598"/>
                  <p:cNvSpPr/>
                  <p:nvPr/>
                </p:nvSpPr>
                <p:spPr bwMode="auto">
                  <a:xfrm>
                    <a:off x="1000125" y="2216150"/>
                    <a:ext cx="9525" cy="12700"/>
                  </a:xfrm>
                  <a:custGeom>
                    <a:avLst/>
                    <a:gdLst>
                      <a:gd name="T0" fmla="*/ 4 w 6"/>
                      <a:gd name="T1" fmla="*/ 2 h 8"/>
                      <a:gd name="T2" fmla="*/ 4 w 6"/>
                      <a:gd name="T3" fmla="*/ 2 h 8"/>
                      <a:gd name="T4" fmla="*/ 0 w 6"/>
                      <a:gd name="T5" fmla="*/ 8 h 8"/>
                      <a:gd name="T6" fmla="*/ 2 w 6"/>
                      <a:gd name="T7" fmla="*/ 8 h 8"/>
                      <a:gd name="T8" fmla="*/ 6 w 6"/>
                      <a:gd name="T9" fmla="*/ 6 h 8"/>
                      <a:gd name="T10" fmla="*/ 6 w 6"/>
                      <a:gd name="T11" fmla="*/ 2 h 8"/>
                      <a:gd name="T12" fmla="*/ 6 w 6"/>
                      <a:gd name="T13" fmla="*/ 0 h 8"/>
                      <a:gd name="T14" fmla="*/ 4 w 6"/>
                      <a:gd name="T15" fmla="*/ 2 h 8"/>
                      <a:gd name="T16" fmla="*/ 4 w 6"/>
                      <a:gd name="T17" fmla="*/ 2 h 8"/>
                      <a:gd name="T18" fmla="*/ 4 w 6"/>
                      <a:gd name="T19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" h="8">
                        <a:moveTo>
                          <a:pt x="4" y="2"/>
                        </a:moveTo>
                        <a:lnTo>
                          <a:pt x="4" y="2"/>
                        </a:lnTo>
                        <a:lnTo>
                          <a:pt x="0" y="8"/>
                        </a:lnTo>
                        <a:lnTo>
                          <a:pt x="2" y="8"/>
                        </a:lnTo>
                        <a:lnTo>
                          <a:pt x="6" y="6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4" name="Freeform 1599"/>
                  <p:cNvSpPr/>
                  <p:nvPr/>
                </p:nvSpPr>
                <p:spPr bwMode="auto">
                  <a:xfrm>
                    <a:off x="1009650" y="2193925"/>
                    <a:ext cx="15875" cy="15875"/>
                  </a:xfrm>
                  <a:custGeom>
                    <a:avLst/>
                    <a:gdLst>
                      <a:gd name="T0" fmla="*/ 4 w 10"/>
                      <a:gd name="T1" fmla="*/ 0 h 10"/>
                      <a:gd name="T2" fmla="*/ 4 w 10"/>
                      <a:gd name="T3" fmla="*/ 0 h 10"/>
                      <a:gd name="T4" fmla="*/ 0 w 10"/>
                      <a:gd name="T5" fmla="*/ 4 h 10"/>
                      <a:gd name="T6" fmla="*/ 0 w 10"/>
                      <a:gd name="T7" fmla="*/ 6 h 10"/>
                      <a:gd name="T8" fmla="*/ 6 w 10"/>
                      <a:gd name="T9" fmla="*/ 10 h 10"/>
                      <a:gd name="T10" fmla="*/ 10 w 10"/>
                      <a:gd name="T11" fmla="*/ 4 h 10"/>
                      <a:gd name="T12" fmla="*/ 10 w 10"/>
                      <a:gd name="T13" fmla="*/ 0 h 10"/>
                      <a:gd name="T14" fmla="*/ 4 w 10"/>
                      <a:gd name="T15" fmla="*/ 0 h 10"/>
                      <a:gd name="T16" fmla="*/ 4 w 10"/>
                      <a:gd name="T17" fmla="*/ 0 h 10"/>
                      <a:gd name="T18" fmla="*/ 4 w 10"/>
                      <a:gd name="T1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0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0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5" name="Freeform 1600"/>
                  <p:cNvSpPr/>
                  <p:nvPr/>
                </p:nvSpPr>
                <p:spPr bwMode="auto">
                  <a:xfrm>
                    <a:off x="1022350" y="2193925"/>
                    <a:ext cx="34925" cy="34925"/>
                  </a:xfrm>
                  <a:custGeom>
                    <a:avLst/>
                    <a:gdLst>
                      <a:gd name="T0" fmla="*/ 8 w 22"/>
                      <a:gd name="T1" fmla="*/ 0 h 22"/>
                      <a:gd name="T2" fmla="*/ 8 w 22"/>
                      <a:gd name="T3" fmla="*/ 0 h 22"/>
                      <a:gd name="T4" fmla="*/ 4 w 22"/>
                      <a:gd name="T5" fmla="*/ 12 h 22"/>
                      <a:gd name="T6" fmla="*/ 0 w 22"/>
                      <a:gd name="T7" fmla="*/ 12 h 22"/>
                      <a:gd name="T8" fmla="*/ 4 w 22"/>
                      <a:gd name="T9" fmla="*/ 22 h 22"/>
                      <a:gd name="T10" fmla="*/ 12 w 22"/>
                      <a:gd name="T11" fmla="*/ 16 h 22"/>
                      <a:gd name="T12" fmla="*/ 20 w 22"/>
                      <a:gd name="T13" fmla="*/ 12 h 22"/>
                      <a:gd name="T14" fmla="*/ 20 w 22"/>
                      <a:gd name="T15" fmla="*/ 6 h 22"/>
                      <a:gd name="T16" fmla="*/ 22 w 22"/>
                      <a:gd name="T17" fmla="*/ 4 h 22"/>
                      <a:gd name="T18" fmla="*/ 20 w 22"/>
                      <a:gd name="T19" fmla="*/ 4 h 22"/>
                      <a:gd name="T20" fmla="*/ 10 w 22"/>
                      <a:gd name="T21" fmla="*/ 6 h 22"/>
                      <a:gd name="T22" fmla="*/ 10 w 22"/>
                      <a:gd name="T23" fmla="*/ 2 h 22"/>
                      <a:gd name="T24" fmla="*/ 8 w 22"/>
                      <a:gd name="T25" fmla="*/ 0 h 22"/>
                      <a:gd name="T26" fmla="*/ 8 w 22"/>
                      <a:gd name="T27" fmla="*/ 0 h 22"/>
                      <a:gd name="T28" fmla="*/ 8 w 22"/>
                      <a:gd name="T29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2" h="22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4" y="22"/>
                        </a:lnTo>
                        <a:lnTo>
                          <a:pt x="12" y="16"/>
                        </a:lnTo>
                        <a:lnTo>
                          <a:pt x="20" y="12"/>
                        </a:lnTo>
                        <a:lnTo>
                          <a:pt x="20" y="6"/>
                        </a:lnTo>
                        <a:lnTo>
                          <a:pt x="22" y="4"/>
                        </a:lnTo>
                        <a:lnTo>
                          <a:pt x="20" y="4"/>
                        </a:lnTo>
                        <a:lnTo>
                          <a:pt x="10" y="6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6" name="Freeform 1601"/>
                  <p:cNvSpPr/>
                  <p:nvPr/>
                </p:nvSpPr>
                <p:spPr bwMode="auto">
                  <a:xfrm>
                    <a:off x="1050925" y="2178050"/>
                    <a:ext cx="6350" cy="9525"/>
                  </a:xfrm>
                  <a:custGeom>
                    <a:avLst/>
                    <a:gdLst>
                      <a:gd name="T0" fmla="*/ 2 w 4"/>
                      <a:gd name="T1" fmla="*/ 0 h 6"/>
                      <a:gd name="T2" fmla="*/ 2 w 4"/>
                      <a:gd name="T3" fmla="*/ 0 h 6"/>
                      <a:gd name="T4" fmla="*/ 0 w 4"/>
                      <a:gd name="T5" fmla="*/ 4 h 6"/>
                      <a:gd name="T6" fmla="*/ 0 w 4"/>
                      <a:gd name="T7" fmla="*/ 6 h 6"/>
                      <a:gd name="T8" fmla="*/ 2 w 4"/>
                      <a:gd name="T9" fmla="*/ 6 h 6"/>
                      <a:gd name="T10" fmla="*/ 4 w 4"/>
                      <a:gd name="T11" fmla="*/ 0 h 6"/>
                      <a:gd name="T12" fmla="*/ 2 w 4"/>
                      <a:gd name="T13" fmla="*/ 0 h 6"/>
                      <a:gd name="T14" fmla="*/ 2 w 4"/>
                      <a:gd name="T15" fmla="*/ 0 h 6"/>
                      <a:gd name="T16" fmla="*/ 2 w 4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6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7" name="Freeform 1602"/>
                  <p:cNvSpPr/>
                  <p:nvPr/>
                </p:nvSpPr>
                <p:spPr bwMode="auto">
                  <a:xfrm>
                    <a:off x="1089025" y="2143125"/>
                    <a:ext cx="12700" cy="15875"/>
                  </a:xfrm>
                  <a:custGeom>
                    <a:avLst/>
                    <a:gdLst>
                      <a:gd name="T0" fmla="*/ 0 w 8"/>
                      <a:gd name="T1" fmla="*/ 0 h 10"/>
                      <a:gd name="T2" fmla="*/ 0 w 8"/>
                      <a:gd name="T3" fmla="*/ 0 h 10"/>
                      <a:gd name="T4" fmla="*/ 0 w 8"/>
                      <a:gd name="T5" fmla="*/ 10 h 10"/>
                      <a:gd name="T6" fmla="*/ 2 w 8"/>
                      <a:gd name="T7" fmla="*/ 8 h 10"/>
                      <a:gd name="T8" fmla="*/ 8 w 8"/>
                      <a:gd name="T9" fmla="*/ 8 h 10"/>
                      <a:gd name="T10" fmla="*/ 8 w 8"/>
                      <a:gd name="T11" fmla="*/ 4 h 10"/>
                      <a:gd name="T12" fmla="*/ 8 w 8"/>
                      <a:gd name="T13" fmla="*/ 2 h 10"/>
                      <a:gd name="T14" fmla="*/ 6 w 8"/>
                      <a:gd name="T15" fmla="*/ 0 h 10"/>
                      <a:gd name="T16" fmla="*/ 0 w 8"/>
                      <a:gd name="T17" fmla="*/ 0 h 10"/>
                      <a:gd name="T18" fmla="*/ 0 w 8"/>
                      <a:gd name="T19" fmla="*/ 0 h 10"/>
                      <a:gd name="T20" fmla="*/ 0 w 8"/>
                      <a:gd name="T2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" h="1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0"/>
                        </a:lnTo>
                        <a:lnTo>
                          <a:pt x="2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8" name="Freeform 1603"/>
                  <p:cNvSpPr/>
                  <p:nvPr/>
                </p:nvSpPr>
                <p:spPr bwMode="auto">
                  <a:xfrm>
                    <a:off x="1101725" y="2130425"/>
                    <a:ext cx="12700" cy="12700"/>
                  </a:xfrm>
                  <a:custGeom>
                    <a:avLst/>
                    <a:gdLst>
                      <a:gd name="T0" fmla="*/ 0 w 8"/>
                      <a:gd name="T1" fmla="*/ 0 h 8"/>
                      <a:gd name="T2" fmla="*/ 0 w 8"/>
                      <a:gd name="T3" fmla="*/ 0 h 8"/>
                      <a:gd name="T4" fmla="*/ 2 w 8"/>
                      <a:gd name="T5" fmla="*/ 8 h 8"/>
                      <a:gd name="T6" fmla="*/ 6 w 8"/>
                      <a:gd name="T7" fmla="*/ 8 h 8"/>
                      <a:gd name="T8" fmla="*/ 8 w 8"/>
                      <a:gd name="T9" fmla="*/ 6 h 8"/>
                      <a:gd name="T10" fmla="*/ 6 w 8"/>
                      <a:gd name="T11" fmla="*/ 2 h 8"/>
                      <a:gd name="T12" fmla="*/ 0 w 8"/>
                      <a:gd name="T13" fmla="*/ 0 h 8"/>
                      <a:gd name="T14" fmla="*/ 0 w 8"/>
                      <a:gd name="T15" fmla="*/ 0 h 8"/>
                      <a:gd name="T16" fmla="*/ 0 w 8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6" y="8"/>
                        </a:lnTo>
                        <a:lnTo>
                          <a:pt x="8" y="6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9" name="Freeform 1604"/>
                  <p:cNvSpPr/>
                  <p:nvPr/>
                </p:nvSpPr>
                <p:spPr bwMode="auto">
                  <a:xfrm>
                    <a:off x="1136650" y="2124075"/>
                    <a:ext cx="6350" cy="6350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4 w 4"/>
                      <a:gd name="T3" fmla="*/ 4 h 4"/>
                      <a:gd name="T4" fmla="*/ 4 w 4"/>
                      <a:gd name="T5" fmla="*/ 0 h 4"/>
                      <a:gd name="T6" fmla="*/ 0 w 4"/>
                      <a:gd name="T7" fmla="*/ 0 h 4"/>
                      <a:gd name="T8" fmla="*/ 0 w 4"/>
                      <a:gd name="T9" fmla="*/ 0 h 4"/>
                      <a:gd name="T10" fmla="*/ 0 w 4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0" name="Freeform 1605"/>
                  <p:cNvSpPr/>
                  <p:nvPr/>
                </p:nvSpPr>
                <p:spPr bwMode="auto">
                  <a:xfrm>
                    <a:off x="1117600" y="2117725"/>
                    <a:ext cx="6350" cy="12700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0 h 8"/>
                      <a:gd name="T4" fmla="*/ 2 w 4"/>
                      <a:gd name="T5" fmla="*/ 8 h 8"/>
                      <a:gd name="T6" fmla="*/ 4 w 4"/>
                      <a:gd name="T7" fmla="*/ 8 h 8"/>
                      <a:gd name="T8" fmla="*/ 4 w 4"/>
                      <a:gd name="T9" fmla="*/ 6 h 8"/>
                      <a:gd name="T10" fmla="*/ 4 w 4"/>
                      <a:gd name="T11" fmla="*/ 2 h 8"/>
                      <a:gd name="T12" fmla="*/ 0 w 4"/>
                      <a:gd name="T13" fmla="*/ 0 h 8"/>
                      <a:gd name="T14" fmla="*/ 0 w 4"/>
                      <a:gd name="T15" fmla="*/ 0 h 8"/>
                      <a:gd name="T16" fmla="*/ 0 w 4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4" y="8"/>
                        </a:lnTo>
                        <a:lnTo>
                          <a:pt x="4" y="6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1" name="Freeform 1606"/>
                  <p:cNvSpPr/>
                  <p:nvPr/>
                </p:nvSpPr>
                <p:spPr bwMode="auto">
                  <a:xfrm>
                    <a:off x="1330325" y="2114550"/>
                    <a:ext cx="6350" cy="15875"/>
                  </a:xfrm>
                  <a:custGeom>
                    <a:avLst/>
                    <a:gdLst>
                      <a:gd name="T0" fmla="*/ 2 w 4"/>
                      <a:gd name="T1" fmla="*/ 0 h 10"/>
                      <a:gd name="T2" fmla="*/ 2 w 4"/>
                      <a:gd name="T3" fmla="*/ 0 h 10"/>
                      <a:gd name="T4" fmla="*/ 4 w 4"/>
                      <a:gd name="T5" fmla="*/ 8 h 10"/>
                      <a:gd name="T6" fmla="*/ 2 w 4"/>
                      <a:gd name="T7" fmla="*/ 8 h 10"/>
                      <a:gd name="T8" fmla="*/ 0 w 4"/>
                      <a:gd name="T9" fmla="*/ 10 h 10"/>
                      <a:gd name="T10" fmla="*/ 0 w 4"/>
                      <a:gd name="T11" fmla="*/ 6 h 10"/>
                      <a:gd name="T12" fmla="*/ 0 w 4"/>
                      <a:gd name="T13" fmla="*/ 4 h 10"/>
                      <a:gd name="T14" fmla="*/ 2 w 4"/>
                      <a:gd name="T15" fmla="*/ 0 h 10"/>
                      <a:gd name="T16" fmla="*/ 2 w 4"/>
                      <a:gd name="T17" fmla="*/ 0 h 10"/>
                      <a:gd name="T18" fmla="*/ 2 w 4"/>
                      <a:gd name="T1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10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2" name="Freeform 1607"/>
                  <p:cNvSpPr/>
                  <p:nvPr/>
                </p:nvSpPr>
                <p:spPr bwMode="auto">
                  <a:xfrm>
                    <a:off x="1181100" y="2114550"/>
                    <a:ext cx="6350" cy="9525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0 w 4"/>
                      <a:gd name="T3" fmla="*/ 6 h 6"/>
                      <a:gd name="T4" fmla="*/ 4 w 4"/>
                      <a:gd name="T5" fmla="*/ 6 h 6"/>
                      <a:gd name="T6" fmla="*/ 4 w 4"/>
                      <a:gd name="T7" fmla="*/ 4 h 6"/>
                      <a:gd name="T8" fmla="*/ 2 w 4"/>
                      <a:gd name="T9" fmla="*/ 0 h 6"/>
                      <a:gd name="T10" fmla="*/ 0 w 4"/>
                      <a:gd name="T11" fmla="*/ 0 h 6"/>
                      <a:gd name="T12" fmla="*/ 0 w 4"/>
                      <a:gd name="T13" fmla="*/ 0 h 6"/>
                      <a:gd name="T14" fmla="*/ 0 w 4"/>
                      <a:gd name="T1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6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4" y="6"/>
                        </a:lnTo>
                        <a:lnTo>
                          <a:pt x="4" y="4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3" name="Freeform 1608"/>
                  <p:cNvSpPr/>
                  <p:nvPr/>
                </p:nvSpPr>
                <p:spPr bwMode="auto">
                  <a:xfrm>
                    <a:off x="1193800" y="2108200"/>
                    <a:ext cx="12700" cy="15875"/>
                  </a:xfrm>
                  <a:custGeom>
                    <a:avLst/>
                    <a:gdLst>
                      <a:gd name="T0" fmla="*/ 6 w 8"/>
                      <a:gd name="T1" fmla="*/ 0 h 10"/>
                      <a:gd name="T2" fmla="*/ 6 w 8"/>
                      <a:gd name="T3" fmla="*/ 0 h 10"/>
                      <a:gd name="T4" fmla="*/ 4 w 8"/>
                      <a:gd name="T5" fmla="*/ 0 h 10"/>
                      <a:gd name="T6" fmla="*/ 0 w 8"/>
                      <a:gd name="T7" fmla="*/ 6 h 10"/>
                      <a:gd name="T8" fmla="*/ 0 w 8"/>
                      <a:gd name="T9" fmla="*/ 8 h 10"/>
                      <a:gd name="T10" fmla="*/ 6 w 8"/>
                      <a:gd name="T11" fmla="*/ 10 h 10"/>
                      <a:gd name="T12" fmla="*/ 8 w 8"/>
                      <a:gd name="T13" fmla="*/ 4 h 10"/>
                      <a:gd name="T14" fmla="*/ 8 w 8"/>
                      <a:gd name="T15" fmla="*/ 0 h 10"/>
                      <a:gd name="T16" fmla="*/ 6 w 8"/>
                      <a:gd name="T17" fmla="*/ 0 h 10"/>
                      <a:gd name="T18" fmla="*/ 6 w 8"/>
                      <a:gd name="T19" fmla="*/ 0 h 10"/>
                      <a:gd name="T20" fmla="*/ 6 w 8"/>
                      <a:gd name="T2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" h="10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6" y="10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4" name="Freeform 1609"/>
                  <p:cNvSpPr/>
                  <p:nvPr/>
                </p:nvSpPr>
                <p:spPr bwMode="auto">
                  <a:xfrm>
                    <a:off x="1222375" y="2089150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2 w 2"/>
                      <a:gd name="T3" fmla="*/ 6 h 6"/>
                      <a:gd name="T4" fmla="*/ 2 w 2"/>
                      <a:gd name="T5" fmla="*/ 2 h 6"/>
                      <a:gd name="T6" fmla="*/ 0 w 2"/>
                      <a:gd name="T7" fmla="*/ 0 h 6"/>
                      <a:gd name="T8" fmla="*/ 0 w 2"/>
                      <a:gd name="T9" fmla="*/ 0 h 6"/>
                      <a:gd name="T10" fmla="*/ 0 w 2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5" name="Freeform 1610"/>
                  <p:cNvSpPr/>
                  <p:nvPr/>
                </p:nvSpPr>
                <p:spPr bwMode="auto">
                  <a:xfrm>
                    <a:off x="1222375" y="2089150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2 w 2"/>
                      <a:gd name="T3" fmla="*/ 6 h 6"/>
                      <a:gd name="T4" fmla="*/ 2 w 2"/>
                      <a:gd name="T5" fmla="*/ 2 h 6"/>
                      <a:gd name="T6" fmla="*/ 0 w 2"/>
                      <a:gd name="T7" fmla="*/ 0 h 6"/>
                      <a:gd name="T8" fmla="*/ 0 w 2"/>
                      <a:gd name="T9" fmla="*/ 0 h 6"/>
                      <a:gd name="T10" fmla="*/ 0 w 2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6" name="Freeform 1611"/>
                  <p:cNvSpPr/>
                  <p:nvPr/>
                </p:nvSpPr>
                <p:spPr bwMode="auto">
                  <a:xfrm>
                    <a:off x="1165225" y="2089150"/>
                    <a:ext cx="34925" cy="25400"/>
                  </a:xfrm>
                  <a:custGeom>
                    <a:avLst/>
                    <a:gdLst>
                      <a:gd name="T0" fmla="*/ 16 w 22"/>
                      <a:gd name="T1" fmla="*/ 0 h 16"/>
                      <a:gd name="T2" fmla="*/ 16 w 22"/>
                      <a:gd name="T3" fmla="*/ 0 h 16"/>
                      <a:gd name="T4" fmla="*/ 12 w 22"/>
                      <a:gd name="T5" fmla="*/ 8 h 16"/>
                      <a:gd name="T6" fmla="*/ 0 w 22"/>
                      <a:gd name="T7" fmla="*/ 12 h 16"/>
                      <a:gd name="T8" fmla="*/ 0 w 22"/>
                      <a:gd name="T9" fmla="*/ 16 h 16"/>
                      <a:gd name="T10" fmla="*/ 4 w 22"/>
                      <a:gd name="T11" fmla="*/ 16 h 16"/>
                      <a:gd name="T12" fmla="*/ 8 w 22"/>
                      <a:gd name="T13" fmla="*/ 14 h 16"/>
                      <a:gd name="T14" fmla="*/ 16 w 22"/>
                      <a:gd name="T15" fmla="*/ 6 h 16"/>
                      <a:gd name="T16" fmla="*/ 22 w 22"/>
                      <a:gd name="T17" fmla="*/ 0 h 16"/>
                      <a:gd name="T18" fmla="*/ 20 w 22"/>
                      <a:gd name="T19" fmla="*/ 0 h 16"/>
                      <a:gd name="T20" fmla="*/ 16 w 22"/>
                      <a:gd name="T21" fmla="*/ 0 h 16"/>
                      <a:gd name="T22" fmla="*/ 16 w 22"/>
                      <a:gd name="T23" fmla="*/ 0 h 16"/>
                      <a:gd name="T24" fmla="*/ 16 w 22"/>
                      <a:gd name="T2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" h="16">
                        <a:moveTo>
                          <a:pt x="16" y="0"/>
                        </a:moveTo>
                        <a:lnTo>
                          <a:pt x="16" y="0"/>
                        </a:lnTo>
                        <a:lnTo>
                          <a:pt x="12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8" y="14"/>
                        </a:lnTo>
                        <a:lnTo>
                          <a:pt x="16" y="6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7" name="Freeform 1612"/>
                  <p:cNvSpPr/>
                  <p:nvPr/>
                </p:nvSpPr>
                <p:spPr bwMode="auto">
                  <a:xfrm>
                    <a:off x="1257300" y="2085975"/>
                    <a:ext cx="12700" cy="15875"/>
                  </a:xfrm>
                  <a:custGeom>
                    <a:avLst/>
                    <a:gdLst>
                      <a:gd name="T0" fmla="*/ 0 w 8"/>
                      <a:gd name="T1" fmla="*/ 0 h 10"/>
                      <a:gd name="T2" fmla="*/ 0 w 8"/>
                      <a:gd name="T3" fmla="*/ 10 h 10"/>
                      <a:gd name="T4" fmla="*/ 6 w 8"/>
                      <a:gd name="T5" fmla="*/ 8 h 10"/>
                      <a:gd name="T6" fmla="*/ 8 w 8"/>
                      <a:gd name="T7" fmla="*/ 6 h 10"/>
                      <a:gd name="T8" fmla="*/ 6 w 8"/>
                      <a:gd name="T9" fmla="*/ 2 h 10"/>
                      <a:gd name="T10" fmla="*/ 0 w 8"/>
                      <a:gd name="T11" fmla="*/ 0 h 10"/>
                      <a:gd name="T12" fmla="*/ 0 w 8"/>
                      <a:gd name="T13" fmla="*/ 0 h 10"/>
                      <a:gd name="T14" fmla="*/ 0 w 8"/>
                      <a:gd name="T1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10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6" y="8"/>
                        </a:lnTo>
                        <a:lnTo>
                          <a:pt x="8" y="6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8" name="Freeform 1613"/>
                  <p:cNvSpPr/>
                  <p:nvPr/>
                </p:nvSpPr>
                <p:spPr bwMode="auto">
                  <a:xfrm>
                    <a:off x="3533775" y="3146425"/>
                    <a:ext cx="142875" cy="193675"/>
                  </a:xfrm>
                  <a:custGeom>
                    <a:avLst/>
                    <a:gdLst>
                      <a:gd name="T0" fmla="*/ 90 w 90"/>
                      <a:gd name="T1" fmla="*/ 16 h 122"/>
                      <a:gd name="T2" fmla="*/ 66 w 90"/>
                      <a:gd name="T3" fmla="*/ 36 h 122"/>
                      <a:gd name="T4" fmla="*/ 70 w 90"/>
                      <a:gd name="T5" fmla="*/ 42 h 122"/>
                      <a:gd name="T6" fmla="*/ 72 w 90"/>
                      <a:gd name="T7" fmla="*/ 54 h 122"/>
                      <a:gd name="T8" fmla="*/ 70 w 90"/>
                      <a:gd name="T9" fmla="*/ 62 h 122"/>
                      <a:gd name="T10" fmla="*/ 58 w 90"/>
                      <a:gd name="T11" fmla="*/ 62 h 122"/>
                      <a:gd name="T12" fmla="*/ 48 w 90"/>
                      <a:gd name="T13" fmla="*/ 76 h 122"/>
                      <a:gd name="T14" fmla="*/ 38 w 90"/>
                      <a:gd name="T15" fmla="*/ 94 h 122"/>
                      <a:gd name="T16" fmla="*/ 50 w 90"/>
                      <a:gd name="T17" fmla="*/ 96 h 122"/>
                      <a:gd name="T18" fmla="*/ 54 w 90"/>
                      <a:gd name="T19" fmla="*/ 100 h 122"/>
                      <a:gd name="T20" fmla="*/ 54 w 90"/>
                      <a:gd name="T21" fmla="*/ 108 h 122"/>
                      <a:gd name="T22" fmla="*/ 40 w 90"/>
                      <a:gd name="T23" fmla="*/ 108 h 122"/>
                      <a:gd name="T24" fmla="*/ 26 w 90"/>
                      <a:gd name="T25" fmla="*/ 118 h 122"/>
                      <a:gd name="T26" fmla="*/ 14 w 90"/>
                      <a:gd name="T27" fmla="*/ 122 h 122"/>
                      <a:gd name="T28" fmla="*/ 8 w 90"/>
                      <a:gd name="T29" fmla="*/ 118 h 122"/>
                      <a:gd name="T30" fmla="*/ 4 w 90"/>
                      <a:gd name="T31" fmla="*/ 112 h 122"/>
                      <a:gd name="T32" fmla="*/ 0 w 90"/>
                      <a:gd name="T33" fmla="*/ 104 h 122"/>
                      <a:gd name="T34" fmla="*/ 4 w 90"/>
                      <a:gd name="T35" fmla="*/ 98 h 122"/>
                      <a:gd name="T36" fmla="*/ 10 w 90"/>
                      <a:gd name="T37" fmla="*/ 96 h 122"/>
                      <a:gd name="T38" fmla="*/ 10 w 90"/>
                      <a:gd name="T39" fmla="*/ 88 h 122"/>
                      <a:gd name="T40" fmla="*/ 10 w 90"/>
                      <a:gd name="T41" fmla="*/ 82 h 122"/>
                      <a:gd name="T42" fmla="*/ 2 w 90"/>
                      <a:gd name="T43" fmla="*/ 78 h 122"/>
                      <a:gd name="T44" fmla="*/ 12 w 90"/>
                      <a:gd name="T45" fmla="*/ 62 h 122"/>
                      <a:gd name="T46" fmla="*/ 22 w 90"/>
                      <a:gd name="T47" fmla="*/ 44 h 122"/>
                      <a:gd name="T48" fmla="*/ 30 w 90"/>
                      <a:gd name="T49" fmla="*/ 28 h 122"/>
                      <a:gd name="T50" fmla="*/ 40 w 90"/>
                      <a:gd name="T51" fmla="*/ 32 h 122"/>
                      <a:gd name="T52" fmla="*/ 56 w 90"/>
                      <a:gd name="T53" fmla="*/ 36 h 122"/>
                      <a:gd name="T54" fmla="*/ 56 w 90"/>
                      <a:gd name="T55" fmla="*/ 26 h 122"/>
                      <a:gd name="T56" fmla="*/ 66 w 90"/>
                      <a:gd name="T57" fmla="*/ 22 h 122"/>
                      <a:gd name="T58" fmla="*/ 70 w 90"/>
                      <a:gd name="T59" fmla="*/ 16 h 122"/>
                      <a:gd name="T60" fmla="*/ 80 w 90"/>
                      <a:gd name="T61" fmla="*/ 0 h 122"/>
                      <a:gd name="T62" fmla="*/ 90 w 90"/>
                      <a:gd name="T63" fmla="*/ 1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0" h="122">
                        <a:moveTo>
                          <a:pt x="90" y="16"/>
                        </a:moveTo>
                        <a:lnTo>
                          <a:pt x="90" y="16"/>
                        </a:lnTo>
                        <a:lnTo>
                          <a:pt x="66" y="34"/>
                        </a:lnTo>
                        <a:lnTo>
                          <a:pt x="66" y="36"/>
                        </a:lnTo>
                        <a:lnTo>
                          <a:pt x="66" y="42"/>
                        </a:lnTo>
                        <a:lnTo>
                          <a:pt x="70" y="42"/>
                        </a:lnTo>
                        <a:lnTo>
                          <a:pt x="74" y="44"/>
                        </a:lnTo>
                        <a:lnTo>
                          <a:pt x="72" y="54"/>
                        </a:lnTo>
                        <a:lnTo>
                          <a:pt x="72" y="58"/>
                        </a:lnTo>
                        <a:lnTo>
                          <a:pt x="70" y="62"/>
                        </a:lnTo>
                        <a:lnTo>
                          <a:pt x="64" y="62"/>
                        </a:lnTo>
                        <a:lnTo>
                          <a:pt x="58" y="62"/>
                        </a:lnTo>
                        <a:lnTo>
                          <a:pt x="54" y="72"/>
                        </a:lnTo>
                        <a:lnTo>
                          <a:pt x="48" y="76"/>
                        </a:lnTo>
                        <a:lnTo>
                          <a:pt x="44" y="78"/>
                        </a:lnTo>
                        <a:lnTo>
                          <a:pt x="38" y="94"/>
                        </a:lnTo>
                        <a:lnTo>
                          <a:pt x="46" y="96"/>
                        </a:lnTo>
                        <a:lnTo>
                          <a:pt x="50" y="96"/>
                        </a:lnTo>
                        <a:lnTo>
                          <a:pt x="54" y="98"/>
                        </a:lnTo>
                        <a:lnTo>
                          <a:pt x="54" y="100"/>
                        </a:lnTo>
                        <a:lnTo>
                          <a:pt x="50" y="106"/>
                        </a:lnTo>
                        <a:lnTo>
                          <a:pt x="54" y="108"/>
                        </a:lnTo>
                        <a:lnTo>
                          <a:pt x="48" y="114"/>
                        </a:lnTo>
                        <a:lnTo>
                          <a:pt x="40" y="108"/>
                        </a:lnTo>
                        <a:lnTo>
                          <a:pt x="36" y="112"/>
                        </a:lnTo>
                        <a:lnTo>
                          <a:pt x="26" y="118"/>
                        </a:lnTo>
                        <a:lnTo>
                          <a:pt x="14" y="118"/>
                        </a:lnTo>
                        <a:lnTo>
                          <a:pt x="14" y="122"/>
                        </a:lnTo>
                        <a:lnTo>
                          <a:pt x="12" y="122"/>
                        </a:lnTo>
                        <a:lnTo>
                          <a:pt x="8" y="118"/>
                        </a:lnTo>
                        <a:lnTo>
                          <a:pt x="10" y="114"/>
                        </a:lnTo>
                        <a:lnTo>
                          <a:pt x="4" y="112"/>
                        </a:lnTo>
                        <a:lnTo>
                          <a:pt x="0" y="112"/>
                        </a:lnTo>
                        <a:lnTo>
                          <a:pt x="0" y="104"/>
                        </a:lnTo>
                        <a:lnTo>
                          <a:pt x="2" y="104"/>
                        </a:lnTo>
                        <a:lnTo>
                          <a:pt x="4" y="98"/>
                        </a:lnTo>
                        <a:lnTo>
                          <a:pt x="12" y="98"/>
                        </a:lnTo>
                        <a:lnTo>
                          <a:pt x="10" y="96"/>
                        </a:lnTo>
                        <a:lnTo>
                          <a:pt x="8" y="94"/>
                        </a:lnTo>
                        <a:lnTo>
                          <a:pt x="10" y="88"/>
                        </a:lnTo>
                        <a:lnTo>
                          <a:pt x="10" y="86"/>
                        </a:lnTo>
                        <a:lnTo>
                          <a:pt x="10" y="82"/>
                        </a:lnTo>
                        <a:lnTo>
                          <a:pt x="4" y="80"/>
                        </a:lnTo>
                        <a:lnTo>
                          <a:pt x="2" y="78"/>
                        </a:lnTo>
                        <a:lnTo>
                          <a:pt x="8" y="68"/>
                        </a:lnTo>
                        <a:lnTo>
                          <a:pt x="12" y="62"/>
                        </a:lnTo>
                        <a:lnTo>
                          <a:pt x="18" y="52"/>
                        </a:lnTo>
                        <a:lnTo>
                          <a:pt x="22" y="44"/>
                        </a:lnTo>
                        <a:lnTo>
                          <a:pt x="32" y="36"/>
                        </a:lnTo>
                        <a:lnTo>
                          <a:pt x="30" y="28"/>
                        </a:lnTo>
                        <a:lnTo>
                          <a:pt x="38" y="26"/>
                        </a:lnTo>
                        <a:lnTo>
                          <a:pt x="40" y="32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56" y="28"/>
                        </a:lnTo>
                        <a:lnTo>
                          <a:pt x="56" y="26"/>
                        </a:lnTo>
                        <a:lnTo>
                          <a:pt x="62" y="22"/>
                        </a:lnTo>
                        <a:lnTo>
                          <a:pt x="66" y="22"/>
                        </a:lnTo>
                        <a:lnTo>
                          <a:pt x="72" y="18"/>
                        </a:lnTo>
                        <a:lnTo>
                          <a:pt x="70" y="16"/>
                        </a:lnTo>
                        <a:lnTo>
                          <a:pt x="76" y="14"/>
                        </a:lnTo>
                        <a:lnTo>
                          <a:pt x="80" y="0"/>
                        </a:lnTo>
                        <a:lnTo>
                          <a:pt x="90" y="16"/>
                        </a:lnTo>
                        <a:lnTo>
                          <a:pt x="90" y="16"/>
                        </a:lnTo>
                        <a:lnTo>
                          <a:pt x="90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9" name="Freeform 1614"/>
                  <p:cNvSpPr/>
                  <p:nvPr/>
                </p:nvSpPr>
                <p:spPr bwMode="auto">
                  <a:xfrm>
                    <a:off x="717550" y="4041775"/>
                    <a:ext cx="279400" cy="285750"/>
                  </a:xfrm>
                  <a:custGeom>
                    <a:avLst/>
                    <a:gdLst>
                      <a:gd name="T0" fmla="*/ 176 w 176"/>
                      <a:gd name="T1" fmla="*/ 28 h 180"/>
                      <a:gd name="T2" fmla="*/ 172 w 176"/>
                      <a:gd name="T3" fmla="*/ 42 h 180"/>
                      <a:gd name="T4" fmla="*/ 168 w 176"/>
                      <a:gd name="T5" fmla="*/ 48 h 180"/>
                      <a:gd name="T6" fmla="*/ 160 w 176"/>
                      <a:gd name="T7" fmla="*/ 58 h 180"/>
                      <a:gd name="T8" fmla="*/ 154 w 176"/>
                      <a:gd name="T9" fmla="*/ 68 h 180"/>
                      <a:gd name="T10" fmla="*/ 154 w 176"/>
                      <a:gd name="T11" fmla="*/ 78 h 180"/>
                      <a:gd name="T12" fmla="*/ 140 w 176"/>
                      <a:gd name="T13" fmla="*/ 92 h 180"/>
                      <a:gd name="T14" fmla="*/ 136 w 176"/>
                      <a:gd name="T15" fmla="*/ 104 h 180"/>
                      <a:gd name="T16" fmla="*/ 128 w 176"/>
                      <a:gd name="T17" fmla="*/ 114 h 180"/>
                      <a:gd name="T18" fmla="*/ 124 w 176"/>
                      <a:gd name="T19" fmla="*/ 132 h 180"/>
                      <a:gd name="T20" fmla="*/ 118 w 176"/>
                      <a:gd name="T21" fmla="*/ 142 h 180"/>
                      <a:gd name="T22" fmla="*/ 114 w 176"/>
                      <a:gd name="T23" fmla="*/ 140 h 180"/>
                      <a:gd name="T24" fmla="*/ 106 w 176"/>
                      <a:gd name="T25" fmla="*/ 132 h 180"/>
                      <a:gd name="T26" fmla="*/ 96 w 176"/>
                      <a:gd name="T27" fmla="*/ 138 h 180"/>
                      <a:gd name="T28" fmla="*/ 88 w 176"/>
                      <a:gd name="T29" fmla="*/ 148 h 180"/>
                      <a:gd name="T30" fmla="*/ 86 w 176"/>
                      <a:gd name="T31" fmla="*/ 154 h 180"/>
                      <a:gd name="T32" fmla="*/ 86 w 176"/>
                      <a:gd name="T33" fmla="*/ 166 h 180"/>
                      <a:gd name="T34" fmla="*/ 80 w 176"/>
                      <a:gd name="T35" fmla="*/ 176 h 180"/>
                      <a:gd name="T36" fmla="*/ 74 w 176"/>
                      <a:gd name="T37" fmla="*/ 172 h 180"/>
                      <a:gd name="T38" fmla="*/ 50 w 176"/>
                      <a:gd name="T39" fmla="*/ 180 h 180"/>
                      <a:gd name="T40" fmla="*/ 38 w 176"/>
                      <a:gd name="T41" fmla="*/ 168 h 180"/>
                      <a:gd name="T42" fmla="*/ 42 w 176"/>
                      <a:gd name="T43" fmla="*/ 158 h 180"/>
                      <a:gd name="T44" fmla="*/ 14 w 176"/>
                      <a:gd name="T45" fmla="*/ 140 h 180"/>
                      <a:gd name="T46" fmla="*/ 2 w 176"/>
                      <a:gd name="T47" fmla="*/ 122 h 180"/>
                      <a:gd name="T48" fmla="*/ 2 w 176"/>
                      <a:gd name="T49" fmla="*/ 106 h 180"/>
                      <a:gd name="T50" fmla="*/ 2 w 176"/>
                      <a:gd name="T51" fmla="*/ 94 h 180"/>
                      <a:gd name="T52" fmla="*/ 8 w 176"/>
                      <a:gd name="T53" fmla="*/ 92 h 180"/>
                      <a:gd name="T54" fmla="*/ 8 w 176"/>
                      <a:gd name="T55" fmla="*/ 80 h 180"/>
                      <a:gd name="T56" fmla="*/ 10 w 176"/>
                      <a:gd name="T57" fmla="*/ 68 h 180"/>
                      <a:gd name="T58" fmla="*/ 14 w 176"/>
                      <a:gd name="T59" fmla="*/ 62 h 180"/>
                      <a:gd name="T60" fmla="*/ 16 w 176"/>
                      <a:gd name="T61" fmla="*/ 52 h 180"/>
                      <a:gd name="T62" fmla="*/ 10 w 176"/>
                      <a:gd name="T63" fmla="*/ 42 h 180"/>
                      <a:gd name="T64" fmla="*/ 16 w 176"/>
                      <a:gd name="T65" fmla="*/ 24 h 180"/>
                      <a:gd name="T66" fmla="*/ 24 w 176"/>
                      <a:gd name="T67" fmla="*/ 6 h 180"/>
                      <a:gd name="T68" fmla="*/ 50 w 176"/>
                      <a:gd name="T69" fmla="*/ 0 h 180"/>
                      <a:gd name="T70" fmla="*/ 62 w 176"/>
                      <a:gd name="T71" fmla="*/ 6 h 180"/>
                      <a:gd name="T72" fmla="*/ 72 w 176"/>
                      <a:gd name="T73" fmla="*/ 10 h 180"/>
                      <a:gd name="T74" fmla="*/ 86 w 176"/>
                      <a:gd name="T75" fmla="*/ 6 h 180"/>
                      <a:gd name="T76" fmla="*/ 100 w 176"/>
                      <a:gd name="T77" fmla="*/ 12 h 180"/>
                      <a:gd name="T78" fmla="*/ 116 w 176"/>
                      <a:gd name="T79" fmla="*/ 6 h 180"/>
                      <a:gd name="T80" fmla="*/ 140 w 176"/>
                      <a:gd name="T81" fmla="*/ 6 h 180"/>
                      <a:gd name="T82" fmla="*/ 152 w 176"/>
                      <a:gd name="T83" fmla="*/ 4 h 180"/>
                      <a:gd name="T84" fmla="*/ 170 w 176"/>
                      <a:gd name="T85" fmla="*/ 10 h 180"/>
                      <a:gd name="T86" fmla="*/ 172 w 176"/>
                      <a:gd name="T87" fmla="*/ 12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76" h="180">
                        <a:moveTo>
                          <a:pt x="172" y="12"/>
                        </a:moveTo>
                        <a:lnTo>
                          <a:pt x="172" y="28"/>
                        </a:lnTo>
                        <a:lnTo>
                          <a:pt x="176" y="28"/>
                        </a:lnTo>
                        <a:lnTo>
                          <a:pt x="176" y="30"/>
                        </a:lnTo>
                        <a:lnTo>
                          <a:pt x="176" y="38"/>
                        </a:lnTo>
                        <a:lnTo>
                          <a:pt x="172" y="42"/>
                        </a:lnTo>
                        <a:lnTo>
                          <a:pt x="170" y="42"/>
                        </a:lnTo>
                        <a:lnTo>
                          <a:pt x="168" y="46"/>
                        </a:lnTo>
                        <a:lnTo>
                          <a:pt x="168" y="48"/>
                        </a:lnTo>
                        <a:lnTo>
                          <a:pt x="164" y="50"/>
                        </a:lnTo>
                        <a:lnTo>
                          <a:pt x="160" y="56"/>
                        </a:lnTo>
                        <a:lnTo>
                          <a:pt x="160" y="58"/>
                        </a:lnTo>
                        <a:lnTo>
                          <a:pt x="160" y="62"/>
                        </a:lnTo>
                        <a:lnTo>
                          <a:pt x="158" y="68"/>
                        </a:lnTo>
                        <a:lnTo>
                          <a:pt x="154" y="68"/>
                        </a:lnTo>
                        <a:lnTo>
                          <a:pt x="154" y="74"/>
                        </a:lnTo>
                        <a:lnTo>
                          <a:pt x="154" y="76"/>
                        </a:lnTo>
                        <a:lnTo>
                          <a:pt x="154" y="78"/>
                        </a:lnTo>
                        <a:lnTo>
                          <a:pt x="154" y="84"/>
                        </a:lnTo>
                        <a:lnTo>
                          <a:pt x="142" y="88"/>
                        </a:lnTo>
                        <a:lnTo>
                          <a:pt x="140" y="92"/>
                        </a:lnTo>
                        <a:lnTo>
                          <a:pt x="140" y="94"/>
                        </a:lnTo>
                        <a:lnTo>
                          <a:pt x="136" y="98"/>
                        </a:lnTo>
                        <a:lnTo>
                          <a:pt x="136" y="104"/>
                        </a:lnTo>
                        <a:lnTo>
                          <a:pt x="134" y="106"/>
                        </a:lnTo>
                        <a:lnTo>
                          <a:pt x="132" y="112"/>
                        </a:lnTo>
                        <a:lnTo>
                          <a:pt x="128" y="114"/>
                        </a:lnTo>
                        <a:lnTo>
                          <a:pt x="126" y="120"/>
                        </a:lnTo>
                        <a:lnTo>
                          <a:pt x="122" y="126"/>
                        </a:lnTo>
                        <a:lnTo>
                          <a:pt x="124" y="132"/>
                        </a:lnTo>
                        <a:lnTo>
                          <a:pt x="124" y="134"/>
                        </a:lnTo>
                        <a:lnTo>
                          <a:pt x="122" y="134"/>
                        </a:lnTo>
                        <a:lnTo>
                          <a:pt x="118" y="142"/>
                        </a:lnTo>
                        <a:lnTo>
                          <a:pt x="116" y="144"/>
                        </a:lnTo>
                        <a:lnTo>
                          <a:pt x="110" y="144"/>
                        </a:lnTo>
                        <a:lnTo>
                          <a:pt x="114" y="140"/>
                        </a:lnTo>
                        <a:lnTo>
                          <a:pt x="114" y="138"/>
                        </a:lnTo>
                        <a:lnTo>
                          <a:pt x="110" y="134"/>
                        </a:lnTo>
                        <a:lnTo>
                          <a:pt x="106" y="132"/>
                        </a:lnTo>
                        <a:lnTo>
                          <a:pt x="104" y="132"/>
                        </a:lnTo>
                        <a:lnTo>
                          <a:pt x="100" y="134"/>
                        </a:lnTo>
                        <a:lnTo>
                          <a:pt x="96" y="138"/>
                        </a:lnTo>
                        <a:lnTo>
                          <a:pt x="90" y="138"/>
                        </a:lnTo>
                        <a:lnTo>
                          <a:pt x="90" y="140"/>
                        </a:lnTo>
                        <a:lnTo>
                          <a:pt x="88" y="148"/>
                        </a:lnTo>
                        <a:lnTo>
                          <a:pt x="86" y="150"/>
                        </a:lnTo>
                        <a:lnTo>
                          <a:pt x="86" y="152"/>
                        </a:lnTo>
                        <a:lnTo>
                          <a:pt x="86" y="154"/>
                        </a:lnTo>
                        <a:lnTo>
                          <a:pt x="86" y="158"/>
                        </a:lnTo>
                        <a:lnTo>
                          <a:pt x="88" y="158"/>
                        </a:lnTo>
                        <a:lnTo>
                          <a:pt x="86" y="166"/>
                        </a:lnTo>
                        <a:lnTo>
                          <a:pt x="86" y="178"/>
                        </a:lnTo>
                        <a:lnTo>
                          <a:pt x="82" y="172"/>
                        </a:lnTo>
                        <a:lnTo>
                          <a:pt x="80" y="176"/>
                        </a:lnTo>
                        <a:lnTo>
                          <a:pt x="78" y="178"/>
                        </a:lnTo>
                        <a:lnTo>
                          <a:pt x="78" y="176"/>
                        </a:lnTo>
                        <a:lnTo>
                          <a:pt x="74" y="172"/>
                        </a:lnTo>
                        <a:lnTo>
                          <a:pt x="72" y="172"/>
                        </a:lnTo>
                        <a:lnTo>
                          <a:pt x="72" y="178"/>
                        </a:lnTo>
                        <a:lnTo>
                          <a:pt x="50" y="180"/>
                        </a:lnTo>
                        <a:lnTo>
                          <a:pt x="44" y="176"/>
                        </a:lnTo>
                        <a:lnTo>
                          <a:pt x="42" y="170"/>
                        </a:lnTo>
                        <a:lnTo>
                          <a:pt x="38" y="168"/>
                        </a:lnTo>
                        <a:lnTo>
                          <a:pt x="42" y="166"/>
                        </a:lnTo>
                        <a:lnTo>
                          <a:pt x="42" y="162"/>
                        </a:lnTo>
                        <a:lnTo>
                          <a:pt x="42" y="158"/>
                        </a:lnTo>
                        <a:lnTo>
                          <a:pt x="34" y="150"/>
                        </a:lnTo>
                        <a:lnTo>
                          <a:pt x="24" y="142"/>
                        </a:lnTo>
                        <a:lnTo>
                          <a:pt x="14" y="140"/>
                        </a:lnTo>
                        <a:lnTo>
                          <a:pt x="2" y="140"/>
                        </a:lnTo>
                        <a:lnTo>
                          <a:pt x="2" y="126"/>
                        </a:lnTo>
                        <a:lnTo>
                          <a:pt x="2" y="122"/>
                        </a:lnTo>
                        <a:lnTo>
                          <a:pt x="2" y="116"/>
                        </a:lnTo>
                        <a:lnTo>
                          <a:pt x="0" y="114"/>
                        </a:lnTo>
                        <a:lnTo>
                          <a:pt x="2" y="106"/>
                        </a:lnTo>
                        <a:lnTo>
                          <a:pt x="2" y="102"/>
                        </a:lnTo>
                        <a:lnTo>
                          <a:pt x="2" y="98"/>
                        </a:lnTo>
                        <a:lnTo>
                          <a:pt x="2" y="94"/>
                        </a:lnTo>
                        <a:lnTo>
                          <a:pt x="2" y="92"/>
                        </a:lnTo>
                        <a:lnTo>
                          <a:pt x="6" y="94"/>
                        </a:lnTo>
                        <a:lnTo>
                          <a:pt x="8" y="92"/>
                        </a:lnTo>
                        <a:lnTo>
                          <a:pt x="8" y="88"/>
                        </a:lnTo>
                        <a:lnTo>
                          <a:pt x="6" y="84"/>
                        </a:lnTo>
                        <a:lnTo>
                          <a:pt x="8" y="80"/>
                        </a:lnTo>
                        <a:lnTo>
                          <a:pt x="10" y="76"/>
                        </a:lnTo>
                        <a:lnTo>
                          <a:pt x="10" y="70"/>
                        </a:lnTo>
                        <a:lnTo>
                          <a:pt x="10" y="68"/>
                        </a:lnTo>
                        <a:lnTo>
                          <a:pt x="14" y="66"/>
                        </a:lnTo>
                        <a:lnTo>
                          <a:pt x="16" y="66"/>
                        </a:lnTo>
                        <a:lnTo>
                          <a:pt x="14" y="62"/>
                        </a:lnTo>
                        <a:lnTo>
                          <a:pt x="14" y="60"/>
                        </a:lnTo>
                        <a:lnTo>
                          <a:pt x="14" y="58"/>
                        </a:lnTo>
                        <a:lnTo>
                          <a:pt x="16" y="52"/>
                        </a:lnTo>
                        <a:lnTo>
                          <a:pt x="14" y="50"/>
                        </a:lnTo>
                        <a:lnTo>
                          <a:pt x="10" y="48"/>
                        </a:lnTo>
                        <a:lnTo>
                          <a:pt x="10" y="42"/>
                        </a:lnTo>
                        <a:lnTo>
                          <a:pt x="10" y="38"/>
                        </a:lnTo>
                        <a:lnTo>
                          <a:pt x="10" y="34"/>
                        </a:lnTo>
                        <a:lnTo>
                          <a:pt x="16" y="24"/>
                        </a:lnTo>
                        <a:lnTo>
                          <a:pt x="18" y="20"/>
                        </a:lnTo>
                        <a:lnTo>
                          <a:pt x="20" y="14"/>
                        </a:lnTo>
                        <a:lnTo>
                          <a:pt x="24" y="6"/>
                        </a:lnTo>
                        <a:lnTo>
                          <a:pt x="38" y="0"/>
                        </a:lnTo>
                        <a:lnTo>
                          <a:pt x="44" y="0"/>
                        </a:lnTo>
                        <a:lnTo>
                          <a:pt x="50" y="0"/>
                        </a:lnTo>
                        <a:lnTo>
                          <a:pt x="54" y="0"/>
                        </a:lnTo>
                        <a:lnTo>
                          <a:pt x="56" y="2"/>
                        </a:lnTo>
                        <a:lnTo>
                          <a:pt x="62" y="6"/>
                        </a:lnTo>
                        <a:lnTo>
                          <a:pt x="64" y="10"/>
                        </a:lnTo>
                        <a:lnTo>
                          <a:pt x="68" y="10"/>
                        </a:lnTo>
                        <a:lnTo>
                          <a:pt x="72" y="10"/>
                        </a:lnTo>
                        <a:lnTo>
                          <a:pt x="80" y="6"/>
                        </a:lnTo>
                        <a:lnTo>
                          <a:pt x="82" y="6"/>
                        </a:lnTo>
                        <a:lnTo>
                          <a:pt x="86" y="6"/>
                        </a:lnTo>
                        <a:lnTo>
                          <a:pt x="86" y="12"/>
                        </a:lnTo>
                        <a:lnTo>
                          <a:pt x="92" y="12"/>
                        </a:lnTo>
                        <a:lnTo>
                          <a:pt x="100" y="12"/>
                        </a:lnTo>
                        <a:lnTo>
                          <a:pt x="106" y="12"/>
                        </a:lnTo>
                        <a:lnTo>
                          <a:pt x="110" y="6"/>
                        </a:lnTo>
                        <a:lnTo>
                          <a:pt x="116" y="6"/>
                        </a:lnTo>
                        <a:lnTo>
                          <a:pt x="122" y="6"/>
                        </a:lnTo>
                        <a:lnTo>
                          <a:pt x="132" y="6"/>
                        </a:lnTo>
                        <a:lnTo>
                          <a:pt x="140" y="6"/>
                        </a:lnTo>
                        <a:lnTo>
                          <a:pt x="146" y="6"/>
                        </a:lnTo>
                        <a:lnTo>
                          <a:pt x="152" y="6"/>
                        </a:lnTo>
                        <a:lnTo>
                          <a:pt x="152" y="4"/>
                        </a:lnTo>
                        <a:lnTo>
                          <a:pt x="154" y="2"/>
                        </a:lnTo>
                        <a:lnTo>
                          <a:pt x="164" y="0"/>
                        </a:lnTo>
                        <a:lnTo>
                          <a:pt x="170" y="10"/>
                        </a:lnTo>
                        <a:lnTo>
                          <a:pt x="172" y="10"/>
                        </a:lnTo>
                        <a:lnTo>
                          <a:pt x="172" y="12"/>
                        </a:lnTo>
                        <a:lnTo>
                          <a:pt x="172" y="12"/>
                        </a:lnTo>
                        <a:lnTo>
                          <a:pt x="172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0" name="Freeform 1615"/>
                  <p:cNvSpPr/>
                  <p:nvPr/>
                </p:nvSpPr>
                <p:spPr bwMode="auto">
                  <a:xfrm>
                    <a:off x="654050" y="3765550"/>
                    <a:ext cx="368300" cy="333375"/>
                  </a:xfrm>
                  <a:custGeom>
                    <a:avLst/>
                    <a:gdLst>
                      <a:gd name="T0" fmla="*/ 196 w 232"/>
                      <a:gd name="T1" fmla="*/ 176 h 210"/>
                      <a:gd name="T2" fmla="*/ 192 w 232"/>
                      <a:gd name="T3" fmla="*/ 182 h 210"/>
                      <a:gd name="T4" fmla="*/ 180 w 232"/>
                      <a:gd name="T5" fmla="*/ 182 h 210"/>
                      <a:gd name="T6" fmla="*/ 162 w 232"/>
                      <a:gd name="T7" fmla="*/ 182 h 210"/>
                      <a:gd name="T8" fmla="*/ 152 w 232"/>
                      <a:gd name="T9" fmla="*/ 182 h 210"/>
                      <a:gd name="T10" fmla="*/ 142 w 232"/>
                      <a:gd name="T11" fmla="*/ 186 h 210"/>
                      <a:gd name="T12" fmla="*/ 126 w 232"/>
                      <a:gd name="T13" fmla="*/ 186 h 210"/>
                      <a:gd name="T14" fmla="*/ 124 w 232"/>
                      <a:gd name="T15" fmla="*/ 182 h 210"/>
                      <a:gd name="T16" fmla="*/ 114 w 232"/>
                      <a:gd name="T17" fmla="*/ 184 h 210"/>
                      <a:gd name="T18" fmla="*/ 106 w 232"/>
                      <a:gd name="T19" fmla="*/ 184 h 210"/>
                      <a:gd name="T20" fmla="*/ 98 w 232"/>
                      <a:gd name="T21" fmla="*/ 176 h 210"/>
                      <a:gd name="T22" fmla="*/ 90 w 232"/>
                      <a:gd name="T23" fmla="*/ 174 h 210"/>
                      <a:gd name="T24" fmla="*/ 80 w 232"/>
                      <a:gd name="T25" fmla="*/ 174 h 210"/>
                      <a:gd name="T26" fmla="*/ 62 w 232"/>
                      <a:gd name="T27" fmla="*/ 190 h 210"/>
                      <a:gd name="T28" fmla="*/ 56 w 232"/>
                      <a:gd name="T29" fmla="*/ 200 h 210"/>
                      <a:gd name="T30" fmla="*/ 44 w 232"/>
                      <a:gd name="T31" fmla="*/ 208 h 210"/>
                      <a:gd name="T32" fmla="*/ 42 w 232"/>
                      <a:gd name="T33" fmla="*/ 202 h 210"/>
                      <a:gd name="T34" fmla="*/ 28 w 232"/>
                      <a:gd name="T35" fmla="*/ 208 h 210"/>
                      <a:gd name="T36" fmla="*/ 26 w 232"/>
                      <a:gd name="T37" fmla="*/ 192 h 210"/>
                      <a:gd name="T38" fmla="*/ 24 w 232"/>
                      <a:gd name="T39" fmla="*/ 186 h 210"/>
                      <a:gd name="T40" fmla="*/ 16 w 232"/>
                      <a:gd name="T41" fmla="*/ 174 h 210"/>
                      <a:gd name="T42" fmla="*/ 6 w 232"/>
                      <a:gd name="T43" fmla="*/ 160 h 210"/>
                      <a:gd name="T44" fmla="*/ 2 w 232"/>
                      <a:gd name="T45" fmla="*/ 148 h 210"/>
                      <a:gd name="T46" fmla="*/ 8 w 232"/>
                      <a:gd name="T47" fmla="*/ 146 h 210"/>
                      <a:gd name="T48" fmla="*/ 16 w 232"/>
                      <a:gd name="T49" fmla="*/ 146 h 210"/>
                      <a:gd name="T50" fmla="*/ 30 w 232"/>
                      <a:gd name="T51" fmla="*/ 142 h 210"/>
                      <a:gd name="T52" fmla="*/ 48 w 232"/>
                      <a:gd name="T53" fmla="*/ 136 h 210"/>
                      <a:gd name="T54" fmla="*/ 60 w 232"/>
                      <a:gd name="T55" fmla="*/ 130 h 210"/>
                      <a:gd name="T56" fmla="*/ 66 w 232"/>
                      <a:gd name="T57" fmla="*/ 120 h 210"/>
                      <a:gd name="T58" fmla="*/ 84 w 232"/>
                      <a:gd name="T59" fmla="*/ 74 h 210"/>
                      <a:gd name="T60" fmla="*/ 170 w 232"/>
                      <a:gd name="T61" fmla="*/ 0 h 210"/>
                      <a:gd name="T62" fmla="*/ 208 w 232"/>
                      <a:gd name="T63" fmla="*/ 18 h 210"/>
                      <a:gd name="T64" fmla="*/ 226 w 232"/>
                      <a:gd name="T65" fmla="*/ 46 h 210"/>
                      <a:gd name="T66" fmla="*/ 232 w 232"/>
                      <a:gd name="T67" fmla="*/ 58 h 210"/>
                      <a:gd name="T68" fmla="*/ 228 w 232"/>
                      <a:gd name="T69" fmla="*/ 68 h 210"/>
                      <a:gd name="T70" fmla="*/ 226 w 232"/>
                      <a:gd name="T71" fmla="*/ 110 h 210"/>
                      <a:gd name="T72" fmla="*/ 206 w 232"/>
                      <a:gd name="T73" fmla="*/ 156 h 210"/>
                      <a:gd name="T74" fmla="*/ 204 w 232"/>
                      <a:gd name="T75" fmla="*/ 168 h 210"/>
                      <a:gd name="T76" fmla="*/ 206 w 232"/>
                      <a:gd name="T77" fmla="*/ 174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32" h="210">
                        <a:moveTo>
                          <a:pt x="206" y="174"/>
                        </a:moveTo>
                        <a:lnTo>
                          <a:pt x="196" y="176"/>
                        </a:lnTo>
                        <a:lnTo>
                          <a:pt x="192" y="178"/>
                        </a:lnTo>
                        <a:lnTo>
                          <a:pt x="192" y="182"/>
                        </a:lnTo>
                        <a:lnTo>
                          <a:pt x="188" y="182"/>
                        </a:lnTo>
                        <a:lnTo>
                          <a:pt x="180" y="182"/>
                        </a:lnTo>
                        <a:lnTo>
                          <a:pt x="172" y="182"/>
                        </a:lnTo>
                        <a:lnTo>
                          <a:pt x="162" y="182"/>
                        </a:lnTo>
                        <a:lnTo>
                          <a:pt x="156" y="182"/>
                        </a:lnTo>
                        <a:lnTo>
                          <a:pt x="152" y="182"/>
                        </a:lnTo>
                        <a:lnTo>
                          <a:pt x="146" y="186"/>
                        </a:lnTo>
                        <a:lnTo>
                          <a:pt x="142" y="186"/>
                        </a:lnTo>
                        <a:lnTo>
                          <a:pt x="134" y="186"/>
                        </a:lnTo>
                        <a:lnTo>
                          <a:pt x="126" y="186"/>
                        </a:lnTo>
                        <a:lnTo>
                          <a:pt x="126" y="182"/>
                        </a:lnTo>
                        <a:lnTo>
                          <a:pt x="124" y="182"/>
                        </a:lnTo>
                        <a:lnTo>
                          <a:pt x="120" y="182"/>
                        </a:lnTo>
                        <a:lnTo>
                          <a:pt x="114" y="184"/>
                        </a:lnTo>
                        <a:lnTo>
                          <a:pt x="108" y="184"/>
                        </a:lnTo>
                        <a:lnTo>
                          <a:pt x="106" y="184"/>
                        </a:lnTo>
                        <a:lnTo>
                          <a:pt x="102" y="182"/>
                        </a:lnTo>
                        <a:lnTo>
                          <a:pt x="98" y="176"/>
                        </a:lnTo>
                        <a:lnTo>
                          <a:pt x="96" y="174"/>
                        </a:lnTo>
                        <a:lnTo>
                          <a:pt x="90" y="174"/>
                        </a:lnTo>
                        <a:lnTo>
                          <a:pt x="84" y="174"/>
                        </a:lnTo>
                        <a:lnTo>
                          <a:pt x="80" y="174"/>
                        </a:lnTo>
                        <a:lnTo>
                          <a:pt x="64" y="182"/>
                        </a:lnTo>
                        <a:lnTo>
                          <a:pt x="62" y="190"/>
                        </a:lnTo>
                        <a:lnTo>
                          <a:pt x="60" y="194"/>
                        </a:lnTo>
                        <a:lnTo>
                          <a:pt x="56" y="200"/>
                        </a:lnTo>
                        <a:lnTo>
                          <a:pt x="52" y="210"/>
                        </a:lnTo>
                        <a:lnTo>
                          <a:pt x="44" y="208"/>
                        </a:lnTo>
                        <a:lnTo>
                          <a:pt x="44" y="204"/>
                        </a:lnTo>
                        <a:lnTo>
                          <a:pt x="42" y="202"/>
                        </a:lnTo>
                        <a:lnTo>
                          <a:pt x="36" y="200"/>
                        </a:lnTo>
                        <a:lnTo>
                          <a:pt x="28" y="208"/>
                        </a:lnTo>
                        <a:lnTo>
                          <a:pt x="26" y="194"/>
                        </a:lnTo>
                        <a:lnTo>
                          <a:pt x="26" y="192"/>
                        </a:lnTo>
                        <a:lnTo>
                          <a:pt x="26" y="186"/>
                        </a:lnTo>
                        <a:lnTo>
                          <a:pt x="24" y="186"/>
                        </a:lnTo>
                        <a:lnTo>
                          <a:pt x="20" y="186"/>
                        </a:lnTo>
                        <a:lnTo>
                          <a:pt x="16" y="174"/>
                        </a:lnTo>
                        <a:lnTo>
                          <a:pt x="16" y="168"/>
                        </a:lnTo>
                        <a:lnTo>
                          <a:pt x="6" y="160"/>
                        </a:lnTo>
                        <a:lnTo>
                          <a:pt x="0" y="154"/>
                        </a:lnTo>
                        <a:lnTo>
                          <a:pt x="2" y="148"/>
                        </a:lnTo>
                        <a:lnTo>
                          <a:pt x="6" y="148"/>
                        </a:lnTo>
                        <a:lnTo>
                          <a:pt x="8" y="146"/>
                        </a:lnTo>
                        <a:lnTo>
                          <a:pt x="10" y="146"/>
                        </a:lnTo>
                        <a:lnTo>
                          <a:pt x="16" y="146"/>
                        </a:lnTo>
                        <a:lnTo>
                          <a:pt x="24" y="142"/>
                        </a:lnTo>
                        <a:lnTo>
                          <a:pt x="30" y="142"/>
                        </a:lnTo>
                        <a:lnTo>
                          <a:pt x="42" y="138"/>
                        </a:lnTo>
                        <a:lnTo>
                          <a:pt x="48" y="136"/>
                        </a:lnTo>
                        <a:lnTo>
                          <a:pt x="60" y="136"/>
                        </a:lnTo>
                        <a:lnTo>
                          <a:pt x="60" y="130"/>
                        </a:lnTo>
                        <a:lnTo>
                          <a:pt x="62" y="122"/>
                        </a:lnTo>
                        <a:lnTo>
                          <a:pt x="66" y="120"/>
                        </a:lnTo>
                        <a:lnTo>
                          <a:pt x="64" y="78"/>
                        </a:lnTo>
                        <a:lnTo>
                          <a:pt x="84" y="74"/>
                        </a:lnTo>
                        <a:lnTo>
                          <a:pt x="92" y="58"/>
                        </a:lnTo>
                        <a:lnTo>
                          <a:pt x="170" y="0"/>
                        </a:lnTo>
                        <a:lnTo>
                          <a:pt x="206" y="20"/>
                        </a:lnTo>
                        <a:lnTo>
                          <a:pt x="208" y="18"/>
                        </a:lnTo>
                        <a:lnTo>
                          <a:pt x="218" y="10"/>
                        </a:lnTo>
                        <a:lnTo>
                          <a:pt x="226" y="46"/>
                        </a:lnTo>
                        <a:lnTo>
                          <a:pt x="232" y="50"/>
                        </a:lnTo>
                        <a:lnTo>
                          <a:pt x="232" y="58"/>
                        </a:lnTo>
                        <a:lnTo>
                          <a:pt x="232" y="60"/>
                        </a:lnTo>
                        <a:lnTo>
                          <a:pt x="228" y="68"/>
                        </a:lnTo>
                        <a:lnTo>
                          <a:pt x="226" y="76"/>
                        </a:lnTo>
                        <a:lnTo>
                          <a:pt x="226" y="110"/>
                        </a:lnTo>
                        <a:lnTo>
                          <a:pt x="226" y="136"/>
                        </a:lnTo>
                        <a:lnTo>
                          <a:pt x="206" y="156"/>
                        </a:lnTo>
                        <a:lnTo>
                          <a:pt x="206" y="168"/>
                        </a:lnTo>
                        <a:lnTo>
                          <a:pt x="204" y="168"/>
                        </a:lnTo>
                        <a:lnTo>
                          <a:pt x="206" y="174"/>
                        </a:lnTo>
                        <a:lnTo>
                          <a:pt x="206" y="174"/>
                        </a:lnTo>
                        <a:lnTo>
                          <a:pt x="206" y="17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1" name="Freeform 1616"/>
                  <p:cNvSpPr>
                    <a:spLocks noEditPoints="1"/>
                  </p:cNvSpPr>
                  <p:nvPr/>
                </p:nvSpPr>
                <p:spPr bwMode="auto">
                  <a:xfrm>
                    <a:off x="4476750" y="5476875"/>
                    <a:ext cx="282575" cy="419100"/>
                  </a:xfrm>
                  <a:custGeom>
                    <a:avLst/>
                    <a:gdLst>
                      <a:gd name="T0" fmla="*/ 12 w 178"/>
                      <a:gd name="T1" fmla="*/ 264 h 264"/>
                      <a:gd name="T2" fmla="*/ 26 w 178"/>
                      <a:gd name="T3" fmla="*/ 260 h 264"/>
                      <a:gd name="T4" fmla="*/ 16 w 178"/>
                      <a:gd name="T5" fmla="*/ 252 h 264"/>
                      <a:gd name="T6" fmla="*/ 88 w 178"/>
                      <a:gd name="T7" fmla="*/ 124 h 264"/>
                      <a:gd name="T8" fmla="*/ 82 w 178"/>
                      <a:gd name="T9" fmla="*/ 146 h 264"/>
                      <a:gd name="T10" fmla="*/ 74 w 178"/>
                      <a:gd name="T11" fmla="*/ 156 h 264"/>
                      <a:gd name="T12" fmla="*/ 56 w 178"/>
                      <a:gd name="T13" fmla="*/ 184 h 264"/>
                      <a:gd name="T14" fmla="*/ 30 w 178"/>
                      <a:gd name="T15" fmla="*/ 198 h 264"/>
                      <a:gd name="T16" fmla="*/ 22 w 178"/>
                      <a:gd name="T17" fmla="*/ 206 h 264"/>
                      <a:gd name="T18" fmla="*/ 16 w 178"/>
                      <a:gd name="T19" fmla="*/ 208 h 264"/>
                      <a:gd name="T20" fmla="*/ 10 w 178"/>
                      <a:gd name="T21" fmla="*/ 220 h 264"/>
                      <a:gd name="T22" fmla="*/ 0 w 178"/>
                      <a:gd name="T23" fmla="*/ 236 h 264"/>
                      <a:gd name="T24" fmla="*/ 10 w 178"/>
                      <a:gd name="T25" fmla="*/ 244 h 264"/>
                      <a:gd name="T26" fmla="*/ 20 w 178"/>
                      <a:gd name="T27" fmla="*/ 250 h 264"/>
                      <a:gd name="T28" fmla="*/ 48 w 178"/>
                      <a:gd name="T29" fmla="*/ 246 h 264"/>
                      <a:gd name="T30" fmla="*/ 66 w 178"/>
                      <a:gd name="T31" fmla="*/ 210 h 264"/>
                      <a:gd name="T32" fmla="*/ 80 w 178"/>
                      <a:gd name="T33" fmla="*/ 200 h 264"/>
                      <a:gd name="T34" fmla="*/ 90 w 178"/>
                      <a:gd name="T35" fmla="*/ 184 h 264"/>
                      <a:gd name="T36" fmla="*/ 116 w 178"/>
                      <a:gd name="T37" fmla="*/ 136 h 264"/>
                      <a:gd name="T38" fmla="*/ 112 w 178"/>
                      <a:gd name="T39" fmla="*/ 138 h 264"/>
                      <a:gd name="T40" fmla="*/ 102 w 178"/>
                      <a:gd name="T41" fmla="*/ 136 h 264"/>
                      <a:gd name="T42" fmla="*/ 94 w 178"/>
                      <a:gd name="T43" fmla="*/ 124 h 264"/>
                      <a:gd name="T44" fmla="*/ 88 w 178"/>
                      <a:gd name="T45" fmla="*/ 124 h 264"/>
                      <a:gd name="T46" fmla="*/ 92 w 178"/>
                      <a:gd name="T47" fmla="*/ 2 h 264"/>
                      <a:gd name="T48" fmla="*/ 94 w 178"/>
                      <a:gd name="T49" fmla="*/ 10 h 264"/>
                      <a:gd name="T50" fmla="*/ 108 w 178"/>
                      <a:gd name="T51" fmla="*/ 34 h 264"/>
                      <a:gd name="T52" fmla="*/ 112 w 178"/>
                      <a:gd name="T53" fmla="*/ 42 h 264"/>
                      <a:gd name="T54" fmla="*/ 116 w 178"/>
                      <a:gd name="T55" fmla="*/ 46 h 264"/>
                      <a:gd name="T56" fmla="*/ 118 w 178"/>
                      <a:gd name="T57" fmla="*/ 54 h 264"/>
                      <a:gd name="T58" fmla="*/ 118 w 178"/>
                      <a:gd name="T59" fmla="*/ 64 h 264"/>
                      <a:gd name="T60" fmla="*/ 120 w 178"/>
                      <a:gd name="T61" fmla="*/ 88 h 264"/>
                      <a:gd name="T62" fmla="*/ 120 w 178"/>
                      <a:gd name="T63" fmla="*/ 110 h 264"/>
                      <a:gd name="T64" fmla="*/ 128 w 178"/>
                      <a:gd name="T65" fmla="*/ 128 h 264"/>
                      <a:gd name="T66" fmla="*/ 136 w 178"/>
                      <a:gd name="T67" fmla="*/ 144 h 264"/>
                      <a:gd name="T68" fmla="*/ 144 w 178"/>
                      <a:gd name="T69" fmla="*/ 136 h 264"/>
                      <a:gd name="T70" fmla="*/ 156 w 178"/>
                      <a:gd name="T71" fmla="*/ 118 h 264"/>
                      <a:gd name="T72" fmla="*/ 154 w 178"/>
                      <a:gd name="T73" fmla="*/ 106 h 264"/>
                      <a:gd name="T74" fmla="*/ 170 w 178"/>
                      <a:gd name="T75" fmla="*/ 102 h 264"/>
                      <a:gd name="T76" fmla="*/ 178 w 178"/>
                      <a:gd name="T77" fmla="*/ 82 h 264"/>
                      <a:gd name="T78" fmla="*/ 172 w 178"/>
                      <a:gd name="T79" fmla="*/ 70 h 264"/>
                      <a:gd name="T80" fmla="*/ 164 w 178"/>
                      <a:gd name="T81" fmla="*/ 78 h 264"/>
                      <a:gd name="T82" fmla="*/ 142 w 178"/>
                      <a:gd name="T83" fmla="*/ 70 h 264"/>
                      <a:gd name="T84" fmla="*/ 138 w 178"/>
                      <a:gd name="T85" fmla="*/ 52 h 264"/>
                      <a:gd name="T86" fmla="*/ 134 w 178"/>
                      <a:gd name="T87" fmla="*/ 54 h 264"/>
                      <a:gd name="T88" fmla="*/ 126 w 178"/>
                      <a:gd name="T89" fmla="*/ 54 h 264"/>
                      <a:gd name="T90" fmla="*/ 120 w 178"/>
                      <a:gd name="T91" fmla="*/ 24 h 264"/>
                      <a:gd name="T92" fmla="*/ 106 w 178"/>
                      <a:gd name="T93" fmla="*/ 10 h 264"/>
                      <a:gd name="T94" fmla="*/ 94 w 178"/>
                      <a:gd name="T95" fmla="*/ 6 h 264"/>
                      <a:gd name="T96" fmla="*/ 92 w 178"/>
                      <a:gd name="T97" fmla="*/ 0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78" h="264">
                        <a:moveTo>
                          <a:pt x="16" y="252"/>
                        </a:moveTo>
                        <a:lnTo>
                          <a:pt x="16" y="252"/>
                        </a:lnTo>
                        <a:lnTo>
                          <a:pt x="12" y="264"/>
                        </a:lnTo>
                        <a:lnTo>
                          <a:pt x="22" y="264"/>
                        </a:lnTo>
                        <a:lnTo>
                          <a:pt x="28" y="264"/>
                        </a:lnTo>
                        <a:lnTo>
                          <a:pt x="26" y="260"/>
                        </a:lnTo>
                        <a:lnTo>
                          <a:pt x="22" y="254"/>
                        </a:lnTo>
                        <a:lnTo>
                          <a:pt x="16" y="252"/>
                        </a:lnTo>
                        <a:lnTo>
                          <a:pt x="16" y="252"/>
                        </a:lnTo>
                        <a:lnTo>
                          <a:pt x="16" y="252"/>
                        </a:lnTo>
                        <a:close/>
                        <a:moveTo>
                          <a:pt x="88" y="124"/>
                        </a:moveTo>
                        <a:lnTo>
                          <a:pt x="88" y="124"/>
                        </a:lnTo>
                        <a:lnTo>
                          <a:pt x="82" y="132"/>
                        </a:lnTo>
                        <a:lnTo>
                          <a:pt x="82" y="138"/>
                        </a:lnTo>
                        <a:lnTo>
                          <a:pt x="82" y="146"/>
                        </a:lnTo>
                        <a:lnTo>
                          <a:pt x="74" y="152"/>
                        </a:lnTo>
                        <a:lnTo>
                          <a:pt x="74" y="154"/>
                        </a:lnTo>
                        <a:lnTo>
                          <a:pt x="74" y="156"/>
                        </a:lnTo>
                        <a:lnTo>
                          <a:pt x="70" y="160"/>
                        </a:lnTo>
                        <a:lnTo>
                          <a:pt x="62" y="178"/>
                        </a:lnTo>
                        <a:lnTo>
                          <a:pt x="56" y="184"/>
                        </a:lnTo>
                        <a:lnTo>
                          <a:pt x="48" y="190"/>
                        </a:lnTo>
                        <a:lnTo>
                          <a:pt x="38" y="196"/>
                        </a:lnTo>
                        <a:lnTo>
                          <a:pt x="30" y="198"/>
                        </a:lnTo>
                        <a:lnTo>
                          <a:pt x="28" y="200"/>
                        </a:lnTo>
                        <a:lnTo>
                          <a:pt x="28" y="206"/>
                        </a:lnTo>
                        <a:lnTo>
                          <a:pt x="22" y="206"/>
                        </a:lnTo>
                        <a:lnTo>
                          <a:pt x="22" y="208"/>
                        </a:lnTo>
                        <a:lnTo>
                          <a:pt x="20" y="208"/>
                        </a:lnTo>
                        <a:lnTo>
                          <a:pt x="16" y="208"/>
                        </a:lnTo>
                        <a:lnTo>
                          <a:pt x="12" y="210"/>
                        </a:lnTo>
                        <a:lnTo>
                          <a:pt x="12" y="214"/>
                        </a:lnTo>
                        <a:lnTo>
                          <a:pt x="10" y="220"/>
                        </a:lnTo>
                        <a:lnTo>
                          <a:pt x="4" y="220"/>
                        </a:lnTo>
                        <a:lnTo>
                          <a:pt x="2" y="234"/>
                        </a:lnTo>
                        <a:lnTo>
                          <a:pt x="0" y="236"/>
                        </a:lnTo>
                        <a:lnTo>
                          <a:pt x="2" y="242"/>
                        </a:lnTo>
                        <a:lnTo>
                          <a:pt x="8" y="244"/>
                        </a:lnTo>
                        <a:lnTo>
                          <a:pt x="10" y="244"/>
                        </a:lnTo>
                        <a:lnTo>
                          <a:pt x="16" y="242"/>
                        </a:lnTo>
                        <a:lnTo>
                          <a:pt x="18" y="242"/>
                        </a:lnTo>
                        <a:lnTo>
                          <a:pt x="20" y="250"/>
                        </a:lnTo>
                        <a:lnTo>
                          <a:pt x="28" y="252"/>
                        </a:lnTo>
                        <a:lnTo>
                          <a:pt x="44" y="252"/>
                        </a:lnTo>
                        <a:lnTo>
                          <a:pt x="48" y="246"/>
                        </a:lnTo>
                        <a:lnTo>
                          <a:pt x="56" y="236"/>
                        </a:lnTo>
                        <a:lnTo>
                          <a:pt x="66" y="216"/>
                        </a:lnTo>
                        <a:lnTo>
                          <a:pt x="66" y="210"/>
                        </a:lnTo>
                        <a:lnTo>
                          <a:pt x="66" y="206"/>
                        </a:lnTo>
                        <a:lnTo>
                          <a:pt x="72" y="202"/>
                        </a:lnTo>
                        <a:lnTo>
                          <a:pt x="80" y="200"/>
                        </a:lnTo>
                        <a:lnTo>
                          <a:pt x="92" y="196"/>
                        </a:lnTo>
                        <a:lnTo>
                          <a:pt x="92" y="188"/>
                        </a:lnTo>
                        <a:lnTo>
                          <a:pt x="90" y="184"/>
                        </a:lnTo>
                        <a:lnTo>
                          <a:pt x="102" y="170"/>
                        </a:lnTo>
                        <a:lnTo>
                          <a:pt x="116" y="154"/>
                        </a:lnTo>
                        <a:lnTo>
                          <a:pt x="116" y="136"/>
                        </a:lnTo>
                        <a:lnTo>
                          <a:pt x="112" y="134"/>
                        </a:lnTo>
                        <a:lnTo>
                          <a:pt x="112" y="136"/>
                        </a:lnTo>
                        <a:lnTo>
                          <a:pt x="112" y="138"/>
                        </a:lnTo>
                        <a:lnTo>
                          <a:pt x="108" y="136"/>
                        </a:lnTo>
                        <a:lnTo>
                          <a:pt x="106" y="134"/>
                        </a:lnTo>
                        <a:lnTo>
                          <a:pt x="102" y="136"/>
                        </a:lnTo>
                        <a:lnTo>
                          <a:pt x="102" y="138"/>
                        </a:lnTo>
                        <a:lnTo>
                          <a:pt x="98" y="138"/>
                        </a:lnTo>
                        <a:lnTo>
                          <a:pt x="94" y="124"/>
                        </a:lnTo>
                        <a:lnTo>
                          <a:pt x="88" y="124"/>
                        </a:lnTo>
                        <a:lnTo>
                          <a:pt x="88" y="124"/>
                        </a:lnTo>
                        <a:lnTo>
                          <a:pt x="88" y="124"/>
                        </a:lnTo>
                        <a:close/>
                        <a:moveTo>
                          <a:pt x="92" y="0"/>
                        </a:moveTo>
                        <a:lnTo>
                          <a:pt x="92" y="0"/>
                        </a:lnTo>
                        <a:lnTo>
                          <a:pt x="92" y="2"/>
                        </a:lnTo>
                        <a:lnTo>
                          <a:pt x="90" y="2"/>
                        </a:lnTo>
                        <a:lnTo>
                          <a:pt x="90" y="6"/>
                        </a:lnTo>
                        <a:lnTo>
                          <a:pt x="94" y="10"/>
                        </a:lnTo>
                        <a:lnTo>
                          <a:pt x="98" y="16"/>
                        </a:lnTo>
                        <a:lnTo>
                          <a:pt x="102" y="28"/>
                        </a:lnTo>
                        <a:lnTo>
                          <a:pt x="108" y="34"/>
                        </a:lnTo>
                        <a:lnTo>
                          <a:pt x="110" y="36"/>
                        </a:lnTo>
                        <a:lnTo>
                          <a:pt x="112" y="38"/>
                        </a:lnTo>
                        <a:lnTo>
                          <a:pt x="112" y="42"/>
                        </a:lnTo>
                        <a:lnTo>
                          <a:pt x="118" y="42"/>
                        </a:lnTo>
                        <a:lnTo>
                          <a:pt x="118" y="44"/>
                        </a:lnTo>
                        <a:lnTo>
                          <a:pt x="116" y="46"/>
                        </a:lnTo>
                        <a:lnTo>
                          <a:pt x="116" y="50"/>
                        </a:lnTo>
                        <a:lnTo>
                          <a:pt x="116" y="52"/>
                        </a:lnTo>
                        <a:lnTo>
                          <a:pt x="118" y="54"/>
                        </a:lnTo>
                        <a:lnTo>
                          <a:pt x="120" y="56"/>
                        </a:lnTo>
                        <a:lnTo>
                          <a:pt x="120" y="62"/>
                        </a:lnTo>
                        <a:lnTo>
                          <a:pt x="118" y="64"/>
                        </a:lnTo>
                        <a:lnTo>
                          <a:pt x="120" y="70"/>
                        </a:lnTo>
                        <a:lnTo>
                          <a:pt x="120" y="78"/>
                        </a:lnTo>
                        <a:lnTo>
                          <a:pt x="120" y="88"/>
                        </a:lnTo>
                        <a:lnTo>
                          <a:pt x="118" y="96"/>
                        </a:lnTo>
                        <a:lnTo>
                          <a:pt x="106" y="100"/>
                        </a:lnTo>
                        <a:lnTo>
                          <a:pt x="120" y="110"/>
                        </a:lnTo>
                        <a:lnTo>
                          <a:pt x="128" y="118"/>
                        </a:lnTo>
                        <a:lnTo>
                          <a:pt x="128" y="124"/>
                        </a:lnTo>
                        <a:lnTo>
                          <a:pt x="128" y="128"/>
                        </a:lnTo>
                        <a:lnTo>
                          <a:pt x="124" y="134"/>
                        </a:lnTo>
                        <a:lnTo>
                          <a:pt x="124" y="142"/>
                        </a:lnTo>
                        <a:lnTo>
                          <a:pt x="136" y="144"/>
                        </a:lnTo>
                        <a:lnTo>
                          <a:pt x="138" y="144"/>
                        </a:lnTo>
                        <a:lnTo>
                          <a:pt x="142" y="142"/>
                        </a:lnTo>
                        <a:lnTo>
                          <a:pt x="144" y="136"/>
                        </a:lnTo>
                        <a:lnTo>
                          <a:pt x="148" y="124"/>
                        </a:lnTo>
                        <a:lnTo>
                          <a:pt x="154" y="120"/>
                        </a:lnTo>
                        <a:lnTo>
                          <a:pt x="156" y="118"/>
                        </a:lnTo>
                        <a:lnTo>
                          <a:pt x="156" y="114"/>
                        </a:lnTo>
                        <a:lnTo>
                          <a:pt x="156" y="108"/>
                        </a:lnTo>
                        <a:lnTo>
                          <a:pt x="154" y="106"/>
                        </a:lnTo>
                        <a:lnTo>
                          <a:pt x="160" y="102"/>
                        </a:lnTo>
                        <a:lnTo>
                          <a:pt x="166" y="100"/>
                        </a:lnTo>
                        <a:lnTo>
                          <a:pt x="170" y="102"/>
                        </a:lnTo>
                        <a:lnTo>
                          <a:pt x="170" y="98"/>
                        </a:lnTo>
                        <a:lnTo>
                          <a:pt x="170" y="96"/>
                        </a:lnTo>
                        <a:lnTo>
                          <a:pt x="178" y="82"/>
                        </a:lnTo>
                        <a:lnTo>
                          <a:pt x="178" y="72"/>
                        </a:lnTo>
                        <a:lnTo>
                          <a:pt x="174" y="72"/>
                        </a:lnTo>
                        <a:lnTo>
                          <a:pt x="172" y="70"/>
                        </a:lnTo>
                        <a:lnTo>
                          <a:pt x="170" y="70"/>
                        </a:lnTo>
                        <a:lnTo>
                          <a:pt x="166" y="72"/>
                        </a:lnTo>
                        <a:lnTo>
                          <a:pt x="164" y="78"/>
                        </a:lnTo>
                        <a:lnTo>
                          <a:pt x="160" y="78"/>
                        </a:lnTo>
                        <a:lnTo>
                          <a:pt x="152" y="78"/>
                        </a:lnTo>
                        <a:lnTo>
                          <a:pt x="142" y="70"/>
                        </a:lnTo>
                        <a:lnTo>
                          <a:pt x="142" y="54"/>
                        </a:lnTo>
                        <a:lnTo>
                          <a:pt x="138" y="54"/>
                        </a:lnTo>
                        <a:lnTo>
                          <a:pt x="138" y="52"/>
                        </a:lnTo>
                        <a:lnTo>
                          <a:pt x="138" y="50"/>
                        </a:lnTo>
                        <a:lnTo>
                          <a:pt x="136" y="50"/>
                        </a:lnTo>
                        <a:lnTo>
                          <a:pt x="134" y="54"/>
                        </a:lnTo>
                        <a:lnTo>
                          <a:pt x="130" y="56"/>
                        </a:lnTo>
                        <a:lnTo>
                          <a:pt x="126" y="56"/>
                        </a:lnTo>
                        <a:lnTo>
                          <a:pt x="126" y="54"/>
                        </a:lnTo>
                        <a:lnTo>
                          <a:pt x="124" y="44"/>
                        </a:lnTo>
                        <a:lnTo>
                          <a:pt x="124" y="34"/>
                        </a:lnTo>
                        <a:lnTo>
                          <a:pt x="120" y="24"/>
                        </a:lnTo>
                        <a:lnTo>
                          <a:pt x="116" y="24"/>
                        </a:lnTo>
                        <a:lnTo>
                          <a:pt x="118" y="18"/>
                        </a:lnTo>
                        <a:lnTo>
                          <a:pt x="106" y="10"/>
                        </a:lnTo>
                        <a:lnTo>
                          <a:pt x="102" y="14"/>
                        </a:lnTo>
                        <a:lnTo>
                          <a:pt x="100" y="14"/>
                        </a:lnTo>
                        <a:lnTo>
                          <a:pt x="94" y="6"/>
                        </a:lnTo>
                        <a:lnTo>
                          <a:pt x="94" y="2"/>
                        </a:lnTo>
                        <a:lnTo>
                          <a:pt x="98" y="0"/>
                        </a:lnTo>
                        <a:lnTo>
                          <a:pt x="92" y="0"/>
                        </a:lnTo>
                        <a:lnTo>
                          <a:pt x="92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2" name="Freeform 1617"/>
                  <p:cNvSpPr/>
                  <p:nvPr/>
                </p:nvSpPr>
                <p:spPr bwMode="auto">
                  <a:xfrm>
                    <a:off x="742950" y="2819400"/>
                    <a:ext cx="95250" cy="79375"/>
                  </a:xfrm>
                  <a:custGeom>
                    <a:avLst/>
                    <a:gdLst>
                      <a:gd name="T0" fmla="*/ 56 w 60"/>
                      <a:gd name="T1" fmla="*/ 6 h 50"/>
                      <a:gd name="T2" fmla="*/ 56 w 60"/>
                      <a:gd name="T3" fmla="*/ 6 h 50"/>
                      <a:gd name="T4" fmla="*/ 56 w 60"/>
                      <a:gd name="T5" fmla="*/ 8 h 50"/>
                      <a:gd name="T6" fmla="*/ 56 w 60"/>
                      <a:gd name="T7" fmla="*/ 2 h 50"/>
                      <a:gd name="T8" fmla="*/ 44 w 60"/>
                      <a:gd name="T9" fmla="*/ 0 h 50"/>
                      <a:gd name="T10" fmla="*/ 38 w 60"/>
                      <a:gd name="T11" fmla="*/ 0 h 50"/>
                      <a:gd name="T12" fmla="*/ 32 w 60"/>
                      <a:gd name="T13" fmla="*/ 0 h 50"/>
                      <a:gd name="T14" fmla="*/ 28 w 60"/>
                      <a:gd name="T15" fmla="*/ 8 h 50"/>
                      <a:gd name="T16" fmla="*/ 26 w 60"/>
                      <a:gd name="T17" fmla="*/ 8 h 50"/>
                      <a:gd name="T18" fmla="*/ 20 w 60"/>
                      <a:gd name="T19" fmla="*/ 8 h 50"/>
                      <a:gd name="T20" fmla="*/ 16 w 60"/>
                      <a:gd name="T21" fmla="*/ 14 h 50"/>
                      <a:gd name="T22" fmla="*/ 16 w 60"/>
                      <a:gd name="T23" fmla="*/ 24 h 50"/>
                      <a:gd name="T24" fmla="*/ 14 w 60"/>
                      <a:gd name="T25" fmla="*/ 38 h 50"/>
                      <a:gd name="T26" fmla="*/ 0 w 60"/>
                      <a:gd name="T27" fmla="*/ 38 h 50"/>
                      <a:gd name="T28" fmla="*/ 0 w 60"/>
                      <a:gd name="T29" fmla="*/ 42 h 50"/>
                      <a:gd name="T30" fmla="*/ 4 w 60"/>
                      <a:gd name="T31" fmla="*/ 44 h 50"/>
                      <a:gd name="T32" fmla="*/ 8 w 60"/>
                      <a:gd name="T33" fmla="*/ 46 h 50"/>
                      <a:gd name="T34" fmla="*/ 14 w 60"/>
                      <a:gd name="T35" fmla="*/ 44 h 50"/>
                      <a:gd name="T36" fmla="*/ 18 w 60"/>
                      <a:gd name="T37" fmla="*/ 44 h 50"/>
                      <a:gd name="T38" fmla="*/ 24 w 60"/>
                      <a:gd name="T39" fmla="*/ 44 h 50"/>
                      <a:gd name="T40" fmla="*/ 26 w 60"/>
                      <a:gd name="T41" fmla="*/ 46 h 50"/>
                      <a:gd name="T42" fmla="*/ 28 w 60"/>
                      <a:gd name="T43" fmla="*/ 50 h 50"/>
                      <a:gd name="T44" fmla="*/ 32 w 60"/>
                      <a:gd name="T45" fmla="*/ 50 h 50"/>
                      <a:gd name="T46" fmla="*/ 36 w 60"/>
                      <a:gd name="T47" fmla="*/ 34 h 50"/>
                      <a:gd name="T48" fmla="*/ 38 w 60"/>
                      <a:gd name="T49" fmla="*/ 28 h 50"/>
                      <a:gd name="T50" fmla="*/ 44 w 60"/>
                      <a:gd name="T51" fmla="*/ 32 h 50"/>
                      <a:gd name="T52" fmla="*/ 46 w 60"/>
                      <a:gd name="T53" fmla="*/ 32 h 50"/>
                      <a:gd name="T54" fmla="*/ 48 w 60"/>
                      <a:gd name="T55" fmla="*/ 28 h 50"/>
                      <a:gd name="T56" fmla="*/ 52 w 60"/>
                      <a:gd name="T57" fmla="*/ 26 h 50"/>
                      <a:gd name="T58" fmla="*/ 54 w 60"/>
                      <a:gd name="T59" fmla="*/ 26 h 50"/>
                      <a:gd name="T60" fmla="*/ 56 w 60"/>
                      <a:gd name="T61" fmla="*/ 24 h 50"/>
                      <a:gd name="T62" fmla="*/ 54 w 60"/>
                      <a:gd name="T63" fmla="*/ 18 h 50"/>
                      <a:gd name="T64" fmla="*/ 56 w 60"/>
                      <a:gd name="T65" fmla="*/ 18 h 50"/>
                      <a:gd name="T66" fmla="*/ 60 w 60"/>
                      <a:gd name="T67" fmla="*/ 16 h 50"/>
                      <a:gd name="T68" fmla="*/ 60 w 60"/>
                      <a:gd name="T69" fmla="*/ 14 h 50"/>
                      <a:gd name="T70" fmla="*/ 56 w 60"/>
                      <a:gd name="T71" fmla="*/ 6 h 50"/>
                      <a:gd name="T72" fmla="*/ 56 w 60"/>
                      <a:gd name="T73" fmla="*/ 6 h 50"/>
                      <a:gd name="T74" fmla="*/ 56 w 60"/>
                      <a:gd name="T75" fmla="*/ 6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0" h="50">
                        <a:moveTo>
                          <a:pt x="56" y="6"/>
                        </a:moveTo>
                        <a:lnTo>
                          <a:pt x="56" y="6"/>
                        </a:lnTo>
                        <a:lnTo>
                          <a:pt x="56" y="8"/>
                        </a:lnTo>
                        <a:lnTo>
                          <a:pt x="56" y="2"/>
                        </a:lnTo>
                        <a:lnTo>
                          <a:pt x="44" y="0"/>
                        </a:lnTo>
                        <a:lnTo>
                          <a:pt x="38" y="0"/>
                        </a:lnTo>
                        <a:lnTo>
                          <a:pt x="32" y="0"/>
                        </a:lnTo>
                        <a:lnTo>
                          <a:pt x="28" y="8"/>
                        </a:lnTo>
                        <a:lnTo>
                          <a:pt x="26" y="8"/>
                        </a:lnTo>
                        <a:lnTo>
                          <a:pt x="20" y="8"/>
                        </a:lnTo>
                        <a:lnTo>
                          <a:pt x="16" y="14"/>
                        </a:lnTo>
                        <a:lnTo>
                          <a:pt x="16" y="24"/>
                        </a:lnTo>
                        <a:lnTo>
                          <a:pt x="14" y="38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4" y="44"/>
                        </a:lnTo>
                        <a:lnTo>
                          <a:pt x="8" y="46"/>
                        </a:lnTo>
                        <a:lnTo>
                          <a:pt x="14" y="44"/>
                        </a:lnTo>
                        <a:lnTo>
                          <a:pt x="18" y="44"/>
                        </a:lnTo>
                        <a:lnTo>
                          <a:pt x="24" y="44"/>
                        </a:lnTo>
                        <a:lnTo>
                          <a:pt x="26" y="46"/>
                        </a:lnTo>
                        <a:lnTo>
                          <a:pt x="28" y="50"/>
                        </a:lnTo>
                        <a:lnTo>
                          <a:pt x="32" y="50"/>
                        </a:lnTo>
                        <a:lnTo>
                          <a:pt x="36" y="34"/>
                        </a:lnTo>
                        <a:lnTo>
                          <a:pt x="38" y="28"/>
                        </a:lnTo>
                        <a:lnTo>
                          <a:pt x="44" y="32"/>
                        </a:lnTo>
                        <a:lnTo>
                          <a:pt x="46" y="32"/>
                        </a:lnTo>
                        <a:lnTo>
                          <a:pt x="48" y="28"/>
                        </a:lnTo>
                        <a:lnTo>
                          <a:pt x="52" y="26"/>
                        </a:lnTo>
                        <a:lnTo>
                          <a:pt x="54" y="26"/>
                        </a:lnTo>
                        <a:lnTo>
                          <a:pt x="56" y="24"/>
                        </a:lnTo>
                        <a:lnTo>
                          <a:pt x="54" y="18"/>
                        </a:lnTo>
                        <a:lnTo>
                          <a:pt x="56" y="18"/>
                        </a:lnTo>
                        <a:lnTo>
                          <a:pt x="60" y="16"/>
                        </a:lnTo>
                        <a:lnTo>
                          <a:pt x="60" y="14"/>
                        </a:lnTo>
                        <a:lnTo>
                          <a:pt x="56" y="6"/>
                        </a:lnTo>
                        <a:lnTo>
                          <a:pt x="56" y="6"/>
                        </a:lnTo>
                        <a:lnTo>
                          <a:pt x="56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3" name="Freeform 1618"/>
                  <p:cNvSpPr/>
                  <p:nvPr/>
                </p:nvSpPr>
                <p:spPr bwMode="auto">
                  <a:xfrm>
                    <a:off x="2505075" y="3575050"/>
                    <a:ext cx="190500" cy="114300"/>
                  </a:xfrm>
                  <a:custGeom>
                    <a:avLst/>
                    <a:gdLst>
                      <a:gd name="T0" fmla="*/ 118 w 120"/>
                      <a:gd name="T1" fmla="*/ 46 h 72"/>
                      <a:gd name="T2" fmla="*/ 108 w 120"/>
                      <a:gd name="T3" fmla="*/ 44 h 72"/>
                      <a:gd name="T4" fmla="*/ 94 w 120"/>
                      <a:gd name="T5" fmla="*/ 44 h 72"/>
                      <a:gd name="T6" fmla="*/ 88 w 120"/>
                      <a:gd name="T7" fmla="*/ 38 h 72"/>
                      <a:gd name="T8" fmla="*/ 82 w 120"/>
                      <a:gd name="T9" fmla="*/ 38 h 72"/>
                      <a:gd name="T10" fmla="*/ 76 w 120"/>
                      <a:gd name="T11" fmla="*/ 34 h 72"/>
                      <a:gd name="T12" fmla="*/ 72 w 120"/>
                      <a:gd name="T13" fmla="*/ 26 h 72"/>
                      <a:gd name="T14" fmla="*/ 64 w 120"/>
                      <a:gd name="T15" fmla="*/ 24 h 72"/>
                      <a:gd name="T16" fmla="*/ 64 w 120"/>
                      <a:gd name="T17" fmla="*/ 16 h 72"/>
                      <a:gd name="T18" fmla="*/ 60 w 120"/>
                      <a:gd name="T19" fmla="*/ 12 h 72"/>
                      <a:gd name="T20" fmla="*/ 52 w 120"/>
                      <a:gd name="T21" fmla="*/ 12 h 72"/>
                      <a:gd name="T22" fmla="*/ 44 w 120"/>
                      <a:gd name="T23" fmla="*/ 12 h 72"/>
                      <a:gd name="T24" fmla="*/ 38 w 120"/>
                      <a:gd name="T25" fmla="*/ 2 h 72"/>
                      <a:gd name="T26" fmla="*/ 34 w 120"/>
                      <a:gd name="T27" fmla="*/ 2 h 72"/>
                      <a:gd name="T28" fmla="*/ 24 w 120"/>
                      <a:gd name="T29" fmla="*/ 2 h 72"/>
                      <a:gd name="T30" fmla="*/ 18 w 120"/>
                      <a:gd name="T31" fmla="*/ 0 h 72"/>
                      <a:gd name="T32" fmla="*/ 16 w 120"/>
                      <a:gd name="T33" fmla="*/ 2 h 72"/>
                      <a:gd name="T34" fmla="*/ 6 w 120"/>
                      <a:gd name="T35" fmla="*/ 8 h 72"/>
                      <a:gd name="T36" fmla="*/ 0 w 120"/>
                      <a:gd name="T37" fmla="*/ 18 h 72"/>
                      <a:gd name="T38" fmla="*/ 2 w 120"/>
                      <a:gd name="T39" fmla="*/ 26 h 72"/>
                      <a:gd name="T40" fmla="*/ 10 w 120"/>
                      <a:gd name="T41" fmla="*/ 28 h 72"/>
                      <a:gd name="T42" fmla="*/ 14 w 120"/>
                      <a:gd name="T43" fmla="*/ 36 h 72"/>
                      <a:gd name="T44" fmla="*/ 20 w 120"/>
                      <a:gd name="T45" fmla="*/ 38 h 72"/>
                      <a:gd name="T46" fmla="*/ 28 w 120"/>
                      <a:gd name="T47" fmla="*/ 40 h 72"/>
                      <a:gd name="T48" fmla="*/ 38 w 120"/>
                      <a:gd name="T49" fmla="*/ 46 h 72"/>
                      <a:gd name="T50" fmla="*/ 46 w 120"/>
                      <a:gd name="T51" fmla="*/ 46 h 72"/>
                      <a:gd name="T52" fmla="*/ 54 w 120"/>
                      <a:gd name="T53" fmla="*/ 52 h 72"/>
                      <a:gd name="T54" fmla="*/ 56 w 120"/>
                      <a:gd name="T55" fmla="*/ 56 h 72"/>
                      <a:gd name="T56" fmla="*/ 64 w 120"/>
                      <a:gd name="T57" fmla="*/ 56 h 72"/>
                      <a:gd name="T58" fmla="*/ 70 w 120"/>
                      <a:gd name="T59" fmla="*/ 64 h 72"/>
                      <a:gd name="T60" fmla="*/ 82 w 120"/>
                      <a:gd name="T61" fmla="*/ 64 h 72"/>
                      <a:gd name="T62" fmla="*/ 94 w 120"/>
                      <a:gd name="T63" fmla="*/ 68 h 72"/>
                      <a:gd name="T64" fmla="*/ 102 w 120"/>
                      <a:gd name="T65" fmla="*/ 72 h 72"/>
                      <a:gd name="T66" fmla="*/ 110 w 120"/>
                      <a:gd name="T67" fmla="*/ 72 h 72"/>
                      <a:gd name="T68" fmla="*/ 116 w 120"/>
                      <a:gd name="T69" fmla="*/ 72 h 72"/>
                      <a:gd name="T70" fmla="*/ 118 w 120"/>
                      <a:gd name="T71" fmla="*/ 66 h 72"/>
                      <a:gd name="T72" fmla="*/ 120 w 120"/>
                      <a:gd name="T73" fmla="*/ 64 h 72"/>
                      <a:gd name="T74" fmla="*/ 116 w 120"/>
                      <a:gd name="T75" fmla="*/ 58 h 72"/>
                      <a:gd name="T76" fmla="*/ 118 w 120"/>
                      <a:gd name="T77" fmla="*/ 54 h 72"/>
                      <a:gd name="T78" fmla="*/ 118 w 120"/>
                      <a:gd name="T79" fmla="*/ 46 h 72"/>
                      <a:gd name="T80" fmla="*/ 118 w 120"/>
                      <a:gd name="T81" fmla="*/ 46 h 72"/>
                      <a:gd name="T82" fmla="*/ 118 w 120"/>
                      <a:gd name="T83" fmla="*/ 4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0" h="72">
                        <a:moveTo>
                          <a:pt x="118" y="46"/>
                        </a:moveTo>
                        <a:lnTo>
                          <a:pt x="108" y="44"/>
                        </a:lnTo>
                        <a:lnTo>
                          <a:pt x="94" y="44"/>
                        </a:lnTo>
                        <a:lnTo>
                          <a:pt x="88" y="38"/>
                        </a:lnTo>
                        <a:lnTo>
                          <a:pt x="82" y="38"/>
                        </a:lnTo>
                        <a:lnTo>
                          <a:pt x="76" y="34"/>
                        </a:lnTo>
                        <a:lnTo>
                          <a:pt x="72" y="26"/>
                        </a:lnTo>
                        <a:lnTo>
                          <a:pt x="64" y="24"/>
                        </a:lnTo>
                        <a:lnTo>
                          <a:pt x="64" y="16"/>
                        </a:lnTo>
                        <a:lnTo>
                          <a:pt x="60" y="12"/>
                        </a:lnTo>
                        <a:lnTo>
                          <a:pt x="52" y="12"/>
                        </a:lnTo>
                        <a:lnTo>
                          <a:pt x="44" y="12"/>
                        </a:lnTo>
                        <a:lnTo>
                          <a:pt x="38" y="2"/>
                        </a:lnTo>
                        <a:lnTo>
                          <a:pt x="34" y="2"/>
                        </a:lnTo>
                        <a:lnTo>
                          <a:pt x="24" y="2"/>
                        </a:lnTo>
                        <a:lnTo>
                          <a:pt x="18" y="0"/>
                        </a:lnTo>
                        <a:lnTo>
                          <a:pt x="16" y="2"/>
                        </a:lnTo>
                        <a:lnTo>
                          <a:pt x="6" y="8"/>
                        </a:lnTo>
                        <a:lnTo>
                          <a:pt x="0" y="18"/>
                        </a:lnTo>
                        <a:lnTo>
                          <a:pt x="2" y="26"/>
                        </a:lnTo>
                        <a:lnTo>
                          <a:pt x="10" y="28"/>
                        </a:lnTo>
                        <a:lnTo>
                          <a:pt x="14" y="36"/>
                        </a:lnTo>
                        <a:lnTo>
                          <a:pt x="20" y="38"/>
                        </a:lnTo>
                        <a:lnTo>
                          <a:pt x="28" y="40"/>
                        </a:lnTo>
                        <a:lnTo>
                          <a:pt x="38" y="46"/>
                        </a:lnTo>
                        <a:lnTo>
                          <a:pt x="46" y="46"/>
                        </a:lnTo>
                        <a:lnTo>
                          <a:pt x="54" y="52"/>
                        </a:lnTo>
                        <a:lnTo>
                          <a:pt x="56" y="56"/>
                        </a:lnTo>
                        <a:lnTo>
                          <a:pt x="64" y="56"/>
                        </a:lnTo>
                        <a:lnTo>
                          <a:pt x="70" y="64"/>
                        </a:lnTo>
                        <a:lnTo>
                          <a:pt x="82" y="64"/>
                        </a:lnTo>
                        <a:lnTo>
                          <a:pt x="94" y="68"/>
                        </a:lnTo>
                        <a:lnTo>
                          <a:pt x="102" y="72"/>
                        </a:lnTo>
                        <a:lnTo>
                          <a:pt x="110" y="72"/>
                        </a:lnTo>
                        <a:lnTo>
                          <a:pt x="116" y="72"/>
                        </a:lnTo>
                        <a:lnTo>
                          <a:pt x="118" y="66"/>
                        </a:lnTo>
                        <a:lnTo>
                          <a:pt x="120" y="64"/>
                        </a:lnTo>
                        <a:lnTo>
                          <a:pt x="116" y="58"/>
                        </a:lnTo>
                        <a:lnTo>
                          <a:pt x="118" y="54"/>
                        </a:lnTo>
                        <a:lnTo>
                          <a:pt x="118" y="46"/>
                        </a:lnTo>
                        <a:lnTo>
                          <a:pt x="118" y="46"/>
                        </a:lnTo>
                        <a:lnTo>
                          <a:pt x="118" y="4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4" name="Freeform 1619"/>
                  <p:cNvSpPr>
                    <a:spLocks noEditPoints="1"/>
                  </p:cNvSpPr>
                  <p:nvPr/>
                </p:nvSpPr>
                <p:spPr bwMode="auto">
                  <a:xfrm>
                    <a:off x="920750" y="4937125"/>
                    <a:ext cx="320675" cy="355600"/>
                  </a:xfrm>
                  <a:custGeom>
                    <a:avLst/>
                    <a:gdLst>
                      <a:gd name="T0" fmla="*/ 72 w 202"/>
                      <a:gd name="T1" fmla="*/ 224 h 224"/>
                      <a:gd name="T2" fmla="*/ 84 w 202"/>
                      <a:gd name="T3" fmla="*/ 212 h 224"/>
                      <a:gd name="T4" fmla="*/ 88 w 202"/>
                      <a:gd name="T5" fmla="*/ 218 h 224"/>
                      <a:gd name="T6" fmla="*/ 96 w 202"/>
                      <a:gd name="T7" fmla="*/ 224 h 224"/>
                      <a:gd name="T8" fmla="*/ 104 w 202"/>
                      <a:gd name="T9" fmla="*/ 224 h 224"/>
                      <a:gd name="T10" fmla="*/ 112 w 202"/>
                      <a:gd name="T11" fmla="*/ 216 h 224"/>
                      <a:gd name="T12" fmla="*/ 116 w 202"/>
                      <a:gd name="T13" fmla="*/ 212 h 224"/>
                      <a:gd name="T14" fmla="*/ 120 w 202"/>
                      <a:gd name="T15" fmla="*/ 156 h 224"/>
                      <a:gd name="T16" fmla="*/ 138 w 202"/>
                      <a:gd name="T17" fmla="*/ 90 h 224"/>
                      <a:gd name="T18" fmla="*/ 148 w 202"/>
                      <a:gd name="T19" fmla="*/ 30 h 224"/>
                      <a:gd name="T20" fmla="*/ 184 w 202"/>
                      <a:gd name="T21" fmla="*/ 28 h 224"/>
                      <a:gd name="T22" fmla="*/ 186 w 202"/>
                      <a:gd name="T23" fmla="*/ 22 h 224"/>
                      <a:gd name="T24" fmla="*/ 192 w 202"/>
                      <a:gd name="T25" fmla="*/ 22 h 224"/>
                      <a:gd name="T26" fmla="*/ 194 w 202"/>
                      <a:gd name="T27" fmla="*/ 22 h 224"/>
                      <a:gd name="T28" fmla="*/ 198 w 202"/>
                      <a:gd name="T29" fmla="*/ 18 h 224"/>
                      <a:gd name="T30" fmla="*/ 198 w 202"/>
                      <a:gd name="T31" fmla="*/ 18 h 224"/>
                      <a:gd name="T32" fmla="*/ 194 w 202"/>
                      <a:gd name="T33" fmla="*/ 12 h 224"/>
                      <a:gd name="T34" fmla="*/ 174 w 202"/>
                      <a:gd name="T35" fmla="*/ 16 h 224"/>
                      <a:gd name="T36" fmla="*/ 138 w 202"/>
                      <a:gd name="T37" fmla="*/ 20 h 224"/>
                      <a:gd name="T38" fmla="*/ 126 w 202"/>
                      <a:gd name="T39" fmla="*/ 18 h 224"/>
                      <a:gd name="T40" fmla="*/ 122 w 202"/>
                      <a:gd name="T41" fmla="*/ 18 h 224"/>
                      <a:gd name="T42" fmla="*/ 116 w 202"/>
                      <a:gd name="T43" fmla="*/ 16 h 224"/>
                      <a:gd name="T44" fmla="*/ 108 w 202"/>
                      <a:gd name="T45" fmla="*/ 16 h 224"/>
                      <a:gd name="T46" fmla="*/ 102 w 202"/>
                      <a:gd name="T47" fmla="*/ 10 h 224"/>
                      <a:gd name="T48" fmla="*/ 34 w 202"/>
                      <a:gd name="T49" fmla="*/ 4 h 224"/>
                      <a:gd name="T50" fmla="*/ 26 w 202"/>
                      <a:gd name="T51" fmla="*/ 0 h 224"/>
                      <a:gd name="T52" fmla="*/ 22 w 202"/>
                      <a:gd name="T53" fmla="*/ 4 h 224"/>
                      <a:gd name="T54" fmla="*/ 8 w 202"/>
                      <a:gd name="T55" fmla="*/ 4 h 224"/>
                      <a:gd name="T56" fmla="*/ 4 w 202"/>
                      <a:gd name="T57" fmla="*/ 28 h 224"/>
                      <a:gd name="T58" fmla="*/ 22 w 202"/>
                      <a:gd name="T59" fmla="*/ 44 h 224"/>
                      <a:gd name="T60" fmla="*/ 24 w 202"/>
                      <a:gd name="T61" fmla="*/ 56 h 224"/>
                      <a:gd name="T62" fmla="*/ 24 w 202"/>
                      <a:gd name="T63" fmla="*/ 70 h 224"/>
                      <a:gd name="T64" fmla="*/ 36 w 202"/>
                      <a:gd name="T65" fmla="*/ 82 h 224"/>
                      <a:gd name="T66" fmla="*/ 36 w 202"/>
                      <a:gd name="T67" fmla="*/ 92 h 224"/>
                      <a:gd name="T68" fmla="*/ 44 w 202"/>
                      <a:gd name="T69" fmla="*/ 102 h 224"/>
                      <a:gd name="T70" fmla="*/ 44 w 202"/>
                      <a:gd name="T71" fmla="*/ 116 h 224"/>
                      <a:gd name="T72" fmla="*/ 50 w 202"/>
                      <a:gd name="T73" fmla="*/ 146 h 224"/>
                      <a:gd name="T74" fmla="*/ 50 w 202"/>
                      <a:gd name="T75" fmla="*/ 172 h 224"/>
                      <a:gd name="T76" fmla="*/ 52 w 202"/>
                      <a:gd name="T77" fmla="*/ 198 h 224"/>
                      <a:gd name="T78" fmla="*/ 62 w 202"/>
                      <a:gd name="T79" fmla="*/ 212 h 224"/>
                      <a:gd name="T80" fmla="*/ 70 w 202"/>
                      <a:gd name="T81" fmla="*/ 212 h 224"/>
                      <a:gd name="T82" fmla="*/ 70 w 202"/>
                      <a:gd name="T83" fmla="*/ 224 h 224"/>
                      <a:gd name="T84" fmla="*/ 72 w 202"/>
                      <a:gd name="T85" fmla="*/ 224 h 224"/>
                      <a:gd name="T86" fmla="*/ 48 w 202"/>
                      <a:gd name="T87" fmla="*/ 54 h 224"/>
                      <a:gd name="T88" fmla="*/ 48 w 202"/>
                      <a:gd name="T89" fmla="*/ 56 h 224"/>
                      <a:gd name="T90" fmla="*/ 44 w 202"/>
                      <a:gd name="T91" fmla="*/ 54 h 224"/>
                      <a:gd name="T92" fmla="*/ 48 w 202"/>
                      <a:gd name="T93" fmla="*/ 54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02" h="224">
                        <a:moveTo>
                          <a:pt x="72" y="224"/>
                        </a:moveTo>
                        <a:lnTo>
                          <a:pt x="72" y="224"/>
                        </a:lnTo>
                        <a:lnTo>
                          <a:pt x="80" y="212"/>
                        </a:lnTo>
                        <a:lnTo>
                          <a:pt x="84" y="212"/>
                        </a:lnTo>
                        <a:lnTo>
                          <a:pt x="88" y="212"/>
                        </a:lnTo>
                        <a:lnTo>
                          <a:pt x="88" y="218"/>
                        </a:lnTo>
                        <a:lnTo>
                          <a:pt x="90" y="220"/>
                        </a:lnTo>
                        <a:lnTo>
                          <a:pt x="96" y="224"/>
                        </a:lnTo>
                        <a:lnTo>
                          <a:pt x="102" y="224"/>
                        </a:lnTo>
                        <a:lnTo>
                          <a:pt x="104" y="224"/>
                        </a:lnTo>
                        <a:lnTo>
                          <a:pt x="108" y="220"/>
                        </a:lnTo>
                        <a:lnTo>
                          <a:pt x="112" y="216"/>
                        </a:lnTo>
                        <a:lnTo>
                          <a:pt x="112" y="212"/>
                        </a:lnTo>
                        <a:lnTo>
                          <a:pt x="116" y="212"/>
                        </a:lnTo>
                        <a:lnTo>
                          <a:pt x="120" y="212"/>
                        </a:lnTo>
                        <a:lnTo>
                          <a:pt x="120" y="156"/>
                        </a:lnTo>
                        <a:lnTo>
                          <a:pt x="122" y="90"/>
                        </a:lnTo>
                        <a:lnTo>
                          <a:pt x="138" y="90"/>
                        </a:lnTo>
                        <a:lnTo>
                          <a:pt x="138" y="30"/>
                        </a:lnTo>
                        <a:lnTo>
                          <a:pt x="148" y="30"/>
                        </a:lnTo>
                        <a:lnTo>
                          <a:pt x="180" y="26"/>
                        </a:lnTo>
                        <a:lnTo>
                          <a:pt x="184" y="28"/>
                        </a:lnTo>
                        <a:lnTo>
                          <a:pt x="186" y="26"/>
                        </a:lnTo>
                        <a:lnTo>
                          <a:pt x="186" y="22"/>
                        </a:lnTo>
                        <a:lnTo>
                          <a:pt x="188" y="22"/>
                        </a:lnTo>
                        <a:lnTo>
                          <a:pt x="192" y="22"/>
                        </a:lnTo>
                        <a:lnTo>
                          <a:pt x="194" y="26"/>
                        </a:lnTo>
                        <a:lnTo>
                          <a:pt x="194" y="22"/>
                        </a:lnTo>
                        <a:lnTo>
                          <a:pt x="196" y="20"/>
                        </a:lnTo>
                        <a:lnTo>
                          <a:pt x="198" y="18"/>
                        </a:lnTo>
                        <a:lnTo>
                          <a:pt x="202" y="18"/>
                        </a:lnTo>
                        <a:lnTo>
                          <a:pt x="198" y="18"/>
                        </a:lnTo>
                        <a:lnTo>
                          <a:pt x="196" y="16"/>
                        </a:lnTo>
                        <a:lnTo>
                          <a:pt x="194" y="12"/>
                        </a:lnTo>
                        <a:lnTo>
                          <a:pt x="192" y="12"/>
                        </a:lnTo>
                        <a:lnTo>
                          <a:pt x="174" y="16"/>
                        </a:lnTo>
                        <a:lnTo>
                          <a:pt x="140" y="20"/>
                        </a:lnTo>
                        <a:lnTo>
                          <a:pt x="138" y="20"/>
                        </a:lnTo>
                        <a:lnTo>
                          <a:pt x="130" y="18"/>
                        </a:lnTo>
                        <a:lnTo>
                          <a:pt x="126" y="18"/>
                        </a:lnTo>
                        <a:lnTo>
                          <a:pt x="124" y="18"/>
                        </a:lnTo>
                        <a:lnTo>
                          <a:pt x="122" y="18"/>
                        </a:lnTo>
                        <a:lnTo>
                          <a:pt x="120" y="18"/>
                        </a:lnTo>
                        <a:lnTo>
                          <a:pt x="116" y="16"/>
                        </a:lnTo>
                        <a:lnTo>
                          <a:pt x="112" y="16"/>
                        </a:lnTo>
                        <a:lnTo>
                          <a:pt x="108" y="16"/>
                        </a:lnTo>
                        <a:lnTo>
                          <a:pt x="106" y="12"/>
                        </a:lnTo>
                        <a:lnTo>
                          <a:pt x="102" y="10"/>
                        </a:lnTo>
                        <a:lnTo>
                          <a:pt x="98" y="8"/>
                        </a:lnTo>
                        <a:lnTo>
                          <a:pt x="34" y="4"/>
                        </a:lnTo>
                        <a:lnTo>
                          <a:pt x="32" y="2"/>
                        </a:lnTo>
                        <a:lnTo>
                          <a:pt x="26" y="0"/>
                        </a:lnTo>
                        <a:lnTo>
                          <a:pt x="24" y="2"/>
                        </a:lnTo>
                        <a:lnTo>
                          <a:pt x="22" y="4"/>
                        </a:lnTo>
                        <a:lnTo>
                          <a:pt x="18" y="4"/>
                        </a:lnTo>
                        <a:lnTo>
                          <a:pt x="8" y="4"/>
                        </a:lnTo>
                        <a:lnTo>
                          <a:pt x="0" y="8"/>
                        </a:lnTo>
                        <a:lnTo>
                          <a:pt x="4" y="28"/>
                        </a:lnTo>
                        <a:lnTo>
                          <a:pt x="8" y="28"/>
                        </a:lnTo>
                        <a:lnTo>
                          <a:pt x="22" y="44"/>
                        </a:lnTo>
                        <a:lnTo>
                          <a:pt x="24" y="52"/>
                        </a:lnTo>
                        <a:lnTo>
                          <a:pt x="24" y="56"/>
                        </a:lnTo>
                        <a:lnTo>
                          <a:pt x="24" y="62"/>
                        </a:lnTo>
                        <a:lnTo>
                          <a:pt x="24" y="70"/>
                        </a:lnTo>
                        <a:lnTo>
                          <a:pt x="30" y="74"/>
                        </a:lnTo>
                        <a:lnTo>
                          <a:pt x="36" y="82"/>
                        </a:lnTo>
                        <a:lnTo>
                          <a:pt x="34" y="88"/>
                        </a:lnTo>
                        <a:lnTo>
                          <a:pt x="36" y="92"/>
                        </a:lnTo>
                        <a:lnTo>
                          <a:pt x="40" y="98"/>
                        </a:lnTo>
                        <a:lnTo>
                          <a:pt x="44" y="102"/>
                        </a:lnTo>
                        <a:lnTo>
                          <a:pt x="44" y="108"/>
                        </a:lnTo>
                        <a:lnTo>
                          <a:pt x="44" y="116"/>
                        </a:lnTo>
                        <a:lnTo>
                          <a:pt x="42" y="128"/>
                        </a:lnTo>
                        <a:lnTo>
                          <a:pt x="50" y="146"/>
                        </a:lnTo>
                        <a:lnTo>
                          <a:pt x="50" y="162"/>
                        </a:lnTo>
                        <a:lnTo>
                          <a:pt x="50" y="172"/>
                        </a:lnTo>
                        <a:lnTo>
                          <a:pt x="50" y="184"/>
                        </a:lnTo>
                        <a:lnTo>
                          <a:pt x="52" y="198"/>
                        </a:lnTo>
                        <a:lnTo>
                          <a:pt x="58" y="206"/>
                        </a:lnTo>
                        <a:lnTo>
                          <a:pt x="62" y="212"/>
                        </a:lnTo>
                        <a:lnTo>
                          <a:pt x="66" y="212"/>
                        </a:lnTo>
                        <a:lnTo>
                          <a:pt x="70" y="212"/>
                        </a:lnTo>
                        <a:lnTo>
                          <a:pt x="70" y="218"/>
                        </a:lnTo>
                        <a:lnTo>
                          <a:pt x="70" y="224"/>
                        </a:lnTo>
                        <a:lnTo>
                          <a:pt x="72" y="224"/>
                        </a:lnTo>
                        <a:lnTo>
                          <a:pt x="72" y="224"/>
                        </a:lnTo>
                        <a:lnTo>
                          <a:pt x="72" y="224"/>
                        </a:lnTo>
                        <a:close/>
                        <a:moveTo>
                          <a:pt x="48" y="54"/>
                        </a:moveTo>
                        <a:lnTo>
                          <a:pt x="48" y="54"/>
                        </a:lnTo>
                        <a:lnTo>
                          <a:pt x="48" y="56"/>
                        </a:lnTo>
                        <a:lnTo>
                          <a:pt x="44" y="56"/>
                        </a:lnTo>
                        <a:lnTo>
                          <a:pt x="44" y="54"/>
                        </a:lnTo>
                        <a:lnTo>
                          <a:pt x="48" y="54"/>
                        </a:lnTo>
                        <a:lnTo>
                          <a:pt x="48" y="54"/>
                        </a:lnTo>
                        <a:lnTo>
                          <a:pt x="48" y="5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5" name="Freeform 1620"/>
                  <p:cNvSpPr/>
                  <p:nvPr/>
                </p:nvSpPr>
                <p:spPr bwMode="auto">
                  <a:xfrm>
                    <a:off x="1739900" y="3238500"/>
                    <a:ext cx="25400" cy="28575"/>
                  </a:xfrm>
                  <a:custGeom>
                    <a:avLst/>
                    <a:gdLst>
                      <a:gd name="T0" fmla="*/ 10 w 16"/>
                      <a:gd name="T1" fmla="*/ 18 h 18"/>
                      <a:gd name="T2" fmla="*/ 10 w 16"/>
                      <a:gd name="T3" fmla="*/ 18 h 18"/>
                      <a:gd name="T4" fmla="*/ 6 w 16"/>
                      <a:gd name="T5" fmla="*/ 10 h 18"/>
                      <a:gd name="T6" fmla="*/ 0 w 16"/>
                      <a:gd name="T7" fmla="*/ 6 h 18"/>
                      <a:gd name="T8" fmla="*/ 0 w 16"/>
                      <a:gd name="T9" fmla="*/ 2 h 18"/>
                      <a:gd name="T10" fmla="*/ 8 w 16"/>
                      <a:gd name="T11" fmla="*/ 0 h 18"/>
                      <a:gd name="T12" fmla="*/ 10 w 16"/>
                      <a:gd name="T13" fmla="*/ 6 h 18"/>
                      <a:gd name="T14" fmla="*/ 8 w 16"/>
                      <a:gd name="T15" fmla="*/ 6 h 18"/>
                      <a:gd name="T16" fmla="*/ 8 w 16"/>
                      <a:gd name="T17" fmla="*/ 10 h 18"/>
                      <a:gd name="T18" fmla="*/ 14 w 16"/>
                      <a:gd name="T19" fmla="*/ 10 h 18"/>
                      <a:gd name="T20" fmla="*/ 16 w 16"/>
                      <a:gd name="T21" fmla="*/ 14 h 18"/>
                      <a:gd name="T22" fmla="*/ 14 w 16"/>
                      <a:gd name="T23" fmla="*/ 18 h 18"/>
                      <a:gd name="T24" fmla="*/ 10 w 16"/>
                      <a:gd name="T25" fmla="*/ 18 h 18"/>
                      <a:gd name="T26" fmla="*/ 10 w 16"/>
                      <a:gd name="T27" fmla="*/ 18 h 18"/>
                      <a:gd name="T28" fmla="*/ 10 w 16"/>
                      <a:gd name="T29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6" h="18">
                        <a:moveTo>
                          <a:pt x="10" y="18"/>
                        </a:moveTo>
                        <a:lnTo>
                          <a:pt x="10" y="18"/>
                        </a:lnTo>
                        <a:lnTo>
                          <a:pt x="6" y="10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0" y="6"/>
                        </a:lnTo>
                        <a:lnTo>
                          <a:pt x="8" y="6"/>
                        </a:lnTo>
                        <a:lnTo>
                          <a:pt x="8" y="10"/>
                        </a:lnTo>
                        <a:lnTo>
                          <a:pt x="14" y="10"/>
                        </a:lnTo>
                        <a:lnTo>
                          <a:pt x="16" y="14"/>
                        </a:lnTo>
                        <a:lnTo>
                          <a:pt x="14" y="18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6" name="Freeform 1621"/>
                  <p:cNvSpPr/>
                  <p:nvPr/>
                </p:nvSpPr>
                <p:spPr bwMode="auto">
                  <a:xfrm>
                    <a:off x="1349375" y="4768850"/>
                    <a:ext cx="234950" cy="454025"/>
                  </a:xfrm>
                  <a:custGeom>
                    <a:avLst/>
                    <a:gdLst>
                      <a:gd name="T0" fmla="*/ 70 w 148"/>
                      <a:gd name="T1" fmla="*/ 60 h 286"/>
                      <a:gd name="T2" fmla="*/ 80 w 148"/>
                      <a:gd name="T3" fmla="*/ 66 h 286"/>
                      <a:gd name="T4" fmla="*/ 82 w 148"/>
                      <a:gd name="T5" fmla="*/ 84 h 286"/>
                      <a:gd name="T6" fmla="*/ 72 w 148"/>
                      <a:gd name="T7" fmla="*/ 88 h 286"/>
                      <a:gd name="T8" fmla="*/ 74 w 148"/>
                      <a:gd name="T9" fmla="*/ 102 h 286"/>
                      <a:gd name="T10" fmla="*/ 66 w 148"/>
                      <a:gd name="T11" fmla="*/ 108 h 286"/>
                      <a:gd name="T12" fmla="*/ 62 w 148"/>
                      <a:gd name="T13" fmla="*/ 100 h 286"/>
                      <a:gd name="T14" fmla="*/ 54 w 148"/>
                      <a:gd name="T15" fmla="*/ 84 h 286"/>
                      <a:gd name="T16" fmla="*/ 54 w 148"/>
                      <a:gd name="T17" fmla="*/ 66 h 286"/>
                      <a:gd name="T18" fmla="*/ 42 w 148"/>
                      <a:gd name="T19" fmla="*/ 64 h 286"/>
                      <a:gd name="T20" fmla="*/ 0 w 148"/>
                      <a:gd name="T21" fmla="*/ 70 h 286"/>
                      <a:gd name="T22" fmla="*/ 6 w 148"/>
                      <a:gd name="T23" fmla="*/ 78 h 286"/>
                      <a:gd name="T24" fmla="*/ 18 w 148"/>
                      <a:gd name="T25" fmla="*/ 92 h 286"/>
                      <a:gd name="T26" fmla="*/ 38 w 148"/>
                      <a:gd name="T27" fmla="*/ 108 h 286"/>
                      <a:gd name="T28" fmla="*/ 36 w 148"/>
                      <a:gd name="T29" fmla="*/ 118 h 286"/>
                      <a:gd name="T30" fmla="*/ 42 w 148"/>
                      <a:gd name="T31" fmla="*/ 136 h 286"/>
                      <a:gd name="T32" fmla="*/ 34 w 148"/>
                      <a:gd name="T33" fmla="*/ 146 h 286"/>
                      <a:gd name="T34" fmla="*/ 36 w 148"/>
                      <a:gd name="T35" fmla="*/ 154 h 286"/>
                      <a:gd name="T36" fmla="*/ 34 w 148"/>
                      <a:gd name="T37" fmla="*/ 166 h 286"/>
                      <a:gd name="T38" fmla="*/ 34 w 148"/>
                      <a:gd name="T39" fmla="*/ 180 h 286"/>
                      <a:gd name="T40" fmla="*/ 38 w 148"/>
                      <a:gd name="T41" fmla="*/ 184 h 286"/>
                      <a:gd name="T42" fmla="*/ 22 w 148"/>
                      <a:gd name="T43" fmla="*/ 214 h 286"/>
                      <a:gd name="T44" fmla="*/ 22 w 148"/>
                      <a:gd name="T45" fmla="*/ 238 h 286"/>
                      <a:gd name="T46" fmla="*/ 18 w 148"/>
                      <a:gd name="T47" fmla="*/ 260 h 286"/>
                      <a:gd name="T48" fmla="*/ 26 w 148"/>
                      <a:gd name="T49" fmla="*/ 270 h 286"/>
                      <a:gd name="T50" fmla="*/ 36 w 148"/>
                      <a:gd name="T51" fmla="*/ 286 h 286"/>
                      <a:gd name="T52" fmla="*/ 42 w 148"/>
                      <a:gd name="T53" fmla="*/ 268 h 286"/>
                      <a:gd name="T54" fmla="*/ 70 w 148"/>
                      <a:gd name="T55" fmla="*/ 254 h 286"/>
                      <a:gd name="T56" fmla="*/ 72 w 148"/>
                      <a:gd name="T57" fmla="*/ 218 h 286"/>
                      <a:gd name="T58" fmla="*/ 62 w 148"/>
                      <a:gd name="T59" fmla="*/ 172 h 286"/>
                      <a:gd name="T60" fmla="*/ 70 w 148"/>
                      <a:gd name="T61" fmla="*/ 160 h 286"/>
                      <a:gd name="T62" fmla="*/ 78 w 148"/>
                      <a:gd name="T63" fmla="*/ 146 h 286"/>
                      <a:gd name="T64" fmla="*/ 90 w 148"/>
                      <a:gd name="T65" fmla="*/ 128 h 286"/>
                      <a:gd name="T66" fmla="*/ 108 w 148"/>
                      <a:gd name="T67" fmla="*/ 118 h 286"/>
                      <a:gd name="T68" fmla="*/ 128 w 148"/>
                      <a:gd name="T69" fmla="*/ 110 h 286"/>
                      <a:gd name="T70" fmla="*/ 146 w 148"/>
                      <a:gd name="T71" fmla="*/ 80 h 286"/>
                      <a:gd name="T72" fmla="*/ 148 w 148"/>
                      <a:gd name="T73" fmla="*/ 52 h 286"/>
                      <a:gd name="T74" fmla="*/ 146 w 148"/>
                      <a:gd name="T75" fmla="*/ 0 h 286"/>
                      <a:gd name="T76" fmla="*/ 130 w 148"/>
                      <a:gd name="T77" fmla="*/ 6 h 286"/>
                      <a:gd name="T78" fmla="*/ 118 w 148"/>
                      <a:gd name="T79" fmla="*/ 10 h 286"/>
                      <a:gd name="T80" fmla="*/ 110 w 148"/>
                      <a:gd name="T81" fmla="*/ 10 h 286"/>
                      <a:gd name="T82" fmla="*/ 96 w 148"/>
                      <a:gd name="T83" fmla="*/ 18 h 286"/>
                      <a:gd name="T84" fmla="*/ 80 w 148"/>
                      <a:gd name="T85" fmla="*/ 16 h 286"/>
                      <a:gd name="T86" fmla="*/ 72 w 148"/>
                      <a:gd name="T87" fmla="*/ 16 h 286"/>
                      <a:gd name="T88" fmla="*/ 64 w 148"/>
                      <a:gd name="T89" fmla="*/ 30 h 286"/>
                      <a:gd name="T90" fmla="*/ 66 w 148"/>
                      <a:gd name="T91" fmla="*/ 56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48" h="286">
                        <a:moveTo>
                          <a:pt x="66" y="56"/>
                        </a:moveTo>
                        <a:lnTo>
                          <a:pt x="66" y="56"/>
                        </a:lnTo>
                        <a:lnTo>
                          <a:pt x="70" y="60"/>
                        </a:lnTo>
                        <a:lnTo>
                          <a:pt x="72" y="62"/>
                        </a:lnTo>
                        <a:lnTo>
                          <a:pt x="78" y="64"/>
                        </a:lnTo>
                        <a:lnTo>
                          <a:pt x="80" y="66"/>
                        </a:lnTo>
                        <a:lnTo>
                          <a:pt x="80" y="74"/>
                        </a:lnTo>
                        <a:lnTo>
                          <a:pt x="80" y="80"/>
                        </a:lnTo>
                        <a:lnTo>
                          <a:pt x="82" y="84"/>
                        </a:lnTo>
                        <a:lnTo>
                          <a:pt x="80" y="88"/>
                        </a:lnTo>
                        <a:lnTo>
                          <a:pt x="78" y="88"/>
                        </a:lnTo>
                        <a:lnTo>
                          <a:pt x="72" y="88"/>
                        </a:lnTo>
                        <a:lnTo>
                          <a:pt x="72" y="92"/>
                        </a:lnTo>
                        <a:lnTo>
                          <a:pt x="74" y="100"/>
                        </a:lnTo>
                        <a:lnTo>
                          <a:pt x="74" y="102"/>
                        </a:lnTo>
                        <a:lnTo>
                          <a:pt x="74" y="106"/>
                        </a:lnTo>
                        <a:lnTo>
                          <a:pt x="70" y="108"/>
                        </a:lnTo>
                        <a:lnTo>
                          <a:pt x="66" y="108"/>
                        </a:lnTo>
                        <a:lnTo>
                          <a:pt x="66" y="106"/>
                        </a:lnTo>
                        <a:lnTo>
                          <a:pt x="66" y="102"/>
                        </a:lnTo>
                        <a:lnTo>
                          <a:pt x="62" y="100"/>
                        </a:lnTo>
                        <a:lnTo>
                          <a:pt x="54" y="90"/>
                        </a:lnTo>
                        <a:lnTo>
                          <a:pt x="52" y="88"/>
                        </a:lnTo>
                        <a:lnTo>
                          <a:pt x="54" y="84"/>
                        </a:lnTo>
                        <a:lnTo>
                          <a:pt x="56" y="78"/>
                        </a:lnTo>
                        <a:lnTo>
                          <a:pt x="56" y="72"/>
                        </a:lnTo>
                        <a:lnTo>
                          <a:pt x="54" y="66"/>
                        </a:lnTo>
                        <a:lnTo>
                          <a:pt x="44" y="70"/>
                        </a:lnTo>
                        <a:lnTo>
                          <a:pt x="42" y="70"/>
                        </a:lnTo>
                        <a:lnTo>
                          <a:pt x="42" y="64"/>
                        </a:lnTo>
                        <a:lnTo>
                          <a:pt x="38" y="60"/>
                        </a:lnTo>
                        <a:lnTo>
                          <a:pt x="34" y="60"/>
                        </a:lnTo>
                        <a:lnTo>
                          <a:pt x="0" y="70"/>
                        </a:lnTo>
                        <a:lnTo>
                          <a:pt x="6" y="72"/>
                        </a:lnTo>
                        <a:lnTo>
                          <a:pt x="6" y="74"/>
                        </a:lnTo>
                        <a:lnTo>
                          <a:pt x="6" y="78"/>
                        </a:lnTo>
                        <a:lnTo>
                          <a:pt x="4" y="88"/>
                        </a:lnTo>
                        <a:lnTo>
                          <a:pt x="10" y="90"/>
                        </a:lnTo>
                        <a:lnTo>
                          <a:pt x="18" y="92"/>
                        </a:lnTo>
                        <a:lnTo>
                          <a:pt x="26" y="98"/>
                        </a:lnTo>
                        <a:lnTo>
                          <a:pt x="36" y="102"/>
                        </a:lnTo>
                        <a:lnTo>
                          <a:pt x="38" y="108"/>
                        </a:lnTo>
                        <a:lnTo>
                          <a:pt x="38" y="110"/>
                        </a:lnTo>
                        <a:lnTo>
                          <a:pt x="36" y="114"/>
                        </a:lnTo>
                        <a:lnTo>
                          <a:pt x="36" y="118"/>
                        </a:lnTo>
                        <a:lnTo>
                          <a:pt x="34" y="124"/>
                        </a:lnTo>
                        <a:lnTo>
                          <a:pt x="36" y="128"/>
                        </a:lnTo>
                        <a:lnTo>
                          <a:pt x="42" y="136"/>
                        </a:lnTo>
                        <a:lnTo>
                          <a:pt x="36" y="142"/>
                        </a:lnTo>
                        <a:lnTo>
                          <a:pt x="34" y="144"/>
                        </a:lnTo>
                        <a:lnTo>
                          <a:pt x="34" y="146"/>
                        </a:lnTo>
                        <a:lnTo>
                          <a:pt x="34" y="148"/>
                        </a:lnTo>
                        <a:lnTo>
                          <a:pt x="36" y="152"/>
                        </a:lnTo>
                        <a:lnTo>
                          <a:pt x="36" y="154"/>
                        </a:lnTo>
                        <a:lnTo>
                          <a:pt x="36" y="160"/>
                        </a:lnTo>
                        <a:lnTo>
                          <a:pt x="36" y="164"/>
                        </a:lnTo>
                        <a:lnTo>
                          <a:pt x="34" y="166"/>
                        </a:lnTo>
                        <a:lnTo>
                          <a:pt x="36" y="170"/>
                        </a:lnTo>
                        <a:lnTo>
                          <a:pt x="36" y="174"/>
                        </a:lnTo>
                        <a:lnTo>
                          <a:pt x="34" y="180"/>
                        </a:lnTo>
                        <a:lnTo>
                          <a:pt x="36" y="182"/>
                        </a:lnTo>
                        <a:lnTo>
                          <a:pt x="38" y="182"/>
                        </a:lnTo>
                        <a:lnTo>
                          <a:pt x="38" y="184"/>
                        </a:lnTo>
                        <a:lnTo>
                          <a:pt x="32" y="196"/>
                        </a:lnTo>
                        <a:lnTo>
                          <a:pt x="22" y="208"/>
                        </a:lnTo>
                        <a:lnTo>
                          <a:pt x="22" y="214"/>
                        </a:lnTo>
                        <a:lnTo>
                          <a:pt x="22" y="224"/>
                        </a:lnTo>
                        <a:lnTo>
                          <a:pt x="18" y="232"/>
                        </a:lnTo>
                        <a:lnTo>
                          <a:pt x="22" y="238"/>
                        </a:lnTo>
                        <a:lnTo>
                          <a:pt x="22" y="246"/>
                        </a:lnTo>
                        <a:lnTo>
                          <a:pt x="22" y="254"/>
                        </a:lnTo>
                        <a:lnTo>
                          <a:pt x="18" y="260"/>
                        </a:lnTo>
                        <a:lnTo>
                          <a:pt x="22" y="262"/>
                        </a:lnTo>
                        <a:lnTo>
                          <a:pt x="22" y="268"/>
                        </a:lnTo>
                        <a:lnTo>
                          <a:pt x="26" y="270"/>
                        </a:lnTo>
                        <a:lnTo>
                          <a:pt x="28" y="274"/>
                        </a:lnTo>
                        <a:lnTo>
                          <a:pt x="26" y="286"/>
                        </a:lnTo>
                        <a:lnTo>
                          <a:pt x="36" y="286"/>
                        </a:lnTo>
                        <a:lnTo>
                          <a:pt x="36" y="282"/>
                        </a:lnTo>
                        <a:lnTo>
                          <a:pt x="28" y="274"/>
                        </a:lnTo>
                        <a:lnTo>
                          <a:pt x="42" y="268"/>
                        </a:lnTo>
                        <a:lnTo>
                          <a:pt x="54" y="260"/>
                        </a:lnTo>
                        <a:lnTo>
                          <a:pt x="62" y="256"/>
                        </a:lnTo>
                        <a:lnTo>
                          <a:pt x="70" y="254"/>
                        </a:lnTo>
                        <a:lnTo>
                          <a:pt x="72" y="250"/>
                        </a:lnTo>
                        <a:lnTo>
                          <a:pt x="74" y="242"/>
                        </a:lnTo>
                        <a:lnTo>
                          <a:pt x="72" y="218"/>
                        </a:lnTo>
                        <a:lnTo>
                          <a:pt x="66" y="180"/>
                        </a:lnTo>
                        <a:lnTo>
                          <a:pt x="62" y="180"/>
                        </a:lnTo>
                        <a:lnTo>
                          <a:pt x="62" y="172"/>
                        </a:lnTo>
                        <a:lnTo>
                          <a:pt x="62" y="164"/>
                        </a:lnTo>
                        <a:lnTo>
                          <a:pt x="62" y="162"/>
                        </a:lnTo>
                        <a:lnTo>
                          <a:pt x="70" y="160"/>
                        </a:lnTo>
                        <a:lnTo>
                          <a:pt x="72" y="152"/>
                        </a:lnTo>
                        <a:lnTo>
                          <a:pt x="74" y="146"/>
                        </a:lnTo>
                        <a:lnTo>
                          <a:pt x="78" y="146"/>
                        </a:lnTo>
                        <a:lnTo>
                          <a:pt x="82" y="128"/>
                        </a:lnTo>
                        <a:lnTo>
                          <a:pt x="84" y="128"/>
                        </a:lnTo>
                        <a:lnTo>
                          <a:pt x="90" y="128"/>
                        </a:lnTo>
                        <a:lnTo>
                          <a:pt x="98" y="126"/>
                        </a:lnTo>
                        <a:lnTo>
                          <a:pt x="102" y="124"/>
                        </a:lnTo>
                        <a:lnTo>
                          <a:pt x="108" y="118"/>
                        </a:lnTo>
                        <a:lnTo>
                          <a:pt x="112" y="118"/>
                        </a:lnTo>
                        <a:lnTo>
                          <a:pt x="120" y="116"/>
                        </a:lnTo>
                        <a:lnTo>
                          <a:pt x="128" y="110"/>
                        </a:lnTo>
                        <a:lnTo>
                          <a:pt x="136" y="100"/>
                        </a:lnTo>
                        <a:lnTo>
                          <a:pt x="144" y="90"/>
                        </a:lnTo>
                        <a:lnTo>
                          <a:pt x="146" y="80"/>
                        </a:lnTo>
                        <a:lnTo>
                          <a:pt x="146" y="72"/>
                        </a:lnTo>
                        <a:lnTo>
                          <a:pt x="146" y="64"/>
                        </a:lnTo>
                        <a:lnTo>
                          <a:pt x="148" y="52"/>
                        </a:lnTo>
                        <a:lnTo>
                          <a:pt x="148" y="38"/>
                        </a:lnTo>
                        <a:lnTo>
                          <a:pt x="146" y="10"/>
                        </a:lnTo>
                        <a:lnTo>
                          <a:pt x="146" y="0"/>
                        </a:lnTo>
                        <a:lnTo>
                          <a:pt x="140" y="0"/>
                        </a:lnTo>
                        <a:lnTo>
                          <a:pt x="136" y="2"/>
                        </a:lnTo>
                        <a:lnTo>
                          <a:pt x="130" y="6"/>
                        </a:lnTo>
                        <a:lnTo>
                          <a:pt x="126" y="6"/>
                        </a:lnTo>
                        <a:lnTo>
                          <a:pt x="120" y="8"/>
                        </a:lnTo>
                        <a:lnTo>
                          <a:pt x="118" y="10"/>
                        </a:lnTo>
                        <a:lnTo>
                          <a:pt x="116" y="12"/>
                        </a:lnTo>
                        <a:lnTo>
                          <a:pt x="112" y="10"/>
                        </a:lnTo>
                        <a:lnTo>
                          <a:pt x="110" y="10"/>
                        </a:lnTo>
                        <a:lnTo>
                          <a:pt x="110" y="12"/>
                        </a:lnTo>
                        <a:lnTo>
                          <a:pt x="106" y="16"/>
                        </a:lnTo>
                        <a:lnTo>
                          <a:pt x="96" y="18"/>
                        </a:lnTo>
                        <a:lnTo>
                          <a:pt x="84" y="18"/>
                        </a:lnTo>
                        <a:lnTo>
                          <a:pt x="82" y="18"/>
                        </a:lnTo>
                        <a:lnTo>
                          <a:pt x="80" y="16"/>
                        </a:lnTo>
                        <a:lnTo>
                          <a:pt x="80" y="12"/>
                        </a:lnTo>
                        <a:lnTo>
                          <a:pt x="78" y="12"/>
                        </a:lnTo>
                        <a:lnTo>
                          <a:pt x="72" y="16"/>
                        </a:lnTo>
                        <a:lnTo>
                          <a:pt x="62" y="18"/>
                        </a:lnTo>
                        <a:lnTo>
                          <a:pt x="60" y="26"/>
                        </a:lnTo>
                        <a:lnTo>
                          <a:pt x="64" y="30"/>
                        </a:lnTo>
                        <a:lnTo>
                          <a:pt x="64" y="42"/>
                        </a:lnTo>
                        <a:lnTo>
                          <a:pt x="66" y="56"/>
                        </a:lnTo>
                        <a:lnTo>
                          <a:pt x="66" y="56"/>
                        </a:lnTo>
                        <a:lnTo>
                          <a:pt x="66" y="5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7" name="Freeform 1622"/>
                  <p:cNvSpPr/>
                  <p:nvPr/>
                </p:nvSpPr>
                <p:spPr bwMode="auto">
                  <a:xfrm>
                    <a:off x="377825" y="3394075"/>
                    <a:ext cx="254000" cy="250825"/>
                  </a:xfrm>
                  <a:custGeom>
                    <a:avLst/>
                    <a:gdLst>
                      <a:gd name="T0" fmla="*/ 60 w 160"/>
                      <a:gd name="T1" fmla="*/ 158 h 158"/>
                      <a:gd name="T2" fmla="*/ 64 w 160"/>
                      <a:gd name="T3" fmla="*/ 138 h 158"/>
                      <a:gd name="T4" fmla="*/ 76 w 160"/>
                      <a:gd name="T5" fmla="*/ 128 h 158"/>
                      <a:gd name="T6" fmla="*/ 92 w 160"/>
                      <a:gd name="T7" fmla="*/ 122 h 158"/>
                      <a:gd name="T8" fmla="*/ 100 w 160"/>
                      <a:gd name="T9" fmla="*/ 116 h 158"/>
                      <a:gd name="T10" fmla="*/ 106 w 160"/>
                      <a:gd name="T11" fmla="*/ 114 h 158"/>
                      <a:gd name="T12" fmla="*/ 118 w 160"/>
                      <a:gd name="T13" fmla="*/ 110 h 158"/>
                      <a:gd name="T14" fmla="*/ 128 w 160"/>
                      <a:gd name="T15" fmla="*/ 92 h 158"/>
                      <a:gd name="T16" fmla="*/ 138 w 160"/>
                      <a:gd name="T17" fmla="*/ 88 h 158"/>
                      <a:gd name="T18" fmla="*/ 140 w 160"/>
                      <a:gd name="T19" fmla="*/ 78 h 158"/>
                      <a:gd name="T20" fmla="*/ 142 w 160"/>
                      <a:gd name="T21" fmla="*/ 76 h 158"/>
                      <a:gd name="T22" fmla="*/ 148 w 160"/>
                      <a:gd name="T23" fmla="*/ 72 h 158"/>
                      <a:gd name="T24" fmla="*/ 152 w 160"/>
                      <a:gd name="T25" fmla="*/ 66 h 158"/>
                      <a:gd name="T26" fmla="*/ 160 w 160"/>
                      <a:gd name="T27" fmla="*/ 62 h 158"/>
                      <a:gd name="T28" fmla="*/ 156 w 160"/>
                      <a:gd name="T29" fmla="*/ 54 h 158"/>
                      <a:gd name="T30" fmla="*/ 152 w 160"/>
                      <a:gd name="T31" fmla="*/ 44 h 158"/>
                      <a:gd name="T32" fmla="*/ 150 w 160"/>
                      <a:gd name="T33" fmla="*/ 38 h 158"/>
                      <a:gd name="T34" fmla="*/ 148 w 160"/>
                      <a:gd name="T35" fmla="*/ 36 h 158"/>
                      <a:gd name="T36" fmla="*/ 148 w 160"/>
                      <a:gd name="T37" fmla="*/ 18 h 158"/>
                      <a:gd name="T38" fmla="*/ 142 w 160"/>
                      <a:gd name="T39" fmla="*/ 12 h 158"/>
                      <a:gd name="T40" fmla="*/ 138 w 160"/>
                      <a:gd name="T41" fmla="*/ 8 h 158"/>
                      <a:gd name="T42" fmla="*/ 134 w 160"/>
                      <a:gd name="T43" fmla="*/ 10 h 158"/>
                      <a:gd name="T44" fmla="*/ 120 w 160"/>
                      <a:gd name="T45" fmla="*/ 12 h 158"/>
                      <a:gd name="T46" fmla="*/ 100 w 160"/>
                      <a:gd name="T47" fmla="*/ 0 h 158"/>
                      <a:gd name="T48" fmla="*/ 86 w 160"/>
                      <a:gd name="T49" fmla="*/ 20 h 158"/>
                      <a:gd name="T50" fmla="*/ 78 w 160"/>
                      <a:gd name="T51" fmla="*/ 38 h 158"/>
                      <a:gd name="T52" fmla="*/ 58 w 160"/>
                      <a:gd name="T53" fmla="*/ 48 h 158"/>
                      <a:gd name="T54" fmla="*/ 46 w 160"/>
                      <a:gd name="T55" fmla="*/ 58 h 158"/>
                      <a:gd name="T56" fmla="*/ 40 w 160"/>
                      <a:gd name="T57" fmla="*/ 68 h 158"/>
                      <a:gd name="T58" fmla="*/ 42 w 160"/>
                      <a:gd name="T59" fmla="*/ 74 h 158"/>
                      <a:gd name="T60" fmla="*/ 36 w 160"/>
                      <a:gd name="T61" fmla="*/ 84 h 158"/>
                      <a:gd name="T62" fmla="*/ 36 w 160"/>
                      <a:gd name="T63" fmla="*/ 96 h 158"/>
                      <a:gd name="T64" fmla="*/ 38 w 160"/>
                      <a:gd name="T65" fmla="*/ 114 h 158"/>
                      <a:gd name="T66" fmla="*/ 30 w 160"/>
                      <a:gd name="T67" fmla="*/ 132 h 158"/>
                      <a:gd name="T68" fmla="*/ 14 w 160"/>
                      <a:gd name="T69" fmla="*/ 148 h 158"/>
                      <a:gd name="T70" fmla="*/ 2 w 160"/>
                      <a:gd name="T71" fmla="*/ 158 h 158"/>
                      <a:gd name="T72" fmla="*/ 0 w 160"/>
                      <a:gd name="T73" fmla="*/ 15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60" h="158">
                        <a:moveTo>
                          <a:pt x="0" y="158"/>
                        </a:moveTo>
                        <a:lnTo>
                          <a:pt x="60" y="158"/>
                        </a:lnTo>
                        <a:lnTo>
                          <a:pt x="60" y="142"/>
                        </a:lnTo>
                        <a:lnTo>
                          <a:pt x="64" y="138"/>
                        </a:lnTo>
                        <a:lnTo>
                          <a:pt x="70" y="130"/>
                        </a:lnTo>
                        <a:lnTo>
                          <a:pt x="76" y="128"/>
                        </a:lnTo>
                        <a:lnTo>
                          <a:pt x="84" y="124"/>
                        </a:lnTo>
                        <a:lnTo>
                          <a:pt x="92" y="122"/>
                        </a:lnTo>
                        <a:lnTo>
                          <a:pt x="94" y="122"/>
                        </a:lnTo>
                        <a:lnTo>
                          <a:pt x="100" y="116"/>
                        </a:lnTo>
                        <a:lnTo>
                          <a:pt x="102" y="114"/>
                        </a:lnTo>
                        <a:lnTo>
                          <a:pt x="106" y="114"/>
                        </a:lnTo>
                        <a:lnTo>
                          <a:pt x="112" y="112"/>
                        </a:lnTo>
                        <a:lnTo>
                          <a:pt x="118" y="110"/>
                        </a:lnTo>
                        <a:lnTo>
                          <a:pt x="124" y="100"/>
                        </a:lnTo>
                        <a:lnTo>
                          <a:pt x="128" y="92"/>
                        </a:lnTo>
                        <a:lnTo>
                          <a:pt x="130" y="92"/>
                        </a:lnTo>
                        <a:lnTo>
                          <a:pt x="138" y="88"/>
                        </a:lnTo>
                        <a:lnTo>
                          <a:pt x="140" y="84"/>
                        </a:lnTo>
                        <a:lnTo>
                          <a:pt x="140" y="78"/>
                        </a:lnTo>
                        <a:lnTo>
                          <a:pt x="140" y="76"/>
                        </a:lnTo>
                        <a:lnTo>
                          <a:pt x="142" y="76"/>
                        </a:lnTo>
                        <a:lnTo>
                          <a:pt x="146" y="74"/>
                        </a:lnTo>
                        <a:lnTo>
                          <a:pt x="148" y="72"/>
                        </a:lnTo>
                        <a:lnTo>
                          <a:pt x="150" y="68"/>
                        </a:lnTo>
                        <a:lnTo>
                          <a:pt x="152" y="66"/>
                        </a:lnTo>
                        <a:lnTo>
                          <a:pt x="158" y="62"/>
                        </a:lnTo>
                        <a:lnTo>
                          <a:pt x="160" y="62"/>
                        </a:lnTo>
                        <a:lnTo>
                          <a:pt x="158" y="58"/>
                        </a:lnTo>
                        <a:lnTo>
                          <a:pt x="156" y="54"/>
                        </a:lnTo>
                        <a:lnTo>
                          <a:pt x="152" y="48"/>
                        </a:lnTo>
                        <a:lnTo>
                          <a:pt x="152" y="44"/>
                        </a:lnTo>
                        <a:lnTo>
                          <a:pt x="152" y="40"/>
                        </a:lnTo>
                        <a:lnTo>
                          <a:pt x="150" y="38"/>
                        </a:lnTo>
                        <a:lnTo>
                          <a:pt x="148" y="38"/>
                        </a:lnTo>
                        <a:lnTo>
                          <a:pt x="148" y="36"/>
                        </a:lnTo>
                        <a:lnTo>
                          <a:pt x="150" y="22"/>
                        </a:lnTo>
                        <a:lnTo>
                          <a:pt x="148" y="18"/>
                        </a:lnTo>
                        <a:lnTo>
                          <a:pt x="148" y="12"/>
                        </a:lnTo>
                        <a:lnTo>
                          <a:pt x="142" y="12"/>
                        </a:lnTo>
                        <a:lnTo>
                          <a:pt x="140" y="10"/>
                        </a:lnTo>
                        <a:lnTo>
                          <a:pt x="138" y="8"/>
                        </a:lnTo>
                        <a:lnTo>
                          <a:pt x="134" y="8"/>
                        </a:lnTo>
                        <a:lnTo>
                          <a:pt x="134" y="10"/>
                        </a:lnTo>
                        <a:lnTo>
                          <a:pt x="132" y="12"/>
                        </a:lnTo>
                        <a:lnTo>
                          <a:pt x="120" y="12"/>
                        </a:lnTo>
                        <a:lnTo>
                          <a:pt x="110" y="12"/>
                        </a:lnTo>
                        <a:lnTo>
                          <a:pt x="100" y="0"/>
                        </a:lnTo>
                        <a:lnTo>
                          <a:pt x="92" y="2"/>
                        </a:lnTo>
                        <a:lnTo>
                          <a:pt x="86" y="20"/>
                        </a:lnTo>
                        <a:lnTo>
                          <a:pt x="84" y="30"/>
                        </a:lnTo>
                        <a:lnTo>
                          <a:pt x="78" y="38"/>
                        </a:lnTo>
                        <a:lnTo>
                          <a:pt x="64" y="48"/>
                        </a:lnTo>
                        <a:lnTo>
                          <a:pt x="58" y="48"/>
                        </a:lnTo>
                        <a:lnTo>
                          <a:pt x="54" y="48"/>
                        </a:lnTo>
                        <a:lnTo>
                          <a:pt x="46" y="58"/>
                        </a:lnTo>
                        <a:lnTo>
                          <a:pt x="40" y="66"/>
                        </a:lnTo>
                        <a:lnTo>
                          <a:pt x="40" y="68"/>
                        </a:lnTo>
                        <a:lnTo>
                          <a:pt x="42" y="72"/>
                        </a:lnTo>
                        <a:lnTo>
                          <a:pt x="42" y="74"/>
                        </a:lnTo>
                        <a:lnTo>
                          <a:pt x="38" y="82"/>
                        </a:lnTo>
                        <a:lnTo>
                          <a:pt x="36" y="84"/>
                        </a:lnTo>
                        <a:lnTo>
                          <a:pt x="32" y="88"/>
                        </a:lnTo>
                        <a:lnTo>
                          <a:pt x="36" y="96"/>
                        </a:lnTo>
                        <a:lnTo>
                          <a:pt x="38" y="102"/>
                        </a:lnTo>
                        <a:lnTo>
                          <a:pt x="38" y="114"/>
                        </a:lnTo>
                        <a:lnTo>
                          <a:pt x="36" y="122"/>
                        </a:lnTo>
                        <a:lnTo>
                          <a:pt x="30" y="132"/>
                        </a:lnTo>
                        <a:lnTo>
                          <a:pt x="28" y="138"/>
                        </a:lnTo>
                        <a:lnTo>
                          <a:pt x="14" y="148"/>
                        </a:lnTo>
                        <a:lnTo>
                          <a:pt x="2" y="154"/>
                        </a:lnTo>
                        <a:lnTo>
                          <a:pt x="2" y="158"/>
                        </a:lnTo>
                        <a:lnTo>
                          <a:pt x="0" y="158"/>
                        </a:lnTo>
                        <a:lnTo>
                          <a:pt x="0" y="158"/>
                        </a:lnTo>
                        <a:lnTo>
                          <a:pt x="0" y="15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8" name="Freeform 1623"/>
                  <p:cNvSpPr>
                    <a:spLocks noEditPoints="1"/>
                  </p:cNvSpPr>
                  <p:nvPr/>
                </p:nvSpPr>
                <p:spPr bwMode="auto">
                  <a:xfrm>
                    <a:off x="2695575" y="2854325"/>
                    <a:ext cx="727075" cy="355600"/>
                  </a:xfrm>
                  <a:custGeom>
                    <a:avLst/>
                    <a:gdLst>
                      <a:gd name="T0" fmla="*/ 72 w 458"/>
                      <a:gd name="T1" fmla="*/ 34 h 224"/>
                      <a:gd name="T2" fmla="*/ 98 w 458"/>
                      <a:gd name="T3" fmla="*/ 42 h 224"/>
                      <a:gd name="T4" fmla="*/ 128 w 458"/>
                      <a:gd name="T5" fmla="*/ 42 h 224"/>
                      <a:gd name="T6" fmla="*/ 144 w 458"/>
                      <a:gd name="T7" fmla="*/ 28 h 224"/>
                      <a:gd name="T8" fmla="*/ 136 w 458"/>
                      <a:gd name="T9" fmla="*/ 10 h 224"/>
                      <a:gd name="T10" fmla="*/ 152 w 458"/>
                      <a:gd name="T11" fmla="*/ 2 h 224"/>
                      <a:gd name="T12" fmla="*/ 174 w 458"/>
                      <a:gd name="T13" fmla="*/ 8 h 224"/>
                      <a:gd name="T14" fmla="*/ 206 w 458"/>
                      <a:gd name="T15" fmla="*/ 28 h 224"/>
                      <a:gd name="T16" fmla="*/ 226 w 458"/>
                      <a:gd name="T17" fmla="*/ 50 h 224"/>
                      <a:gd name="T18" fmla="*/ 246 w 458"/>
                      <a:gd name="T19" fmla="*/ 44 h 224"/>
                      <a:gd name="T20" fmla="*/ 276 w 458"/>
                      <a:gd name="T21" fmla="*/ 46 h 224"/>
                      <a:gd name="T22" fmla="*/ 286 w 458"/>
                      <a:gd name="T23" fmla="*/ 56 h 224"/>
                      <a:gd name="T24" fmla="*/ 306 w 458"/>
                      <a:gd name="T25" fmla="*/ 62 h 224"/>
                      <a:gd name="T26" fmla="*/ 328 w 458"/>
                      <a:gd name="T27" fmla="*/ 64 h 224"/>
                      <a:gd name="T28" fmla="*/ 360 w 458"/>
                      <a:gd name="T29" fmla="*/ 56 h 224"/>
                      <a:gd name="T30" fmla="*/ 388 w 458"/>
                      <a:gd name="T31" fmla="*/ 52 h 224"/>
                      <a:gd name="T32" fmla="*/ 400 w 458"/>
                      <a:gd name="T33" fmla="*/ 70 h 224"/>
                      <a:gd name="T34" fmla="*/ 398 w 458"/>
                      <a:gd name="T35" fmla="*/ 88 h 224"/>
                      <a:gd name="T36" fmla="*/ 418 w 458"/>
                      <a:gd name="T37" fmla="*/ 98 h 224"/>
                      <a:gd name="T38" fmla="*/ 434 w 458"/>
                      <a:gd name="T39" fmla="*/ 96 h 224"/>
                      <a:gd name="T40" fmla="*/ 458 w 458"/>
                      <a:gd name="T41" fmla="*/ 110 h 224"/>
                      <a:gd name="T42" fmla="*/ 442 w 458"/>
                      <a:gd name="T43" fmla="*/ 118 h 224"/>
                      <a:gd name="T44" fmla="*/ 432 w 458"/>
                      <a:gd name="T45" fmla="*/ 126 h 224"/>
                      <a:gd name="T46" fmla="*/ 408 w 458"/>
                      <a:gd name="T47" fmla="*/ 128 h 224"/>
                      <a:gd name="T48" fmla="*/ 396 w 458"/>
                      <a:gd name="T49" fmla="*/ 142 h 224"/>
                      <a:gd name="T50" fmla="*/ 362 w 458"/>
                      <a:gd name="T51" fmla="*/ 164 h 224"/>
                      <a:gd name="T52" fmla="*/ 340 w 458"/>
                      <a:gd name="T53" fmla="*/ 152 h 224"/>
                      <a:gd name="T54" fmla="*/ 328 w 458"/>
                      <a:gd name="T55" fmla="*/ 172 h 224"/>
                      <a:gd name="T56" fmla="*/ 328 w 458"/>
                      <a:gd name="T57" fmla="*/ 196 h 224"/>
                      <a:gd name="T58" fmla="*/ 296 w 458"/>
                      <a:gd name="T59" fmla="*/ 206 h 224"/>
                      <a:gd name="T60" fmla="*/ 270 w 458"/>
                      <a:gd name="T61" fmla="*/ 208 h 224"/>
                      <a:gd name="T62" fmla="*/ 242 w 458"/>
                      <a:gd name="T63" fmla="*/ 222 h 224"/>
                      <a:gd name="T64" fmla="*/ 208 w 458"/>
                      <a:gd name="T65" fmla="*/ 218 h 224"/>
                      <a:gd name="T66" fmla="*/ 174 w 458"/>
                      <a:gd name="T67" fmla="*/ 208 h 224"/>
                      <a:gd name="T68" fmla="*/ 138 w 458"/>
                      <a:gd name="T69" fmla="*/ 206 h 224"/>
                      <a:gd name="T70" fmla="*/ 116 w 458"/>
                      <a:gd name="T71" fmla="*/ 194 h 224"/>
                      <a:gd name="T72" fmla="*/ 98 w 458"/>
                      <a:gd name="T73" fmla="*/ 172 h 224"/>
                      <a:gd name="T74" fmla="*/ 80 w 458"/>
                      <a:gd name="T75" fmla="*/ 160 h 224"/>
                      <a:gd name="T76" fmla="*/ 54 w 458"/>
                      <a:gd name="T77" fmla="*/ 152 h 224"/>
                      <a:gd name="T78" fmla="*/ 56 w 458"/>
                      <a:gd name="T79" fmla="*/ 132 h 224"/>
                      <a:gd name="T80" fmla="*/ 44 w 458"/>
                      <a:gd name="T81" fmla="*/ 114 h 224"/>
                      <a:gd name="T82" fmla="*/ 16 w 458"/>
                      <a:gd name="T83" fmla="*/ 100 h 224"/>
                      <a:gd name="T84" fmla="*/ 2 w 458"/>
                      <a:gd name="T85" fmla="*/ 88 h 224"/>
                      <a:gd name="T86" fmla="*/ 8 w 458"/>
                      <a:gd name="T87" fmla="*/ 62 h 224"/>
                      <a:gd name="T88" fmla="*/ 18 w 458"/>
                      <a:gd name="T89" fmla="*/ 50 h 224"/>
                      <a:gd name="T90" fmla="*/ 34 w 458"/>
                      <a:gd name="T91" fmla="*/ 36 h 224"/>
                      <a:gd name="T92" fmla="*/ 60 w 458"/>
                      <a:gd name="T93" fmla="*/ 28 h 224"/>
                      <a:gd name="T94" fmla="*/ 70 w 458"/>
                      <a:gd name="T95" fmla="*/ 34 h 224"/>
                      <a:gd name="T96" fmla="*/ 180 w 458"/>
                      <a:gd name="T97" fmla="*/ 20 h 224"/>
                      <a:gd name="T98" fmla="*/ 180 w 458"/>
                      <a:gd name="T99" fmla="*/ 28 h 224"/>
                      <a:gd name="T100" fmla="*/ 178 w 458"/>
                      <a:gd name="T101" fmla="*/ 20 h 224"/>
                      <a:gd name="T102" fmla="*/ 180 w 458"/>
                      <a:gd name="T103" fmla="*/ 20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58" h="224">
                        <a:moveTo>
                          <a:pt x="70" y="34"/>
                        </a:moveTo>
                        <a:lnTo>
                          <a:pt x="70" y="34"/>
                        </a:lnTo>
                        <a:lnTo>
                          <a:pt x="72" y="34"/>
                        </a:lnTo>
                        <a:lnTo>
                          <a:pt x="78" y="32"/>
                        </a:lnTo>
                        <a:lnTo>
                          <a:pt x="90" y="36"/>
                        </a:lnTo>
                        <a:lnTo>
                          <a:pt x="98" y="42"/>
                        </a:lnTo>
                        <a:lnTo>
                          <a:pt x="106" y="44"/>
                        </a:lnTo>
                        <a:lnTo>
                          <a:pt x="116" y="44"/>
                        </a:lnTo>
                        <a:lnTo>
                          <a:pt x="128" y="42"/>
                        </a:lnTo>
                        <a:lnTo>
                          <a:pt x="142" y="44"/>
                        </a:lnTo>
                        <a:lnTo>
                          <a:pt x="144" y="38"/>
                        </a:lnTo>
                        <a:lnTo>
                          <a:pt x="144" y="28"/>
                        </a:lnTo>
                        <a:lnTo>
                          <a:pt x="138" y="24"/>
                        </a:lnTo>
                        <a:lnTo>
                          <a:pt x="134" y="18"/>
                        </a:lnTo>
                        <a:lnTo>
                          <a:pt x="136" y="10"/>
                        </a:lnTo>
                        <a:lnTo>
                          <a:pt x="138" y="6"/>
                        </a:lnTo>
                        <a:lnTo>
                          <a:pt x="142" y="0"/>
                        </a:lnTo>
                        <a:lnTo>
                          <a:pt x="152" y="2"/>
                        </a:lnTo>
                        <a:lnTo>
                          <a:pt x="160" y="2"/>
                        </a:lnTo>
                        <a:lnTo>
                          <a:pt x="170" y="2"/>
                        </a:lnTo>
                        <a:lnTo>
                          <a:pt x="174" y="8"/>
                        </a:lnTo>
                        <a:lnTo>
                          <a:pt x="186" y="10"/>
                        </a:lnTo>
                        <a:lnTo>
                          <a:pt x="198" y="20"/>
                        </a:lnTo>
                        <a:lnTo>
                          <a:pt x="206" y="28"/>
                        </a:lnTo>
                        <a:lnTo>
                          <a:pt x="210" y="36"/>
                        </a:lnTo>
                        <a:lnTo>
                          <a:pt x="216" y="42"/>
                        </a:lnTo>
                        <a:lnTo>
                          <a:pt x="226" y="50"/>
                        </a:lnTo>
                        <a:lnTo>
                          <a:pt x="234" y="46"/>
                        </a:lnTo>
                        <a:lnTo>
                          <a:pt x="240" y="46"/>
                        </a:lnTo>
                        <a:lnTo>
                          <a:pt x="246" y="44"/>
                        </a:lnTo>
                        <a:lnTo>
                          <a:pt x="252" y="38"/>
                        </a:lnTo>
                        <a:lnTo>
                          <a:pt x="262" y="44"/>
                        </a:lnTo>
                        <a:lnTo>
                          <a:pt x="276" y="46"/>
                        </a:lnTo>
                        <a:lnTo>
                          <a:pt x="280" y="50"/>
                        </a:lnTo>
                        <a:lnTo>
                          <a:pt x="280" y="54"/>
                        </a:lnTo>
                        <a:lnTo>
                          <a:pt x="286" y="56"/>
                        </a:lnTo>
                        <a:lnTo>
                          <a:pt x="294" y="56"/>
                        </a:lnTo>
                        <a:lnTo>
                          <a:pt x="300" y="62"/>
                        </a:lnTo>
                        <a:lnTo>
                          <a:pt x="306" y="62"/>
                        </a:lnTo>
                        <a:lnTo>
                          <a:pt x="314" y="60"/>
                        </a:lnTo>
                        <a:lnTo>
                          <a:pt x="322" y="62"/>
                        </a:lnTo>
                        <a:lnTo>
                          <a:pt x="328" y="64"/>
                        </a:lnTo>
                        <a:lnTo>
                          <a:pt x="342" y="62"/>
                        </a:lnTo>
                        <a:lnTo>
                          <a:pt x="346" y="56"/>
                        </a:lnTo>
                        <a:lnTo>
                          <a:pt x="360" y="56"/>
                        </a:lnTo>
                        <a:lnTo>
                          <a:pt x="376" y="46"/>
                        </a:lnTo>
                        <a:lnTo>
                          <a:pt x="378" y="44"/>
                        </a:lnTo>
                        <a:lnTo>
                          <a:pt x="388" y="52"/>
                        </a:lnTo>
                        <a:lnTo>
                          <a:pt x="396" y="52"/>
                        </a:lnTo>
                        <a:lnTo>
                          <a:pt x="406" y="54"/>
                        </a:lnTo>
                        <a:lnTo>
                          <a:pt x="400" y="70"/>
                        </a:lnTo>
                        <a:lnTo>
                          <a:pt x="404" y="78"/>
                        </a:lnTo>
                        <a:lnTo>
                          <a:pt x="400" y="86"/>
                        </a:lnTo>
                        <a:lnTo>
                          <a:pt x="398" y="88"/>
                        </a:lnTo>
                        <a:lnTo>
                          <a:pt x="398" y="96"/>
                        </a:lnTo>
                        <a:lnTo>
                          <a:pt x="408" y="100"/>
                        </a:lnTo>
                        <a:lnTo>
                          <a:pt x="418" y="98"/>
                        </a:lnTo>
                        <a:lnTo>
                          <a:pt x="426" y="90"/>
                        </a:lnTo>
                        <a:lnTo>
                          <a:pt x="432" y="90"/>
                        </a:lnTo>
                        <a:lnTo>
                          <a:pt x="434" y="96"/>
                        </a:lnTo>
                        <a:lnTo>
                          <a:pt x="442" y="104"/>
                        </a:lnTo>
                        <a:lnTo>
                          <a:pt x="452" y="106"/>
                        </a:lnTo>
                        <a:lnTo>
                          <a:pt x="458" y="110"/>
                        </a:lnTo>
                        <a:lnTo>
                          <a:pt x="454" y="118"/>
                        </a:lnTo>
                        <a:lnTo>
                          <a:pt x="450" y="118"/>
                        </a:lnTo>
                        <a:lnTo>
                          <a:pt x="442" y="118"/>
                        </a:lnTo>
                        <a:lnTo>
                          <a:pt x="440" y="122"/>
                        </a:lnTo>
                        <a:lnTo>
                          <a:pt x="436" y="124"/>
                        </a:lnTo>
                        <a:lnTo>
                          <a:pt x="432" y="126"/>
                        </a:lnTo>
                        <a:lnTo>
                          <a:pt x="424" y="126"/>
                        </a:lnTo>
                        <a:lnTo>
                          <a:pt x="412" y="134"/>
                        </a:lnTo>
                        <a:lnTo>
                          <a:pt x="408" y="128"/>
                        </a:lnTo>
                        <a:lnTo>
                          <a:pt x="404" y="132"/>
                        </a:lnTo>
                        <a:lnTo>
                          <a:pt x="400" y="140"/>
                        </a:lnTo>
                        <a:lnTo>
                          <a:pt x="396" y="142"/>
                        </a:lnTo>
                        <a:lnTo>
                          <a:pt x="376" y="146"/>
                        </a:lnTo>
                        <a:lnTo>
                          <a:pt x="372" y="158"/>
                        </a:lnTo>
                        <a:lnTo>
                          <a:pt x="362" y="164"/>
                        </a:lnTo>
                        <a:lnTo>
                          <a:pt x="352" y="162"/>
                        </a:lnTo>
                        <a:lnTo>
                          <a:pt x="346" y="152"/>
                        </a:lnTo>
                        <a:lnTo>
                          <a:pt x="340" y="152"/>
                        </a:lnTo>
                        <a:lnTo>
                          <a:pt x="334" y="158"/>
                        </a:lnTo>
                        <a:lnTo>
                          <a:pt x="328" y="164"/>
                        </a:lnTo>
                        <a:lnTo>
                          <a:pt x="328" y="172"/>
                        </a:lnTo>
                        <a:lnTo>
                          <a:pt x="332" y="180"/>
                        </a:lnTo>
                        <a:lnTo>
                          <a:pt x="334" y="188"/>
                        </a:lnTo>
                        <a:lnTo>
                          <a:pt x="328" y="196"/>
                        </a:lnTo>
                        <a:lnTo>
                          <a:pt x="322" y="198"/>
                        </a:lnTo>
                        <a:lnTo>
                          <a:pt x="312" y="204"/>
                        </a:lnTo>
                        <a:lnTo>
                          <a:pt x="296" y="206"/>
                        </a:lnTo>
                        <a:lnTo>
                          <a:pt x="282" y="206"/>
                        </a:lnTo>
                        <a:lnTo>
                          <a:pt x="276" y="208"/>
                        </a:lnTo>
                        <a:lnTo>
                          <a:pt x="270" y="208"/>
                        </a:lnTo>
                        <a:lnTo>
                          <a:pt x="262" y="216"/>
                        </a:lnTo>
                        <a:lnTo>
                          <a:pt x="252" y="222"/>
                        </a:lnTo>
                        <a:lnTo>
                          <a:pt x="242" y="222"/>
                        </a:lnTo>
                        <a:lnTo>
                          <a:pt x="232" y="224"/>
                        </a:lnTo>
                        <a:lnTo>
                          <a:pt x="216" y="224"/>
                        </a:lnTo>
                        <a:lnTo>
                          <a:pt x="208" y="218"/>
                        </a:lnTo>
                        <a:lnTo>
                          <a:pt x="200" y="212"/>
                        </a:lnTo>
                        <a:lnTo>
                          <a:pt x="198" y="208"/>
                        </a:lnTo>
                        <a:lnTo>
                          <a:pt x="174" y="208"/>
                        </a:lnTo>
                        <a:lnTo>
                          <a:pt x="162" y="206"/>
                        </a:lnTo>
                        <a:lnTo>
                          <a:pt x="152" y="206"/>
                        </a:lnTo>
                        <a:lnTo>
                          <a:pt x="138" y="206"/>
                        </a:lnTo>
                        <a:lnTo>
                          <a:pt x="132" y="206"/>
                        </a:lnTo>
                        <a:lnTo>
                          <a:pt x="124" y="200"/>
                        </a:lnTo>
                        <a:lnTo>
                          <a:pt x="116" y="194"/>
                        </a:lnTo>
                        <a:lnTo>
                          <a:pt x="108" y="186"/>
                        </a:lnTo>
                        <a:lnTo>
                          <a:pt x="104" y="182"/>
                        </a:lnTo>
                        <a:lnTo>
                          <a:pt x="98" y="172"/>
                        </a:lnTo>
                        <a:lnTo>
                          <a:pt x="92" y="168"/>
                        </a:lnTo>
                        <a:lnTo>
                          <a:pt x="86" y="164"/>
                        </a:lnTo>
                        <a:lnTo>
                          <a:pt x="80" y="160"/>
                        </a:lnTo>
                        <a:lnTo>
                          <a:pt x="72" y="154"/>
                        </a:lnTo>
                        <a:lnTo>
                          <a:pt x="62" y="154"/>
                        </a:lnTo>
                        <a:lnTo>
                          <a:pt x="54" y="152"/>
                        </a:lnTo>
                        <a:lnTo>
                          <a:pt x="52" y="146"/>
                        </a:lnTo>
                        <a:lnTo>
                          <a:pt x="54" y="136"/>
                        </a:lnTo>
                        <a:lnTo>
                          <a:pt x="56" y="132"/>
                        </a:lnTo>
                        <a:lnTo>
                          <a:pt x="52" y="122"/>
                        </a:lnTo>
                        <a:lnTo>
                          <a:pt x="44" y="118"/>
                        </a:lnTo>
                        <a:lnTo>
                          <a:pt x="44" y="114"/>
                        </a:lnTo>
                        <a:lnTo>
                          <a:pt x="34" y="104"/>
                        </a:lnTo>
                        <a:lnTo>
                          <a:pt x="26" y="98"/>
                        </a:lnTo>
                        <a:lnTo>
                          <a:pt x="16" y="100"/>
                        </a:lnTo>
                        <a:lnTo>
                          <a:pt x="8" y="98"/>
                        </a:lnTo>
                        <a:lnTo>
                          <a:pt x="2" y="92"/>
                        </a:lnTo>
                        <a:lnTo>
                          <a:pt x="2" y="88"/>
                        </a:lnTo>
                        <a:lnTo>
                          <a:pt x="0" y="78"/>
                        </a:lnTo>
                        <a:lnTo>
                          <a:pt x="0" y="62"/>
                        </a:lnTo>
                        <a:lnTo>
                          <a:pt x="8" y="62"/>
                        </a:lnTo>
                        <a:lnTo>
                          <a:pt x="14" y="56"/>
                        </a:lnTo>
                        <a:lnTo>
                          <a:pt x="18" y="54"/>
                        </a:lnTo>
                        <a:lnTo>
                          <a:pt x="18" y="50"/>
                        </a:lnTo>
                        <a:lnTo>
                          <a:pt x="20" y="44"/>
                        </a:lnTo>
                        <a:lnTo>
                          <a:pt x="26" y="42"/>
                        </a:lnTo>
                        <a:lnTo>
                          <a:pt x="34" y="36"/>
                        </a:lnTo>
                        <a:lnTo>
                          <a:pt x="44" y="34"/>
                        </a:lnTo>
                        <a:lnTo>
                          <a:pt x="50" y="32"/>
                        </a:lnTo>
                        <a:lnTo>
                          <a:pt x="60" y="28"/>
                        </a:lnTo>
                        <a:lnTo>
                          <a:pt x="68" y="32"/>
                        </a:lnTo>
                        <a:lnTo>
                          <a:pt x="70" y="34"/>
                        </a:lnTo>
                        <a:lnTo>
                          <a:pt x="70" y="34"/>
                        </a:lnTo>
                        <a:lnTo>
                          <a:pt x="70" y="34"/>
                        </a:lnTo>
                        <a:close/>
                        <a:moveTo>
                          <a:pt x="180" y="20"/>
                        </a:moveTo>
                        <a:lnTo>
                          <a:pt x="180" y="20"/>
                        </a:lnTo>
                        <a:lnTo>
                          <a:pt x="180" y="24"/>
                        </a:lnTo>
                        <a:lnTo>
                          <a:pt x="182" y="24"/>
                        </a:lnTo>
                        <a:lnTo>
                          <a:pt x="180" y="28"/>
                        </a:lnTo>
                        <a:lnTo>
                          <a:pt x="178" y="32"/>
                        </a:lnTo>
                        <a:lnTo>
                          <a:pt x="178" y="24"/>
                        </a:lnTo>
                        <a:lnTo>
                          <a:pt x="178" y="20"/>
                        </a:lnTo>
                        <a:lnTo>
                          <a:pt x="180" y="20"/>
                        </a:lnTo>
                        <a:lnTo>
                          <a:pt x="180" y="20"/>
                        </a:lnTo>
                        <a:lnTo>
                          <a:pt x="18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9" name="Freeform 1624"/>
                  <p:cNvSpPr/>
                  <p:nvPr/>
                </p:nvSpPr>
                <p:spPr bwMode="auto">
                  <a:xfrm>
                    <a:off x="809625" y="3140075"/>
                    <a:ext cx="19050" cy="15875"/>
                  </a:xfrm>
                  <a:custGeom>
                    <a:avLst/>
                    <a:gdLst>
                      <a:gd name="T0" fmla="*/ 12 w 12"/>
                      <a:gd name="T1" fmla="*/ 2 h 10"/>
                      <a:gd name="T2" fmla="*/ 4 w 12"/>
                      <a:gd name="T3" fmla="*/ 0 h 10"/>
                      <a:gd name="T4" fmla="*/ 0 w 12"/>
                      <a:gd name="T5" fmla="*/ 2 h 10"/>
                      <a:gd name="T6" fmla="*/ 4 w 12"/>
                      <a:gd name="T7" fmla="*/ 10 h 10"/>
                      <a:gd name="T8" fmla="*/ 6 w 12"/>
                      <a:gd name="T9" fmla="*/ 6 h 10"/>
                      <a:gd name="T10" fmla="*/ 10 w 12"/>
                      <a:gd name="T11" fmla="*/ 2 h 10"/>
                      <a:gd name="T12" fmla="*/ 12 w 12"/>
                      <a:gd name="T13" fmla="*/ 2 h 10"/>
                      <a:gd name="T14" fmla="*/ 12 w 12"/>
                      <a:gd name="T15" fmla="*/ 2 h 10"/>
                      <a:gd name="T16" fmla="*/ 12 w 12"/>
                      <a:gd name="T17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0">
                        <a:moveTo>
                          <a:pt x="12" y="2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4" y="10"/>
                        </a:lnTo>
                        <a:lnTo>
                          <a:pt x="6" y="6"/>
                        </a:lnTo>
                        <a:lnTo>
                          <a:pt x="10" y="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0" name="Freeform 1625"/>
                  <p:cNvSpPr/>
                  <p:nvPr/>
                </p:nvSpPr>
                <p:spPr bwMode="auto">
                  <a:xfrm>
                    <a:off x="809625" y="3140075"/>
                    <a:ext cx="19050" cy="15875"/>
                  </a:xfrm>
                  <a:custGeom>
                    <a:avLst/>
                    <a:gdLst>
                      <a:gd name="T0" fmla="*/ 12 w 12"/>
                      <a:gd name="T1" fmla="*/ 2 h 10"/>
                      <a:gd name="T2" fmla="*/ 4 w 12"/>
                      <a:gd name="T3" fmla="*/ 0 h 10"/>
                      <a:gd name="T4" fmla="*/ 0 w 12"/>
                      <a:gd name="T5" fmla="*/ 2 h 10"/>
                      <a:gd name="T6" fmla="*/ 4 w 12"/>
                      <a:gd name="T7" fmla="*/ 10 h 10"/>
                      <a:gd name="T8" fmla="*/ 6 w 12"/>
                      <a:gd name="T9" fmla="*/ 6 h 10"/>
                      <a:gd name="T10" fmla="*/ 10 w 12"/>
                      <a:gd name="T11" fmla="*/ 2 h 10"/>
                      <a:gd name="T12" fmla="*/ 12 w 12"/>
                      <a:gd name="T13" fmla="*/ 2 h 10"/>
                      <a:gd name="T14" fmla="*/ 12 w 12"/>
                      <a:gd name="T15" fmla="*/ 2 h 10"/>
                      <a:gd name="T16" fmla="*/ 12 w 12"/>
                      <a:gd name="T17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0">
                        <a:moveTo>
                          <a:pt x="12" y="2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4" y="10"/>
                        </a:lnTo>
                        <a:lnTo>
                          <a:pt x="6" y="6"/>
                        </a:lnTo>
                        <a:lnTo>
                          <a:pt x="10" y="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1" name="Freeform 1626"/>
                  <p:cNvSpPr/>
                  <p:nvPr/>
                </p:nvSpPr>
                <p:spPr bwMode="auto">
                  <a:xfrm>
                    <a:off x="1279525" y="2974975"/>
                    <a:ext cx="85725" cy="107950"/>
                  </a:xfrm>
                  <a:custGeom>
                    <a:avLst/>
                    <a:gdLst>
                      <a:gd name="T0" fmla="*/ 28 w 54"/>
                      <a:gd name="T1" fmla="*/ 68 h 68"/>
                      <a:gd name="T2" fmla="*/ 28 w 54"/>
                      <a:gd name="T3" fmla="*/ 68 h 68"/>
                      <a:gd name="T4" fmla="*/ 32 w 54"/>
                      <a:gd name="T5" fmla="*/ 64 h 68"/>
                      <a:gd name="T6" fmla="*/ 32 w 54"/>
                      <a:gd name="T7" fmla="*/ 58 h 68"/>
                      <a:gd name="T8" fmla="*/ 36 w 54"/>
                      <a:gd name="T9" fmla="*/ 56 h 68"/>
                      <a:gd name="T10" fmla="*/ 38 w 54"/>
                      <a:gd name="T11" fmla="*/ 54 h 68"/>
                      <a:gd name="T12" fmla="*/ 38 w 54"/>
                      <a:gd name="T13" fmla="*/ 50 h 68"/>
                      <a:gd name="T14" fmla="*/ 38 w 54"/>
                      <a:gd name="T15" fmla="*/ 48 h 68"/>
                      <a:gd name="T16" fmla="*/ 42 w 54"/>
                      <a:gd name="T17" fmla="*/ 50 h 68"/>
                      <a:gd name="T18" fmla="*/ 46 w 54"/>
                      <a:gd name="T19" fmla="*/ 50 h 68"/>
                      <a:gd name="T20" fmla="*/ 52 w 54"/>
                      <a:gd name="T21" fmla="*/ 54 h 68"/>
                      <a:gd name="T22" fmla="*/ 54 w 54"/>
                      <a:gd name="T23" fmla="*/ 56 h 68"/>
                      <a:gd name="T24" fmla="*/ 46 w 54"/>
                      <a:gd name="T25" fmla="*/ 46 h 68"/>
                      <a:gd name="T26" fmla="*/ 44 w 54"/>
                      <a:gd name="T27" fmla="*/ 42 h 68"/>
                      <a:gd name="T28" fmla="*/ 42 w 54"/>
                      <a:gd name="T29" fmla="*/ 38 h 68"/>
                      <a:gd name="T30" fmla="*/ 42 w 54"/>
                      <a:gd name="T31" fmla="*/ 36 h 68"/>
                      <a:gd name="T32" fmla="*/ 42 w 54"/>
                      <a:gd name="T33" fmla="*/ 30 h 68"/>
                      <a:gd name="T34" fmla="*/ 38 w 54"/>
                      <a:gd name="T35" fmla="*/ 28 h 68"/>
                      <a:gd name="T36" fmla="*/ 36 w 54"/>
                      <a:gd name="T37" fmla="*/ 22 h 68"/>
                      <a:gd name="T38" fmla="*/ 36 w 54"/>
                      <a:gd name="T39" fmla="*/ 20 h 68"/>
                      <a:gd name="T40" fmla="*/ 36 w 54"/>
                      <a:gd name="T41" fmla="*/ 12 h 68"/>
                      <a:gd name="T42" fmla="*/ 32 w 54"/>
                      <a:gd name="T43" fmla="*/ 10 h 68"/>
                      <a:gd name="T44" fmla="*/ 24 w 54"/>
                      <a:gd name="T45" fmla="*/ 6 h 68"/>
                      <a:gd name="T46" fmla="*/ 18 w 54"/>
                      <a:gd name="T47" fmla="*/ 0 h 68"/>
                      <a:gd name="T48" fmla="*/ 14 w 54"/>
                      <a:gd name="T49" fmla="*/ 0 h 68"/>
                      <a:gd name="T50" fmla="*/ 8 w 54"/>
                      <a:gd name="T51" fmla="*/ 0 h 68"/>
                      <a:gd name="T52" fmla="*/ 4 w 54"/>
                      <a:gd name="T53" fmla="*/ 0 h 68"/>
                      <a:gd name="T54" fmla="*/ 0 w 54"/>
                      <a:gd name="T55" fmla="*/ 2 h 68"/>
                      <a:gd name="T56" fmla="*/ 0 w 54"/>
                      <a:gd name="T57" fmla="*/ 6 h 68"/>
                      <a:gd name="T58" fmla="*/ 6 w 54"/>
                      <a:gd name="T59" fmla="*/ 8 h 68"/>
                      <a:gd name="T60" fmla="*/ 10 w 54"/>
                      <a:gd name="T61" fmla="*/ 16 h 68"/>
                      <a:gd name="T62" fmla="*/ 14 w 54"/>
                      <a:gd name="T63" fmla="*/ 20 h 68"/>
                      <a:gd name="T64" fmla="*/ 16 w 54"/>
                      <a:gd name="T65" fmla="*/ 26 h 68"/>
                      <a:gd name="T66" fmla="*/ 22 w 54"/>
                      <a:gd name="T67" fmla="*/ 30 h 68"/>
                      <a:gd name="T68" fmla="*/ 24 w 54"/>
                      <a:gd name="T69" fmla="*/ 36 h 68"/>
                      <a:gd name="T70" fmla="*/ 22 w 54"/>
                      <a:gd name="T71" fmla="*/ 40 h 68"/>
                      <a:gd name="T72" fmla="*/ 24 w 54"/>
                      <a:gd name="T73" fmla="*/ 42 h 68"/>
                      <a:gd name="T74" fmla="*/ 24 w 54"/>
                      <a:gd name="T75" fmla="*/ 46 h 68"/>
                      <a:gd name="T76" fmla="*/ 24 w 54"/>
                      <a:gd name="T77" fmla="*/ 50 h 68"/>
                      <a:gd name="T78" fmla="*/ 24 w 54"/>
                      <a:gd name="T79" fmla="*/ 56 h 68"/>
                      <a:gd name="T80" fmla="*/ 22 w 54"/>
                      <a:gd name="T81" fmla="*/ 58 h 68"/>
                      <a:gd name="T82" fmla="*/ 24 w 54"/>
                      <a:gd name="T83" fmla="*/ 58 h 68"/>
                      <a:gd name="T84" fmla="*/ 24 w 54"/>
                      <a:gd name="T85" fmla="*/ 60 h 68"/>
                      <a:gd name="T86" fmla="*/ 24 w 54"/>
                      <a:gd name="T87" fmla="*/ 64 h 68"/>
                      <a:gd name="T88" fmla="*/ 24 w 54"/>
                      <a:gd name="T89" fmla="*/ 66 h 68"/>
                      <a:gd name="T90" fmla="*/ 28 w 54"/>
                      <a:gd name="T91" fmla="*/ 68 h 68"/>
                      <a:gd name="T92" fmla="*/ 28 w 54"/>
                      <a:gd name="T93" fmla="*/ 68 h 68"/>
                      <a:gd name="T94" fmla="*/ 28 w 54"/>
                      <a:gd name="T95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54" h="68">
                        <a:moveTo>
                          <a:pt x="28" y="68"/>
                        </a:moveTo>
                        <a:lnTo>
                          <a:pt x="28" y="68"/>
                        </a:lnTo>
                        <a:lnTo>
                          <a:pt x="32" y="64"/>
                        </a:lnTo>
                        <a:lnTo>
                          <a:pt x="32" y="58"/>
                        </a:lnTo>
                        <a:lnTo>
                          <a:pt x="36" y="56"/>
                        </a:lnTo>
                        <a:lnTo>
                          <a:pt x="38" y="54"/>
                        </a:lnTo>
                        <a:lnTo>
                          <a:pt x="38" y="50"/>
                        </a:lnTo>
                        <a:lnTo>
                          <a:pt x="38" y="48"/>
                        </a:lnTo>
                        <a:lnTo>
                          <a:pt x="42" y="50"/>
                        </a:lnTo>
                        <a:lnTo>
                          <a:pt x="46" y="50"/>
                        </a:lnTo>
                        <a:lnTo>
                          <a:pt x="52" y="54"/>
                        </a:lnTo>
                        <a:lnTo>
                          <a:pt x="54" y="56"/>
                        </a:lnTo>
                        <a:lnTo>
                          <a:pt x="46" y="46"/>
                        </a:lnTo>
                        <a:lnTo>
                          <a:pt x="44" y="42"/>
                        </a:lnTo>
                        <a:lnTo>
                          <a:pt x="42" y="38"/>
                        </a:lnTo>
                        <a:lnTo>
                          <a:pt x="42" y="36"/>
                        </a:lnTo>
                        <a:lnTo>
                          <a:pt x="42" y="30"/>
                        </a:lnTo>
                        <a:lnTo>
                          <a:pt x="38" y="28"/>
                        </a:lnTo>
                        <a:lnTo>
                          <a:pt x="36" y="22"/>
                        </a:lnTo>
                        <a:lnTo>
                          <a:pt x="36" y="20"/>
                        </a:lnTo>
                        <a:lnTo>
                          <a:pt x="36" y="12"/>
                        </a:lnTo>
                        <a:lnTo>
                          <a:pt x="32" y="10"/>
                        </a:lnTo>
                        <a:lnTo>
                          <a:pt x="24" y="6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6" y="8"/>
                        </a:lnTo>
                        <a:lnTo>
                          <a:pt x="10" y="16"/>
                        </a:lnTo>
                        <a:lnTo>
                          <a:pt x="14" y="20"/>
                        </a:lnTo>
                        <a:lnTo>
                          <a:pt x="16" y="26"/>
                        </a:lnTo>
                        <a:lnTo>
                          <a:pt x="22" y="30"/>
                        </a:lnTo>
                        <a:lnTo>
                          <a:pt x="24" y="36"/>
                        </a:lnTo>
                        <a:lnTo>
                          <a:pt x="22" y="40"/>
                        </a:lnTo>
                        <a:lnTo>
                          <a:pt x="24" y="42"/>
                        </a:lnTo>
                        <a:lnTo>
                          <a:pt x="24" y="46"/>
                        </a:lnTo>
                        <a:lnTo>
                          <a:pt x="24" y="50"/>
                        </a:lnTo>
                        <a:lnTo>
                          <a:pt x="24" y="56"/>
                        </a:lnTo>
                        <a:lnTo>
                          <a:pt x="22" y="58"/>
                        </a:lnTo>
                        <a:lnTo>
                          <a:pt x="24" y="58"/>
                        </a:lnTo>
                        <a:lnTo>
                          <a:pt x="24" y="60"/>
                        </a:lnTo>
                        <a:lnTo>
                          <a:pt x="24" y="64"/>
                        </a:lnTo>
                        <a:lnTo>
                          <a:pt x="24" y="66"/>
                        </a:lnTo>
                        <a:lnTo>
                          <a:pt x="28" y="68"/>
                        </a:lnTo>
                        <a:lnTo>
                          <a:pt x="28" y="68"/>
                        </a:lnTo>
                        <a:lnTo>
                          <a:pt x="28" y="6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2" name="Freeform 1627"/>
                  <p:cNvSpPr/>
                  <p:nvPr/>
                </p:nvSpPr>
                <p:spPr bwMode="auto">
                  <a:xfrm>
                    <a:off x="1968500" y="5032375"/>
                    <a:ext cx="12700" cy="22225"/>
                  </a:xfrm>
                  <a:custGeom>
                    <a:avLst/>
                    <a:gdLst>
                      <a:gd name="T0" fmla="*/ 6 w 8"/>
                      <a:gd name="T1" fmla="*/ 0 h 14"/>
                      <a:gd name="T2" fmla="*/ 6 w 8"/>
                      <a:gd name="T3" fmla="*/ 0 h 14"/>
                      <a:gd name="T4" fmla="*/ 0 w 8"/>
                      <a:gd name="T5" fmla="*/ 2 h 14"/>
                      <a:gd name="T6" fmla="*/ 0 w 8"/>
                      <a:gd name="T7" fmla="*/ 8 h 14"/>
                      <a:gd name="T8" fmla="*/ 4 w 8"/>
                      <a:gd name="T9" fmla="*/ 10 h 14"/>
                      <a:gd name="T10" fmla="*/ 6 w 8"/>
                      <a:gd name="T11" fmla="*/ 14 h 14"/>
                      <a:gd name="T12" fmla="*/ 8 w 8"/>
                      <a:gd name="T13" fmla="*/ 8 h 14"/>
                      <a:gd name="T14" fmla="*/ 8 w 8"/>
                      <a:gd name="T15" fmla="*/ 2 h 14"/>
                      <a:gd name="T16" fmla="*/ 8 w 8"/>
                      <a:gd name="T17" fmla="*/ 0 h 14"/>
                      <a:gd name="T18" fmla="*/ 6 w 8"/>
                      <a:gd name="T19" fmla="*/ 0 h 14"/>
                      <a:gd name="T20" fmla="*/ 6 w 8"/>
                      <a:gd name="T21" fmla="*/ 0 h 14"/>
                      <a:gd name="T22" fmla="*/ 6 w 8"/>
                      <a:gd name="T23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" h="14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0" y="2"/>
                        </a:lnTo>
                        <a:lnTo>
                          <a:pt x="0" y="8"/>
                        </a:lnTo>
                        <a:lnTo>
                          <a:pt x="4" y="10"/>
                        </a:lnTo>
                        <a:lnTo>
                          <a:pt x="6" y="14"/>
                        </a:lnTo>
                        <a:lnTo>
                          <a:pt x="8" y="8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3" name="Freeform 1628"/>
                  <p:cNvSpPr/>
                  <p:nvPr/>
                </p:nvSpPr>
                <p:spPr bwMode="auto">
                  <a:xfrm>
                    <a:off x="269875" y="3660775"/>
                    <a:ext cx="282575" cy="352425"/>
                  </a:xfrm>
                  <a:custGeom>
                    <a:avLst/>
                    <a:gdLst>
                      <a:gd name="T0" fmla="*/ 0 w 178"/>
                      <a:gd name="T1" fmla="*/ 112 h 222"/>
                      <a:gd name="T2" fmla="*/ 10 w 178"/>
                      <a:gd name="T3" fmla="*/ 126 h 222"/>
                      <a:gd name="T4" fmla="*/ 6 w 178"/>
                      <a:gd name="T5" fmla="*/ 144 h 222"/>
                      <a:gd name="T6" fmla="*/ 12 w 178"/>
                      <a:gd name="T7" fmla="*/ 180 h 222"/>
                      <a:gd name="T8" fmla="*/ 14 w 178"/>
                      <a:gd name="T9" fmla="*/ 192 h 222"/>
                      <a:gd name="T10" fmla="*/ 22 w 178"/>
                      <a:gd name="T11" fmla="*/ 186 h 222"/>
                      <a:gd name="T12" fmla="*/ 34 w 178"/>
                      <a:gd name="T13" fmla="*/ 186 h 222"/>
                      <a:gd name="T14" fmla="*/ 42 w 178"/>
                      <a:gd name="T15" fmla="*/ 190 h 222"/>
                      <a:gd name="T16" fmla="*/ 48 w 178"/>
                      <a:gd name="T17" fmla="*/ 194 h 222"/>
                      <a:gd name="T18" fmla="*/ 50 w 178"/>
                      <a:gd name="T19" fmla="*/ 202 h 222"/>
                      <a:gd name="T20" fmla="*/ 56 w 178"/>
                      <a:gd name="T21" fmla="*/ 204 h 222"/>
                      <a:gd name="T22" fmla="*/ 58 w 178"/>
                      <a:gd name="T23" fmla="*/ 212 h 222"/>
                      <a:gd name="T24" fmla="*/ 64 w 178"/>
                      <a:gd name="T25" fmla="*/ 216 h 222"/>
                      <a:gd name="T26" fmla="*/ 68 w 178"/>
                      <a:gd name="T27" fmla="*/ 218 h 222"/>
                      <a:gd name="T28" fmla="*/ 74 w 178"/>
                      <a:gd name="T29" fmla="*/ 222 h 222"/>
                      <a:gd name="T30" fmla="*/ 78 w 178"/>
                      <a:gd name="T31" fmla="*/ 220 h 222"/>
                      <a:gd name="T32" fmla="*/ 78 w 178"/>
                      <a:gd name="T33" fmla="*/ 212 h 222"/>
                      <a:gd name="T34" fmla="*/ 82 w 178"/>
                      <a:gd name="T35" fmla="*/ 204 h 222"/>
                      <a:gd name="T36" fmla="*/ 96 w 178"/>
                      <a:gd name="T37" fmla="*/ 208 h 222"/>
                      <a:gd name="T38" fmla="*/ 102 w 178"/>
                      <a:gd name="T39" fmla="*/ 208 h 222"/>
                      <a:gd name="T40" fmla="*/ 104 w 178"/>
                      <a:gd name="T41" fmla="*/ 204 h 222"/>
                      <a:gd name="T42" fmla="*/ 104 w 178"/>
                      <a:gd name="T43" fmla="*/ 198 h 222"/>
                      <a:gd name="T44" fmla="*/ 110 w 178"/>
                      <a:gd name="T45" fmla="*/ 202 h 222"/>
                      <a:gd name="T46" fmla="*/ 166 w 178"/>
                      <a:gd name="T47" fmla="*/ 192 h 222"/>
                      <a:gd name="T48" fmla="*/ 166 w 178"/>
                      <a:gd name="T49" fmla="*/ 186 h 222"/>
                      <a:gd name="T50" fmla="*/ 152 w 178"/>
                      <a:gd name="T51" fmla="*/ 38 h 222"/>
                      <a:gd name="T52" fmla="*/ 130 w 178"/>
                      <a:gd name="T53" fmla="*/ 0 h 222"/>
                      <a:gd name="T54" fmla="*/ 76 w 178"/>
                      <a:gd name="T55" fmla="*/ 28 h 222"/>
                      <a:gd name="T56" fmla="*/ 66 w 178"/>
                      <a:gd name="T57" fmla="*/ 70 h 222"/>
                      <a:gd name="T58" fmla="*/ 58 w 178"/>
                      <a:gd name="T59" fmla="*/ 74 h 222"/>
                      <a:gd name="T60" fmla="*/ 58 w 178"/>
                      <a:gd name="T61" fmla="*/ 108 h 222"/>
                      <a:gd name="T62" fmla="*/ 0 w 178"/>
                      <a:gd name="T63" fmla="*/ 112 h 222"/>
                      <a:gd name="T64" fmla="*/ 0 w 178"/>
                      <a:gd name="T65" fmla="*/ 11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78" h="222">
                        <a:moveTo>
                          <a:pt x="0" y="112"/>
                        </a:moveTo>
                        <a:lnTo>
                          <a:pt x="0" y="112"/>
                        </a:lnTo>
                        <a:lnTo>
                          <a:pt x="4" y="118"/>
                        </a:lnTo>
                        <a:lnTo>
                          <a:pt x="10" y="126"/>
                        </a:lnTo>
                        <a:lnTo>
                          <a:pt x="6" y="136"/>
                        </a:lnTo>
                        <a:lnTo>
                          <a:pt x="6" y="144"/>
                        </a:lnTo>
                        <a:lnTo>
                          <a:pt x="12" y="170"/>
                        </a:lnTo>
                        <a:lnTo>
                          <a:pt x="12" y="180"/>
                        </a:lnTo>
                        <a:lnTo>
                          <a:pt x="10" y="194"/>
                        </a:lnTo>
                        <a:lnTo>
                          <a:pt x="14" y="192"/>
                        </a:lnTo>
                        <a:lnTo>
                          <a:pt x="20" y="186"/>
                        </a:lnTo>
                        <a:lnTo>
                          <a:pt x="22" y="186"/>
                        </a:lnTo>
                        <a:lnTo>
                          <a:pt x="28" y="186"/>
                        </a:lnTo>
                        <a:lnTo>
                          <a:pt x="34" y="186"/>
                        </a:lnTo>
                        <a:lnTo>
                          <a:pt x="40" y="186"/>
                        </a:lnTo>
                        <a:lnTo>
                          <a:pt x="42" y="190"/>
                        </a:lnTo>
                        <a:lnTo>
                          <a:pt x="46" y="192"/>
                        </a:lnTo>
                        <a:lnTo>
                          <a:pt x="48" y="194"/>
                        </a:lnTo>
                        <a:lnTo>
                          <a:pt x="48" y="200"/>
                        </a:lnTo>
                        <a:lnTo>
                          <a:pt x="50" y="202"/>
                        </a:lnTo>
                        <a:lnTo>
                          <a:pt x="52" y="204"/>
                        </a:lnTo>
                        <a:lnTo>
                          <a:pt x="56" y="204"/>
                        </a:lnTo>
                        <a:lnTo>
                          <a:pt x="58" y="208"/>
                        </a:lnTo>
                        <a:lnTo>
                          <a:pt x="58" y="212"/>
                        </a:lnTo>
                        <a:lnTo>
                          <a:pt x="60" y="216"/>
                        </a:lnTo>
                        <a:lnTo>
                          <a:pt x="64" y="216"/>
                        </a:lnTo>
                        <a:lnTo>
                          <a:pt x="66" y="216"/>
                        </a:lnTo>
                        <a:lnTo>
                          <a:pt x="68" y="218"/>
                        </a:lnTo>
                        <a:lnTo>
                          <a:pt x="70" y="222"/>
                        </a:lnTo>
                        <a:lnTo>
                          <a:pt x="74" y="222"/>
                        </a:lnTo>
                        <a:lnTo>
                          <a:pt x="76" y="220"/>
                        </a:lnTo>
                        <a:lnTo>
                          <a:pt x="78" y="220"/>
                        </a:lnTo>
                        <a:lnTo>
                          <a:pt x="78" y="218"/>
                        </a:lnTo>
                        <a:lnTo>
                          <a:pt x="78" y="212"/>
                        </a:lnTo>
                        <a:lnTo>
                          <a:pt x="78" y="208"/>
                        </a:lnTo>
                        <a:lnTo>
                          <a:pt x="82" y="204"/>
                        </a:lnTo>
                        <a:lnTo>
                          <a:pt x="92" y="208"/>
                        </a:lnTo>
                        <a:lnTo>
                          <a:pt x="96" y="208"/>
                        </a:lnTo>
                        <a:lnTo>
                          <a:pt x="100" y="208"/>
                        </a:lnTo>
                        <a:lnTo>
                          <a:pt x="102" y="208"/>
                        </a:lnTo>
                        <a:lnTo>
                          <a:pt x="104" y="208"/>
                        </a:lnTo>
                        <a:lnTo>
                          <a:pt x="104" y="204"/>
                        </a:lnTo>
                        <a:lnTo>
                          <a:pt x="102" y="200"/>
                        </a:lnTo>
                        <a:lnTo>
                          <a:pt x="104" y="198"/>
                        </a:lnTo>
                        <a:lnTo>
                          <a:pt x="106" y="200"/>
                        </a:lnTo>
                        <a:lnTo>
                          <a:pt x="110" y="202"/>
                        </a:lnTo>
                        <a:lnTo>
                          <a:pt x="164" y="200"/>
                        </a:lnTo>
                        <a:lnTo>
                          <a:pt x="166" y="192"/>
                        </a:lnTo>
                        <a:lnTo>
                          <a:pt x="166" y="190"/>
                        </a:lnTo>
                        <a:lnTo>
                          <a:pt x="166" y="186"/>
                        </a:lnTo>
                        <a:lnTo>
                          <a:pt x="164" y="186"/>
                        </a:lnTo>
                        <a:lnTo>
                          <a:pt x="152" y="38"/>
                        </a:lnTo>
                        <a:lnTo>
                          <a:pt x="178" y="38"/>
                        </a:lnTo>
                        <a:lnTo>
                          <a:pt x="130" y="0"/>
                        </a:lnTo>
                        <a:lnTo>
                          <a:pt x="130" y="28"/>
                        </a:lnTo>
                        <a:lnTo>
                          <a:pt x="76" y="28"/>
                        </a:lnTo>
                        <a:lnTo>
                          <a:pt x="74" y="66"/>
                        </a:lnTo>
                        <a:lnTo>
                          <a:pt x="66" y="70"/>
                        </a:lnTo>
                        <a:lnTo>
                          <a:pt x="60" y="72"/>
                        </a:lnTo>
                        <a:lnTo>
                          <a:pt x="58" y="74"/>
                        </a:lnTo>
                        <a:lnTo>
                          <a:pt x="58" y="80"/>
                        </a:lnTo>
                        <a:lnTo>
                          <a:pt x="58" y="108"/>
                        </a:lnTo>
                        <a:lnTo>
                          <a:pt x="4" y="108"/>
                        </a:lnTo>
                        <a:lnTo>
                          <a:pt x="0" y="112"/>
                        </a:lnTo>
                        <a:lnTo>
                          <a:pt x="0" y="112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4" name="Freeform 1629"/>
                  <p:cNvSpPr/>
                  <p:nvPr/>
                </p:nvSpPr>
                <p:spPr bwMode="auto">
                  <a:xfrm>
                    <a:off x="377825" y="3721100"/>
                    <a:ext cx="381000" cy="447675"/>
                  </a:xfrm>
                  <a:custGeom>
                    <a:avLst/>
                    <a:gdLst>
                      <a:gd name="T0" fmla="*/ 74 w 240"/>
                      <a:gd name="T1" fmla="*/ 278 h 282"/>
                      <a:gd name="T2" fmla="*/ 78 w 240"/>
                      <a:gd name="T3" fmla="*/ 272 h 282"/>
                      <a:gd name="T4" fmla="*/ 86 w 240"/>
                      <a:gd name="T5" fmla="*/ 276 h 282"/>
                      <a:gd name="T6" fmla="*/ 92 w 240"/>
                      <a:gd name="T7" fmla="*/ 270 h 282"/>
                      <a:gd name="T8" fmla="*/ 94 w 240"/>
                      <a:gd name="T9" fmla="*/ 258 h 282"/>
                      <a:gd name="T10" fmla="*/ 100 w 240"/>
                      <a:gd name="T11" fmla="*/ 250 h 282"/>
                      <a:gd name="T12" fmla="*/ 100 w 240"/>
                      <a:gd name="T13" fmla="*/ 240 h 282"/>
                      <a:gd name="T14" fmla="*/ 104 w 240"/>
                      <a:gd name="T15" fmla="*/ 228 h 282"/>
                      <a:gd name="T16" fmla="*/ 112 w 240"/>
                      <a:gd name="T17" fmla="*/ 218 h 282"/>
                      <a:gd name="T18" fmla="*/ 124 w 240"/>
                      <a:gd name="T19" fmla="*/ 208 h 282"/>
                      <a:gd name="T20" fmla="*/ 136 w 240"/>
                      <a:gd name="T21" fmla="*/ 200 h 282"/>
                      <a:gd name="T22" fmla="*/ 146 w 240"/>
                      <a:gd name="T23" fmla="*/ 188 h 282"/>
                      <a:gd name="T24" fmla="*/ 150 w 240"/>
                      <a:gd name="T25" fmla="*/ 178 h 282"/>
                      <a:gd name="T26" fmla="*/ 160 w 240"/>
                      <a:gd name="T27" fmla="*/ 172 h 282"/>
                      <a:gd name="T28" fmla="*/ 166 w 240"/>
                      <a:gd name="T29" fmla="*/ 170 h 282"/>
                      <a:gd name="T30" fmla="*/ 176 w 240"/>
                      <a:gd name="T31" fmla="*/ 174 h 282"/>
                      <a:gd name="T32" fmla="*/ 184 w 240"/>
                      <a:gd name="T33" fmla="*/ 172 h 282"/>
                      <a:gd name="T34" fmla="*/ 204 w 240"/>
                      <a:gd name="T35" fmla="*/ 170 h 282"/>
                      <a:gd name="T36" fmla="*/ 232 w 240"/>
                      <a:gd name="T37" fmla="*/ 162 h 282"/>
                      <a:gd name="T38" fmla="*/ 240 w 240"/>
                      <a:gd name="T39" fmla="*/ 146 h 282"/>
                      <a:gd name="T40" fmla="*/ 224 w 240"/>
                      <a:gd name="T41" fmla="*/ 108 h 282"/>
                      <a:gd name="T42" fmla="*/ 222 w 240"/>
                      <a:gd name="T43" fmla="*/ 98 h 282"/>
                      <a:gd name="T44" fmla="*/ 222 w 240"/>
                      <a:gd name="T45" fmla="*/ 88 h 282"/>
                      <a:gd name="T46" fmla="*/ 212 w 240"/>
                      <a:gd name="T47" fmla="*/ 80 h 282"/>
                      <a:gd name="T48" fmla="*/ 202 w 240"/>
                      <a:gd name="T49" fmla="*/ 70 h 282"/>
                      <a:gd name="T50" fmla="*/ 94 w 240"/>
                      <a:gd name="T51" fmla="*/ 150 h 282"/>
                      <a:gd name="T52" fmla="*/ 96 w 240"/>
                      <a:gd name="T53" fmla="*/ 154 h 282"/>
                      <a:gd name="T54" fmla="*/ 38 w 240"/>
                      <a:gd name="T55" fmla="*/ 162 h 282"/>
                      <a:gd name="T56" fmla="*/ 36 w 240"/>
                      <a:gd name="T57" fmla="*/ 168 h 282"/>
                      <a:gd name="T58" fmla="*/ 30 w 240"/>
                      <a:gd name="T59" fmla="*/ 170 h 282"/>
                      <a:gd name="T60" fmla="*/ 12 w 240"/>
                      <a:gd name="T61" fmla="*/ 168 h 282"/>
                      <a:gd name="T62" fmla="*/ 10 w 240"/>
                      <a:gd name="T63" fmla="*/ 180 h 282"/>
                      <a:gd name="T64" fmla="*/ 4 w 240"/>
                      <a:gd name="T65" fmla="*/ 186 h 282"/>
                      <a:gd name="T66" fmla="*/ 2 w 240"/>
                      <a:gd name="T67" fmla="*/ 192 h 282"/>
                      <a:gd name="T68" fmla="*/ 0 w 240"/>
                      <a:gd name="T69" fmla="*/ 206 h 282"/>
                      <a:gd name="T70" fmla="*/ 4 w 240"/>
                      <a:gd name="T71" fmla="*/ 216 h 282"/>
                      <a:gd name="T72" fmla="*/ 10 w 240"/>
                      <a:gd name="T73" fmla="*/ 234 h 282"/>
                      <a:gd name="T74" fmla="*/ 18 w 240"/>
                      <a:gd name="T75" fmla="*/ 234 h 282"/>
                      <a:gd name="T76" fmla="*/ 28 w 240"/>
                      <a:gd name="T77" fmla="*/ 234 h 282"/>
                      <a:gd name="T78" fmla="*/ 32 w 240"/>
                      <a:gd name="T79" fmla="*/ 234 h 282"/>
                      <a:gd name="T80" fmla="*/ 42 w 240"/>
                      <a:gd name="T81" fmla="*/ 242 h 282"/>
                      <a:gd name="T82" fmla="*/ 40 w 240"/>
                      <a:gd name="T83" fmla="*/ 252 h 282"/>
                      <a:gd name="T84" fmla="*/ 48 w 240"/>
                      <a:gd name="T85" fmla="*/ 262 h 282"/>
                      <a:gd name="T86" fmla="*/ 42 w 240"/>
                      <a:gd name="T87" fmla="*/ 270 h 282"/>
                      <a:gd name="T88" fmla="*/ 50 w 240"/>
                      <a:gd name="T89" fmla="*/ 272 h 282"/>
                      <a:gd name="T90" fmla="*/ 58 w 240"/>
                      <a:gd name="T91" fmla="*/ 280 h 282"/>
                      <a:gd name="T92" fmla="*/ 68 w 240"/>
                      <a:gd name="T93" fmla="*/ 282 h 2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40" h="282">
                        <a:moveTo>
                          <a:pt x="68" y="282"/>
                        </a:moveTo>
                        <a:lnTo>
                          <a:pt x="68" y="282"/>
                        </a:lnTo>
                        <a:lnTo>
                          <a:pt x="74" y="278"/>
                        </a:lnTo>
                        <a:lnTo>
                          <a:pt x="76" y="278"/>
                        </a:lnTo>
                        <a:lnTo>
                          <a:pt x="76" y="280"/>
                        </a:lnTo>
                        <a:lnTo>
                          <a:pt x="78" y="272"/>
                        </a:lnTo>
                        <a:lnTo>
                          <a:pt x="84" y="270"/>
                        </a:lnTo>
                        <a:lnTo>
                          <a:pt x="84" y="272"/>
                        </a:lnTo>
                        <a:lnTo>
                          <a:pt x="86" y="276"/>
                        </a:lnTo>
                        <a:lnTo>
                          <a:pt x="88" y="276"/>
                        </a:lnTo>
                        <a:lnTo>
                          <a:pt x="92" y="272"/>
                        </a:lnTo>
                        <a:lnTo>
                          <a:pt x="92" y="270"/>
                        </a:lnTo>
                        <a:lnTo>
                          <a:pt x="94" y="268"/>
                        </a:lnTo>
                        <a:lnTo>
                          <a:pt x="96" y="262"/>
                        </a:lnTo>
                        <a:lnTo>
                          <a:pt x="94" y="258"/>
                        </a:lnTo>
                        <a:lnTo>
                          <a:pt x="96" y="252"/>
                        </a:lnTo>
                        <a:lnTo>
                          <a:pt x="96" y="250"/>
                        </a:lnTo>
                        <a:lnTo>
                          <a:pt x="100" y="250"/>
                        </a:lnTo>
                        <a:lnTo>
                          <a:pt x="100" y="246"/>
                        </a:lnTo>
                        <a:lnTo>
                          <a:pt x="100" y="242"/>
                        </a:lnTo>
                        <a:lnTo>
                          <a:pt x="100" y="240"/>
                        </a:lnTo>
                        <a:lnTo>
                          <a:pt x="100" y="236"/>
                        </a:lnTo>
                        <a:lnTo>
                          <a:pt x="102" y="234"/>
                        </a:lnTo>
                        <a:lnTo>
                          <a:pt x="104" y="228"/>
                        </a:lnTo>
                        <a:lnTo>
                          <a:pt x="110" y="228"/>
                        </a:lnTo>
                        <a:lnTo>
                          <a:pt x="110" y="232"/>
                        </a:lnTo>
                        <a:lnTo>
                          <a:pt x="112" y="218"/>
                        </a:lnTo>
                        <a:lnTo>
                          <a:pt x="114" y="214"/>
                        </a:lnTo>
                        <a:lnTo>
                          <a:pt x="118" y="210"/>
                        </a:lnTo>
                        <a:lnTo>
                          <a:pt x="124" y="208"/>
                        </a:lnTo>
                        <a:lnTo>
                          <a:pt x="130" y="208"/>
                        </a:lnTo>
                        <a:lnTo>
                          <a:pt x="132" y="206"/>
                        </a:lnTo>
                        <a:lnTo>
                          <a:pt x="136" y="200"/>
                        </a:lnTo>
                        <a:lnTo>
                          <a:pt x="136" y="196"/>
                        </a:lnTo>
                        <a:lnTo>
                          <a:pt x="140" y="192"/>
                        </a:lnTo>
                        <a:lnTo>
                          <a:pt x="146" y="188"/>
                        </a:lnTo>
                        <a:lnTo>
                          <a:pt x="148" y="188"/>
                        </a:lnTo>
                        <a:lnTo>
                          <a:pt x="148" y="180"/>
                        </a:lnTo>
                        <a:lnTo>
                          <a:pt x="150" y="178"/>
                        </a:lnTo>
                        <a:lnTo>
                          <a:pt x="154" y="178"/>
                        </a:lnTo>
                        <a:lnTo>
                          <a:pt x="158" y="174"/>
                        </a:lnTo>
                        <a:lnTo>
                          <a:pt x="160" y="172"/>
                        </a:lnTo>
                        <a:lnTo>
                          <a:pt x="164" y="168"/>
                        </a:lnTo>
                        <a:lnTo>
                          <a:pt x="166" y="168"/>
                        </a:lnTo>
                        <a:lnTo>
                          <a:pt x="166" y="170"/>
                        </a:lnTo>
                        <a:lnTo>
                          <a:pt x="168" y="170"/>
                        </a:lnTo>
                        <a:lnTo>
                          <a:pt x="172" y="170"/>
                        </a:lnTo>
                        <a:lnTo>
                          <a:pt x="176" y="174"/>
                        </a:lnTo>
                        <a:lnTo>
                          <a:pt x="178" y="174"/>
                        </a:lnTo>
                        <a:lnTo>
                          <a:pt x="182" y="172"/>
                        </a:lnTo>
                        <a:lnTo>
                          <a:pt x="184" y="172"/>
                        </a:lnTo>
                        <a:lnTo>
                          <a:pt x="188" y="172"/>
                        </a:lnTo>
                        <a:lnTo>
                          <a:pt x="196" y="170"/>
                        </a:lnTo>
                        <a:lnTo>
                          <a:pt x="204" y="170"/>
                        </a:lnTo>
                        <a:lnTo>
                          <a:pt x="214" y="164"/>
                        </a:lnTo>
                        <a:lnTo>
                          <a:pt x="222" y="162"/>
                        </a:lnTo>
                        <a:lnTo>
                          <a:pt x="232" y="162"/>
                        </a:lnTo>
                        <a:lnTo>
                          <a:pt x="232" y="156"/>
                        </a:lnTo>
                        <a:lnTo>
                          <a:pt x="236" y="150"/>
                        </a:lnTo>
                        <a:lnTo>
                          <a:pt x="240" y="146"/>
                        </a:lnTo>
                        <a:lnTo>
                          <a:pt x="238" y="106"/>
                        </a:lnTo>
                        <a:lnTo>
                          <a:pt x="230" y="106"/>
                        </a:lnTo>
                        <a:lnTo>
                          <a:pt x="224" y="108"/>
                        </a:lnTo>
                        <a:lnTo>
                          <a:pt x="222" y="108"/>
                        </a:lnTo>
                        <a:lnTo>
                          <a:pt x="222" y="104"/>
                        </a:lnTo>
                        <a:lnTo>
                          <a:pt x="222" y="98"/>
                        </a:lnTo>
                        <a:lnTo>
                          <a:pt x="220" y="96"/>
                        </a:lnTo>
                        <a:lnTo>
                          <a:pt x="222" y="90"/>
                        </a:lnTo>
                        <a:lnTo>
                          <a:pt x="222" y="88"/>
                        </a:lnTo>
                        <a:lnTo>
                          <a:pt x="220" y="86"/>
                        </a:lnTo>
                        <a:lnTo>
                          <a:pt x="218" y="82"/>
                        </a:lnTo>
                        <a:lnTo>
                          <a:pt x="212" y="80"/>
                        </a:lnTo>
                        <a:lnTo>
                          <a:pt x="206" y="78"/>
                        </a:lnTo>
                        <a:lnTo>
                          <a:pt x="202" y="72"/>
                        </a:lnTo>
                        <a:lnTo>
                          <a:pt x="202" y="70"/>
                        </a:lnTo>
                        <a:lnTo>
                          <a:pt x="110" y="0"/>
                        </a:lnTo>
                        <a:lnTo>
                          <a:pt x="84" y="0"/>
                        </a:lnTo>
                        <a:lnTo>
                          <a:pt x="94" y="150"/>
                        </a:lnTo>
                        <a:lnTo>
                          <a:pt x="96" y="150"/>
                        </a:lnTo>
                        <a:lnTo>
                          <a:pt x="96" y="152"/>
                        </a:lnTo>
                        <a:lnTo>
                          <a:pt x="96" y="154"/>
                        </a:lnTo>
                        <a:lnTo>
                          <a:pt x="94" y="162"/>
                        </a:lnTo>
                        <a:lnTo>
                          <a:pt x="40" y="164"/>
                        </a:lnTo>
                        <a:lnTo>
                          <a:pt x="38" y="162"/>
                        </a:lnTo>
                        <a:lnTo>
                          <a:pt x="36" y="160"/>
                        </a:lnTo>
                        <a:lnTo>
                          <a:pt x="32" y="162"/>
                        </a:lnTo>
                        <a:lnTo>
                          <a:pt x="36" y="168"/>
                        </a:lnTo>
                        <a:lnTo>
                          <a:pt x="36" y="170"/>
                        </a:lnTo>
                        <a:lnTo>
                          <a:pt x="32" y="170"/>
                        </a:lnTo>
                        <a:lnTo>
                          <a:pt x="30" y="170"/>
                        </a:lnTo>
                        <a:lnTo>
                          <a:pt x="28" y="170"/>
                        </a:lnTo>
                        <a:lnTo>
                          <a:pt x="22" y="170"/>
                        </a:lnTo>
                        <a:lnTo>
                          <a:pt x="12" y="168"/>
                        </a:lnTo>
                        <a:lnTo>
                          <a:pt x="10" y="170"/>
                        </a:lnTo>
                        <a:lnTo>
                          <a:pt x="10" y="174"/>
                        </a:lnTo>
                        <a:lnTo>
                          <a:pt x="10" y="180"/>
                        </a:lnTo>
                        <a:lnTo>
                          <a:pt x="10" y="182"/>
                        </a:lnTo>
                        <a:lnTo>
                          <a:pt x="6" y="182"/>
                        </a:lnTo>
                        <a:lnTo>
                          <a:pt x="4" y="186"/>
                        </a:lnTo>
                        <a:lnTo>
                          <a:pt x="2" y="186"/>
                        </a:lnTo>
                        <a:lnTo>
                          <a:pt x="2" y="188"/>
                        </a:lnTo>
                        <a:lnTo>
                          <a:pt x="2" y="192"/>
                        </a:lnTo>
                        <a:lnTo>
                          <a:pt x="2" y="196"/>
                        </a:lnTo>
                        <a:lnTo>
                          <a:pt x="2" y="200"/>
                        </a:lnTo>
                        <a:lnTo>
                          <a:pt x="0" y="206"/>
                        </a:lnTo>
                        <a:lnTo>
                          <a:pt x="0" y="208"/>
                        </a:lnTo>
                        <a:lnTo>
                          <a:pt x="2" y="214"/>
                        </a:lnTo>
                        <a:lnTo>
                          <a:pt x="4" y="216"/>
                        </a:lnTo>
                        <a:lnTo>
                          <a:pt x="6" y="218"/>
                        </a:lnTo>
                        <a:lnTo>
                          <a:pt x="10" y="228"/>
                        </a:lnTo>
                        <a:lnTo>
                          <a:pt x="10" y="234"/>
                        </a:lnTo>
                        <a:lnTo>
                          <a:pt x="12" y="234"/>
                        </a:lnTo>
                        <a:lnTo>
                          <a:pt x="14" y="234"/>
                        </a:lnTo>
                        <a:lnTo>
                          <a:pt x="18" y="234"/>
                        </a:lnTo>
                        <a:lnTo>
                          <a:pt x="22" y="234"/>
                        </a:lnTo>
                        <a:lnTo>
                          <a:pt x="24" y="236"/>
                        </a:lnTo>
                        <a:lnTo>
                          <a:pt x="28" y="234"/>
                        </a:lnTo>
                        <a:lnTo>
                          <a:pt x="28" y="232"/>
                        </a:lnTo>
                        <a:lnTo>
                          <a:pt x="30" y="234"/>
                        </a:lnTo>
                        <a:lnTo>
                          <a:pt x="32" y="234"/>
                        </a:lnTo>
                        <a:lnTo>
                          <a:pt x="36" y="234"/>
                        </a:lnTo>
                        <a:lnTo>
                          <a:pt x="40" y="234"/>
                        </a:lnTo>
                        <a:lnTo>
                          <a:pt x="42" y="242"/>
                        </a:lnTo>
                        <a:lnTo>
                          <a:pt x="42" y="250"/>
                        </a:lnTo>
                        <a:lnTo>
                          <a:pt x="40" y="250"/>
                        </a:lnTo>
                        <a:lnTo>
                          <a:pt x="40" y="252"/>
                        </a:lnTo>
                        <a:lnTo>
                          <a:pt x="46" y="254"/>
                        </a:lnTo>
                        <a:lnTo>
                          <a:pt x="46" y="260"/>
                        </a:lnTo>
                        <a:lnTo>
                          <a:pt x="48" y="262"/>
                        </a:lnTo>
                        <a:lnTo>
                          <a:pt x="50" y="260"/>
                        </a:lnTo>
                        <a:lnTo>
                          <a:pt x="40" y="268"/>
                        </a:lnTo>
                        <a:lnTo>
                          <a:pt x="42" y="270"/>
                        </a:lnTo>
                        <a:lnTo>
                          <a:pt x="46" y="270"/>
                        </a:lnTo>
                        <a:lnTo>
                          <a:pt x="48" y="270"/>
                        </a:lnTo>
                        <a:lnTo>
                          <a:pt x="50" y="272"/>
                        </a:lnTo>
                        <a:lnTo>
                          <a:pt x="54" y="272"/>
                        </a:lnTo>
                        <a:lnTo>
                          <a:pt x="56" y="272"/>
                        </a:lnTo>
                        <a:lnTo>
                          <a:pt x="58" y="280"/>
                        </a:lnTo>
                        <a:lnTo>
                          <a:pt x="64" y="282"/>
                        </a:lnTo>
                        <a:lnTo>
                          <a:pt x="66" y="282"/>
                        </a:lnTo>
                        <a:lnTo>
                          <a:pt x="68" y="282"/>
                        </a:lnTo>
                        <a:lnTo>
                          <a:pt x="68" y="282"/>
                        </a:lnTo>
                        <a:lnTo>
                          <a:pt x="68" y="28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5" name="Freeform 1630"/>
                  <p:cNvSpPr>
                    <a:spLocks noEditPoints="1"/>
                  </p:cNvSpPr>
                  <p:nvPr/>
                </p:nvSpPr>
                <p:spPr bwMode="auto">
                  <a:xfrm>
                    <a:off x="2974975" y="4254500"/>
                    <a:ext cx="425450" cy="171450"/>
                  </a:xfrm>
                  <a:custGeom>
                    <a:avLst/>
                    <a:gdLst>
                      <a:gd name="T0" fmla="*/ 222 w 268"/>
                      <a:gd name="T1" fmla="*/ 50 h 108"/>
                      <a:gd name="T2" fmla="*/ 214 w 268"/>
                      <a:gd name="T3" fmla="*/ 46 h 108"/>
                      <a:gd name="T4" fmla="*/ 212 w 268"/>
                      <a:gd name="T5" fmla="*/ 54 h 108"/>
                      <a:gd name="T6" fmla="*/ 202 w 268"/>
                      <a:gd name="T7" fmla="*/ 50 h 108"/>
                      <a:gd name="T8" fmla="*/ 184 w 268"/>
                      <a:gd name="T9" fmla="*/ 72 h 108"/>
                      <a:gd name="T10" fmla="*/ 170 w 268"/>
                      <a:gd name="T11" fmla="*/ 72 h 108"/>
                      <a:gd name="T12" fmla="*/ 160 w 268"/>
                      <a:gd name="T13" fmla="*/ 78 h 108"/>
                      <a:gd name="T14" fmla="*/ 156 w 268"/>
                      <a:gd name="T15" fmla="*/ 102 h 108"/>
                      <a:gd name="T16" fmla="*/ 132 w 268"/>
                      <a:gd name="T17" fmla="*/ 96 h 108"/>
                      <a:gd name="T18" fmla="*/ 140 w 268"/>
                      <a:gd name="T19" fmla="*/ 106 h 108"/>
                      <a:gd name="T20" fmla="*/ 150 w 268"/>
                      <a:gd name="T21" fmla="*/ 108 h 108"/>
                      <a:gd name="T22" fmla="*/ 168 w 268"/>
                      <a:gd name="T23" fmla="*/ 106 h 108"/>
                      <a:gd name="T24" fmla="*/ 178 w 268"/>
                      <a:gd name="T25" fmla="*/ 102 h 108"/>
                      <a:gd name="T26" fmla="*/ 192 w 268"/>
                      <a:gd name="T27" fmla="*/ 104 h 108"/>
                      <a:gd name="T28" fmla="*/ 198 w 268"/>
                      <a:gd name="T29" fmla="*/ 96 h 108"/>
                      <a:gd name="T30" fmla="*/ 202 w 268"/>
                      <a:gd name="T31" fmla="*/ 84 h 108"/>
                      <a:gd name="T32" fmla="*/ 210 w 268"/>
                      <a:gd name="T33" fmla="*/ 78 h 108"/>
                      <a:gd name="T34" fmla="*/ 216 w 268"/>
                      <a:gd name="T35" fmla="*/ 68 h 108"/>
                      <a:gd name="T36" fmla="*/ 222 w 268"/>
                      <a:gd name="T37" fmla="*/ 52 h 108"/>
                      <a:gd name="T38" fmla="*/ 242 w 268"/>
                      <a:gd name="T39" fmla="*/ 54 h 108"/>
                      <a:gd name="T40" fmla="*/ 252 w 268"/>
                      <a:gd name="T41" fmla="*/ 50 h 108"/>
                      <a:gd name="T42" fmla="*/ 256 w 268"/>
                      <a:gd name="T43" fmla="*/ 42 h 108"/>
                      <a:gd name="T44" fmla="*/ 256 w 268"/>
                      <a:gd name="T45" fmla="*/ 36 h 108"/>
                      <a:gd name="T46" fmla="*/ 260 w 268"/>
                      <a:gd name="T47" fmla="*/ 40 h 108"/>
                      <a:gd name="T48" fmla="*/ 268 w 268"/>
                      <a:gd name="T49" fmla="*/ 34 h 108"/>
                      <a:gd name="T50" fmla="*/ 260 w 268"/>
                      <a:gd name="T51" fmla="*/ 24 h 108"/>
                      <a:gd name="T52" fmla="*/ 250 w 268"/>
                      <a:gd name="T53" fmla="*/ 18 h 108"/>
                      <a:gd name="T54" fmla="*/ 252 w 268"/>
                      <a:gd name="T55" fmla="*/ 14 h 108"/>
                      <a:gd name="T56" fmla="*/ 232 w 268"/>
                      <a:gd name="T57" fmla="*/ 0 h 108"/>
                      <a:gd name="T58" fmla="*/ 232 w 268"/>
                      <a:gd name="T59" fmla="*/ 10 h 108"/>
                      <a:gd name="T60" fmla="*/ 220 w 268"/>
                      <a:gd name="T61" fmla="*/ 26 h 108"/>
                      <a:gd name="T62" fmla="*/ 220 w 268"/>
                      <a:gd name="T63" fmla="*/ 40 h 108"/>
                      <a:gd name="T64" fmla="*/ 216 w 268"/>
                      <a:gd name="T65" fmla="*/ 40 h 108"/>
                      <a:gd name="T66" fmla="*/ 38 w 268"/>
                      <a:gd name="T67" fmla="*/ 96 h 108"/>
                      <a:gd name="T68" fmla="*/ 52 w 268"/>
                      <a:gd name="T69" fmla="*/ 94 h 108"/>
                      <a:gd name="T70" fmla="*/ 50 w 268"/>
                      <a:gd name="T71" fmla="*/ 76 h 108"/>
                      <a:gd name="T72" fmla="*/ 42 w 268"/>
                      <a:gd name="T73" fmla="*/ 58 h 108"/>
                      <a:gd name="T74" fmla="*/ 42 w 268"/>
                      <a:gd name="T75" fmla="*/ 36 h 108"/>
                      <a:gd name="T76" fmla="*/ 32 w 268"/>
                      <a:gd name="T77" fmla="*/ 18 h 108"/>
                      <a:gd name="T78" fmla="*/ 22 w 268"/>
                      <a:gd name="T79" fmla="*/ 14 h 108"/>
                      <a:gd name="T80" fmla="*/ 22 w 268"/>
                      <a:gd name="T81" fmla="*/ 24 h 108"/>
                      <a:gd name="T82" fmla="*/ 14 w 268"/>
                      <a:gd name="T83" fmla="*/ 28 h 108"/>
                      <a:gd name="T84" fmla="*/ 12 w 268"/>
                      <a:gd name="T85" fmla="*/ 22 h 108"/>
                      <a:gd name="T86" fmla="*/ 0 w 268"/>
                      <a:gd name="T87" fmla="*/ 18 h 108"/>
                      <a:gd name="T88" fmla="*/ 0 w 268"/>
                      <a:gd name="T89" fmla="*/ 40 h 108"/>
                      <a:gd name="T90" fmla="*/ 4 w 268"/>
                      <a:gd name="T91" fmla="*/ 50 h 108"/>
                      <a:gd name="T92" fmla="*/ 14 w 268"/>
                      <a:gd name="T93" fmla="*/ 68 h 108"/>
                      <a:gd name="T94" fmla="*/ 14 w 268"/>
                      <a:gd name="T95" fmla="*/ 78 h 108"/>
                      <a:gd name="T96" fmla="*/ 22 w 268"/>
                      <a:gd name="T97" fmla="*/ 84 h 108"/>
                      <a:gd name="T98" fmla="*/ 38 w 268"/>
                      <a:gd name="T99" fmla="*/ 96 h 108"/>
                      <a:gd name="T100" fmla="*/ 38 w 268"/>
                      <a:gd name="T101" fmla="*/ 96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68" h="108">
                        <a:moveTo>
                          <a:pt x="216" y="40"/>
                        </a:moveTo>
                        <a:lnTo>
                          <a:pt x="222" y="50"/>
                        </a:lnTo>
                        <a:lnTo>
                          <a:pt x="216" y="50"/>
                        </a:lnTo>
                        <a:lnTo>
                          <a:pt x="214" y="46"/>
                        </a:lnTo>
                        <a:lnTo>
                          <a:pt x="212" y="52"/>
                        </a:lnTo>
                        <a:lnTo>
                          <a:pt x="212" y="54"/>
                        </a:lnTo>
                        <a:lnTo>
                          <a:pt x="206" y="54"/>
                        </a:lnTo>
                        <a:lnTo>
                          <a:pt x="202" y="50"/>
                        </a:lnTo>
                        <a:lnTo>
                          <a:pt x="196" y="46"/>
                        </a:lnTo>
                        <a:lnTo>
                          <a:pt x="184" y="72"/>
                        </a:lnTo>
                        <a:lnTo>
                          <a:pt x="176" y="72"/>
                        </a:lnTo>
                        <a:lnTo>
                          <a:pt x="170" y="72"/>
                        </a:lnTo>
                        <a:lnTo>
                          <a:pt x="166" y="76"/>
                        </a:lnTo>
                        <a:lnTo>
                          <a:pt x="160" y="78"/>
                        </a:lnTo>
                        <a:lnTo>
                          <a:pt x="156" y="84"/>
                        </a:lnTo>
                        <a:lnTo>
                          <a:pt x="156" y="102"/>
                        </a:lnTo>
                        <a:lnTo>
                          <a:pt x="132" y="88"/>
                        </a:lnTo>
                        <a:lnTo>
                          <a:pt x="132" y="96"/>
                        </a:lnTo>
                        <a:lnTo>
                          <a:pt x="134" y="104"/>
                        </a:lnTo>
                        <a:lnTo>
                          <a:pt x="140" y="106"/>
                        </a:lnTo>
                        <a:lnTo>
                          <a:pt x="146" y="108"/>
                        </a:lnTo>
                        <a:lnTo>
                          <a:pt x="150" y="108"/>
                        </a:lnTo>
                        <a:lnTo>
                          <a:pt x="158" y="108"/>
                        </a:lnTo>
                        <a:lnTo>
                          <a:pt x="168" y="106"/>
                        </a:lnTo>
                        <a:lnTo>
                          <a:pt x="170" y="104"/>
                        </a:lnTo>
                        <a:lnTo>
                          <a:pt x="178" y="102"/>
                        </a:lnTo>
                        <a:lnTo>
                          <a:pt x="180" y="104"/>
                        </a:lnTo>
                        <a:lnTo>
                          <a:pt x="192" y="104"/>
                        </a:lnTo>
                        <a:lnTo>
                          <a:pt x="196" y="102"/>
                        </a:lnTo>
                        <a:lnTo>
                          <a:pt x="198" y="96"/>
                        </a:lnTo>
                        <a:lnTo>
                          <a:pt x="202" y="88"/>
                        </a:lnTo>
                        <a:lnTo>
                          <a:pt x="202" y="84"/>
                        </a:lnTo>
                        <a:lnTo>
                          <a:pt x="206" y="80"/>
                        </a:lnTo>
                        <a:lnTo>
                          <a:pt x="210" y="78"/>
                        </a:lnTo>
                        <a:lnTo>
                          <a:pt x="214" y="72"/>
                        </a:lnTo>
                        <a:lnTo>
                          <a:pt x="216" y="68"/>
                        </a:lnTo>
                        <a:lnTo>
                          <a:pt x="220" y="58"/>
                        </a:lnTo>
                        <a:lnTo>
                          <a:pt x="222" y="52"/>
                        </a:lnTo>
                        <a:lnTo>
                          <a:pt x="232" y="54"/>
                        </a:lnTo>
                        <a:lnTo>
                          <a:pt x="242" y="54"/>
                        </a:lnTo>
                        <a:lnTo>
                          <a:pt x="242" y="52"/>
                        </a:lnTo>
                        <a:lnTo>
                          <a:pt x="252" y="50"/>
                        </a:lnTo>
                        <a:lnTo>
                          <a:pt x="256" y="46"/>
                        </a:lnTo>
                        <a:lnTo>
                          <a:pt x="256" y="42"/>
                        </a:lnTo>
                        <a:lnTo>
                          <a:pt x="256" y="40"/>
                        </a:lnTo>
                        <a:lnTo>
                          <a:pt x="256" y="36"/>
                        </a:lnTo>
                        <a:lnTo>
                          <a:pt x="258" y="40"/>
                        </a:lnTo>
                        <a:lnTo>
                          <a:pt x="260" y="40"/>
                        </a:lnTo>
                        <a:lnTo>
                          <a:pt x="266" y="34"/>
                        </a:lnTo>
                        <a:lnTo>
                          <a:pt x="268" y="34"/>
                        </a:lnTo>
                        <a:lnTo>
                          <a:pt x="266" y="28"/>
                        </a:lnTo>
                        <a:lnTo>
                          <a:pt x="260" y="24"/>
                        </a:lnTo>
                        <a:lnTo>
                          <a:pt x="256" y="22"/>
                        </a:lnTo>
                        <a:lnTo>
                          <a:pt x="250" y="18"/>
                        </a:lnTo>
                        <a:lnTo>
                          <a:pt x="250" y="16"/>
                        </a:lnTo>
                        <a:lnTo>
                          <a:pt x="252" y="14"/>
                        </a:lnTo>
                        <a:lnTo>
                          <a:pt x="242" y="6"/>
                        </a:lnTo>
                        <a:lnTo>
                          <a:pt x="232" y="0"/>
                        </a:lnTo>
                        <a:lnTo>
                          <a:pt x="232" y="6"/>
                        </a:lnTo>
                        <a:lnTo>
                          <a:pt x="232" y="10"/>
                        </a:lnTo>
                        <a:lnTo>
                          <a:pt x="226" y="14"/>
                        </a:lnTo>
                        <a:lnTo>
                          <a:pt x="220" y="26"/>
                        </a:lnTo>
                        <a:lnTo>
                          <a:pt x="220" y="32"/>
                        </a:lnTo>
                        <a:lnTo>
                          <a:pt x="220" y="40"/>
                        </a:lnTo>
                        <a:lnTo>
                          <a:pt x="216" y="40"/>
                        </a:lnTo>
                        <a:lnTo>
                          <a:pt x="216" y="40"/>
                        </a:lnTo>
                        <a:lnTo>
                          <a:pt x="216" y="40"/>
                        </a:lnTo>
                        <a:close/>
                        <a:moveTo>
                          <a:pt x="38" y="96"/>
                        </a:moveTo>
                        <a:lnTo>
                          <a:pt x="42" y="90"/>
                        </a:lnTo>
                        <a:lnTo>
                          <a:pt x="52" y="94"/>
                        </a:lnTo>
                        <a:lnTo>
                          <a:pt x="52" y="84"/>
                        </a:lnTo>
                        <a:lnTo>
                          <a:pt x="50" y="76"/>
                        </a:lnTo>
                        <a:lnTo>
                          <a:pt x="46" y="76"/>
                        </a:lnTo>
                        <a:lnTo>
                          <a:pt x="42" y="58"/>
                        </a:lnTo>
                        <a:lnTo>
                          <a:pt x="46" y="58"/>
                        </a:lnTo>
                        <a:lnTo>
                          <a:pt x="42" y="36"/>
                        </a:lnTo>
                        <a:lnTo>
                          <a:pt x="38" y="26"/>
                        </a:lnTo>
                        <a:lnTo>
                          <a:pt x="32" y="18"/>
                        </a:lnTo>
                        <a:lnTo>
                          <a:pt x="28" y="16"/>
                        </a:lnTo>
                        <a:lnTo>
                          <a:pt x="22" y="14"/>
                        </a:lnTo>
                        <a:lnTo>
                          <a:pt x="22" y="18"/>
                        </a:lnTo>
                        <a:lnTo>
                          <a:pt x="22" y="24"/>
                        </a:lnTo>
                        <a:lnTo>
                          <a:pt x="18" y="24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2" y="2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  <a:lnTo>
                          <a:pt x="0" y="28"/>
                        </a:lnTo>
                        <a:lnTo>
                          <a:pt x="0" y="40"/>
                        </a:lnTo>
                        <a:lnTo>
                          <a:pt x="2" y="40"/>
                        </a:lnTo>
                        <a:lnTo>
                          <a:pt x="4" y="50"/>
                        </a:lnTo>
                        <a:lnTo>
                          <a:pt x="6" y="62"/>
                        </a:lnTo>
                        <a:lnTo>
                          <a:pt x="14" y="68"/>
                        </a:lnTo>
                        <a:lnTo>
                          <a:pt x="14" y="72"/>
                        </a:lnTo>
                        <a:lnTo>
                          <a:pt x="14" y="78"/>
                        </a:lnTo>
                        <a:lnTo>
                          <a:pt x="18" y="80"/>
                        </a:lnTo>
                        <a:lnTo>
                          <a:pt x="22" y="84"/>
                        </a:lnTo>
                        <a:lnTo>
                          <a:pt x="30" y="90"/>
                        </a:lnTo>
                        <a:lnTo>
                          <a:pt x="38" y="96"/>
                        </a:lnTo>
                        <a:lnTo>
                          <a:pt x="38" y="96"/>
                        </a:lnTo>
                        <a:lnTo>
                          <a:pt x="38" y="9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6" name="Freeform 1631"/>
                  <p:cNvSpPr/>
                  <p:nvPr/>
                </p:nvSpPr>
                <p:spPr bwMode="auto">
                  <a:xfrm>
                    <a:off x="1406525" y="4718050"/>
                    <a:ext cx="79375" cy="222250"/>
                  </a:xfrm>
                  <a:custGeom>
                    <a:avLst/>
                    <a:gdLst>
                      <a:gd name="T0" fmla="*/ 34 w 50"/>
                      <a:gd name="T1" fmla="*/ 88 h 140"/>
                      <a:gd name="T2" fmla="*/ 26 w 50"/>
                      <a:gd name="T3" fmla="*/ 86 h 140"/>
                      <a:gd name="T4" fmla="*/ 26 w 50"/>
                      <a:gd name="T5" fmla="*/ 80 h 140"/>
                      <a:gd name="T6" fmla="*/ 24 w 50"/>
                      <a:gd name="T7" fmla="*/ 72 h 140"/>
                      <a:gd name="T8" fmla="*/ 24 w 50"/>
                      <a:gd name="T9" fmla="*/ 64 h 140"/>
                      <a:gd name="T10" fmla="*/ 20 w 50"/>
                      <a:gd name="T11" fmla="*/ 52 h 140"/>
                      <a:gd name="T12" fmla="*/ 20 w 50"/>
                      <a:gd name="T13" fmla="*/ 52 h 140"/>
                      <a:gd name="T14" fmla="*/ 24 w 50"/>
                      <a:gd name="T15" fmla="*/ 36 h 140"/>
                      <a:gd name="T16" fmla="*/ 24 w 50"/>
                      <a:gd name="T17" fmla="*/ 20 h 140"/>
                      <a:gd name="T18" fmla="*/ 18 w 50"/>
                      <a:gd name="T19" fmla="*/ 8 h 140"/>
                      <a:gd name="T20" fmla="*/ 20 w 50"/>
                      <a:gd name="T21" fmla="*/ 6 h 140"/>
                      <a:gd name="T22" fmla="*/ 10 w 50"/>
                      <a:gd name="T23" fmla="*/ 6 h 140"/>
                      <a:gd name="T24" fmla="*/ 14 w 50"/>
                      <a:gd name="T25" fmla="*/ 14 h 140"/>
                      <a:gd name="T26" fmla="*/ 16 w 50"/>
                      <a:gd name="T27" fmla="*/ 20 h 140"/>
                      <a:gd name="T28" fmla="*/ 14 w 50"/>
                      <a:gd name="T29" fmla="*/ 28 h 140"/>
                      <a:gd name="T30" fmla="*/ 8 w 50"/>
                      <a:gd name="T31" fmla="*/ 34 h 140"/>
                      <a:gd name="T32" fmla="*/ 8 w 50"/>
                      <a:gd name="T33" fmla="*/ 46 h 140"/>
                      <a:gd name="T34" fmla="*/ 14 w 50"/>
                      <a:gd name="T35" fmla="*/ 50 h 140"/>
                      <a:gd name="T36" fmla="*/ 8 w 50"/>
                      <a:gd name="T37" fmla="*/ 54 h 140"/>
                      <a:gd name="T38" fmla="*/ 0 w 50"/>
                      <a:gd name="T39" fmla="*/ 64 h 140"/>
                      <a:gd name="T40" fmla="*/ 0 w 50"/>
                      <a:gd name="T41" fmla="*/ 76 h 140"/>
                      <a:gd name="T42" fmla="*/ 0 w 50"/>
                      <a:gd name="T43" fmla="*/ 90 h 140"/>
                      <a:gd name="T44" fmla="*/ 8 w 50"/>
                      <a:gd name="T45" fmla="*/ 96 h 140"/>
                      <a:gd name="T46" fmla="*/ 10 w 50"/>
                      <a:gd name="T47" fmla="*/ 100 h 140"/>
                      <a:gd name="T48" fmla="*/ 24 w 50"/>
                      <a:gd name="T49" fmla="*/ 104 h 140"/>
                      <a:gd name="T50" fmla="*/ 20 w 50"/>
                      <a:gd name="T51" fmla="*/ 116 h 140"/>
                      <a:gd name="T52" fmla="*/ 20 w 50"/>
                      <a:gd name="T53" fmla="*/ 122 h 140"/>
                      <a:gd name="T54" fmla="*/ 34 w 50"/>
                      <a:gd name="T55" fmla="*/ 134 h 140"/>
                      <a:gd name="T56" fmla="*/ 34 w 50"/>
                      <a:gd name="T57" fmla="*/ 140 h 140"/>
                      <a:gd name="T58" fmla="*/ 42 w 50"/>
                      <a:gd name="T59" fmla="*/ 136 h 140"/>
                      <a:gd name="T60" fmla="*/ 42 w 50"/>
                      <a:gd name="T61" fmla="*/ 132 h 140"/>
                      <a:gd name="T62" fmla="*/ 38 w 50"/>
                      <a:gd name="T63" fmla="*/ 118 h 140"/>
                      <a:gd name="T64" fmla="*/ 46 w 50"/>
                      <a:gd name="T65" fmla="*/ 118 h 140"/>
                      <a:gd name="T66" fmla="*/ 46 w 50"/>
                      <a:gd name="T67" fmla="*/ 112 h 140"/>
                      <a:gd name="T68" fmla="*/ 46 w 50"/>
                      <a:gd name="T69" fmla="*/ 98 h 140"/>
                      <a:gd name="T70" fmla="*/ 38 w 50"/>
                      <a:gd name="T71" fmla="*/ 94 h 140"/>
                      <a:gd name="T72" fmla="*/ 34 w 50"/>
                      <a:gd name="T73" fmla="*/ 88 h 140"/>
                      <a:gd name="T74" fmla="*/ 34 w 50"/>
                      <a:gd name="T75" fmla="*/ 88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50" h="140">
                        <a:moveTo>
                          <a:pt x="34" y="88"/>
                        </a:moveTo>
                        <a:lnTo>
                          <a:pt x="34" y="88"/>
                        </a:lnTo>
                        <a:lnTo>
                          <a:pt x="32" y="86"/>
                        </a:lnTo>
                        <a:lnTo>
                          <a:pt x="26" y="86"/>
                        </a:lnTo>
                        <a:lnTo>
                          <a:pt x="26" y="82"/>
                        </a:lnTo>
                        <a:lnTo>
                          <a:pt x="26" y="80"/>
                        </a:lnTo>
                        <a:lnTo>
                          <a:pt x="26" y="78"/>
                        </a:lnTo>
                        <a:lnTo>
                          <a:pt x="24" y="72"/>
                        </a:lnTo>
                        <a:lnTo>
                          <a:pt x="24" y="70"/>
                        </a:lnTo>
                        <a:lnTo>
                          <a:pt x="24" y="64"/>
                        </a:lnTo>
                        <a:lnTo>
                          <a:pt x="20" y="54"/>
                        </a:lnTo>
                        <a:lnTo>
                          <a:pt x="20" y="52"/>
                        </a:lnTo>
                        <a:lnTo>
                          <a:pt x="24" y="52"/>
                        </a:lnTo>
                        <a:lnTo>
                          <a:pt x="20" y="52"/>
                        </a:lnTo>
                        <a:lnTo>
                          <a:pt x="18" y="44"/>
                        </a:lnTo>
                        <a:lnTo>
                          <a:pt x="24" y="36"/>
                        </a:lnTo>
                        <a:lnTo>
                          <a:pt x="24" y="28"/>
                        </a:lnTo>
                        <a:lnTo>
                          <a:pt x="24" y="20"/>
                        </a:lnTo>
                        <a:lnTo>
                          <a:pt x="20" y="8"/>
                        </a:lnTo>
                        <a:lnTo>
                          <a:pt x="18" y="8"/>
                        </a:lnTo>
                        <a:lnTo>
                          <a:pt x="18" y="6"/>
                        </a:lnTo>
                        <a:lnTo>
                          <a:pt x="20" y="6"/>
                        </a:lnTo>
                        <a:lnTo>
                          <a:pt x="8" y="0"/>
                        </a:lnTo>
                        <a:lnTo>
                          <a:pt x="10" y="6"/>
                        </a:lnTo>
                        <a:lnTo>
                          <a:pt x="14" y="8"/>
                        </a:lnTo>
                        <a:lnTo>
                          <a:pt x="14" y="14"/>
                        </a:lnTo>
                        <a:lnTo>
                          <a:pt x="14" y="18"/>
                        </a:lnTo>
                        <a:lnTo>
                          <a:pt x="16" y="20"/>
                        </a:lnTo>
                        <a:lnTo>
                          <a:pt x="16" y="24"/>
                        </a:lnTo>
                        <a:lnTo>
                          <a:pt x="14" y="28"/>
                        </a:lnTo>
                        <a:lnTo>
                          <a:pt x="8" y="32"/>
                        </a:lnTo>
                        <a:lnTo>
                          <a:pt x="8" y="34"/>
                        </a:lnTo>
                        <a:lnTo>
                          <a:pt x="6" y="34"/>
                        </a:lnTo>
                        <a:lnTo>
                          <a:pt x="8" y="46"/>
                        </a:lnTo>
                        <a:lnTo>
                          <a:pt x="10" y="46"/>
                        </a:lnTo>
                        <a:lnTo>
                          <a:pt x="14" y="50"/>
                        </a:lnTo>
                        <a:lnTo>
                          <a:pt x="10" y="52"/>
                        </a:lnTo>
                        <a:lnTo>
                          <a:pt x="8" y="54"/>
                        </a:lnTo>
                        <a:lnTo>
                          <a:pt x="2" y="60"/>
                        </a:lnTo>
                        <a:lnTo>
                          <a:pt x="0" y="64"/>
                        </a:lnTo>
                        <a:lnTo>
                          <a:pt x="0" y="70"/>
                        </a:lnTo>
                        <a:lnTo>
                          <a:pt x="0" y="76"/>
                        </a:lnTo>
                        <a:lnTo>
                          <a:pt x="0" y="80"/>
                        </a:lnTo>
                        <a:lnTo>
                          <a:pt x="0" y="90"/>
                        </a:lnTo>
                        <a:lnTo>
                          <a:pt x="6" y="90"/>
                        </a:lnTo>
                        <a:lnTo>
                          <a:pt x="8" y="96"/>
                        </a:lnTo>
                        <a:lnTo>
                          <a:pt x="8" y="100"/>
                        </a:lnTo>
                        <a:lnTo>
                          <a:pt x="10" y="100"/>
                        </a:lnTo>
                        <a:lnTo>
                          <a:pt x="20" y="98"/>
                        </a:lnTo>
                        <a:lnTo>
                          <a:pt x="24" y="104"/>
                        </a:lnTo>
                        <a:lnTo>
                          <a:pt x="24" y="108"/>
                        </a:lnTo>
                        <a:lnTo>
                          <a:pt x="20" y="116"/>
                        </a:lnTo>
                        <a:lnTo>
                          <a:pt x="18" y="118"/>
                        </a:lnTo>
                        <a:lnTo>
                          <a:pt x="20" y="122"/>
                        </a:lnTo>
                        <a:lnTo>
                          <a:pt x="28" y="132"/>
                        </a:lnTo>
                        <a:lnTo>
                          <a:pt x="34" y="134"/>
                        </a:lnTo>
                        <a:lnTo>
                          <a:pt x="34" y="136"/>
                        </a:lnTo>
                        <a:lnTo>
                          <a:pt x="34" y="140"/>
                        </a:lnTo>
                        <a:lnTo>
                          <a:pt x="36" y="140"/>
                        </a:lnTo>
                        <a:lnTo>
                          <a:pt x="42" y="136"/>
                        </a:lnTo>
                        <a:lnTo>
                          <a:pt x="42" y="134"/>
                        </a:lnTo>
                        <a:lnTo>
                          <a:pt x="42" y="132"/>
                        </a:lnTo>
                        <a:lnTo>
                          <a:pt x="38" y="124"/>
                        </a:lnTo>
                        <a:lnTo>
                          <a:pt x="38" y="118"/>
                        </a:lnTo>
                        <a:lnTo>
                          <a:pt x="44" y="118"/>
                        </a:lnTo>
                        <a:lnTo>
                          <a:pt x="46" y="118"/>
                        </a:lnTo>
                        <a:lnTo>
                          <a:pt x="50" y="116"/>
                        </a:lnTo>
                        <a:lnTo>
                          <a:pt x="46" y="112"/>
                        </a:lnTo>
                        <a:lnTo>
                          <a:pt x="46" y="106"/>
                        </a:lnTo>
                        <a:lnTo>
                          <a:pt x="46" y="98"/>
                        </a:lnTo>
                        <a:lnTo>
                          <a:pt x="44" y="96"/>
                        </a:lnTo>
                        <a:lnTo>
                          <a:pt x="38" y="94"/>
                        </a:lnTo>
                        <a:lnTo>
                          <a:pt x="36" y="90"/>
                        </a:lnTo>
                        <a:lnTo>
                          <a:pt x="34" y="88"/>
                        </a:lnTo>
                        <a:lnTo>
                          <a:pt x="34" y="88"/>
                        </a:lnTo>
                        <a:lnTo>
                          <a:pt x="34" y="8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7" name="Freeform 1632"/>
                  <p:cNvSpPr/>
                  <p:nvPr/>
                </p:nvSpPr>
                <p:spPr bwMode="auto">
                  <a:xfrm>
                    <a:off x="1641475" y="4813300"/>
                    <a:ext cx="171450" cy="387350"/>
                  </a:xfrm>
                  <a:custGeom>
                    <a:avLst/>
                    <a:gdLst>
                      <a:gd name="T0" fmla="*/ 88 w 108"/>
                      <a:gd name="T1" fmla="*/ 0 h 244"/>
                      <a:gd name="T2" fmla="*/ 84 w 108"/>
                      <a:gd name="T3" fmla="*/ 28 h 244"/>
                      <a:gd name="T4" fmla="*/ 70 w 108"/>
                      <a:gd name="T5" fmla="*/ 32 h 244"/>
                      <a:gd name="T6" fmla="*/ 72 w 108"/>
                      <a:gd name="T7" fmla="*/ 34 h 244"/>
                      <a:gd name="T8" fmla="*/ 72 w 108"/>
                      <a:gd name="T9" fmla="*/ 42 h 244"/>
                      <a:gd name="T10" fmla="*/ 68 w 108"/>
                      <a:gd name="T11" fmla="*/ 44 h 244"/>
                      <a:gd name="T12" fmla="*/ 66 w 108"/>
                      <a:gd name="T13" fmla="*/ 52 h 244"/>
                      <a:gd name="T14" fmla="*/ 60 w 108"/>
                      <a:gd name="T15" fmla="*/ 50 h 244"/>
                      <a:gd name="T16" fmla="*/ 58 w 108"/>
                      <a:gd name="T17" fmla="*/ 60 h 244"/>
                      <a:gd name="T18" fmla="*/ 50 w 108"/>
                      <a:gd name="T19" fmla="*/ 64 h 244"/>
                      <a:gd name="T20" fmla="*/ 42 w 108"/>
                      <a:gd name="T21" fmla="*/ 64 h 244"/>
                      <a:gd name="T22" fmla="*/ 38 w 108"/>
                      <a:gd name="T23" fmla="*/ 68 h 244"/>
                      <a:gd name="T24" fmla="*/ 14 w 108"/>
                      <a:gd name="T25" fmla="*/ 82 h 244"/>
                      <a:gd name="T26" fmla="*/ 12 w 108"/>
                      <a:gd name="T27" fmla="*/ 104 h 244"/>
                      <a:gd name="T28" fmla="*/ 20 w 108"/>
                      <a:gd name="T29" fmla="*/ 126 h 244"/>
                      <a:gd name="T30" fmla="*/ 20 w 108"/>
                      <a:gd name="T31" fmla="*/ 138 h 244"/>
                      <a:gd name="T32" fmla="*/ 10 w 108"/>
                      <a:gd name="T33" fmla="*/ 154 h 244"/>
                      <a:gd name="T34" fmla="*/ 2 w 108"/>
                      <a:gd name="T35" fmla="*/ 164 h 244"/>
                      <a:gd name="T36" fmla="*/ 2 w 108"/>
                      <a:gd name="T37" fmla="*/ 190 h 244"/>
                      <a:gd name="T38" fmla="*/ 16 w 108"/>
                      <a:gd name="T39" fmla="*/ 230 h 244"/>
                      <a:gd name="T40" fmla="*/ 32 w 108"/>
                      <a:gd name="T41" fmla="*/ 242 h 244"/>
                      <a:gd name="T42" fmla="*/ 38 w 108"/>
                      <a:gd name="T43" fmla="*/ 244 h 244"/>
                      <a:gd name="T44" fmla="*/ 48 w 108"/>
                      <a:gd name="T45" fmla="*/ 238 h 244"/>
                      <a:gd name="T46" fmla="*/ 58 w 108"/>
                      <a:gd name="T47" fmla="*/ 230 h 244"/>
                      <a:gd name="T48" fmla="*/ 62 w 108"/>
                      <a:gd name="T49" fmla="*/ 218 h 244"/>
                      <a:gd name="T50" fmla="*/ 76 w 108"/>
                      <a:gd name="T51" fmla="*/ 178 h 244"/>
                      <a:gd name="T52" fmla="*/ 84 w 108"/>
                      <a:gd name="T53" fmla="*/ 152 h 244"/>
                      <a:gd name="T54" fmla="*/ 80 w 108"/>
                      <a:gd name="T55" fmla="*/ 136 h 244"/>
                      <a:gd name="T56" fmla="*/ 96 w 108"/>
                      <a:gd name="T57" fmla="*/ 106 h 244"/>
                      <a:gd name="T58" fmla="*/ 94 w 108"/>
                      <a:gd name="T59" fmla="*/ 98 h 244"/>
                      <a:gd name="T60" fmla="*/ 98 w 108"/>
                      <a:gd name="T61" fmla="*/ 86 h 244"/>
                      <a:gd name="T62" fmla="*/ 104 w 108"/>
                      <a:gd name="T63" fmla="*/ 82 h 244"/>
                      <a:gd name="T64" fmla="*/ 96 w 108"/>
                      <a:gd name="T65" fmla="*/ 60 h 244"/>
                      <a:gd name="T66" fmla="*/ 104 w 108"/>
                      <a:gd name="T67" fmla="*/ 64 h 244"/>
                      <a:gd name="T68" fmla="*/ 106 w 108"/>
                      <a:gd name="T69" fmla="*/ 62 h 244"/>
                      <a:gd name="T70" fmla="*/ 108 w 108"/>
                      <a:gd name="T71" fmla="*/ 60 h 244"/>
                      <a:gd name="T72" fmla="*/ 106 w 108"/>
                      <a:gd name="T73" fmla="*/ 22 h 244"/>
                      <a:gd name="T74" fmla="*/ 100 w 108"/>
                      <a:gd name="T75" fmla="*/ 12 h 244"/>
                      <a:gd name="T76" fmla="*/ 96 w 108"/>
                      <a:gd name="T77" fmla="*/ 12 h 244"/>
                      <a:gd name="T78" fmla="*/ 88 w 108"/>
                      <a:gd name="T79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08" h="244">
                        <a:moveTo>
                          <a:pt x="88" y="0"/>
                        </a:moveTo>
                        <a:lnTo>
                          <a:pt x="88" y="0"/>
                        </a:lnTo>
                        <a:lnTo>
                          <a:pt x="86" y="14"/>
                        </a:lnTo>
                        <a:lnTo>
                          <a:pt x="84" y="28"/>
                        </a:lnTo>
                        <a:lnTo>
                          <a:pt x="76" y="32"/>
                        </a:lnTo>
                        <a:lnTo>
                          <a:pt x="70" y="32"/>
                        </a:lnTo>
                        <a:lnTo>
                          <a:pt x="70" y="34"/>
                        </a:lnTo>
                        <a:lnTo>
                          <a:pt x="72" y="34"/>
                        </a:lnTo>
                        <a:lnTo>
                          <a:pt x="72" y="36"/>
                        </a:lnTo>
                        <a:lnTo>
                          <a:pt x="72" y="42"/>
                        </a:lnTo>
                        <a:lnTo>
                          <a:pt x="70" y="42"/>
                        </a:lnTo>
                        <a:lnTo>
                          <a:pt x="68" y="44"/>
                        </a:lnTo>
                        <a:lnTo>
                          <a:pt x="68" y="52"/>
                        </a:lnTo>
                        <a:lnTo>
                          <a:pt x="66" y="52"/>
                        </a:lnTo>
                        <a:lnTo>
                          <a:pt x="66" y="50"/>
                        </a:lnTo>
                        <a:lnTo>
                          <a:pt x="60" y="50"/>
                        </a:lnTo>
                        <a:lnTo>
                          <a:pt x="60" y="62"/>
                        </a:lnTo>
                        <a:lnTo>
                          <a:pt x="58" y="60"/>
                        </a:lnTo>
                        <a:lnTo>
                          <a:pt x="52" y="60"/>
                        </a:lnTo>
                        <a:lnTo>
                          <a:pt x="50" y="64"/>
                        </a:lnTo>
                        <a:lnTo>
                          <a:pt x="44" y="68"/>
                        </a:lnTo>
                        <a:lnTo>
                          <a:pt x="42" y="64"/>
                        </a:lnTo>
                        <a:lnTo>
                          <a:pt x="38" y="64"/>
                        </a:lnTo>
                        <a:lnTo>
                          <a:pt x="38" y="68"/>
                        </a:lnTo>
                        <a:lnTo>
                          <a:pt x="22" y="78"/>
                        </a:lnTo>
                        <a:lnTo>
                          <a:pt x="14" y="82"/>
                        </a:lnTo>
                        <a:lnTo>
                          <a:pt x="12" y="90"/>
                        </a:lnTo>
                        <a:lnTo>
                          <a:pt x="12" y="104"/>
                        </a:lnTo>
                        <a:lnTo>
                          <a:pt x="16" y="116"/>
                        </a:lnTo>
                        <a:lnTo>
                          <a:pt x="20" y="126"/>
                        </a:lnTo>
                        <a:lnTo>
                          <a:pt x="22" y="134"/>
                        </a:lnTo>
                        <a:lnTo>
                          <a:pt x="20" y="138"/>
                        </a:lnTo>
                        <a:lnTo>
                          <a:pt x="10" y="150"/>
                        </a:lnTo>
                        <a:lnTo>
                          <a:pt x="10" y="154"/>
                        </a:lnTo>
                        <a:lnTo>
                          <a:pt x="10" y="160"/>
                        </a:lnTo>
                        <a:lnTo>
                          <a:pt x="2" y="164"/>
                        </a:lnTo>
                        <a:lnTo>
                          <a:pt x="0" y="178"/>
                        </a:lnTo>
                        <a:lnTo>
                          <a:pt x="2" y="190"/>
                        </a:lnTo>
                        <a:lnTo>
                          <a:pt x="10" y="210"/>
                        </a:lnTo>
                        <a:lnTo>
                          <a:pt x="16" y="230"/>
                        </a:lnTo>
                        <a:lnTo>
                          <a:pt x="22" y="236"/>
                        </a:lnTo>
                        <a:lnTo>
                          <a:pt x="32" y="242"/>
                        </a:lnTo>
                        <a:lnTo>
                          <a:pt x="34" y="244"/>
                        </a:lnTo>
                        <a:lnTo>
                          <a:pt x="38" y="244"/>
                        </a:lnTo>
                        <a:lnTo>
                          <a:pt x="38" y="242"/>
                        </a:lnTo>
                        <a:lnTo>
                          <a:pt x="48" y="238"/>
                        </a:lnTo>
                        <a:lnTo>
                          <a:pt x="56" y="234"/>
                        </a:lnTo>
                        <a:lnTo>
                          <a:pt x="58" y="230"/>
                        </a:lnTo>
                        <a:lnTo>
                          <a:pt x="60" y="224"/>
                        </a:lnTo>
                        <a:lnTo>
                          <a:pt x="62" y="218"/>
                        </a:lnTo>
                        <a:lnTo>
                          <a:pt x="66" y="202"/>
                        </a:lnTo>
                        <a:lnTo>
                          <a:pt x="76" y="178"/>
                        </a:lnTo>
                        <a:lnTo>
                          <a:pt x="80" y="164"/>
                        </a:lnTo>
                        <a:lnTo>
                          <a:pt x="84" y="152"/>
                        </a:lnTo>
                        <a:lnTo>
                          <a:pt x="80" y="142"/>
                        </a:lnTo>
                        <a:lnTo>
                          <a:pt x="80" y="136"/>
                        </a:lnTo>
                        <a:lnTo>
                          <a:pt x="90" y="118"/>
                        </a:lnTo>
                        <a:lnTo>
                          <a:pt x="96" y="106"/>
                        </a:lnTo>
                        <a:lnTo>
                          <a:pt x="96" y="100"/>
                        </a:lnTo>
                        <a:lnTo>
                          <a:pt x="94" y="98"/>
                        </a:lnTo>
                        <a:lnTo>
                          <a:pt x="98" y="92"/>
                        </a:lnTo>
                        <a:lnTo>
                          <a:pt x="98" y="86"/>
                        </a:lnTo>
                        <a:lnTo>
                          <a:pt x="98" y="82"/>
                        </a:lnTo>
                        <a:lnTo>
                          <a:pt x="104" y="82"/>
                        </a:lnTo>
                        <a:lnTo>
                          <a:pt x="104" y="78"/>
                        </a:lnTo>
                        <a:lnTo>
                          <a:pt x="96" y="60"/>
                        </a:lnTo>
                        <a:lnTo>
                          <a:pt x="104" y="60"/>
                        </a:lnTo>
                        <a:lnTo>
                          <a:pt x="104" y="64"/>
                        </a:lnTo>
                        <a:lnTo>
                          <a:pt x="106" y="64"/>
                        </a:lnTo>
                        <a:lnTo>
                          <a:pt x="106" y="62"/>
                        </a:lnTo>
                        <a:lnTo>
                          <a:pt x="106" y="60"/>
                        </a:lnTo>
                        <a:lnTo>
                          <a:pt x="108" y="60"/>
                        </a:lnTo>
                        <a:lnTo>
                          <a:pt x="106" y="34"/>
                        </a:lnTo>
                        <a:lnTo>
                          <a:pt x="106" y="22"/>
                        </a:lnTo>
                        <a:lnTo>
                          <a:pt x="104" y="12"/>
                        </a:lnTo>
                        <a:lnTo>
                          <a:pt x="100" y="12"/>
                        </a:lnTo>
                        <a:lnTo>
                          <a:pt x="98" y="12"/>
                        </a:lnTo>
                        <a:lnTo>
                          <a:pt x="96" y="12"/>
                        </a:lnTo>
                        <a:lnTo>
                          <a:pt x="88" y="0"/>
                        </a:lnTo>
                        <a:lnTo>
                          <a:pt x="88" y="0"/>
                        </a:lnTo>
                        <a:lnTo>
                          <a:pt x="8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8" name="Freeform 1633"/>
                  <p:cNvSpPr/>
                  <p:nvPr/>
                </p:nvSpPr>
                <p:spPr bwMode="auto">
                  <a:xfrm>
                    <a:off x="1136650" y="3184525"/>
                    <a:ext cx="69850" cy="66675"/>
                  </a:xfrm>
                  <a:custGeom>
                    <a:avLst/>
                    <a:gdLst>
                      <a:gd name="T0" fmla="*/ 2 w 44"/>
                      <a:gd name="T1" fmla="*/ 16 h 42"/>
                      <a:gd name="T2" fmla="*/ 2 w 44"/>
                      <a:gd name="T3" fmla="*/ 16 h 42"/>
                      <a:gd name="T4" fmla="*/ 2 w 44"/>
                      <a:gd name="T5" fmla="*/ 20 h 42"/>
                      <a:gd name="T6" fmla="*/ 0 w 44"/>
                      <a:gd name="T7" fmla="*/ 28 h 42"/>
                      <a:gd name="T8" fmla="*/ 0 w 44"/>
                      <a:gd name="T9" fmla="*/ 32 h 42"/>
                      <a:gd name="T10" fmla="*/ 2 w 44"/>
                      <a:gd name="T11" fmla="*/ 34 h 42"/>
                      <a:gd name="T12" fmla="*/ 6 w 44"/>
                      <a:gd name="T13" fmla="*/ 42 h 42"/>
                      <a:gd name="T14" fmla="*/ 22 w 44"/>
                      <a:gd name="T15" fmla="*/ 40 h 42"/>
                      <a:gd name="T16" fmla="*/ 24 w 44"/>
                      <a:gd name="T17" fmla="*/ 36 h 42"/>
                      <a:gd name="T18" fmla="*/ 26 w 44"/>
                      <a:gd name="T19" fmla="*/ 34 h 42"/>
                      <a:gd name="T20" fmla="*/ 28 w 44"/>
                      <a:gd name="T21" fmla="*/ 34 h 42"/>
                      <a:gd name="T22" fmla="*/ 28 w 44"/>
                      <a:gd name="T23" fmla="*/ 32 h 42"/>
                      <a:gd name="T24" fmla="*/ 32 w 44"/>
                      <a:gd name="T25" fmla="*/ 28 h 42"/>
                      <a:gd name="T26" fmla="*/ 34 w 44"/>
                      <a:gd name="T27" fmla="*/ 28 h 42"/>
                      <a:gd name="T28" fmla="*/ 36 w 44"/>
                      <a:gd name="T29" fmla="*/ 28 h 42"/>
                      <a:gd name="T30" fmla="*/ 40 w 44"/>
                      <a:gd name="T31" fmla="*/ 28 h 42"/>
                      <a:gd name="T32" fmla="*/ 42 w 44"/>
                      <a:gd name="T33" fmla="*/ 28 h 42"/>
                      <a:gd name="T34" fmla="*/ 42 w 44"/>
                      <a:gd name="T35" fmla="*/ 26 h 42"/>
                      <a:gd name="T36" fmla="*/ 42 w 44"/>
                      <a:gd name="T37" fmla="*/ 24 h 42"/>
                      <a:gd name="T38" fmla="*/ 44 w 44"/>
                      <a:gd name="T39" fmla="*/ 20 h 42"/>
                      <a:gd name="T40" fmla="*/ 40 w 44"/>
                      <a:gd name="T41" fmla="*/ 16 h 42"/>
                      <a:gd name="T42" fmla="*/ 42 w 44"/>
                      <a:gd name="T43" fmla="*/ 12 h 42"/>
                      <a:gd name="T44" fmla="*/ 42 w 44"/>
                      <a:gd name="T45" fmla="*/ 8 h 42"/>
                      <a:gd name="T46" fmla="*/ 42 w 44"/>
                      <a:gd name="T47" fmla="*/ 4 h 42"/>
                      <a:gd name="T48" fmla="*/ 36 w 44"/>
                      <a:gd name="T49" fmla="*/ 0 h 42"/>
                      <a:gd name="T50" fmla="*/ 22 w 44"/>
                      <a:gd name="T51" fmla="*/ 4 h 42"/>
                      <a:gd name="T52" fmla="*/ 16 w 44"/>
                      <a:gd name="T53" fmla="*/ 10 h 42"/>
                      <a:gd name="T54" fmla="*/ 10 w 44"/>
                      <a:gd name="T55" fmla="*/ 10 h 42"/>
                      <a:gd name="T56" fmla="*/ 2 w 44"/>
                      <a:gd name="T57" fmla="*/ 16 h 42"/>
                      <a:gd name="T58" fmla="*/ 2 w 44"/>
                      <a:gd name="T59" fmla="*/ 16 h 42"/>
                      <a:gd name="T60" fmla="*/ 2 w 44"/>
                      <a:gd name="T61" fmla="*/ 16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44" h="42">
                        <a:moveTo>
                          <a:pt x="2" y="16"/>
                        </a:moveTo>
                        <a:lnTo>
                          <a:pt x="2" y="16"/>
                        </a:lnTo>
                        <a:lnTo>
                          <a:pt x="2" y="20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  <a:lnTo>
                          <a:pt x="2" y="34"/>
                        </a:lnTo>
                        <a:lnTo>
                          <a:pt x="6" y="42"/>
                        </a:lnTo>
                        <a:lnTo>
                          <a:pt x="22" y="40"/>
                        </a:lnTo>
                        <a:lnTo>
                          <a:pt x="24" y="36"/>
                        </a:lnTo>
                        <a:lnTo>
                          <a:pt x="26" y="34"/>
                        </a:lnTo>
                        <a:lnTo>
                          <a:pt x="28" y="34"/>
                        </a:lnTo>
                        <a:lnTo>
                          <a:pt x="28" y="32"/>
                        </a:lnTo>
                        <a:lnTo>
                          <a:pt x="32" y="28"/>
                        </a:lnTo>
                        <a:lnTo>
                          <a:pt x="34" y="28"/>
                        </a:lnTo>
                        <a:lnTo>
                          <a:pt x="36" y="28"/>
                        </a:lnTo>
                        <a:lnTo>
                          <a:pt x="40" y="28"/>
                        </a:lnTo>
                        <a:lnTo>
                          <a:pt x="42" y="28"/>
                        </a:lnTo>
                        <a:lnTo>
                          <a:pt x="42" y="26"/>
                        </a:lnTo>
                        <a:lnTo>
                          <a:pt x="42" y="24"/>
                        </a:lnTo>
                        <a:lnTo>
                          <a:pt x="44" y="20"/>
                        </a:lnTo>
                        <a:lnTo>
                          <a:pt x="40" y="16"/>
                        </a:lnTo>
                        <a:lnTo>
                          <a:pt x="42" y="12"/>
                        </a:lnTo>
                        <a:lnTo>
                          <a:pt x="42" y="8"/>
                        </a:lnTo>
                        <a:lnTo>
                          <a:pt x="42" y="4"/>
                        </a:lnTo>
                        <a:lnTo>
                          <a:pt x="36" y="0"/>
                        </a:lnTo>
                        <a:lnTo>
                          <a:pt x="22" y="4"/>
                        </a:lnTo>
                        <a:lnTo>
                          <a:pt x="16" y="10"/>
                        </a:lnTo>
                        <a:lnTo>
                          <a:pt x="10" y="10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9" name="Freeform 1634"/>
                  <p:cNvSpPr/>
                  <p:nvPr/>
                </p:nvSpPr>
                <p:spPr bwMode="auto">
                  <a:xfrm>
                    <a:off x="796925" y="2924175"/>
                    <a:ext cx="12700" cy="28575"/>
                  </a:xfrm>
                  <a:custGeom>
                    <a:avLst/>
                    <a:gdLst>
                      <a:gd name="T0" fmla="*/ 0 w 8"/>
                      <a:gd name="T1" fmla="*/ 10 h 18"/>
                      <a:gd name="T2" fmla="*/ 0 w 8"/>
                      <a:gd name="T3" fmla="*/ 10 h 18"/>
                      <a:gd name="T4" fmla="*/ 0 w 8"/>
                      <a:gd name="T5" fmla="*/ 8 h 18"/>
                      <a:gd name="T6" fmla="*/ 0 w 8"/>
                      <a:gd name="T7" fmla="*/ 6 h 18"/>
                      <a:gd name="T8" fmla="*/ 0 w 8"/>
                      <a:gd name="T9" fmla="*/ 4 h 18"/>
                      <a:gd name="T10" fmla="*/ 0 w 8"/>
                      <a:gd name="T11" fmla="*/ 0 h 18"/>
                      <a:gd name="T12" fmla="*/ 2 w 8"/>
                      <a:gd name="T13" fmla="*/ 0 h 18"/>
                      <a:gd name="T14" fmla="*/ 6 w 8"/>
                      <a:gd name="T15" fmla="*/ 6 h 18"/>
                      <a:gd name="T16" fmla="*/ 8 w 8"/>
                      <a:gd name="T17" fmla="*/ 6 h 18"/>
                      <a:gd name="T18" fmla="*/ 8 w 8"/>
                      <a:gd name="T19" fmla="*/ 8 h 18"/>
                      <a:gd name="T20" fmla="*/ 8 w 8"/>
                      <a:gd name="T21" fmla="*/ 10 h 18"/>
                      <a:gd name="T22" fmla="*/ 6 w 8"/>
                      <a:gd name="T23" fmla="*/ 16 h 18"/>
                      <a:gd name="T24" fmla="*/ 8 w 8"/>
                      <a:gd name="T25" fmla="*/ 18 h 18"/>
                      <a:gd name="T26" fmla="*/ 2 w 8"/>
                      <a:gd name="T27" fmla="*/ 16 h 18"/>
                      <a:gd name="T28" fmla="*/ 0 w 8"/>
                      <a:gd name="T29" fmla="*/ 16 h 18"/>
                      <a:gd name="T30" fmla="*/ 0 w 8"/>
                      <a:gd name="T31" fmla="*/ 14 h 18"/>
                      <a:gd name="T32" fmla="*/ 0 w 8"/>
                      <a:gd name="T33" fmla="*/ 10 h 18"/>
                      <a:gd name="T34" fmla="*/ 0 w 8"/>
                      <a:gd name="T35" fmla="*/ 10 h 18"/>
                      <a:gd name="T36" fmla="*/ 0 w 8"/>
                      <a:gd name="T37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" h="18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8" y="8"/>
                        </a:lnTo>
                        <a:lnTo>
                          <a:pt x="8" y="10"/>
                        </a:lnTo>
                        <a:lnTo>
                          <a:pt x="6" y="16"/>
                        </a:lnTo>
                        <a:lnTo>
                          <a:pt x="8" y="18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0" name="Freeform 1635"/>
                  <p:cNvSpPr/>
                  <p:nvPr/>
                </p:nvSpPr>
                <p:spPr bwMode="auto">
                  <a:xfrm>
                    <a:off x="1146175" y="2698750"/>
                    <a:ext cx="133350" cy="98425"/>
                  </a:xfrm>
                  <a:custGeom>
                    <a:avLst/>
                    <a:gdLst>
                      <a:gd name="T0" fmla="*/ 0 w 84"/>
                      <a:gd name="T1" fmla="*/ 30 h 62"/>
                      <a:gd name="T2" fmla="*/ 0 w 84"/>
                      <a:gd name="T3" fmla="*/ 30 h 62"/>
                      <a:gd name="T4" fmla="*/ 10 w 84"/>
                      <a:gd name="T5" fmla="*/ 40 h 62"/>
                      <a:gd name="T6" fmla="*/ 12 w 84"/>
                      <a:gd name="T7" fmla="*/ 42 h 62"/>
                      <a:gd name="T8" fmla="*/ 20 w 84"/>
                      <a:gd name="T9" fmla="*/ 42 h 62"/>
                      <a:gd name="T10" fmla="*/ 28 w 84"/>
                      <a:gd name="T11" fmla="*/ 42 h 62"/>
                      <a:gd name="T12" fmla="*/ 30 w 84"/>
                      <a:gd name="T13" fmla="*/ 58 h 62"/>
                      <a:gd name="T14" fmla="*/ 38 w 84"/>
                      <a:gd name="T15" fmla="*/ 58 h 62"/>
                      <a:gd name="T16" fmla="*/ 48 w 84"/>
                      <a:gd name="T17" fmla="*/ 60 h 62"/>
                      <a:gd name="T18" fmla="*/ 54 w 84"/>
                      <a:gd name="T19" fmla="*/ 62 h 62"/>
                      <a:gd name="T20" fmla="*/ 52 w 84"/>
                      <a:gd name="T21" fmla="*/ 62 h 62"/>
                      <a:gd name="T22" fmla="*/ 58 w 84"/>
                      <a:gd name="T23" fmla="*/ 60 h 62"/>
                      <a:gd name="T24" fmla="*/ 66 w 84"/>
                      <a:gd name="T25" fmla="*/ 60 h 62"/>
                      <a:gd name="T26" fmla="*/ 70 w 84"/>
                      <a:gd name="T27" fmla="*/ 58 h 62"/>
                      <a:gd name="T28" fmla="*/ 70 w 84"/>
                      <a:gd name="T29" fmla="*/ 56 h 62"/>
                      <a:gd name="T30" fmla="*/ 74 w 84"/>
                      <a:gd name="T31" fmla="*/ 56 h 62"/>
                      <a:gd name="T32" fmla="*/ 74 w 84"/>
                      <a:gd name="T33" fmla="*/ 48 h 62"/>
                      <a:gd name="T34" fmla="*/ 76 w 84"/>
                      <a:gd name="T35" fmla="*/ 40 h 62"/>
                      <a:gd name="T36" fmla="*/ 82 w 84"/>
                      <a:gd name="T37" fmla="*/ 32 h 62"/>
                      <a:gd name="T38" fmla="*/ 84 w 84"/>
                      <a:gd name="T39" fmla="*/ 28 h 62"/>
                      <a:gd name="T40" fmla="*/ 82 w 84"/>
                      <a:gd name="T41" fmla="*/ 24 h 62"/>
                      <a:gd name="T42" fmla="*/ 76 w 84"/>
                      <a:gd name="T43" fmla="*/ 22 h 62"/>
                      <a:gd name="T44" fmla="*/ 70 w 84"/>
                      <a:gd name="T45" fmla="*/ 18 h 62"/>
                      <a:gd name="T46" fmla="*/ 66 w 84"/>
                      <a:gd name="T47" fmla="*/ 18 h 62"/>
                      <a:gd name="T48" fmla="*/ 62 w 84"/>
                      <a:gd name="T49" fmla="*/ 14 h 62"/>
                      <a:gd name="T50" fmla="*/ 58 w 84"/>
                      <a:gd name="T51" fmla="*/ 12 h 62"/>
                      <a:gd name="T52" fmla="*/ 56 w 84"/>
                      <a:gd name="T53" fmla="*/ 10 h 62"/>
                      <a:gd name="T54" fmla="*/ 48 w 84"/>
                      <a:gd name="T55" fmla="*/ 10 h 62"/>
                      <a:gd name="T56" fmla="*/ 46 w 84"/>
                      <a:gd name="T57" fmla="*/ 10 h 62"/>
                      <a:gd name="T58" fmla="*/ 42 w 84"/>
                      <a:gd name="T59" fmla="*/ 6 h 62"/>
                      <a:gd name="T60" fmla="*/ 28 w 84"/>
                      <a:gd name="T61" fmla="*/ 4 h 62"/>
                      <a:gd name="T62" fmla="*/ 12 w 84"/>
                      <a:gd name="T63" fmla="*/ 0 h 62"/>
                      <a:gd name="T64" fmla="*/ 8 w 84"/>
                      <a:gd name="T65" fmla="*/ 2 h 62"/>
                      <a:gd name="T66" fmla="*/ 2 w 84"/>
                      <a:gd name="T67" fmla="*/ 4 h 62"/>
                      <a:gd name="T68" fmla="*/ 0 w 84"/>
                      <a:gd name="T69" fmla="*/ 12 h 62"/>
                      <a:gd name="T70" fmla="*/ 0 w 84"/>
                      <a:gd name="T71" fmla="*/ 18 h 62"/>
                      <a:gd name="T72" fmla="*/ 0 w 84"/>
                      <a:gd name="T73" fmla="*/ 30 h 62"/>
                      <a:gd name="T74" fmla="*/ 0 w 84"/>
                      <a:gd name="T75" fmla="*/ 30 h 62"/>
                      <a:gd name="T76" fmla="*/ 0 w 84"/>
                      <a:gd name="T77" fmla="*/ 3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4" h="62">
                        <a:moveTo>
                          <a:pt x="0" y="30"/>
                        </a:moveTo>
                        <a:lnTo>
                          <a:pt x="0" y="30"/>
                        </a:lnTo>
                        <a:lnTo>
                          <a:pt x="10" y="40"/>
                        </a:lnTo>
                        <a:lnTo>
                          <a:pt x="12" y="42"/>
                        </a:lnTo>
                        <a:lnTo>
                          <a:pt x="20" y="42"/>
                        </a:lnTo>
                        <a:lnTo>
                          <a:pt x="28" y="42"/>
                        </a:lnTo>
                        <a:lnTo>
                          <a:pt x="30" y="58"/>
                        </a:lnTo>
                        <a:lnTo>
                          <a:pt x="38" y="58"/>
                        </a:lnTo>
                        <a:lnTo>
                          <a:pt x="48" y="60"/>
                        </a:lnTo>
                        <a:lnTo>
                          <a:pt x="54" y="62"/>
                        </a:lnTo>
                        <a:lnTo>
                          <a:pt x="52" y="62"/>
                        </a:lnTo>
                        <a:lnTo>
                          <a:pt x="58" y="60"/>
                        </a:lnTo>
                        <a:lnTo>
                          <a:pt x="66" y="60"/>
                        </a:lnTo>
                        <a:lnTo>
                          <a:pt x="70" y="58"/>
                        </a:lnTo>
                        <a:lnTo>
                          <a:pt x="70" y="56"/>
                        </a:lnTo>
                        <a:lnTo>
                          <a:pt x="74" y="56"/>
                        </a:lnTo>
                        <a:lnTo>
                          <a:pt x="74" y="48"/>
                        </a:lnTo>
                        <a:lnTo>
                          <a:pt x="76" y="40"/>
                        </a:lnTo>
                        <a:lnTo>
                          <a:pt x="82" y="32"/>
                        </a:lnTo>
                        <a:lnTo>
                          <a:pt x="84" y="28"/>
                        </a:lnTo>
                        <a:lnTo>
                          <a:pt x="82" y="24"/>
                        </a:lnTo>
                        <a:lnTo>
                          <a:pt x="76" y="22"/>
                        </a:lnTo>
                        <a:lnTo>
                          <a:pt x="70" y="18"/>
                        </a:lnTo>
                        <a:lnTo>
                          <a:pt x="66" y="18"/>
                        </a:lnTo>
                        <a:lnTo>
                          <a:pt x="62" y="14"/>
                        </a:lnTo>
                        <a:lnTo>
                          <a:pt x="58" y="12"/>
                        </a:lnTo>
                        <a:lnTo>
                          <a:pt x="56" y="10"/>
                        </a:lnTo>
                        <a:lnTo>
                          <a:pt x="48" y="10"/>
                        </a:lnTo>
                        <a:lnTo>
                          <a:pt x="46" y="10"/>
                        </a:lnTo>
                        <a:lnTo>
                          <a:pt x="42" y="6"/>
                        </a:lnTo>
                        <a:lnTo>
                          <a:pt x="28" y="4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2" y="4"/>
                        </a:lnTo>
                        <a:lnTo>
                          <a:pt x="0" y="12"/>
                        </a:lnTo>
                        <a:lnTo>
                          <a:pt x="0" y="1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1" name="Freeform 1636"/>
                  <p:cNvSpPr/>
                  <p:nvPr/>
                </p:nvSpPr>
                <p:spPr bwMode="auto">
                  <a:xfrm>
                    <a:off x="854075" y="3470275"/>
                    <a:ext cx="390525" cy="409575"/>
                  </a:xfrm>
                  <a:custGeom>
                    <a:avLst/>
                    <a:gdLst>
                      <a:gd name="T0" fmla="*/ 38 w 246"/>
                      <a:gd name="T1" fmla="*/ 6 h 258"/>
                      <a:gd name="T2" fmla="*/ 38 w 246"/>
                      <a:gd name="T3" fmla="*/ 14 h 258"/>
                      <a:gd name="T4" fmla="*/ 30 w 246"/>
                      <a:gd name="T5" fmla="*/ 20 h 258"/>
                      <a:gd name="T6" fmla="*/ 22 w 246"/>
                      <a:gd name="T7" fmla="*/ 24 h 258"/>
                      <a:gd name="T8" fmla="*/ 20 w 246"/>
                      <a:gd name="T9" fmla="*/ 38 h 258"/>
                      <a:gd name="T10" fmla="*/ 18 w 246"/>
                      <a:gd name="T11" fmla="*/ 46 h 258"/>
                      <a:gd name="T12" fmla="*/ 12 w 246"/>
                      <a:gd name="T13" fmla="*/ 54 h 258"/>
                      <a:gd name="T14" fmla="*/ 8 w 246"/>
                      <a:gd name="T15" fmla="*/ 56 h 258"/>
                      <a:gd name="T16" fmla="*/ 10 w 246"/>
                      <a:gd name="T17" fmla="*/ 60 h 258"/>
                      <a:gd name="T18" fmla="*/ 12 w 246"/>
                      <a:gd name="T19" fmla="*/ 96 h 258"/>
                      <a:gd name="T20" fmla="*/ 8 w 246"/>
                      <a:gd name="T21" fmla="*/ 102 h 258"/>
                      <a:gd name="T22" fmla="*/ 10 w 246"/>
                      <a:gd name="T23" fmla="*/ 106 h 258"/>
                      <a:gd name="T24" fmla="*/ 8 w 246"/>
                      <a:gd name="T25" fmla="*/ 130 h 258"/>
                      <a:gd name="T26" fmla="*/ 0 w 246"/>
                      <a:gd name="T27" fmla="*/ 136 h 258"/>
                      <a:gd name="T28" fmla="*/ 8 w 246"/>
                      <a:gd name="T29" fmla="*/ 146 h 258"/>
                      <a:gd name="T30" fmla="*/ 12 w 246"/>
                      <a:gd name="T31" fmla="*/ 156 h 258"/>
                      <a:gd name="T32" fmla="*/ 16 w 246"/>
                      <a:gd name="T33" fmla="*/ 166 h 258"/>
                      <a:gd name="T34" fmla="*/ 30 w 246"/>
                      <a:gd name="T35" fmla="*/ 172 h 258"/>
                      <a:gd name="T36" fmla="*/ 36 w 246"/>
                      <a:gd name="T37" fmla="*/ 178 h 258"/>
                      <a:gd name="T38" fmla="*/ 44 w 246"/>
                      <a:gd name="T39" fmla="*/ 184 h 258"/>
                      <a:gd name="T40" fmla="*/ 82 w 246"/>
                      <a:gd name="T41" fmla="*/ 202 h 258"/>
                      <a:gd name="T42" fmla="*/ 108 w 246"/>
                      <a:gd name="T43" fmla="*/ 184 h 258"/>
                      <a:gd name="T44" fmla="*/ 230 w 246"/>
                      <a:gd name="T45" fmla="*/ 246 h 258"/>
                      <a:gd name="T46" fmla="*/ 246 w 246"/>
                      <a:gd name="T47" fmla="*/ 210 h 258"/>
                      <a:gd name="T48" fmla="*/ 240 w 246"/>
                      <a:gd name="T49" fmla="*/ 74 h 258"/>
                      <a:gd name="T50" fmla="*/ 238 w 246"/>
                      <a:gd name="T51" fmla="*/ 66 h 258"/>
                      <a:gd name="T52" fmla="*/ 240 w 246"/>
                      <a:gd name="T53" fmla="*/ 54 h 258"/>
                      <a:gd name="T54" fmla="*/ 242 w 246"/>
                      <a:gd name="T55" fmla="*/ 48 h 258"/>
                      <a:gd name="T56" fmla="*/ 238 w 246"/>
                      <a:gd name="T57" fmla="*/ 36 h 258"/>
                      <a:gd name="T58" fmla="*/ 228 w 246"/>
                      <a:gd name="T59" fmla="*/ 24 h 258"/>
                      <a:gd name="T60" fmla="*/ 212 w 246"/>
                      <a:gd name="T61" fmla="*/ 24 h 258"/>
                      <a:gd name="T62" fmla="*/ 186 w 246"/>
                      <a:gd name="T63" fmla="*/ 10 h 258"/>
                      <a:gd name="T64" fmla="*/ 174 w 246"/>
                      <a:gd name="T65" fmla="*/ 18 h 258"/>
                      <a:gd name="T66" fmla="*/ 168 w 246"/>
                      <a:gd name="T67" fmla="*/ 36 h 258"/>
                      <a:gd name="T68" fmla="*/ 168 w 246"/>
                      <a:gd name="T69" fmla="*/ 46 h 258"/>
                      <a:gd name="T70" fmla="*/ 148 w 246"/>
                      <a:gd name="T71" fmla="*/ 50 h 258"/>
                      <a:gd name="T72" fmla="*/ 128 w 246"/>
                      <a:gd name="T73" fmla="*/ 48 h 258"/>
                      <a:gd name="T74" fmla="*/ 110 w 246"/>
                      <a:gd name="T75" fmla="*/ 40 h 258"/>
                      <a:gd name="T76" fmla="*/ 100 w 246"/>
                      <a:gd name="T77" fmla="*/ 30 h 258"/>
                      <a:gd name="T78" fmla="*/ 90 w 246"/>
                      <a:gd name="T79" fmla="*/ 18 h 258"/>
                      <a:gd name="T80" fmla="*/ 74 w 246"/>
                      <a:gd name="T81" fmla="*/ 18 h 258"/>
                      <a:gd name="T82" fmla="*/ 56 w 246"/>
                      <a:gd name="T83" fmla="*/ 14 h 258"/>
                      <a:gd name="T84" fmla="*/ 50 w 246"/>
                      <a:gd name="T85" fmla="*/ 10 h 258"/>
                      <a:gd name="T86" fmla="*/ 44 w 246"/>
                      <a:gd name="T87" fmla="*/ 4 h 258"/>
                      <a:gd name="T88" fmla="*/ 44 w 246"/>
                      <a:gd name="T89" fmla="*/ 0 h 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46" h="258">
                        <a:moveTo>
                          <a:pt x="44" y="0"/>
                        </a:moveTo>
                        <a:lnTo>
                          <a:pt x="38" y="6"/>
                        </a:lnTo>
                        <a:lnTo>
                          <a:pt x="40" y="12"/>
                        </a:lnTo>
                        <a:lnTo>
                          <a:pt x="38" y="14"/>
                        </a:lnTo>
                        <a:lnTo>
                          <a:pt x="36" y="18"/>
                        </a:lnTo>
                        <a:lnTo>
                          <a:pt x="30" y="20"/>
                        </a:lnTo>
                        <a:lnTo>
                          <a:pt x="28" y="22"/>
                        </a:lnTo>
                        <a:lnTo>
                          <a:pt x="22" y="24"/>
                        </a:lnTo>
                        <a:lnTo>
                          <a:pt x="20" y="24"/>
                        </a:lnTo>
                        <a:lnTo>
                          <a:pt x="20" y="38"/>
                        </a:lnTo>
                        <a:lnTo>
                          <a:pt x="20" y="42"/>
                        </a:lnTo>
                        <a:lnTo>
                          <a:pt x="18" y="46"/>
                        </a:lnTo>
                        <a:lnTo>
                          <a:pt x="16" y="50"/>
                        </a:lnTo>
                        <a:lnTo>
                          <a:pt x="12" y="54"/>
                        </a:lnTo>
                        <a:lnTo>
                          <a:pt x="10" y="54"/>
                        </a:lnTo>
                        <a:lnTo>
                          <a:pt x="8" y="56"/>
                        </a:lnTo>
                        <a:lnTo>
                          <a:pt x="8" y="58"/>
                        </a:lnTo>
                        <a:lnTo>
                          <a:pt x="10" y="60"/>
                        </a:lnTo>
                        <a:lnTo>
                          <a:pt x="8" y="92"/>
                        </a:lnTo>
                        <a:lnTo>
                          <a:pt x="12" y="96"/>
                        </a:lnTo>
                        <a:lnTo>
                          <a:pt x="10" y="100"/>
                        </a:lnTo>
                        <a:lnTo>
                          <a:pt x="8" y="102"/>
                        </a:lnTo>
                        <a:lnTo>
                          <a:pt x="10" y="104"/>
                        </a:lnTo>
                        <a:lnTo>
                          <a:pt x="10" y="106"/>
                        </a:lnTo>
                        <a:lnTo>
                          <a:pt x="10" y="128"/>
                        </a:lnTo>
                        <a:lnTo>
                          <a:pt x="8" y="130"/>
                        </a:lnTo>
                        <a:lnTo>
                          <a:pt x="4" y="132"/>
                        </a:lnTo>
                        <a:lnTo>
                          <a:pt x="0" y="136"/>
                        </a:lnTo>
                        <a:lnTo>
                          <a:pt x="4" y="140"/>
                        </a:lnTo>
                        <a:lnTo>
                          <a:pt x="8" y="146"/>
                        </a:lnTo>
                        <a:lnTo>
                          <a:pt x="10" y="150"/>
                        </a:lnTo>
                        <a:lnTo>
                          <a:pt x="12" y="156"/>
                        </a:lnTo>
                        <a:lnTo>
                          <a:pt x="12" y="160"/>
                        </a:lnTo>
                        <a:lnTo>
                          <a:pt x="16" y="166"/>
                        </a:lnTo>
                        <a:lnTo>
                          <a:pt x="20" y="172"/>
                        </a:lnTo>
                        <a:lnTo>
                          <a:pt x="30" y="172"/>
                        </a:lnTo>
                        <a:lnTo>
                          <a:pt x="34" y="176"/>
                        </a:lnTo>
                        <a:lnTo>
                          <a:pt x="36" y="178"/>
                        </a:lnTo>
                        <a:lnTo>
                          <a:pt x="40" y="182"/>
                        </a:lnTo>
                        <a:lnTo>
                          <a:pt x="44" y="184"/>
                        </a:lnTo>
                        <a:lnTo>
                          <a:pt x="80" y="204"/>
                        </a:lnTo>
                        <a:lnTo>
                          <a:pt x="82" y="202"/>
                        </a:lnTo>
                        <a:lnTo>
                          <a:pt x="92" y="194"/>
                        </a:lnTo>
                        <a:lnTo>
                          <a:pt x="108" y="184"/>
                        </a:lnTo>
                        <a:lnTo>
                          <a:pt x="230" y="258"/>
                        </a:lnTo>
                        <a:lnTo>
                          <a:pt x="230" y="246"/>
                        </a:lnTo>
                        <a:lnTo>
                          <a:pt x="246" y="246"/>
                        </a:lnTo>
                        <a:lnTo>
                          <a:pt x="246" y="210"/>
                        </a:lnTo>
                        <a:lnTo>
                          <a:pt x="242" y="78"/>
                        </a:lnTo>
                        <a:lnTo>
                          <a:pt x="240" y="74"/>
                        </a:lnTo>
                        <a:lnTo>
                          <a:pt x="238" y="70"/>
                        </a:lnTo>
                        <a:lnTo>
                          <a:pt x="238" y="66"/>
                        </a:lnTo>
                        <a:lnTo>
                          <a:pt x="238" y="58"/>
                        </a:lnTo>
                        <a:lnTo>
                          <a:pt x="240" y="54"/>
                        </a:lnTo>
                        <a:lnTo>
                          <a:pt x="242" y="50"/>
                        </a:lnTo>
                        <a:lnTo>
                          <a:pt x="242" y="48"/>
                        </a:lnTo>
                        <a:lnTo>
                          <a:pt x="238" y="40"/>
                        </a:lnTo>
                        <a:lnTo>
                          <a:pt x="238" y="36"/>
                        </a:lnTo>
                        <a:lnTo>
                          <a:pt x="238" y="32"/>
                        </a:lnTo>
                        <a:lnTo>
                          <a:pt x="228" y="24"/>
                        </a:lnTo>
                        <a:lnTo>
                          <a:pt x="220" y="24"/>
                        </a:lnTo>
                        <a:lnTo>
                          <a:pt x="212" y="24"/>
                        </a:lnTo>
                        <a:lnTo>
                          <a:pt x="210" y="18"/>
                        </a:lnTo>
                        <a:lnTo>
                          <a:pt x="186" y="10"/>
                        </a:lnTo>
                        <a:lnTo>
                          <a:pt x="182" y="12"/>
                        </a:lnTo>
                        <a:lnTo>
                          <a:pt x="174" y="18"/>
                        </a:lnTo>
                        <a:lnTo>
                          <a:pt x="164" y="30"/>
                        </a:lnTo>
                        <a:lnTo>
                          <a:pt x="168" y="36"/>
                        </a:lnTo>
                        <a:lnTo>
                          <a:pt x="168" y="40"/>
                        </a:lnTo>
                        <a:lnTo>
                          <a:pt x="168" y="46"/>
                        </a:lnTo>
                        <a:lnTo>
                          <a:pt x="154" y="58"/>
                        </a:lnTo>
                        <a:lnTo>
                          <a:pt x="148" y="50"/>
                        </a:lnTo>
                        <a:lnTo>
                          <a:pt x="138" y="48"/>
                        </a:lnTo>
                        <a:lnTo>
                          <a:pt x="128" y="48"/>
                        </a:lnTo>
                        <a:lnTo>
                          <a:pt x="118" y="46"/>
                        </a:lnTo>
                        <a:lnTo>
                          <a:pt x="110" y="40"/>
                        </a:lnTo>
                        <a:lnTo>
                          <a:pt x="104" y="36"/>
                        </a:lnTo>
                        <a:lnTo>
                          <a:pt x="100" y="30"/>
                        </a:lnTo>
                        <a:lnTo>
                          <a:pt x="94" y="22"/>
                        </a:lnTo>
                        <a:lnTo>
                          <a:pt x="90" y="18"/>
                        </a:lnTo>
                        <a:lnTo>
                          <a:pt x="82" y="18"/>
                        </a:lnTo>
                        <a:lnTo>
                          <a:pt x="74" y="18"/>
                        </a:lnTo>
                        <a:lnTo>
                          <a:pt x="66" y="14"/>
                        </a:lnTo>
                        <a:lnTo>
                          <a:pt x="56" y="14"/>
                        </a:lnTo>
                        <a:lnTo>
                          <a:pt x="56" y="10"/>
                        </a:lnTo>
                        <a:lnTo>
                          <a:pt x="50" y="10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2" name="Freeform 1637"/>
                  <p:cNvSpPr/>
                  <p:nvPr/>
                </p:nvSpPr>
                <p:spPr bwMode="auto">
                  <a:xfrm>
                    <a:off x="387350" y="4194175"/>
                    <a:ext cx="104775" cy="139700"/>
                  </a:xfrm>
                  <a:custGeom>
                    <a:avLst/>
                    <a:gdLst>
                      <a:gd name="T0" fmla="*/ 0 w 66"/>
                      <a:gd name="T1" fmla="*/ 38 h 88"/>
                      <a:gd name="T2" fmla="*/ 0 w 66"/>
                      <a:gd name="T3" fmla="*/ 38 h 88"/>
                      <a:gd name="T4" fmla="*/ 6 w 66"/>
                      <a:gd name="T5" fmla="*/ 48 h 88"/>
                      <a:gd name="T6" fmla="*/ 8 w 66"/>
                      <a:gd name="T7" fmla="*/ 52 h 88"/>
                      <a:gd name="T8" fmla="*/ 14 w 66"/>
                      <a:gd name="T9" fmla="*/ 54 h 88"/>
                      <a:gd name="T10" fmla="*/ 22 w 66"/>
                      <a:gd name="T11" fmla="*/ 60 h 88"/>
                      <a:gd name="T12" fmla="*/ 40 w 66"/>
                      <a:gd name="T13" fmla="*/ 78 h 88"/>
                      <a:gd name="T14" fmla="*/ 50 w 66"/>
                      <a:gd name="T15" fmla="*/ 84 h 88"/>
                      <a:gd name="T16" fmla="*/ 54 w 66"/>
                      <a:gd name="T17" fmla="*/ 88 h 88"/>
                      <a:gd name="T18" fmla="*/ 62 w 66"/>
                      <a:gd name="T19" fmla="*/ 88 h 88"/>
                      <a:gd name="T20" fmla="*/ 60 w 66"/>
                      <a:gd name="T21" fmla="*/ 80 h 88"/>
                      <a:gd name="T22" fmla="*/ 60 w 66"/>
                      <a:gd name="T23" fmla="*/ 74 h 88"/>
                      <a:gd name="T24" fmla="*/ 60 w 66"/>
                      <a:gd name="T25" fmla="*/ 72 h 88"/>
                      <a:gd name="T26" fmla="*/ 62 w 66"/>
                      <a:gd name="T27" fmla="*/ 66 h 88"/>
                      <a:gd name="T28" fmla="*/ 62 w 66"/>
                      <a:gd name="T29" fmla="*/ 64 h 88"/>
                      <a:gd name="T30" fmla="*/ 66 w 66"/>
                      <a:gd name="T31" fmla="*/ 60 h 88"/>
                      <a:gd name="T32" fmla="*/ 62 w 66"/>
                      <a:gd name="T33" fmla="*/ 60 h 88"/>
                      <a:gd name="T34" fmla="*/ 60 w 66"/>
                      <a:gd name="T35" fmla="*/ 56 h 88"/>
                      <a:gd name="T36" fmla="*/ 58 w 66"/>
                      <a:gd name="T37" fmla="*/ 52 h 88"/>
                      <a:gd name="T38" fmla="*/ 54 w 66"/>
                      <a:gd name="T39" fmla="*/ 46 h 88"/>
                      <a:gd name="T40" fmla="*/ 52 w 66"/>
                      <a:gd name="T41" fmla="*/ 42 h 88"/>
                      <a:gd name="T42" fmla="*/ 42 w 66"/>
                      <a:gd name="T43" fmla="*/ 38 h 88"/>
                      <a:gd name="T44" fmla="*/ 44 w 66"/>
                      <a:gd name="T45" fmla="*/ 34 h 88"/>
                      <a:gd name="T46" fmla="*/ 50 w 66"/>
                      <a:gd name="T47" fmla="*/ 28 h 88"/>
                      <a:gd name="T48" fmla="*/ 50 w 66"/>
                      <a:gd name="T49" fmla="*/ 26 h 88"/>
                      <a:gd name="T50" fmla="*/ 50 w 66"/>
                      <a:gd name="T51" fmla="*/ 20 h 88"/>
                      <a:gd name="T52" fmla="*/ 50 w 66"/>
                      <a:gd name="T53" fmla="*/ 18 h 88"/>
                      <a:gd name="T54" fmla="*/ 48 w 66"/>
                      <a:gd name="T55" fmla="*/ 16 h 88"/>
                      <a:gd name="T56" fmla="*/ 44 w 66"/>
                      <a:gd name="T57" fmla="*/ 16 h 88"/>
                      <a:gd name="T58" fmla="*/ 42 w 66"/>
                      <a:gd name="T59" fmla="*/ 16 h 88"/>
                      <a:gd name="T60" fmla="*/ 36 w 66"/>
                      <a:gd name="T61" fmla="*/ 26 h 88"/>
                      <a:gd name="T62" fmla="*/ 34 w 66"/>
                      <a:gd name="T63" fmla="*/ 20 h 88"/>
                      <a:gd name="T64" fmla="*/ 36 w 66"/>
                      <a:gd name="T65" fmla="*/ 18 h 88"/>
                      <a:gd name="T66" fmla="*/ 36 w 66"/>
                      <a:gd name="T67" fmla="*/ 12 h 88"/>
                      <a:gd name="T68" fmla="*/ 36 w 66"/>
                      <a:gd name="T69" fmla="*/ 10 h 88"/>
                      <a:gd name="T70" fmla="*/ 32 w 66"/>
                      <a:gd name="T71" fmla="*/ 0 h 88"/>
                      <a:gd name="T72" fmla="*/ 32 w 66"/>
                      <a:gd name="T73" fmla="*/ 2 h 88"/>
                      <a:gd name="T74" fmla="*/ 30 w 66"/>
                      <a:gd name="T75" fmla="*/ 6 h 88"/>
                      <a:gd name="T76" fmla="*/ 26 w 66"/>
                      <a:gd name="T77" fmla="*/ 6 h 88"/>
                      <a:gd name="T78" fmla="*/ 24 w 66"/>
                      <a:gd name="T79" fmla="*/ 6 h 88"/>
                      <a:gd name="T80" fmla="*/ 24 w 66"/>
                      <a:gd name="T81" fmla="*/ 8 h 88"/>
                      <a:gd name="T82" fmla="*/ 22 w 66"/>
                      <a:gd name="T83" fmla="*/ 10 h 88"/>
                      <a:gd name="T84" fmla="*/ 16 w 66"/>
                      <a:gd name="T85" fmla="*/ 16 h 88"/>
                      <a:gd name="T86" fmla="*/ 14 w 66"/>
                      <a:gd name="T87" fmla="*/ 18 h 88"/>
                      <a:gd name="T88" fmla="*/ 8 w 66"/>
                      <a:gd name="T89" fmla="*/ 26 h 88"/>
                      <a:gd name="T90" fmla="*/ 0 w 66"/>
                      <a:gd name="T91" fmla="*/ 38 h 88"/>
                      <a:gd name="T92" fmla="*/ 0 w 66"/>
                      <a:gd name="T93" fmla="*/ 38 h 88"/>
                      <a:gd name="T94" fmla="*/ 0 w 66"/>
                      <a:gd name="T95" fmla="*/ 3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66" h="88">
                        <a:moveTo>
                          <a:pt x="0" y="38"/>
                        </a:moveTo>
                        <a:lnTo>
                          <a:pt x="0" y="38"/>
                        </a:lnTo>
                        <a:lnTo>
                          <a:pt x="6" y="48"/>
                        </a:lnTo>
                        <a:lnTo>
                          <a:pt x="8" y="52"/>
                        </a:lnTo>
                        <a:lnTo>
                          <a:pt x="14" y="54"/>
                        </a:lnTo>
                        <a:lnTo>
                          <a:pt x="22" y="60"/>
                        </a:lnTo>
                        <a:lnTo>
                          <a:pt x="40" y="78"/>
                        </a:lnTo>
                        <a:lnTo>
                          <a:pt x="50" y="84"/>
                        </a:lnTo>
                        <a:lnTo>
                          <a:pt x="54" y="88"/>
                        </a:lnTo>
                        <a:lnTo>
                          <a:pt x="62" y="88"/>
                        </a:lnTo>
                        <a:lnTo>
                          <a:pt x="60" y="80"/>
                        </a:lnTo>
                        <a:lnTo>
                          <a:pt x="60" y="74"/>
                        </a:lnTo>
                        <a:lnTo>
                          <a:pt x="60" y="72"/>
                        </a:lnTo>
                        <a:lnTo>
                          <a:pt x="62" y="66"/>
                        </a:lnTo>
                        <a:lnTo>
                          <a:pt x="62" y="64"/>
                        </a:lnTo>
                        <a:lnTo>
                          <a:pt x="66" y="60"/>
                        </a:lnTo>
                        <a:lnTo>
                          <a:pt x="62" y="60"/>
                        </a:lnTo>
                        <a:lnTo>
                          <a:pt x="60" y="56"/>
                        </a:lnTo>
                        <a:lnTo>
                          <a:pt x="58" y="52"/>
                        </a:lnTo>
                        <a:lnTo>
                          <a:pt x="54" y="46"/>
                        </a:lnTo>
                        <a:lnTo>
                          <a:pt x="52" y="42"/>
                        </a:lnTo>
                        <a:lnTo>
                          <a:pt x="42" y="38"/>
                        </a:lnTo>
                        <a:lnTo>
                          <a:pt x="44" y="34"/>
                        </a:lnTo>
                        <a:lnTo>
                          <a:pt x="50" y="28"/>
                        </a:lnTo>
                        <a:lnTo>
                          <a:pt x="50" y="26"/>
                        </a:lnTo>
                        <a:lnTo>
                          <a:pt x="50" y="20"/>
                        </a:lnTo>
                        <a:lnTo>
                          <a:pt x="50" y="18"/>
                        </a:lnTo>
                        <a:lnTo>
                          <a:pt x="48" y="16"/>
                        </a:lnTo>
                        <a:lnTo>
                          <a:pt x="44" y="16"/>
                        </a:lnTo>
                        <a:lnTo>
                          <a:pt x="42" y="16"/>
                        </a:lnTo>
                        <a:lnTo>
                          <a:pt x="36" y="26"/>
                        </a:lnTo>
                        <a:lnTo>
                          <a:pt x="34" y="20"/>
                        </a:lnTo>
                        <a:lnTo>
                          <a:pt x="36" y="18"/>
                        </a:lnTo>
                        <a:lnTo>
                          <a:pt x="36" y="12"/>
                        </a:lnTo>
                        <a:lnTo>
                          <a:pt x="36" y="10"/>
                        </a:lnTo>
                        <a:lnTo>
                          <a:pt x="32" y="0"/>
                        </a:lnTo>
                        <a:lnTo>
                          <a:pt x="32" y="2"/>
                        </a:lnTo>
                        <a:lnTo>
                          <a:pt x="30" y="6"/>
                        </a:lnTo>
                        <a:lnTo>
                          <a:pt x="26" y="6"/>
                        </a:lnTo>
                        <a:lnTo>
                          <a:pt x="24" y="6"/>
                        </a:lnTo>
                        <a:lnTo>
                          <a:pt x="24" y="8"/>
                        </a:lnTo>
                        <a:lnTo>
                          <a:pt x="22" y="10"/>
                        </a:lnTo>
                        <a:lnTo>
                          <a:pt x="16" y="16"/>
                        </a:lnTo>
                        <a:lnTo>
                          <a:pt x="14" y="18"/>
                        </a:lnTo>
                        <a:lnTo>
                          <a:pt x="8" y="26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3" name="Freeform 1638"/>
                  <p:cNvSpPr/>
                  <p:nvPr/>
                </p:nvSpPr>
                <p:spPr bwMode="auto">
                  <a:xfrm>
                    <a:off x="1279525" y="5295900"/>
                    <a:ext cx="41275" cy="41275"/>
                  </a:xfrm>
                  <a:custGeom>
                    <a:avLst/>
                    <a:gdLst>
                      <a:gd name="T0" fmla="*/ 14 w 26"/>
                      <a:gd name="T1" fmla="*/ 26 h 26"/>
                      <a:gd name="T2" fmla="*/ 14 w 26"/>
                      <a:gd name="T3" fmla="*/ 26 h 26"/>
                      <a:gd name="T4" fmla="*/ 16 w 26"/>
                      <a:gd name="T5" fmla="*/ 20 h 26"/>
                      <a:gd name="T6" fmla="*/ 22 w 26"/>
                      <a:gd name="T7" fmla="*/ 18 h 26"/>
                      <a:gd name="T8" fmla="*/ 24 w 26"/>
                      <a:gd name="T9" fmla="*/ 18 h 26"/>
                      <a:gd name="T10" fmla="*/ 26 w 26"/>
                      <a:gd name="T11" fmla="*/ 18 h 26"/>
                      <a:gd name="T12" fmla="*/ 26 w 26"/>
                      <a:gd name="T13" fmla="*/ 12 h 26"/>
                      <a:gd name="T14" fmla="*/ 24 w 26"/>
                      <a:gd name="T15" fmla="*/ 10 h 26"/>
                      <a:gd name="T16" fmla="*/ 22 w 26"/>
                      <a:gd name="T17" fmla="*/ 4 h 26"/>
                      <a:gd name="T18" fmla="*/ 18 w 26"/>
                      <a:gd name="T19" fmla="*/ 0 h 26"/>
                      <a:gd name="T20" fmla="*/ 8 w 26"/>
                      <a:gd name="T21" fmla="*/ 6 h 26"/>
                      <a:gd name="T22" fmla="*/ 6 w 26"/>
                      <a:gd name="T23" fmla="*/ 10 h 26"/>
                      <a:gd name="T24" fmla="*/ 4 w 26"/>
                      <a:gd name="T25" fmla="*/ 10 h 26"/>
                      <a:gd name="T26" fmla="*/ 0 w 26"/>
                      <a:gd name="T27" fmla="*/ 12 h 26"/>
                      <a:gd name="T28" fmla="*/ 0 w 26"/>
                      <a:gd name="T29" fmla="*/ 14 h 26"/>
                      <a:gd name="T30" fmla="*/ 0 w 26"/>
                      <a:gd name="T31" fmla="*/ 18 h 26"/>
                      <a:gd name="T32" fmla="*/ 4 w 26"/>
                      <a:gd name="T33" fmla="*/ 20 h 26"/>
                      <a:gd name="T34" fmla="*/ 4 w 26"/>
                      <a:gd name="T35" fmla="*/ 26 h 26"/>
                      <a:gd name="T36" fmla="*/ 8 w 26"/>
                      <a:gd name="T37" fmla="*/ 26 h 26"/>
                      <a:gd name="T38" fmla="*/ 10 w 26"/>
                      <a:gd name="T39" fmla="*/ 26 h 26"/>
                      <a:gd name="T40" fmla="*/ 14 w 26"/>
                      <a:gd name="T41" fmla="*/ 26 h 26"/>
                      <a:gd name="T42" fmla="*/ 14 w 26"/>
                      <a:gd name="T43" fmla="*/ 26 h 26"/>
                      <a:gd name="T44" fmla="*/ 14 w 26"/>
                      <a:gd name="T45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6" h="26">
                        <a:moveTo>
                          <a:pt x="14" y="26"/>
                        </a:moveTo>
                        <a:lnTo>
                          <a:pt x="14" y="26"/>
                        </a:lnTo>
                        <a:lnTo>
                          <a:pt x="16" y="20"/>
                        </a:lnTo>
                        <a:lnTo>
                          <a:pt x="22" y="18"/>
                        </a:lnTo>
                        <a:lnTo>
                          <a:pt x="24" y="18"/>
                        </a:lnTo>
                        <a:lnTo>
                          <a:pt x="26" y="18"/>
                        </a:lnTo>
                        <a:lnTo>
                          <a:pt x="26" y="12"/>
                        </a:lnTo>
                        <a:lnTo>
                          <a:pt x="24" y="10"/>
                        </a:lnTo>
                        <a:lnTo>
                          <a:pt x="22" y="4"/>
                        </a:lnTo>
                        <a:lnTo>
                          <a:pt x="18" y="0"/>
                        </a:lnTo>
                        <a:lnTo>
                          <a:pt x="8" y="6"/>
                        </a:lnTo>
                        <a:lnTo>
                          <a:pt x="6" y="10"/>
                        </a:lnTo>
                        <a:lnTo>
                          <a:pt x="4" y="10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4" y="20"/>
                        </a:lnTo>
                        <a:lnTo>
                          <a:pt x="4" y="26"/>
                        </a:lnTo>
                        <a:lnTo>
                          <a:pt x="8" y="26"/>
                        </a:lnTo>
                        <a:lnTo>
                          <a:pt x="10" y="26"/>
                        </a:lnTo>
                        <a:lnTo>
                          <a:pt x="14" y="26"/>
                        </a:lnTo>
                        <a:lnTo>
                          <a:pt x="14" y="26"/>
                        </a:lnTo>
                        <a:lnTo>
                          <a:pt x="14" y="2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4" name="Freeform 1639"/>
                  <p:cNvSpPr/>
                  <p:nvPr/>
                </p:nvSpPr>
                <p:spPr bwMode="auto">
                  <a:xfrm>
                    <a:off x="1473200" y="3432175"/>
                    <a:ext cx="44450" cy="53975"/>
                  </a:xfrm>
                  <a:custGeom>
                    <a:avLst/>
                    <a:gdLst>
                      <a:gd name="T0" fmla="*/ 2 w 28"/>
                      <a:gd name="T1" fmla="*/ 34 h 34"/>
                      <a:gd name="T2" fmla="*/ 2 w 28"/>
                      <a:gd name="T3" fmla="*/ 34 h 34"/>
                      <a:gd name="T4" fmla="*/ 12 w 28"/>
                      <a:gd name="T5" fmla="*/ 34 h 34"/>
                      <a:gd name="T6" fmla="*/ 14 w 28"/>
                      <a:gd name="T7" fmla="*/ 28 h 34"/>
                      <a:gd name="T8" fmla="*/ 20 w 28"/>
                      <a:gd name="T9" fmla="*/ 24 h 34"/>
                      <a:gd name="T10" fmla="*/ 20 w 28"/>
                      <a:gd name="T11" fmla="*/ 20 h 34"/>
                      <a:gd name="T12" fmla="*/ 22 w 28"/>
                      <a:gd name="T13" fmla="*/ 14 h 34"/>
                      <a:gd name="T14" fmla="*/ 24 w 28"/>
                      <a:gd name="T15" fmla="*/ 6 h 34"/>
                      <a:gd name="T16" fmla="*/ 28 w 28"/>
                      <a:gd name="T17" fmla="*/ 2 h 34"/>
                      <a:gd name="T18" fmla="*/ 28 w 28"/>
                      <a:gd name="T19" fmla="*/ 0 h 34"/>
                      <a:gd name="T20" fmla="*/ 24 w 28"/>
                      <a:gd name="T21" fmla="*/ 0 h 34"/>
                      <a:gd name="T22" fmla="*/ 20 w 28"/>
                      <a:gd name="T23" fmla="*/ 0 h 34"/>
                      <a:gd name="T24" fmla="*/ 18 w 28"/>
                      <a:gd name="T25" fmla="*/ 0 h 34"/>
                      <a:gd name="T26" fmla="*/ 14 w 28"/>
                      <a:gd name="T27" fmla="*/ 2 h 34"/>
                      <a:gd name="T28" fmla="*/ 12 w 28"/>
                      <a:gd name="T29" fmla="*/ 6 h 34"/>
                      <a:gd name="T30" fmla="*/ 10 w 28"/>
                      <a:gd name="T31" fmla="*/ 12 h 34"/>
                      <a:gd name="T32" fmla="*/ 8 w 28"/>
                      <a:gd name="T33" fmla="*/ 20 h 34"/>
                      <a:gd name="T34" fmla="*/ 2 w 28"/>
                      <a:gd name="T35" fmla="*/ 30 h 34"/>
                      <a:gd name="T36" fmla="*/ 0 w 28"/>
                      <a:gd name="T37" fmla="*/ 32 h 34"/>
                      <a:gd name="T38" fmla="*/ 2 w 28"/>
                      <a:gd name="T39" fmla="*/ 34 h 34"/>
                      <a:gd name="T40" fmla="*/ 2 w 28"/>
                      <a:gd name="T41" fmla="*/ 34 h 34"/>
                      <a:gd name="T42" fmla="*/ 2 w 28"/>
                      <a:gd name="T43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8" h="34">
                        <a:moveTo>
                          <a:pt x="2" y="34"/>
                        </a:moveTo>
                        <a:lnTo>
                          <a:pt x="2" y="34"/>
                        </a:lnTo>
                        <a:lnTo>
                          <a:pt x="12" y="34"/>
                        </a:lnTo>
                        <a:lnTo>
                          <a:pt x="14" y="28"/>
                        </a:lnTo>
                        <a:lnTo>
                          <a:pt x="20" y="24"/>
                        </a:lnTo>
                        <a:lnTo>
                          <a:pt x="20" y="20"/>
                        </a:lnTo>
                        <a:lnTo>
                          <a:pt x="22" y="14"/>
                        </a:lnTo>
                        <a:lnTo>
                          <a:pt x="24" y="6"/>
                        </a:lnTo>
                        <a:lnTo>
                          <a:pt x="28" y="2"/>
                        </a:lnTo>
                        <a:lnTo>
                          <a:pt x="28" y="0"/>
                        </a:lnTo>
                        <a:lnTo>
                          <a:pt x="24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2" y="6"/>
                        </a:lnTo>
                        <a:lnTo>
                          <a:pt x="10" y="12"/>
                        </a:lnTo>
                        <a:lnTo>
                          <a:pt x="8" y="20"/>
                        </a:lnTo>
                        <a:lnTo>
                          <a:pt x="2" y="30"/>
                        </a:lnTo>
                        <a:lnTo>
                          <a:pt x="0" y="32"/>
                        </a:lnTo>
                        <a:lnTo>
                          <a:pt x="2" y="34"/>
                        </a:lnTo>
                        <a:lnTo>
                          <a:pt x="2" y="34"/>
                        </a:lnTo>
                        <a:lnTo>
                          <a:pt x="2" y="3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5" name="Freeform 1640"/>
                  <p:cNvSpPr/>
                  <p:nvPr/>
                </p:nvSpPr>
                <p:spPr bwMode="auto">
                  <a:xfrm>
                    <a:off x="1149350" y="2632075"/>
                    <a:ext cx="177800" cy="104775"/>
                  </a:xfrm>
                  <a:custGeom>
                    <a:avLst/>
                    <a:gdLst>
                      <a:gd name="T0" fmla="*/ 48 w 112"/>
                      <a:gd name="T1" fmla="*/ 4 h 66"/>
                      <a:gd name="T2" fmla="*/ 48 w 112"/>
                      <a:gd name="T3" fmla="*/ 4 h 66"/>
                      <a:gd name="T4" fmla="*/ 44 w 112"/>
                      <a:gd name="T5" fmla="*/ 16 h 66"/>
                      <a:gd name="T6" fmla="*/ 42 w 112"/>
                      <a:gd name="T7" fmla="*/ 24 h 66"/>
                      <a:gd name="T8" fmla="*/ 34 w 112"/>
                      <a:gd name="T9" fmla="*/ 24 h 66"/>
                      <a:gd name="T10" fmla="*/ 30 w 112"/>
                      <a:gd name="T11" fmla="*/ 24 h 66"/>
                      <a:gd name="T12" fmla="*/ 20 w 112"/>
                      <a:gd name="T13" fmla="*/ 6 h 66"/>
                      <a:gd name="T14" fmla="*/ 12 w 112"/>
                      <a:gd name="T15" fmla="*/ 12 h 66"/>
                      <a:gd name="T16" fmla="*/ 12 w 112"/>
                      <a:gd name="T17" fmla="*/ 20 h 66"/>
                      <a:gd name="T18" fmla="*/ 12 w 112"/>
                      <a:gd name="T19" fmla="*/ 24 h 66"/>
                      <a:gd name="T20" fmla="*/ 6 w 112"/>
                      <a:gd name="T21" fmla="*/ 32 h 66"/>
                      <a:gd name="T22" fmla="*/ 0 w 112"/>
                      <a:gd name="T23" fmla="*/ 38 h 66"/>
                      <a:gd name="T24" fmla="*/ 0 w 112"/>
                      <a:gd name="T25" fmla="*/ 44 h 66"/>
                      <a:gd name="T26" fmla="*/ 12 w 112"/>
                      <a:gd name="T27" fmla="*/ 40 h 66"/>
                      <a:gd name="T28" fmla="*/ 26 w 112"/>
                      <a:gd name="T29" fmla="*/ 44 h 66"/>
                      <a:gd name="T30" fmla="*/ 40 w 112"/>
                      <a:gd name="T31" fmla="*/ 48 h 66"/>
                      <a:gd name="T32" fmla="*/ 44 w 112"/>
                      <a:gd name="T33" fmla="*/ 50 h 66"/>
                      <a:gd name="T34" fmla="*/ 48 w 112"/>
                      <a:gd name="T35" fmla="*/ 50 h 66"/>
                      <a:gd name="T36" fmla="*/ 56 w 112"/>
                      <a:gd name="T37" fmla="*/ 50 h 66"/>
                      <a:gd name="T38" fmla="*/ 58 w 112"/>
                      <a:gd name="T39" fmla="*/ 52 h 66"/>
                      <a:gd name="T40" fmla="*/ 60 w 112"/>
                      <a:gd name="T41" fmla="*/ 56 h 66"/>
                      <a:gd name="T42" fmla="*/ 66 w 112"/>
                      <a:gd name="T43" fmla="*/ 58 h 66"/>
                      <a:gd name="T44" fmla="*/ 68 w 112"/>
                      <a:gd name="T45" fmla="*/ 58 h 66"/>
                      <a:gd name="T46" fmla="*/ 76 w 112"/>
                      <a:gd name="T47" fmla="*/ 62 h 66"/>
                      <a:gd name="T48" fmla="*/ 82 w 112"/>
                      <a:gd name="T49" fmla="*/ 66 h 66"/>
                      <a:gd name="T50" fmla="*/ 86 w 112"/>
                      <a:gd name="T51" fmla="*/ 60 h 66"/>
                      <a:gd name="T52" fmla="*/ 88 w 112"/>
                      <a:gd name="T53" fmla="*/ 60 h 66"/>
                      <a:gd name="T54" fmla="*/ 94 w 112"/>
                      <a:gd name="T55" fmla="*/ 60 h 66"/>
                      <a:gd name="T56" fmla="*/ 96 w 112"/>
                      <a:gd name="T57" fmla="*/ 60 h 66"/>
                      <a:gd name="T58" fmla="*/ 100 w 112"/>
                      <a:gd name="T59" fmla="*/ 56 h 66"/>
                      <a:gd name="T60" fmla="*/ 100 w 112"/>
                      <a:gd name="T61" fmla="*/ 48 h 66"/>
                      <a:gd name="T62" fmla="*/ 102 w 112"/>
                      <a:gd name="T63" fmla="*/ 44 h 66"/>
                      <a:gd name="T64" fmla="*/ 108 w 112"/>
                      <a:gd name="T65" fmla="*/ 48 h 66"/>
                      <a:gd name="T66" fmla="*/ 110 w 112"/>
                      <a:gd name="T67" fmla="*/ 48 h 66"/>
                      <a:gd name="T68" fmla="*/ 112 w 112"/>
                      <a:gd name="T69" fmla="*/ 44 h 66"/>
                      <a:gd name="T70" fmla="*/ 110 w 112"/>
                      <a:gd name="T71" fmla="*/ 40 h 66"/>
                      <a:gd name="T72" fmla="*/ 108 w 112"/>
                      <a:gd name="T73" fmla="*/ 32 h 66"/>
                      <a:gd name="T74" fmla="*/ 104 w 112"/>
                      <a:gd name="T75" fmla="*/ 32 h 66"/>
                      <a:gd name="T76" fmla="*/ 102 w 112"/>
                      <a:gd name="T77" fmla="*/ 30 h 66"/>
                      <a:gd name="T78" fmla="*/ 100 w 112"/>
                      <a:gd name="T79" fmla="*/ 30 h 66"/>
                      <a:gd name="T80" fmla="*/ 100 w 112"/>
                      <a:gd name="T81" fmla="*/ 16 h 66"/>
                      <a:gd name="T82" fmla="*/ 94 w 112"/>
                      <a:gd name="T83" fmla="*/ 20 h 66"/>
                      <a:gd name="T84" fmla="*/ 92 w 112"/>
                      <a:gd name="T85" fmla="*/ 20 h 66"/>
                      <a:gd name="T86" fmla="*/ 92 w 112"/>
                      <a:gd name="T87" fmla="*/ 16 h 66"/>
                      <a:gd name="T88" fmla="*/ 88 w 112"/>
                      <a:gd name="T89" fmla="*/ 12 h 66"/>
                      <a:gd name="T90" fmla="*/ 82 w 112"/>
                      <a:gd name="T91" fmla="*/ 14 h 66"/>
                      <a:gd name="T92" fmla="*/ 78 w 112"/>
                      <a:gd name="T93" fmla="*/ 6 h 66"/>
                      <a:gd name="T94" fmla="*/ 74 w 112"/>
                      <a:gd name="T95" fmla="*/ 6 h 66"/>
                      <a:gd name="T96" fmla="*/ 74 w 112"/>
                      <a:gd name="T97" fmla="*/ 4 h 66"/>
                      <a:gd name="T98" fmla="*/ 68 w 112"/>
                      <a:gd name="T99" fmla="*/ 2 h 66"/>
                      <a:gd name="T100" fmla="*/ 58 w 112"/>
                      <a:gd name="T101" fmla="*/ 0 h 66"/>
                      <a:gd name="T102" fmla="*/ 58 w 112"/>
                      <a:gd name="T103" fmla="*/ 2 h 66"/>
                      <a:gd name="T104" fmla="*/ 56 w 112"/>
                      <a:gd name="T105" fmla="*/ 4 h 66"/>
                      <a:gd name="T106" fmla="*/ 48 w 112"/>
                      <a:gd name="T107" fmla="*/ 4 h 66"/>
                      <a:gd name="T108" fmla="*/ 48 w 112"/>
                      <a:gd name="T109" fmla="*/ 4 h 66"/>
                      <a:gd name="T110" fmla="*/ 48 w 112"/>
                      <a:gd name="T111" fmla="*/ 4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2" h="66">
                        <a:moveTo>
                          <a:pt x="48" y="4"/>
                        </a:moveTo>
                        <a:lnTo>
                          <a:pt x="48" y="4"/>
                        </a:lnTo>
                        <a:lnTo>
                          <a:pt x="44" y="16"/>
                        </a:lnTo>
                        <a:lnTo>
                          <a:pt x="42" y="24"/>
                        </a:lnTo>
                        <a:lnTo>
                          <a:pt x="34" y="24"/>
                        </a:lnTo>
                        <a:lnTo>
                          <a:pt x="30" y="24"/>
                        </a:lnTo>
                        <a:lnTo>
                          <a:pt x="20" y="6"/>
                        </a:lnTo>
                        <a:lnTo>
                          <a:pt x="12" y="12"/>
                        </a:lnTo>
                        <a:lnTo>
                          <a:pt x="12" y="20"/>
                        </a:lnTo>
                        <a:lnTo>
                          <a:pt x="12" y="24"/>
                        </a:lnTo>
                        <a:lnTo>
                          <a:pt x="6" y="32"/>
                        </a:lnTo>
                        <a:lnTo>
                          <a:pt x="0" y="38"/>
                        </a:lnTo>
                        <a:lnTo>
                          <a:pt x="0" y="44"/>
                        </a:lnTo>
                        <a:lnTo>
                          <a:pt x="12" y="40"/>
                        </a:lnTo>
                        <a:lnTo>
                          <a:pt x="26" y="44"/>
                        </a:lnTo>
                        <a:lnTo>
                          <a:pt x="40" y="48"/>
                        </a:lnTo>
                        <a:lnTo>
                          <a:pt x="44" y="50"/>
                        </a:lnTo>
                        <a:lnTo>
                          <a:pt x="48" y="50"/>
                        </a:lnTo>
                        <a:lnTo>
                          <a:pt x="56" y="50"/>
                        </a:lnTo>
                        <a:lnTo>
                          <a:pt x="58" y="52"/>
                        </a:lnTo>
                        <a:lnTo>
                          <a:pt x="60" y="56"/>
                        </a:lnTo>
                        <a:lnTo>
                          <a:pt x="66" y="58"/>
                        </a:lnTo>
                        <a:lnTo>
                          <a:pt x="68" y="58"/>
                        </a:lnTo>
                        <a:lnTo>
                          <a:pt x="76" y="62"/>
                        </a:lnTo>
                        <a:lnTo>
                          <a:pt x="82" y="66"/>
                        </a:lnTo>
                        <a:lnTo>
                          <a:pt x="86" y="60"/>
                        </a:lnTo>
                        <a:lnTo>
                          <a:pt x="88" y="60"/>
                        </a:lnTo>
                        <a:lnTo>
                          <a:pt x="94" y="60"/>
                        </a:lnTo>
                        <a:lnTo>
                          <a:pt x="96" y="60"/>
                        </a:lnTo>
                        <a:lnTo>
                          <a:pt x="100" y="56"/>
                        </a:lnTo>
                        <a:lnTo>
                          <a:pt x="100" y="48"/>
                        </a:lnTo>
                        <a:lnTo>
                          <a:pt x="102" y="44"/>
                        </a:lnTo>
                        <a:lnTo>
                          <a:pt x="108" y="48"/>
                        </a:lnTo>
                        <a:lnTo>
                          <a:pt x="110" y="48"/>
                        </a:lnTo>
                        <a:lnTo>
                          <a:pt x="112" y="44"/>
                        </a:lnTo>
                        <a:lnTo>
                          <a:pt x="110" y="40"/>
                        </a:lnTo>
                        <a:lnTo>
                          <a:pt x="108" y="32"/>
                        </a:lnTo>
                        <a:lnTo>
                          <a:pt x="104" y="32"/>
                        </a:lnTo>
                        <a:lnTo>
                          <a:pt x="102" y="30"/>
                        </a:lnTo>
                        <a:lnTo>
                          <a:pt x="100" y="30"/>
                        </a:lnTo>
                        <a:lnTo>
                          <a:pt x="100" y="16"/>
                        </a:lnTo>
                        <a:lnTo>
                          <a:pt x="94" y="20"/>
                        </a:lnTo>
                        <a:lnTo>
                          <a:pt x="92" y="20"/>
                        </a:lnTo>
                        <a:lnTo>
                          <a:pt x="92" y="16"/>
                        </a:lnTo>
                        <a:lnTo>
                          <a:pt x="88" y="12"/>
                        </a:lnTo>
                        <a:lnTo>
                          <a:pt x="82" y="14"/>
                        </a:lnTo>
                        <a:lnTo>
                          <a:pt x="78" y="6"/>
                        </a:lnTo>
                        <a:lnTo>
                          <a:pt x="74" y="6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58" y="0"/>
                        </a:lnTo>
                        <a:lnTo>
                          <a:pt x="58" y="2"/>
                        </a:lnTo>
                        <a:lnTo>
                          <a:pt x="56" y="4"/>
                        </a:lnTo>
                        <a:lnTo>
                          <a:pt x="48" y="4"/>
                        </a:lnTo>
                        <a:lnTo>
                          <a:pt x="48" y="4"/>
                        </a:lnTo>
                        <a:lnTo>
                          <a:pt x="48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6" name="Freeform 1641"/>
                  <p:cNvSpPr/>
                  <p:nvPr/>
                </p:nvSpPr>
                <p:spPr bwMode="auto">
                  <a:xfrm>
                    <a:off x="2978150" y="3790950"/>
                    <a:ext cx="155575" cy="257175"/>
                  </a:xfrm>
                  <a:custGeom>
                    <a:avLst/>
                    <a:gdLst>
                      <a:gd name="T0" fmla="*/ 72 w 98"/>
                      <a:gd name="T1" fmla="*/ 150 h 162"/>
                      <a:gd name="T2" fmla="*/ 74 w 98"/>
                      <a:gd name="T3" fmla="*/ 142 h 162"/>
                      <a:gd name="T4" fmla="*/ 70 w 98"/>
                      <a:gd name="T5" fmla="*/ 126 h 162"/>
                      <a:gd name="T6" fmla="*/ 64 w 98"/>
                      <a:gd name="T7" fmla="*/ 120 h 162"/>
                      <a:gd name="T8" fmla="*/ 60 w 98"/>
                      <a:gd name="T9" fmla="*/ 106 h 162"/>
                      <a:gd name="T10" fmla="*/ 54 w 98"/>
                      <a:gd name="T11" fmla="*/ 88 h 162"/>
                      <a:gd name="T12" fmla="*/ 44 w 98"/>
                      <a:gd name="T13" fmla="*/ 86 h 162"/>
                      <a:gd name="T14" fmla="*/ 34 w 98"/>
                      <a:gd name="T15" fmla="*/ 78 h 162"/>
                      <a:gd name="T16" fmla="*/ 26 w 98"/>
                      <a:gd name="T17" fmla="*/ 84 h 162"/>
                      <a:gd name="T18" fmla="*/ 18 w 98"/>
                      <a:gd name="T19" fmla="*/ 90 h 162"/>
                      <a:gd name="T20" fmla="*/ 10 w 98"/>
                      <a:gd name="T21" fmla="*/ 86 h 162"/>
                      <a:gd name="T22" fmla="*/ 6 w 98"/>
                      <a:gd name="T23" fmla="*/ 80 h 162"/>
                      <a:gd name="T24" fmla="*/ 2 w 98"/>
                      <a:gd name="T25" fmla="*/ 72 h 162"/>
                      <a:gd name="T26" fmla="*/ 8 w 98"/>
                      <a:gd name="T27" fmla="*/ 60 h 162"/>
                      <a:gd name="T28" fmla="*/ 0 w 98"/>
                      <a:gd name="T29" fmla="*/ 60 h 162"/>
                      <a:gd name="T30" fmla="*/ 2 w 98"/>
                      <a:gd name="T31" fmla="*/ 46 h 162"/>
                      <a:gd name="T32" fmla="*/ 8 w 98"/>
                      <a:gd name="T33" fmla="*/ 34 h 162"/>
                      <a:gd name="T34" fmla="*/ 18 w 98"/>
                      <a:gd name="T35" fmla="*/ 32 h 162"/>
                      <a:gd name="T36" fmla="*/ 16 w 98"/>
                      <a:gd name="T37" fmla="*/ 6 h 162"/>
                      <a:gd name="T38" fmla="*/ 24 w 98"/>
                      <a:gd name="T39" fmla="*/ 0 h 162"/>
                      <a:gd name="T40" fmla="*/ 30 w 98"/>
                      <a:gd name="T41" fmla="*/ 10 h 162"/>
                      <a:gd name="T42" fmla="*/ 42 w 98"/>
                      <a:gd name="T43" fmla="*/ 22 h 162"/>
                      <a:gd name="T44" fmla="*/ 48 w 98"/>
                      <a:gd name="T45" fmla="*/ 26 h 162"/>
                      <a:gd name="T46" fmla="*/ 62 w 98"/>
                      <a:gd name="T47" fmla="*/ 24 h 162"/>
                      <a:gd name="T48" fmla="*/ 66 w 98"/>
                      <a:gd name="T49" fmla="*/ 40 h 162"/>
                      <a:gd name="T50" fmla="*/ 62 w 98"/>
                      <a:gd name="T51" fmla="*/ 54 h 162"/>
                      <a:gd name="T52" fmla="*/ 52 w 98"/>
                      <a:gd name="T53" fmla="*/ 58 h 162"/>
                      <a:gd name="T54" fmla="*/ 48 w 98"/>
                      <a:gd name="T55" fmla="*/ 68 h 162"/>
                      <a:gd name="T56" fmla="*/ 62 w 98"/>
                      <a:gd name="T57" fmla="*/ 84 h 162"/>
                      <a:gd name="T58" fmla="*/ 74 w 98"/>
                      <a:gd name="T59" fmla="*/ 96 h 162"/>
                      <a:gd name="T60" fmla="*/ 80 w 98"/>
                      <a:gd name="T61" fmla="*/ 108 h 162"/>
                      <a:gd name="T62" fmla="*/ 88 w 98"/>
                      <a:gd name="T63" fmla="*/ 120 h 162"/>
                      <a:gd name="T64" fmla="*/ 98 w 98"/>
                      <a:gd name="T65" fmla="*/ 130 h 162"/>
                      <a:gd name="T66" fmla="*/ 98 w 98"/>
                      <a:gd name="T67" fmla="*/ 148 h 162"/>
                      <a:gd name="T68" fmla="*/ 92 w 98"/>
                      <a:gd name="T69" fmla="*/ 152 h 162"/>
                      <a:gd name="T70" fmla="*/ 82 w 98"/>
                      <a:gd name="T71" fmla="*/ 148 h 162"/>
                      <a:gd name="T72" fmla="*/ 80 w 98"/>
                      <a:gd name="T73" fmla="*/ 160 h 162"/>
                      <a:gd name="T74" fmla="*/ 70 w 98"/>
                      <a:gd name="T75" fmla="*/ 158 h 162"/>
                      <a:gd name="T76" fmla="*/ 70 w 98"/>
                      <a:gd name="T77" fmla="*/ 152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8" h="162">
                        <a:moveTo>
                          <a:pt x="70" y="152"/>
                        </a:moveTo>
                        <a:lnTo>
                          <a:pt x="72" y="150"/>
                        </a:lnTo>
                        <a:lnTo>
                          <a:pt x="74" y="144"/>
                        </a:lnTo>
                        <a:lnTo>
                          <a:pt x="74" y="142"/>
                        </a:lnTo>
                        <a:lnTo>
                          <a:pt x="72" y="134"/>
                        </a:lnTo>
                        <a:lnTo>
                          <a:pt x="70" y="126"/>
                        </a:lnTo>
                        <a:lnTo>
                          <a:pt x="70" y="124"/>
                        </a:lnTo>
                        <a:lnTo>
                          <a:pt x="64" y="120"/>
                        </a:lnTo>
                        <a:lnTo>
                          <a:pt x="62" y="114"/>
                        </a:lnTo>
                        <a:lnTo>
                          <a:pt x="60" y="106"/>
                        </a:lnTo>
                        <a:lnTo>
                          <a:pt x="60" y="98"/>
                        </a:lnTo>
                        <a:lnTo>
                          <a:pt x="54" y="88"/>
                        </a:lnTo>
                        <a:lnTo>
                          <a:pt x="48" y="88"/>
                        </a:lnTo>
                        <a:lnTo>
                          <a:pt x="44" y="86"/>
                        </a:lnTo>
                        <a:lnTo>
                          <a:pt x="42" y="78"/>
                        </a:lnTo>
                        <a:lnTo>
                          <a:pt x="34" y="78"/>
                        </a:lnTo>
                        <a:lnTo>
                          <a:pt x="30" y="84"/>
                        </a:lnTo>
                        <a:lnTo>
                          <a:pt x="26" y="84"/>
                        </a:lnTo>
                        <a:lnTo>
                          <a:pt x="24" y="90"/>
                        </a:lnTo>
                        <a:lnTo>
                          <a:pt x="18" y="90"/>
                        </a:lnTo>
                        <a:lnTo>
                          <a:pt x="16" y="88"/>
                        </a:lnTo>
                        <a:lnTo>
                          <a:pt x="10" y="86"/>
                        </a:lnTo>
                        <a:lnTo>
                          <a:pt x="6" y="86"/>
                        </a:lnTo>
                        <a:lnTo>
                          <a:pt x="6" y="80"/>
                        </a:lnTo>
                        <a:lnTo>
                          <a:pt x="2" y="76"/>
                        </a:lnTo>
                        <a:lnTo>
                          <a:pt x="2" y="72"/>
                        </a:lnTo>
                        <a:lnTo>
                          <a:pt x="10" y="66"/>
                        </a:lnTo>
                        <a:lnTo>
                          <a:pt x="8" y="60"/>
                        </a:lnTo>
                        <a:lnTo>
                          <a:pt x="2" y="60"/>
                        </a:lnTo>
                        <a:lnTo>
                          <a:pt x="0" y="60"/>
                        </a:lnTo>
                        <a:lnTo>
                          <a:pt x="0" y="54"/>
                        </a:lnTo>
                        <a:lnTo>
                          <a:pt x="2" y="46"/>
                        </a:lnTo>
                        <a:lnTo>
                          <a:pt x="2" y="40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8" y="32"/>
                        </a:lnTo>
                        <a:lnTo>
                          <a:pt x="20" y="22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4" y="6"/>
                        </a:lnTo>
                        <a:lnTo>
                          <a:pt x="30" y="10"/>
                        </a:lnTo>
                        <a:lnTo>
                          <a:pt x="36" y="16"/>
                        </a:lnTo>
                        <a:lnTo>
                          <a:pt x="42" y="22"/>
                        </a:lnTo>
                        <a:lnTo>
                          <a:pt x="44" y="24"/>
                        </a:lnTo>
                        <a:lnTo>
                          <a:pt x="48" y="26"/>
                        </a:lnTo>
                        <a:lnTo>
                          <a:pt x="54" y="22"/>
                        </a:lnTo>
                        <a:lnTo>
                          <a:pt x="62" y="24"/>
                        </a:lnTo>
                        <a:lnTo>
                          <a:pt x="66" y="28"/>
                        </a:lnTo>
                        <a:lnTo>
                          <a:pt x="66" y="40"/>
                        </a:lnTo>
                        <a:lnTo>
                          <a:pt x="62" y="42"/>
                        </a:lnTo>
                        <a:lnTo>
                          <a:pt x="62" y="54"/>
                        </a:lnTo>
                        <a:lnTo>
                          <a:pt x="60" y="58"/>
                        </a:lnTo>
                        <a:lnTo>
                          <a:pt x="52" y="58"/>
                        </a:lnTo>
                        <a:lnTo>
                          <a:pt x="46" y="60"/>
                        </a:lnTo>
                        <a:lnTo>
                          <a:pt x="48" y="68"/>
                        </a:lnTo>
                        <a:lnTo>
                          <a:pt x="60" y="72"/>
                        </a:lnTo>
                        <a:lnTo>
                          <a:pt x="62" y="84"/>
                        </a:lnTo>
                        <a:lnTo>
                          <a:pt x="70" y="94"/>
                        </a:lnTo>
                        <a:lnTo>
                          <a:pt x="74" y="96"/>
                        </a:lnTo>
                        <a:lnTo>
                          <a:pt x="74" y="102"/>
                        </a:lnTo>
                        <a:lnTo>
                          <a:pt x="80" y="108"/>
                        </a:lnTo>
                        <a:lnTo>
                          <a:pt x="86" y="114"/>
                        </a:lnTo>
                        <a:lnTo>
                          <a:pt x="88" y="120"/>
                        </a:lnTo>
                        <a:lnTo>
                          <a:pt x="92" y="126"/>
                        </a:lnTo>
                        <a:lnTo>
                          <a:pt x="98" y="130"/>
                        </a:lnTo>
                        <a:lnTo>
                          <a:pt x="98" y="138"/>
                        </a:lnTo>
                        <a:lnTo>
                          <a:pt x="98" y="148"/>
                        </a:lnTo>
                        <a:lnTo>
                          <a:pt x="98" y="152"/>
                        </a:lnTo>
                        <a:lnTo>
                          <a:pt x="92" y="152"/>
                        </a:lnTo>
                        <a:lnTo>
                          <a:pt x="88" y="150"/>
                        </a:lnTo>
                        <a:lnTo>
                          <a:pt x="82" y="148"/>
                        </a:lnTo>
                        <a:lnTo>
                          <a:pt x="80" y="152"/>
                        </a:lnTo>
                        <a:lnTo>
                          <a:pt x="80" y="160"/>
                        </a:lnTo>
                        <a:lnTo>
                          <a:pt x="74" y="162"/>
                        </a:lnTo>
                        <a:lnTo>
                          <a:pt x="70" y="158"/>
                        </a:lnTo>
                        <a:lnTo>
                          <a:pt x="70" y="152"/>
                        </a:lnTo>
                        <a:lnTo>
                          <a:pt x="70" y="152"/>
                        </a:lnTo>
                        <a:lnTo>
                          <a:pt x="70" y="15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7" name="Freeform 1642"/>
                  <p:cNvSpPr>
                    <a:spLocks noEditPoints="1"/>
                  </p:cNvSpPr>
                  <p:nvPr/>
                </p:nvSpPr>
                <p:spPr bwMode="auto">
                  <a:xfrm>
                    <a:off x="2257425" y="3162300"/>
                    <a:ext cx="254000" cy="120650"/>
                  </a:xfrm>
                  <a:custGeom>
                    <a:avLst/>
                    <a:gdLst>
                      <a:gd name="T0" fmla="*/ 54 w 160"/>
                      <a:gd name="T1" fmla="*/ 74 h 76"/>
                      <a:gd name="T2" fmla="*/ 44 w 160"/>
                      <a:gd name="T3" fmla="*/ 74 h 76"/>
                      <a:gd name="T4" fmla="*/ 34 w 160"/>
                      <a:gd name="T5" fmla="*/ 76 h 76"/>
                      <a:gd name="T6" fmla="*/ 28 w 160"/>
                      <a:gd name="T7" fmla="*/ 74 h 76"/>
                      <a:gd name="T8" fmla="*/ 24 w 160"/>
                      <a:gd name="T9" fmla="*/ 70 h 76"/>
                      <a:gd name="T10" fmla="*/ 16 w 160"/>
                      <a:gd name="T11" fmla="*/ 74 h 76"/>
                      <a:gd name="T12" fmla="*/ 14 w 160"/>
                      <a:gd name="T13" fmla="*/ 68 h 76"/>
                      <a:gd name="T14" fmla="*/ 0 w 160"/>
                      <a:gd name="T15" fmla="*/ 64 h 76"/>
                      <a:gd name="T16" fmla="*/ 14 w 160"/>
                      <a:gd name="T17" fmla="*/ 64 h 76"/>
                      <a:gd name="T18" fmla="*/ 18 w 160"/>
                      <a:gd name="T19" fmla="*/ 58 h 76"/>
                      <a:gd name="T20" fmla="*/ 22 w 160"/>
                      <a:gd name="T21" fmla="*/ 64 h 76"/>
                      <a:gd name="T22" fmla="*/ 24 w 160"/>
                      <a:gd name="T23" fmla="*/ 58 h 76"/>
                      <a:gd name="T24" fmla="*/ 34 w 160"/>
                      <a:gd name="T25" fmla="*/ 58 h 76"/>
                      <a:gd name="T26" fmla="*/ 42 w 160"/>
                      <a:gd name="T27" fmla="*/ 52 h 76"/>
                      <a:gd name="T28" fmla="*/ 50 w 160"/>
                      <a:gd name="T29" fmla="*/ 42 h 76"/>
                      <a:gd name="T30" fmla="*/ 42 w 160"/>
                      <a:gd name="T31" fmla="*/ 40 h 76"/>
                      <a:gd name="T32" fmla="*/ 32 w 160"/>
                      <a:gd name="T33" fmla="*/ 38 h 76"/>
                      <a:gd name="T34" fmla="*/ 28 w 160"/>
                      <a:gd name="T35" fmla="*/ 32 h 76"/>
                      <a:gd name="T36" fmla="*/ 24 w 160"/>
                      <a:gd name="T37" fmla="*/ 32 h 76"/>
                      <a:gd name="T38" fmla="*/ 18 w 160"/>
                      <a:gd name="T39" fmla="*/ 32 h 76"/>
                      <a:gd name="T40" fmla="*/ 16 w 160"/>
                      <a:gd name="T41" fmla="*/ 28 h 76"/>
                      <a:gd name="T42" fmla="*/ 18 w 160"/>
                      <a:gd name="T43" fmla="*/ 24 h 76"/>
                      <a:gd name="T44" fmla="*/ 26 w 160"/>
                      <a:gd name="T45" fmla="*/ 18 h 76"/>
                      <a:gd name="T46" fmla="*/ 24 w 160"/>
                      <a:gd name="T47" fmla="*/ 12 h 76"/>
                      <a:gd name="T48" fmla="*/ 24 w 160"/>
                      <a:gd name="T49" fmla="*/ 10 h 76"/>
                      <a:gd name="T50" fmla="*/ 32 w 160"/>
                      <a:gd name="T51" fmla="*/ 4 h 76"/>
                      <a:gd name="T52" fmla="*/ 46 w 160"/>
                      <a:gd name="T53" fmla="*/ 6 h 76"/>
                      <a:gd name="T54" fmla="*/ 54 w 160"/>
                      <a:gd name="T55" fmla="*/ 14 h 76"/>
                      <a:gd name="T56" fmla="*/ 60 w 160"/>
                      <a:gd name="T57" fmla="*/ 10 h 76"/>
                      <a:gd name="T58" fmla="*/ 62 w 160"/>
                      <a:gd name="T59" fmla="*/ 6 h 76"/>
                      <a:gd name="T60" fmla="*/ 70 w 160"/>
                      <a:gd name="T61" fmla="*/ 2 h 76"/>
                      <a:gd name="T62" fmla="*/ 78 w 160"/>
                      <a:gd name="T63" fmla="*/ 2 h 76"/>
                      <a:gd name="T64" fmla="*/ 86 w 160"/>
                      <a:gd name="T65" fmla="*/ 6 h 76"/>
                      <a:gd name="T66" fmla="*/ 96 w 160"/>
                      <a:gd name="T67" fmla="*/ 4 h 76"/>
                      <a:gd name="T68" fmla="*/ 120 w 160"/>
                      <a:gd name="T69" fmla="*/ 0 h 76"/>
                      <a:gd name="T70" fmla="*/ 134 w 160"/>
                      <a:gd name="T71" fmla="*/ 0 h 76"/>
                      <a:gd name="T72" fmla="*/ 144 w 160"/>
                      <a:gd name="T73" fmla="*/ 4 h 76"/>
                      <a:gd name="T74" fmla="*/ 152 w 160"/>
                      <a:gd name="T75" fmla="*/ 10 h 76"/>
                      <a:gd name="T76" fmla="*/ 146 w 160"/>
                      <a:gd name="T77" fmla="*/ 18 h 76"/>
                      <a:gd name="T78" fmla="*/ 136 w 160"/>
                      <a:gd name="T79" fmla="*/ 24 h 76"/>
                      <a:gd name="T80" fmla="*/ 132 w 160"/>
                      <a:gd name="T81" fmla="*/ 36 h 76"/>
                      <a:gd name="T82" fmla="*/ 120 w 160"/>
                      <a:gd name="T83" fmla="*/ 38 h 76"/>
                      <a:gd name="T84" fmla="*/ 106 w 160"/>
                      <a:gd name="T85" fmla="*/ 42 h 76"/>
                      <a:gd name="T86" fmla="*/ 106 w 160"/>
                      <a:gd name="T87" fmla="*/ 52 h 76"/>
                      <a:gd name="T88" fmla="*/ 98 w 160"/>
                      <a:gd name="T89" fmla="*/ 58 h 76"/>
                      <a:gd name="T90" fmla="*/ 88 w 160"/>
                      <a:gd name="T91" fmla="*/ 60 h 76"/>
                      <a:gd name="T92" fmla="*/ 82 w 160"/>
                      <a:gd name="T93" fmla="*/ 60 h 76"/>
                      <a:gd name="T94" fmla="*/ 78 w 160"/>
                      <a:gd name="T95" fmla="*/ 56 h 76"/>
                      <a:gd name="T96" fmla="*/ 70 w 160"/>
                      <a:gd name="T97" fmla="*/ 60 h 76"/>
                      <a:gd name="T98" fmla="*/ 60 w 160"/>
                      <a:gd name="T99" fmla="*/ 68 h 76"/>
                      <a:gd name="T100" fmla="*/ 54 w 160"/>
                      <a:gd name="T101" fmla="*/ 74 h 76"/>
                      <a:gd name="T102" fmla="*/ 128 w 160"/>
                      <a:gd name="T103" fmla="*/ 2 h 76"/>
                      <a:gd name="T104" fmla="*/ 132 w 160"/>
                      <a:gd name="T105" fmla="*/ 2 h 76"/>
                      <a:gd name="T106" fmla="*/ 132 w 160"/>
                      <a:gd name="T107" fmla="*/ 6 h 76"/>
                      <a:gd name="T108" fmla="*/ 110 w 160"/>
                      <a:gd name="T109" fmla="*/ 14 h 76"/>
                      <a:gd name="T110" fmla="*/ 116 w 160"/>
                      <a:gd name="T111" fmla="*/ 6 h 76"/>
                      <a:gd name="T112" fmla="*/ 126 w 160"/>
                      <a:gd name="T113" fmla="*/ 2 h 76"/>
                      <a:gd name="T114" fmla="*/ 128 w 160"/>
                      <a:gd name="T115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60" h="76">
                        <a:moveTo>
                          <a:pt x="54" y="74"/>
                        </a:moveTo>
                        <a:lnTo>
                          <a:pt x="54" y="74"/>
                        </a:lnTo>
                        <a:lnTo>
                          <a:pt x="50" y="74"/>
                        </a:lnTo>
                        <a:lnTo>
                          <a:pt x="44" y="74"/>
                        </a:lnTo>
                        <a:lnTo>
                          <a:pt x="40" y="76"/>
                        </a:lnTo>
                        <a:lnTo>
                          <a:pt x="34" y="76"/>
                        </a:lnTo>
                        <a:lnTo>
                          <a:pt x="32" y="76"/>
                        </a:lnTo>
                        <a:lnTo>
                          <a:pt x="28" y="74"/>
                        </a:lnTo>
                        <a:lnTo>
                          <a:pt x="26" y="70"/>
                        </a:lnTo>
                        <a:lnTo>
                          <a:pt x="24" y="70"/>
                        </a:lnTo>
                        <a:lnTo>
                          <a:pt x="18" y="74"/>
                        </a:lnTo>
                        <a:lnTo>
                          <a:pt x="16" y="74"/>
                        </a:lnTo>
                        <a:lnTo>
                          <a:pt x="16" y="70"/>
                        </a:lnTo>
                        <a:lnTo>
                          <a:pt x="14" y="68"/>
                        </a:lnTo>
                        <a:lnTo>
                          <a:pt x="6" y="70"/>
                        </a:lnTo>
                        <a:lnTo>
                          <a:pt x="0" y="64"/>
                        </a:lnTo>
                        <a:lnTo>
                          <a:pt x="8" y="60"/>
                        </a:lnTo>
                        <a:lnTo>
                          <a:pt x="14" y="64"/>
                        </a:lnTo>
                        <a:lnTo>
                          <a:pt x="16" y="58"/>
                        </a:lnTo>
                        <a:lnTo>
                          <a:pt x="18" y="58"/>
                        </a:lnTo>
                        <a:lnTo>
                          <a:pt x="18" y="60"/>
                        </a:lnTo>
                        <a:lnTo>
                          <a:pt x="22" y="64"/>
                        </a:lnTo>
                        <a:lnTo>
                          <a:pt x="24" y="60"/>
                        </a:lnTo>
                        <a:lnTo>
                          <a:pt x="24" y="58"/>
                        </a:lnTo>
                        <a:lnTo>
                          <a:pt x="26" y="56"/>
                        </a:lnTo>
                        <a:lnTo>
                          <a:pt x="34" y="58"/>
                        </a:lnTo>
                        <a:lnTo>
                          <a:pt x="40" y="56"/>
                        </a:lnTo>
                        <a:lnTo>
                          <a:pt x="42" y="52"/>
                        </a:lnTo>
                        <a:lnTo>
                          <a:pt x="46" y="46"/>
                        </a:lnTo>
                        <a:lnTo>
                          <a:pt x="50" y="42"/>
                        </a:lnTo>
                        <a:lnTo>
                          <a:pt x="46" y="42"/>
                        </a:lnTo>
                        <a:lnTo>
                          <a:pt x="42" y="40"/>
                        </a:lnTo>
                        <a:lnTo>
                          <a:pt x="36" y="38"/>
                        </a:lnTo>
                        <a:lnTo>
                          <a:pt x="32" y="38"/>
                        </a:lnTo>
                        <a:lnTo>
                          <a:pt x="28" y="38"/>
                        </a:lnTo>
                        <a:lnTo>
                          <a:pt x="28" y="32"/>
                        </a:lnTo>
                        <a:lnTo>
                          <a:pt x="28" y="30"/>
                        </a:lnTo>
                        <a:lnTo>
                          <a:pt x="24" y="32"/>
                        </a:lnTo>
                        <a:lnTo>
                          <a:pt x="22" y="32"/>
                        </a:lnTo>
                        <a:lnTo>
                          <a:pt x="18" y="32"/>
                        </a:lnTo>
                        <a:lnTo>
                          <a:pt x="18" y="30"/>
                        </a:lnTo>
                        <a:lnTo>
                          <a:pt x="16" y="28"/>
                        </a:lnTo>
                        <a:lnTo>
                          <a:pt x="14" y="28"/>
                        </a:lnTo>
                        <a:lnTo>
                          <a:pt x="18" y="24"/>
                        </a:lnTo>
                        <a:lnTo>
                          <a:pt x="26" y="20"/>
                        </a:lnTo>
                        <a:lnTo>
                          <a:pt x="26" y="18"/>
                        </a:lnTo>
                        <a:lnTo>
                          <a:pt x="26" y="14"/>
                        </a:lnTo>
                        <a:lnTo>
                          <a:pt x="24" y="12"/>
                        </a:lnTo>
                        <a:lnTo>
                          <a:pt x="18" y="14"/>
                        </a:lnTo>
                        <a:lnTo>
                          <a:pt x="24" y="10"/>
                        </a:lnTo>
                        <a:lnTo>
                          <a:pt x="26" y="6"/>
                        </a:lnTo>
                        <a:lnTo>
                          <a:pt x="32" y="4"/>
                        </a:lnTo>
                        <a:lnTo>
                          <a:pt x="42" y="4"/>
                        </a:lnTo>
                        <a:lnTo>
                          <a:pt x="46" y="6"/>
                        </a:lnTo>
                        <a:lnTo>
                          <a:pt x="52" y="10"/>
                        </a:lnTo>
                        <a:lnTo>
                          <a:pt x="54" y="14"/>
                        </a:lnTo>
                        <a:lnTo>
                          <a:pt x="58" y="14"/>
                        </a:lnTo>
                        <a:lnTo>
                          <a:pt x="60" y="10"/>
                        </a:lnTo>
                        <a:lnTo>
                          <a:pt x="62" y="10"/>
                        </a:lnTo>
                        <a:lnTo>
                          <a:pt x="62" y="6"/>
                        </a:lnTo>
                        <a:lnTo>
                          <a:pt x="68" y="2"/>
                        </a:lnTo>
                        <a:lnTo>
                          <a:pt x="70" y="2"/>
                        </a:lnTo>
                        <a:lnTo>
                          <a:pt x="74" y="0"/>
                        </a:lnTo>
                        <a:lnTo>
                          <a:pt x="78" y="2"/>
                        </a:lnTo>
                        <a:lnTo>
                          <a:pt x="80" y="4"/>
                        </a:lnTo>
                        <a:lnTo>
                          <a:pt x="86" y="6"/>
                        </a:lnTo>
                        <a:lnTo>
                          <a:pt x="88" y="6"/>
                        </a:lnTo>
                        <a:lnTo>
                          <a:pt x="96" y="4"/>
                        </a:lnTo>
                        <a:lnTo>
                          <a:pt x="104" y="0"/>
                        </a:lnTo>
                        <a:lnTo>
                          <a:pt x="120" y="0"/>
                        </a:lnTo>
                        <a:lnTo>
                          <a:pt x="128" y="0"/>
                        </a:lnTo>
                        <a:lnTo>
                          <a:pt x="134" y="0"/>
                        </a:lnTo>
                        <a:lnTo>
                          <a:pt x="138" y="2"/>
                        </a:lnTo>
                        <a:lnTo>
                          <a:pt x="144" y="4"/>
                        </a:lnTo>
                        <a:lnTo>
                          <a:pt x="146" y="6"/>
                        </a:lnTo>
                        <a:lnTo>
                          <a:pt x="152" y="10"/>
                        </a:lnTo>
                        <a:lnTo>
                          <a:pt x="160" y="12"/>
                        </a:lnTo>
                        <a:lnTo>
                          <a:pt x="146" y="18"/>
                        </a:lnTo>
                        <a:lnTo>
                          <a:pt x="138" y="24"/>
                        </a:lnTo>
                        <a:lnTo>
                          <a:pt x="136" y="24"/>
                        </a:lnTo>
                        <a:lnTo>
                          <a:pt x="132" y="28"/>
                        </a:lnTo>
                        <a:lnTo>
                          <a:pt x="132" y="36"/>
                        </a:lnTo>
                        <a:lnTo>
                          <a:pt x="126" y="36"/>
                        </a:lnTo>
                        <a:lnTo>
                          <a:pt x="120" y="38"/>
                        </a:lnTo>
                        <a:lnTo>
                          <a:pt x="114" y="38"/>
                        </a:lnTo>
                        <a:lnTo>
                          <a:pt x="106" y="42"/>
                        </a:lnTo>
                        <a:lnTo>
                          <a:pt x="106" y="50"/>
                        </a:lnTo>
                        <a:lnTo>
                          <a:pt x="106" y="52"/>
                        </a:lnTo>
                        <a:lnTo>
                          <a:pt x="104" y="56"/>
                        </a:lnTo>
                        <a:lnTo>
                          <a:pt x="98" y="58"/>
                        </a:lnTo>
                        <a:lnTo>
                          <a:pt x="90" y="58"/>
                        </a:lnTo>
                        <a:lnTo>
                          <a:pt x="88" y="60"/>
                        </a:lnTo>
                        <a:lnTo>
                          <a:pt x="82" y="64"/>
                        </a:lnTo>
                        <a:lnTo>
                          <a:pt x="82" y="60"/>
                        </a:lnTo>
                        <a:lnTo>
                          <a:pt x="80" y="58"/>
                        </a:lnTo>
                        <a:lnTo>
                          <a:pt x="78" y="56"/>
                        </a:lnTo>
                        <a:lnTo>
                          <a:pt x="72" y="56"/>
                        </a:lnTo>
                        <a:lnTo>
                          <a:pt x="70" y="60"/>
                        </a:lnTo>
                        <a:lnTo>
                          <a:pt x="64" y="66"/>
                        </a:lnTo>
                        <a:lnTo>
                          <a:pt x="60" y="68"/>
                        </a:lnTo>
                        <a:lnTo>
                          <a:pt x="54" y="74"/>
                        </a:lnTo>
                        <a:lnTo>
                          <a:pt x="54" y="74"/>
                        </a:lnTo>
                        <a:lnTo>
                          <a:pt x="54" y="74"/>
                        </a:lnTo>
                        <a:close/>
                        <a:moveTo>
                          <a:pt x="128" y="2"/>
                        </a:moveTo>
                        <a:lnTo>
                          <a:pt x="128" y="2"/>
                        </a:lnTo>
                        <a:lnTo>
                          <a:pt x="132" y="2"/>
                        </a:lnTo>
                        <a:lnTo>
                          <a:pt x="134" y="2"/>
                        </a:lnTo>
                        <a:lnTo>
                          <a:pt x="132" y="6"/>
                        </a:lnTo>
                        <a:lnTo>
                          <a:pt x="124" y="14"/>
                        </a:lnTo>
                        <a:lnTo>
                          <a:pt x="110" y="14"/>
                        </a:lnTo>
                        <a:lnTo>
                          <a:pt x="108" y="6"/>
                        </a:lnTo>
                        <a:lnTo>
                          <a:pt x="116" y="6"/>
                        </a:lnTo>
                        <a:lnTo>
                          <a:pt x="124" y="4"/>
                        </a:lnTo>
                        <a:lnTo>
                          <a:pt x="126" y="2"/>
                        </a:lnTo>
                        <a:lnTo>
                          <a:pt x="128" y="2"/>
                        </a:lnTo>
                        <a:lnTo>
                          <a:pt x="128" y="2"/>
                        </a:lnTo>
                        <a:lnTo>
                          <a:pt x="128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8" name="Freeform 1643"/>
                  <p:cNvSpPr/>
                  <p:nvPr/>
                </p:nvSpPr>
                <p:spPr bwMode="auto">
                  <a:xfrm>
                    <a:off x="1720850" y="3559175"/>
                    <a:ext cx="57150" cy="50800"/>
                  </a:xfrm>
                  <a:custGeom>
                    <a:avLst/>
                    <a:gdLst>
                      <a:gd name="T0" fmla="*/ 36 w 36"/>
                      <a:gd name="T1" fmla="*/ 28 h 32"/>
                      <a:gd name="T2" fmla="*/ 36 w 36"/>
                      <a:gd name="T3" fmla="*/ 28 h 32"/>
                      <a:gd name="T4" fmla="*/ 30 w 36"/>
                      <a:gd name="T5" fmla="*/ 24 h 32"/>
                      <a:gd name="T6" fmla="*/ 26 w 36"/>
                      <a:gd name="T7" fmla="*/ 18 h 32"/>
                      <a:gd name="T8" fmla="*/ 28 w 36"/>
                      <a:gd name="T9" fmla="*/ 12 h 32"/>
                      <a:gd name="T10" fmla="*/ 28 w 36"/>
                      <a:gd name="T11" fmla="*/ 8 h 32"/>
                      <a:gd name="T12" fmla="*/ 36 w 36"/>
                      <a:gd name="T13" fmla="*/ 8 h 32"/>
                      <a:gd name="T14" fmla="*/ 30 w 36"/>
                      <a:gd name="T15" fmla="*/ 0 h 32"/>
                      <a:gd name="T16" fmla="*/ 28 w 36"/>
                      <a:gd name="T17" fmla="*/ 0 h 32"/>
                      <a:gd name="T18" fmla="*/ 22 w 36"/>
                      <a:gd name="T19" fmla="*/ 0 h 32"/>
                      <a:gd name="T20" fmla="*/ 20 w 36"/>
                      <a:gd name="T21" fmla="*/ 0 h 32"/>
                      <a:gd name="T22" fmla="*/ 18 w 36"/>
                      <a:gd name="T23" fmla="*/ 2 h 32"/>
                      <a:gd name="T24" fmla="*/ 12 w 36"/>
                      <a:gd name="T25" fmla="*/ 10 h 32"/>
                      <a:gd name="T26" fmla="*/ 6 w 36"/>
                      <a:gd name="T27" fmla="*/ 18 h 32"/>
                      <a:gd name="T28" fmla="*/ 0 w 36"/>
                      <a:gd name="T29" fmla="*/ 20 h 32"/>
                      <a:gd name="T30" fmla="*/ 18 w 36"/>
                      <a:gd name="T31" fmla="*/ 26 h 32"/>
                      <a:gd name="T32" fmla="*/ 20 w 36"/>
                      <a:gd name="T33" fmla="*/ 32 h 32"/>
                      <a:gd name="T34" fmla="*/ 36 w 36"/>
                      <a:gd name="T35" fmla="*/ 28 h 32"/>
                      <a:gd name="T36" fmla="*/ 36 w 36"/>
                      <a:gd name="T37" fmla="*/ 28 h 32"/>
                      <a:gd name="T38" fmla="*/ 36 w 36"/>
                      <a:gd name="T39" fmla="*/ 2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6" h="32">
                        <a:moveTo>
                          <a:pt x="36" y="28"/>
                        </a:moveTo>
                        <a:lnTo>
                          <a:pt x="36" y="28"/>
                        </a:lnTo>
                        <a:lnTo>
                          <a:pt x="30" y="24"/>
                        </a:lnTo>
                        <a:lnTo>
                          <a:pt x="26" y="18"/>
                        </a:lnTo>
                        <a:lnTo>
                          <a:pt x="28" y="12"/>
                        </a:lnTo>
                        <a:lnTo>
                          <a:pt x="28" y="8"/>
                        </a:lnTo>
                        <a:lnTo>
                          <a:pt x="36" y="8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8" y="2"/>
                        </a:lnTo>
                        <a:lnTo>
                          <a:pt x="12" y="10"/>
                        </a:lnTo>
                        <a:lnTo>
                          <a:pt x="6" y="18"/>
                        </a:lnTo>
                        <a:lnTo>
                          <a:pt x="0" y="20"/>
                        </a:lnTo>
                        <a:lnTo>
                          <a:pt x="18" y="26"/>
                        </a:lnTo>
                        <a:lnTo>
                          <a:pt x="20" y="32"/>
                        </a:lnTo>
                        <a:lnTo>
                          <a:pt x="36" y="28"/>
                        </a:lnTo>
                        <a:lnTo>
                          <a:pt x="36" y="28"/>
                        </a:lnTo>
                        <a:lnTo>
                          <a:pt x="36" y="2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9" name="Freeform 1645"/>
                  <p:cNvSpPr>
                    <a:spLocks noEditPoints="1"/>
                  </p:cNvSpPr>
                  <p:nvPr/>
                </p:nvSpPr>
                <p:spPr bwMode="auto">
                  <a:xfrm>
                    <a:off x="1743075" y="2749550"/>
                    <a:ext cx="952500" cy="482600"/>
                  </a:xfrm>
                  <a:custGeom>
                    <a:avLst/>
                    <a:gdLst>
                      <a:gd name="T0" fmla="*/ 180 w 600"/>
                      <a:gd name="T1" fmla="*/ 206 h 304"/>
                      <a:gd name="T2" fmla="*/ 194 w 600"/>
                      <a:gd name="T3" fmla="*/ 190 h 304"/>
                      <a:gd name="T4" fmla="*/ 214 w 600"/>
                      <a:gd name="T5" fmla="*/ 190 h 304"/>
                      <a:gd name="T6" fmla="*/ 214 w 600"/>
                      <a:gd name="T7" fmla="*/ 232 h 304"/>
                      <a:gd name="T8" fmla="*/ 214 w 600"/>
                      <a:gd name="T9" fmla="*/ 250 h 304"/>
                      <a:gd name="T10" fmla="*/ 260 w 600"/>
                      <a:gd name="T11" fmla="*/ 278 h 304"/>
                      <a:gd name="T12" fmla="*/ 272 w 600"/>
                      <a:gd name="T13" fmla="*/ 290 h 304"/>
                      <a:gd name="T14" fmla="*/ 298 w 600"/>
                      <a:gd name="T15" fmla="*/ 304 h 304"/>
                      <a:gd name="T16" fmla="*/ 324 w 600"/>
                      <a:gd name="T17" fmla="*/ 282 h 304"/>
                      <a:gd name="T18" fmla="*/ 356 w 600"/>
                      <a:gd name="T19" fmla="*/ 264 h 304"/>
                      <a:gd name="T20" fmla="*/ 386 w 600"/>
                      <a:gd name="T21" fmla="*/ 270 h 304"/>
                      <a:gd name="T22" fmla="*/ 410 w 600"/>
                      <a:gd name="T23" fmla="*/ 268 h 304"/>
                      <a:gd name="T24" fmla="*/ 464 w 600"/>
                      <a:gd name="T25" fmla="*/ 262 h 304"/>
                      <a:gd name="T26" fmla="*/ 486 w 600"/>
                      <a:gd name="T27" fmla="*/ 242 h 304"/>
                      <a:gd name="T28" fmla="*/ 520 w 600"/>
                      <a:gd name="T29" fmla="*/ 214 h 304"/>
                      <a:gd name="T30" fmla="*/ 540 w 600"/>
                      <a:gd name="T31" fmla="*/ 170 h 304"/>
                      <a:gd name="T32" fmla="*/ 600 w 600"/>
                      <a:gd name="T33" fmla="*/ 134 h 304"/>
                      <a:gd name="T34" fmla="*/ 538 w 600"/>
                      <a:gd name="T35" fmla="*/ 124 h 304"/>
                      <a:gd name="T36" fmla="*/ 502 w 600"/>
                      <a:gd name="T37" fmla="*/ 88 h 304"/>
                      <a:gd name="T38" fmla="*/ 450 w 600"/>
                      <a:gd name="T39" fmla="*/ 62 h 304"/>
                      <a:gd name="T40" fmla="*/ 392 w 600"/>
                      <a:gd name="T41" fmla="*/ 24 h 304"/>
                      <a:gd name="T42" fmla="*/ 356 w 600"/>
                      <a:gd name="T43" fmla="*/ 24 h 304"/>
                      <a:gd name="T44" fmla="*/ 322 w 600"/>
                      <a:gd name="T45" fmla="*/ 8 h 304"/>
                      <a:gd name="T46" fmla="*/ 278 w 600"/>
                      <a:gd name="T47" fmla="*/ 10 h 304"/>
                      <a:gd name="T48" fmla="*/ 204 w 600"/>
                      <a:gd name="T49" fmla="*/ 12 h 304"/>
                      <a:gd name="T50" fmla="*/ 188 w 600"/>
                      <a:gd name="T51" fmla="*/ 56 h 304"/>
                      <a:gd name="T52" fmla="*/ 204 w 600"/>
                      <a:gd name="T53" fmla="*/ 96 h 304"/>
                      <a:gd name="T54" fmla="*/ 172 w 600"/>
                      <a:gd name="T55" fmla="*/ 88 h 304"/>
                      <a:gd name="T56" fmla="*/ 150 w 600"/>
                      <a:gd name="T57" fmla="*/ 92 h 304"/>
                      <a:gd name="T58" fmla="*/ 128 w 600"/>
                      <a:gd name="T59" fmla="*/ 96 h 304"/>
                      <a:gd name="T60" fmla="*/ 116 w 600"/>
                      <a:gd name="T61" fmla="*/ 88 h 304"/>
                      <a:gd name="T62" fmla="*/ 92 w 600"/>
                      <a:gd name="T63" fmla="*/ 70 h 304"/>
                      <a:gd name="T64" fmla="*/ 78 w 600"/>
                      <a:gd name="T65" fmla="*/ 62 h 304"/>
                      <a:gd name="T66" fmla="*/ 42 w 600"/>
                      <a:gd name="T67" fmla="*/ 80 h 304"/>
                      <a:gd name="T68" fmla="*/ 36 w 600"/>
                      <a:gd name="T69" fmla="*/ 100 h 304"/>
                      <a:gd name="T70" fmla="*/ 16 w 600"/>
                      <a:gd name="T71" fmla="*/ 106 h 304"/>
                      <a:gd name="T72" fmla="*/ 8 w 600"/>
                      <a:gd name="T73" fmla="*/ 124 h 304"/>
                      <a:gd name="T74" fmla="*/ 8 w 600"/>
                      <a:gd name="T75" fmla="*/ 150 h 304"/>
                      <a:gd name="T76" fmla="*/ 24 w 600"/>
                      <a:gd name="T77" fmla="*/ 172 h 304"/>
                      <a:gd name="T78" fmla="*/ 32 w 600"/>
                      <a:gd name="T79" fmla="*/ 190 h 304"/>
                      <a:gd name="T80" fmla="*/ 54 w 600"/>
                      <a:gd name="T81" fmla="*/ 180 h 304"/>
                      <a:gd name="T82" fmla="*/ 92 w 600"/>
                      <a:gd name="T83" fmla="*/ 190 h 304"/>
                      <a:gd name="T84" fmla="*/ 110 w 600"/>
                      <a:gd name="T85" fmla="*/ 218 h 304"/>
                      <a:gd name="T86" fmla="*/ 92 w 600"/>
                      <a:gd name="T87" fmla="*/ 222 h 304"/>
                      <a:gd name="T88" fmla="*/ 60 w 600"/>
                      <a:gd name="T89" fmla="*/ 226 h 304"/>
                      <a:gd name="T90" fmla="*/ 52 w 600"/>
                      <a:gd name="T91" fmla="*/ 242 h 304"/>
                      <a:gd name="T92" fmla="*/ 82 w 600"/>
                      <a:gd name="T93" fmla="*/ 278 h 304"/>
                      <a:gd name="T94" fmla="*/ 118 w 600"/>
                      <a:gd name="T95" fmla="*/ 288 h 304"/>
                      <a:gd name="T96" fmla="*/ 162 w 600"/>
                      <a:gd name="T97" fmla="*/ 210 h 304"/>
                      <a:gd name="T98" fmla="*/ 88 w 600"/>
                      <a:gd name="T99" fmla="*/ 242 h 304"/>
                      <a:gd name="T100" fmla="*/ 90 w 600"/>
                      <a:gd name="T101" fmla="*/ 232 h 304"/>
                      <a:gd name="T102" fmla="*/ 476 w 600"/>
                      <a:gd name="T103" fmla="*/ 180 h 304"/>
                      <a:gd name="T104" fmla="*/ 416 w 600"/>
                      <a:gd name="T105" fmla="*/ 190 h 304"/>
                      <a:gd name="T106" fmla="*/ 392 w 600"/>
                      <a:gd name="T107" fmla="*/ 210 h 304"/>
                      <a:gd name="T108" fmla="*/ 392 w 600"/>
                      <a:gd name="T109" fmla="*/ 226 h 304"/>
                      <a:gd name="T110" fmla="*/ 392 w 600"/>
                      <a:gd name="T111" fmla="*/ 190 h 304"/>
                      <a:gd name="T112" fmla="*/ 440 w 600"/>
                      <a:gd name="T113" fmla="*/ 180 h 304"/>
                      <a:gd name="T114" fmla="*/ 466 w 600"/>
                      <a:gd name="T115" fmla="*/ 172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00" h="304">
                        <a:moveTo>
                          <a:pt x="168" y="210"/>
                        </a:moveTo>
                        <a:lnTo>
                          <a:pt x="168" y="210"/>
                        </a:lnTo>
                        <a:lnTo>
                          <a:pt x="170" y="208"/>
                        </a:lnTo>
                        <a:lnTo>
                          <a:pt x="176" y="208"/>
                        </a:lnTo>
                        <a:lnTo>
                          <a:pt x="172" y="206"/>
                        </a:lnTo>
                        <a:lnTo>
                          <a:pt x="176" y="206"/>
                        </a:lnTo>
                        <a:lnTo>
                          <a:pt x="180" y="206"/>
                        </a:lnTo>
                        <a:lnTo>
                          <a:pt x="178" y="208"/>
                        </a:lnTo>
                        <a:lnTo>
                          <a:pt x="178" y="210"/>
                        </a:lnTo>
                        <a:lnTo>
                          <a:pt x="180" y="210"/>
                        </a:lnTo>
                        <a:lnTo>
                          <a:pt x="186" y="200"/>
                        </a:lnTo>
                        <a:lnTo>
                          <a:pt x="198" y="196"/>
                        </a:lnTo>
                        <a:lnTo>
                          <a:pt x="196" y="192"/>
                        </a:lnTo>
                        <a:lnTo>
                          <a:pt x="194" y="190"/>
                        </a:lnTo>
                        <a:lnTo>
                          <a:pt x="196" y="190"/>
                        </a:lnTo>
                        <a:lnTo>
                          <a:pt x="200" y="190"/>
                        </a:lnTo>
                        <a:lnTo>
                          <a:pt x="206" y="192"/>
                        </a:lnTo>
                        <a:lnTo>
                          <a:pt x="206" y="188"/>
                        </a:lnTo>
                        <a:lnTo>
                          <a:pt x="208" y="188"/>
                        </a:lnTo>
                        <a:lnTo>
                          <a:pt x="208" y="190"/>
                        </a:lnTo>
                        <a:lnTo>
                          <a:pt x="214" y="190"/>
                        </a:lnTo>
                        <a:lnTo>
                          <a:pt x="208" y="198"/>
                        </a:lnTo>
                        <a:lnTo>
                          <a:pt x="206" y="208"/>
                        </a:lnTo>
                        <a:lnTo>
                          <a:pt x="206" y="218"/>
                        </a:lnTo>
                        <a:lnTo>
                          <a:pt x="206" y="224"/>
                        </a:lnTo>
                        <a:lnTo>
                          <a:pt x="212" y="226"/>
                        </a:lnTo>
                        <a:lnTo>
                          <a:pt x="216" y="228"/>
                        </a:lnTo>
                        <a:lnTo>
                          <a:pt x="214" y="232"/>
                        </a:lnTo>
                        <a:lnTo>
                          <a:pt x="214" y="234"/>
                        </a:lnTo>
                        <a:lnTo>
                          <a:pt x="214" y="236"/>
                        </a:lnTo>
                        <a:lnTo>
                          <a:pt x="216" y="236"/>
                        </a:lnTo>
                        <a:lnTo>
                          <a:pt x="216" y="240"/>
                        </a:lnTo>
                        <a:lnTo>
                          <a:pt x="212" y="240"/>
                        </a:lnTo>
                        <a:lnTo>
                          <a:pt x="214" y="244"/>
                        </a:lnTo>
                        <a:lnTo>
                          <a:pt x="214" y="250"/>
                        </a:lnTo>
                        <a:lnTo>
                          <a:pt x="216" y="264"/>
                        </a:lnTo>
                        <a:lnTo>
                          <a:pt x="222" y="264"/>
                        </a:lnTo>
                        <a:lnTo>
                          <a:pt x="232" y="268"/>
                        </a:lnTo>
                        <a:lnTo>
                          <a:pt x="250" y="270"/>
                        </a:lnTo>
                        <a:lnTo>
                          <a:pt x="252" y="268"/>
                        </a:lnTo>
                        <a:lnTo>
                          <a:pt x="258" y="276"/>
                        </a:lnTo>
                        <a:lnTo>
                          <a:pt x="260" y="278"/>
                        </a:lnTo>
                        <a:lnTo>
                          <a:pt x="266" y="278"/>
                        </a:lnTo>
                        <a:lnTo>
                          <a:pt x="268" y="278"/>
                        </a:lnTo>
                        <a:lnTo>
                          <a:pt x="270" y="280"/>
                        </a:lnTo>
                        <a:lnTo>
                          <a:pt x="270" y="282"/>
                        </a:lnTo>
                        <a:lnTo>
                          <a:pt x="272" y="282"/>
                        </a:lnTo>
                        <a:lnTo>
                          <a:pt x="270" y="288"/>
                        </a:lnTo>
                        <a:lnTo>
                          <a:pt x="272" y="290"/>
                        </a:lnTo>
                        <a:lnTo>
                          <a:pt x="278" y="294"/>
                        </a:lnTo>
                        <a:lnTo>
                          <a:pt x="286" y="294"/>
                        </a:lnTo>
                        <a:lnTo>
                          <a:pt x="290" y="294"/>
                        </a:lnTo>
                        <a:lnTo>
                          <a:pt x="296" y="296"/>
                        </a:lnTo>
                        <a:lnTo>
                          <a:pt x="296" y="300"/>
                        </a:lnTo>
                        <a:lnTo>
                          <a:pt x="296" y="304"/>
                        </a:lnTo>
                        <a:lnTo>
                          <a:pt x="298" y="304"/>
                        </a:lnTo>
                        <a:lnTo>
                          <a:pt x="304" y="304"/>
                        </a:lnTo>
                        <a:lnTo>
                          <a:pt x="304" y="296"/>
                        </a:lnTo>
                        <a:lnTo>
                          <a:pt x="312" y="296"/>
                        </a:lnTo>
                        <a:lnTo>
                          <a:pt x="314" y="290"/>
                        </a:lnTo>
                        <a:lnTo>
                          <a:pt x="316" y="286"/>
                        </a:lnTo>
                        <a:lnTo>
                          <a:pt x="322" y="286"/>
                        </a:lnTo>
                        <a:lnTo>
                          <a:pt x="324" y="282"/>
                        </a:lnTo>
                        <a:lnTo>
                          <a:pt x="326" y="280"/>
                        </a:lnTo>
                        <a:lnTo>
                          <a:pt x="334" y="278"/>
                        </a:lnTo>
                        <a:lnTo>
                          <a:pt x="338" y="278"/>
                        </a:lnTo>
                        <a:lnTo>
                          <a:pt x="342" y="276"/>
                        </a:lnTo>
                        <a:lnTo>
                          <a:pt x="344" y="270"/>
                        </a:lnTo>
                        <a:lnTo>
                          <a:pt x="350" y="268"/>
                        </a:lnTo>
                        <a:lnTo>
                          <a:pt x="356" y="264"/>
                        </a:lnTo>
                        <a:lnTo>
                          <a:pt x="366" y="264"/>
                        </a:lnTo>
                        <a:lnTo>
                          <a:pt x="370" y="268"/>
                        </a:lnTo>
                        <a:lnTo>
                          <a:pt x="376" y="270"/>
                        </a:lnTo>
                        <a:lnTo>
                          <a:pt x="378" y="276"/>
                        </a:lnTo>
                        <a:lnTo>
                          <a:pt x="380" y="276"/>
                        </a:lnTo>
                        <a:lnTo>
                          <a:pt x="384" y="270"/>
                        </a:lnTo>
                        <a:lnTo>
                          <a:pt x="386" y="270"/>
                        </a:lnTo>
                        <a:lnTo>
                          <a:pt x="386" y="268"/>
                        </a:lnTo>
                        <a:lnTo>
                          <a:pt x="392" y="262"/>
                        </a:lnTo>
                        <a:lnTo>
                          <a:pt x="394" y="262"/>
                        </a:lnTo>
                        <a:lnTo>
                          <a:pt x="398" y="260"/>
                        </a:lnTo>
                        <a:lnTo>
                          <a:pt x="402" y="262"/>
                        </a:lnTo>
                        <a:lnTo>
                          <a:pt x="404" y="264"/>
                        </a:lnTo>
                        <a:lnTo>
                          <a:pt x="410" y="268"/>
                        </a:lnTo>
                        <a:lnTo>
                          <a:pt x="412" y="268"/>
                        </a:lnTo>
                        <a:lnTo>
                          <a:pt x="420" y="264"/>
                        </a:lnTo>
                        <a:lnTo>
                          <a:pt x="428" y="260"/>
                        </a:lnTo>
                        <a:lnTo>
                          <a:pt x="446" y="260"/>
                        </a:lnTo>
                        <a:lnTo>
                          <a:pt x="452" y="260"/>
                        </a:lnTo>
                        <a:lnTo>
                          <a:pt x="458" y="260"/>
                        </a:lnTo>
                        <a:lnTo>
                          <a:pt x="464" y="262"/>
                        </a:lnTo>
                        <a:lnTo>
                          <a:pt x="468" y="264"/>
                        </a:lnTo>
                        <a:lnTo>
                          <a:pt x="470" y="268"/>
                        </a:lnTo>
                        <a:lnTo>
                          <a:pt x="476" y="270"/>
                        </a:lnTo>
                        <a:lnTo>
                          <a:pt x="482" y="272"/>
                        </a:lnTo>
                        <a:lnTo>
                          <a:pt x="484" y="262"/>
                        </a:lnTo>
                        <a:lnTo>
                          <a:pt x="488" y="250"/>
                        </a:lnTo>
                        <a:lnTo>
                          <a:pt x="486" y="242"/>
                        </a:lnTo>
                        <a:lnTo>
                          <a:pt x="478" y="234"/>
                        </a:lnTo>
                        <a:lnTo>
                          <a:pt x="476" y="228"/>
                        </a:lnTo>
                        <a:lnTo>
                          <a:pt x="478" y="226"/>
                        </a:lnTo>
                        <a:lnTo>
                          <a:pt x="492" y="224"/>
                        </a:lnTo>
                        <a:lnTo>
                          <a:pt x="502" y="218"/>
                        </a:lnTo>
                        <a:lnTo>
                          <a:pt x="518" y="218"/>
                        </a:lnTo>
                        <a:lnTo>
                          <a:pt x="520" y="214"/>
                        </a:lnTo>
                        <a:lnTo>
                          <a:pt x="514" y="208"/>
                        </a:lnTo>
                        <a:lnTo>
                          <a:pt x="512" y="200"/>
                        </a:lnTo>
                        <a:lnTo>
                          <a:pt x="514" y="188"/>
                        </a:lnTo>
                        <a:lnTo>
                          <a:pt x="522" y="182"/>
                        </a:lnTo>
                        <a:lnTo>
                          <a:pt x="528" y="174"/>
                        </a:lnTo>
                        <a:lnTo>
                          <a:pt x="532" y="170"/>
                        </a:lnTo>
                        <a:lnTo>
                          <a:pt x="540" y="170"/>
                        </a:lnTo>
                        <a:lnTo>
                          <a:pt x="554" y="164"/>
                        </a:lnTo>
                        <a:lnTo>
                          <a:pt x="554" y="160"/>
                        </a:lnTo>
                        <a:lnTo>
                          <a:pt x="556" y="154"/>
                        </a:lnTo>
                        <a:lnTo>
                          <a:pt x="566" y="150"/>
                        </a:lnTo>
                        <a:lnTo>
                          <a:pt x="568" y="144"/>
                        </a:lnTo>
                        <a:lnTo>
                          <a:pt x="576" y="138"/>
                        </a:lnTo>
                        <a:lnTo>
                          <a:pt x="600" y="134"/>
                        </a:lnTo>
                        <a:lnTo>
                          <a:pt x="586" y="132"/>
                        </a:lnTo>
                        <a:lnTo>
                          <a:pt x="584" y="128"/>
                        </a:lnTo>
                        <a:lnTo>
                          <a:pt x="578" y="120"/>
                        </a:lnTo>
                        <a:lnTo>
                          <a:pt x="574" y="116"/>
                        </a:lnTo>
                        <a:lnTo>
                          <a:pt x="568" y="114"/>
                        </a:lnTo>
                        <a:lnTo>
                          <a:pt x="556" y="116"/>
                        </a:lnTo>
                        <a:lnTo>
                          <a:pt x="538" y="124"/>
                        </a:lnTo>
                        <a:lnTo>
                          <a:pt x="528" y="126"/>
                        </a:lnTo>
                        <a:lnTo>
                          <a:pt x="520" y="124"/>
                        </a:lnTo>
                        <a:lnTo>
                          <a:pt x="518" y="118"/>
                        </a:lnTo>
                        <a:lnTo>
                          <a:pt x="514" y="108"/>
                        </a:lnTo>
                        <a:lnTo>
                          <a:pt x="512" y="98"/>
                        </a:lnTo>
                        <a:lnTo>
                          <a:pt x="506" y="92"/>
                        </a:lnTo>
                        <a:lnTo>
                          <a:pt x="502" y="88"/>
                        </a:lnTo>
                        <a:lnTo>
                          <a:pt x="500" y="84"/>
                        </a:lnTo>
                        <a:lnTo>
                          <a:pt x="482" y="84"/>
                        </a:lnTo>
                        <a:lnTo>
                          <a:pt x="476" y="88"/>
                        </a:lnTo>
                        <a:lnTo>
                          <a:pt x="468" y="90"/>
                        </a:lnTo>
                        <a:lnTo>
                          <a:pt x="464" y="84"/>
                        </a:lnTo>
                        <a:lnTo>
                          <a:pt x="458" y="80"/>
                        </a:lnTo>
                        <a:lnTo>
                          <a:pt x="450" y="62"/>
                        </a:lnTo>
                        <a:lnTo>
                          <a:pt x="440" y="38"/>
                        </a:lnTo>
                        <a:lnTo>
                          <a:pt x="430" y="20"/>
                        </a:lnTo>
                        <a:lnTo>
                          <a:pt x="432" y="12"/>
                        </a:lnTo>
                        <a:lnTo>
                          <a:pt x="430" y="10"/>
                        </a:lnTo>
                        <a:lnTo>
                          <a:pt x="416" y="12"/>
                        </a:lnTo>
                        <a:lnTo>
                          <a:pt x="406" y="18"/>
                        </a:lnTo>
                        <a:lnTo>
                          <a:pt x="392" y="24"/>
                        </a:lnTo>
                        <a:lnTo>
                          <a:pt x="378" y="28"/>
                        </a:lnTo>
                        <a:lnTo>
                          <a:pt x="366" y="28"/>
                        </a:lnTo>
                        <a:lnTo>
                          <a:pt x="368" y="28"/>
                        </a:lnTo>
                        <a:lnTo>
                          <a:pt x="366" y="24"/>
                        </a:lnTo>
                        <a:lnTo>
                          <a:pt x="362" y="20"/>
                        </a:lnTo>
                        <a:lnTo>
                          <a:pt x="360" y="20"/>
                        </a:lnTo>
                        <a:lnTo>
                          <a:pt x="356" y="24"/>
                        </a:lnTo>
                        <a:lnTo>
                          <a:pt x="356" y="20"/>
                        </a:lnTo>
                        <a:lnTo>
                          <a:pt x="344" y="16"/>
                        </a:lnTo>
                        <a:lnTo>
                          <a:pt x="338" y="20"/>
                        </a:lnTo>
                        <a:lnTo>
                          <a:pt x="332" y="26"/>
                        </a:lnTo>
                        <a:lnTo>
                          <a:pt x="326" y="18"/>
                        </a:lnTo>
                        <a:lnTo>
                          <a:pt x="322" y="16"/>
                        </a:lnTo>
                        <a:lnTo>
                          <a:pt x="322" y="8"/>
                        </a:lnTo>
                        <a:lnTo>
                          <a:pt x="322" y="6"/>
                        </a:lnTo>
                        <a:lnTo>
                          <a:pt x="316" y="2"/>
                        </a:lnTo>
                        <a:lnTo>
                          <a:pt x="314" y="0"/>
                        </a:lnTo>
                        <a:lnTo>
                          <a:pt x="308" y="0"/>
                        </a:lnTo>
                        <a:lnTo>
                          <a:pt x="298" y="2"/>
                        </a:lnTo>
                        <a:lnTo>
                          <a:pt x="284" y="10"/>
                        </a:lnTo>
                        <a:lnTo>
                          <a:pt x="278" y="10"/>
                        </a:lnTo>
                        <a:lnTo>
                          <a:pt x="266" y="16"/>
                        </a:lnTo>
                        <a:lnTo>
                          <a:pt x="250" y="16"/>
                        </a:lnTo>
                        <a:lnTo>
                          <a:pt x="240" y="18"/>
                        </a:lnTo>
                        <a:lnTo>
                          <a:pt x="226" y="20"/>
                        </a:lnTo>
                        <a:lnTo>
                          <a:pt x="222" y="18"/>
                        </a:lnTo>
                        <a:lnTo>
                          <a:pt x="212" y="16"/>
                        </a:lnTo>
                        <a:lnTo>
                          <a:pt x="204" y="12"/>
                        </a:lnTo>
                        <a:lnTo>
                          <a:pt x="198" y="16"/>
                        </a:lnTo>
                        <a:lnTo>
                          <a:pt x="198" y="20"/>
                        </a:lnTo>
                        <a:lnTo>
                          <a:pt x="198" y="28"/>
                        </a:lnTo>
                        <a:lnTo>
                          <a:pt x="190" y="36"/>
                        </a:lnTo>
                        <a:lnTo>
                          <a:pt x="190" y="44"/>
                        </a:lnTo>
                        <a:lnTo>
                          <a:pt x="188" y="48"/>
                        </a:lnTo>
                        <a:lnTo>
                          <a:pt x="188" y="56"/>
                        </a:lnTo>
                        <a:lnTo>
                          <a:pt x="196" y="66"/>
                        </a:lnTo>
                        <a:lnTo>
                          <a:pt x="196" y="70"/>
                        </a:lnTo>
                        <a:lnTo>
                          <a:pt x="190" y="80"/>
                        </a:lnTo>
                        <a:lnTo>
                          <a:pt x="196" y="84"/>
                        </a:lnTo>
                        <a:lnTo>
                          <a:pt x="200" y="88"/>
                        </a:lnTo>
                        <a:lnTo>
                          <a:pt x="206" y="90"/>
                        </a:lnTo>
                        <a:lnTo>
                          <a:pt x="204" y="96"/>
                        </a:lnTo>
                        <a:lnTo>
                          <a:pt x="204" y="98"/>
                        </a:lnTo>
                        <a:lnTo>
                          <a:pt x="198" y="100"/>
                        </a:lnTo>
                        <a:lnTo>
                          <a:pt x="194" y="100"/>
                        </a:lnTo>
                        <a:lnTo>
                          <a:pt x="182" y="98"/>
                        </a:lnTo>
                        <a:lnTo>
                          <a:pt x="180" y="92"/>
                        </a:lnTo>
                        <a:lnTo>
                          <a:pt x="176" y="88"/>
                        </a:lnTo>
                        <a:lnTo>
                          <a:pt x="172" y="88"/>
                        </a:lnTo>
                        <a:lnTo>
                          <a:pt x="170" y="88"/>
                        </a:lnTo>
                        <a:lnTo>
                          <a:pt x="168" y="88"/>
                        </a:lnTo>
                        <a:lnTo>
                          <a:pt x="168" y="84"/>
                        </a:lnTo>
                        <a:lnTo>
                          <a:pt x="164" y="84"/>
                        </a:lnTo>
                        <a:lnTo>
                          <a:pt x="162" y="84"/>
                        </a:lnTo>
                        <a:lnTo>
                          <a:pt x="154" y="88"/>
                        </a:lnTo>
                        <a:lnTo>
                          <a:pt x="150" y="92"/>
                        </a:lnTo>
                        <a:lnTo>
                          <a:pt x="144" y="92"/>
                        </a:lnTo>
                        <a:lnTo>
                          <a:pt x="136" y="88"/>
                        </a:lnTo>
                        <a:lnTo>
                          <a:pt x="134" y="88"/>
                        </a:lnTo>
                        <a:lnTo>
                          <a:pt x="132" y="88"/>
                        </a:lnTo>
                        <a:lnTo>
                          <a:pt x="132" y="90"/>
                        </a:lnTo>
                        <a:lnTo>
                          <a:pt x="128" y="90"/>
                        </a:lnTo>
                        <a:lnTo>
                          <a:pt x="128" y="96"/>
                        </a:lnTo>
                        <a:lnTo>
                          <a:pt x="128" y="98"/>
                        </a:lnTo>
                        <a:lnTo>
                          <a:pt x="122" y="98"/>
                        </a:lnTo>
                        <a:lnTo>
                          <a:pt x="124" y="96"/>
                        </a:lnTo>
                        <a:lnTo>
                          <a:pt x="124" y="90"/>
                        </a:lnTo>
                        <a:lnTo>
                          <a:pt x="124" y="88"/>
                        </a:lnTo>
                        <a:lnTo>
                          <a:pt x="122" y="88"/>
                        </a:lnTo>
                        <a:lnTo>
                          <a:pt x="116" y="88"/>
                        </a:lnTo>
                        <a:lnTo>
                          <a:pt x="110" y="84"/>
                        </a:lnTo>
                        <a:lnTo>
                          <a:pt x="108" y="80"/>
                        </a:lnTo>
                        <a:lnTo>
                          <a:pt x="106" y="78"/>
                        </a:lnTo>
                        <a:lnTo>
                          <a:pt x="100" y="74"/>
                        </a:lnTo>
                        <a:lnTo>
                          <a:pt x="96" y="72"/>
                        </a:lnTo>
                        <a:lnTo>
                          <a:pt x="92" y="72"/>
                        </a:lnTo>
                        <a:lnTo>
                          <a:pt x="92" y="70"/>
                        </a:lnTo>
                        <a:lnTo>
                          <a:pt x="92" y="66"/>
                        </a:lnTo>
                        <a:lnTo>
                          <a:pt x="88" y="62"/>
                        </a:lnTo>
                        <a:lnTo>
                          <a:pt x="86" y="62"/>
                        </a:lnTo>
                        <a:lnTo>
                          <a:pt x="82" y="64"/>
                        </a:lnTo>
                        <a:lnTo>
                          <a:pt x="86" y="64"/>
                        </a:lnTo>
                        <a:lnTo>
                          <a:pt x="78" y="66"/>
                        </a:lnTo>
                        <a:lnTo>
                          <a:pt x="78" y="62"/>
                        </a:lnTo>
                        <a:lnTo>
                          <a:pt x="64" y="64"/>
                        </a:lnTo>
                        <a:lnTo>
                          <a:pt x="68" y="66"/>
                        </a:lnTo>
                        <a:lnTo>
                          <a:pt x="68" y="70"/>
                        </a:lnTo>
                        <a:lnTo>
                          <a:pt x="54" y="80"/>
                        </a:lnTo>
                        <a:lnTo>
                          <a:pt x="52" y="82"/>
                        </a:lnTo>
                        <a:lnTo>
                          <a:pt x="44" y="80"/>
                        </a:lnTo>
                        <a:lnTo>
                          <a:pt x="42" y="80"/>
                        </a:lnTo>
                        <a:lnTo>
                          <a:pt x="42" y="82"/>
                        </a:lnTo>
                        <a:lnTo>
                          <a:pt x="36" y="84"/>
                        </a:lnTo>
                        <a:lnTo>
                          <a:pt x="36" y="88"/>
                        </a:lnTo>
                        <a:lnTo>
                          <a:pt x="34" y="90"/>
                        </a:lnTo>
                        <a:lnTo>
                          <a:pt x="34" y="96"/>
                        </a:lnTo>
                        <a:lnTo>
                          <a:pt x="34" y="98"/>
                        </a:lnTo>
                        <a:lnTo>
                          <a:pt x="36" y="100"/>
                        </a:lnTo>
                        <a:lnTo>
                          <a:pt x="42" y="102"/>
                        </a:lnTo>
                        <a:lnTo>
                          <a:pt x="32" y="110"/>
                        </a:lnTo>
                        <a:lnTo>
                          <a:pt x="26" y="98"/>
                        </a:lnTo>
                        <a:lnTo>
                          <a:pt x="24" y="98"/>
                        </a:lnTo>
                        <a:lnTo>
                          <a:pt x="20" y="100"/>
                        </a:lnTo>
                        <a:lnTo>
                          <a:pt x="18" y="102"/>
                        </a:lnTo>
                        <a:lnTo>
                          <a:pt x="16" y="106"/>
                        </a:lnTo>
                        <a:lnTo>
                          <a:pt x="14" y="106"/>
                        </a:lnTo>
                        <a:lnTo>
                          <a:pt x="14" y="108"/>
                        </a:lnTo>
                        <a:lnTo>
                          <a:pt x="10" y="108"/>
                        </a:lnTo>
                        <a:lnTo>
                          <a:pt x="14" y="114"/>
                        </a:lnTo>
                        <a:lnTo>
                          <a:pt x="10" y="118"/>
                        </a:lnTo>
                        <a:lnTo>
                          <a:pt x="8" y="120"/>
                        </a:lnTo>
                        <a:lnTo>
                          <a:pt x="8" y="124"/>
                        </a:lnTo>
                        <a:lnTo>
                          <a:pt x="10" y="126"/>
                        </a:lnTo>
                        <a:lnTo>
                          <a:pt x="10" y="128"/>
                        </a:lnTo>
                        <a:lnTo>
                          <a:pt x="8" y="132"/>
                        </a:lnTo>
                        <a:lnTo>
                          <a:pt x="2" y="142"/>
                        </a:lnTo>
                        <a:lnTo>
                          <a:pt x="0" y="144"/>
                        </a:lnTo>
                        <a:lnTo>
                          <a:pt x="2" y="144"/>
                        </a:lnTo>
                        <a:lnTo>
                          <a:pt x="8" y="150"/>
                        </a:lnTo>
                        <a:lnTo>
                          <a:pt x="10" y="150"/>
                        </a:lnTo>
                        <a:lnTo>
                          <a:pt x="10" y="154"/>
                        </a:lnTo>
                        <a:lnTo>
                          <a:pt x="10" y="160"/>
                        </a:lnTo>
                        <a:lnTo>
                          <a:pt x="10" y="162"/>
                        </a:lnTo>
                        <a:lnTo>
                          <a:pt x="14" y="162"/>
                        </a:lnTo>
                        <a:lnTo>
                          <a:pt x="18" y="160"/>
                        </a:lnTo>
                        <a:lnTo>
                          <a:pt x="24" y="172"/>
                        </a:lnTo>
                        <a:lnTo>
                          <a:pt x="24" y="174"/>
                        </a:lnTo>
                        <a:lnTo>
                          <a:pt x="24" y="180"/>
                        </a:lnTo>
                        <a:lnTo>
                          <a:pt x="24" y="182"/>
                        </a:lnTo>
                        <a:lnTo>
                          <a:pt x="24" y="186"/>
                        </a:lnTo>
                        <a:lnTo>
                          <a:pt x="26" y="190"/>
                        </a:lnTo>
                        <a:lnTo>
                          <a:pt x="28" y="190"/>
                        </a:lnTo>
                        <a:lnTo>
                          <a:pt x="32" y="190"/>
                        </a:lnTo>
                        <a:lnTo>
                          <a:pt x="34" y="192"/>
                        </a:lnTo>
                        <a:lnTo>
                          <a:pt x="42" y="186"/>
                        </a:lnTo>
                        <a:lnTo>
                          <a:pt x="44" y="186"/>
                        </a:lnTo>
                        <a:lnTo>
                          <a:pt x="44" y="188"/>
                        </a:lnTo>
                        <a:lnTo>
                          <a:pt x="46" y="188"/>
                        </a:lnTo>
                        <a:lnTo>
                          <a:pt x="52" y="186"/>
                        </a:lnTo>
                        <a:lnTo>
                          <a:pt x="54" y="180"/>
                        </a:lnTo>
                        <a:lnTo>
                          <a:pt x="60" y="172"/>
                        </a:lnTo>
                        <a:lnTo>
                          <a:pt x="70" y="174"/>
                        </a:lnTo>
                        <a:lnTo>
                          <a:pt x="70" y="180"/>
                        </a:lnTo>
                        <a:lnTo>
                          <a:pt x="82" y="182"/>
                        </a:lnTo>
                        <a:lnTo>
                          <a:pt x="88" y="186"/>
                        </a:lnTo>
                        <a:lnTo>
                          <a:pt x="92" y="188"/>
                        </a:lnTo>
                        <a:lnTo>
                          <a:pt x="92" y="190"/>
                        </a:lnTo>
                        <a:lnTo>
                          <a:pt x="92" y="192"/>
                        </a:lnTo>
                        <a:lnTo>
                          <a:pt x="100" y="192"/>
                        </a:lnTo>
                        <a:lnTo>
                          <a:pt x="104" y="198"/>
                        </a:lnTo>
                        <a:lnTo>
                          <a:pt x="104" y="200"/>
                        </a:lnTo>
                        <a:lnTo>
                          <a:pt x="104" y="208"/>
                        </a:lnTo>
                        <a:lnTo>
                          <a:pt x="110" y="214"/>
                        </a:lnTo>
                        <a:lnTo>
                          <a:pt x="110" y="218"/>
                        </a:lnTo>
                        <a:lnTo>
                          <a:pt x="108" y="224"/>
                        </a:lnTo>
                        <a:lnTo>
                          <a:pt x="100" y="226"/>
                        </a:lnTo>
                        <a:lnTo>
                          <a:pt x="96" y="226"/>
                        </a:lnTo>
                        <a:lnTo>
                          <a:pt x="98" y="226"/>
                        </a:lnTo>
                        <a:lnTo>
                          <a:pt x="98" y="224"/>
                        </a:lnTo>
                        <a:lnTo>
                          <a:pt x="92" y="224"/>
                        </a:lnTo>
                        <a:lnTo>
                          <a:pt x="92" y="222"/>
                        </a:lnTo>
                        <a:lnTo>
                          <a:pt x="86" y="222"/>
                        </a:lnTo>
                        <a:lnTo>
                          <a:pt x="82" y="218"/>
                        </a:lnTo>
                        <a:lnTo>
                          <a:pt x="80" y="216"/>
                        </a:lnTo>
                        <a:lnTo>
                          <a:pt x="74" y="216"/>
                        </a:lnTo>
                        <a:lnTo>
                          <a:pt x="74" y="218"/>
                        </a:lnTo>
                        <a:lnTo>
                          <a:pt x="74" y="226"/>
                        </a:lnTo>
                        <a:lnTo>
                          <a:pt x="60" y="226"/>
                        </a:lnTo>
                        <a:lnTo>
                          <a:pt x="62" y="228"/>
                        </a:lnTo>
                        <a:lnTo>
                          <a:pt x="62" y="234"/>
                        </a:lnTo>
                        <a:lnTo>
                          <a:pt x="68" y="234"/>
                        </a:lnTo>
                        <a:lnTo>
                          <a:pt x="68" y="236"/>
                        </a:lnTo>
                        <a:lnTo>
                          <a:pt x="70" y="240"/>
                        </a:lnTo>
                        <a:lnTo>
                          <a:pt x="52" y="236"/>
                        </a:lnTo>
                        <a:lnTo>
                          <a:pt x="52" y="242"/>
                        </a:lnTo>
                        <a:lnTo>
                          <a:pt x="60" y="246"/>
                        </a:lnTo>
                        <a:lnTo>
                          <a:pt x="62" y="252"/>
                        </a:lnTo>
                        <a:lnTo>
                          <a:pt x="64" y="260"/>
                        </a:lnTo>
                        <a:lnTo>
                          <a:pt x="74" y="268"/>
                        </a:lnTo>
                        <a:lnTo>
                          <a:pt x="80" y="268"/>
                        </a:lnTo>
                        <a:lnTo>
                          <a:pt x="86" y="268"/>
                        </a:lnTo>
                        <a:lnTo>
                          <a:pt x="82" y="278"/>
                        </a:lnTo>
                        <a:lnTo>
                          <a:pt x="82" y="282"/>
                        </a:lnTo>
                        <a:lnTo>
                          <a:pt x="86" y="280"/>
                        </a:lnTo>
                        <a:lnTo>
                          <a:pt x="90" y="276"/>
                        </a:lnTo>
                        <a:lnTo>
                          <a:pt x="98" y="272"/>
                        </a:lnTo>
                        <a:lnTo>
                          <a:pt x="108" y="276"/>
                        </a:lnTo>
                        <a:lnTo>
                          <a:pt x="114" y="280"/>
                        </a:lnTo>
                        <a:lnTo>
                          <a:pt x="118" y="288"/>
                        </a:lnTo>
                        <a:lnTo>
                          <a:pt x="126" y="288"/>
                        </a:lnTo>
                        <a:lnTo>
                          <a:pt x="132" y="288"/>
                        </a:lnTo>
                        <a:lnTo>
                          <a:pt x="134" y="218"/>
                        </a:lnTo>
                        <a:lnTo>
                          <a:pt x="142" y="216"/>
                        </a:lnTo>
                        <a:lnTo>
                          <a:pt x="150" y="214"/>
                        </a:lnTo>
                        <a:lnTo>
                          <a:pt x="154" y="210"/>
                        </a:lnTo>
                        <a:lnTo>
                          <a:pt x="162" y="210"/>
                        </a:lnTo>
                        <a:lnTo>
                          <a:pt x="168" y="210"/>
                        </a:lnTo>
                        <a:lnTo>
                          <a:pt x="168" y="210"/>
                        </a:lnTo>
                        <a:lnTo>
                          <a:pt x="168" y="210"/>
                        </a:lnTo>
                        <a:close/>
                        <a:moveTo>
                          <a:pt x="90" y="232"/>
                        </a:moveTo>
                        <a:lnTo>
                          <a:pt x="90" y="232"/>
                        </a:lnTo>
                        <a:lnTo>
                          <a:pt x="90" y="236"/>
                        </a:lnTo>
                        <a:lnTo>
                          <a:pt x="88" y="242"/>
                        </a:lnTo>
                        <a:lnTo>
                          <a:pt x="82" y="240"/>
                        </a:lnTo>
                        <a:lnTo>
                          <a:pt x="80" y="236"/>
                        </a:lnTo>
                        <a:lnTo>
                          <a:pt x="88" y="236"/>
                        </a:lnTo>
                        <a:lnTo>
                          <a:pt x="88" y="234"/>
                        </a:lnTo>
                        <a:lnTo>
                          <a:pt x="90" y="232"/>
                        </a:lnTo>
                        <a:lnTo>
                          <a:pt x="90" y="232"/>
                        </a:lnTo>
                        <a:lnTo>
                          <a:pt x="90" y="232"/>
                        </a:lnTo>
                        <a:close/>
                        <a:moveTo>
                          <a:pt x="474" y="168"/>
                        </a:moveTo>
                        <a:lnTo>
                          <a:pt x="474" y="168"/>
                        </a:lnTo>
                        <a:lnTo>
                          <a:pt x="478" y="168"/>
                        </a:lnTo>
                        <a:lnTo>
                          <a:pt x="478" y="170"/>
                        </a:lnTo>
                        <a:lnTo>
                          <a:pt x="478" y="174"/>
                        </a:lnTo>
                        <a:lnTo>
                          <a:pt x="476" y="178"/>
                        </a:lnTo>
                        <a:lnTo>
                          <a:pt x="476" y="180"/>
                        </a:lnTo>
                        <a:lnTo>
                          <a:pt x="466" y="180"/>
                        </a:lnTo>
                        <a:lnTo>
                          <a:pt x="466" y="186"/>
                        </a:lnTo>
                        <a:lnTo>
                          <a:pt x="442" y="186"/>
                        </a:lnTo>
                        <a:lnTo>
                          <a:pt x="434" y="182"/>
                        </a:lnTo>
                        <a:lnTo>
                          <a:pt x="428" y="180"/>
                        </a:lnTo>
                        <a:lnTo>
                          <a:pt x="428" y="188"/>
                        </a:lnTo>
                        <a:lnTo>
                          <a:pt x="416" y="190"/>
                        </a:lnTo>
                        <a:lnTo>
                          <a:pt x="410" y="192"/>
                        </a:lnTo>
                        <a:lnTo>
                          <a:pt x="410" y="196"/>
                        </a:lnTo>
                        <a:lnTo>
                          <a:pt x="410" y="198"/>
                        </a:lnTo>
                        <a:lnTo>
                          <a:pt x="402" y="200"/>
                        </a:lnTo>
                        <a:lnTo>
                          <a:pt x="396" y="200"/>
                        </a:lnTo>
                        <a:lnTo>
                          <a:pt x="396" y="206"/>
                        </a:lnTo>
                        <a:lnTo>
                          <a:pt x="392" y="210"/>
                        </a:lnTo>
                        <a:lnTo>
                          <a:pt x="388" y="216"/>
                        </a:lnTo>
                        <a:lnTo>
                          <a:pt x="386" y="216"/>
                        </a:lnTo>
                        <a:lnTo>
                          <a:pt x="386" y="218"/>
                        </a:lnTo>
                        <a:lnTo>
                          <a:pt x="388" y="222"/>
                        </a:lnTo>
                        <a:lnTo>
                          <a:pt x="392" y="222"/>
                        </a:lnTo>
                        <a:lnTo>
                          <a:pt x="392" y="224"/>
                        </a:lnTo>
                        <a:lnTo>
                          <a:pt x="392" y="226"/>
                        </a:lnTo>
                        <a:lnTo>
                          <a:pt x="386" y="224"/>
                        </a:lnTo>
                        <a:lnTo>
                          <a:pt x="384" y="222"/>
                        </a:lnTo>
                        <a:lnTo>
                          <a:pt x="384" y="216"/>
                        </a:lnTo>
                        <a:lnTo>
                          <a:pt x="384" y="210"/>
                        </a:lnTo>
                        <a:lnTo>
                          <a:pt x="376" y="210"/>
                        </a:lnTo>
                        <a:lnTo>
                          <a:pt x="388" y="192"/>
                        </a:lnTo>
                        <a:lnTo>
                          <a:pt x="392" y="190"/>
                        </a:lnTo>
                        <a:lnTo>
                          <a:pt x="394" y="192"/>
                        </a:lnTo>
                        <a:lnTo>
                          <a:pt x="398" y="186"/>
                        </a:lnTo>
                        <a:lnTo>
                          <a:pt x="402" y="180"/>
                        </a:lnTo>
                        <a:lnTo>
                          <a:pt x="406" y="178"/>
                        </a:lnTo>
                        <a:lnTo>
                          <a:pt x="420" y="174"/>
                        </a:lnTo>
                        <a:lnTo>
                          <a:pt x="430" y="178"/>
                        </a:lnTo>
                        <a:lnTo>
                          <a:pt x="440" y="180"/>
                        </a:lnTo>
                        <a:lnTo>
                          <a:pt x="450" y="180"/>
                        </a:lnTo>
                        <a:lnTo>
                          <a:pt x="452" y="174"/>
                        </a:lnTo>
                        <a:lnTo>
                          <a:pt x="456" y="178"/>
                        </a:lnTo>
                        <a:lnTo>
                          <a:pt x="458" y="178"/>
                        </a:lnTo>
                        <a:lnTo>
                          <a:pt x="460" y="178"/>
                        </a:lnTo>
                        <a:lnTo>
                          <a:pt x="464" y="174"/>
                        </a:lnTo>
                        <a:lnTo>
                          <a:pt x="466" y="172"/>
                        </a:lnTo>
                        <a:lnTo>
                          <a:pt x="468" y="170"/>
                        </a:lnTo>
                        <a:lnTo>
                          <a:pt x="474" y="168"/>
                        </a:lnTo>
                        <a:lnTo>
                          <a:pt x="474" y="168"/>
                        </a:lnTo>
                        <a:lnTo>
                          <a:pt x="474" y="16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0" name="Freeform 1646"/>
                  <p:cNvSpPr>
                    <a:spLocks noEditPoints="1"/>
                  </p:cNvSpPr>
                  <p:nvPr/>
                </p:nvSpPr>
                <p:spPr bwMode="auto">
                  <a:xfrm>
                    <a:off x="3584575" y="3076575"/>
                    <a:ext cx="425450" cy="609600"/>
                  </a:xfrm>
                  <a:custGeom>
                    <a:avLst/>
                    <a:gdLst>
                      <a:gd name="T0" fmla="*/ 12 w 268"/>
                      <a:gd name="T1" fmla="*/ 384 h 384"/>
                      <a:gd name="T2" fmla="*/ 12 w 268"/>
                      <a:gd name="T3" fmla="*/ 376 h 384"/>
                      <a:gd name="T4" fmla="*/ 0 w 268"/>
                      <a:gd name="T5" fmla="*/ 372 h 384"/>
                      <a:gd name="T6" fmla="*/ 56 w 268"/>
                      <a:gd name="T7" fmla="*/ 312 h 384"/>
                      <a:gd name="T8" fmla="*/ 56 w 268"/>
                      <a:gd name="T9" fmla="*/ 304 h 384"/>
                      <a:gd name="T10" fmla="*/ 38 w 268"/>
                      <a:gd name="T11" fmla="*/ 250 h 384"/>
                      <a:gd name="T12" fmla="*/ 38 w 268"/>
                      <a:gd name="T13" fmla="*/ 266 h 384"/>
                      <a:gd name="T14" fmla="*/ 52 w 268"/>
                      <a:gd name="T15" fmla="*/ 264 h 384"/>
                      <a:gd name="T16" fmla="*/ 54 w 268"/>
                      <a:gd name="T17" fmla="*/ 266 h 384"/>
                      <a:gd name="T18" fmla="*/ 52 w 268"/>
                      <a:gd name="T19" fmla="*/ 294 h 384"/>
                      <a:gd name="T20" fmla="*/ 68 w 268"/>
                      <a:gd name="T21" fmla="*/ 266 h 384"/>
                      <a:gd name="T22" fmla="*/ 64 w 268"/>
                      <a:gd name="T23" fmla="*/ 256 h 384"/>
                      <a:gd name="T24" fmla="*/ 54 w 268"/>
                      <a:gd name="T25" fmla="*/ 240 h 384"/>
                      <a:gd name="T26" fmla="*/ 100 w 268"/>
                      <a:gd name="T27" fmla="*/ 232 h 384"/>
                      <a:gd name="T28" fmla="*/ 82 w 268"/>
                      <a:gd name="T29" fmla="*/ 240 h 384"/>
                      <a:gd name="T30" fmla="*/ 90 w 268"/>
                      <a:gd name="T31" fmla="*/ 264 h 384"/>
                      <a:gd name="T32" fmla="*/ 104 w 268"/>
                      <a:gd name="T33" fmla="*/ 256 h 384"/>
                      <a:gd name="T34" fmla="*/ 90 w 268"/>
                      <a:gd name="T35" fmla="*/ 220 h 384"/>
                      <a:gd name="T36" fmla="*/ 88 w 268"/>
                      <a:gd name="T37" fmla="*/ 220 h 384"/>
                      <a:gd name="T38" fmla="*/ 194 w 268"/>
                      <a:gd name="T39" fmla="*/ 94 h 384"/>
                      <a:gd name="T40" fmla="*/ 186 w 268"/>
                      <a:gd name="T41" fmla="*/ 122 h 384"/>
                      <a:gd name="T42" fmla="*/ 186 w 268"/>
                      <a:gd name="T43" fmla="*/ 134 h 384"/>
                      <a:gd name="T44" fmla="*/ 162 w 268"/>
                      <a:gd name="T45" fmla="*/ 176 h 384"/>
                      <a:gd name="T46" fmla="*/ 140 w 268"/>
                      <a:gd name="T47" fmla="*/ 186 h 384"/>
                      <a:gd name="T48" fmla="*/ 136 w 268"/>
                      <a:gd name="T49" fmla="*/ 178 h 384"/>
                      <a:gd name="T50" fmla="*/ 126 w 268"/>
                      <a:gd name="T51" fmla="*/ 202 h 384"/>
                      <a:gd name="T52" fmla="*/ 124 w 268"/>
                      <a:gd name="T53" fmla="*/ 214 h 384"/>
                      <a:gd name="T54" fmla="*/ 96 w 268"/>
                      <a:gd name="T55" fmla="*/ 212 h 384"/>
                      <a:gd name="T56" fmla="*/ 68 w 268"/>
                      <a:gd name="T57" fmla="*/ 232 h 384"/>
                      <a:gd name="T58" fmla="*/ 78 w 268"/>
                      <a:gd name="T59" fmla="*/ 234 h 384"/>
                      <a:gd name="T60" fmla="*/ 114 w 268"/>
                      <a:gd name="T61" fmla="*/ 234 h 384"/>
                      <a:gd name="T62" fmla="*/ 126 w 268"/>
                      <a:gd name="T63" fmla="*/ 250 h 384"/>
                      <a:gd name="T64" fmla="*/ 140 w 268"/>
                      <a:gd name="T65" fmla="*/ 232 h 384"/>
                      <a:gd name="T66" fmla="*/ 146 w 268"/>
                      <a:gd name="T67" fmla="*/ 232 h 384"/>
                      <a:gd name="T68" fmla="*/ 162 w 268"/>
                      <a:gd name="T69" fmla="*/ 232 h 384"/>
                      <a:gd name="T70" fmla="*/ 176 w 268"/>
                      <a:gd name="T71" fmla="*/ 232 h 384"/>
                      <a:gd name="T72" fmla="*/ 186 w 268"/>
                      <a:gd name="T73" fmla="*/ 214 h 384"/>
                      <a:gd name="T74" fmla="*/ 190 w 268"/>
                      <a:gd name="T75" fmla="*/ 212 h 384"/>
                      <a:gd name="T76" fmla="*/ 196 w 268"/>
                      <a:gd name="T77" fmla="*/ 220 h 384"/>
                      <a:gd name="T78" fmla="*/ 196 w 268"/>
                      <a:gd name="T79" fmla="*/ 202 h 384"/>
                      <a:gd name="T80" fmla="*/ 200 w 268"/>
                      <a:gd name="T81" fmla="*/ 168 h 384"/>
                      <a:gd name="T82" fmla="*/ 212 w 268"/>
                      <a:gd name="T83" fmla="*/ 148 h 384"/>
                      <a:gd name="T84" fmla="*/ 214 w 268"/>
                      <a:gd name="T85" fmla="*/ 132 h 384"/>
                      <a:gd name="T86" fmla="*/ 194 w 268"/>
                      <a:gd name="T87" fmla="*/ 94 h 384"/>
                      <a:gd name="T88" fmla="*/ 208 w 268"/>
                      <a:gd name="T89" fmla="*/ 2 h 384"/>
                      <a:gd name="T90" fmla="*/ 212 w 268"/>
                      <a:gd name="T91" fmla="*/ 28 h 384"/>
                      <a:gd name="T92" fmla="*/ 204 w 268"/>
                      <a:gd name="T93" fmla="*/ 50 h 384"/>
                      <a:gd name="T94" fmla="*/ 190 w 268"/>
                      <a:gd name="T95" fmla="*/ 54 h 384"/>
                      <a:gd name="T96" fmla="*/ 188 w 268"/>
                      <a:gd name="T97" fmla="*/ 82 h 384"/>
                      <a:gd name="T98" fmla="*/ 194 w 268"/>
                      <a:gd name="T99" fmla="*/ 72 h 384"/>
                      <a:gd name="T100" fmla="*/ 214 w 268"/>
                      <a:gd name="T101" fmla="*/ 62 h 384"/>
                      <a:gd name="T102" fmla="*/ 248 w 268"/>
                      <a:gd name="T103" fmla="*/ 54 h 384"/>
                      <a:gd name="T104" fmla="*/ 262 w 268"/>
                      <a:gd name="T105" fmla="*/ 40 h 384"/>
                      <a:gd name="T106" fmla="*/ 250 w 268"/>
                      <a:gd name="T107" fmla="*/ 34 h 384"/>
                      <a:gd name="T108" fmla="*/ 230 w 268"/>
                      <a:gd name="T109" fmla="*/ 22 h 384"/>
                      <a:gd name="T110" fmla="*/ 212 w 268"/>
                      <a:gd name="T111" fmla="*/ 0 h 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68" h="384">
                        <a:moveTo>
                          <a:pt x="12" y="376"/>
                        </a:moveTo>
                        <a:lnTo>
                          <a:pt x="12" y="376"/>
                        </a:lnTo>
                        <a:lnTo>
                          <a:pt x="10" y="382"/>
                        </a:lnTo>
                        <a:lnTo>
                          <a:pt x="10" y="384"/>
                        </a:lnTo>
                        <a:lnTo>
                          <a:pt x="12" y="384"/>
                        </a:lnTo>
                        <a:lnTo>
                          <a:pt x="16" y="380"/>
                        </a:lnTo>
                        <a:lnTo>
                          <a:pt x="16" y="376"/>
                        </a:lnTo>
                        <a:lnTo>
                          <a:pt x="12" y="376"/>
                        </a:lnTo>
                        <a:lnTo>
                          <a:pt x="12" y="376"/>
                        </a:lnTo>
                        <a:lnTo>
                          <a:pt x="12" y="376"/>
                        </a:lnTo>
                        <a:close/>
                        <a:moveTo>
                          <a:pt x="0" y="372"/>
                        </a:moveTo>
                        <a:lnTo>
                          <a:pt x="2" y="376"/>
                        </a:lnTo>
                        <a:lnTo>
                          <a:pt x="2" y="374"/>
                        </a:lnTo>
                        <a:lnTo>
                          <a:pt x="0" y="372"/>
                        </a:lnTo>
                        <a:lnTo>
                          <a:pt x="0" y="372"/>
                        </a:lnTo>
                        <a:lnTo>
                          <a:pt x="0" y="372"/>
                        </a:lnTo>
                        <a:close/>
                        <a:moveTo>
                          <a:pt x="56" y="304"/>
                        </a:moveTo>
                        <a:lnTo>
                          <a:pt x="56" y="304"/>
                        </a:lnTo>
                        <a:lnTo>
                          <a:pt x="56" y="310"/>
                        </a:lnTo>
                        <a:lnTo>
                          <a:pt x="56" y="312"/>
                        </a:lnTo>
                        <a:lnTo>
                          <a:pt x="60" y="308"/>
                        </a:lnTo>
                        <a:lnTo>
                          <a:pt x="60" y="304"/>
                        </a:lnTo>
                        <a:lnTo>
                          <a:pt x="56" y="304"/>
                        </a:lnTo>
                        <a:lnTo>
                          <a:pt x="56" y="304"/>
                        </a:lnTo>
                        <a:lnTo>
                          <a:pt x="56" y="304"/>
                        </a:lnTo>
                        <a:close/>
                        <a:moveTo>
                          <a:pt x="52" y="240"/>
                        </a:moveTo>
                        <a:lnTo>
                          <a:pt x="46" y="248"/>
                        </a:lnTo>
                        <a:lnTo>
                          <a:pt x="42" y="248"/>
                        </a:lnTo>
                        <a:lnTo>
                          <a:pt x="38" y="248"/>
                        </a:lnTo>
                        <a:lnTo>
                          <a:pt x="38" y="250"/>
                        </a:lnTo>
                        <a:lnTo>
                          <a:pt x="36" y="252"/>
                        </a:lnTo>
                        <a:lnTo>
                          <a:pt x="42" y="258"/>
                        </a:lnTo>
                        <a:lnTo>
                          <a:pt x="44" y="266"/>
                        </a:lnTo>
                        <a:lnTo>
                          <a:pt x="42" y="264"/>
                        </a:lnTo>
                        <a:lnTo>
                          <a:pt x="38" y="266"/>
                        </a:lnTo>
                        <a:lnTo>
                          <a:pt x="42" y="268"/>
                        </a:lnTo>
                        <a:lnTo>
                          <a:pt x="44" y="270"/>
                        </a:lnTo>
                        <a:lnTo>
                          <a:pt x="46" y="270"/>
                        </a:lnTo>
                        <a:lnTo>
                          <a:pt x="52" y="270"/>
                        </a:lnTo>
                        <a:lnTo>
                          <a:pt x="52" y="264"/>
                        </a:lnTo>
                        <a:lnTo>
                          <a:pt x="48" y="264"/>
                        </a:lnTo>
                        <a:lnTo>
                          <a:pt x="48" y="260"/>
                        </a:lnTo>
                        <a:lnTo>
                          <a:pt x="52" y="260"/>
                        </a:lnTo>
                        <a:lnTo>
                          <a:pt x="52" y="264"/>
                        </a:lnTo>
                        <a:lnTo>
                          <a:pt x="54" y="266"/>
                        </a:lnTo>
                        <a:lnTo>
                          <a:pt x="46" y="278"/>
                        </a:lnTo>
                        <a:lnTo>
                          <a:pt x="46" y="294"/>
                        </a:lnTo>
                        <a:lnTo>
                          <a:pt x="48" y="292"/>
                        </a:lnTo>
                        <a:lnTo>
                          <a:pt x="52" y="292"/>
                        </a:lnTo>
                        <a:lnTo>
                          <a:pt x="52" y="294"/>
                        </a:lnTo>
                        <a:lnTo>
                          <a:pt x="52" y="296"/>
                        </a:lnTo>
                        <a:lnTo>
                          <a:pt x="54" y="300"/>
                        </a:lnTo>
                        <a:lnTo>
                          <a:pt x="64" y="284"/>
                        </a:lnTo>
                        <a:lnTo>
                          <a:pt x="64" y="276"/>
                        </a:lnTo>
                        <a:lnTo>
                          <a:pt x="68" y="266"/>
                        </a:lnTo>
                        <a:lnTo>
                          <a:pt x="70" y="266"/>
                        </a:lnTo>
                        <a:lnTo>
                          <a:pt x="70" y="260"/>
                        </a:lnTo>
                        <a:lnTo>
                          <a:pt x="70" y="258"/>
                        </a:lnTo>
                        <a:lnTo>
                          <a:pt x="70" y="256"/>
                        </a:lnTo>
                        <a:lnTo>
                          <a:pt x="64" y="256"/>
                        </a:lnTo>
                        <a:lnTo>
                          <a:pt x="68" y="252"/>
                        </a:lnTo>
                        <a:lnTo>
                          <a:pt x="68" y="248"/>
                        </a:lnTo>
                        <a:lnTo>
                          <a:pt x="60" y="248"/>
                        </a:lnTo>
                        <a:lnTo>
                          <a:pt x="56" y="242"/>
                        </a:lnTo>
                        <a:lnTo>
                          <a:pt x="54" y="240"/>
                        </a:lnTo>
                        <a:lnTo>
                          <a:pt x="52" y="240"/>
                        </a:lnTo>
                        <a:lnTo>
                          <a:pt x="52" y="240"/>
                        </a:lnTo>
                        <a:lnTo>
                          <a:pt x="52" y="240"/>
                        </a:lnTo>
                        <a:close/>
                        <a:moveTo>
                          <a:pt x="100" y="232"/>
                        </a:moveTo>
                        <a:lnTo>
                          <a:pt x="100" y="232"/>
                        </a:lnTo>
                        <a:lnTo>
                          <a:pt x="92" y="240"/>
                        </a:lnTo>
                        <a:lnTo>
                          <a:pt x="90" y="240"/>
                        </a:lnTo>
                        <a:lnTo>
                          <a:pt x="88" y="238"/>
                        </a:lnTo>
                        <a:lnTo>
                          <a:pt x="86" y="238"/>
                        </a:lnTo>
                        <a:lnTo>
                          <a:pt x="82" y="240"/>
                        </a:lnTo>
                        <a:lnTo>
                          <a:pt x="80" y="248"/>
                        </a:lnTo>
                        <a:lnTo>
                          <a:pt x="74" y="250"/>
                        </a:lnTo>
                        <a:lnTo>
                          <a:pt x="82" y="260"/>
                        </a:lnTo>
                        <a:lnTo>
                          <a:pt x="88" y="268"/>
                        </a:lnTo>
                        <a:lnTo>
                          <a:pt x="90" y="264"/>
                        </a:lnTo>
                        <a:lnTo>
                          <a:pt x="90" y="256"/>
                        </a:lnTo>
                        <a:lnTo>
                          <a:pt x="96" y="252"/>
                        </a:lnTo>
                        <a:lnTo>
                          <a:pt x="98" y="250"/>
                        </a:lnTo>
                        <a:lnTo>
                          <a:pt x="100" y="252"/>
                        </a:lnTo>
                        <a:lnTo>
                          <a:pt x="104" y="256"/>
                        </a:lnTo>
                        <a:lnTo>
                          <a:pt x="110" y="242"/>
                        </a:lnTo>
                        <a:lnTo>
                          <a:pt x="100" y="232"/>
                        </a:lnTo>
                        <a:lnTo>
                          <a:pt x="100" y="232"/>
                        </a:lnTo>
                        <a:lnTo>
                          <a:pt x="100" y="232"/>
                        </a:lnTo>
                        <a:close/>
                        <a:moveTo>
                          <a:pt x="90" y="220"/>
                        </a:moveTo>
                        <a:lnTo>
                          <a:pt x="90" y="220"/>
                        </a:lnTo>
                        <a:lnTo>
                          <a:pt x="92" y="224"/>
                        </a:lnTo>
                        <a:lnTo>
                          <a:pt x="90" y="228"/>
                        </a:lnTo>
                        <a:lnTo>
                          <a:pt x="88" y="222"/>
                        </a:lnTo>
                        <a:lnTo>
                          <a:pt x="88" y="220"/>
                        </a:lnTo>
                        <a:lnTo>
                          <a:pt x="90" y="220"/>
                        </a:lnTo>
                        <a:lnTo>
                          <a:pt x="90" y="220"/>
                        </a:lnTo>
                        <a:lnTo>
                          <a:pt x="90" y="220"/>
                        </a:lnTo>
                        <a:close/>
                        <a:moveTo>
                          <a:pt x="194" y="94"/>
                        </a:moveTo>
                        <a:lnTo>
                          <a:pt x="194" y="94"/>
                        </a:lnTo>
                        <a:lnTo>
                          <a:pt x="194" y="98"/>
                        </a:lnTo>
                        <a:lnTo>
                          <a:pt x="194" y="100"/>
                        </a:lnTo>
                        <a:lnTo>
                          <a:pt x="188" y="106"/>
                        </a:lnTo>
                        <a:lnTo>
                          <a:pt x="190" y="118"/>
                        </a:lnTo>
                        <a:lnTo>
                          <a:pt x="186" y="122"/>
                        </a:lnTo>
                        <a:lnTo>
                          <a:pt x="182" y="124"/>
                        </a:lnTo>
                        <a:lnTo>
                          <a:pt x="188" y="126"/>
                        </a:lnTo>
                        <a:lnTo>
                          <a:pt x="190" y="130"/>
                        </a:lnTo>
                        <a:lnTo>
                          <a:pt x="188" y="134"/>
                        </a:lnTo>
                        <a:lnTo>
                          <a:pt x="186" y="134"/>
                        </a:lnTo>
                        <a:lnTo>
                          <a:pt x="186" y="142"/>
                        </a:lnTo>
                        <a:lnTo>
                          <a:pt x="170" y="166"/>
                        </a:lnTo>
                        <a:lnTo>
                          <a:pt x="164" y="166"/>
                        </a:lnTo>
                        <a:lnTo>
                          <a:pt x="162" y="174"/>
                        </a:lnTo>
                        <a:lnTo>
                          <a:pt x="162" y="176"/>
                        </a:lnTo>
                        <a:lnTo>
                          <a:pt x="160" y="178"/>
                        </a:lnTo>
                        <a:lnTo>
                          <a:pt x="154" y="180"/>
                        </a:lnTo>
                        <a:lnTo>
                          <a:pt x="150" y="180"/>
                        </a:lnTo>
                        <a:lnTo>
                          <a:pt x="150" y="186"/>
                        </a:lnTo>
                        <a:lnTo>
                          <a:pt x="140" y="186"/>
                        </a:lnTo>
                        <a:lnTo>
                          <a:pt x="140" y="180"/>
                        </a:lnTo>
                        <a:lnTo>
                          <a:pt x="140" y="178"/>
                        </a:lnTo>
                        <a:lnTo>
                          <a:pt x="146" y="170"/>
                        </a:lnTo>
                        <a:lnTo>
                          <a:pt x="142" y="174"/>
                        </a:lnTo>
                        <a:lnTo>
                          <a:pt x="136" y="178"/>
                        </a:lnTo>
                        <a:lnTo>
                          <a:pt x="136" y="184"/>
                        </a:lnTo>
                        <a:lnTo>
                          <a:pt x="136" y="188"/>
                        </a:lnTo>
                        <a:lnTo>
                          <a:pt x="132" y="194"/>
                        </a:lnTo>
                        <a:lnTo>
                          <a:pt x="126" y="198"/>
                        </a:lnTo>
                        <a:lnTo>
                          <a:pt x="126" y="202"/>
                        </a:lnTo>
                        <a:lnTo>
                          <a:pt x="126" y="204"/>
                        </a:lnTo>
                        <a:lnTo>
                          <a:pt x="128" y="206"/>
                        </a:lnTo>
                        <a:lnTo>
                          <a:pt x="128" y="210"/>
                        </a:lnTo>
                        <a:lnTo>
                          <a:pt x="126" y="212"/>
                        </a:lnTo>
                        <a:lnTo>
                          <a:pt x="124" y="214"/>
                        </a:lnTo>
                        <a:lnTo>
                          <a:pt x="116" y="212"/>
                        </a:lnTo>
                        <a:lnTo>
                          <a:pt x="110" y="210"/>
                        </a:lnTo>
                        <a:lnTo>
                          <a:pt x="104" y="212"/>
                        </a:lnTo>
                        <a:lnTo>
                          <a:pt x="96" y="214"/>
                        </a:lnTo>
                        <a:lnTo>
                          <a:pt x="96" y="212"/>
                        </a:lnTo>
                        <a:lnTo>
                          <a:pt x="92" y="212"/>
                        </a:lnTo>
                        <a:lnTo>
                          <a:pt x="86" y="214"/>
                        </a:lnTo>
                        <a:lnTo>
                          <a:pt x="80" y="222"/>
                        </a:lnTo>
                        <a:lnTo>
                          <a:pt x="72" y="228"/>
                        </a:lnTo>
                        <a:lnTo>
                          <a:pt x="68" y="232"/>
                        </a:lnTo>
                        <a:lnTo>
                          <a:pt x="62" y="232"/>
                        </a:lnTo>
                        <a:lnTo>
                          <a:pt x="56" y="230"/>
                        </a:lnTo>
                        <a:lnTo>
                          <a:pt x="56" y="240"/>
                        </a:lnTo>
                        <a:lnTo>
                          <a:pt x="78" y="240"/>
                        </a:lnTo>
                        <a:lnTo>
                          <a:pt x="78" y="234"/>
                        </a:lnTo>
                        <a:lnTo>
                          <a:pt x="80" y="232"/>
                        </a:lnTo>
                        <a:lnTo>
                          <a:pt x="104" y="230"/>
                        </a:lnTo>
                        <a:lnTo>
                          <a:pt x="118" y="230"/>
                        </a:lnTo>
                        <a:lnTo>
                          <a:pt x="116" y="234"/>
                        </a:lnTo>
                        <a:lnTo>
                          <a:pt x="114" y="234"/>
                        </a:lnTo>
                        <a:lnTo>
                          <a:pt x="114" y="246"/>
                        </a:lnTo>
                        <a:lnTo>
                          <a:pt x="116" y="248"/>
                        </a:lnTo>
                        <a:lnTo>
                          <a:pt x="118" y="250"/>
                        </a:lnTo>
                        <a:lnTo>
                          <a:pt x="122" y="250"/>
                        </a:lnTo>
                        <a:lnTo>
                          <a:pt x="126" y="250"/>
                        </a:lnTo>
                        <a:lnTo>
                          <a:pt x="128" y="248"/>
                        </a:lnTo>
                        <a:lnTo>
                          <a:pt x="132" y="242"/>
                        </a:lnTo>
                        <a:lnTo>
                          <a:pt x="136" y="240"/>
                        </a:lnTo>
                        <a:lnTo>
                          <a:pt x="140" y="238"/>
                        </a:lnTo>
                        <a:lnTo>
                          <a:pt x="140" y="232"/>
                        </a:lnTo>
                        <a:lnTo>
                          <a:pt x="140" y="230"/>
                        </a:lnTo>
                        <a:lnTo>
                          <a:pt x="144" y="230"/>
                        </a:lnTo>
                        <a:lnTo>
                          <a:pt x="150" y="230"/>
                        </a:lnTo>
                        <a:lnTo>
                          <a:pt x="146" y="230"/>
                        </a:lnTo>
                        <a:lnTo>
                          <a:pt x="146" y="232"/>
                        </a:lnTo>
                        <a:lnTo>
                          <a:pt x="146" y="234"/>
                        </a:lnTo>
                        <a:lnTo>
                          <a:pt x="150" y="232"/>
                        </a:lnTo>
                        <a:lnTo>
                          <a:pt x="152" y="230"/>
                        </a:lnTo>
                        <a:lnTo>
                          <a:pt x="158" y="232"/>
                        </a:lnTo>
                        <a:lnTo>
                          <a:pt x="162" y="232"/>
                        </a:lnTo>
                        <a:lnTo>
                          <a:pt x="164" y="228"/>
                        </a:lnTo>
                        <a:lnTo>
                          <a:pt x="170" y="224"/>
                        </a:lnTo>
                        <a:lnTo>
                          <a:pt x="172" y="230"/>
                        </a:lnTo>
                        <a:lnTo>
                          <a:pt x="172" y="232"/>
                        </a:lnTo>
                        <a:lnTo>
                          <a:pt x="176" y="232"/>
                        </a:lnTo>
                        <a:lnTo>
                          <a:pt x="178" y="228"/>
                        </a:lnTo>
                        <a:lnTo>
                          <a:pt x="178" y="222"/>
                        </a:lnTo>
                        <a:lnTo>
                          <a:pt x="186" y="222"/>
                        </a:lnTo>
                        <a:lnTo>
                          <a:pt x="186" y="216"/>
                        </a:lnTo>
                        <a:lnTo>
                          <a:pt x="186" y="214"/>
                        </a:lnTo>
                        <a:lnTo>
                          <a:pt x="186" y="212"/>
                        </a:lnTo>
                        <a:lnTo>
                          <a:pt x="188" y="210"/>
                        </a:lnTo>
                        <a:lnTo>
                          <a:pt x="188" y="206"/>
                        </a:lnTo>
                        <a:lnTo>
                          <a:pt x="190" y="210"/>
                        </a:lnTo>
                        <a:lnTo>
                          <a:pt x="190" y="212"/>
                        </a:lnTo>
                        <a:lnTo>
                          <a:pt x="188" y="220"/>
                        </a:lnTo>
                        <a:lnTo>
                          <a:pt x="186" y="224"/>
                        </a:lnTo>
                        <a:lnTo>
                          <a:pt x="188" y="224"/>
                        </a:lnTo>
                        <a:lnTo>
                          <a:pt x="190" y="228"/>
                        </a:lnTo>
                        <a:lnTo>
                          <a:pt x="196" y="220"/>
                        </a:lnTo>
                        <a:lnTo>
                          <a:pt x="198" y="214"/>
                        </a:lnTo>
                        <a:lnTo>
                          <a:pt x="200" y="210"/>
                        </a:lnTo>
                        <a:lnTo>
                          <a:pt x="198" y="206"/>
                        </a:lnTo>
                        <a:lnTo>
                          <a:pt x="194" y="204"/>
                        </a:lnTo>
                        <a:lnTo>
                          <a:pt x="196" y="202"/>
                        </a:lnTo>
                        <a:lnTo>
                          <a:pt x="198" y="198"/>
                        </a:lnTo>
                        <a:lnTo>
                          <a:pt x="196" y="194"/>
                        </a:lnTo>
                        <a:lnTo>
                          <a:pt x="196" y="188"/>
                        </a:lnTo>
                        <a:lnTo>
                          <a:pt x="200" y="180"/>
                        </a:lnTo>
                        <a:lnTo>
                          <a:pt x="200" y="168"/>
                        </a:lnTo>
                        <a:lnTo>
                          <a:pt x="200" y="160"/>
                        </a:lnTo>
                        <a:lnTo>
                          <a:pt x="200" y="156"/>
                        </a:lnTo>
                        <a:lnTo>
                          <a:pt x="204" y="152"/>
                        </a:lnTo>
                        <a:lnTo>
                          <a:pt x="208" y="150"/>
                        </a:lnTo>
                        <a:lnTo>
                          <a:pt x="212" y="148"/>
                        </a:lnTo>
                        <a:lnTo>
                          <a:pt x="208" y="148"/>
                        </a:lnTo>
                        <a:lnTo>
                          <a:pt x="208" y="144"/>
                        </a:lnTo>
                        <a:lnTo>
                          <a:pt x="208" y="142"/>
                        </a:lnTo>
                        <a:lnTo>
                          <a:pt x="212" y="142"/>
                        </a:lnTo>
                        <a:lnTo>
                          <a:pt x="214" y="132"/>
                        </a:lnTo>
                        <a:lnTo>
                          <a:pt x="216" y="124"/>
                        </a:lnTo>
                        <a:lnTo>
                          <a:pt x="214" y="116"/>
                        </a:lnTo>
                        <a:lnTo>
                          <a:pt x="208" y="106"/>
                        </a:lnTo>
                        <a:lnTo>
                          <a:pt x="208" y="98"/>
                        </a:lnTo>
                        <a:lnTo>
                          <a:pt x="194" y="94"/>
                        </a:lnTo>
                        <a:lnTo>
                          <a:pt x="194" y="94"/>
                        </a:lnTo>
                        <a:lnTo>
                          <a:pt x="194" y="94"/>
                        </a:lnTo>
                        <a:close/>
                        <a:moveTo>
                          <a:pt x="212" y="0"/>
                        </a:moveTo>
                        <a:lnTo>
                          <a:pt x="212" y="0"/>
                        </a:lnTo>
                        <a:lnTo>
                          <a:pt x="208" y="2"/>
                        </a:lnTo>
                        <a:lnTo>
                          <a:pt x="208" y="8"/>
                        </a:lnTo>
                        <a:lnTo>
                          <a:pt x="208" y="10"/>
                        </a:lnTo>
                        <a:lnTo>
                          <a:pt x="212" y="14"/>
                        </a:lnTo>
                        <a:lnTo>
                          <a:pt x="214" y="18"/>
                        </a:lnTo>
                        <a:lnTo>
                          <a:pt x="212" y="28"/>
                        </a:lnTo>
                        <a:lnTo>
                          <a:pt x="206" y="40"/>
                        </a:lnTo>
                        <a:lnTo>
                          <a:pt x="206" y="44"/>
                        </a:lnTo>
                        <a:lnTo>
                          <a:pt x="208" y="46"/>
                        </a:lnTo>
                        <a:lnTo>
                          <a:pt x="208" y="50"/>
                        </a:lnTo>
                        <a:lnTo>
                          <a:pt x="204" y="50"/>
                        </a:lnTo>
                        <a:lnTo>
                          <a:pt x="204" y="54"/>
                        </a:lnTo>
                        <a:lnTo>
                          <a:pt x="200" y="52"/>
                        </a:lnTo>
                        <a:lnTo>
                          <a:pt x="198" y="50"/>
                        </a:lnTo>
                        <a:lnTo>
                          <a:pt x="190" y="50"/>
                        </a:lnTo>
                        <a:lnTo>
                          <a:pt x="190" y="54"/>
                        </a:lnTo>
                        <a:lnTo>
                          <a:pt x="182" y="60"/>
                        </a:lnTo>
                        <a:lnTo>
                          <a:pt x="190" y="72"/>
                        </a:lnTo>
                        <a:lnTo>
                          <a:pt x="188" y="78"/>
                        </a:lnTo>
                        <a:lnTo>
                          <a:pt x="188" y="80"/>
                        </a:lnTo>
                        <a:lnTo>
                          <a:pt x="188" y="82"/>
                        </a:lnTo>
                        <a:lnTo>
                          <a:pt x="196" y="80"/>
                        </a:lnTo>
                        <a:lnTo>
                          <a:pt x="204" y="78"/>
                        </a:lnTo>
                        <a:lnTo>
                          <a:pt x="206" y="76"/>
                        </a:lnTo>
                        <a:lnTo>
                          <a:pt x="204" y="76"/>
                        </a:lnTo>
                        <a:lnTo>
                          <a:pt x="194" y="72"/>
                        </a:lnTo>
                        <a:lnTo>
                          <a:pt x="194" y="68"/>
                        </a:lnTo>
                        <a:lnTo>
                          <a:pt x="194" y="64"/>
                        </a:lnTo>
                        <a:lnTo>
                          <a:pt x="204" y="62"/>
                        </a:lnTo>
                        <a:lnTo>
                          <a:pt x="208" y="62"/>
                        </a:lnTo>
                        <a:lnTo>
                          <a:pt x="214" y="62"/>
                        </a:lnTo>
                        <a:lnTo>
                          <a:pt x="218" y="72"/>
                        </a:lnTo>
                        <a:lnTo>
                          <a:pt x="234" y="72"/>
                        </a:lnTo>
                        <a:lnTo>
                          <a:pt x="236" y="64"/>
                        </a:lnTo>
                        <a:lnTo>
                          <a:pt x="242" y="58"/>
                        </a:lnTo>
                        <a:lnTo>
                          <a:pt x="248" y="54"/>
                        </a:lnTo>
                        <a:lnTo>
                          <a:pt x="252" y="54"/>
                        </a:lnTo>
                        <a:lnTo>
                          <a:pt x="268" y="52"/>
                        </a:lnTo>
                        <a:lnTo>
                          <a:pt x="266" y="46"/>
                        </a:lnTo>
                        <a:lnTo>
                          <a:pt x="262" y="44"/>
                        </a:lnTo>
                        <a:lnTo>
                          <a:pt x="262" y="40"/>
                        </a:lnTo>
                        <a:lnTo>
                          <a:pt x="262" y="36"/>
                        </a:lnTo>
                        <a:lnTo>
                          <a:pt x="260" y="36"/>
                        </a:lnTo>
                        <a:lnTo>
                          <a:pt x="256" y="40"/>
                        </a:lnTo>
                        <a:lnTo>
                          <a:pt x="252" y="36"/>
                        </a:lnTo>
                        <a:lnTo>
                          <a:pt x="250" y="34"/>
                        </a:lnTo>
                        <a:lnTo>
                          <a:pt x="250" y="32"/>
                        </a:lnTo>
                        <a:lnTo>
                          <a:pt x="240" y="32"/>
                        </a:lnTo>
                        <a:lnTo>
                          <a:pt x="232" y="28"/>
                        </a:lnTo>
                        <a:lnTo>
                          <a:pt x="230" y="26"/>
                        </a:lnTo>
                        <a:lnTo>
                          <a:pt x="230" y="22"/>
                        </a:lnTo>
                        <a:lnTo>
                          <a:pt x="226" y="14"/>
                        </a:lnTo>
                        <a:lnTo>
                          <a:pt x="218" y="6"/>
                        </a:lnTo>
                        <a:lnTo>
                          <a:pt x="212" y="0"/>
                        </a:lnTo>
                        <a:lnTo>
                          <a:pt x="212" y="0"/>
                        </a:lnTo>
                        <a:lnTo>
                          <a:pt x="21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1" name="Freeform 1647"/>
                  <p:cNvSpPr/>
                  <p:nvPr/>
                </p:nvSpPr>
                <p:spPr bwMode="auto">
                  <a:xfrm>
                    <a:off x="993775" y="3384550"/>
                    <a:ext cx="6350" cy="9525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0 w 4"/>
                      <a:gd name="T3" fmla="*/ 0 h 6"/>
                      <a:gd name="T4" fmla="*/ 0 w 4"/>
                      <a:gd name="T5" fmla="*/ 2 h 6"/>
                      <a:gd name="T6" fmla="*/ 2 w 4"/>
                      <a:gd name="T7" fmla="*/ 2 h 6"/>
                      <a:gd name="T8" fmla="*/ 2 w 4"/>
                      <a:gd name="T9" fmla="*/ 6 h 6"/>
                      <a:gd name="T10" fmla="*/ 4 w 4"/>
                      <a:gd name="T11" fmla="*/ 6 h 6"/>
                      <a:gd name="T12" fmla="*/ 4 w 4"/>
                      <a:gd name="T13" fmla="*/ 2 h 6"/>
                      <a:gd name="T14" fmla="*/ 2 w 4"/>
                      <a:gd name="T15" fmla="*/ 2 h 6"/>
                      <a:gd name="T16" fmla="*/ 0 w 4"/>
                      <a:gd name="T17" fmla="*/ 0 h 6"/>
                      <a:gd name="T18" fmla="*/ 0 w 4"/>
                      <a:gd name="T19" fmla="*/ 0 h 6"/>
                      <a:gd name="T20" fmla="*/ 0 w 4"/>
                      <a:gd name="T2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4" y="6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2" name="Freeform 1648"/>
                  <p:cNvSpPr/>
                  <p:nvPr/>
                </p:nvSpPr>
                <p:spPr bwMode="auto">
                  <a:xfrm>
                    <a:off x="993775" y="3384550"/>
                    <a:ext cx="6350" cy="9525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0 w 4"/>
                      <a:gd name="T3" fmla="*/ 0 h 6"/>
                      <a:gd name="T4" fmla="*/ 0 w 4"/>
                      <a:gd name="T5" fmla="*/ 2 h 6"/>
                      <a:gd name="T6" fmla="*/ 2 w 4"/>
                      <a:gd name="T7" fmla="*/ 2 h 6"/>
                      <a:gd name="T8" fmla="*/ 2 w 4"/>
                      <a:gd name="T9" fmla="*/ 6 h 6"/>
                      <a:gd name="T10" fmla="*/ 4 w 4"/>
                      <a:gd name="T11" fmla="*/ 6 h 6"/>
                      <a:gd name="T12" fmla="*/ 4 w 4"/>
                      <a:gd name="T13" fmla="*/ 2 h 6"/>
                      <a:gd name="T14" fmla="*/ 2 w 4"/>
                      <a:gd name="T15" fmla="*/ 2 h 6"/>
                      <a:gd name="T16" fmla="*/ 0 w 4"/>
                      <a:gd name="T17" fmla="*/ 0 h 6"/>
                      <a:gd name="T18" fmla="*/ 0 w 4"/>
                      <a:gd name="T19" fmla="*/ 0 h 6"/>
                      <a:gd name="T20" fmla="*/ 0 w 4"/>
                      <a:gd name="T2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4" y="6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3" name="Freeform 1649"/>
                  <p:cNvSpPr>
                    <a:spLocks noEditPoints="1"/>
                  </p:cNvSpPr>
                  <p:nvPr/>
                </p:nvSpPr>
                <p:spPr bwMode="auto">
                  <a:xfrm>
                    <a:off x="1822450" y="3679825"/>
                    <a:ext cx="3175" cy="15875"/>
                  </a:xfrm>
                  <a:custGeom>
                    <a:avLst/>
                    <a:gdLst>
                      <a:gd name="T0" fmla="*/ 0 w 2"/>
                      <a:gd name="T1" fmla="*/ 0 h 10"/>
                      <a:gd name="T2" fmla="*/ 0 w 2"/>
                      <a:gd name="T3" fmla="*/ 0 h 10"/>
                      <a:gd name="T4" fmla="*/ 0 w 2"/>
                      <a:gd name="T5" fmla="*/ 0 h 10"/>
                      <a:gd name="T6" fmla="*/ 0 w 2"/>
                      <a:gd name="T7" fmla="*/ 0 h 10"/>
                      <a:gd name="T8" fmla="*/ 2 w 2"/>
                      <a:gd name="T9" fmla="*/ 0 h 10"/>
                      <a:gd name="T10" fmla="*/ 2 w 2"/>
                      <a:gd name="T11" fmla="*/ 0 h 10"/>
                      <a:gd name="T12" fmla="*/ 0 w 2"/>
                      <a:gd name="T13" fmla="*/ 0 h 10"/>
                      <a:gd name="T14" fmla="*/ 0 w 2"/>
                      <a:gd name="T15" fmla="*/ 4 h 10"/>
                      <a:gd name="T16" fmla="*/ 0 w 2"/>
                      <a:gd name="T17" fmla="*/ 6 h 10"/>
                      <a:gd name="T18" fmla="*/ 2 w 2"/>
                      <a:gd name="T19" fmla="*/ 10 h 10"/>
                      <a:gd name="T20" fmla="*/ 2 w 2"/>
                      <a:gd name="T21" fmla="*/ 6 h 10"/>
                      <a:gd name="T22" fmla="*/ 2 w 2"/>
                      <a:gd name="T23" fmla="*/ 0 h 10"/>
                      <a:gd name="T24" fmla="*/ 2 w 2"/>
                      <a:gd name="T25" fmla="*/ 0 h 10"/>
                      <a:gd name="T26" fmla="*/ 2 w 2"/>
                      <a:gd name="T2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1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2" y="6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4" name="Freeform 1650"/>
                  <p:cNvSpPr>
                    <a:spLocks noEditPoints="1"/>
                  </p:cNvSpPr>
                  <p:nvPr/>
                </p:nvSpPr>
                <p:spPr bwMode="auto">
                  <a:xfrm>
                    <a:off x="1822450" y="3679825"/>
                    <a:ext cx="3175" cy="15875"/>
                  </a:xfrm>
                  <a:custGeom>
                    <a:avLst/>
                    <a:gdLst>
                      <a:gd name="T0" fmla="*/ 0 w 2"/>
                      <a:gd name="T1" fmla="*/ 0 h 10"/>
                      <a:gd name="T2" fmla="*/ 0 w 2"/>
                      <a:gd name="T3" fmla="*/ 0 h 10"/>
                      <a:gd name="T4" fmla="*/ 0 w 2"/>
                      <a:gd name="T5" fmla="*/ 0 h 10"/>
                      <a:gd name="T6" fmla="*/ 0 w 2"/>
                      <a:gd name="T7" fmla="*/ 0 h 10"/>
                      <a:gd name="T8" fmla="*/ 2 w 2"/>
                      <a:gd name="T9" fmla="*/ 0 h 10"/>
                      <a:gd name="T10" fmla="*/ 2 w 2"/>
                      <a:gd name="T11" fmla="*/ 0 h 10"/>
                      <a:gd name="T12" fmla="*/ 0 w 2"/>
                      <a:gd name="T13" fmla="*/ 0 h 10"/>
                      <a:gd name="T14" fmla="*/ 0 w 2"/>
                      <a:gd name="T15" fmla="*/ 4 h 10"/>
                      <a:gd name="T16" fmla="*/ 0 w 2"/>
                      <a:gd name="T17" fmla="*/ 6 h 10"/>
                      <a:gd name="T18" fmla="*/ 2 w 2"/>
                      <a:gd name="T19" fmla="*/ 10 h 10"/>
                      <a:gd name="T20" fmla="*/ 2 w 2"/>
                      <a:gd name="T21" fmla="*/ 6 h 10"/>
                      <a:gd name="T22" fmla="*/ 2 w 2"/>
                      <a:gd name="T23" fmla="*/ 0 h 10"/>
                      <a:gd name="T24" fmla="*/ 2 w 2"/>
                      <a:gd name="T25" fmla="*/ 0 h 10"/>
                      <a:gd name="T26" fmla="*/ 2 w 2"/>
                      <a:gd name="T2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1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2" y="6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5" name="Freeform 1651"/>
                  <p:cNvSpPr/>
                  <p:nvPr/>
                </p:nvSpPr>
                <p:spPr bwMode="auto">
                  <a:xfrm>
                    <a:off x="454025" y="4137025"/>
                    <a:ext cx="152400" cy="196850"/>
                  </a:xfrm>
                  <a:custGeom>
                    <a:avLst/>
                    <a:gdLst>
                      <a:gd name="T0" fmla="*/ 20 w 96"/>
                      <a:gd name="T1" fmla="*/ 124 h 124"/>
                      <a:gd name="T2" fmla="*/ 26 w 96"/>
                      <a:gd name="T3" fmla="*/ 118 h 124"/>
                      <a:gd name="T4" fmla="*/ 36 w 96"/>
                      <a:gd name="T5" fmla="*/ 110 h 124"/>
                      <a:gd name="T6" fmla="*/ 52 w 96"/>
                      <a:gd name="T7" fmla="*/ 106 h 124"/>
                      <a:gd name="T8" fmla="*/ 74 w 96"/>
                      <a:gd name="T9" fmla="*/ 114 h 124"/>
                      <a:gd name="T10" fmla="*/ 80 w 96"/>
                      <a:gd name="T11" fmla="*/ 102 h 124"/>
                      <a:gd name="T12" fmla="*/ 80 w 96"/>
                      <a:gd name="T13" fmla="*/ 96 h 124"/>
                      <a:gd name="T14" fmla="*/ 80 w 96"/>
                      <a:gd name="T15" fmla="*/ 72 h 124"/>
                      <a:gd name="T16" fmla="*/ 90 w 96"/>
                      <a:gd name="T17" fmla="*/ 52 h 124"/>
                      <a:gd name="T18" fmla="*/ 92 w 96"/>
                      <a:gd name="T19" fmla="*/ 40 h 124"/>
                      <a:gd name="T20" fmla="*/ 92 w 96"/>
                      <a:gd name="T21" fmla="*/ 22 h 124"/>
                      <a:gd name="T22" fmla="*/ 92 w 96"/>
                      <a:gd name="T23" fmla="*/ 16 h 124"/>
                      <a:gd name="T24" fmla="*/ 80 w 96"/>
                      <a:gd name="T25" fmla="*/ 10 h 124"/>
                      <a:gd name="T26" fmla="*/ 78 w 96"/>
                      <a:gd name="T27" fmla="*/ 4 h 124"/>
                      <a:gd name="T28" fmla="*/ 66 w 96"/>
                      <a:gd name="T29" fmla="*/ 8 h 124"/>
                      <a:gd name="T30" fmla="*/ 60 w 96"/>
                      <a:gd name="T31" fmla="*/ 2 h 124"/>
                      <a:gd name="T32" fmla="*/ 46 w 96"/>
                      <a:gd name="T33" fmla="*/ 4 h 124"/>
                      <a:gd name="T34" fmla="*/ 44 w 96"/>
                      <a:gd name="T35" fmla="*/ 10 h 124"/>
                      <a:gd name="T36" fmla="*/ 38 w 96"/>
                      <a:gd name="T37" fmla="*/ 12 h 124"/>
                      <a:gd name="T38" fmla="*/ 36 w 96"/>
                      <a:gd name="T39" fmla="*/ 8 h 124"/>
                      <a:gd name="T40" fmla="*/ 28 w 96"/>
                      <a:gd name="T41" fmla="*/ 18 h 124"/>
                      <a:gd name="T42" fmla="*/ 26 w 96"/>
                      <a:gd name="T43" fmla="*/ 16 h 124"/>
                      <a:gd name="T44" fmla="*/ 16 w 96"/>
                      <a:gd name="T45" fmla="*/ 22 h 124"/>
                      <a:gd name="T46" fmla="*/ 16 w 96"/>
                      <a:gd name="T47" fmla="*/ 28 h 124"/>
                      <a:gd name="T48" fmla="*/ 20 w 96"/>
                      <a:gd name="T49" fmla="*/ 36 h 124"/>
                      <a:gd name="T50" fmla="*/ 16 w 96"/>
                      <a:gd name="T51" fmla="*/ 40 h 124"/>
                      <a:gd name="T52" fmla="*/ 10 w 96"/>
                      <a:gd name="T53" fmla="*/ 44 h 124"/>
                      <a:gd name="T54" fmla="*/ 8 w 96"/>
                      <a:gd name="T55" fmla="*/ 54 h 124"/>
                      <a:gd name="T56" fmla="*/ 8 w 96"/>
                      <a:gd name="T57" fmla="*/ 62 h 124"/>
                      <a:gd name="T58" fmla="*/ 2 w 96"/>
                      <a:gd name="T59" fmla="*/ 70 h 124"/>
                      <a:gd name="T60" fmla="*/ 10 w 96"/>
                      <a:gd name="T61" fmla="*/ 76 h 124"/>
                      <a:gd name="T62" fmla="*/ 16 w 96"/>
                      <a:gd name="T63" fmla="*/ 88 h 124"/>
                      <a:gd name="T64" fmla="*/ 20 w 96"/>
                      <a:gd name="T65" fmla="*/ 96 h 124"/>
                      <a:gd name="T66" fmla="*/ 20 w 96"/>
                      <a:gd name="T67" fmla="*/ 100 h 124"/>
                      <a:gd name="T68" fmla="*/ 18 w 96"/>
                      <a:gd name="T69" fmla="*/ 108 h 124"/>
                      <a:gd name="T70" fmla="*/ 18 w 96"/>
                      <a:gd name="T71" fmla="*/ 116 h 124"/>
                      <a:gd name="T72" fmla="*/ 20 w 96"/>
                      <a:gd name="T73" fmla="*/ 124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6" h="124">
                        <a:moveTo>
                          <a:pt x="20" y="124"/>
                        </a:moveTo>
                        <a:lnTo>
                          <a:pt x="20" y="124"/>
                        </a:lnTo>
                        <a:lnTo>
                          <a:pt x="20" y="120"/>
                        </a:lnTo>
                        <a:lnTo>
                          <a:pt x="26" y="118"/>
                        </a:lnTo>
                        <a:lnTo>
                          <a:pt x="32" y="114"/>
                        </a:lnTo>
                        <a:lnTo>
                          <a:pt x="36" y="110"/>
                        </a:lnTo>
                        <a:lnTo>
                          <a:pt x="42" y="106"/>
                        </a:lnTo>
                        <a:lnTo>
                          <a:pt x="52" y="106"/>
                        </a:lnTo>
                        <a:lnTo>
                          <a:pt x="60" y="108"/>
                        </a:lnTo>
                        <a:lnTo>
                          <a:pt x="74" y="114"/>
                        </a:lnTo>
                        <a:lnTo>
                          <a:pt x="78" y="114"/>
                        </a:lnTo>
                        <a:lnTo>
                          <a:pt x="80" y="102"/>
                        </a:lnTo>
                        <a:lnTo>
                          <a:pt x="80" y="98"/>
                        </a:lnTo>
                        <a:lnTo>
                          <a:pt x="80" y="96"/>
                        </a:lnTo>
                        <a:lnTo>
                          <a:pt x="78" y="82"/>
                        </a:lnTo>
                        <a:lnTo>
                          <a:pt x="80" y="72"/>
                        </a:lnTo>
                        <a:lnTo>
                          <a:pt x="84" y="62"/>
                        </a:lnTo>
                        <a:lnTo>
                          <a:pt x="90" y="52"/>
                        </a:lnTo>
                        <a:lnTo>
                          <a:pt x="92" y="44"/>
                        </a:lnTo>
                        <a:lnTo>
                          <a:pt x="92" y="40"/>
                        </a:lnTo>
                        <a:lnTo>
                          <a:pt x="96" y="30"/>
                        </a:lnTo>
                        <a:lnTo>
                          <a:pt x="92" y="22"/>
                        </a:lnTo>
                        <a:lnTo>
                          <a:pt x="92" y="20"/>
                        </a:lnTo>
                        <a:lnTo>
                          <a:pt x="92" y="16"/>
                        </a:lnTo>
                        <a:lnTo>
                          <a:pt x="90" y="10"/>
                        </a:lnTo>
                        <a:lnTo>
                          <a:pt x="80" y="10"/>
                        </a:lnTo>
                        <a:lnTo>
                          <a:pt x="78" y="8"/>
                        </a:lnTo>
                        <a:lnTo>
                          <a:pt x="78" y="4"/>
                        </a:lnTo>
                        <a:lnTo>
                          <a:pt x="72" y="2"/>
                        </a:lnTo>
                        <a:lnTo>
                          <a:pt x="66" y="8"/>
                        </a:lnTo>
                        <a:lnTo>
                          <a:pt x="62" y="8"/>
                        </a:lnTo>
                        <a:lnTo>
                          <a:pt x="60" y="2"/>
                        </a:lnTo>
                        <a:lnTo>
                          <a:pt x="50" y="0"/>
                        </a:lnTo>
                        <a:lnTo>
                          <a:pt x="46" y="4"/>
                        </a:lnTo>
                        <a:lnTo>
                          <a:pt x="44" y="8"/>
                        </a:lnTo>
                        <a:lnTo>
                          <a:pt x="44" y="10"/>
                        </a:lnTo>
                        <a:lnTo>
                          <a:pt x="42" y="12"/>
                        </a:lnTo>
                        <a:lnTo>
                          <a:pt x="38" y="12"/>
                        </a:lnTo>
                        <a:lnTo>
                          <a:pt x="36" y="10"/>
                        </a:lnTo>
                        <a:lnTo>
                          <a:pt x="36" y="8"/>
                        </a:lnTo>
                        <a:lnTo>
                          <a:pt x="32" y="10"/>
                        </a:lnTo>
                        <a:lnTo>
                          <a:pt x="28" y="18"/>
                        </a:lnTo>
                        <a:lnTo>
                          <a:pt x="28" y="16"/>
                        </a:lnTo>
                        <a:lnTo>
                          <a:pt x="26" y="16"/>
                        </a:lnTo>
                        <a:lnTo>
                          <a:pt x="20" y="20"/>
                        </a:lnTo>
                        <a:lnTo>
                          <a:pt x="16" y="22"/>
                        </a:lnTo>
                        <a:lnTo>
                          <a:pt x="16" y="26"/>
                        </a:lnTo>
                        <a:lnTo>
                          <a:pt x="16" y="28"/>
                        </a:lnTo>
                        <a:lnTo>
                          <a:pt x="18" y="34"/>
                        </a:lnTo>
                        <a:lnTo>
                          <a:pt x="20" y="36"/>
                        </a:lnTo>
                        <a:lnTo>
                          <a:pt x="18" y="38"/>
                        </a:lnTo>
                        <a:lnTo>
                          <a:pt x="16" y="40"/>
                        </a:lnTo>
                        <a:lnTo>
                          <a:pt x="14" y="44"/>
                        </a:lnTo>
                        <a:lnTo>
                          <a:pt x="10" y="44"/>
                        </a:lnTo>
                        <a:lnTo>
                          <a:pt x="10" y="48"/>
                        </a:lnTo>
                        <a:lnTo>
                          <a:pt x="8" y="54"/>
                        </a:lnTo>
                        <a:lnTo>
                          <a:pt x="8" y="56"/>
                        </a:lnTo>
                        <a:lnTo>
                          <a:pt x="8" y="62"/>
                        </a:lnTo>
                        <a:lnTo>
                          <a:pt x="8" y="64"/>
                        </a:lnTo>
                        <a:lnTo>
                          <a:pt x="2" y="70"/>
                        </a:lnTo>
                        <a:lnTo>
                          <a:pt x="0" y="74"/>
                        </a:lnTo>
                        <a:lnTo>
                          <a:pt x="10" y="76"/>
                        </a:lnTo>
                        <a:lnTo>
                          <a:pt x="14" y="82"/>
                        </a:lnTo>
                        <a:lnTo>
                          <a:pt x="16" y="88"/>
                        </a:lnTo>
                        <a:lnTo>
                          <a:pt x="18" y="92"/>
                        </a:lnTo>
                        <a:lnTo>
                          <a:pt x="20" y="96"/>
                        </a:lnTo>
                        <a:lnTo>
                          <a:pt x="24" y="96"/>
                        </a:lnTo>
                        <a:lnTo>
                          <a:pt x="20" y="100"/>
                        </a:lnTo>
                        <a:lnTo>
                          <a:pt x="20" y="102"/>
                        </a:lnTo>
                        <a:lnTo>
                          <a:pt x="18" y="108"/>
                        </a:lnTo>
                        <a:lnTo>
                          <a:pt x="18" y="110"/>
                        </a:lnTo>
                        <a:lnTo>
                          <a:pt x="18" y="116"/>
                        </a:lnTo>
                        <a:lnTo>
                          <a:pt x="20" y="124"/>
                        </a:lnTo>
                        <a:lnTo>
                          <a:pt x="20" y="124"/>
                        </a:lnTo>
                        <a:lnTo>
                          <a:pt x="20" y="1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6" name="Freeform 1653"/>
                  <p:cNvSpPr/>
                  <p:nvPr/>
                </p:nvSpPr>
                <p:spPr bwMode="auto">
                  <a:xfrm>
                    <a:off x="854075" y="3225800"/>
                    <a:ext cx="41275" cy="73025"/>
                  </a:xfrm>
                  <a:custGeom>
                    <a:avLst/>
                    <a:gdLst>
                      <a:gd name="T0" fmla="*/ 10 w 26"/>
                      <a:gd name="T1" fmla="*/ 0 h 46"/>
                      <a:gd name="T2" fmla="*/ 10 w 26"/>
                      <a:gd name="T3" fmla="*/ 0 h 46"/>
                      <a:gd name="T4" fmla="*/ 0 w 26"/>
                      <a:gd name="T5" fmla="*/ 8 h 46"/>
                      <a:gd name="T6" fmla="*/ 2 w 26"/>
                      <a:gd name="T7" fmla="*/ 22 h 46"/>
                      <a:gd name="T8" fmla="*/ 4 w 26"/>
                      <a:gd name="T9" fmla="*/ 40 h 46"/>
                      <a:gd name="T10" fmla="*/ 8 w 26"/>
                      <a:gd name="T11" fmla="*/ 44 h 46"/>
                      <a:gd name="T12" fmla="*/ 8 w 26"/>
                      <a:gd name="T13" fmla="*/ 46 h 46"/>
                      <a:gd name="T14" fmla="*/ 12 w 26"/>
                      <a:gd name="T15" fmla="*/ 46 h 46"/>
                      <a:gd name="T16" fmla="*/ 16 w 26"/>
                      <a:gd name="T17" fmla="*/ 44 h 46"/>
                      <a:gd name="T18" fmla="*/ 12 w 26"/>
                      <a:gd name="T19" fmla="*/ 44 h 46"/>
                      <a:gd name="T20" fmla="*/ 20 w 26"/>
                      <a:gd name="T21" fmla="*/ 40 h 46"/>
                      <a:gd name="T22" fmla="*/ 24 w 26"/>
                      <a:gd name="T23" fmla="*/ 22 h 46"/>
                      <a:gd name="T24" fmla="*/ 26 w 26"/>
                      <a:gd name="T25" fmla="*/ 12 h 46"/>
                      <a:gd name="T26" fmla="*/ 18 w 26"/>
                      <a:gd name="T27" fmla="*/ 0 h 46"/>
                      <a:gd name="T28" fmla="*/ 10 w 26"/>
                      <a:gd name="T29" fmla="*/ 0 h 46"/>
                      <a:gd name="T30" fmla="*/ 10 w 26"/>
                      <a:gd name="T31" fmla="*/ 0 h 46"/>
                      <a:gd name="T32" fmla="*/ 10 w 26"/>
                      <a:gd name="T3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6" h="46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8"/>
                        </a:lnTo>
                        <a:lnTo>
                          <a:pt x="2" y="22"/>
                        </a:lnTo>
                        <a:lnTo>
                          <a:pt x="4" y="40"/>
                        </a:lnTo>
                        <a:lnTo>
                          <a:pt x="8" y="44"/>
                        </a:lnTo>
                        <a:lnTo>
                          <a:pt x="8" y="46"/>
                        </a:lnTo>
                        <a:lnTo>
                          <a:pt x="12" y="46"/>
                        </a:lnTo>
                        <a:lnTo>
                          <a:pt x="16" y="44"/>
                        </a:lnTo>
                        <a:lnTo>
                          <a:pt x="12" y="44"/>
                        </a:lnTo>
                        <a:lnTo>
                          <a:pt x="20" y="40"/>
                        </a:lnTo>
                        <a:lnTo>
                          <a:pt x="24" y="22"/>
                        </a:lnTo>
                        <a:lnTo>
                          <a:pt x="26" y="12"/>
                        </a:lnTo>
                        <a:lnTo>
                          <a:pt x="18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7" name="Freeform 1654"/>
                  <p:cNvSpPr/>
                  <p:nvPr/>
                </p:nvSpPr>
                <p:spPr bwMode="auto">
                  <a:xfrm>
                    <a:off x="815975" y="3032125"/>
                    <a:ext cx="263525" cy="336550"/>
                  </a:xfrm>
                  <a:custGeom>
                    <a:avLst/>
                    <a:gdLst>
                      <a:gd name="T0" fmla="*/ 14 w 166"/>
                      <a:gd name="T1" fmla="*/ 72 h 212"/>
                      <a:gd name="T2" fmla="*/ 24 w 166"/>
                      <a:gd name="T3" fmla="*/ 60 h 212"/>
                      <a:gd name="T4" fmla="*/ 32 w 166"/>
                      <a:gd name="T5" fmla="*/ 56 h 212"/>
                      <a:gd name="T6" fmla="*/ 46 w 166"/>
                      <a:gd name="T7" fmla="*/ 66 h 212"/>
                      <a:gd name="T8" fmla="*/ 70 w 166"/>
                      <a:gd name="T9" fmla="*/ 106 h 212"/>
                      <a:gd name="T10" fmla="*/ 92 w 166"/>
                      <a:gd name="T11" fmla="*/ 124 h 212"/>
                      <a:gd name="T12" fmla="*/ 110 w 166"/>
                      <a:gd name="T13" fmla="*/ 136 h 212"/>
                      <a:gd name="T14" fmla="*/ 118 w 166"/>
                      <a:gd name="T15" fmla="*/ 142 h 212"/>
                      <a:gd name="T16" fmla="*/ 128 w 166"/>
                      <a:gd name="T17" fmla="*/ 150 h 212"/>
                      <a:gd name="T18" fmla="*/ 134 w 166"/>
                      <a:gd name="T19" fmla="*/ 174 h 212"/>
                      <a:gd name="T20" fmla="*/ 128 w 166"/>
                      <a:gd name="T21" fmla="*/ 188 h 212"/>
                      <a:gd name="T22" fmla="*/ 86 w 166"/>
                      <a:gd name="T23" fmla="*/ 192 h 212"/>
                      <a:gd name="T24" fmla="*/ 118 w 166"/>
                      <a:gd name="T25" fmla="*/ 212 h 212"/>
                      <a:gd name="T26" fmla="*/ 128 w 166"/>
                      <a:gd name="T27" fmla="*/ 192 h 212"/>
                      <a:gd name="T28" fmla="*/ 148 w 166"/>
                      <a:gd name="T29" fmla="*/ 168 h 212"/>
                      <a:gd name="T30" fmla="*/ 142 w 166"/>
                      <a:gd name="T31" fmla="*/ 150 h 212"/>
                      <a:gd name="T32" fmla="*/ 148 w 166"/>
                      <a:gd name="T33" fmla="*/ 140 h 212"/>
                      <a:gd name="T34" fmla="*/ 164 w 166"/>
                      <a:gd name="T35" fmla="*/ 150 h 212"/>
                      <a:gd name="T36" fmla="*/ 160 w 166"/>
                      <a:gd name="T37" fmla="*/ 136 h 212"/>
                      <a:gd name="T38" fmla="*/ 138 w 166"/>
                      <a:gd name="T39" fmla="*/ 122 h 212"/>
                      <a:gd name="T40" fmla="*/ 136 w 166"/>
                      <a:gd name="T41" fmla="*/ 114 h 212"/>
                      <a:gd name="T42" fmla="*/ 110 w 166"/>
                      <a:gd name="T43" fmla="*/ 102 h 212"/>
                      <a:gd name="T44" fmla="*/ 102 w 166"/>
                      <a:gd name="T45" fmla="*/ 82 h 212"/>
                      <a:gd name="T46" fmla="*/ 78 w 166"/>
                      <a:gd name="T47" fmla="*/ 64 h 212"/>
                      <a:gd name="T48" fmla="*/ 82 w 166"/>
                      <a:gd name="T49" fmla="*/ 40 h 212"/>
                      <a:gd name="T50" fmla="*/ 100 w 166"/>
                      <a:gd name="T51" fmla="*/ 32 h 212"/>
                      <a:gd name="T52" fmla="*/ 98 w 166"/>
                      <a:gd name="T53" fmla="*/ 22 h 212"/>
                      <a:gd name="T54" fmla="*/ 92 w 166"/>
                      <a:gd name="T55" fmla="*/ 14 h 212"/>
                      <a:gd name="T56" fmla="*/ 86 w 166"/>
                      <a:gd name="T57" fmla="*/ 8 h 212"/>
                      <a:gd name="T58" fmla="*/ 78 w 166"/>
                      <a:gd name="T59" fmla="*/ 4 h 212"/>
                      <a:gd name="T60" fmla="*/ 68 w 166"/>
                      <a:gd name="T61" fmla="*/ 2 h 212"/>
                      <a:gd name="T62" fmla="*/ 62 w 166"/>
                      <a:gd name="T63" fmla="*/ 4 h 212"/>
                      <a:gd name="T64" fmla="*/ 54 w 166"/>
                      <a:gd name="T65" fmla="*/ 4 h 212"/>
                      <a:gd name="T66" fmla="*/ 54 w 166"/>
                      <a:gd name="T67" fmla="*/ 8 h 212"/>
                      <a:gd name="T68" fmla="*/ 50 w 166"/>
                      <a:gd name="T69" fmla="*/ 12 h 212"/>
                      <a:gd name="T70" fmla="*/ 42 w 166"/>
                      <a:gd name="T71" fmla="*/ 18 h 212"/>
                      <a:gd name="T72" fmla="*/ 40 w 166"/>
                      <a:gd name="T73" fmla="*/ 26 h 212"/>
                      <a:gd name="T74" fmla="*/ 28 w 166"/>
                      <a:gd name="T75" fmla="*/ 22 h 212"/>
                      <a:gd name="T76" fmla="*/ 24 w 166"/>
                      <a:gd name="T77" fmla="*/ 18 h 212"/>
                      <a:gd name="T78" fmla="*/ 22 w 166"/>
                      <a:gd name="T79" fmla="*/ 26 h 212"/>
                      <a:gd name="T80" fmla="*/ 8 w 166"/>
                      <a:gd name="T81" fmla="*/ 36 h 212"/>
                      <a:gd name="T82" fmla="*/ 4 w 166"/>
                      <a:gd name="T83" fmla="*/ 40 h 212"/>
                      <a:gd name="T84" fmla="*/ 0 w 166"/>
                      <a:gd name="T85" fmla="*/ 48 h 212"/>
                      <a:gd name="T86" fmla="*/ 4 w 166"/>
                      <a:gd name="T87" fmla="*/ 54 h 212"/>
                      <a:gd name="T88" fmla="*/ 6 w 166"/>
                      <a:gd name="T89" fmla="*/ 60 h 212"/>
                      <a:gd name="T90" fmla="*/ 10 w 166"/>
                      <a:gd name="T91" fmla="*/ 64 h 212"/>
                      <a:gd name="T92" fmla="*/ 8 w 166"/>
                      <a:gd name="T93" fmla="*/ 68 h 212"/>
                      <a:gd name="T94" fmla="*/ 8 w 166"/>
                      <a:gd name="T95" fmla="*/ 72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66" h="212">
                        <a:moveTo>
                          <a:pt x="8" y="72"/>
                        </a:moveTo>
                        <a:lnTo>
                          <a:pt x="8" y="72"/>
                        </a:lnTo>
                        <a:lnTo>
                          <a:pt x="14" y="72"/>
                        </a:lnTo>
                        <a:lnTo>
                          <a:pt x="18" y="68"/>
                        </a:lnTo>
                        <a:lnTo>
                          <a:pt x="22" y="64"/>
                        </a:lnTo>
                        <a:lnTo>
                          <a:pt x="24" y="60"/>
                        </a:lnTo>
                        <a:lnTo>
                          <a:pt x="26" y="58"/>
                        </a:lnTo>
                        <a:lnTo>
                          <a:pt x="26" y="56"/>
                        </a:lnTo>
                        <a:lnTo>
                          <a:pt x="32" y="56"/>
                        </a:lnTo>
                        <a:lnTo>
                          <a:pt x="34" y="56"/>
                        </a:lnTo>
                        <a:lnTo>
                          <a:pt x="42" y="60"/>
                        </a:lnTo>
                        <a:lnTo>
                          <a:pt x="46" y="66"/>
                        </a:lnTo>
                        <a:lnTo>
                          <a:pt x="54" y="82"/>
                        </a:lnTo>
                        <a:lnTo>
                          <a:pt x="62" y="94"/>
                        </a:lnTo>
                        <a:lnTo>
                          <a:pt x="70" y="106"/>
                        </a:lnTo>
                        <a:lnTo>
                          <a:pt x="74" y="106"/>
                        </a:lnTo>
                        <a:lnTo>
                          <a:pt x="82" y="114"/>
                        </a:lnTo>
                        <a:lnTo>
                          <a:pt x="92" y="124"/>
                        </a:lnTo>
                        <a:lnTo>
                          <a:pt x="102" y="128"/>
                        </a:lnTo>
                        <a:lnTo>
                          <a:pt x="110" y="132"/>
                        </a:lnTo>
                        <a:lnTo>
                          <a:pt x="110" y="136"/>
                        </a:lnTo>
                        <a:lnTo>
                          <a:pt x="116" y="138"/>
                        </a:lnTo>
                        <a:lnTo>
                          <a:pt x="118" y="138"/>
                        </a:lnTo>
                        <a:lnTo>
                          <a:pt x="118" y="142"/>
                        </a:lnTo>
                        <a:lnTo>
                          <a:pt x="118" y="146"/>
                        </a:lnTo>
                        <a:lnTo>
                          <a:pt x="124" y="148"/>
                        </a:lnTo>
                        <a:lnTo>
                          <a:pt x="128" y="150"/>
                        </a:lnTo>
                        <a:lnTo>
                          <a:pt x="130" y="152"/>
                        </a:lnTo>
                        <a:lnTo>
                          <a:pt x="134" y="166"/>
                        </a:lnTo>
                        <a:lnTo>
                          <a:pt x="134" y="174"/>
                        </a:lnTo>
                        <a:lnTo>
                          <a:pt x="130" y="174"/>
                        </a:lnTo>
                        <a:lnTo>
                          <a:pt x="128" y="182"/>
                        </a:lnTo>
                        <a:lnTo>
                          <a:pt x="128" y="188"/>
                        </a:lnTo>
                        <a:lnTo>
                          <a:pt x="106" y="188"/>
                        </a:lnTo>
                        <a:lnTo>
                          <a:pt x="86" y="188"/>
                        </a:lnTo>
                        <a:lnTo>
                          <a:pt x="86" y="192"/>
                        </a:lnTo>
                        <a:lnTo>
                          <a:pt x="86" y="194"/>
                        </a:lnTo>
                        <a:lnTo>
                          <a:pt x="102" y="204"/>
                        </a:lnTo>
                        <a:lnTo>
                          <a:pt x="118" y="212"/>
                        </a:lnTo>
                        <a:lnTo>
                          <a:pt x="120" y="194"/>
                        </a:lnTo>
                        <a:lnTo>
                          <a:pt x="120" y="188"/>
                        </a:lnTo>
                        <a:lnTo>
                          <a:pt x="128" y="192"/>
                        </a:lnTo>
                        <a:lnTo>
                          <a:pt x="136" y="192"/>
                        </a:lnTo>
                        <a:lnTo>
                          <a:pt x="144" y="178"/>
                        </a:lnTo>
                        <a:lnTo>
                          <a:pt x="148" y="168"/>
                        </a:lnTo>
                        <a:lnTo>
                          <a:pt x="148" y="160"/>
                        </a:lnTo>
                        <a:lnTo>
                          <a:pt x="142" y="152"/>
                        </a:lnTo>
                        <a:lnTo>
                          <a:pt x="142" y="150"/>
                        </a:lnTo>
                        <a:lnTo>
                          <a:pt x="142" y="148"/>
                        </a:lnTo>
                        <a:lnTo>
                          <a:pt x="144" y="140"/>
                        </a:lnTo>
                        <a:lnTo>
                          <a:pt x="148" y="140"/>
                        </a:lnTo>
                        <a:lnTo>
                          <a:pt x="162" y="146"/>
                        </a:lnTo>
                        <a:lnTo>
                          <a:pt x="162" y="150"/>
                        </a:lnTo>
                        <a:lnTo>
                          <a:pt x="164" y="150"/>
                        </a:lnTo>
                        <a:lnTo>
                          <a:pt x="166" y="148"/>
                        </a:lnTo>
                        <a:lnTo>
                          <a:pt x="164" y="142"/>
                        </a:lnTo>
                        <a:lnTo>
                          <a:pt x="160" y="136"/>
                        </a:lnTo>
                        <a:lnTo>
                          <a:pt x="148" y="124"/>
                        </a:lnTo>
                        <a:lnTo>
                          <a:pt x="142" y="124"/>
                        </a:lnTo>
                        <a:lnTo>
                          <a:pt x="138" y="122"/>
                        </a:lnTo>
                        <a:lnTo>
                          <a:pt x="136" y="120"/>
                        </a:lnTo>
                        <a:lnTo>
                          <a:pt x="136" y="118"/>
                        </a:lnTo>
                        <a:lnTo>
                          <a:pt x="136" y="114"/>
                        </a:lnTo>
                        <a:lnTo>
                          <a:pt x="136" y="110"/>
                        </a:lnTo>
                        <a:lnTo>
                          <a:pt x="116" y="106"/>
                        </a:lnTo>
                        <a:lnTo>
                          <a:pt x="110" y="102"/>
                        </a:lnTo>
                        <a:lnTo>
                          <a:pt x="106" y="96"/>
                        </a:lnTo>
                        <a:lnTo>
                          <a:pt x="102" y="90"/>
                        </a:lnTo>
                        <a:lnTo>
                          <a:pt x="102" y="82"/>
                        </a:lnTo>
                        <a:lnTo>
                          <a:pt x="98" y="76"/>
                        </a:lnTo>
                        <a:lnTo>
                          <a:pt x="90" y="72"/>
                        </a:lnTo>
                        <a:lnTo>
                          <a:pt x="78" y="64"/>
                        </a:lnTo>
                        <a:lnTo>
                          <a:pt x="78" y="54"/>
                        </a:lnTo>
                        <a:lnTo>
                          <a:pt x="86" y="44"/>
                        </a:lnTo>
                        <a:lnTo>
                          <a:pt x="82" y="40"/>
                        </a:lnTo>
                        <a:lnTo>
                          <a:pt x="80" y="40"/>
                        </a:lnTo>
                        <a:lnTo>
                          <a:pt x="80" y="36"/>
                        </a:lnTo>
                        <a:lnTo>
                          <a:pt x="100" y="32"/>
                        </a:lnTo>
                        <a:lnTo>
                          <a:pt x="98" y="30"/>
                        </a:lnTo>
                        <a:lnTo>
                          <a:pt x="98" y="28"/>
                        </a:lnTo>
                        <a:lnTo>
                          <a:pt x="98" y="22"/>
                        </a:lnTo>
                        <a:lnTo>
                          <a:pt x="98" y="18"/>
                        </a:lnTo>
                        <a:lnTo>
                          <a:pt x="96" y="14"/>
                        </a:lnTo>
                        <a:lnTo>
                          <a:pt x="92" y="14"/>
                        </a:lnTo>
                        <a:lnTo>
                          <a:pt x="92" y="10"/>
                        </a:lnTo>
                        <a:lnTo>
                          <a:pt x="96" y="8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80" y="8"/>
                        </a:lnTo>
                        <a:lnTo>
                          <a:pt x="78" y="4"/>
                        </a:lnTo>
                        <a:lnTo>
                          <a:pt x="72" y="4"/>
                        </a:lnTo>
                        <a:lnTo>
                          <a:pt x="70" y="4"/>
                        </a:lnTo>
                        <a:lnTo>
                          <a:pt x="68" y="2"/>
                        </a:lnTo>
                        <a:lnTo>
                          <a:pt x="64" y="0"/>
                        </a:lnTo>
                        <a:lnTo>
                          <a:pt x="64" y="2"/>
                        </a:lnTo>
                        <a:lnTo>
                          <a:pt x="62" y="4"/>
                        </a:lnTo>
                        <a:lnTo>
                          <a:pt x="60" y="2"/>
                        </a:lnTo>
                        <a:lnTo>
                          <a:pt x="54" y="2"/>
                        </a:lnTo>
                        <a:lnTo>
                          <a:pt x="54" y="4"/>
                        </a:lnTo>
                        <a:lnTo>
                          <a:pt x="54" y="8"/>
                        </a:lnTo>
                        <a:lnTo>
                          <a:pt x="52" y="8"/>
                        </a:lnTo>
                        <a:lnTo>
                          <a:pt x="54" y="8"/>
                        </a:lnTo>
                        <a:lnTo>
                          <a:pt x="54" y="10"/>
                        </a:lnTo>
                        <a:lnTo>
                          <a:pt x="52" y="12"/>
                        </a:lnTo>
                        <a:lnTo>
                          <a:pt x="50" y="12"/>
                        </a:lnTo>
                        <a:lnTo>
                          <a:pt x="46" y="12"/>
                        </a:lnTo>
                        <a:lnTo>
                          <a:pt x="44" y="14"/>
                        </a:lnTo>
                        <a:lnTo>
                          <a:pt x="42" y="18"/>
                        </a:lnTo>
                        <a:lnTo>
                          <a:pt x="40" y="18"/>
                        </a:lnTo>
                        <a:lnTo>
                          <a:pt x="36" y="20"/>
                        </a:lnTo>
                        <a:lnTo>
                          <a:pt x="40" y="26"/>
                        </a:lnTo>
                        <a:lnTo>
                          <a:pt x="36" y="26"/>
                        </a:lnTo>
                        <a:lnTo>
                          <a:pt x="34" y="26"/>
                        </a:lnTo>
                        <a:lnTo>
                          <a:pt x="28" y="22"/>
                        </a:lnTo>
                        <a:lnTo>
                          <a:pt x="26" y="22"/>
                        </a:lnTo>
                        <a:lnTo>
                          <a:pt x="24" y="20"/>
                        </a:lnTo>
                        <a:lnTo>
                          <a:pt x="24" y="18"/>
                        </a:lnTo>
                        <a:lnTo>
                          <a:pt x="22" y="18"/>
                        </a:lnTo>
                        <a:lnTo>
                          <a:pt x="22" y="22"/>
                        </a:lnTo>
                        <a:lnTo>
                          <a:pt x="22" y="26"/>
                        </a:lnTo>
                        <a:lnTo>
                          <a:pt x="16" y="26"/>
                        </a:lnTo>
                        <a:lnTo>
                          <a:pt x="10" y="30"/>
                        </a:lnTo>
                        <a:lnTo>
                          <a:pt x="8" y="36"/>
                        </a:lnTo>
                        <a:lnTo>
                          <a:pt x="6" y="38"/>
                        </a:lnTo>
                        <a:lnTo>
                          <a:pt x="6" y="40"/>
                        </a:lnTo>
                        <a:lnTo>
                          <a:pt x="4" y="40"/>
                        </a:lnTo>
                        <a:lnTo>
                          <a:pt x="0" y="44"/>
                        </a:lnTo>
                        <a:lnTo>
                          <a:pt x="0" y="46"/>
                        </a:lnTo>
                        <a:lnTo>
                          <a:pt x="0" y="48"/>
                        </a:lnTo>
                        <a:lnTo>
                          <a:pt x="4" y="48"/>
                        </a:lnTo>
                        <a:lnTo>
                          <a:pt x="4" y="50"/>
                        </a:lnTo>
                        <a:lnTo>
                          <a:pt x="4" y="54"/>
                        </a:lnTo>
                        <a:lnTo>
                          <a:pt x="4" y="58"/>
                        </a:lnTo>
                        <a:lnTo>
                          <a:pt x="4" y="60"/>
                        </a:lnTo>
                        <a:lnTo>
                          <a:pt x="6" y="60"/>
                        </a:lnTo>
                        <a:lnTo>
                          <a:pt x="8" y="60"/>
                        </a:lnTo>
                        <a:lnTo>
                          <a:pt x="10" y="60"/>
                        </a:lnTo>
                        <a:lnTo>
                          <a:pt x="10" y="64"/>
                        </a:lnTo>
                        <a:lnTo>
                          <a:pt x="6" y="66"/>
                        </a:lnTo>
                        <a:lnTo>
                          <a:pt x="6" y="68"/>
                        </a:lnTo>
                        <a:lnTo>
                          <a:pt x="8" y="68"/>
                        </a:lnTo>
                        <a:lnTo>
                          <a:pt x="8" y="72"/>
                        </a:lnTo>
                        <a:lnTo>
                          <a:pt x="8" y="72"/>
                        </a:lnTo>
                        <a:lnTo>
                          <a:pt x="8" y="7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8" name="Freeform 1655"/>
                  <p:cNvSpPr>
                    <a:spLocks noEditPoints="1"/>
                  </p:cNvSpPr>
                  <p:nvPr/>
                </p:nvSpPr>
                <p:spPr bwMode="auto">
                  <a:xfrm>
                    <a:off x="1454150" y="3486150"/>
                    <a:ext cx="34925" cy="107950"/>
                  </a:xfrm>
                  <a:custGeom>
                    <a:avLst/>
                    <a:gdLst>
                      <a:gd name="T0" fmla="*/ 6 w 22"/>
                      <a:gd name="T1" fmla="*/ 22 h 68"/>
                      <a:gd name="T2" fmla="*/ 6 w 22"/>
                      <a:gd name="T3" fmla="*/ 22 h 68"/>
                      <a:gd name="T4" fmla="*/ 0 w 22"/>
                      <a:gd name="T5" fmla="*/ 24 h 68"/>
                      <a:gd name="T6" fmla="*/ 4 w 22"/>
                      <a:gd name="T7" fmla="*/ 30 h 68"/>
                      <a:gd name="T8" fmla="*/ 8 w 22"/>
                      <a:gd name="T9" fmla="*/ 24 h 68"/>
                      <a:gd name="T10" fmla="*/ 6 w 22"/>
                      <a:gd name="T11" fmla="*/ 22 h 68"/>
                      <a:gd name="T12" fmla="*/ 6 w 22"/>
                      <a:gd name="T13" fmla="*/ 22 h 68"/>
                      <a:gd name="T14" fmla="*/ 6 w 22"/>
                      <a:gd name="T15" fmla="*/ 22 h 68"/>
                      <a:gd name="T16" fmla="*/ 22 w 22"/>
                      <a:gd name="T17" fmla="*/ 10 h 68"/>
                      <a:gd name="T18" fmla="*/ 22 w 22"/>
                      <a:gd name="T19" fmla="*/ 10 h 68"/>
                      <a:gd name="T20" fmla="*/ 22 w 22"/>
                      <a:gd name="T21" fmla="*/ 14 h 68"/>
                      <a:gd name="T22" fmla="*/ 22 w 22"/>
                      <a:gd name="T23" fmla="*/ 16 h 68"/>
                      <a:gd name="T24" fmla="*/ 22 w 22"/>
                      <a:gd name="T25" fmla="*/ 22 h 68"/>
                      <a:gd name="T26" fmla="*/ 22 w 22"/>
                      <a:gd name="T27" fmla="*/ 24 h 68"/>
                      <a:gd name="T28" fmla="*/ 22 w 22"/>
                      <a:gd name="T29" fmla="*/ 32 h 68"/>
                      <a:gd name="T30" fmla="*/ 22 w 22"/>
                      <a:gd name="T31" fmla="*/ 34 h 68"/>
                      <a:gd name="T32" fmla="*/ 18 w 22"/>
                      <a:gd name="T33" fmla="*/ 34 h 68"/>
                      <a:gd name="T34" fmla="*/ 16 w 22"/>
                      <a:gd name="T35" fmla="*/ 34 h 68"/>
                      <a:gd name="T36" fmla="*/ 14 w 22"/>
                      <a:gd name="T37" fmla="*/ 34 h 68"/>
                      <a:gd name="T38" fmla="*/ 16 w 22"/>
                      <a:gd name="T39" fmla="*/ 30 h 68"/>
                      <a:gd name="T40" fmla="*/ 16 w 22"/>
                      <a:gd name="T41" fmla="*/ 22 h 68"/>
                      <a:gd name="T42" fmla="*/ 16 w 22"/>
                      <a:gd name="T43" fmla="*/ 16 h 68"/>
                      <a:gd name="T44" fmla="*/ 16 w 22"/>
                      <a:gd name="T45" fmla="*/ 14 h 68"/>
                      <a:gd name="T46" fmla="*/ 18 w 22"/>
                      <a:gd name="T47" fmla="*/ 10 h 68"/>
                      <a:gd name="T48" fmla="*/ 22 w 22"/>
                      <a:gd name="T49" fmla="*/ 10 h 68"/>
                      <a:gd name="T50" fmla="*/ 22 w 22"/>
                      <a:gd name="T51" fmla="*/ 10 h 68"/>
                      <a:gd name="T52" fmla="*/ 22 w 22"/>
                      <a:gd name="T53" fmla="*/ 10 h 68"/>
                      <a:gd name="T54" fmla="*/ 22 w 22"/>
                      <a:gd name="T55" fmla="*/ 10 h 68"/>
                      <a:gd name="T56" fmla="*/ 22 w 22"/>
                      <a:gd name="T57" fmla="*/ 10 h 68"/>
                      <a:gd name="T58" fmla="*/ 22 w 22"/>
                      <a:gd name="T59" fmla="*/ 0 h 68"/>
                      <a:gd name="T60" fmla="*/ 16 w 22"/>
                      <a:gd name="T61" fmla="*/ 0 h 68"/>
                      <a:gd name="T62" fmla="*/ 14 w 22"/>
                      <a:gd name="T63" fmla="*/ 4 h 68"/>
                      <a:gd name="T64" fmla="*/ 8 w 22"/>
                      <a:gd name="T65" fmla="*/ 8 h 68"/>
                      <a:gd name="T66" fmla="*/ 8 w 22"/>
                      <a:gd name="T67" fmla="*/ 14 h 68"/>
                      <a:gd name="T68" fmla="*/ 8 w 22"/>
                      <a:gd name="T69" fmla="*/ 18 h 68"/>
                      <a:gd name="T70" fmla="*/ 6 w 22"/>
                      <a:gd name="T71" fmla="*/ 22 h 68"/>
                      <a:gd name="T72" fmla="*/ 8 w 22"/>
                      <a:gd name="T73" fmla="*/ 24 h 68"/>
                      <a:gd name="T74" fmla="*/ 4 w 22"/>
                      <a:gd name="T75" fmla="*/ 30 h 68"/>
                      <a:gd name="T76" fmla="*/ 6 w 22"/>
                      <a:gd name="T77" fmla="*/ 36 h 68"/>
                      <a:gd name="T78" fmla="*/ 8 w 22"/>
                      <a:gd name="T79" fmla="*/ 62 h 68"/>
                      <a:gd name="T80" fmla="*/ 6 w 22"/>
                      <a:gd name="T81" fmla="*/ 68 h 68"/>
                      <a:gd name="T82" fmla="*/ 14 w 22"/>
                      <a:gd name="T83" fmla="*/ 60 h 68"/>
                      <a:gd name="T84" fmla="*/ 18 w 22"/>
                      <a:gd name="T85" fmla="*/ 52 h 68"/>
                      <a:gd name="T86" fmla="*/ 18 w 22"/>
                      <a:gd name="T87" fmla="*/ 50 h 68"/>
                      <a:gd name="T88" fmla="*/ 18 w 22"/>
                      <a:gd name="T89" fmla="*/ 40 h 68"/>
                      <a:gd name="T90" fmla="*/ 22 w 22"/>
                      <a:gd name="T91" fmla="*/ 34 h 68"/>
                      <a:gd name="T92" fmla="*/ 18 w 22"/>
                      <a:gd name="T93" fmla="*/ 34 h 68"/>
                      <a:gd name="T94" fmla="*/ 16 w 22"/>
                      <a:gd name="T95" fmla="*/ 34 h 68"/>
                      <a:gd name="T96" fmla="*/ 14 w 22"/>
                      <a:gd name="T97" fmla="*/ 34 h 68"/>
                      <a:gd name="T98" fmla="*/ 16 w 22"/>
                      <a:gd name="T99" fmla="*/ 30 h 68"/>
                      <a:gd name="T100" fmla="*/ 16 w 22"/>
                      <a:gd name="T101" fmla="*/ 22 h 68"/>
                      <a:gd name="T102" fmla="*/ 16 w 22"/>
                      <a:gd name="T103" fmla="*/ 16 h 68"/>
                      <a:gd name="T104" fmla="*/ 16 w 22"/>
                      <a:gd name="T105" fmla="*/ 14 h 68"/>
                      <a:gd name="T106" fmla="*/ 18 w 22"/>
                      <a:gd name="T107" fmla="*/ 10 h 68"/>
                      <a:gd name="T108" fmla="*/ 22 w 22"/>
                      <a:gd name="T109" fmla="*/ 10 h 68"/>
                      <a:gd name="T110" fmla="*/ 22 w 22"/>
                      <a:gd name="T111" fmla="*/ 10 h 68"/>
                      <a:gd name="T112" fmla="*/ 22 w 22"/>
                      <a:gd name="T113" fmla="*/ 1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" h="68">
                        <a:moveTo>
                          <a:pt x="6" y="22"/>
                        </a:moveTo>
                        <a:lnTo>
                          <a:pt x="6" y="22"/>
                        </a:lnTo>
                        <a:lnTo>
                          <a:pt x="0" y="24"/>
                        </a:lnTo>
                        <a:lnTo>
                          <a:pt x="4" y="30"/>
                        </a:lnTo>
                        <a:lnTo>
                          <a:pt x="8" y="24"/>
                        </a:lnTo>
                        <a:lnTo>
                          <a:pt x="6" y="22"/>
                        </a:lnTo>
                        <a:lnTo>
                          <a:pt x="6" y="22"/>
                        </a:lnTo>
                        <a:lnTo>
                          <a:pt x="6" y="22"/>
                        </a:lnTo>
                        <a:close/>
                        <a:moveTo>
                          <a:pt x="22" y="10"/>
                        </a:moveTo>
                        <a:lnTo>
                          <a:pt x="22" y="10"/>
                        </a:lnTo>
                        <a:lnTo>
                          <a:pt x="22" y="14"/>
                        </a:lnTo>
                        <a:lnTo>
                          <a:pt x="22" y="16"/>
                        </a:lnTo>
                        <a:lnTo>
                          <a:pt x="22" y="22"/>
                        </a:lnTo>
                        <a:lnTo>
                          <a:pt x="22" y="24"/>
                        </a:lnTo>
                        <a:lnTo>
                          <a:pt x="22" y="32"/>
                        </a:lnTo>
                        <a:lnTo>
                          <a:pt x="22" y="34"/>
                        </a:lnTo>
                        <a:lnTo>
                          <a:pt x="18" y="34"/>
                        </a:lnTo>
                        <a:lnTo>
                          <a:pt x="16" y="34"/>
                        </a:lnTo>
                        <a:lnTo>
                          <a:pt x="14" y="34"/>
                        </a:lnTo>
                        <a:lnTo>
                          <a:pt x="16" y="30"/>
                        </a:lnTo>
                        <a:lnTo>
                          <a:pt x="16" y="22"/>
                        </a:lnTo>
                        <a:lnTo>
                          <a:pt x="16" y="16"/>
                        </a:lnTo>
                        <a:lnTo>
                          <a:pt x="16" y="14"/>
                        </a:lnTo>
                        <a:lnTo>
                          <a:pt x="18" y="10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close/>
                        <a:moveTo>
                          <a:pt x="22" y="10"/>
                        </a:moveTo>
                        <a:lnTo>
                          <a:pt x="22" y="10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4" y="4"/>
                        </a:lnTo>
                        <a:lnTo>
                          <a:pt x="8" y="8"/>
                        </a:lnTo>
                        <a:lnTo>
                          <a:pt x="8" y="14"/>
                        </a:lnTo>
                        <a:lnTo>
                          <a:pt x="8" y="18"/>
                        </a:lnTo>
                        <a:lnTo>
                          <a:pt x="6" y="22"/>
                        </a:lnTo>
                        <a:lnTo>
                          <a:pt x="8" y="24"/>
                        </a:lnTo>
                        <a:lnTo>
                          <a:pt x="4" y="30"/>
                        </a:lnTo>
                        <a:lnTo>
                          <a:pt x="6" y="36"/>
                        </a:lnTo>
                        <a:lnTo>
                          <a:pt x="8" y="62"/>
                        </a:lnTo>
                        <a:lnTo>
                          <a:pt x="6" y="68"/>
                        </a:lnTo>
                        <a:lnTo>
                          <a:pt x="14" y="60"/>
                        </a:lnTo>
                        <a:lnTo>
                          <a:pt x="18" y="52"/>
                        </a:lnTo>
                        <a:lnTo>
                          <a:pt x="18" y="50"/>
                        </a:lnTo>
                        <a:lnTo>
                          <a:pt x="18" y="40"/>
                        </a:lnTo>
                        <a:lnTo>
                          <a:pt x="22" y="34"/>
                        </a:lnTo>
                        <a:lnTo>
                          <a:pt x="18" y="34"/>
                        </a:lnTo>
                        <a:lnTo>
                          <a:pt x="16" y="34"/>
                        </a:lnTo>
                        <a:lnTo>
                          <a:pt x="14" y="34"/>
                        </a:lnTo>
                        <a:lnTo>
                          <a:pt x="16" y="30"/>
                        </a:lnTo>
                        <a:lnTo>
                          <a:pt x="16" y="22"/>
                        </a:lnTo>
                        <a:lnTo>
                          <a:pt x="16" y="16"/>
                        </a:lnTo>
                        <a:lnTo>
                          <a:pt x="16" y="14"/>
                        </a:lnTo>
                        <a:lnTo>
                          <a:pt x="18" y="10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9" name="Freeform 1656"/>
                  <p:cNvSpPr>
                    <a:spLocks noEditPoints="1"/>
                  </p:cNvSpPr>
                  <p:nvPr/>
                </p:nvSpPr>
                <p:spPr bwMode="auto">
                  <a:xfrm>
                    <a:off x="431800" y="2733675"/>
                    <a:ext cx="85725" cy="142875"/>
                  </a:xfrm>
                  <a:custGeom>
                    <a:avLst/>
                    <a:gdLst>
                      <a:gd name="T0" fmla="*/ 44 w 54"/>
                      <a:gd name="T1" fmla="*/ 8 h 90"/>
                      <a:gd name="T2" fmla="*/ 44 w 54"/>
                      <a:gd name="T3" fmla="*/ 0 h 90"/>
                      <a:gd name="T4" fmla="*/ 38 w 54"/>
                      <a:gd name="T5" fmla="*/ 8 h 90"/>
                      <a:gd name="T6" fmla="*/ 34 w 54"/>
                      <a:gd name="T7" fmla="*/ 6 h 90"/>
                      <a:gd name="T8" fmla="*/ 30 w 54"/>
                      <a:gd name="T9" fmla="*/ 10 h 90"/>
                      <a:gd name="T10" fmla="*/ 30 w 54"/>
                      <a:gd name="T11" fmla="*/ 14 h 90"/>
                      <a:gd name="T12" fmla="*/ 24 w 54"/>
                      <a:gd name="T13" fmla="*/ 18 h 90"/>
                      <a:gd name="T14" fmla="*/ 18 w 54"/>
                      <a:gd name="T15" fmla="*/ 26 h 90"/>
                      <a:gd name="T16" fmla="*/ 10 w 54"/>
                      <a:gd name="T17" fmla="*/ 26 h 90"/>
                      <a:gd name="T18" fmla="*/ 8 w 54"/>
                      <a:gd name="T19" fmla="*/ 32 h 90"/>
                      <a:gd name="T20" fmla="*/ 10 w 54"/>
                      <a:gd name="T21" fmla="*/ 34 h 90"/>
                      <a:gd name="T22" fmla="*/ 12 w 54"/>
                      <a:gd name="T23" fmla="*/ 38 h 90"/>
                      <a:gd name="T24" fmla="*/ 0 w 54"/>
                      <a:gd name="T25" fmla="*/ 44 h 90"/>
                      <a:gd name="T26" fmla="*/ 14 w 54"/>
                      <a:gd name="T27" fmla="*/ 48 h 90"/>
                      <a:gd name="T28" fmla="*/ 4 w 54"/>
                      <a:gd name="T29" fmla="*/ 76 h 90"/>
                      <a:gd name="T30" fmla="*/ 0 w 54"/>
                      <a:gd name="T31" fmla="*/ 80 h 90"/>
                      <a:gd name="T32" fmla="*/ 8 w 54"/>
                      <a:gd name="T33" fmla="*/ 84 h 90"/>
                      <a:gd name="T34" fmla="*/ 10 w 54"/>
                      <a:gd name="T35" fmla="*/ 90 h 90"/>
                      <a:gd name="T36" fmla="*/ 12 w 54"/>
                      <a:gd name="T37" fmla="*/ 88 h 90"/>
                      <a:gd name="T38" fmla="*/ 14 w 54"/>
                      <a:gd name="T39" fmla="*/ 84 h 90"/>
                      <a:gd name="T40" fmla="*/ 18 w 54"/>
                      <a:gd name="T41" fmla="*/ 90 h 90"/>
                      <a:gd name="T42" fmla="*/ 22 w 54"/>
                      <a:gd name="T43" fmla="*/ 88 h 90"/>
                      <a:gd name="T44" fmla="*/ 32 w 54"/>
                      <a:gd name="T45" fmla="*/ 80 h 90"/>
                      <a:gd name="T46" fmla="*/ 38 w 54"/>
                      <a:gd name="T47" fmla="*/ 74 h 90"/>
                      <a:gd name="T48" fmla="*/ 44 w 54"/>
                      <a:gd name="T49" fmla="*/ 70 h 90"/>
                      <a:gd name="T50" fmla="*/ 50 w 54"/>
                      <a:gd name="T51" fmla="*/ 72 h 90"/>
                      <a:gd name="T52" fmla="*/ 48 w 54"/>
                      <a:gd name="T53" fmla="*/ 70 h 90"/>
                      <a:gd name="T54" fmla="*/ 52 w 54"/>
                      <a:gd name="T55" fmla="*/ 62 h 90"/>
                      <a:gd name="T56" fmla="*/ 48 w 54"/>
                      <a:gd name="T57" fmla="*/ 46 h 90"/>
                      <a:gd name="T58" fmla="*/ 54 w 54"/>
                      <a:gd name="T59" fmla="*/ 28 h 90"/>
                      <a:gd name="T60" fmla="*/ 44 w 54"/>
                      <a:gd name="T61" fmla="*/ 28 h 90"/>
                      <a:gd name="T62" fmla="*/ 38 w 54"/>
                      <a:gd name="T63" fmla="*/ 28 h 90"/>
                      <a:gd name="T64" fmla="*/ 34 w 54"/>
                      <a:gd name="T65" fmla="*/ 26 h 90"/>
                      <a:gd name="T66" fmla="*/ 32 w 54"/>
                      <a:gd name="T67" fmla="*/ 20 h 90"/>
                      <a:gd name="T68" fmla="*/ 38 w 54"/>
                      <a:gd name="T69" fmla="*/ 18 h 90"/>
                      <a:gd name="T70" fmla="*/ 40 w 54"/>
                      <a:gd name="T71" fmla="*/ 14 h 90"/>
                      <a:gd name="T72" fmla="*/ 44 w 54"/>
                      <a:gd name="T73" fmla="*/ 8 h 90"/>
                      <a:gd name="T74" fmla="*/ 44 w 54"/>
                      <a:gd name="T75" fmla="*/ 8 h 90"/>
                      <a:gd name="T76" fmla="*/ 18 w 54"/>
                      <a:gd name="T77" fmla="*/ 44 h 90"/>
                      <a:gd name="T78" fmla="*/ 18 w 54"/>
                      <a:gd name="T79" fmla="*/ 48 h 90"/>
                      <a:gd name="T80" fmla="*/ 14 w 54"/>
                      <a:gd name="T81" fmla="*/ 46 h 90"/>
                      <a:gd name="T82" fmla="*/ 18 w 54"/>
                      <a:gd name="T83" fmla="*/ 44 h 90"/>
                      <a:gd name="T84" fmla="*/ 18 w 54"/>
                      <a:gd name="T85" fmla="*/ 44 h 90"/>
                      <a:gd name="T86" fmla="*/ 18 w 54"/>
                      <a:gd name="T87" fmla="*/ 64 h 90"/>
                      <a:gd name="T88" fmla="*/ 18 w 54"/>
                      <a:gd name="T89" fmla="*/ 62 h 90"/>
                      <a:gd name="T90" fmla="*/ 18 w 54"/>
                      <a:gd name="T91" fmla="*/ 62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4" h="90">
                        <a:moveTo>
                          <a:pt x="44" y="8"/>
                        </a:moveTo>
                        <a:lnTo>
                          <a:pt x="44" y="8"/>
                        </a:lnTo>
                        <a:lnTo>
                          <a:pt x="44" y="2"/>
                        </a:lnTo>
                        <a:lnTo>
                          <a:pt x="44" y="0"/>
                        </a:lnTo>
                        <a:lnTo>
                          <a:pt x="42" y="0"/>
                        </a:lnTo>
                        <a:lnTo>
                          <a:pt x="38" y="8"/>
                        </a:lnTo>
                        <a:lnTo>
                          <a:pt x="38" y="6"/>
                        </a:lnTo>
                        <a:lnTo>
                          <a:pt x="34" y="6"/>
                        </a:lnTo>
                        <a:lnTo>
                          <a:pt x="30" y="6"/>
                        </a:lnTo>
                        <a:lnTo>
                          <a:pt x="30" y="10"/>
                        </a:lnTo>
                        <a:lnTo>
                          <a:pt x="24" y="14"/>
                        </a:lnTo>
                        <a:lnTo>
                          <a:pt x="30" y="14"/>
                        </a:lnTo>
                        <a:lnTo>
                          <a:pt x="30" y="18"/>
                        </a:lnTo>
                        <a:lnTo>
                          <a:pt x="24" y="18"/>
                        </a:lnTo>
                        <a:lnTo>
                          <a:pt x="22" y="24"/>
                        </a:lnTo>
                        <a:lnTo>
                          <a:pt x="18" y="26"/>
                        </a:lnTo>
                        <a:lnTo>
                          <a:pt x="12" y="26"/>
                        </a:lnTo>
                        <a:lnTo>
                          <a:pt x="10" y="26"/>
                        </a:lnTo>
                        <a:lnTo>
                          <a:pt x="8" y="24"/>
                        </a:lnTo>
                        <a:lnTo>
                          <a:pt x="8" y="32"/>
                        </a:lnTo>
                        <a:lnTo>
                          <a:pt x="10" y="32"/>
                        </a:lnTo>
                        <a:lnTo>
                          <a:pt x="10" y="34"/>
                        </a:lnTo>
                        <a:lnTo>
                          <a:pt x="10" y="36"/>
                        </a:lnTo>
                        <a:lnTo>
                          <a:pt x="12" y="38"/>
                        </a:lnTo>
                        <a:lnTo>
                          <a:pt x="2" y="38"/>
                        </a:lnTo>
                        <a:lnTo>
                          <a:pt x="0" y="44"/>
                        </a:lnTo>
                        <a:lnTo>
                          <a:pt x="4" y="48"/>
                        </a:lnTo>
                        <a:lnTo>
                          <a:pt x="14" y="48"/>
                        </a:lnTo>
                        <a:lnTo>
                          <a:pt x="10" y="62"/>
                        </a:lnTo>
                        <a:lnTo>
                          <a:pt x="4" y="76"/>
                        </a:lnTo>
                        <a:lnTo>
                          <a:pt x="0" y="76"/>
                        </a:lnTo>
                        <a:lnTo>
                          <a:pt x="0" y="80"/>
                        </a:lnTo>
                        <a:lnTo>
                          <a:pt x="2" y="84"/>
                        </a:lnTo>
                        <a:lnTo>
                          <a:pt x="8" y="84"/>
                        </a:lnTo>
                        <a:lnTo>
                          <a:pt x="4" y="90"/>
                        </a:lnTo>
                        <a:lnTo>
                          <a:pt x="10" y="90"/>
                        </a:lnTo>
                        <a:lnTo>
                          <a:pt x="10" y="88"/>
                        </a:lnTo>
                        <a:lnTo>
                          <a:pt x="12" y="88"/>
                        </a:lnTo>
                        <a:lnTo>
                          <a:pt x="12" y="84"/>
                        </a:lnTo>
                        <a:lnTo>
                          <a:pt x="14" y="84"/>
                        </a:lnTo>
                        <a:lnTo>
                          <a:pt x="18" y="88"/>
                        </a:lnTo>
                        <a:lnTo>
                          <a:pt x="18" y="90"/>
                        </a:lnTo>
                        <a:lnTo>
                          <a:pt x="22" y="90"/>
                        </a:lnTo>
                        <a:lnTo>
                          <a:pt x="22" y="88"/>
                        </a:lnTo>
                        <a:lnTo>
                          <a:pt x="30" y="80"/>
                        </a:lnTo>
                        <a:lnTo>
                          <a:pt x="32" y="80"/>
                        </a:lnTo>
                        <a:lnTo>
                          <a:pt x="38" y="80"/>
                        </a:lnTo>
                        <a:lnTo>
                          <a:pt x="38" y="74"/>
                        </a:lnTo>
                        <a:lnTo>
                          <a:pt x="44" y="74"/>
                        </a:lnTo>
                        <a:lnTo>
                          <a:pt x="44" y="70"/>
                        </a:lnTo>
                        <a:lnTo>
                          <a:pt x="48" y="72"/>
                        </a:lnTo>
                        <a:lnTo>
                          <a:pt x="50" y="72"/>
                        </a:lnTo>
                        <a:lnTo>
                          <a:pt x="50" y="70"/>
                        </a:lnTo>
                        <a:lnTo>
                          <a:pt x="48" y="70"/>
                        </a:lnTo>
                        <a:lnTo>
                          <a:pt x="48" y="66"/>
                        </a:lnTo>
                        <a:lnTo>
                          <a:pt x="52" y="62"/>
                        </a:lnTo>
                        <a:lnTo>
                          <a:pt x="52" y="56"/>
                        </a:lnTo>
                        <a:lnTo>
                          <a:pt x="48" y="46"/>
                        </a:lnTo>
                        <a:lnTo>
                          <a:pt x="50" y="34"/>
                        </a:lnTo>
                        <a:lnTo>
                          <a:pt x="54" y="28"/>
                        </a:lnTo>
                        <a:lnTo>
                          <a:pt x="48" y="32"/>
                        </a:lnTo>
                        <a:lnTo>
                          <a:pt x="44" y="28"/>
                        </a:lnTo>
                        <a:lnTo>
                          <a:pt x="40" y="32"/>
                        </a:lnTo>
                        <a:lnTo>
                          <a:pt x="38" y="28"/>
                        </a:lnTo>
                        <a:lnTo>
                          <a:pt x="38" y="26"/>
                        </a:lnTo>
                        <a:lnTo>
                          <a:pt x="34" y="26"/>
                        </a:lnTo>
                        <a:lnTo>
                          <a:pt x="32" y="24"/>
                        </a:lnTo>
                        <a:lnTo>
                          <a:pt x="32" y="20"/>
                        </a:lnTo>
                        <a:lnTo>
                          <a:pt x="34" y="18"/>
                        </a:lnTo>
                        <a:lnTo>
                          <a:pt x="38" y="18"/>
                        </a:lnTo>
                        <a:lnTo>
                          <a:pt x="38" y="16"/>
                        </a:lnTo>
                        <a:lnTo>
                          <a:pt x="40" y="14"/>
                        </a:lnTo>
                        <a:lnTo>
                          <a:pt x="42" y="10"/>
                        </a:lnTo>
                        <a:lnTo>
                          <a:pt x="44" y="8"/>
                        </a:lnTo>
                        <a:lnTo>
                          <a:pt x="44" y="8"/>
                        </a:lnTo>
                        <a:lnTo>
                          <a:pt x="44" y="8"/>
                        </a:lnTo>
                        <a:close/>
                        <a:moveTo>
                          <a:pt x="18" y="44"/>
                        </a:moveTo>
                        <a:lnTo>
                          <a:pt x="18" y="44"/>
                        </a:lnTo>
                        <a:lnTo>
                          <a:pt x="20" y="46"/>
                        </a:lnTo>
                        <a:lnTo>
                          <a:pt x="18" y="48"/>
                        </a:lnTo>
                        <a:lnTo>
                          <a:pt x="14" y="48"/>
                        </a:lnTo>
                        <a:lnTo>
                          <a:pt x="14" y="46"/>
                        </a:lnTo>
                        <a:lnTo>
                          <a:pt x="14" y="44"/>
                        </a:lnTo>
                        <a:lnTo>
                          <a:pt x="18" y="44"/>
                        </a:lnTo>
                        <a:lnTo>
                          <a:pt x="18" y="44"/>
                        </a:lnTo>
                        <a:lnTo>
                          <a:pt x="18" y="44"/>
                        </a:lnTo>
                        <a:close/>
                        <a:moveTo>
                          <a:pt x="18" y="62"/>
                        </a:moveTo>
                        <a:lnTo>
                          <a:pt x="18" y="64"/>
                        </a:lnTo>
                        <a:lnTo>
                          <a:pt x="14" y="64"/>
                        </a:lnTo>
                        <a:lnTo>
                          <a:pt x="18" y="62"/>
                        </a:lnTo>
                        <a:lnTo>
                          <a:pt x="18" y="62"/>
                        </a:lnTo>
                        <a:lnTo>
                          <a:pt x="18" y="6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0" name="Freeform 1657"/>
                  <p:cNvSpPr/>
                  <p:nvPr/>
                </p:nvSpPr>
                <p:spPr bwMode="auto">
                  <a:xfrm>
                    <a:off x="1562100" y="3346450"/>
                    <a:ext cx="228600" cy="247650"/>
                  </a:xfrm>
                  <a:custGeom>
                    <a:avLst/>
                    <a:gdLst>
                      <a:gd name="T0" fmla="*/ 138 w 144"/>
                      <a:gd name="T1" fmla="*/ 132 h 156"/>
                      <a:gd name="T2" fmla="*/ 136 w 144"/>
                      <a:gd name="T3" fmla="*/ 124 h 156"/>
                      <a:gd name="T4" fmla="*/ 134 w 144"/>
                      <a:gd name="T5" fmla="*/ 112 h 156"/>
                      <a:gd name="T6" fmla="*/ 132 w 144"/>
                      <a:gd name="T7" fmla="*/ 104 h 156"/>
                      <a:gd name="T8" fmla="*/ 124 w 144"/>
                      <a:gd name="T9" fmla="*/ 92 h 156"/>
                      <a:gd name="T10" fmla="*/ 116 w 144"/>
                      <a:gd name="T11" fmla="*/ 92 h 156"/>
                      <a:gd name="T12" fmla="*/ 118 w 144"/>
                      <a:gd name="T13" fmla="*/ 88 h 156"/>
                      <a:gd name="T14" fmla="*/ 106 w 144"/>
                      <a:gd name="T15" fmla="*/ 78 h 156"/>
                      <a:gd name="T16" fmla="*/ 102 w 144"/>
                      <a:gd name="T17" fmla="*/ 70 h 156"/>
                      <a:gd name="T18" fmla="*/ 98 w 144"/>
                      <a:gd name="T19" fmla="*/ 60 h 156"/>
                      <a:gd name="T20" fmla="*/ 96 w 144"/>
                      <a:gd name="T21" fmla="*/ 54 h 156"/>
                      <a:gd name="T22" fmla="*/ 98 w 144"/>
                      <a:gd name="T23" fmla="*/ 52 h 156"/>
                      <a:gd name="T24" fmla="*/ 98 w 144"/>
                      <a:gd name="T25" fmla="*/ 46 h 156"/>
                      <a:gd name="T26" fmla="*/ 100 w 144"/>
                      <a:gd name="T27" fmla="*/ 50 h 156"/>
                      <a:gd name="T28" fmla="*/ 102 w 144"/>
                      <a:gd name="T29" fmla="*/ 44 h 156"/>
                      <a:gd name="T30" fmla="*/ 102 w 144"/>
                      <a:gd name="T31" fmla="*/ 36 h 156"/>
                      <a:gd name="T32" fmla="*/ 110 w 144"/>
                      <a:gd name="T33" fmla="*/ 34 h 156"/>
                      <a:gd name="T34" fmla="*/ 108 w 144"/>
                      <a:gd name="T35" fmla="*/ 32 h 156"/>
                      <a:gd name="T36" fmla="*/ 100 w 144"/>
                      <a:gd name="T37" fmla="*/ 32 h 156"/>
                      <a:gd name="T38" fmla="*/ 96 w 144"/>
                      <a:gd name="T39" fmla="*/ 32 h 156"/>
                      <a:gd name="T40" fmla="*/ 90 w 144"/>
                      <a:gd name="T41" fmla="*/ 28 h 156"/>
                      <a:gd name="T42" fmla="*/ 88 w 144"/>
                      <a:gd name="T43" fmla="*/ 24 h 156"/>
                      <a:gd name="T44" fmla="*/ 84 w 144"/>
                      <a:gd name="T45" fmla="*/ 18 h 156"/>
                      <a:gd name="T46" fmla="*/ 82 w 144"/>
                      <a:gd name="T47" fmla="*/ 10 h 156"/>
                      <a:gd name="T48" fmla="*/ 74 w 144"/>
                      <a:gd name="T49" fmla="*/ 2 h 156"/>
                      <a:gd name="T50" fmla="*/ 70 w 144"/>
                      <a:gd name="T51" fmla="*/ 0 h 156"/>
                      <a:gd name="T52" fmla="*/ 62 w 144"/>
                      <a:gd name="T53" fmla="*/ 2 h 156"/>
                      <a:gd name="T54" fmla="*/ 56 w 144"/>
                      <a:gd name="T55" fmla="*/ 2 h 156"/>
                      <a:gd name="T56" fmla="*/ 52 w 144"/>
                      <a:gd name="T57" fmla="*/ 2 h 156"/>
                      <a:gd name="T58" fmla="*/ 48 w 144"/>
                      <a:gd name="T59" fmla="*/ 8 h 156"/>
                      <a:gd name="T60" fmla="*/ 42 w 144"/>
                      <a:gd name="T61" fmla="*/ 16 h 156"/>
                      <a:gd name="T62" fmla="*/ 38 w 144"/>
                      <a:gd name="T63" fmla="*/ 26 h 156"/>
                      <a:gd name="T64" fmla="*/ 36 w 144"/>
                      <a:gd name="T65" fmla="*/ 34 h 156"/>
                      <a:gd name="T66" fmla="*/ 36 w 144"/>
                      <a:gd name="T67" fmla="*/ 40 h 156"/>
                      <a:gd name="T68" fmla="*/ 36 w 144"/>
                      <a:gd name="T69" fmla="*/ 46 h 156"/>
                      <a:gd name="T70" fmla="*/ 30 w 144"/>
                      <a:gd name="T71" fmla="*/ 60 h 156"/>
                      <a:gd name="T72" fmla="*/ 8 w 144"/>
                      <a:gd name="T73" fmla="*/ 110 h 156"/>
                      <a:gd name="T74" fmla="*/ 48 w 144"/>
                      <a:gd name="T75" fmla="*/ 138 h 156"/>
                      <a:gd name="T76" fmla="*/ 62 w 144"/>
                      <a:gd name="T77" fmla="*/ 148 h 156"/>
                      <a:gd name="T78" fmla="*/ 100 w 144"/>
                      <a:gd name="T79" fmla="*/ 156 h 156"/>
                      <a:gd name="T80" fmla="*/ 114 w 144"/>
                      <a:gd name="T81" fmla="*/ 146 h 156"/>
                      <a:gd name="T82" fmla="*/ 120 w 144"/>
                      <a:gd name="T83" fmla="*/ 136 h 156"/>
                      <a:gd name="T84" fmla="*/ 128 w 144"/>
                      <a:gd name="T85" fmla="*/ 136 h 156"/>
                      <a:gd name="T86" fmla="*/ 142 w 144"/>
                      <a:gd name="T87" fmla="*/ 140 h 156"/>
                      <a:gd name="T88" fmla="*/ 144 w 144"/>
                      <a:gd name="T89" fmla="*/ 136 h 156"/>
                      <a:gd name="T90" fmla="*/ 144 w 144"/>
                      <a:gd name="T91" fmla="*/ 136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44" h="156">
                        <a:moveTo>
                          <a:pt x="144" y="136"/>
                        </a:moveTo>
                        <a:lnTo>
                          <a:pt x="138" y="132"/>
                        </a:lnTo>
                        <a:lnTo>
                          <a:pt x="138" y="124"/>
                        </a:lnTo>
                        <a:lnTo>
                          <a:pt x="136" y="124"/>
                        </a:lnTo>
                        <a:lnTo>
                          <a:pt x="134" y="116"/>
                        </a:lnTo>
                        <a:lnTo>
                          <a:pt x="134" y="112"/>
                        </a:lnTo>
                        <a:lnTo>
                          <a:pt x="134" y="106"/>
                        </a:lnTo>
                        <a:lnTo>
                          <a:pt x="132" y="104"/>
                        </a:lnTo>
                        <a:lnTo>
                          <a:pt x="126" y="94"/>
                        </a:lnTo>
                        <a:lnTo>
                          <a:pt x="124" y="92"/>
                        </a:lnTo>
                        <a:lnTo>
                          <a:pt x="118" y="92"/>
                        </a:lnTo>
                        <a:lnTo>
                          <a:pt x="116" y="92"/>
                        </a:lnTo>
                        <a:lnTo>
                          <a:pt x="118" y="92"/>
                        </a:lnTo>
                        <a:lnTo>
                          <a:pt x="118" y="88"/>
                        </a:lnTo>
                        <a:lnTo>
                          <a:pt x="114" y="80"/>
                        </a:lnTo>
                        <a:lnTo>
                          <a:pt x="106" y="78"/>
                        </a:lnTo>
                        <a:lnTo>
                          <a:pt x="106" y="76"/>
                        </a:lnTo>
                        <a:lnTo>
                          <a:pt x="102" y="70"/>
                        </a:lnTo>
                        <a:lnTo>
                          <a:pt x="100" y="66"/>
                        </a:lnTo>
                        <a:lnTo>
                          <a:pt x="98" y="60"/>
                        </a:lnTo>
                        <a:lnTo>
                          <a:pt x="96" y="58"/>
                        </a:lnTo>
                        <a:lnTo>
                          <a:pt x="96" y="54"/>
                        </a:lnTo>
                        <a:lnTo>
                          <a:pt x="98" y="54"/>
                        </a:lnTo>
                        <a:lnTo>
                          <a:pt x="98" y="52"/>
                        </a:lnTo>
                        <a:lnTo>
                          <a:pt x="98" y="50"/>
                        </a:lnTo>
                        <a:lnTo>
                          <a:pt x="98" y="46"/>
                        </a:lnTo>
                        <a:lnTo>
                          <a:pt x="98" y="50"/>
                        </a:lnTo>
                        <a:lnTo>
                          <a:pt x="100" y="50"/>
                        </a:lnTo>
                        <a:lnTo>
                          <a:pt x="102" y="46"/>
                        </a:lnTo>
                        <a:lnTo>
                          <a:pt x="102" y="44"/>
                        </a:lnTo>
                        <a:lnTo>
                          <a:pt x="102" y="40"/>
                        </a:lnTo>
                        <a:lnTo>
                          <a:pt x="102" y="36"/>
                        </a:lnTo>
                        <a:lnTo>
                          <a:pt x="108" y="36"/>
                        </a:lnTo>
                        <a:lnTo>
                          <a:pt x="110" y="34"/>
                        </a:lnTo>
                        <a:lnTo>
                          <a:pt x="108" y="34"/>
                        </a:lnTo>
                        <a:lnTo>
                          <a:pt x="108" y="32"/>
                        </a:lnTo>
                        <a:lnTo>
                          <a:pt x="106" y="34"/>
                        </a:lnTo>
                        <a:lnTo>
                          <a:pt x="100" y="32"/>
                        </a:lnTo>
                        <a:lnTo>
                          <a:pt x="98" y="32"/>
                        </a:lnTo>
                        <a:lnTo>
                          <a:pt x="96" y="32"/>
                        </a:lnTo>
                        <a:lnTo>
                          <a:pt x="92" y="28"/>
                        </a:lnTo>
                        <a:lnTo>
                          <a:pt x="90" y="28"/>
                        </a:lnTo>
                        <a:lnTo>
                          <a:pt x="88" y="26"/>
                        </a:lnTo>
                        <a:lnTo>
                          <a:pt x="88" y="24"/>
                        </a:lnTo>
                        <a:lnTo>
                          <a:pt x="84" y="22"/>
                        </a:lnTo>
                        <a:lnTo>
                          <a:pt x="84" y="18"/>
                        </a:lnTo>
                        <a:lnTo>
                          <a:pt x="82" y="16"/>
                        </a:lnTo>
                        <a:lnTo>
                          <a:pt x="82" y="10"/>
                        </a:lnTo>
                        <a:lnTo>
                          <a:pt x="80" y="2"/>
                        </a:lnTo>
                        <a:lnTo>
                          <a:pt x="74" y="2"/>
                        </a:lnTo>
                        <a:lnTo>
                          <a:pt x="70" y="6"/>
                        </a:lnTo>
                        <a:lnTo>
                          <a:pt x="70" y="0"/>
                        </a:lnTo>
                        <a:lnTo>
                          <a:pt x="64" y="0"/>
                        </a:lnTo>
                        <a:lnTo>
                          <a:pt x="62" y="2"/>
                        </a:lnTo>
                        <a:lnTo>
                          <a:pt x="60" y="6"/>
                        </a:lnTo>
                        <a:lnTo>
                          <a:pt x="56" y="2"/>
                        </a:lnTo>
                        <a:lnTo>
                          <a:pt x="54" y="2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8" y="8"/>
                        </a:lnTo>
                        <a:lnTo>
                          <a:pt x="46" y="14"/>
                        </a:lnTo>
                        <a:lnTo>
                          <a:pt x="42" y="16"/>
                        </a:lnTo>
                        <a:lnTo>
                          <a:pt x="38" y="22"/>
                        </a:lnTo>
                        <a:lnTo>
                          <a:pt x="38" y="26"/>
                        </a:lnTo>
                        <a:lnTo>
                          <a:pt x="38" y="28"/>
                        </a:lnTo>
                        <a:lnTo>
                          <a:pt x="36" y="34"/>
                        </a:lnTo>
                        <a:lnTo>
                          <a:pt x="36" y="36"/>
                        </a:lnTo>
                        <a:lnTo>
                          <a:pt x="36" y="40"/>
                        </a:lnTo>
                        <a:lnTo>
                          <a:pt x="38" y="42"/>
                        </a:lnTo>
                        <a:lnTo>
                          <a:pt x="36" y="46"/>
                        </a:lnTo>
                        <a:lnTo>
                          <a:pt x="34" y="54"/>
                        </a:lnTo>
                        <a:lnTo>
                          <a:pt x="30" y="60"/>
                        </a:lnTo>
                        <a:lnTo>
                          <a:pt x="0" y="84"/>
                        </a:lnTo>
                        <a:lnTo>
                          <a:pt x="8" y="110"/>
                        </a:lnTo>
                        <a:lnTo>
                          <a:pt x="48" y="132"/>
                        </a:lnTo>
                        <a:lnTo>
                          <a:pt x="48" y="138"/>
                        </a:lnTo>
                        <a:lnTo>
                          <a:pt x="60" y="138"/>
                        </a:lnTo>
                        <a:lnTo>
                          <a:pt x="62" y="148"/>
                        </a:lnTo>
                        <a:lnTo>
                          <a:pt x="72" y="154"/>
                        </a:lnTo>
                        <a:lnTo>
                          <a:pt x="100" y="156"/>
                        </a:lnTo>
                        <a:lnTo>
                          <a:pt x="106" y="154"/>
                        </a:lnTo>
                        <a:lnTo>
                          <a:pt x="114" y="146"/>
                        </a:lnTo>
                        <a:lnTo>
                          <a:pt x="118" y="138"/>
                        </a:lnTo>
                        <a:lnTo>
                          <a:pt x="120" y="136"/>
                        </a:lnTo>
                        <a:lnTo>
                          <a:pt x="124" y="136"/>
                        </a:lnTo>
                        <a:lnTo>
                          <a:pt x="128" y="136"/>
                        </a:lnTo>
                        <a:lnTo>
                          <a:pt x="134" y="136"/>
                        </a:lnTo>
                        <a:lnTo>
                          <a:pt x="142" y="140"/>
                        </a:lnTo>
                        <a:lnTo>
                          <a:pt x="142" y="138"/>
                        </a:lnTo>
                        <a:lnTo>
                          <a:pt x="144" y="136"/>
                        </a:lnTo>
                        <a:lnTo>
                          <a:pt x="144" y="136"/>
                        </a:lnTo>
                        <a:lnTo>
                          <a:pt x="144" y="13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1" name="Freeform 1658"/>
                  <p:cNvSpPr>
                    <a:spLocks noEditPoints="1"/>
                  </p:cNvSpPr>
                  <p:nvPr/>
                </p:nvSpPr>
                <p:spPr bwMode="auto">
                  <a:xfrm>
                    <a:off x="1679575" y="3270250"/>
                    <a:ext cx="447675" cy="450850"/>
                  </a:xfrm>
                  <a:custGeom>
                    <a:avLst/>
                    <a:gdLst>
                      <a:gd name="T0" fmla="*/ 266 w 282"/>
                      <a:gd name="T1" fmla="*/ 254 h 284"/>
                      <a:gd name="T2" fmla="*/ 278 w 282"/>
                      <a:gd name="T3" fmla="*/ 238 h 284"/>
                      <a:gd name="T4" fmla="*/ 260 w 282"/>
                      <a:gd name="T5" fmla="*/ 212 h 284"/>
                      <a:gd name="T6" fmla="*/ 266 w 282"/>
                      <a:gd name="T7" fmla="*/ 168 h 284"/>
                      <a:gd name="T8" fmla="*/ 252 w 282"/>
                      <a:gd name="T9" fmla="*/ 156 h 284"/>
                      <a:gd name="T10" fmla="*/ 242 w 282"/>
                      <a:gd name="T11" fmla="*/ 126 h 284"/>
                      <a:gd name="T12" fmla="*/ 242 w 282"/>
                      <a:gd name="T13" fmla="*/ 104 h 284"/>
                      <a:gd name="T14" fmla="*/ 256 w 282"/>
                      <a:gd name="T15" fmla="*/ 90 h 284"/>
                      <a:gd name="T16" fmla="*/ 260 w 282"/>
                      <a:gd name="T17" fmla="*/ 64 h 284"/>
                      <a:gd name="T18" fmla="*/ 242 w 282"/>
                      <a:gd name="T19" fmla="*/ 46 h 284"/>
                      <a:gd name="T20" fmla="*/ 210 w 282"/>
                      <a:gd name="T21" fmla="*/ 30 h 284"/>
                      <a:gd name="T22" fmla="*/ 170 w 282"/>
                      <a:gd name="T23" fmla="*/ 30 h 284"/>
                      <a:gd name="T24" fmla="*/ 154 w 282"/>
                      <a:gd name="T25" fmla="*/ 40 h 284"/>
                      <a:gd name="T26" fmla="*/ 138 w 282"/>
                      <a:gd name="T27" fmla="*/ 62 h 284"/>
                      <a:gd name="T28" fmla="*/ 128 w 282"/>
                      <a:gd name="T29" fmla="*/ 58 h 284"/>
                      <a:gd name="T30" fmla="*/ 90 w 282"/>
                      <a:gd name="T31" fmla="*/ 50 h 284"/>
                      <a:gd name="T32" fmla="*/ 80 w 282"/>
                      <a:gd name="T33" fmla="*/ 50 h 284"/>
                      <a:gd name="T34" fmla="*/ 70 w 282"/>
                      <a:gd name="T35" fmla="*/ 28 h 284"/>
                      <a:gd name="T36" fmla="*/ 60 w 282"/>
                      <a:gd name="T37" fmla="*/ 14 h 284"/>
                      <a:gd name="T38" fmla="*/ 62 w 282"/>
                      <a:gd name="T39" fmla="*/ 8 h 284"/>
                      <a:gd name="T40" fmla="*/ 54 w 282"/>
                      <a:gd name="T41" fmla="*/ 0 h 284"/>
                      <a:gd name="T42" fmla="*/ 44 w 282"/>
                      <a:gd name="T43" fmla="*/ 10 h 284"/>
                      <a:gd name="T44" fmla="*/ 26 w 282"/>
                      <a:gd name="T45" fmla="*/ 14 h 284"/>
                      <a:gd name="T46" fmla="*/ 16 w 282"/>
                      <a:gd name="T47" fmla="*/ 2 h 284"/>
                      <a:gd name="T48" fmla="*/ 6 w 282"/>
                      <a:gd name="T49" fmla="*/ 4 h 284"/>
                      <a:gd name="T50" fmla="*/ 2 w 282"/>
                      <a:gd name="T51" fmla="*/ 18 h 284"/>
                      <a:gd name="T52" fmla="*/ 0 w 282"/>
                      <a:gd name="T53" fmla="*/ 32 h 284"/>
                      <a:gd name="T54" fmla="*/ 8 w 282"/>
                      <a:gd name="T55" fmla="*/ 50 h 284"/>
                      <a:gd name="T56" fmla="*/ 10 w 282"/>
                      <a:gd name="T57" fmla="*/ 66 h 284"/>
                      <a:gd name="T58" fmla="*/ 16 w 282"/>
                      <a:gd name="T59" fmla="*/ 76 h 284"/>
                      <a:gd name="T60" fmla="*/ 26 w 282"/>
                      <a:gd name="T61" fmla="*/ 78 h 284"/>
                      <a:gd name="T62" fmla="*/ 36 w 282"/>
                      <a:gd name="T63" fmla="*/ 82 h 284"/>
                      <a:gd name="T64" fmla="*/ 28 w 282"/>
                      <a:gd name="T65" fmla="*/ 92 h 284"/>
                      <a:gd name="T66" fmla="*/ 24 w 282"/>
                      <a:gd name="T67" fmla="*/ 94 h 284"/>
                      <a:gd name="T68" fmla="*/ 20 w 282"/>
                      <a:gd name="T69" fmla="*/ 102 h 284"/>
                      <a:gd name="T70" fmla="*/ 28 w 282"/>
                      <a:gd name="T71" fmla="*/ 118 h 284"/>
                      <a:gd name="T72" fmla="*/ 44 w 282"/>
                      <a:gd name="T73" fmla="*/ 136 h 284"/>
                      <a:gd name="T74" fmla="*/ 48 w 282"/>
                      <a:gd name="T75" fmla="*/ 138 h 284"/>
                      <a:gd name="T76" fmla="*/ 60 w 282"/>
                      <a:gd name="T77" fmla="*/ 158 h 284"/>
                      <a:gd name="T78" fmla="*/ 64 w 282"/>
                      <a:gd name="T79" fmla="*/ 180 h 284"/>
                      <a:gd name="T80" fmla="*/ 88 w 282"/>
                      <a:gd name="T81" fmla="*/ 184 h 284"/>
                      <a:gd name="T82" fmla="*/ 102 w 282"/>
                      <a:gd name="T83" fmla="*/ 222 h 284"/>
                      <a:gd name="T84" fmla="*/ 110 w 282"/>
                      <a:gd name="T85" fmla="*/ 234 h 284"/>
                      <a:gd name="T86" fmla="*/ 130 w 282"/>
                      <a:gd name="T87" fmla="*/ 254 h 284"/>
                      <a:gd name="T88" fmla="*/ 178 w 282"/>
                      <a:gd name="T89" fmla="*/ 248 h 284"/>
                      <a:gd name="T90" fmla="*/ 184 w 282"/>
                      <a:gd name="T91" fmla="*/ 248 h 284"/>
                      <a:gd name="T92" fmla="*/ 190 w 282"/>
                      <a:gd name="T93" fmla="*/ 266 h 284"/>
                      <a:gd name="T94" fmla="*/ 216 w 282"/>
                      <a:gd name="T95" fmla="*/ 280 h 284"/>
                      <a:gd name="T96" fmla="*/ 248 w 282"/>
                      <a:gd name="T97" fmla="*/ 284 h 284"/>
                      <a:gd name="T98" fmla="*/ 12 w 282"/>
                      <a:gd name="T99" fmla="*/ 32 h 284"/>
                      <a:gd name="T100" fmla="*/ 24 w 282"/>
                      <a:gd name="T101" fmla="*/ 64 h 284"/>
                      <a:gd name="T102" fmla="*/ 16 w 282"/>
                      <a:gd name="T103" fmla="*/ 38 h 284"/>
                      <a:gd name="T104" fmla="*/ 8 w 282"/>
                      <a:gd name="T105" fmla="*/ 32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82" h="284">
                        <a:moveTo>
                          <a:pt x="248" y="284"/>
                        </a:moveTo>
                        <a:lnTo>
                          <a:pt x="252" y="270"/>
                        </a:lnTo>
                        <a:lnTo>
                          <a:pt x="260" y="256"/>
                        </a:lnTo>
                        <a:lnTo>
                          <a:pt x="266" y="254"/>
                        </a:lnTo>
                        <a:lnTo>
                          <a:pt x="278" y="252"/>
                        </a:lnTo>
                        <a:lnTo>
                          <a:pt x="282" y="248"/>
                        </a:lnTo>
                        <a:lnTo>
                          <a:pt x="282" y="240"/>
                        </a:lnTo>
                        <a:lnTo>
                          <a:pt x="278" y="238"/>
                        </a:lnTo>
                        <a:lnTo>
                          <a:pt x="274" y="230"/>
                        </a:lnTo>
                        <a:lnTo>
                          <a:pt x="272" y="222"/>
                        </a:lnTo>
                        <a:lnTo>
                          <a:pt x="264" y="220"/>
                        </a:lnTo>
                        <a:lnTo>
                          <a:pt x="260" y="212"/>
                        </a:lnTo>
                        <a:lnTo>
                          <a:pt x="256" y="208"/>
                        </a:lnTo>
                        <a:lnTo>
                          <a:pt x="260" y="202"/>
                        </a:lnTo>
                        <a:lnTo>
                          <a:pt x="252" y="186"/>
                        </a:lnTo>
                        <a:lnTo>
                          <a:pt x="266" y="168"/>
                        </a:lnTo>
                        <a:lnTo>
                          <a:pt x="266" y="164"/>
                        </a:lnTo>
                        <a:lnTo>
                          <a:pt x="264" y="162"/>
                        </a:lnTo>
                        <a:lnTo>
                          <a:pt x="252" y="158"/>
                        </a:lnTo>
                        <a:lnTo>
                          <a:pt x="252" y="156"/>
                        </a:lnTo>
                        <a:lnTo>
                          <a:pt x="252" y="148"/>
                        </a:lnTo>
                        <a:lnTo>
                          <a:pt x="246" y="138"/>
                        </a:lnTo>
                        <a:lnTo>
                          <a:pt x="242" y="132"/>
                        </a:lnTo>
                        <a:lnTo>
                          <a:pt x="242" y="126"/>
                        </a:lnTo>
                        <a:lnTo>
                          <a:pt x="246" y="120"/>
                        </a:lnTo>
                        <a:lnTo>
                          <a:pt x="242" y="118"/>
                        </a:lnTo>
                        <a:lnTo>
                          <a:pt x="242" y="114"/>
                        </a:lnTo>
                        <a:lnTo>
                          <a:pt x="242" y="104"/>
                        </a:lnTo>
                        <a:lnTo>
                          <a:pt x="246" y="96"/>
                        </a:lnTo>
                        <a:lnTo>
                          <a:pt x="248" y="94"/>
                        </a:lnTo>
                        <a:lnTo>
                          <a:pt x="254" y="94"/>
                        </a:lnTo>
                        <a:lnTo>
                          <a:pt x="256" y="90"/>
                        </a:lnTo>
                        <a:lnTo>
                          <a:pt x="260" y="84"/>
                        </a:lnTo>
                        <a:lnTo>
                          <a:pt x="262" y="76"/>
                        </a:lnTo>
                        <a:lnTo>
                          <a:pt x="260" y="68"/>
                        </a:lnTo>
                        <a:lnTo>
                          <a:pt x="260" y="64"/>
                        </a:lnTo>
                        <a:lnTo>
                          <a:pt x="252" y="62"/>
                        </a:lnTo>
                        <a:lnTo>
                          <a:pt x="248" y="56"/>
                        </a:lnTo>
                        <a:lnTo>
                          <a:pt x="246" y="50"/>
                        </a:lnTo>
                        <a:lnTo>
                          <a:pt x="242" y="46"/>
                        </a:lnTo>
                        <a:lnTo>
                          <a:pt x="234" y="40"/>
                        </a:lnTo>
                        <a:lnTo>
                          <a:pt x="224" y="38"/>
                        </a:lnTo>
                        <a:lnTo>
                          <a:pt x="214" y="32"/>
                        </a:lnTo>
                        <a:lnTo>
                          <a:pt x="210" y="30"/>
                        </a:lnTo>
                        <a:lnTo>
                          <a:pt x="200" y="30"/>
                        </a:lnTo>
                        <a:lnTo>
                          <a:pt x="182" y="26"/>
                        </a:lnTo>
                        <a:lnTo>
                          <a:pt x="174" y="28"/>
                        </a:lnTo>
                        <a:lnTo>
                          <a:pt x="170" y="30"/>
                        </a:lnTo>
                        <a:lnTo>
                          <a:pt x="162" y="30"/>
                        </a:lnTo>
                        <a:lnTo>
                          <a:pt x="160" y="32"/>
                        </a:lnTo>
                        <a:lnTo>
                          <a:pt x="154" y="38"/>
                        </a:lnTo>
                        <a:lnTo>
                          <a:pt x="154" y="40"/>
                        </a:lnTo>
                        <a:lnTo>
                          <a:pt x="152" y="46"/>
                        </a:lnTo>
                        <a:lnTo>
                          <a:pt x="142" y="46"/>
                        </a:lnTo>
                        <a:lnTo>
                          <a:pt x="142" y="62"/>
                        </a:lnTo>
                        <a:lnTo>
                          <a:pt x="138" y="62"/>
                        </a:lnTo>
                        <a:lnTo>
                          <a:pt x="138" y="58"/>
                        </a:lnTo>
                        <a:lnTo>
                          <a:pt x="136" y="56"/>
                        </a:lnTo>
                        <a:lnTo>
                          <a:pt x="134" y="56"/>
                        </a:lnTo>
                        <a:lnTo>
                          <a:pt x="128" y="58"/>
                        </a:lnTo>
                        <a:lnTo>
                          <a:pt x="118" y="62"/>
                        </a:lnTo>
                        <a:lnTo>
                          <a:pt x="108" y="62"/>
                        </a:lnTo>
                        <a:lnTo>
                          <a:pt x="98" y="56"/>
                        </a:lnTo>
                        <a:lnTo>
                          <a:pt x="90" y="50"/>
                        </a:lnTo>
                        <a:lnTo>
                          <a:pt x="90" y="48"/>
                        </a:lnTo>
                        <a:lnTo>
                          <a:pt x="84" y="48"/>
                        </a:lnTo>
                        <a:lnTo>
                          <a:pt x="82" y="48"/>
                        </a:lnTo>
                        <a:lnTo>
                          <a:pt x="80" y="50"/>
                        </a:lnTo>
                        <a:lnTo>
                          <a:pt x="78" y="48"/>
                        </a:lnTo>
                        <a:lnTo>
                          <a:pt x="74" y="46"/>
                        </a:lnTo>
                        <a:lnTo>
                          <a:pt x="72" y="36"/>
                        </a:lnTo>
                        <a:lnTo>
                          <a:pt x="70" y="28"/>
                        </a:lnTo>
                        <a:lnTo>
                          <a:pt x="66" y="26"/>
                        </a:lnTo>
                        <a:lnTo>
                          <a:pt x="66" y="22"/>
                        </a:lnTo>
                        <a:lnTo>
                          <a:pt x="62" y="18"/>
                        </a:lnTo>
                        <a:lnTo>
                          <a:pt x="60" y="14"/>
                        </a:lnTo>
                        <a:lnTo>
                          <a:pt x="56" y="12"/>
                        </a:lnTo>
                        <a:lnTo>
                          <a:pt x="56" y="10"/>
                        </a:lnTo>
                        <a:lnTo>
                          <a:pt x="60" y="8"/>
                        </a:lnTo>
                        <a:lnTo>
                          <a:pt x="62" y="8"/>
                        </a:lnTo>
                        <a:lnTo>
                          <a:pt x="64" y="4"/>
                        </a:lnTo>
                        <a:lnTo>
                          <a:pt x="62" y="2"/>
                        </a:lnTo>
                        <a:lnTo>
                          <a:pt x="56" y="0"/>
                        </a:lnTo>
                        <a:lnTo>
                          <a:pt x="54" y="0"/>
                        </a:lnTo>
                        <a:lnTo>
                          <a:pt x="54" y="2"/>
                        </a:lnTo>
                        <a:lnTo>
                          <a:pt x="52" y="2"/>
                        </a:lnTo>
                        <a:lnTo>
                          <a:pt x="46" y="8"/>
                        </a:lnTo>
                        <a:lnTo>
                          <a:pt x="44" y="10"/>
                        </a:lnTo>
                        <a:lnTo>
                          <a:pt x="42" y="12"/>
                        </a:lnTo>
                        <a:lnTo>
                          <a:pt x="34" y="14"/>
                        </a:lnTo>
                        <a:lnTo>
                          <a:pt x="28" y="18"/>
                        </a:lnTo>
                        <a:lnTo>
                          <a:pt x="26" y="14"/>
                        </a:lnTo>
                        <a:lnTo>
                          <a:pt x="24" y="12"/>
                        </a:lnTo>
                        <a:lnTo>
                          <a:pt x="20" y="10"/>
                        </a:lnTo>
                        <a:lnTo>
                          <a:pt x="18" y="8"/>
                        </a:lnTo>
                        <a:lnTo>
                          <a:pt x="16" y="2"/>
                        </a:lnTo>
                        <a:lnTo>
                          <a:pt x="12" y="8"/>
                        </a:lnTo>
                        <a:lnTo>
                          <a:pt x="10" y="8"/>
                        </a:lnTo>
                        <a:lnTo>
                          <a:pt x="8" y="4"/>
                        </a:lnTo>
                        <a:lnTo>
                          <a:pt x="6" y="4"/>
                        </a:lnTo>
                        <a:lnTo>
                          <a:pt x="2" y="8"/>
                        </a:lnTo>
                        <a:lnTo>
                          <a:pt x="0" y="12"/>
                        </a:lnTo>
                        <a:lnTo>
                          <a:pt x="2" y="14"/>
                        </a:lnTo>
                        <a:lnTo>
                          <a:pt x="2" y="18"/>
                        </a:lnTo>
                        <a:lnTo>
                          <a:pt x="2" y="20"/>
                        </a:lnTo>
                        <a:lnTo>
                          <a:pt x="2" y="22"/>
                        </a:lnTo>
                        <a:lnTo>
                          <a:pt x="0" y="26"/>
                        </a:lnTo>
                        <a:lnTo>
                          <a:pt x="0" y="32"/>
                        </a:lnTo>
                        <a:lnTo>
                          <a:pt x="2" y="38"/>
                        </a:lnTo>
                        <a:lnTo>
                          <a:pt x="6" y="40"/>
                        </a:lnTo>
                        <a:lnTo>
                          <a:pt x="8" y="46"/>
                        </a:lnTo>
                        <a:lnTo>
                          <a:pt x="8" y="50"/>
                        </a:lnTo>
                        <a:lnTo>
                          <a:pt x="6" y="50"/>
                        </a:lnTo>
                        <a:lnTo>
                          <a:pt x="8" y="58"/>
                        </a:lnTo>
                        <a:lnTo>
                          <a:pt x="8" y="64"/>
                        </a:lnTo>
                        <a:lnTo>
                          <a:pt x="10" y="66"/>
                        </a:lnTo>
                        <a:lnTo>
                          <a:pt x="10" y="68"/>
                        </a:lnTo>
                        <a:lnTo>
                          <a:pt x="12" y="72"/>
                        </a:lnTo>
                        <a:lnTo>
                          <a:pt x="12" y="74"/>
                        </a:lnTo>
                        <a:lnTo>
                          <a:pt x="16" y="76"/>
                        </a:lnTo>
                        <a:lnTo>
                          <a:pt x="18" y="76"/>
                        </a:lnTo>
                        <a:lnTo>
                          <a:pt x="20" y="78"/>
                        </a:lnTo>
                        <a:lnTo>
                          <a:pt x="24" y="78"/>
                        </a:lnTo>
                        <a:lnTo>
                          <a:pt x="26" y="78"/>
                        </a:lnTo>
                        <a:lnTo>
                          <a:pt x="30" y="82"/>
                        </a:lnTo>
                        <a:lnTo>
                          <a:pt x="34" y="78"/>
                        </a:lnTo>
                        <a:lnTo>
                          <a:pt x="34" y="82"/>
                        </a:lnTo>
                        <a:lnTo>
                          <a:pt x="36" y="82"/>
                        </a:lnTo>
                        <a:lnTo>
                          <a:pt x="34" y="84"/>
                        </a:lnTo>
                        <a:lnTo>
                          <a:pt x="28" y="84"/>
                        </a:lnTo>
                        <a:lnTo>
                          <a:pt x="28" y="86"/>
                        </a:lnTo>
                        <a:lnTo>
                          <a:pt x="28" y="92"/>
                        </a:lnTo>
                        <a:lnTo>
                          <a:pt x="28" y="94"/>
                        </a:lnTo>
                        <a:lnTo>
                          <a:pt x="26" y="96"/>
                        </a:lnTo>
                        <a:lnTo>
                          <a:pt x="24" y="96"/>
                        </a:lnTo>
                        <a:lnTo>
                          <a:pt x="24" y="94"/>
                        </a:lnTo>
                        <a:lnTo>
                          <a:pt x="24" y="96"/>
                        </a:lnTo>
                        <a:lnTo>
                          <a:pt x="24" y="100"/>
                        </a:lnTo>
                        <a:lnTo>
                          <a:pt x="24" y="102"/>
                        </a:lnTo>
                        <a:lnTo>
                          <a:pt x="20" y="102"/>
                        </a:lnTo>
                        <a:lnTo>
                          <a:pt x="20" y="104"/>
                        </a:lnTo>
                        <a:lnTo>
                          <a:pt x="24" y="108"/>
                        </a:lnTo>
                        <a:lnTo>
                          <a:pt x="26" y="112"/>
                        </a:lnTo>
                        <a:lnTo>
                          <a:pt x="28" y="118"/>
                        </a:lnTo>
                        <a:lnTo>
                          <a:pt x="30" y="122"/>
                        </a:lnTo>
                        <a:lnTo>
                          <a:pt x="30" y="126"/>
                        </a:lnTo>
                        <a:lnTo>
                          <a:pt x="38" y="128"/>
                        </a:lnTo>
                        <a:lnTo>
                          <a:pt x="44" y="136"/>
                        </a:lnTo>
                        <a:lnTo>
                          <a:pt x="44" y="138"/>
                        </a:lnTo>
                        <a:lnTo>
                          <a:pt x="42" y="138"/>
                        </a:lnTo>
                        <a:lnTo>
                          <a:pt x="44" y="138"/>
                        </a:lnTo>
                        <a:lnTo>
                          <a:pt x="48" y="138"/>
                        </a:lnTo>
                        <a:lnTo>
                          <a:pt x="52" y="140"/>
                        </a:lnTo>
                        <a:lnTo>
                          <a:pt x="56" y="150"/>
                        </a:lnTo>
                        <a:lnTo>
                          <a:pt x="60" y="154"/>
                        </a:lnTo>
                        <a:lnTo>
                          <a:pt x="60" y="158"/>
                        </a:lnTo>
                        <a:lnTo>
                          <a:pt x="60" y="164"/>
                        </a:lnTo>
                        <a:lnTo>
                          <a:pt x="62" y="172"/>
                        </a:lnTo>
                        <a:lnTo>
                          <a:pt x="64" y="172"/>
                        </a:lnTo>
                        <a:lnTo>
                          <a:pt x="64" y="180"/>
                        </a:lnTo>
                        <a:lnTo>
                          <a:pt x="70" y="182"/>
                        </a:lnTo>
                        <a:lnTo>
                          <a:pt x="74" y="186"/>
                        </a:lnTo>
                        <a:lnTo>
                          <a:pt x="82" y="190"/>
                        </a:lnTo>
                        <a:lnTo>
                          <a:pt x="88" y="184"/>
                        </a:lnTo>
                        <a:lnTo>
                          <a:pt x="100" y="212"/>
                        </a:lnTo>
                        <a:lnTo>
                          <a:pt x="102" y="216"/>
                        </a:lnTo>
                        <a:lnTo>
                          <a:pt x="102" y="220"/>
                        </a:lnTo>
                        <a:lnTo>
                          <a:pt x="102" y="222"/>
                        </a:lnTo>
                        <a:lnTo>
                          <a:pt x="108" y="222"/>
                        </a:lnTo>
                        <a:lnTo>
                          <a:pt x="110" y="226"/>
                        </a:lnTo>
                        <a:lnTo>
                          <a:pt x="110" y="230"/>
                        </a:lnTo>
                        <a:lnTo>
                          <a:pt x="110" y="234"/>
                        </a:lnTo>
                        <a:lnTo>
                          <a:pt x="118" y="238"/>
                        </a:lnTo>
                        <a:lnTo>
                          <a:pt x="118" y="240"/>
                        </a:lnTo>
                        <a:lnTo>
                          <a:pt x="118" y="246"/>
                        </a:lnTo>
                        <a:lnTo>
                          <a:pt x="130" y="254"/>
                        </a:lnTo>
                        <a:lnTo>
                          <a:pt x="136" y="256"/>
                        </a:lnTo>
                        <a:lnTo>
                          <a:pt x="146" y="258"/>
                        </a:lnTo>
                        <a:lnTo>
                          <a:pt x="154" y="258"/>
                        </a:lnTo>
                        <a:lnTo>
                          <a:pt x="178" y="248"/>
                        </a:lnTo>
                        <a:lnTo>
                          <a:pt x="174" y="246"/>
                        </a:lnTo>
                        <a:lnTo>
                          <a:pt x="178" y="246"/>
                        </a:lnTo>
                        <a:lnTo>
                          <a:pt x="180" y="246"/>
                        </a:lnTo>
                        <a:lnTo>
                          <a:pt x="184" y="248"/>
                        </a:lnTo>
                        <a:lnTo>
                          <a:pt x="188" y="252"/>
                        </a:lnTo>
                        <a:lnTo>
                          <a:pt x="190" y="256"/>
                        </a:lnTo>
                        <a:lnTo>
                          <a:pt x="190" y="262"/>
                        </a:lnTo>
                        <a:lnTo>
                          <a:pt x="190" y="266"/>
                        </a:lnTo>
                        <a:lnTo>
                          <a:pt x="192" y="272"/>
                        </a:lnTo>
                        <a:lnTo>
                          <a:pt x="198" y="276"/>
                        </a:lnTo>
                        <a:lnTo>
                          <a:pt x="202" y="276"/>
                        </a:lnTo>
                        <a:lnTo>
                          <a:pt x="216" y="280"/>
                        </a:lnTo>
                        <a:lnTo>
                          <a:pt x="228" y="280"/>
                        </a:lnTo>
                        <a:lnTo>
                          <a:pt x="238" y="280"/>
                        </a:lnTo>
                        <a:lnTo>
                          <a:pt x="244" y="284"/>
                        </a:lnTo>
                        <a:lnTo>
                          <a:pt x="248" y="284"/>
                        </a:lnTo>
                        <a:lnTo>
                          <a:pt x="248" y="284"/>
                        </a:lnTo>
                        <a:lnTo>
                          <a:pt x="248" y="284"/>
                        </a:lnTo>
                        <a:close/>
                        <a:moveTo>
                          <a:pt x="12" y="32"/>
                        </a:moveTo>
                        <a:lnTo>
                          <a:pt x="12" y="32"/>
                        </a:lnTo>
                        <a:lnTo>
                          <a:pt x="20" y="36"/>
                        </a:lnTo>
                        <a:lnTo>
                          <a:pt x="26" y="44"/>
                        </a:lnTo>
                        <a:lnTo>
                          <a:pt x="30" y="58"/>
                        </a:lnTo>
                        <a:lnTo>
                          <a:pt x="24" y="64"/>
                        </a:lnTo>
                        <a:lnTo>
                          <a:pt x="12" y="46"/>
                        </a:lnTo>
                        <a:lnTo>
                          <a:pt x="12" y="44"/>
                        </a:lnTo>
                        <a:lnTo>
                          <a:pt x="12" y="40"/>
                        </a:lnTo>
                        <a:lnTo>
                          <a:pt x="16" y="38"/>
                        </a:lnTo>
                        <a:lnTo>
                          <a:pt x="12" y="38"/>
                        </a:lnTo>
                        <a:lnTo>
                          <a:pt x="10" y="36"/>
                        </a:lnTo>
                        <a:lnTo>
                          <a:pt x="10" y="32"/>
                        </a:lnTo>
                        <a:lnTo>
                          <a:pt x="8" y="32"/>
                        </a:lnTo>
                        <a:lnTo>
                          <a:pt x="12" y="32"/>
                        </a:lnTo>
                        <a:lnTo>
                          <a:pt x="12" y="32"/>
                        </a:lnTo>
                        <a:lnTo>
                          <a:pt x="12" y="3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2" name="Freeform 1659"/>
                  <p:cNvSpPr>
                    <a:spLocks noEditPoints="1"/>
                  </p:cNvSpPr>
                  <p:nvPr/>
                </p:nvSpPr>
                <p:spPr bwMode="auto">
                  <a:xfrm>
                    <a:off x="2851150" y="4279900"/>
                    <a:ext cx="1044575" cy="488950"/>
                  </a:xfrm>
                  <a:custGeom>
                    <a:avLst/>
                    <a:gdLst>
                      <a:gd name="T0" fmla="*/ 616 w 658"/>
                      <a:gd name="T1" fmla="*/ 144 h 308"/>
                      <a:gd name="T2" fmla="*/ 566 w 658"/>
                      <a:gd name="T3" fmla="*/ 160 h 308"/>
                      <a:gd name="T4" fmla="*/ 520 w 658"/>
                      <a:gd name="T5" fmla="*/ 128 h 308"/>
                      <a:gd name="T6" fmla="*/ 548 w 658"/>
                      <a:gd name="T7" fmla="*/ 162 h 308"/>
                      <a:gd name="T8" fmla="*/ 570 w 658"/>
                      <a:gd name="T9" fmla="*/ 182 h 308"/>
                      <a:gd name="T10" fmla="*/ 606 w 658"/>
                      <a:gd name="T11" fmla="*/ 202 h 308"/>
                      <a:gd name="T12" fmla="*/ 656 w 658"/>
                      <a:gd name="T13" fmla="*/ 278 h 308"/>
                      <a:gd name="T14" fmla="*/ 184 w 658"/>
                      <a:gd name="T15" fmla="*/ 34 h 308"/>
                      <a:gd name="T16" fmla="*/ 482 w 658"/>
                      <a:gd name="T17" fmla="*/ 76 h 308"/>
                      <a:gd name="T18" fmla="*/ 96 w 658"/>
                      <a:gd name="T19" fmla="*/ 66 h 308"/>
                      <a:gd name="T20" fmla="*/ 478 w 658"/>
                      <a:gd name="T21" fmla="*/ 102 h 308"/>
                      <a:gd name="T22" fmla="*/ 476 w 658"/>
                      <a:gd name="T23" fmla="*/ 76 h 308"/>
                      <a:gd name="T24" fmla="*/ 28 w 658"/>
                      <a:gd name="T25" fmla="*/ 80 h 308"/>
                      <a:gd name="T26" fmla="*/ 414 w 658"/>
                      <a:gd name="T27" fmla="*/ 94 h 308"/>
                      <a:gd name="T28" fmla="*/ 352 w 658"/>
                      <a:gd name="T29" fmla="*/ 108 h 308"/>
                      <a:gd name="T30" fmla="*/ 352 w 658"/>
                      <a:gd name="T31" fmla="*/ 172 h 308"/>
                      <a:gd name="T32" fmla="*/ 376 w 658"/>
                      <a:gd name="T33" fmla="*/ 170 h 308"/>
                      <a:gd name="T34" fmla="*/ 396 w 658"/>
                      <a:gd name="T35" fmla="*/ 170 h 308"/>
                      <a:gd name="T36" fmla="*/ 396 w 658"/>
                      <a:gd name="T37" fmla="*/ 136 h 308"/>
                      <a:gd name="T38" fmla="*/ 374 w 658"/>
                      <a:gd name="T39" fmla="*/ 128 h 308"/>
                      <a:gd name="T40" fmla="*/ 428 w 658"/>
                      <a:gd name="T41" fmla="*/ 82 h 308"/>
                      <a:gd name="T42" fmla="*/ 470 w 658"/>
                      <a:gd name="T43" fmla="*/ 126 h 308"/>
                      <a:gd name="T44" fmla="*/ 58 w 658"/>
                      <a:gd name="T45" fmla="*/ 128 h 308"/>
                      <a:gd name="T46" fmla="*/ 512 w 658"/>
                      <a:gd name="T47" fmla="*/ 134 h 308"/>
                      <a:gd name="T48" fmla="*/ 160 w 658"/>
                      <a:gd name="T49" fmla="*/ 142 h 308"/>
                      <a:gd name="T50" fmla="*/ 504 w 658"/>
                      <a:gd name="T51" fmla="*/ 138 h 308"/>
                      <a:gd name="T52" fmla="*/ 72 w 658"/>
                      <a:gd name="T53" fmla="*/ 154 h 308"/>
                      <a:gd name="T54" fmla="*/ 478 w 658"/>
                      <a:gd name="T55" fmla="*/ 164 h 308"/>
                      <a:gd name="T56" fmla="*/ 478 w 658"/>
                      <a:gd name="T57" fmla="*/ 164 h 308"/>
                      <a:gd name="T58" fmla="*/ 404 w 658"/>
                      <a:gd name="T59" fmla="*/ 192 h 308"/>
                      <a:gd name="T60" fmla="*/ 410 w 658"/>
                      <a:gd name="T61" fmla="*/ 190 h 308"/>
                      <a:gd name="T62" fmla="*/ 174 w 658"/>
                      <a:gd name="T63" fmla="*/ 238 h 308"/>
                      <a:gd name="T64" fmla="*/ 250 w 658"/>
                      <a:gd name="T65" fmla="*/ 252 h 308"/>
                      <a:gd name="T66" fmla="*/ 260 w 658"/>
                      <a:gd name="T67" fmla="*/ 228 h 308"/>
                      <a:gd name="T68" fmla="*/ 178 w 658"/>
                      <a:gd name="T69" fmla="*/ 210 h 308"/>
                      <a:gd name="T70" fmla="*/ 560 w 658"/>
                      <a:gd name="T71" fmla="*/ 238 h 308"/>
                      <a:gd name="T72" fmla="*/ 274 w 658"/>
                      <a:gd name="T73" fmla="*/ 228 h 308"/>
                      <a:gd name="T74" fmla="*/ 522 w 658"/>
                      <a:gd name="T75" fmla="*/ 242 h 308"/>
                      <a:gd name="T76" fmla="*/ 292 w 658"/>
                      <a:gd name="T77" fmla="*/ 262 h 308"/>
                      <a:gd name="T78" fmla="*/ 288 w 658"/>
                      <a:gd name="T79" fmla="*/ 254 h 308"/>
                      <a:gd name="T80" fmla="*/ 312 w 658"/>
                      <a:gd name="T81" fmla="*/ 254 h 308"/>
                      <a:gd name="T82" fmla="*/ 330 w 658"/>
                      <a:gd name="T83" fmla="*/ 256 h 308"/>
                      <a:gd name="T84" fmla="*/ 348 w 658"/>
                      <a:gd name="T85" fmla="*/ 262 h 308"/>
                      <a:gd name="T86" fmla="*/ 360 w 658"/>
                      <a:gd name="T87" fmla="*/ 264 h 308"/>
                      <a:gd name="T88" fmla="*/ 366 w 658"/>
                      <a:gd name="T89" fmla="*/ 260 h 308"/>
                      <a:gd name="T90" fmla="*/ 414 w 658"/>
                      <a:gd name="T91" fmla="*/ 284 h 308"/>
                      <a:gd name="T92" fmla="*/ 428 w 658"/>
                      <a:gd name="T93" fmla="*/ 292 h 308"/>
                      <a:gd name="T94" fmla="*/ 350 w 658"/>
                      <a:gd name="T95" fmla="*/ 290 h 308"/>
                      <a:gd name="T96" fmla="*/ 104 w 658"/>
                      <a:gd name="T97" fmla="*/ 84 h 308"/>
                      <a:gd name="T98" fmla="*/ 214 w 658"/>
                      <a:gd name="T99" fmla="*/ 126 h 308"/>
                      <a:gd name="T100" fmla="*/ 296 w 658"/>
                      <a:gd name="T101" fmla="*/ 166 h 308"/>
                      <a:gd name="T102" fmla="*/ 340 w 658"/>
                      <a:gd name="T103" fmla="*/ 94 h 308"/>
                      <a:gd name="T104" fmla="*/ 324 w 658"/>
                      <a:gd name="T105" fmla="*/ 46 h 308"/>
                      <a:gd name="T106" fmla="*/ 276 w 658"/>
                      <a:gd name="T107" fmla="*/ 84 h 308"/>
                      <a:gd name="T108" fmla="*/ 212 w 658"/>
                      <a:gd name="T109" fmla="*/ 72 h 308"/>
                      <a:gd name="T110" fmla="*/ 40 w 658"/>
                      <a:gd name="T111" fmla="*/ 66 h 308"/>
                      <a:gd name="T112" fmla="*/ 94 w 658"/>
                      <a:gd name="T113" fmla="*/ 156 h 308"/>
                      <a:gd name="T114" fmla="*/ 142 w 658"/>
                      <a:gd name="T115" fmla="*/ 202 h 308"/>
                      <a:gd name="T116" fmla="*/ 138 w 658"/>
                      <a:gd name="T117" fmla="*/ 146 h 308"/>
                      <a:gd name="T118" fmla="*/ 114 w 658"/>
                      <a:gd name="T119" fmla="*/ 92 h 308"/>
                      <a:gd name="T120" fmla="*/ 86 w 658"/>
                      <a:gd name="T121" fmla="*/ 70 h 308"/>
                      <a:gd name="T122" fmla="*/ 40 w 658"/>
                      <a:gd name="T123" fmla="*/ 10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58" h="308">
                        <a:moveTo>
                          <a:pt x="658" y="278"/>
                        </a:moveTo>
                        <a:lnTo>
                          <a:pt x="658" y="238"/>
                        </a:lnTo>
                        <a:lnTo>
                          <a:pt x="656" y="234"/>
                        </a:lnTo>
                        <a:lnTo>
                          <a:pt x="658" y="228"/>
                        </a:lnTo>
                        <a:lnTo>
                          <a:pt x="656" y="162"/>
                        </a:lnTo>
                        <a:lnTo>
                          <a:pt x="656" y="160"/>
                        </a:lnTo>
                        <a:lnTo>
                          <a:pt x="652" y="156"/>
                        </a:lnTo>
                        <a:lnTo>
                          <a:pt x="646" y="156"/>
                        </a:lnTo>
                        <a:lnTo>
                          <a:pt x="638" y="156"/>
                        </a:lnTo>
                        <a:lnTo>
                          <a:pt x="632" y="154"/>
                        </a:lnTo>
                        <a:lnTo>
                          <a:pt x="624" y="148"/>
                        </a:lnTo>
                        <a:lnTo>
                          <a:pt x="616" y="144"/>
                        </a:lnTo>
                        <a:lnTo>
                          <a:pt x="610" y="144"/>
                        </a:lnTo>
                        <a:lnTo>
                          <a:pt x="606" y="148"/>
                        </a:lnTo>
                        <a:lnTo>
                          <a:pt x="604" y="154"/>
                        </a:lnTo>
                        <a:lnTo>
                          <a:pt x="598" y="154"/>
                        </a:lnTo>
                        <a:lnTo>
                          <a:pt x="594" y="156"/>
                        </a:lnTo>
                        <a:lnTo>
                          <a:pt x="592" y="164"/>
                        </a:lnTo>
                        <a:lnTo>
                          <a:pt x="588" y="170"/>
                        </a:lnTo>
                        <a:lnTo>
                          <a:pt x="584" y="170"/>
                        </a:lnTo>
                        <a:lnTo>
                          <a:pt x="576" y="172"/>
                        </a:lnTo>
                        <a:lnTo>
                          <a:pt x="570" y="156"/>
                        </a:lnTo>
                        <a:lnTo>
                          <a:pt x="568" y="160"/>
                        </a:lnTo>
                        <a:lnTo>
                          <a:pt x="566" y="160"/>
                        </a:lnTo>
                        <a:lnTo>
                          <a:pt x="564" y="152"/>
                        </a:lnTo>
                        <a:lnTo>
                          <a:pt x="564" y="144"/>
                        </a:lnTo>
                        <a:lnTo>
                          <a:pt x="566" y="128"/>
                        </a:lnTo>
                        <a:lnTo>
                          <a:pt x="556" y="124"/>
                        </a:lnTo>
                        <a:lnTo>
                          <a:pt x="550" y="126"/>
                        </a:lnTo>
                        <a:lnTo>
                          <a:pt x="542" y="124"/>
                        </a:lnTo>
                        <a:lnTo>
                          <a:pt x="540" y="120"/>
                        </a:lnTo>
                        <a:lnTo>
                          <a:pt x="534" y="120"/>
                        </a:lnTo>
                        <a:lnTo>
                          <a:pt x="532" y="126"/>
                        </a:lnTo>
                        <a:lnTo>
                          <a:pt x="532" y="128"/>
                        </a:lnTo>
                        <a:lnTo>
                          <a:pt x="524" y="128"/>
                        </a:lnTo>
                        <a:lnTo>
                          <a:pt x="520" y="128"/>
                        </a:lnTo>
                        <a:lnTo>
                          <a:pt x="520" y="136"/>
                        </a:lnTo>
                        <a:lnTo>
                          <a:pt x="520" y="142"/>
                        </a:lnTo>
                        <a:lnTo>
                          <a:pt x="524" y="142"/>
                        </a:lnTo>
                        <a:lnTo>
                          <a:pt x="532" y="142"/>
                        </a:lnTo>
                        <a:lnTo>
                          <a:pt x="532" y="146"/>
                        </a:lnTo>
                        <a:lnTo>
                          <a:pt x="532" y="152"/>
                        </a:lnTo>
                        <a:lnTo>
                          <a:pt x="556" y="152"/>
                        </a:lnTo>
                        <a:lnTo>
                          <a:pt x="558" y="152"/>
                        </a:lnTo>
                        <a:lnTo>
                          <a:pt x="558" y="154"/>
                        </a:lnTo>
                        <a:lnTo>
                          <a:pt x="556" y="156"/>
                        </a:lnTo>
                        <a:lnTo>
                          <a:pt x="532" y="160"/>
                        </a:lnTo>
                        <a:lnTo>
                          <a:pt x="548" y="162"/>
                        </a:lnTo>
                        <a:lnTo>
                          <a:pt x="542" y="164"/>
                        </a:lnTo>
                        <a:lnTo>
                          <a:pt x="534" y="164"/>
                        </a:lnTo>
                        <a:lnTo>
                          <a:pt x="532" y="164"/>
                        </a:lnTo>
                        <a:lnTo>
                          <a:pt x="538" y="162"/>
                        </a:lnTo>
                        <a:lnTo>
                          <a:pt x="550" y="180"/>
                        </a:lnTo>
                        <a:lnTo>
                          <a:pt x="550" y="174"/>
                        </a:lnTo>
                        <a:lnTo>
                          <a:pt x="552" y="172"/>
                        </a:lnTo>
                        <a:lnTo>
                          <a:pt x="556" y="172"/>
                        </a:lnTo>
                        <a:lnTo>
                          <a:pt x="558" y="174"/>
                        </a:lnTo>
                        <a:lnTo>
                          <a:pt x="564" y="178"/>
                        </a:lnTo>
                        <a:lnTo>
                          <a:pt x="568" y="180"/>
                        </a:lnTo>
                        <a:lnTo>
                          <a:pt x="570" y="182"/>
                        </a:lnTo>
                        <a:lnTo>
                          <a:pt x="570" y="184"/>
                        </a:lnTo>
                        <a:lnTo>
                          <a:pt x="570" y="188"/>
                        </a:lnTo>
                        <a:lnTo>
                          <a:pt x="570" y="190"/>
                        </a:lnTo>
                        <a:lnTo>
                          <a:pt x="578" y="190"/>
                        </a:lnTo>
                        <a:lnTo>
                          <a:pt x="586" y="192"/>
                        </a:lnTo>
                        <a:lnTo>
                          <a:pt x="594" y="192"/>
                        </a:lnTo>
                        <a:lnTo>
                          <a:pt x="602" y="194"/>
                        </a:lnTo>
                        <a:lnTo>
                          <a:pt x="602" y="200"/>
                        </a:lnTo>
                        <a:lnTo>
                          <a:pt x="602" y="206"/>
                        </a:lnTo>
                        <a:lnTo>
                          <a:pt x="604" y="206"/>
                        </a:lnTo>
                        <a:lnTo>
                          <a:pt x="604" y="202"/>
                        </a:lnTo>
                        <a:lnTo>
                          <a:pt x="606" y="202"/>
                        </a:lnTo>
                        <a:lnTo>
                          <a:pt x="620" y="208"/>
                        </a:lnTo>
                        <a:lnTo>
                          <a:pt x="624" y="230"/>
                        </a:lnTo>
                        <a:lnTo>
                          <a:pt x="630" y="254"/>
                        </a:lnTo>
                        <a:lnTo>
                          <a:pt x="624" y="254"/>
                        </a:lnTo>
                        <a:lnTo>
                          <a:pt x="620" y="254"/>
                        </a:lnTo>
                        <a:lnTo>
                          <a:pt x="616" y="260"/>
                        </a:lnTo>
                        <a:lnTo>
                          <a:pt x="612" y="264"/>
                        </a:lnTo>
                        <a:lnTo>
                          <a:pt x="628" y="262"/>
                        </a:lnTo>
                        <a:lnTo>
                          <a:pt x="628" y="260"/>
                        </a:lnTo>
                        <a:lnTo>
                          <a:pt x="638" y="260"/>
                        </a:lnTo>
                        <a:lnTo>
                          <a:pt x="648" y="260"/>
                        </a:lnTo>
                        <a:lnTo>
                          <a:pt x="656" y="278"/>
                        </a:lnTo>
                        <a:lnTo>
                          <a:pt x="658" y="278"/>
                        </a:lnTo>
                        <a:lnTo>
                          <a:pt x="658" y="278"/>
                        </a:lnTo>
                        <a:lnTo>
                          <a:pt x="658" y="278"/>
                        </a:lnTo>
                        <a:close/>
                        <a:moveTo>
                          <a:pt x="184" y="34"/>
                        </a:moveTo>
                        <a:lnTo>
                          <a:pt x="184" y="34"/>
                        </a:lnTo>
                        <a:lnTo>
                          <a:pt x="184" y="36"/>
                        </a:lnTo>
                        <a:lnTo>
                          <a:pt x="184" y="38"/>
                        </a:lnTo>
                        <a:lnTo>
                          <a:pt x="186" y="40"/>
                        </a:lnTo>
                        <a:lnTo>
                          <a:pt x="188" y="36"/>
                        </a:lnTo>
                        <a:lnTo>
                          <a:pt x="188" y="34"/>
                        </a:lnTo>
                        <a:lnTo>
                          <a:pt x="184" y="34"/>
                        </a:lnTo>
                        <a:lnTo>
                          <a:pt x="184" y="34"/>
                        </a:lnTo>
                        <a:lnTo>
                          <a:pt x="184" y="34"/>
                        </a:lnTo>
                        <a:close/>
                        <a:moveTo>
                          <a:pt x="10" y="54"/>
                        </a:moveTo>
                        <a:lnTo>
                          <a:pt x="12" y="58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0" y="54"/>
                        </a:lnTo>
                        <a:lnTo>
                          <a:pt x="10" y="54"/>
                        </a:lnTo>
                        <a:lnTo>
                          <a:pt x="10" y="54"/>
                        </a:lnTo>
                        <a:close/>
                        <a:moveTo>
                          <a:pt x="478" y="66"/>
                        </a:moveTo>
                        <a:lnTo>
                          <a:pt x="478" y="66"/>
                        </a:lnTo>
                        <a:lnTo>
                          <a:pt x="482" y="72"/>
                        </a:lnTo>
                        <a:lnTo>
                          <a:pt x="482" y="76"/>
                        </a:lnTo>
                        <a:lnTo>
                          <a:pt x="486" y="76"/>
                        </a:lnTo>
                        <a:lnTo>
                          <a:pt x="486" y="72"/>
                        </a:lnTo>
                        <a:lnTo>
                          <a:pt x="484" y="66"/>
                        </a:lnTo>
                        <a:lnTo>
                          <a:pt x="478" y="66"/>
                        </a:lnTo>
                        <a:lnTo>
                          <a:pt x="478" y="66"/>
                        </a:lnTo>
                        <a:lnTo>
                          <a:pt x="478" y="66"/>
                        </a:lnTo>
                        <a:close/>
                        <a:moveTo>
                          <a:pt x="96" y="66"/>
                        </a:moveTo>
                        <a:lnTo>
                          <a:pt x="96" y="72"/>
                        </a:lnTo>
                        <a:lnTo>
                          <a:pt x="96" y="70"/>
                        </a:lnTo>
                        <a:lnTo>
                          <a:pt x="96" y="66"/>
                        </a:lnTo>
                        <a:lnTo>
                          <a:pt x="96" y="66"/>
                        </a:lnTo>
                        <a:lnTo>
                          <a:pt x="96" y="66"/>
                        </a:lnTo>
                        <a:close/>
                        <a:moveTo>
                          <a:pt x="470" y="72"/>
                        </a:moveTo>
                        <a:lnTo>
                          <a:pt x="470" y="72"/>
                        </a:lnTo>
                        <a:lnTo>
                          <a:pt x="466" y="82"/>
                        </a:lnTo>
                        <a:lnTo>
                          <a:pt x="466" y="88"/>
                        </a:lnTo>
                        <a:lnTo>
                          <a:pt x="464" y="92"/>
                        </a:lnTo>
                        <a:lnTo>
                          <a:pt x="468" y="98"/>
                        </a:lnTo>
                        <a:lnTo>
                          <a:pt x="470" y="106"/>
                        </a:lnTo>
                        <a:lnTo>
                          <a:pt x="478" y="106"/>
                        </a:lnTo>
                        <a:lnTo>
                          <a:pt x="482" y="106"/>
                        </a:lnTo>
                        <a:lnTo>
                          <a:pt x="484" y="106"/>
                        </a:lnTo>
                        <a:lnTo>
                          <a:pt x="484" y="102"/>
                        </a:lnTo>
                        <a:lnTo>
                          <a:pt x="478" y="102"/>
                        </a:lnTo>
                        <a:lnTo>
                          <a:pt x="478" y="100"/>
                        </a:lnTo>
                        <a:lnTo>
                          <a:pt x="482" y="98"/>
                        </a:lnTo>
                        <a:lnTo>
                          <a:pt x="486" y="94"/>
                        </a:lnTo>
                        <a:lnTo>
                          <a:pt x="488" y="92"/>
                        </a:lnTo>
                        <a:lnTo>
                          <a:pt x="486" y="90"/>
                        </a:lnTo>
                        <a:lnTo>
                          <a:pt x="478" y="88"/>
                        </a:lnTo>
                        <a:lnTo>
                          <a:pt x="478" y="90"/>
                        </a:lnTo>
                        <a:lnTo>
                          <a:pt x="478" y="94"/>
                        </a:lnTo>
                        <a:lnTo>
                          <a:pt x="474" y="94"/>
                        </a:lnTo>
                        <a:lnTo>
                          <a:pt x="476" y="90"/>
                        </a:lnTo>
                        <a:lnTo>
                          <a:pt x="476" y="84"/>
                        </a:lnTo>
                        <a:lnTo>
                          <a:pt x="476" y="76"/>
                        </a:lnTo>
                        <a:lnTo>
                          <a:pt x="476" y="72"/>
                        </a:lnTo>
                        <a:lnTo>
                          <a:pt x="470" y="72"/>
                        </a:lnTo>
                        <a:lnTo>
                          <a:pt x="470" y="72"/>
                        </a:lnTo>
                        <a:lnTo>
                          <a:pt x="470" y="72"/>
                        </a:lnTo>
                        <a:close/>
                        <a:moveTo>
                          <a:pt x="104" y="76"/>
                        </a:moveTo>
                        <a:lnTo>
                          <a:pt x="106" y="82"/>
                        </a:lnTo>
                        <a:lnTo>
                          <a:pt x="110" y="82"/>
                        </a:lnTo>
                        <a:lnTo>
                          <a:pt x="110" y="80"/>
                        </a:lnTo>
                        <a:lnTo>
                          <a:pt x="104" y="76"/>
                        </a:lnTo>
                        <a:lnTo>
                          <a:pt x="104" y="76"/>
                        </a:lnTo>
                        <a:lnTo>
                          <a:pt x="104" y="76"/>
                        </a:lnTo>
                        <a:close/>
                        <a:moveTo>
                          <a:pt x="28" y="80"/>
                        </a:moveTo>
                        <a:lnTo>
                          <a:pt x="28" y="80"/>
                        </a:lnTo>
                        <a:lnTo>
                          <a:pt x="40" y="90"/>
                        </a:lnTo>
                        <a:lnTo>
                          <a:pt x="40" y="88"/>
                        </a:lnTo>
                        <a:lnTo>
                          <a:pt x="36" y="80"/>
                        </a:lnTo>
                        <a:lnTo>
                          <a:pt x="28" y="80"/>
                        </a:lnTo>
                        <a:lnTo>
                          <a:pt x="28" y="80"/>
                        </a:lnTo>
                        <a:lnTo>
                          <a:pt x="28" y="80"/>
                        </a:lnTo>
                        <a:close/>
                        <a:moveTo>
                          <a:pt x="428" y="82"/>
                        </a:moveTo>
                        <a:lnTo>
                          <a:pt x="428" y="82"/>
                        </a:lnTo>
                        <a:lnTo>
                          <a:pt x="424" y="88"/>
                        </a:lnTo>
                        <a:lnTo>
                          <a:pt x="420" y="92"/>
                        </a:lnTo>
                        <a:lnTo>
                          <a:pt x="414" y="94"/>
                        </a:lnTo>
                        <a:lnTo>
                          <a:pt x="406" y="94"/>
                        </a:lnTo>
                        <a:lnTo>
                          <a:pt x="396" y="94"/>
                        </a:lnTo>
                        <a:lnTo>
                          <a:pt x="378" y="92"/>
                        </a:lnTo>
                        <a:lnTo>
                          <a:pt x="378" y="88"/>
                        </a:lnTo>
                        <a:lnTo>
                          <a:pt x="370" y="90"/>
                        </a:lnTo>
                        <a:lnTo>
                          <a:pt x="366" y="94"/>
                        </a:lnTo>
                        <a:lnTo>
                          <a:pt x="364" y="94"/>
                        </a:lnTo>
                        <a:lnTo>
                          <a:pt x="364" y="92"/>
                        </a:lnTo>
                        <a:lnTo>
                          <a:pt x="360" y="92"/>
                        </a:lnTo>
                        <a:lnTo>
                          <a:pt x="360" y="98"/>
                        </a:lnTo>
                        <a:lnTo>
                          <a:pt x="356" y="102"/>
                        </a:lnTo>
                        <a:lnTo>
                          <a:pt x="352" y="108"/>
                        </a:lnTo>
                        <a:lnTo>
                          <a:pt x="356" y="112"/>
                        </a:lnTo>
                        <a:lnTo>
                          <a:pt x="358" y="120"/>
                        </a:lnTo>
                        <a:lnTo>
                          <a:pt x="352" y="124"/>
                        </a:lnTo>
                        <a:lnTo>
                          <a:pt x="350" y="126"/>
                        </a:lnTo>
                        <a:lnTo>
                          <a:pt x="350" y="134"/>
                        </a:lnTo>
                        <a:lnTo>
                          <a:pt x="350" y="142"/>
                        </a:lnTo>
                        <a:lnTo>
                          <a:pt x="348" y="152"/>
                        </a:lnTo>
                        <a:lnTo>
                          <a:pt x="342" y="160"/>
                        </a:lnTo>
                        <a:lnTo>
                          <a:pt x="342" y="166"/>
                        </a:lnTo>
                        <a:lnTo>
                          <a:pt x="342" y="170"/>
                        </a:lnTo>
                        <a:lnTo>
                          <a:pt x="348" y="170"/>
                        </a:lnTo>
                        <a:lnTo>
                          <a:pt x="352" y="172"/>
                        </a:lnTo>
                        <a:lnTo>
                          <a:pt x="348" y="208"/>
                        </a:lnTo>
                        <a:lnTo>
                          <a:pt x="364" y="206"/>
                        </a:lnTo>
                        <a:lnTo>
                          <a:pt x="368" y="200"/>
                        </a:lnTo>
                        <a:lnTo>
                          <a:pt x="368" y="190"/>
                        </a:lnTo>
                        <a:lnTo>
                          <a:pt x="364" y="184"/>
                        </a:lnTo>
                        <a:lnTo>
                          <a:pt x="364" y="182"/>
                        </a:lnTo>
                        <a:lnTo>
                          <a:pt x="366" y="180"/>
                        </a:lnTo>
                        <a:lnTo>
                          <a:pt x="366" y="182"/>
                        </a:lnTo>
                        <a:lnTo>
                          <a:pt x="368" y="170"/>
                        </a:lnTo>
                        <a:lnTo>
                          <a:pt x="370" y="164"/>
                        </a:lnTo>
                        <a:lnTo>
                          <a:pt x="374" y="164"/>
                        </a:lnTo>
                        <a:lnTo>
                          <a:pt x="376" y="170"/>
                        </a:lnTo>
                        <a:lnTo>
                          <a:pt x="382" y="184"/>
                        </a:lnTo>
                        <a:lnTo>
                          <a:pt x="384" y="198"/>
                        </a:lnTo>
                        <a:lnTo>
                          <a:pt x="388" y="198"/>
                        </a:lnTo>
                        <a:lnTo>
                          <a:pt x="392" y="198"/>
                        </a:lnTo>
                        <a:lnTo>
                          <a:pt x="392" y="190"/>
                        </a:lnTo>
                        <a:lnTo>
                          <a:pt x="404" y="188"/>
                        </a:lnTo>
                        <a:lnTo>
                          <a:pt x="406" y="188"/>
                        </a:lnTo>
                        <a:lnTo>
                          <a:pt x="406" y="184"/>
                        </a:lnTo>
                        <a:lnTo>
                          <a:pt x="400" y="180"/>
                        </a:lnTo>
                        <a:lnTo>
                          <a:pt x="394" y="174"/>
                        </a:lnTo>
                        <a:lnTo>
                          <a:pt x="394" y="172"/>
                        </a:lnTo>
                        <a:lnTo>
                          <a:pt x="396" y="170"/>
                        </a:lnTo>
                        <a:lnTo>
                          <a:pt x="400" y="170"/>
                        </a:lnTo>
                        <a:lnTo>
                          <a:pt x="396" y="166"/>
                        </a:lnTo>
                        <a:lnTo>
                          <a:pt x="392" y="164"/>
                        </a:lnTo>
                        <a:lnTo>
                          <a:pt x="388" y="162"/>
                        </a:lnTo>
                        <a:lnTo>
                          <a:pt x="386" y="156"/>
                        </a:lnTo>
                        <a:lnTo>
                          <a:pt x="386" y="152"/>
                        </a:lnTo>
                        <a:lnTo>
                          <a:pt x="376" y="148"/>
                        </a:lnTo>
                        <a:lnTo>
                          <a:pt x="376" y="144"/>
                        </a:lnTo>
                        <a:lnTo>
                          <a:pt x="384" y="144"/>
                        </a:lnTo>
                        <a:lnTo>
                          <a:pt x="388" y="144"/>
                        </a:lnTo>
                        <a:lnTo>
                          <a:pt x="394" y="138"/>
                        </a:lnTo>
                        <a:lnTo>
                          <a:pt x="396" y="136"/>
                        </a:lnTo>
                        <a:lnTo>
                          <a:pt x="400" y="136"/>
                        </a:lnTo>
                        <a:lnTo>
                          <a:pt x="400" y="142"/>
                        </a:lnTo>
                        <a:lnTo>
                          <a:pt x="404" y="142"/>
                        </a:lnTo>
                        <a:lnTo>
                          <a:pt x="410" y="138"/>
                        </a:lnTo>
                        <a:lnTo>
                          <a:pt x="404" y="136"/>
                        </a:lnTo>
                        <a:lnTo>
                          <a:pt x="402" y="134"/>
                        </a:lnTo>
                        <a:lnTo>
                          <a:pt x="410" y="124"/>
                        </a:lnTo>
                        <a:lnTo>
                          <a:pt x="394" y="124"/>
                        </a:lnTo>
                        <a:lnTo>
                          <a:pt x="382" y="124"/>
                        </a:lnTo>
                        <a:lnTo>
                          <a:pt x="378" y="126"/>
                        </a:lnTo>
                        <a:lnTo>
                          <a:pt x="376" y="128"/>
                        </a:lnTo>
                        <a:lnTo>
                          <a:pt x="374" y="128"/>
                        </a:lnTo>
                        <a:lnTo>
                          <a:pt x="374" y="124"/>
                        </a:lnTo>
                        <a:lnTo>
                          <a:pt x="366" y="124"/>
                        </a:lnTo>
                        <a:lnTo>
                          <a:pt x="368" y="102"/>
                        </a:lnTo>
                        <a:lnTo>
                          <a:pt x="400" y="106"/>
                        </a:lnTo>
                        <a:lnTo>
                          <a:pt x="412" y="108"/>
                        </a:lnTo>
                        <a:lnTo>
                          <a:pt x="424" y="102"/>
                        </a:lnTo>
                        <a:lnTo>
                          <a:pt x="432" y="90"/>
                        </a:lnTo>
                        <a:lnTo>
                          <a:pt x="434" y="82"/>
                        </a:lnTo>
                        <a:lnTo>
                          <a:pt x="432" y="80"/>
                        </a:lnTo>
                        <a:lnTo>
                          <a:pt x="428" y="82"/>
                        </a:lnTo>
                        <a:lnTo>
                          <a:pt x="428" y="82"/>
                        </a:lnTo>
                        <a:lnTo>
                          <a:pt x="428" y="82"/>
                        </a:lnTo>
                        <a:close/>
                        <a:moveTo>
                          <a:pt x="510" y="112"/>
                        </a:moveTo>
                        <a:lnTo>
                          <a:pt x="510" y="112"/>
                        </a:lnTo>
                        <a:lnTo>
                          <a:pt x="504" y="118"/>
                        </a:lnTo>
                        <a:lnTo>
                          <a:pt x="520" y="118"/>
                        </a:lnTo>
                        <a:lnTo>
                          <a:pt x="522" y="118"/>
                        </a:lnTo>
                        <a:lnTo>
                          <a:pt x="514" y="116"/>
                        </a:lnTo>
                        <a:lnTo>
                          <a:pt x="510" y="112"/>
                        </a:lnTo>
                        <a:lnTo>
                          <a:pt x="510" y="112"/>
                        </a:lnTo>
                        <a:lnTo>
                          <a:pt x="510" y="112"/>
                        </a:lnTo>
                        <a:close/>
                        <a:moveTo>
                          <a:pt x="466" y="120"/>
                        </a:moveTo>
                        <a:lnTo>
                          <a:pt x="466" y="126"/>
                        </a:lnTo>
                        <a:lnTo>
                          <a:pt x="470" y="126"/>
                        </a:lnTo>
                        <a:lnTo>
                          <a:pt x="466" y="120"/>
                        </a:lnTo>
                        <a:lnTo>
                          <a:pt x="466" y="120"/>
                        </a:lnTo>
                        <a:lnTo>
                          <a:pt x="466" y="120"/>
                        </a:lnTo>
                        <a:close/>
                        <a:moveTo>
                          <a:pt x="54" y="128"/>
                        </a:moveTo>
                        <a:lnTo>
                          <a:pt x="54" y="128"/>
                        </a:lnTo>
                        <a:lnTo>
                          <a:pt x="54" y="134"/>
                        </a:lnTo>
                        <a:lnTo>
                          <a:pt x="56" y="142"/>
                        </a:lnTo>
                        <a:lnTo>
                          <a:pt x="60" y="142"/>
                        </a:lnTo>
                        <a:lnTo>
                          <a:pt x="64" y="138"/>
                        </a:lnTo>
                        <a:lnTo>
                          <a:pt x="60" y="136"/>
                        </a:lnTo>
                        <a:lnTo>
                          <a:pt x="58" y="130"/>
                        </a:lnTo>
                        <a:lnTo>
                          <a:pt x="58" y="128"/>
                        </a:lnTo>
                        <a:lnTo>
                          <a:pt x="56" y="128"/>
                        </a:lnTo>
                        <a:lnTo>
                          <a:pt x="54" y="128"/>
                        </a:lnTo>
                        <a:lnTo>
                          <a:pt x="54" y="128"/>
                        </a:lnTo>
                        <a:lnTo>
                          <a:pt x="54" y="128"/>
                        </a:lnTo>
                        <a:close/>
                        <a:moveTo>
                          <a:pt x="512" y="134"/>
                        </a:moveTo>
                        <a:lnTo>
                          <a:pt x="514" y="136"/>
                        </a:lnTo>
                        <a:lnTo>
                          <a:pt x="516" y="138"/>
                        </a:lnTo>
                        <a:lnTo>
                          <a:pt x="520" y="136"/>
                        </a:lnTo>
                        <a:lnTo>
                          <a:pt x="516" y="134"/>
                        </a:lnTo>
                        <a:lnTo>
                          <a:pt x="512" y="134"/>
                        </a:lnTo>
                        <a:lnTo>
                          <a:pt x="512" y="134"/>
                        </a:lnTo>
                        <a:lnTo>
                          <a:pt x="512" y="134"/>
                        </a:lnTo>
                        <a:close/>
                        <a:moveTo>
                          <a:pt x="148" y="138"/>
                        </a:moveTo>
                        <a:lnTo>
                          <a:pt x="148" y="138"/>
                        </a:lnTo>
                        <a:lnTo>
                          <a:pt x="150" y="144"/>
                        </a:lnTo>
                        <a:lnTo>
                          <a:pt x="148" y="148"/>
                        </a:lnTo>
                        <a:lnTo>
                          <a:pt x="156" y="148"/>
                        </a:lnTo>
                        <a:lnTo>
                          <a:pt x="158" y="156"/>
                        </a:lnTo>
                        <a:lnTo>
                          <a:pt x="158" y="160"/>
                        </a:lnTo>
                        <a:lnTo>
                          <a:pt x="164" y="162"/>
                        </a:lnTo>
                        <a:lnTo>
                          <a:pt x="166" y="162"/>
                        </a:lnTo>
                        <a:lnTo>
                          <a:pt x="166" y="154"/>
                        </a:lnTo>
                        <a:lnTo>
                          <a:pt x="164" y="146"/>
                        </a:lnTo>
                        <a:lnTo>
                          <a:pt x="160" y="142"/>
                        </a:lnTo>
                        <a:lnTo>
                          <a:pt x="156" y="142"/>
                        </a:lnTo>
                        <a:lnTo>
                          <a:pt x="148" y="138"/>
                        </a:lnTo>
                        <a:lnTo>
                          <a:pt x="148" y="138"/>
                        </a:lnTo>
                        <a:lnTo>
                          <a:pt x="148" y="138"/>
                        </a:lnTo>
                        <a:close/>
                        <a:moveTo>
                          <a:pt x="422" y="138"/>
                        </a:moveTo>
                        <a:lnTo>
                          <a:pt x="422" y="138"/>
                        </a:lnTo>
                        <a:lnTo>
                          <a:pt x="420" y="144"/>
                        </a:lnTo>
                        <a:lnTo>
                          <a:pt x="430" y="144"/>
                        </a:lnTo>
                        <a:lnTo>
                          <a:pt x="422" y="138"/>
                        </a:lnTo>
                        <a:lnTo>
                          <a:pt x="422" y="138"/>
                        </a:lnTo>
                        <a:lnTo>
                          <a:pt x="422" y="138"/>
                        </a:lnTo>
                        <a:close/>
                        <a:moveTo>
                          <a:pt x="504" y="138"/>
                        </a:moveTo>
                        <a:lnTo>
                          <a:pt x="504" y="138"/>
                        </a:lnTo>
                        <a:lnTo>
                          <a:pt x="504" y="144"/>
                        </a:lnTo>
                        <a:lnTo>
                          <a:pt x="506" y="146"/>
                        </a:lnTo>
                        <a:lnTo>
                          <a:pt x="510" y="146"/>
                        </a:lnTo>
                        <a:lnTo>
                          <a:pt x="510" y="144"/>
                        </a:lnTo>
                        <a:lnTo>
                          <a:pt x="504" y="138"/>
                        </a:lnTo>
                        <a:lnTo>
                          <a:pt x="504" y="138"/>
                        </a:lnTo>
                        <a:lnTo>
                          <a:pt x="504" y="138"/>
                        </a:lnTo>
                        <a:close/>
                        <a:moveTo>
                          <a:pt x="72" y="154"/>
                        </a:moveTo>
                        <a:lnTo>
                          <a:pt x="74" y="160"/>
                        </a:lnTo>
                        <a:lnTo>
                          <a:pt x="74" y="156"/>
                        </a:lnTo>
                        <a:lnTo>
                          <a:pt x="72" y="154"/>
                        </a:lnTo>
                        <a:lnTo>
                          <a:pt x="72" y="154"/>
                        </a:lnTo>
                        <a:lnTo>
                          <a:pt x="72" y="154"/>
                        </a:lnTo>
                        <a:close/>
                        <a:moveTo>
                          <a:pt x="182" y="154"/>
                        </a:moveTo>
                        <a:lnTo>
                          <a:pt x="182" y="154"/>
                        </a:lnTo>
                        <a:lnTo>
                          <a:pt x="182" y="166"/>
                        </a:lnTo>
                        <a:lnTo>
                          <a:pt x="186" y="166"/>
                        </a:lnTo>
                        <a:lnTo>
                          <a:pt x="192" y="156"/>
                        </a:lnTo>
                        <a:lnTo>
                          <a:pt x="186" y="156"/>
                        </a:lnTo>
                        <a:lnTo>
                          <a:pt x="182" y="154"/>
                        </a:lnTo>
                        <a:lnTo>
                          <a:pt x="182" y="154"/>
                        </a:lnTo>
                        <a:lnTo>
                          <a:pt x="182" y="154"/>
                        </a:lnTo>
                        <a:close/>
                        <a:moveTo>
                          <a:pt x="478" y="164"/>
                        </a:moveTo>
                        <a:lnTo>
                          <a:pt x="478" y="164"/>
                        </a:lnTo>
                        <a:lnTo>
                          <a:pt x="476" y="172"/>
                        </a:lnTo>
                        <a:lnTo>
                          <a:pt x="488" y="170"/>
                        </a:lnTo>
                        <a:lnTo>
                          <a:pt x="500" y="172"/>
                        </a:lnTo>
                        <a:lnTo>
                          <a:pt x="506" y="174"/>
                        </a:lnTo>
                        <a:lnTo>
                          <a:pt x="512" y="174"/>
                        </a:lnTo>
                        <a:lnTo>
                          <a:pt x="512" y="172"/>
                        </a:lnTo>
                        <a:lnTo>
                          <a:pt x="514" y="172"/>
                        </a:lnTo>
                        <a:lnTo>
                          <a:pt x="500" y="166"/>
                        </a:lnTo>
                        <a:lnTo>
                          <a:pt x="478" y="164"/>
                        </a:lnTo>
                        <a:lnTo>
                          <a:pt x="478" y="164"/>
                        </a:lnTo>
                        <a:lnTo>
                          <a:pt x="478" y="164"/>
                        </a:lnTo>
                        <a:close/>
                        <a:moveTo>
                          <a:pt x="446" y="166"/>
                        </a:moveTo>
                        <a:lnTo>
                          <a:pt x="452" y="178"/>
                        </a:lnTo>
                        <a:lnTo>
                          <a:pt x="458" y="178"/>
                        </a:lnTo>
                        <a:lnTo>
                          <a:pt x="460" y="174"/>
                        </a:lnTo>
                        <a:lnTo>
                          <a:pt x="464" y="172"/>
                        </a:lnTo>
                        <a:lnTo>
                          <a:pt x="464" y="166"/>
                        </a:lnTo>
                        <a:lnTo>
                          <a:pt x="446" y="166"/>
                        </a:lnTo>
                        <a:lnTo>
                          <a:pt x="446" y="166"/>
                        </a:lnTo>
                        <a:lnTo>
                          <a:pt x="446" y="166"/>
                        </a:lnTo>
                        <a:close/>
                        <a:moveTo>
                          <a:pt x="406" y="190"/>
                        </a:moveTo>
                        <a:lnTo>
                          <a:pt x="406" y="190"/>
                        </a:lnTo>
                        <a:lnTo>
                          <a:pt x="404" y="192"/>
                        </a:lnTo>
                        <a:lnTo>
                          <a:pt x="404" y="198"/>
                        </a:lnTo>
                        <a:lnTo>
                          <a:pt x="402" y="194"/>
                        </a:lnTo>
                        <a:lnTo>
                          <a:pt x="400" y="192"/>
                        </a:lnTo>
                        <a:lnTo>
                          <a:pt x="400" y="198"/>
                        </a:lnTo>
                        <a:lnTo>
                          <a:pt x="396" y="202"/>
                        </a:lnTo>
                        <a:lnTo>
                          <a:pt x="402" y="206"/>
                        </a:lnTo>
                        <a:lnTo>
                          <a:pt x="404" y="208"/>
                        </a:lnTo>
                        <a:lnTo>
                          <a:pt x="410" y="208"/>
                        </a:lnTo>
                        <a:lnTo>
                          <a:pt x="410" y="206"/>
                        </a:lnTo>
                        <a:lnTo>
                          <a:pt x="410" y="200"/>
                        </a:lnTo>
                        <a:lnTo>
                          <a:pt x="410" y="192"/>
                        </a:lnTo>
                        <a:lnTo>
                          <a:pt x="410" y="190"/>
                        </a:lnTo>
                        <a:lnTo>
                          <a:pt x="406" y="190"/>
                        </a:lnTo>
                        <a:lnTo>
                          <a:pt x="406" y="190"/>
                        </a:lnTo>
                        <a:lnTo>
                          <a:pt x="406" y="190"/>
                        </a:lnTo>
                        <a:close/>
                        <a:moveTo>
                          <a:pt x="158" y="208"/>
                        </a:moveTo>
                        <a:lnTo>
                          <a:pt x="158" y="208"/>
                        </a:lnTo>
                        <a:lnTo>
                          <a:pt x="148" y="228"/>
                        </a:lnTo>
                        <a:lnTo>
                          <a:pt x="166" y="230"/>
                        </a:lnTo>
                        <a:lnTo>
                          <a:pt x="164" y="234"/>
                        </a:lnTo>
                        <a:lnTo>
                          <a:pt x="160" y="236"/>
                        </a:lnTo>
                        <a:lnTo>
                          <a:pt x="164" y="238"/>
                        </a:lnTo>
                        <a:lnTo>
                          <a:pt x="168" y="238"/>
                        </a:lnTo>
                        <a:lnTo>
                          <a:pt x="174" y="238"/>
                        </a:lnTo>
                        <a:lnTo>
                          <a:pt x="176" y="236"/>
                        </a:lnTo>
                        <a:lnTo>
                          <a:pt x="184" y="238"/>
                        </a:lnTo>
                        <a:lnTo>
                          <a:pt x="184" y="242"/>
                        </a:lnTo>
                        <a:lnTo>
                          <a:pt x="188" y="244"/>
                        </a:lnTo>
                        <a:lnTo>
                          <a:pt x="194" y="244"/>
                        </a:lnTo>
                        <a:lnTo>
                          <a:pt x="202" y="244"/>
                        </a:lnTo>
                        <a:lnTo>
                          <a:pt x="206" y="242"/>
                        </a:lnTo>
                        <a:lnTo>
                          <a:pt x="214" y="242"/>
                        </a:lnTo>
                        <a:lnTo>
                          <a:pt x="224" y="246"/>
                        </a:lnTo>
                        <a:lnTo>
                          <a:pt x="236" y="252"/>
                        </a:lnTo>
                        <a:lnTo>
                          <a:pt x="242" y="252"/>
                        </a:lnTo>
                        <a:lnTo>
                          <a:pt x="250" y="252"/>
                        </a:lnTo>
                        <a:lnTo>
                          <a:pt x="266" y="252"/>
                        </a:lnTo>
                        <a:lnTo>
                          <a:pt x="270" y="256"/>
                        </a:lnTo>
                        <a:lnTo>
                          <a:pt x="274" y="260"/>
                        </a:lnTo>
                        <a:lnTo>
                          <a:pt x="282" y="262"/>
                        </a:lnTo>
                        <a:lnTo>
                          <a:pt x="286" y="262"/>
                        </a:lnTo>
                        <a:lnTo>
                          <a:pt x="282" y="254"/>
                        </a:lnTo>
                        <a:lnTo>
                          <a:pt x="282" y="248"/>
                        </a:lnTo>
                        <a:lnTo>
                          <a:pt x="284" y="242"/>
                        </a:lnTo>
                        <a:lnTo>
                          <a:pt x="276" y="238"/>
                        </a:lnTo>
                        <a:lnTo>
                          <a:pt x="258" y="238"/>
                        </a:lnTo>
                        <a:lnTo>
                          <a:pt x="260" y="234"/>
                        </a:lnTo>
                        <a:lnTo>
                          <a:pt x="260" y="228"/>
                        </a:lnTo>
                        <a:lnTo>
                          <a:pt x="258" y="224"/>
                        </a:lnTo>
                        <a:lnTo>
                          <a:pt x="246" y="220"/>
                        </a:lnTo>
                        <a:lnTo>
                          <a:pt x="236" y="220"/>
                        </a:lnTo>
                        <a:lnTo>
                          <a:pt x="232" y="218"/>
                        </a:lnTo>
                        <a:lnTo>
                          <a:pt x="230" y="216"/>
                        </a:lnTo>
                        <a:lnTo>
                          <a:pt x="224" y="224"/>
                        </a:lnTo>
                        <a:lnTo>
                          <a:pt x="212" y="224"/>
                        </a:lnTo>
                        <a:lnTo>
                          <a:pt x="204" y="220"/>
                        </a:lnTo>
                        <a:lnTo>
                          <a:pt x="200" y="216"/>
                        </a:lnTo>
                        <a:lnTo>
                          <a:pt x="194" y="210"/>
                        </a:lnTo>
                        <a:lnTo>
                          <a:pt x="188" y="208"/>
                        </a:lnTo>
                        <a:lnTo>
                          <a:pt x="178" y="210"/>
                        </a:lnTo>
                        <a:lnTo>
                          <a:pt x="172" y="212"/>
                        </a:lnTo>
                        <a:lnTo>
                          <a:pt x="164" y="210"/>
                        </a:lnTo>
                        <a:lnTo>
                          <a:pt x="158" y="208"/>
                        </a:lnTo>
                        <a:lnTo>
                          <a:pt x="158" y="208"/>
                        </a:lnTo>
                        <a:lnTo>
                          <a:pt x="158" y="208"/>
                        </a:lnTo>
                        <a:close/>
                        <a:moveTo>
                          <a:pt x="564" y="210"/>
                        </a:moveTo>
                        <a:lnTo>
                          <a:pt x="564" y="210"/>
                        </a:lnTo>
                        <a:lnTo>
                          <a:pt x="564" y="218"/>
                        </a:lnTo>
                        <a:lnTo>
                          <a:pt x="564" y="228"/>
                        </a:lnTo>
                        <a:lnTo>
                          <a:pt x="560" y="228"/>
                        </a:lnTo>
                        <a:lnTo>
                          <a:pt x="558" y="230"/>
                        </a:lnTo>
                        <a:lnTo>
                          <a:pt x="560" y="238"/>
                        </a:lnTo>
                        <a:lnTo>
                          <a:pt x="566" y="238"/>
                        </a:lnTo>
                        <a:lnTo>
                          <a:pt x="566" y="236"/>
                        </a:lnTo>
                        <a:lnTo>
                          <a:pt x="566" y="234"/>
                        </a:lnTo>
                        <a:lnTo>
                          <a:pt x="564" y="228"/>
                        </a:lnTo>
                        <a:lnTo>
                          <a:pt x="566" y="228"/>
                        </a:lnTo>
                        <a:lnTo>
                          <a:pt x="568" y="228"/>
                        </a:lnTo>
                        <a:lnTo>
                          <a:pt x="570" y="216"/>
                        </a:lnTo>
                        <a:lnTo>
                          <a:pt x="564" y="210"/>
                        </a:lnTo>
                        <a:lnTo>
                          <a:pt x="564" y="210"/>
                        </a:lnTo>
                        <a:lnTo>
                          <a:pt x="564" y="210"/>
                        </a:lnTo>
                        <a:close/>
                        <a:moveTo>
                          <a:pt x="264" y="226"/>
                        </a:moveTo>
                        <a:lnTo>
                          <a:pt x="274" y="228"/>
                        </a:lnTo>
                        <a:lnTo>
                          <a:pt x="276" y="226"/>
                        </a:lnTo>
                        <a:lnTo>
                          <a:pt x="264" y="226"/>
                        </a:lnTo>
                        <a:lnTo>
                          <a:pt x="264" y="226"/>
                        </a:lnTo>
                        <a:lnTo>
                          <a:pt x="264" y="226"/>
                        </a:lnTo>
                        <a:close/>
                        <a:moveTo>
                          <a:pt x="522" y="242"/>
                        </a:moveTo>
                        <a:lnTo>
                          <a:pt x="522" y="242"/>
                        </a:lnTo>
                        <a:lnTo>
                          <a:pt x="520" y="252"/>
                        </a:lnTo>
                        <a:lnTo>
                          <a:pt x="520" y="254"/>
                        </a:lnTo>
                        <a:lnTo>
                          <a:pt x="520" y="256"/>
                        </a:lnTo>
                        <a:lnTo>
                          <a:pt x="524" y="246"/>
                        </a:lnTo>
                        <a:lnTo>
                          <a:pt x="524" y="242"/>
                        </a:lnTo>
                        <a:lnTo>
                          <a:pt x="522" y="242"/>
                        </a:lnTo>
                        <a:lnTo>
                          <a:pt x="522" y="242"/>
                        </a:lnTo>
                        <a:lnTo>
                          <a:pt x="522" y="242"/>
                        </a:lnTo>
                        <a:close/>
                        <a:moveTo>
                          <a:pt x="622" y="242"/>
                        </a:moveTo>
                        <a:lnTo>
                          <a:pt x="624" y="246"/>
                        </a:lnTo>
                        <a:lnTo>
                          <a:pt x="624" y="244"/>
                        </a:lnTo>
                        <a:lnTo>
                          <a:pt x="622" y="242"/>
                        </a:lnTo>
                        <a:lnTo>
                          <a:pt x="622" y="242"/>
                        </a:lnTo>
                        <a:lnTo>
                          <a:pt x="622" y="242"/>
                        </a:lnTo>
                        <a:close/>
                        <a:moveTo>
                          <a:pt x="286" y="252"/>
                        </a:moveTo>
                        <a:lnTo>
                          <a:pt x="286" y="252"/>
                        </a:lnTo>
                        <a:lnTo>
                          <a:pt x="292" y="260"/>
                        </a:lnTo>
                        <a:lnTo>
                          <a:pt x="292" y="262"/>
                        </a:lnTo>
                        <a:lnTo>
                          <a:pt x="292" y="264"/>
                        </a:lnTo>
                        <a:lnTo>
                          <a:pt x="294" y="264"/>
                        </a:lnTo>
                        <a:lnTo>
                          <a:pt x="294" y="262"/>
                        </a:lnTo>
                        <a:lnTo>
                          <a:pt x="296" y="262"/>
                        </a:lnTo>
                        <a:lnTo>
                          <a:pt x="296" y="260"/>
                        </a:lnTo>
                        <a:lnTo>
                          <a:pt x="296" y="256"/>
                        </a:lnTo>
                        <a:lnTo>
                          <a:pt x="300" y="254"/>
                        </a:lnTo>
                        <a:lnTo>
                          <a:pt x="296" y="254"/>
                        </a:lnTo>
                        <a:lnTo>
                          <a:pt x="294" y="254"/>
                        </a:lnTo>
                        <a:lnTo>
                          <a:pt x="294" y="256"/>
                        </a:lnTo>
                        <a:lnTo>
                          <a:pt x="292" y="256"/>
                        </a:lnTo>
                        <a:lnTo>
                          <a:pt x="288" y="254"/>
                        </a:lnTo>
                        <a:lnTo>
                          <a:pt x="286" y="252"/>
                        </a:lnTo>
                        <a:lnTo>
                          <a:pt x="286" y="252"/>
                        </a:lnTo>
                        <a:lnTo>
                          <a:pt x="286" y="252"/>
                        </a:lnTo>
                        <a:close/>
                        <a:moveTo>
                          <a:pt x="446" y="252"/>
                        </a:moveTo>
                        <a:lnTo>
                          <a:pt x="446" y="252"/>
                        </a:lnTo>
                        <a:lnTo>
                          <a:pt x="446" y="256"/>
                        </a:lnTo>
                        <a:lnTo>
                          <a:pt x="458" y="254"/>
                        </a:lnTo>
                        <a:lnTo>
                          <a:pt x="446" y="252"/>
                        </a:lnTo>
                        <a:lnTo>
                          <a:pt x="446" y="252"/>
                        </a:lnTo>
                        <a:lnTo>
                          <a:pt x="446" y="252"/>
                        </a:lnTo>
                        <a:close/>
                        <a:moveTo>
                          <a:pt x="312" y="254"/>
                        </a:moveTo>
                        <a:lnTo>
                          <a:pt x="312" y="254"/>
                        </a:lnTo>
                        <a:lnTo>
                          <a:pt x="310" y="256"/>
                        </a:lnTo>
                        <a:lnTo>
                          <a:pt x="306" y="260"/>
                        </a:lnTo>
                        <a:lnTo>
                          <a:pt x="304" y="264"/>
                        </a:lnTo>
                        <a:lnTo>
                          <a:pt x="314" y="264"/>
                        </a:lnTo>
                        <a:lnTo>
                          <a:pt x="314" y="262"/>
                        </a:lnTo>
                        <a:lnTo>
                          <a:pt x="314" y="256"/>
                        </a:lnTo>
                        <a:lnTo>
                          <a:pt x="314" y="254"/>
                        </a:lnTo>
                        <a:lnTo>
                          <a:pt x="312" y="254"/>
                        </a:lnTo>
                        <a:lnTo>
                          <a:pt x="312" y="254"/>
                        </a:lnTo>
                        <a:lnTo>
                          <a:pt x="312" y="254"/>
                        </a:lnTo>
                        <a:close/>
                        <a:moveTo>
                          <a:pt x="330" y="256"/>
                        </a:moveTo>
                        <a:lnTo>
                          <a:pt x="330" y="256"/>
                        </a:lnTo>
                        <a:lnTo>
                          <a:pt x="330" y="260"/>
                        </a:lnTo>
                        <a:lnTo>
                          <a:pt x="328" y="260"/>
                        </a:lnTo>
                        <a:lnTo>
                          <a:pt x="332" y="262"/>
                        </a:lnTo>
                        <a:lnTo>
                          <a:pt x="336" y="264"/>
                        </a:lnTo>
                        <a:lnTo>
                          <a:pt x="332" y="266"/>
                        </a:lnTo>
                        <a:lnTo>
                          <a:pt x="328" y="266"/>
                        </a:lnTo>
                        <a:lnTo>
                          <a:pt x="320" y="262"/>
                        </a:lnTo>
                        <a:lnTo>
                          <a:pt x="318" y="274"/>
                        </a:lnTo>
                        <a:lnTo>
                          <a:pt x="350" y="270"/>
                        </a:lnTo>
                        <a:lnTo>
                          <a:pt x="348" y="266"/>
                        </a:lnTo>
                        <a:lnTo>
                          <a:pt x="348" y="264"/>
                        </a:lnTo>
                        <a:lnTo>
                          <a:pt x="348" y="262"/>
                        </a:lnTo>
                        <a:lnTo>
                          <a:pt x="340" y="262"/>
                        </a:lnTo>
                        <a:lnTo>
                          <a:pt x="338" y="262"/>
                        </a:lnTo>
                        <a:lnTo>
                          <a:pt x="338" y="260"/>
                        </a:lnTo>
                        <a:lnTo>
                          <a:pt x="330" y="256"/>
                        </a:lnTo>
                        <a:lnTo>
                          <a:pt x="330" y="256"/>
                        </a:lnTo>
                        <a:lnTo>
                          <a:pt x="330" y="256"/>
                        </a:lnTo>
                        <a:close/>
                        <a:moveTo>
                          <a:pt x="366" y="260"/>
                        </a:moveTo>
                        <a:lnTo>
                          <a:pt x="366" y="260"/>
                        </a:lnTo>
                        <a:lnTo>
                          <a:pt x="360" y="260"/>
                        </a:lnTo>
                        <a:lnTo>
                          <a:pt x="358" y="262"/>
                        </a:lnTo>
                        <a:lnTo>
                          <a:pt x="358" y="264"/>
                        </a:lnTo>
                        <a:lnTo>
                          <a:pt x="360" y="264"/>
                        </a:lnTo>
                        <a:lnTo>
                          <a:pt x="366" y="270"/>
                        </a:lnTo>
                        <a:lnTo>
                          <a:pt x="374" y="272"/>
                        </a:lnTo>
                        <a:lnTo>
                          <a:pt x="378" y="272"/>
                        </a:lnTo>
                        <a:lnTo>
                          <a:pt x="384" y="270"/>
                        </a:lnTo>
                        <a:lnTo>
                          <a:pt x="394" y="266"/>
                        </a:lnTo>
                        <a:lnTo>
                          <a:pt x="400" y="266"/>
                        </a:lnTo>
                        <a:lnTo>
                          <a:pt x="404" y="270"/>
                        </a:lnTo>
                        <a:lnTo>
                          <a:pt x="404" y="260"/>
                        </a:lnTo>
                        <a:lnTo>
                          <a:pt x="392" y="262"/>
                        </a:lnTo>
                        <a:lnTo>
                          <a:pt x="378" y="262"/>
                        </a:lnTo>
                        <a:lnTo>
                          <a:pt x="366" y="260"/>
                        </a:lnTo>
                        <a:lnTo>
                          <a:pt x="366" y="260"/>
                        </a:lnTo>
                        <a:lnTo>
                          <a:pt x="366" y="260"/>
                        </a:lnTo>
                        <a:close/>
                        <a:moveTo>
                          <a:pt x="458" y="262"/>
                        </a:moveTo>
                        <a:lnTo>
                          <a:pt x="458" y="262"/>
                        </a:lnTo>
                        <a:lnTo>
                          <a:pt x="446" y="270"/>
                        </a:lnTo>
                        <a:lnTo>
                          <a:pt x="440" y="270"/>
                        </a:lnTo>
                        <a:lnTo>
                          <a:pt x="434" y="266"/>
                        </a:lnTo>
                        <a:lnTo>
                          <a:pt x="430" y="270"/>
                        </a:lnTo>
                        <a:lnTo>
                          <a:pt x="430" y="278"/>
                        </a:lnTo>
                        <a:lnTo>
                          <a:pt x="424" y="278"/>
                        </a:lnTo>
                        <a:lnTo>
                          <a:pt x="422" y="280"/>
                        </a:lnTo>
                        <a:lnTo>
                          <a:pt x="422" y="282"/>
                        </a:lnTo>
                        <a:lnTo>
                          <a:pt x="414" y="284"/>
                        </a:lnTo>
                        <a:lnTo>
                          <a:pt x="412" y="290"/>
                        </a:lnTo>
                        <a:lnTo>
                          <a:pt x="410" y="296"/>
                        </a:lnTo>
                        <a:lnTo>
                          <a:pt x="404" y="298"/>
                        </a:lnTo>
                        <a:lnTo>
                          <a:pt x="400" y="298"/>
                        </a:lnTo>
                        <a:lnTo>
                          <a:pt x="400" y="300"/>
                        </a:lnTo>
                        <a:lnTo>
                          <a:pt x="400" y="302"/>
                        </a:lnTo>
                        <a:lnTo>
                          <a:pt x="396" y="306"/>
                        </a:lnTo>
                        <a:lnTo>
                          <a:pt x="402" y="306"/>
                        </a:lnTo>
                        <a:lnTo>
                          <a:pt x="402" y="308"/>
                        </a:lnTo>
                        <a:lnTo>
                          <a:pt x="412" y="298"/>
                        </a:lnTo>
                        <a:lnTo>
                          <a:pt x="424" y="292"/>
                        </a:lnTo>
                        <a:lnTo>
                          <a:pt x="428" y="292"/>
                        </a:lnTo>
                        <a:lnTo>
                          <a:pt x="432" y="292"/>
                        </a:lnTo>
                        <a:lnTo>
                          <a:pt x="434" y="288"/>
                        </a:lnTo>
                        <a:lnTo>
                          <a:pt x="438" y="282"/>
                        </a:lnTo>
                        <a:lnTo>
                          <a:pt x="456" y="272"/>
                        </a:lnTo>
                        <a:lnTo>
                          <a:pt x="466" y="264"/>
                        </a:lnTo>
                        <a:lnTo>
                          <a:pt x="464" y="262"/>
                        </a:lnTo>
                        <a:lnTo>
                          <a:pt x="458" y="262"/>
                        </a:lnTo>
                        <a:lnTo>
                          <a:pt x="458" y="262"/>
                        </a:lnTo>
                        <a:lnTo>
                          <a:pt x="458" y="262"/>
                        </a:lnTo>
                        <a:close/>
                        <a:moveTo>
                          <a:pt x="352" y="282"/>
                        </a:moveTo>
                        <a:lnTo>
                          <a:pt x="352" y="282"/>
                        </a:lnTo>
                        <a:lnTo>
                          <a:pt x="350" y="290"/>
                        </a:lnTo>
                        <a:lnTo>
                          <a:pt x="360" y="292"/>
                        </a:lnTo>
                        <a:lnTo>
                          <a:pt x="374" y="296"/>
                        </a:lnTo>
                        <a:lnTo>
                          <a:pt x="374" y="290"/>
                        </a:lnTo>
                        <a:lnTo>
                          <a:pt x="352" y="282"/>
                        </a:lnTo>
                        <a:lnTo>
                          <a:pt x="352" y="282"/>
                        </a:lnTo>
                        <a:lnTo>
                          <a:pt x="352" y="282"/>
                        </a:lnTo>
                        <a:close/>
                        <a:moveTo>
                          <a:pt x="104" y="84"/>
                        </a:moveTo>
                        <a:lnTo>
                          <a:pt x="104" y="84"/>
                        </a:lnTo>
                        <a:lnTo>
                          <a:pt x="106" y="90"/>
                        </a:lnTo>
                        <a:lnTo>
                          <a:pt x="110" y="90"/>
                        </a:lnTo>
                        <a:lnTo>
                          <a:pt x="106" y="88"/>
                        </a:lnTo>
                        <a:lnTo>
                          <a:pt x="104" y="84"/>
                        </a:lnTo>
                        <a:lnTo>
                          <a:pt x="104" y="84"/>
                        </a:lnTo>
                        <a:lnTo>
                          <a:pt x="104" y="84"/>
                        </a:lnTo>
                        <a:close/>
                        <a:moveTo>
                          <a:pt x="212" y="72"/>
                        </a:moveTo>
                        <a:lnTo>
                          <a:pt x="212" y="72"/>
                        </a:lnTo>
                        <a:lnTo>
                          <a:pt x="202" y="88"/>
                        </a:lnTo>
                        <a:lnTo>
                          <a:pt x="200" y="94"/>
                        </a:lnTo>
                        <a:lnTo>
                          <a:pt x="202" y="106"/>
                        </a:lnTo>
                        <a:lnTo>
                          <a:pt x="204" y="124"/>
                        </a:lnTo>
                        <a:lnTo>
                          <a:pt x="206" y="126"/>
                        </a:lnTo>
                        <a:lnTo>
                          <a:pt x="204" y="130"/>
                        </a:lnTo>
                        <a:lnTo>
                          <a:pt x="210" y="128"/>
                        </a:lnTo>
                        <a:lnTo>
                          <a:pt x="214" y="126"/>
                        </a:lnTo>
                        <a:lnTo>
                          <a:pt x="222" y="160"/>
                        </a:lnTo>
                        <a:lnTo>
                          <a:pt x="236" y="162"/>
                        </a:lnTo>
                        <a:lnTo>
                          <a:pt x="242" y="160"/>
                        </a:lnTo>
                        <a:lnTo>
                          <a:pt x="246" y="160"/>
                        </a:lnTo>
                        <a:lnTo>
                          <a:pt x="246" y="166"/>
                        </a:lnTo>
                        <a:lnTo>
                          <a:pt x="256" y="170"/>
                        </a:lnTo>
                        <a:lnTo>
                          <a:pt x="260" y="164"/>
                        </a:lnTo>
                        <a:lnTo>
                          <a:pt x="278" y="164"/>
                        </a:lnTo>
                        <a:lnTo>
                          <a:pt x="286" y="170"/>
                        </a:lnTo>
                        <a:lnTo>
                          <a:pt x="284" y="170"/>
                        </a:lnTo>
                        <a:lnTo>
                          <a:pt x="286" y="172"/>
                        </a:lnTo>
                        <a:lnTo>
                          <a:pt x="296" y="166"/>
                        </a:lnTo>
                        <a:lnTo>
                          <a:pt x="304" y="166"/>
                        </a:lnTo>
                        <a:lnTo>
                          <a:pt x="306" y="162"/>
                        </a:lnTo>
                        <a:lnTo>
                          <a:pt x="306" y="154"/>
                        </a:lnTo>
                        <a:lnTo>
                          <a:pt x="312" y="148"/>
                        </a:lnTo>
                        <a:lnTo>
                          <a:pt x="320" y="148"/>
                        </a:lnTo>
                        <a:lnTo>
                          <a:pt x="314" y="136"/>
                        </a:lnTo>
                        <a:lnTo>
                          <a:pt x="318" y="134"/>
                        </a:lnTo>
                        <a:lnTo>
                          <a:pt x="320" y="130"/>
                        </a:lnTo>
                        <a:lnTo>
                          <a:pt x="322" y="128"/>
                        </a:lnTo>
                        <a:lnTo>
                          <a:pt x="322" y="102"/>
                        </a:lnTo>
                        <a:lnTo>
                          <a:pt x="332" y="94"/>
                        </a:lnTo>
                        <a:lnTo>
                          <a:pt x="340" y="94"/>
                        </a:lnTo>
                        <a:lnTo>
                          <a:pt x="340" y="92"/>
                        </a:lnTo>
                        <a:lnTo>
                          <a:pt x="340" y="88"/>
                        </a:lnTo>
                        <a:lnTo>
                          <a:pt x="332" y="84"/>
                        </a:lnTo>
                        <a:lnTo>
                          <a:pt x="330" y="84"/>
                        </a:lnTo>
                        <a:lnTo>
                          <a:pt x="328" y="82"/>
                        </a:lnTo>
                        <a:lnTo>
                          <a:pt x="328" y="72"/>
                        </a:lnTo>
                        <a:lnTo>
                          <a:pt x="328" y="64"/>
                        </a:lnTo>
                        <a:lnTo>
                          <a:pt x="322" y="54"/>
                        </a:lnTo>
                        <a:lnTo>
                          <a:pt x="322" y="48"/>
                        </a:lnTo>
                        <a:lnTo>
                          <a:pt x="322" y="46"/>
                        </a:lnTo>
                        <a:lnTo>
                          <a:pt x="324" y="44"/>
                        </a:lnTo>
                        <a:lnTo>
                          <a:pt x="324" y="46"/>
                        </a:lnTo>
                        <a:lnTo>
                          <a:pt x="322" y="38"/>
                        </a:lnTo>
                        <a:lnTo>
                          <a:pt x="312" y="38"/>
                        </a:lnTo>
                        <a:lnTo>
                          <a:pt x="302" y="36"/>
                        </a:lnTo>
                        <a:lnTo>
                          <a:pt x="300" y="40"/>
                        </a:lnTo>
                        <a:lnTo>
                          <a:pt x="296" y="52"/>
                        </a:lnTo>
                        <a:lnTo>
                          <a:pt x="294" y="56"/>
                        </a:lnTo>
                        <a:lnTo>
                          <a:pt x="288" y="62"/>
                        </a:lnTo>
                        <a:lnTo>
                          <a:pt x="286" y="64"/>
                        </a:lnTo>
                        <a:lnTo>
                          <a:pt x="282" y="66"/>
                        </a:lnTo>
                        <a:lnTo>
                          <a:pt x="282" y="72"/>
                        </a:lnTo>
                        <a:lnTo>
                          <a:pt x="278" y="80"/>
                        </a:lnTo>
                        <a:lnTo>
                          <a:pt x="276" y="84"/>
                        </a:lnTo>
                        <a:lnTo>
                          <a:pt x="270" y="88"/>
                        </a:lnTo>
                        <a:lnTo>
                          <a:pt x="260" y="88"/>
                        </a:lnTo>
                        <a:lnTo>
                          <a:pt x="258" y="84"/>
                        </a:lnTo>
                        <a:lnTo>
                          <a:pt x="250" y="88"/>
                        </a:lnTo>
                        <a:lnTo>
                          <a:pt x="248" y="90"/>
                        </a:lnTo>
                        <a:lnTo>
                          <a:pt x="238" y="92"/>
                        </a:lnTo>
                        <a:lnTo>
                          <a:pt x="230" y="92"/>
                        </a:lnTo>
                        <a:lnTo>
                          <a:pt x="224" y="92"/>
                        </a:lnTo>
                        <a:lnTo>
                          <a:pt x="220" y="90"/>
                        </a:lnTo>
                        <a:lnTo>
                          <a:pt x="214" y="88"/>
                        </a:lnTo>
                        <a:lnTo>
                          <a:pt x="212" y="80"/>
                        </a:lnTo>
                        <a:lnTo>
                          <a:pt x="212" y="72"/>
                        </a:lnTo>
                        <a:lnTo>
                          <a:pt x="212" y="72"/>
                        </a:lnTo>
                        <a:lnTo>
                          <a:pt x="212" y="72"/>
                        </a:lnTo>
                        <a:close/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0" y="12"/>
                        </a:lnTo>
                        <a:lnTo>
                          <a:pt x="4" y="20"/>
                        </a:lnTo>
                        <a:lnTo>
                          <a:pt x="12" y="28"/>
                        </a:lnTo>
                        <a:lnTo>
                          <a:pt x="24" y="40"/>
                        </a:lnTo>
                        <a:lnTo>
                          <a:pt x="30" y="46"/>
                        </a:lnTo>
                        <a:lnTo>
                          <a:pt x="32" y="54"/>
                        </a:lnTo>
                        <a:lnTo>
                          <a:pt x="40" y="66"/>
                        </a:lnTo>
                        <a:lnTo>
                          <a:pt x="48" y="70"/>
                        </a:lnTo>
                        <a:lnTo>
                          <a:pt x="56" y="74"/>
                        </a:lnTo>
                        <a:lnTo>
                          <a:pt x="56" y="82"/>
                        </a:lnTo>
                        <a:lnTo>
                          <a:pt x="58" y="88"/>
                        </a:lnTo>
                        <a:lnTo>
                          <a:pt x="58" y="94"/>
                        </a:lnTo>
                        <a:lnTo>
                          <a:pt x="60" y="102"/>
                        </a:lnTo>
                        <a:lnTo>
                          <a:pt x="68" y="110"/>
                        </a:lnTo>
                        <a:lnTo>
                          <a:pt x="78" y="120"/>
                        </a:lnTo>
                        <a:lnTo>
                          <a:pt x="82" y="128"/>
                        </a:lnTo>
                        <a:lnTo>
                          <a:pt x="86" y="138"/>
                        </a:lnTo>
                        <a:lnTo>
                          <a:pt x="90" y="148"/>
                        </a:lnTo>
                        <a:lnTo>
                          <a:pt x="94" y="156"/>
                        </a:lnTo>
                        <a:lnTo>
                          <a:pt x="102" y="166"/>
                        </a:lnTo>
                        <a:lnTo>
                          <a:pt x="106" y="182"/>
                        </a:lnTo>
                        <a:lnTo>
                          <a:pt x="110" y="188"/>
                        </a:lnTo>
                        <a:lnTo>
                          <a:pt x="112" y="192"/>
                        </a:lnTo>
                        <a:lnTo>
                          <a:pt x="120" y="194"/>
                        </a:lnTo>
                        <a:lnTo>
                          <a:pt x="128" y="198"/>
                        </a:lnTo>
                        <a:lnTo>
                          <a:pt x="128" y="202"/>
                        </a:lnTo>
                        <a:lnTo>
                          <a:pt x="132" y="206"/>
                        </a:lnTo>
                        <a:lnTo>
                          <a:pt x="140" y="208"/>
                        </a:lnTo>
                        <a:lnTo>
                          <a:pt x="138" y="206"/>
                        </a:lnTo>
                        <a:lnTo>
                          <a:pt x="140" y="206"/>
                        </a:lnTo>
                        <a:lnTo>
                          <a:pt x="142" y="202"/>
                        </a:lnTo>
                        <a:lnTo>
                          <a:pt x="156" y="206"/>
                        </a:lnTo>
                        <a:lnTo>
                          <a:pt x="156" y="192"/>
                        </a:lnTo>
                        <a:lnTo>
                          <a:pt x="156" y="188"/>
                        </a:lnTo>
                        <a:lnTo>
                          <a:pt x="150" y="184"/>
                        </a:lnTo>
                        <a:lnTo>
                          <a:pt x="150" y="182"/>
                        </a:lnTo>
                        <a:lnTo>
                          <a:pt x="158" y="180"/>
                        </a:lnTo>
                        <a:lnTo>
                          <a:pt x="160" y="166"/>
                        </a:lnTo>
                        <a:lnTo>
                          <a:pt x="154" y="160"/>
                        </a:lnTo>
                        <a:lnTo>
                          <a:pt x="154" y="152"/>
                        </a:lnTo>
                        <a:lnTo>
                          <a:pt x="146" y="152"/>
                        </a:lnTo>
                        <a:lnTo>
                          <a:pt x="140" y="152"/>
                        </a:lnTo>
                        <a:lnTo>
                          <a:pt x="138" y="146"/>
                        </a:lnTo>
                        <a:lnTo>
                          <a:pt x="138" y="138"/>
                        </a:lnTo>
                        <a:lnTo>
                          <a:pt x="138" y="128"/>
                        </a:lnTo>
                        <a:lnTo>
                          <a:pt x="122" y="126"/>
                        </a:lnTo>
                        <a:lnTo>
                          <a:pt x="124" y="116"/>
                        </a:lnTo>
                        <a:lnTo>
                          <a:pt x="124" y="118"/>
                        </a:lnTo>
                        <a:lnTo>
                          <a:pt x="128" y="120"/>
                        </a:lnTo>
                        <a:lnTo>
                          <a:pt x="128" y="110"/>
                        </a:lnTo>
                        <a:lnTo>
                          <a:pt x="124" y="102"/>
                        </a:lnTo>
                        <a:lnTo>
                          <a:pt x="118" y="100"/>
                        </a:lnTo>
                        <a:lnTo>
                          <a:pt x="118" y="94"/>
                        </a:lnTo>
                        <a:lnTo>
                          <a:pt x="112" y="94"/>
                        </a:lnTo>
                        <a:lnTo>
                          <a:pt x="114" y="92"/>
                        </a:lnTo>
                        <a:lnTo>
                          <a:pt x="114" y="90"/>
                        </a:lnTo>
                        <a:lnTo>
                          <a:pt x="114" y="84"/>
                        </a:lnTo>
                        <a:lnTo>
                          <a:pt x="104" y="94"/>
                        </a:lnTo>
                        <a:lnTo>
                          <a:pt x="104" y="88"/>
                        </a:lnTo>
                        <a:lnTo>
                          <a:pt x="102" y="82"/>
                        </a:lnTo>
                        <a:lnTo>
                          <a:pt x="96" y="80"/>
                        </a:lnTo>
                        <a:lnTo>
                          <a:pt x="94" y="76"/>
                        </a:lnTo>
                        <a:lnTo>
                          <a:pt x="92" y="72"/>
                        </a:lnTo>
                        <a:lnTo>
                          <a:pt x="90" y="66"/>
                        </a:lnTo>
                        <a:lnTo>
                          <a:pt x="86" y="64"/>
                        </a:lnTo>
                        <a:lnTo>
                          <a:pt x="86" y="66"/>
                        </a:lnTo>
                        <a:lnTo>
                          <a:pt x="86" y="70"/>
                        </a:lnTo>
                        <a:lnTo>
                          <a:pt x="82" y="66"/>
                        </a:lnTo>
                        <a:lnTo>
                          <a:pt x="78" y="64"/>
                        </a:lnTo>
                        <a:lnTo>
                          <a:pt x="76" y="58"/>
                        </a:lnTo>
                        <a:lnTo>
                          <a:pt x="78" y="52"/>
                        </a:lnTo>
                        <a:lnTo>
                          <a:pt x="72" y="52"/>
                        </a:lnTo>
                        <a:lnTo>
                          <a:pt x="72" y="46"/>
                        </a:lnTo>
                        <a:lnTo>
                          <a:pt x="60" y="40"/>
                        </a:lnTo>
                        <a:lnTo>
                          <a:pt x="58" y="36"/>
                        </a:lnTo>
                        <a:lnTo>
                          <a:pt x="58" y="30"/>
                        </a:lnTo>
                        <a:lnTo>
                          <a:pt x="42" y="22"/>
                        </a:lnTo>
                        <a:lnTo>
                          <a:pt x="42" y="16"/>
                        </a:lnTo>
                        <a:lnTo>
                          <a:pt x="40" y="10"/>
                        </a:lnTo>
                        <a:lnTo>
                          <a:pt x="36" y="8"/>
                        </a:lnTo>
                        <a:lnTo>
                          <a:pt x="28" y="8"/>
                        </a:lnTo>
                        <a:lnTo>
                          <a:pt x="14" y="8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3" name="Freeform 1660"/>
                  <p:cNvSpPr/>
                  <p:nvPr/>
                </p:nvSpPr>
                <p:spPr bwMode="auto">
                  <a:xfrm>
                    <a:off x="2232025" y="3387726"/>
                    <a:ext cx="676276" cy="835025"/>
                  </a:xfrm>
                  <a:custGeom>
                    <a:avLst/>
                    <a:gdLst>
                      <a:gd name="T0" fmla="*/ 286 w 426"/>
                      <a:gd name="T1" fmla="*/ 280 h 526"/>
                      <a:gd name="T2" fmla="*/ 270 w 426"/>
                      <a:gd name="T3" fmla="*/ 298 h 526"/>
                      <a:gd name="T4" fmla="*/ 254 w 426"/>
                      <a:gd name="T5" fmla="*/ 320 h 526"/>
                      <a:gd name="T6" fmla="*/ 234 w 426"/>
                      <a:gd name="T7" fmla="*/ 336 h 526"/>
                      <a:gd name="T8" fmla="*/ 218 w 426"/>
                      <a:gd name="T9" fmla="*/ 358 h 526"/>
                      <a:gd name="T10" fmla="*/ 204 w 426"/>
                      <a:gd name="T11" fmla="*/ 366 h 526"/>
                      <a:gd name="T12" fmla="*/ 186 w 426"/>
                      <a:gd name="T13" fmla="*/ 384 h 526"/>
                      <a:gd name="T14" fmla="*/ 170 w 426"/>
                      <a:gd name="T15" fmla="*/ 394 h 526"/>
                      <a:gd name="T16" fmla="*/ 172 w 426"/>
                      <a:gd name="T17" fmla="*/ 448 h 526"/>
                      <a:gd name="T18" fmla="*/ 162 w 426"/>
                      <a:gd name="T19" fmla="*/ 492 h 526"/>
                      <a:gd name="T20" fmla="*/ 146 w 426"/>
                      <a:gd name="T21" fmla="*/ 512 h 526"/>
                      <a:gd name="T22" fmla="*/ 124 w 426"/>
                      <a:gd name="T23" fmla="*/ 512 h 526"/>
                      <a:gd name="T24" fmla="*/ 114 w 426"/>
                      <a:gd name="T25" fmla="*/ 490 h 526"/>
                      <a:gd name="T26" fmla="*/ 92 w 426"/>
                      <a:gd name="T27" fmla="*/ 444 h 526"/>
                      <a:gd name="T28" fmla="*/ 74 w 426"/>
                      <a:gd name="T29" fmla="*/ 384 h 526"/>
                      <a:gd name="T30" fmla="*/ 68 w 426"/>
                      <a:gd name="T31" fmla="*/ 330 h 526"/>
                      <a:gd name="T32" fmla="*/ 68 w 426"/>
                      <a:gd name="T33" fmla="*/ 292 h 526"/>
                      <a:gd name="T34" fmla="*/ 62 w 426"/>
                      <a:gd name="T35" fmla="*/ 276 h 526"/>
                      <a:gd name="T36" fmla="*/ 58 w 426"/>
                      <a:gd name="T37" fmla="*/ 284 h 526"/>
                      <a:gd name="T38" fmla="*/ 14 w 426"/>
                      <a:gd name="T39" fmla="*/ 274 h 526"/>
                      <a:gd name="T40" fmla="*/ 32 w 426"/>
                      <a:gd name="T41" fmla="*/ 262 h 526"/>
                      <a:gd name="T42" fmla="*/ 16 w 426"/>
                      <a:gd name="T43" fmla="*/ 254 h 526"/>
                      <a:gd name="T44" fmla="*/ 6 w 426"/>
                      <a:gd name="T45" fmla="*/ 230 h 526"/>
                      <a:gd name="T46" fmla="*/ 16 w 426"/>
                      <a:gd name="T47" fmla="*/ 200 h 526"/>
                      <a:gd name="T48" fmla="*/ 24 w 426"/>
                      <a:gd name="T49" fmla="*/ 170 h 526"/>
                      <a:gd name="T50" fmla="*/ 46 w 426"/>
                      <a:gd name="T51" fmla="*/ 148 h 526"/>
                      <a:gd name="T52" fmla="*/ 74 w 426"/>
                      <a:gd name="T53" fmla="*/ 120 h 526"/>
                      <a:gd name="T54" fmla="*/ 86 w 426"/>
                      <a:gd name="T55" fmla="*/ 84 h 526"/>
                      <a:gd name="T56" fmla="*/ 64 w 426"/>
                      <a:gd name="T57" fmla="*/ 52 h 526"/>
                      <a:gd name="T58" fmla="*/ 86 w 426"/>
                      <a:gd name="T59" fmla="*/ 38 h 526"/>
                      <a:gd name="T60" fmla="*/ 114 w 426"/>
                      <a:gd name="T61" fmla="*/ 20 h 526"/>
                      <a:gd name="T62" fmla="*/ 140 w 426"/>
                      <a:gd name="T63" fmla="*/ 0 h 526"/>
                      <a:gd name="T64" fmla="*/ 162 w 426"/>
                      <a:gd name="T65" fmla="*/ 20 h 526"/>
                      <a:gd name="T66" fmla="*/ 146 w 426"/>
                      <a:gd name="T67" fmla="*/ 44 h 526"/>
                      <a:gd name="T68" fmla="*/ 150 w 426"/>
                      <a:gd name="T69" fmla="*/ 72 h 526"/>
                      <a:gd name="T70" fmla="*/ 158 w 426"/>
                      <a:gd name="T71" fmla="*/ 92 h 526"/>
                      <a:gd name="T72" fmla="*/ 178 w 426"/>
                      <a:gd name="T73" fmla="*/ 110 h 526"/>
                      <a:gd name="T74" fmla="*/ 176 w 426"/>
                      <a:gd name="T75" fmla="*/ 144 h 526"/>
                      <a:gd name="T76" fmla="*/ 212 w 426"/>
                      <a:gd name="T77" fmla="*/ 164 h 526"/>
                      <a:gd name="T78" fmla="*/ 242 w 426"/>
                      <a:gd name="T79" fmla="*/ 182 h 526"/>
                      <a:gd name="T80" fmla="*/ 288 w 426"/>
                      <a:gd name="T81" fmla="*/ 190 h 526"/>
                      <a:gd name="T82" fmla="*/ 290 w 426"/>
                      <a:gd name="T83" fmla="*/ 164 h 526"/>
                      <a:gd name="T84" fmla="*/ 314 w 426"/>
                      <a:gd name="T85" fmla="*/ 180 h 526"/>
                      <a:gd name="T86" fmla="*/ 352 w 426"/>
                      <a:gd name="T87" fmla="*/ 176 h 526"/>
                      <a:gd name="T88" fmla="*/ 370 w 426"/>
                      <a:gd name="T89" fmla="*/ 148 h 526"/>
                      <a:gd name="T90" fmla="*/ 402 w 426"/>
                      <a:gd name="T91" fmla="*/ 148 h 526"/>
                      <a:gd name="T92" fmla="*/ 420 w 426"/>
                      <a:gd name="T93" fmla="*/ 162 h 526"/>
                      <a:gd name="T94" fmla="*/ 422 w 426"/>
                      <a:gd name="T95" fmla="*/ 192 h 526"/>
                      <a:gd name="T96" fmla="*/ 396 w 426"/>
                      <a:gd name="T97" fmla="*/ 212 h 526"/>
                      <a:gd name="T98" fmla="*/ 388 w 426"/>
                      <a:gd name="T99" fmla="*/ 230 h 526"/>
                      <a:gd name="T100" fmla="*/ 372 w 426"/>
                      <a:gd name="T101" fmla="*/ 262 h 526"/>
                      <a:gd name="T102" fmla="*/ 362 w 426"/>
                      <a:gd name="T103" fmla="*/ 276 h 526"/>
                      <a:gd name="T104" fmla="*/ 350 w 426"/>
                      <a:gd name="T105" fmla="*/ 262 h 526"/>
                      <a:gd name="T106" fmla="*/ 350 w 426"/>
                      <a:gd name="T107" fmla="*/ 234 h 526"/>
                      <a:gd name="T108" fmla="*/ 340 w 426"/>
                      <a:gd name="T109" fmla="*/ 220 h 526"/>
                      <a:gd name="T110" fmla="*/ 316 w 426"/>
                      <a:gd name="T111" fmla="*/ 200 h 526"/>
                      <a:gd name="T112" fmla="*/ 298 w 426"/>
                      <a:gd name="T113" fmla="*/ 206 h 526"/>
                      <a:gd name="T114" fmla="*/ 286 w 426"/>
                      <a:gd name="T115" fmla="*/ 234 h 526"/>
                      <a:gd name="T116" fmla="*/ 300 w 426"/>
                      <a:gd name="T117" fmla="*/ 270 h 5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26" h="526">
                        <a:moveTo>
                          <a:pt x="298" y="288"/>
                        </a:moveTo>
                        <a:lnTo>
                          <a:pt x="298" y="288"/>
                        </a:lnTo>
                        <a:lnTo>
                          <a:pt x="294" y="282"/>
                        </a:lnTo>
                        <a:lnTo>
                          <a:pt x="290" y="282"/>
                        </a:lnTo>
                        <a:lnTo>
                          <a:pt x="286" y="280"/>
                        </a:lnTo>
                        <a:lnTo>
                          <a:pt x="286" y="284"/>
                        </a:lnTo>
                        <a:lnTo>
                          <a:pt x="278" y="290"/>
                        </a:lnTo>
                        <a:lnTo>
                          <a:pt x="276" y="298"/>
                        </a:lnTo>
                        <a:lnTo>
                          <a:pt x="272" y="298"/>
                        </a:lnTo>
                        <a:lnTo>
                          <a:pt x="270" y="298"/>
                        </a:lnTo>
                        <a:lnTo>
                          <a:pt x="272" y="298"/>
                        </a:lnTo>
                        <a:lnTo>
                          <a:pt x="276" y="300"/>
                        </a:lnTo>
                        <a:lnTo>
                          <a:pt x="276" y="306"/>
                        </a:lnTo>
                        <a:lnTo>
                          <a:pt x="266" y="312"/>
                        </a:lnTo>
                        <a:lnTo>
                          <a:pt x="254" y="320"/>
                        </a:lnTo>
                        <a:lnTo>
                          <a:pt x="250" y="320"/>
                        </a:lnTo>
                        <a:lnTo>
                          <a:pt x="244" y="320"/>
                        </a:lnTo>
                        <a:lnTo>
                          <a:pt x="248" y="326"/>
                        </a:lnTo>
                        <a:lnTo>
                          <a:pt x="240" y="328"/>
                        </a:lnTo>
                        <a:lnTo>
                          <a:pt x="234" y="336"/>
                        </a:lnTo>
                        <a:lnTo>
                          <a:pt x="230" y="348"/>
                        </a:lnTo>
                        <a:lnTo>
                          <a:pt x="224" y="352"/>
                        </a:lnTo>
                        <a:lnTo>
                          <a:pt x="218" y="352"/>
                        </a:lnTo>
                        <a:lnTo>
                          <a:pt x="218" y="354"/>
                        </a:lnTo>
                        <a:lnTo>
                          <a:pt x="218" y="358"/>
                        </a:lnTo>
                        <a:lnTo>
                          <a:pt x="212" y="358"/>
                        </a:lnTo>
                        <a:lnTo>
                          <a:pt x="208" y="358"/>
                        </a:lnTo>
                        <a:lnTo>
                          <a:pt x="206" y="362"/>
                        </a:lnTo>
                        <a:lnTo>
                          <a:pt x="204" y="364"/>
                        </a:lnTo>
                        <a:lnTo>
                          <a:pt x="204" y="366"/>
                        </a:lnTo>
                        <a:lnTo>
                          <a:pt x="200" y="374"/>
                        </a:lnTo>
                        <a:lnTo>
                          <a:pt x="198" y="376"/>
                        </a:lnTo>
                        <a:lnTo>
                          <a:pt x="196" y="376"/>
                        </a:lnTo>
                        <a:lnTo>
                          <a:pt x="188" y="380"/>
                        </a:lnTo>
                        <a:lnTo>
                          <a:pt x="186" y="384"/>
                        </a:lnTo>
                        <a:lnTo>
                          <a:pt x="182" y="388"/>
                        </a:lnTo>
                        <a:lnTo>
                          <a:pt x="178" y="388"/>
                        </a:lnTo>
                        <a:lnTo>
                          <a:pt x="172" y="388"/>
                        </a:lnTo>
                        <a:lnTo>
                          <a:pt x="170" y="392"/>
                        </a:lnTo>
                        <a:lnTo>
                          <a:pt x="170" y="394"/>
                        </a:lnTo>
                        <a:lnTo>
                          <a:pt x="172" y="404"/>
                        </a:lnTo>
                        <a:lnTo>
                          <a:pt x="170" y="410"/>
                        </a:lnTo>
                        <a:lnTo>
                          <a:pt x="168" y="420"/>
                        </a:lnTo>
                        <a:lnTo>
                          <a:pt x="170" y="436"/>
                        </a:lnTo>
                        <a:lnTo>
                          <a:pt x="172" y="448"/>
                        </a:lnTo>
                        <a:lnTo>
                          <a:pt x="170" y="456"/>
                        </a:lnTo>
                        <a:lnTo>
                          <a:pt x="164" y="464"/>
                        </a:lnTo>
                        <a:lnTo>
                          <a:pt x="164" y="472"/>
                        </a:lnTo>
                        <a:lnTo>
                          <a:pt x="168" y="492"/>
                        </a:lnTo>
                        <a:lnTo>
                          <a:pt x="162" y="492"/>
                        </a:lnTo>
                        <a:lnTo>
                          <a:pt x="160" y="492"/>
                        </a:lnTo>
                        <a:lnTo>
                          <a:pt x="158" y="494"/>
                        </a:lnTo>
                        <a:lnTo>
                          <a:pt x="154" y="500"/>
                        </a:lnTo>
                        <a:lnTo>
                          <a:pt x="152" y="510"/>
                        </a:lnTo>
                        <a:lnTo>
                          <a:pt x="146" y="512"/>
                        </a:lnTo>
                        <a:lnTo>
                          <a:pt x="144" y="512"/>
                        </a:lnTo>
                        <a:lnTo>
                          <a:pt x="136" y="526"/>
                        </a:lnTo>
                        <a:lnTo>
                          <a:pt x="132" y="526"/>
                        </a:lnTo>
                        <a:lnTo>
                          <a:pt x="128" y="520"/>
                        </a:lnTo>
                        <a:lnTo>
                          <a:pt x="124" y="512"/>
                        </a:lnTo>
                        <a:lnTo>
                          <a:pt x="116" y="502"/>
                        </a:lnTo>
                        <a:lnTo>
                          <a:pt x="116" y="498"/>
                        </a:lnTo>
                        <a:lnTo>
                          <a:pt x="118" y="494"/>
                        </a:lnTo>
                        <a:lnTo>
                          <a:pt x="118" y="490"/>
                        </a:lnTo>
                        <a:lnTo>
                          <a:pt x="114" y="490"/>
                        </a:lnTo>
                        <a:lnTo>
                          <a:pt x="110" y="482"/>
                        </a:lnTo>
                        <a:lnTo>
                          <a:pt x="108" y="472"/>
                        </a:lnTo>
                        <a:lnTo>
                          <a:pt x="100" y="462"/>
                        </a:lnTo>
                        <a:lnTo>
                          <a:pt x="96" y="454"/>
                        </a:lnTo>
                        <a:lnTo>
                          <a:pt x="92" y="444"/>
                        </a:lnTo>
                        <a:lnTo>
                          <a:pt x="90" y="434"/>
                        </a:lnTo>
                        <a:lnTo>
                          <a:pt x="88" y="416"/>
                        </a:lnTo>
                        <a:lnTo>
                          <a:pt x="80" y="400"/>
                        </a:lnTo>
                        <a:lnTo>
                          <a:pt x="78" y="392"/>
                        </a:lnTo>
                        <a:lnTo>
                          <a:pt x="74" y="384"/>
                        </a:lnTo>
                        <a:lnTo>
                          <a:pt x="74" y="372"/>
                        </a:lnTo>
                        <a:lnTo>
                          <a:pt x="68" y="344"/>
                        </a:lnTo>
                        <a:lnTo>
                          <a:pt x="68" y="336"/>
                        </a:lnTo>
                        <a:lnTo>
                          <a:pt x="68" y="334"/>
                        </a:lnTo>
                        <a:lnTo>
                          <a:pt x="68" y="330"/>
                        </a:lnTo>
                        <a:lnTo>
                          <a:pt x="62" y="316"/>
                        </a:lnTo>
                        <a:lnTo>
                          <a:pt x="62" y="310"/>
                        </a:lnTo>
                        <a:lnTo>
                          <a:pt x="64" y="306"/>
                        </a:lnTo>
                        <a:lnTo>
                          <a:pt x="68" y="298"/>
                        </a:lnTo>
                        <a:lnTo>
                          <a:pt x="68" y="292"/>
                        </a:lnTo>
                        <a:lnTo>
                          <a:pt x="68" y="290"/>
                        </a:lnTo>
                        <a:lnTo>
                          <a:pt x="64" y="288"/>
                        </a:lnTo>
                        <a:lnTo>
                          <a:pt x="64" y="282"/>
                        </a:lnTo>
                        <a:lnTo>
                          <a:pt x="64" y="280"/>
                        </a:lnTo>
                        <a:lnTo>
                          <a:pt x="62" y="276"/>
                        </a:lnTo>
                        <a:lnTo>
                          <a:pt x="62" y="272"/>
                        </a:lnTo>
                        <a:lnTo>
                          <a:pt x="64" y="264"/>
                        </a:lnTo>
                        <a:lnTo>
                          <a:pt x="58" y="270"/>
                        </a:lnTo>
                        <a:lnTo>
                          <a:pt x="58" y="276"/>
                        </a:lnTo>
                        <a:lnTo>
                          <a:pt x="58" y="284"/>
                        </a:lnTo>
                        <a:lnTo>
                          <a:pt x="54" y="290"/>
                        </a:lnTo>
                        <a:lnTo>
                          <a:pt x="46" y="292"/>
                        </a:lnTo>
                        <a:lnTo>
                          <a:pt x="34" y="298"/>
                        </a:lnTo>
                        <a:lnTo>
                          <a:pt x="24" y="288"/>
                        </a:lnTo>
                        <a:lnTo>
                          <a:pt x="14" y="274"/>
                        </a:lnTo>
                        <a:lnTo>
                          <a:pt x="14" y="272"/>
                        </a:lnTo>
                        <a:lnTo>
                          <a:pt x="14" y="266"/>
                        </a:lnTo>
                        <a:lnTo>
                          <a:pt x="22" y="266"/>
                        </a:lnTo>
                        <a:lnTo>
                          <a:pt x="28" y="264"/>
                        </a:lnTo>
                        <a:lnTo>
                          <a:pt x="32" y="262"/>
                        </a:lnTo>
                        <a:lnTo>
                          <a:pt x="34" y="256"/>
                        </a:lnTo>
                        <a:lnTo>
                          <a:pt x="40" y="246"/>
                        </a:lnTo>
                        <a:lnTo>
                          <a:pt x="32" y="254"/>
                        </a:lnTo>
                        <a:lnTo>
                          <a:pt x="24" y="256"/>
                        </a:lnTo>
                        <a:lnTo>
                          <a:pt x="16" y="254"/>
                        </a:lnTo>
                        <a:lnTo>
                          <a:pt x="6" y="252"/>
                        </a:lnTo>
                        <a:lnTo>
                          <a:pt x="6" y="244"/>
                        </a:lnTo>
                        <a:lnTo>
                          <a:pt x="4" y="238"/>
                        </a:lnTo>
                        <a:lnTo>
                          <a:pt x="0" y="236"/>
                        </a:lnTo>
                        <a:lnTo>
                          <a:pt x="6" y="230"/>
                        </a:lnTo>
                        <a:lnTo>
                          <a:pt x="8" y="224"/>
                        </a:lnTo>
                        <a:lnTo>
                          <a:pt x="16" y="220"/>
                        </a:lnTo>
                        <a:lnTo>
                          <a:pt x="26" y="218"/>
                        </a:lnTo>
                        <a:lnTo>
                          <a:pt x="24" y="208"/>
                        </a:lnTo>
                        <a:lnTo>
                          <a:pt x="16" y="200"/>
                        </a:lnTo>
                        <a:lnTo>
                          <a:pt x="16" y="198"/>
                        </a:lnTo>
                        <a:lnTo>
                          <a:pt x="22" y="190"/>
                        </a:lnTo>
                        <a:lnTo>
                          <a:pt x="14" y="180"/>
                        </a:lnTo>
                        <a:lnTo>
                          <a:pt x="18" y="174"/>
                        </a:lnTo>
                        <a:lnTo>
                          <a:pt x="24" y="170"/>
                        </a:lnTo>
                        <a:lnTo>
                          <a:pt x="26" y="164"/>
                        </a:lnTo>
                        <a:lnTo>
                          <a:pt x="32" y="170"/>
                        </a:lnTo>
                        <a:lnTo>
                          <a:pt x="36" y="162"/>
                        </a:lnTo>
                        <a:lnTo>
                          <a:pt x="44" y="156"/>
                        </a:lnTo>
                        <a:lnTo>
                          <a:pt x="46" y="148"/>
                        </a:lnTo>
                        <a:lnTo>
                          <a:pt x="52" y="142"/>
                        </a:lnTo>
                        <a:lnTo>
                          <a:pt x="60" y="138"/>
                        </a:lnTo>
                        <a:lnTo>
                          <a:pt x="64" y="134"/>
                        </a:lnTo>
                        <a:lnTo>
                          <a:pt x="68" y="126"/>
                        </a:lnTo>
                        <a:lnTo>
                          <a:pt x="74" y="120"/>
                        </a:lnTo>
                        <a:lnTo>
                          <a:pt x="74" y="112"/>
                        </a:lnTo>
                        <a:lnTo>
                          <a:pt x="78" y="102"/>
                        </a:lnTo>
                        <a:lnTo>
                          <a:pt x="82" y="98"/>
                        </a:lnTo>
                        <a:lnTo>
                          <a:pt x="86" y="90"/>
                        </a:lnTo>
                        <a:lnTo>
                          <a:pt x="86" y="84"/>
                        </a:lnTo>
                        <a:lnTo>
                          <a:pt x="80" y="78"/>
                        </a:lnTo>
                        <a:lnTo>
                          <a:pt x="74" y="72"/>
                        </a:lnTo>
                        <a:lnTo>
                          <a:pt x="72" y="70"/>
                        </a:lnTo>
                        <a:lnTo>
                          <a:pt x="70" y="56"/>
                        </a:lnTo>
                        <a:lnTo>
                          <a:pt x="64" y="52"/>
                        </a:lnTo>
                        <a:lnTo>
                          <a:pt x="64" y="46"/>
                        </a:lnTo>
                        <a:lnTo>
                          <a:pt x="72" y="42"/>
                        </a:lnTo>
                        <a:lnTo>
                          <a:pt x="78" y="42"/>
                        </a:lnTo>
                        <a:lnTo>
                          <a:pt x="82" y="42"/>
                        </a:lnTo>
                        <a:lnTo>
                          <a:pt x="86" y="38"/>
                        </a:lnTo>
                        <a:lnTo>
                          <a:pt x="88" y="36"/>
                        </a:lnTo>
                        <a:lnTo>
                          <a:pt x="92" y="34"/>
                        </a:lnTo>
                        <a:lnTo>
                          <a:pt x="104" y="30"/>
                        </a:lnTo>
                        <a:lnTo>
                          <a:pt x="110" y="26"/>
                        </a:lnTo>
                        <a:lnTo>
                          <a:pt x="114" y="20"/>
                        </a:lnTo>
                        <a:lnTo>
                          <a:pt x="118" y="16"/>
                        </a:lnTo>
                        <a:lnTo>
                          <a:pt x="124" y="8"/>
                        </a:lnTo>
                        <a:lnTo>
                          <a:pt x="128" y="2"/>
                        </a:lnTo>
                        <a:lnTo>
                          <a:pt x="134" y="0"/>
                        </a:lnTo>
                        <a:lnTo>
                          <a:pt x="140" y="0"/>
                        </a:lnTo>
                        <a:lnTo>
                          <a:pt x="144" y="2"/>
                        </a:lnTo>
                        <a:lnTo>
                          <a:pt x="152" y="2"/>
                        </a:lnTo>
                        <a:lnTo>
                          <a:pt x="154" y="8"/>
                        </a:lnTo>
                        <a:lnTo>
                          <a:pt x="160" y="14"/>
                        </a:lnTo>
                        <a:lnTo>
                          <a:pt x="162" y="20"/>
                        </a:lnTo>
                        <a:lnTo>
                          <a:pt x="158" y="24"/>
                        </a:lnTo>
                        <a:lnTo>
                          <a:pt x="158" y="28"/>
                        </a:lnTo>
                        <a:lnTo>
                          <a:pt x="154" y="34"/>
                        </a:lnTo>
                        <a:lnTo>
                          <a:pt x="150" y="36"/>
                        </a:lnTo>
                        <a:lnTo>
                          <a:pt x="146" y="44"/>
                        </a:lnTo>
                        <a:lnTo>
                          <a:pt x="144" y="46"/>
                        </a:lnTo>
                        <a:lnTo>
                          <a:pt x="142" y="54"/>
                        </a:lnTo>
                        <a:lnTo>
                          <a:pt x="146" y="56"/>
                        </a:lnTo>
                        <a:lnTo>
                          <a:pt x="150" y="62"/>
                        </a:lnTo>
                        <a:lnTo>
                          <a:pt x="150" y="72"/>
                        </a:lnTo>
                        <a:lnTo>
                          <a:pt x="154" y="74"/>
                        </a:lnTo>
                        <a:lnTo>
                          <a:pt x="158" y="74"/>
                        </a:lnTo>
                        <a:lnTo>
                          <a:pt x="158" y="80"/>
                        </a:lnTo>
                        <a:lnTo>
                          <a:pt x="154" y="88"/>
                        </a:lnTo>
                        <a:lnTo>
                          <a:pt x="158" y="92"/>
                        </a:lnTo>
                        <a:lnTo>
                          <a:pt x="154" y="96"/>
                        </a:lnTo>
                        <a:lnTo>
                          <a:pt x="158" y="102"/>
                        </a:lnTo>
                        <a:lnTo>
                          <a:pt x="162" y="106"/>
                        </a:lnTo>
                        <a:lnTo>
                          <a:pt x="170" y="110"/>
                        </a:lnTo>
                        <a:lnTo>
                          <a:pt x="178" y="110"/>
                        </a:lnTo>
                        <a:lnTo>
                          <a:pt x="182" y="116"/>
                        </a:lnTo>
                        <a:lnTo>
                          <a:pt x="188" y="120"/>
                        </a:lnTo>
                        <a:lnTo>
                          <a:pt x="178" y="126"/>
                        </a:lnTo>
                        <a:lnTo>
                          <a:pt x="172" y="136"/>
                        </a:lnTo>
                        <a:lnTo>
                          <a:pt x="176" y="144"/>
                        </a:lnTo>
                        <a:lnTo>
                          <a:pt x="182" y="146"/>
                        </a:lnTo>
                        <a:lnTo>
                          <a:pt x="186" y="154"/>
                        </a:lnTo>
                        <a:lnTo>
                          <a:pt x="194" y="156"/>
                        </a:lnTo>
                        <a:lnTo>
                          <a:pt x="200" y="160"/>
                        </a:lnTo>
                        <a:lnTo>
                          <a:pt x="212" y="164"/>
                        </a:lnTo>
                        <a:lnTo>
                          <a:pt x="218" y="164"/>
                        </a:lnTo>
                        <a:lnTo>
                          <a:pt x="226" y="170"/>
                        </a:lnTo>
                        <a:lnTo>
                          <a:pt x="230" y="174"/>
                        </a:lnTo>
                        <a:lnTo>
                          <a:pt x="236" y="174"/>
                        </a:lnTo>
                        <a:lnTo>
                          <a:pt x="242" y="182"/>
                        </a:lnTo>
                        <a:lnTo>
                          <a:pt x="254" y="182"/>
                        </a:lnTo>
                        <a:lnTo>
                          <a:pt x="268" y="188"/>
                        </a:lnTo>
                        <a:lnTo>
                          <a:pt x="276" y="190"/>
                        </a:lnTo>
                        <a:lnTo>
                          <a:pt x="282" y="190"/>
                        </a:lnTo>
                        <a:lnTo>
                          <a:pt x="288" y="190"/>
                        </a:lnTo>
                        <a:lnTo>
                          <a:pt x="290" y="184"/>
                        </a:lnTo>
                        <a:lnTo>
                          <a:pt x="294" y="182"/>
                        </a:lnTo>
                        <a:lnTo>
                          <a:pt x="288" y="176"/>
                        </a:lnTo>
                        <a:lnTo>
                          <a:pt x="290" y="172"/>
                        </a:lnTo>
                        <a:lnTo>
                          <a:pt x="290" y="164"/>
                        </a:lnTo>
                        <a:lnTo>
                          <a:pt x="296" y="162"/>
                        </a:lnTo>
                        <a:lnTo>
                          <a:pt x="300" y="162"/>
                        </a:lnTo>
                        <a:lnTo>
                          <a:pt x="306" y="170"/>
                        </a:lnTo>
                        <a:lnTo>
                          <a:pt x="306" y="172"/>
                        </a:lnTo>
                        <a:lnTo>
                          <a:pt x="314" y="180"/>
                        </a:lnTo>
                        <a:lnTo>
                          <a:pt x="318" y="176"/>
                        </a:lnTo>
                        <a:lnTo>
                          <a:pt x="326" y="176"/>
                        </a:lnTo>
                        <a:lnTo>
                          <a:pt x="334" y="180"/>
                        </a:lnTo>
                        <a:lnTo>
                          <a:pt x="348" y="176"/>
                        </a:lnTo>
                        <a:lnTo>
                          <a:pt x="352" y="176"/>
                        </a:lnTo>
                        <a:lnTo>
                          <a:pt x="352" y="170"/>
                        </a:lnTo>
                        <a:lnTo>
                          <a:pt x="350" y="160"/>
                        </a:lnTo>
                        <a:lnTo>
                          <a:pt x="358" y="156"/>
                        </a:lnTo>
                        <a:lnTo>
                          <a:pt x="366" y="154"/>
                        </a:lnTo>
                        <a:lnTo>
                          <a:pt x="370" y="148"/>
                        </a:lnTo>
                        <a:lnTo>
                          <a:pt x="378" y="148"/>
                        </a:lnTo>
                        <a:lnTo>
                          <a:pt x="384" y="148"/>
                        </a:lnTo>
                        <a:lnTo>
                          <a:pt x="388" y="146"/>
                        </a:lnTo>
                        <a:lnTo>
                          <a:pt x="394" y="146"/>
                        </a:lnTo>
                        <a:lnTo>
                          <a:pt x="402" y="148"/>
                        </a:lnTo>
                        <a:lnTo>
                          <a:pt x="402" y="156"/>
                        </a:lnTo>
                        <a:lnTo>
                          <a:pt x="404" y="162"/>
                        </a:lnTo>
                        <a:lnTo>
                          <a:pt x="408" y="160"/>
                        </a:lnTo>
                        <a:lnTo>
                          <a:pt x="414" y="162"/>
                        </a:lnTo>
                        <a:lnTo>
                          <a:pt x="420" y="162"/>
                        </a:lnTo>
                        <a:lnTo>
                          <a:pt x="424" y="164"/>
                        </a:lnTo>
                        <a:lnTo>
                          <a:pt x="426" y="170"/>
                        </a:lnTo>
                        <a:lnTo>
                          <a:pt x="426" y="174"/>
                        </a:lnTo>
                        <a:lnTo>
                          <a:pt x="426" y="182"/>
                        </a:lnTo>
                        <a:lnTo>
                          <a:pt x="422" y="192"/>
                        </a:lnTo>
                        <a:lnTo>
                          <a:pt x="416" y="190"/>
                        </a:lnTo>
                        <a:lnTo>
                          <a:pt x="408" y="192"/>
                        </a:lnTo>
                        <a:lnTo>
                          <a:pt x="404" y="202"/>
                        </a:lnTo>
                        <a:lnTo>
                          <a:pt x="404" y="206"/>
                        </a:lnTo>
                        <a:lnTo>
                          <a:pt x="396" y="212"/>
                        </a:lnTo>
                        <a:lnTo>
                          <a:pt x="394" y="218"/>
                        </a:lnTo>
                        <a:lnTo>
                          <a:pt x="386" y="220"/>
                        </a:lnTo>
                        <a:lnTo>
                          <a:pt x="384" y="224"/>
                        </a:lnTo>
                        <a:lnTo>
                          <a:pt x="388" y="226"/>
                        </a:lnTo>
                        <a:lnTo>
                          <a:pt x="388" y="230"/>
                        </a:lnTo>
                        <a:lnTo>
                          <a:pt x="384" y="238"/>
                        </a:lnTo>
                        <a:lnTo>
                          <a:pt x="380" y="248"/>
                        </a:lnTo>
                        <a:lnTo>
                          <a:pt x="370" y="242"/>
                        </a:lnTo>
                        <a:lnTo>
                          <a:pt x="370" y="256"/>
                        </a:lnTo>
                        <a:lnTo>
                          <a:pt x="372" y="262"/>
                        </a:lnTo>
                        <a:lnTo>
                          <a:pt x="372" y="270"/>
                        </a:lnTo>
                        <a:lnTo>
                          <a:pt x="372" y="274"/>
                        </a:lnTo>
                        <a:lnTo>
                          <a:pt x="370" y="276"/>
                        </a:lnTo>
                        <a:lnTo>
                          <a:pt x="368" y="282"/>
                        </a:lnTo>
                        <a:lnTo>
                          <a:pt x="362" y="276"/>
                        </a:lnTo>
                        <a:lnTo>
                          <a:pt x="360" y="280"/>
                        </a:lnTo>
                        <a:lnTo>
                          <a:pt x="358" y="272"/>
                        </a:lnTo>
                        <a:lnTo>
                          <a:pt x="358" y="264"/>
                        </a:lnTo>
                        <a:lnTo>
                          <a:pt x="352" y="254"/>
                        </a:lnTo>
                        <a:lnTo>
                          <a:pt x="350" y="262"/>
                        </a:lnTo>
                        <a:lnTo>
                          <a:pt x="342" y="262"/>
                        </a:lnTo>
                        <a:lnTo>
                          <a:pt x="342" y="256"/>
                        </a:lnTo>
                        <a:lnTo>
                          <a:pt x="344" y="244"/>
                        </a:lnTo>
                        <a:lnTo>
                          <a:pt x="348" y="238"/>
                        </a:lnTo>
                        <a:lnTo>
                          <a:pt x="350" y="234"/>
                        </a:lnTo>
                        <a:lnTo>
                          <a:pt x="352" y="230"/>
                        </a:lnTo>
                        <a:lnTo>
                          <a:pt x="350" y="224"/>
                        </a:lnTo>
                        <a:lnTo>
                          <a:pt x="358" y="218"/>
                        </a:lnTo>
                        <a:lnTo>
                          <a:pt x="348" y="218"/>
                        </a:lnTo>
                        <a:lnTo>
                          <a:pt x="340" y="220"/>
                        </a:lnTo>
                        <a:lnTo>
                          <a:pt x="332" y="220"/>
                        </a:lnTo>
                        <a:lnTo>
                          <a:pt x="322" y="220"/>
                        </a:lnTo>
                        <a:lnTo>
                          <a:pt x="316" y="220"/>
                        </a:lnTo>
                        <a:lnTo>
                          <a:pt x="314" y="208"/>
                        </a:lnTo>
                        <a:lnTo>
                          <a:pt x="316" y="200"/>
                        </a:lnTo>
                        <a:lnTo>
                          <a:pt x="312" y="198"/>
                        </a:lnTo>
                        <a:lnTo>
                          <a:pt x="304" y="198"/>
                        </a:lnTo>
                        <a:lnTo>
                          <a:pt x="296" y="192"/>
                        </a:lnTo>
                        <a:lnTo>
                          <a:pt x="290" y="198"/>
                        </a:lnTo>
                        <a:lnTo>
                          <a:pt x="298" y="206"/>
                        </a:lnTo>
                        <a:lnTo>
                          <a:pt x="296" y="212"/>
                        </a:lnTo>
                        <a:lnTo>
                          <a:pt x="288" y="216"/>
                        </a:lnTo>
                        <a:lnTo>
                          <a:pt x="282" y="218"/>
                        </a:lnTo>
                        <a:lnTo>
                          <a:pt x="286" y="228"/>
                        </a:lnTo>
                        <a:lnTo>
                          <a:pt x="286" y="234"/>
                        </a:lnTo>
                        <a:lnTo>
                          <a:pt x="296" y="238"/>
                        </a:lnTo>
                        <a:lnTo>
                          <a:pt x="298" y="244"/>
                        </a:lnTo>
                        <a:lnTo>
                          <a:pt x="296" y="254"/>
                        </a:lnTo>
                        <a:lnTo>
                          <a:pt x="300" y="258"/>
                        </a:lnTo>
                        <a:lnTo>
                          <a:pt x="300" y="270"/>
                        </a:lnTo>
                        <a:lnTo>
                          <a:pt x="298" y="274"/>
                        </a:lnTo>
                        <a:lnTo>
                          <a:pt x="298" y="288"/>
                        </a:lnTo>
                        <a:lnTo>
                          <a:pt x="298" y="288"/>
                        </a:lnTo>
                        <a:lnTo>
                          <a:pt x="298" y="28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4" name="Freeform 1661"/>
                  <p:cNvSpPr/>
                  <p:nvPr/>
                </p:nvSpPr>
                <p:spPr bwMode="auto">
                  <a:xfrm>
                    <a:off x="1035050" y="2978150"/>
                    <a:ext cx="168275" cy="114300"/>
                  </a:xfrm>
                  <a:custGeom>
                    <a:avLst/>
                    <a:gdLst>
                      <a:gd name="T0" fmla="*/ 72 w 106"/>
                      <a:gd name="T1" fmla="*/ 60 h 72"/>
                      <a:gd name="T2" fmla="*/ 72 w 106"/>
                      <a:gd name="T3" fmla="*/ 60 h 72"/>
                      <a:gd name="T4" fmla="*/ 78 w 106"/>
                      <a:gd name="T5" fmla="*/ 60 h 72"/>
                      <a:gd name="T6" fmla="*/ 80 w 106"/>
                      <a:gd name="T7" fmla="*/ 58 h 72"/>
                      <a:gd name="T8" fmla="*/ 82 w 106"/>
                      <a:gd name="T9" fmla="*/ 56 h 72"/>
                      <a:gd name="T10" fmla="*/ 88 w 106"/>
                      <a:gd name="T11" fmla="*/ 50 h 72"/>
                      <a:gd name="T12" fmla="*/ 90 w 106"/>
                      <a:gd name="T13" fmla="*/ 46 h 72"/>
                      <a:gd name="T14" fmla="*/ 90 w 106"/>
                      <a:gd name="T15" fmla="*/ 38 h 72"/>
                      <a:gd name="T16" fmla="*/ 90 w 106"/>
                      <a:gd name="T17" fmla="*/ 30 h 72"/>
                      <a:gd name="T18" fmla="*/ 92 w 106"/>
                      <a:gd name="T19" fmla="*/ 24 h 72"/>
                      <a:gd name="T20" fmla="*/ 100 w 106"/>
                      <a:gd name="T21" fmla="*/ 22 h 72"/>
                      <a:gd name="T22" fmla="*/ 104 w 106"/>
                      <a:gd name="T23" fmla="*/ 18 h 72"/>
                      <a:gd name="T24" fmla="*/ 106 w 106"/>
                      <a:gd name="T25" fmla="*/ 4 h 72"/>
                      <a:gd name="T26" fmla="*/ 104 w 106"/>
                      <a:gd name="T27" fmla="*/ 4 h 72"/>
                      <a:gd name="T28" fmla="*/ 98 w 106"/>
                      <a:gd name="T29" fmla="*/ 2 h 72"/>
                      <a:gd name="T30" fmla="*/ 92 w 106"/>
                      <a:gd name="T31" fmla="*/ 0 h 72"/>
                      <a:gd name="T32" fmla="*/ 88 w 106"/>
                      <a:gd name="T33" fmla="*/ 2 h 72"/>
                      <a:gd name="T34" fmla="*/ 80 w 106"/>
                      <a:gd name="T35" fmla="*/ 2 h 72"/>
                      <a:gd name="T36" fmla="*/ 74 w 106"/>
                      <a:gd name="T37" fmla="*/ 2 h 72"/>
                      <a:gd name="T38" fmla="*/ 70 w 106"/>
                      <a:gd name="T39" fmla="*/ 4 h 72"/>
                      <a:gd name="T40" fmla="*/ 68 w 106"/>
                      <a:gd name="T41" fmla="*/ 6 h 72"/>
                      <a:gd name="T42" fmla="*/ 62 w 106"/>
                      <a:gd name="T43" fmla="*/ 4 h 72"/>
                      <a:gd name="T44" fmla="*/ 60 w 106"/>
                      <a:gd name="T45" fmla="*/ 4 h 72"/>
                      <a:gd name="T46" fmla="*/ 52 w 106"/>
                      <a:gd name="T47" fmla="*/ 6 h 72"/>
                      <a:gd name="T48" fmla="*/ 44 w 106"/>
                      <a:gd name="T49" fmla="*/ 6 h 72"/>
                      <a:gd name="T50" fmla="*/ 42 w 106"/>
                      <a:gd name="T51" fmla="*/ 6 h 72"/>
                      <a:gd name="T52" fmla="*/ 44 w 106"/>
                      <a:gd name="T53" fmla="*/ 12 h 72"/>
                      <a:gd name="T54" fmla="*/ 44 w 106"/>
                      <a:gd name="T55" fmla="*/ 14 h 72"/>
                      <a:gd name="T56" fmla="*/ 36 w 106"/>
                      <a:gd name="T57" fmla="*/ 12 h 72"/>
                      <a:gd name="T58" fmla="*/ 30 w 106"/>
                      <a:gd name="T59" fmla="*/ 12 h 72"/>
                      <a:gd name="T60" fmla="*/ 24 w 106"/>
                      <a:gd name="T61" fmla="*/ 12 h 72"/>
                      <a:gd name="T62" fmla="*/ 16 w 106"/>
                      <a:gd name="T63" fmla="*/ 10 h 72"/>
                      <a:gd name="T64" fmla="*/ 14 w 106"/>
                      <a:gd name="T65" fmla="*/ 6 h 72"/>
                      <a:gd name="T66" fmla="*/ 12 w 106"/>
                      <a:gd name="T67" fmla="*/ 6 h 72"/>
                      <a:gd name="T68" fmla="*/ 12 w 106"/>
                      <a:gd name="T69" fmla="*/ 10 h 72"/>
                      <a:gd name="T70" fmla="*/ 12 w 106"/>
                      <a:gd name="T71" fmla="*/ 12 h 72"/>
                      <a:gd name="T72" fmla="*/ 12 w 106"/>
                      <a:gd name="T73" fmla="*/ 18 h 72"/>
                      <a:gd name="T74" fmla="*/ 8 w 106"/>
                      <a:gd name="T75" fmla="*/ 22 h 72"/>
                      <a:gd name="T76" fmla="*/ 6 w 106"/>
                      <a:gd name="T77" fmla="*/ 22 h 72"/>
                      <a:gd name="T78" fmla="*/ 4 w 106"/>
                      <a:gd name="T79" fmla="*/ 22 h 72"/>
                      <a:gd name="T80" fmla="*/ 0 w 106"/>
                      <a:gd name="T81" fmla="*/ 28 h 72"/>
                      <a:gd name="T82" fmla="*/ 4 w 106"/>
                      <a:gd name="T83" fmla="*/ 28 h 72"/>
                      <a:gd name="T84" fmla="*/ 6 w 106"/>
                      <a:gd name="T85" fmla="*/ 32 h 72"/>
                      <a:gd name="T86" fmla="*/ 6 w 106"/>
                      <a:gd name="T87" fmla="*/ 36 h 72"/>
                      <a:gd name="T88" fmla="*/ 4 w 106"/>
                      <a:gd name="T89" fmla="*/ 38 h 72"/>
                      <a:gd name="T90" fmla="*/ 8 w 106"/>
                      <a:gd name="T91" fmla="*/ 40 h 72"/>
                      <a:gd name="T92" fmla="*/ 12 w 106"/>
                      <a:gd name="T93" fmla="*/ 42 h 72"/>
                      <a:gd name="T94" fmla="*/ 14 w 106"/>
                      <a:gd name="T95" fmla="*/ 48 h 72"/>
                      <a:gd name="T96" fmla="*/ 16 w 106"/>
                      <a:gd name="T97" fmla="*/ 54 h 72"/>
                      <a:gd name="T98" fmla="*/ 24 w 106"/>
                      <a:gd name="T99" fmla="*/ 60 h 72"/>
                      <a:gd name="T100" fmla="*/ 36 w 106"/>
                      <a:gd name="T101" fmla="*/ 68 h 72"/>
                      <a:gd name="T102" fmla="*/ 42 w 106"/>
                      <a:gd name="T103" fmla="*/ 72 h 72"/>
                      <a:gd name="T104" fmla="*/ 46 w 106"/>
                      <a:gd name="T105" fmla="*/ 68 h 72"/>
                      <a:gd name="T106" fmla="*/ 50 w 106"/>
                      <a:gd name="T107" fmla="*/ 68 h 72"/>
                      <a:gd name="T108" fmla="*/ 52 w 106"/>
                      <a:gd name="T109" fmla="*/ 66 h 72"/>
                      <a:gd name="T110" fmla="*/ 54 w 106"/>
                      <a:gd name="T111" fmla="*/ 64 h 72"/>
                      <a:gd name="T112" fmla="*/ 60 w 106"/>
                      <a:gd name="T113" fmla="*/ 60 h 72"/>
                      <a:gd name="T114" fmla="*/ 64 w 106"/>
                      <a:gd name="T115" fmla="*/ 60 h 72"/>
                      <a:gd name="T116" fmla="*/ 72 w 106"/>
                      <a:gd name="T117" fmla="*/ 60 h 72"/>
                      <a:gd name="T118" fmla="*/ 72 w 106"/>
                      <a:gd name="T119" fmla="*/ 60 h 72"/>
                      <a:gd name="T120" fmla="*/ 72 w 106"/>
                      <a:gd name="T121" fmla="*/ 6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06" h="72">
                        <a:moveTo>
                          <a:pt x="72" y="60"/>
                        </a:moveTo>
                        <a:lnTo>
                          <a:pt x="72" y="60"/>
                        </a:lnTo>
                        <a:lnTo>
                          <a:pt x="78" y="60"/>
                        </a:lnTo>
                        <a:lnTo>
                          <a:pt x="80" y="58"/>
                        </a:lnTo>
                        <a:lnTo>
                          <a:pt x="82" y="56"/>
                        </a:lnTo>
                        <a:lnTo>
                          <a:pt x="88" y="50"/>
                        </a:lnTo>
                        <a:lnTo>
                          <a:pt x="90" y="46"/>
                        </a:lnTo>
                        <a:lnTo>
                          <a:pt x="90" y="38"/>
                        </a:lnTo>
                        <a:lnTo>
                          <a:pt x="90" y="30"/>
                        </a:lnTo>
                        <a:lnTo>
                          <a:pt x="92" y="24"/>
                        </a:lnTo>
                        <a:lnTo>
                          <a:pt x="100" y="22"/>
                        </a:lnTo>
                        <a:lnTo>
                          <a:pt x="104" y="18"/>
                        </a:lnTo>
                        <a:lnTo>
                          <a:pt x="106" y="4"/>
                        </a:lnTo>
                        <a:lnTo>
                          <a:pt x="104" y="4"/>
                        </a:lnTo>
                        <a:lnTo>
                          <a:pt x="98" y="2"/>
                        </a:lnTo>
                        <a:lnTo>
                          <a:pt x="92" y="0"/>
                        </a:lnTo>
                        <a:lnTo>
                          <a:pt x="88" y="2"/>
                        </a:lnTo>
                        <a:lnTo>
                          <a:pt x="80" y="2"/>
                        </a:lnTo>
                        <a:lnTo>
                          <a:pt x="74" y="2"/>
                        </a:lnTo>
                        <a:lnTo>
                          <a:pt x="70" y="4"/>
                        </a:lnTo>
                        <a:lnTo>
                          <a:pt x="68" y="6"/>
                        </a:lnTo>
                        <a:lnTo>
                          <a:pt x="62" y="4"/>
                        </a:lnTo>
                        <a:lnTo>
                          <a:pt x="60" y="4"/>
                        </a:lnTo>
                        <a:lnTo>
                          <a:pt x="52" y="6"/>
                        </a:lnTo>
                        <a:lnTo>
                          <a:pt x="44" y="6"/>
                        </a:lnTo>
                        <a:lnTo>
                          <a:pt x="42" y="6"/>
                        </a:lnTo>
                        <a:lnTo>
                          <a:pt x="44" y="12"/>
                        </a:lnTo>
                        <a:lnTo>
                          <a:pt x="44" y="14"/>
                        </a:lnTo>
                        <a:lnTo>
                          <a:pt x="36" y="12"/>
                        </a:lnTo>
                        <a:lnTo>
                          <a:pt x="30" y="12"/>
                        </a:lnTo>
                        <a:lnTo>
                          <a:pt x="24" y="12"/>
                        </a:lnTo>
                        <a:lnTo>
                          <a:pt x="16" y="10"/>
                        </a:lnTo>
                        <a:lnTo>
                          <a:pt x="14" y="6"/>
                        </a:lnTo>
                        <a:lnTo>
                          <a:pt x="12" y="6"/>
                        </a:lnTo>
                        <a:lnTo>
                          <a:pt x="12" y="10"/>
                        </a:lnTo>
                        <a:lnTo>
                          <a:pt x="12" y="12"/>
                        </a:lnTo>
                        <a:lnTo>
                          <a:pt x="12" y="18"/>
                        </a:lnTo>
                        <a:lnTo>
                          <a:pt x="8" y="22"/>
                        </a:lnTo>
                        <a:lnTo>
                          <a:pt x="6" y="22"/>
                        </a:lnTo>
                        <a:lnTo>
                          <a:pt x="4" y="22"/>
                        </a:lnTo>
                        <a:lnTo>
                          <a:pt x="0" y="28"/>
                        </a:lnTo>
                        <a:lnTo>
                          <a:pt x="4" y="28"/>
                        </a:lnTo>
                        <a:lnTo>
                          <a:pt x="6" y="32"/>
                        </a:lnTo>
                        <a:lnTo>
                          <a:pt x="6" y="36"/>
                        </a:lnTo>
                        <a:lnTo>
                          <a:pt x="4" y="38"/>
                        </a:lnTo>
                        <a:lnTo>
                          <a:pt x="8" y="40"/>
                        </a:lnTo>
                        <a:lnTo>
                          <a:pt x="12" y="42"/>
                        </a:lnTo>
                        <a:lnTo>
                          <a:pt x="14" y="48"/>
                        </a:lnTo>
                        <a:lnTo>
                          <a:pt x="16" y="54"/>
                        </a:lnTo>
                        <a:lnTo>
                          <a:pt x="24" y="60"/>
                        </a:lnTo>
                        <a:lnTo>
                          <a:pt x="36" y="68"/>
                        </a:lnTo>
                        <a:lnTo>
                          <a:pt x="42" y="72"/>
                        </a:lnTo>
                        <a:lnTo>
                          <a:pt x="46" y="68"/>
                        </a:lnTo>
                        <a:lnTo>
                          <a:pt x="50" y="68"/>
                        </a:lnTo>
                        <a:lnTo>
                          <a:pt x="52" y="66"/>
                        </a:lnTo>
                        <a:lnTo>
                          <a:pt x="54" y="64"/>
                        </a:lnTo>
                        <a:lnTo>
                          <a:pt x="60" y="60"/>
                        </a:lnTo>
                        <a:lnTo>
                          <a:pt x="64" y="60"/>
                        </a:lnTo>
                        <a:lnTo>
                          <a:pt x="72" y="60"/>
                        </a:lnTo>
                        <a:lnTo>
                          <a:pt x="72" y="60"/>
                        </a:lnTo>
                        <a:lnTo>
                          <a:pt x="72" y="6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5" name="Freeform 1662"/>
                  <p:cNvSpPr/>
                  <p:nvPr/>
                </p:nvSpPr>
                <p:spPr bwMode="auto">
                  <a:xfrm>
                    <a:off x="276225" y="4079875"/>
                    <a:ext cx="63500" cy="53975"/>
                  </a:xfrm>
                  <a:custGeom>
                    <a:avLst/>
                    <a:gdLst>
                      <a:gd name="T0" fmla="*/ 2 w 40"/>
                      <a:gd name="T1" fmla="*/ 10 h 34"/>
                      <a:gd name="T2" fmla="*/ 2 w 40"/>
                      <a:gd name="T3" fmla="*/ 16 h 34"/>
                      <a:gd name="T4" fmla="*/ 8 w 40"/>
                      <a:gd name="T5" fmla="*/ 18 h 34"/>
                      <a:gd name="T6" fmla="*/ 12 w 40"/>
                      <a:gd name="T7" fmla="*/ 18 h 34"/>
                      <a:gd name="T8" fmla="*/ 16 w 40"/>
                      <a:gd name="T9" fmla="*/ 26 h 34"/>
                      <a:gd name="T10" fmla="*/ 16 w 40"/>
                      <a:gd name="T11" fmla="*/ 32 h 34"/>
                      <a:gd name="T12" fmla="*/ 20 w 40"/>
                      <a:gd name="T13" fmla="*/ 32 h 34"/>
                      <a:gd name="T14" fmla="*/ 22 w 40"/>
                      <a:gd name="T15" fmla="*/ 32 h 34"/>
                      <a:gd name="T16" fmla="*/ 22 w 40"/>
                      <a:gd name="T17" fmla="*/ 34 h 34"/>
                      <a:gd name="T18" fmla="*/ 26 w 40"/>
                      <a:gd name="T19" fmla="*/ 32 h 34"/>
                      <a:gd name="T20" fmla="*/ 26 w 40"/>
                      <a:gd name="T21" fmla="*/ 26 h 34"/>
                      <a:gd name="T22" fmla="*/ 30 w 40"/>
                      <a:gd name="T23" fmla="*/ 26 h 34"/>
                      <a:gd name="T24" fmla="*/ 36 w 40"/>
                      <a:gd name="T25" fmla="*/ 24 h 34"/>
                      <a:gd name="T26" fmla="*/ 38 w 40"/>
                      <a:gd name="T27" fmla="*/ 22 h 34"/>
                      <a:gd name="T28" fmla="*/ 38 w 40"/>
                      <a:gd name="T29" fmla="*/ 18 h 34"/>
                      <a:gd name="T30" fmla="*/ 38 w 40"/>
                      <a:gd name="T31" fmla="*/ 16 h 34"/>
                      <a:gd name="T32" fmla="*/ 36 w 40"/>
                      <a:gd name="T33" fmla="*/ 10 h 34"/>
                      <a:gd name="T34" fmla="*/ 40 w 40"/>
                      <a:gd name="T35" fmla="*/ 10 h 34"/>
                      <a:gd name="T36" fmla="*/ 40 w 40"/>
                      <a:gd name="T37" fmla="*/ 8 h 34"/>
                      <a:gd name="T38" fmla="*/ 40 w 40"/>
                      <a:gd name="T39" fmla="*/ 6 h 34"/>
                      <a:gd name="T40" fmla="*/ 40 w 40"/>
                      <a:gd name="T41" fmla="*/ 0 h 34"/>
                      <a:gd name="T42" fmla="*/ 18 w 40"/>
                      <a:gd name="T43" fmla="*/ 0 h 34"/>
                      <a:gd name="T44" fmla="*/ 10 w 40"/>
                      <a:gd name="T45" fmla="*/ 6 h 34"/>
                      <a:gd name="T46" fmla="*/ 0 w 40"/>
                      <a:gd name="T47" fmla="*/ 8 h 34"/>
                      <a:gd name="T48" fmla="*/ 2 w 40"/>
                      <a:gd name="T49" fmla="*/ 10 h 34"/>
                      <a:gd name="T50" fmla="*/ 2 w 40"/>
                      <a:gd name="T51" fmla="*/ 10 h 34"/>
                      <a:gd name="T52" fmla="*/ 2 w 40"/>
                      <a:gd name="T53" fmla="*/ 1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40" h="34">
                        <a:moveTo>
                          <a:pt x="2" y="10"/>
                        </a:moveTo>
                        <a:lnTo>
                          <a:pt x="2" y="16"/>
                        </a:lnTo>
                        <a:lnTo>
                          <a:pt x="8" y="18"/>
                        </a:lnTo>
                        <a:lnTo>
                          <a:pt x="12" y="18"/>
                        </a:lnTo>
                        <a:lnTo>
                          <a:pt x="16" y="26"/>
                        </a:lnTo>
                        <a:lnTo>
                          <a:pt x="16" y="32"/>
                        </a:lnTo>
                        <a:lnTo>
                          <a:pt x="20" y="32"/>
                        </a:lnTo>
                        <a:lnTo>
                          <a:pt x="22" y="32"/>
                        </a:lnTo>
                        <a:lnTo>
                          <a:pt x="22" y="34"/>
                        </a:lnTo>
                        <a:lnTo>
                          <a:pt x="26" y="32"/>
                        </a:lnTo>
                        <a:lnTo>
                          <a:pt x="26" y="26"/>
                        </a:lnTo>
                        <a:lnTo>
                          <a:pt x="30" y="26"/>
                        </a:lnTo>
                        <a:lnTo>
                          <a:pt x="36" y="24"/>
                        </a:lnTo>
                        <a:lnTo>
                          <a:pt x="38" y="22"/>
                        </a:lnTo>
                        <a:lnTo>
                          <a:pt x="38" y="18"/>
                        </a:lnTo>
                        <a:lnTo>
                          <a:pt x="38" y="16"/>
                        </a:lnTo>
                        <a:lnTo>
                          <a:pt x="36" y="10"/>
                        </a:lnTo>
                        <a:lnTo>
                          <a:pt x="40" y="10"/>
                        </a:lnTo>
                        <a:lnTo>
                          <a:pt x="40" y="8"/>
                        </a:lnTo>
                        <a:lnTo>
                          <a:pt x="40" y="6"/>
                        </a:lnTo>
                        <a:lnTo>
                          <a:pt x="40" y="0"/>
                        </a:lnTo>
                        <a:lnTo>
                          <a:pt x="18" y="0"/>
                        </a:lnTo>
                        <a:lnTo>
                          <a:pt x="10" y="6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6" name="Freeform 1663"/>
                  <p:cNvSpPr/>
                  <p:nvPr/>
                </p:nvSpPr>
                <p:spPr bwMode="auto">
                  <a:xfrm>
                    <a:off x="311150" y="4079875"/>
                    <a:ext cx="177800" cy="155575"/>
                  </a:xfrm>
                  <a:custGeom>
                    <a:avLst/>
                    <a:gdLst>
                      <a:gd name="T0" fmla="*/ 24 w 112"/>
                      <a:gd name="T1" fmla="*/ 70 h 98"/>
                      <a:gd name="T2" fmla="*/ 32 w 112"/>
                      <a:gd name="T3" fmla="*/ 64 h 98"/>
                      <a:gd name="T4" fmla="*/ 34 w 112"/>
                      <a:gd name="T5" fmla="*/ 56 h 98"/>
                      <a:gd name="T6" fmla="*/ 40 w 112"/>
                      <a:gd name="T7" fmla="*/ 46 h 98"/>
                      <a:gd name="T8" fmla="*/ 52 w 112"/>
                      <a:gd name="T9" fmla="*/ 50 h 98"/>
                      <a:gd name="T10" fmla="*/ 60 w 112"/>
                      <a:gd name="T11" fmla="*/ 52 h 98"/>
                      <a:gd name="T12" fmla="*/ 60 w 112"/>
                      <a:gd name="T13" fmla="*/ 60 h 98"/>
                      <a:gd name="T14" fmla="*/ 66 w 112"/>
                      <a:gd name="T15" fmla="*/ 64 h 98"/>
                      <a:gd name="T16" fmla="*/ 68 w 112"/>
                      <a:gd name="T17" fmla="*/ 74 h 98"/>
                      <a:gd name="T18" fmla="*/ 72 w 112"/>
                      <a:gd name="T19" fmla="*/ 78 h 98"/>
                      <a:gd name="T20" fmla="*/ 78 w 112"/>
                      <a:gd name="T21" fmla="*/ 78 h 98"/>
                      <a:gd name="T22" fmla="*/ 80 w 112"/>
                      <a:gd name="T23" fmla="*/ 72 h 98"/>
                      <a:gd name="T24" fmla="*/ 86 w 112"/>
                      <a:gd name="T25" fmla="*/ 86 h 98"/>
                      <a:gd name="T26" fmla="*/ 84 w 112"/>
                      <a:gd name="T27" fmla="*/ 92 h 98"/>
                      <a:gd name="T28" fmla="*/ 90 w 112"/>
                      <a:gd name="T29" fmla="*/ 88 h 98"/>
                      <a:gd name="T30" fmla="*/ 96 w 112"/>
                      <a:gd name="T31" fmla="*/ 88 h 98"/>
                      <a:gd name="T32" fmla="*/ 102 w 112"/>
                      <a:gd name="T33" fmla="*/ 86 h 98"/>
                      <a:gd name="T34" fmla="*/ 104 w 112"/>
                      <a:gd name="T35" fmla="*/ 80 h 98"/>
                      <a:gd name="T36" fmla="*/ 108 w 112"/>
                      <a:gd name="T37" fmla="*/ 74 h 98"/>
                      <a:gd name="T38" fmla="*/ 108 w 112"/>
                      <a:gd name="T39" fmla="*/ 70 h 98"/>
                      <a:gd name="T40" fmla="*/ 106 w 112"/>
                      <a:gd name="T41" fmla="*/ 62 h 98"/>
                      <a:gd name="T42" fmla="*/ 112 w 112"/>
                      <a:gd name="T43" fmla="*/ 56 h 98"/>
                      <a:gd name="T44" fmla="*/ 106 w 112"/>
                      <a:gd name="T45" fmla="*/ 56 h 98"/>
                      <a:gd name="T46" fmla="*/ 98 w 112"/>
                      <a:gd name="T47" fmla="*/ 46 h 98"/>
                      <a:gd name="T48" fmla="*/ 94 w 112"/>
                      <a:gd name="T49" fmla="*/ 46 h 98"/>
                      <a:gd name="T50" fmla="*/ 88 w 112"/>
                      <a:gd name="T51" fmla="*/ 44 h 98"/>
                      <a:gd name="T52" fmla="*/ 84 w 112"/>
                      <a:gd name="T53" fmla="*/ 42 h 98"/>
                      <a:gd name="T54" fmla="*/ 90 w 112"/>
                      <a:gd name="T55" fmla="*/ 36 h 98"/>
                      <a:gd name="T56" fmla="*/ 88 w 112"/>
                      <a:gd name="T57" fmla="*/ 28 h 98"/>
                      <a:gd name="T58" fmla="*/ 84 w 112"/>
                      <a:gd name="T59" fmla="*/ 24 h 98"/>
                      <a:gd name="T60" fmla="*/ 86 w 112"/>
                      <a:gd name="T61" fmla="*/ 16 h 98"/>
                      <a:gd name="T62" fmla="*/ 78 w 112"/>
                      <a:gd name="T63" fmla="*/ 8 h 98"/>
                      <a:gd name="T64" fmla="*/ 72 w 112"/>
                      <a:gd name="T65" fmla="*/ 8 h 98"/>
                      <a:gd name="T66" fmla="*/ 70 w 112"/>
                      <a:gd name="T67" fmla="*/ 8 h 98"/>
                      <a:gd name="T68" fmla="*/ 66 w 112"/>
                      <a:gd name="T69" fmla="*/ 8 h 98"/>
                      <a:gd name="T70" fmla="*/ 58 w 112"/>
                      <a:gd name="T71" fmla="*/ 8 h 98"/>
                      <a:gd name="T72" fmla="*/ 52 w 112"/>
                      <a:gd name="T73" fmla="*/ 8 h 98"/>
                      <a:gd name="T74" fmla="*/ 44 w 112"/>
                      <a:gd name="T75" fmla="*/ 6 h 98"/>
                      <a:gd name="T76" fmla="*/ 34 w 112"/>
                      <a:gd name="T77" fmla="*/ 2 h 98"/>
                      <a:gd name="T78" fmla="*/ 24 w 112"/>
                      <a:gd name="T79" fmla="*/ 2 h 98"/>
                      <a:gd name="T80" fmla="*/ 18 w 112"/>
                      <a:gd name="T81" fmla="*/ 6 h 98"/>
                      <a:gd name="T82" fmla="*/ 18 w 112"/>
                      <a:gd name="T83" fmla="*/ 10 h 98"/>
                      <a:gd name="T84" fmla="*/ 16 w 112"/>
                      <a:gd name="T85" fmla="*/ 16 h 98"/>
                      <a:gd name="T86" fmla="*/ 16 w 112"/>
                      <a:gd name="T87" fmla="*/ 20 h 98"/>
                      <a:gd name="T88" fmla="*/ 8 w 112"/>
                      <a:gd name="T89" fmla="*/ 26 h 98"/>
                      <a:gd name="T90" fmla="*/ 4 w 112"/>
                      <a:gd name="T91" fmla="*/ 28 h 98"/>
                      <a:gd name="T92" fmla="*/ 8 w 112"/>
                      <a:gd name="T93" fmla="*/ 52 h 98"/>
                      <a:gd name="T94" fmla="*/ 14 w 112"/>
                      <a:gd name="T95" fmla="*/ 54 h 98"/>
                      <a:gd name="T96" fmla="*/ 18 w 112"/>
                      <a:gd name="T97" fmla="*/ 68 h 98"/>
                      <a:gd name="T98" fmla="*/ 24 w 112"/>
                      <a:gd name="T99" fmla="*/ 70 h 98"/>
                      <a:gd name="T100" fmla="*/ 24 w 112"/>
                      <a:gd name="T101" fmla="*/ 70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12" h="98">
                        <a:moveTo>
                          <a:pt x="24" y="70"/>
                        </a:moveTo>
                        <a:lnTo>
                          <a:pt x="24" y="70"/>
                        </a:lnTo>
                        <a:lnTo>
                          <a:pt x="30" y="68"/>
                        </a:lnTo>
                        <a:lnTo>
                          <a:pt x="32" y="64"/>
                        </a:lnTo>
                        <a:lnTo>
                          <a:pt x="32" y="62"/>
                        </a:lnTo>
                        <a:lnTo>
                          <a:pt x="34" y="56"/>
                        </a:lnTo>
                        <a:lnTo>
                          <a:pt x="36" y="50"/>
                        </a:lnTo>
                        <a:lnTo>
                          <a:pt x="40" y="46"/>
                        </a:lnTo>
                        <a:lnTo>
                          <a:pt x="48" y="50"/>
                        </a:lnTo>
                        <a:lnTo>
                          <a:pt x="52" y="50"/>
                        </a:lnTo>
                        <a:lnTo>
                          <a:pt x="54" y="50"/>
                        </a:lnTo>
                        <a:lnTo>
                          <a:pt x="60" y="52"/>
                        </a:lnTo>
                        <a:lnTo>
                          <a:pt x="60" y="56"/>
                        </a:lnTo>
                        <a:lnTo>
                          <a:pt x="60" y="60"/>
                        </a:lnTo>
                        <a:lnTo>
                          <a:pt x="62" y="60"/>
                        </a:lnTo>
                        <a:lnTo>
                          <a:pt x="66" y="64"/>
                        </a:lnTo>
                        <a:lnTo>
                          <a:pt x="68" y="70"/>
                        </a:lnTo>
                        <a:lnTo>
                          <a:pt x="68" y="74"/>
                        </a:lnTo>
                        <a:lnTo>
                          <a:pt x="66" y="80"/>
                        </a:lnTo>
                        <a:lnTo>
                          <a:pt x="72" y="78"/>
                        </a:lnTo>
                        <a:lnTo>
                          <a:pt x="76" y="78"/>
                        </a:lnTo>
                        <a:lnTo>
                          <a:pt x="78" y="78"/>
                        </a:lnTo>
                        <a:lnTo>
                          <a:pt x="80" y="74"/>
                        </a:lnTo>
                        <a:lnTo>
                          <a:pt x="80" y="72"/>
                        </a:lnTo>
                        <a:lnTo>
                          <a:pt x="86" y="82"/>
                        </a:lnTo>
                        <a:lnTo>
                          <a:pt x="86" y="86"/>
                        </a:lnTo>
                        <a:lnTo>
                          <a:pt x="86" y="90"/>
                        </a:lnTo>
                        <a:lnTo>
                          <a:pt x="84" y="92"/>
                        </a:lnTo>
                        <a:lnTo>
                          <a:pt x="86" y="98"/>
                        </a:lnTo>
                        <a:lnTo>
                          <a:pt x="90" y="88"/>
                        </a:lnTo>
                        <a:lnTo>
                          <a:pt x="94" y="88"/>
                        </a:lnTo>
                        <a:lnTo>
                          <a:pt x="96" y="88"/>
                        </a:lnTo>
                        <a:lnTo>
                          <a:pt x="98" y="90"/>
                        </a:lnTo>
                        <a:lnTo>
                          <a:pt x="102" y="86"/>
                        </a:lnTo>
                        <a:lnTo>
                          <a:pt x="102" y="80"/>
                        </a:lnTo>
                        <a:lnTo>
                          <a:pt x="104" y="80"/>
                        </a:lnTo>
                        <a:lnTo>
                          <a:pt x="106" y="78"/>
                        </a:lnTo>
                        <a:lnTo>
                          <a:pt x="108" y="74"/>
                        </a:lnTo>
                        <a:lnTo>
                          <a:pt x="112" y="72"/>
                        </a:lnTo>
                        <a:lnTo>
                          <a:pt x="108" y="70"/>
                        </a:lnTo>
                        <a:lnTo>
                          <a:pt x="106" y="64"/>
                        </a:lnTo>
                        <a:lnTo>
                          <a:pt x="106" y="62"/>
                        </a:lnTo>
                        <a:lnTo>
                          <a:pt x="106" y="60"/>
                        </a:lnTo>
                        <a:lnTo>
                          <a:pt x="112" y="56"/>
                        </a:lnTo>
                        <a:lnTo>
                          <a:pt x="108" y="56"/>
                        </a:lnTo>
                        <a:lnTo>
                          <a:pt x="106" y="56"/>
                        </a:lnTo>
                        <a:lnTo>
                          <a:pt x="102" y="54"/>
                        </a:lnTo>
                        <a:lnTo>
                          <a:pt x="98" y="46"/>
                        </a:lnTo>
                        <a:lnTo>
                          <a:pt x="96" y="46"/>
                        </a:lnTo>
                        <a:lnTo>
                          <a:pt x="94" y="46"/>
                        </a:lnTo>
                        <a:lnTo>
                          <a:pt x="90" y="44"/>
                        </a:lnTo>
                        <a:lnTo>
                          <a:pt x="88" y="44"/>
                        </a:lnTo>
                        <a:lnTo>
                          <a:pt x="86" y="44"/>
                        </a:lnTo>
                        <a:lnTo>
                          <a:pt x="84" y="42"/>
                        </a:lnTo>
                        <a:lnTo>
                          <a:pt x="94" y="34"/>
                        </a:lnTo>
                        <a:lnTo>
                          <a:pt x="90" y="36"/>
                        </a:lnTo>
                        <a:lnTo>
                          <a:pt x="88" y="34"/>
                        </a:lnTo>
                        <a:lnTo>
                          <a:pt x="88" y="28"/>
                        </a:lnTo>
                        <a:lnTo>
                          <a:pt x="84" y="26"/>
                        </a:lnTo>
                        <a:lnTo>
                          <a:pt x="84" y="24"/>
                        </a:lnTo>
                        <a:lnTo>
                          <a:pt x="86" y="24"/>
                        </a:lnTo>
                        <a:lnTo>
                          <a:pt x="86" y="16"/>
                        </a:lnTo>
                        <a:lnTo>
                          <a:pt x="84" y="8"/>
                        </a:lnTo>
                        <a:lnTo>
                          <a:pt x="78" y="8"/>
                        </a:lnTo>
                        <a:lnTo>
                          <a:pt x="76" y="8"/>
                        </a:lnTo>
                        <a:lnTo>
                          <a:pt x="72" y="8"/>
                        </a:lnTo>
                        <a:lnTo>
                          <a:pt x="70" y="6"/>
                        </a:lnTo>
                        <a:lnTo>
                          <a:pt x="70" y="8"/>
                        </a:lnTo>
                        <a:lnTo>
                          <a:pt x="68" y="10"/>
                        </a:lnTo>
                        <a:lnTo>
                          <a:pt x="66" y="8"/>
                        </a:lnTo>
                        <a:lnTo>
                          <a:pt x="60" y="8"/>
                        </a:lnTo>
                        <a:lnTo>
                          <a:pt x="58" y="8"/>
                        </a:lnTo>
                        <a:lnTo>
                          <a:pt x="54" y="8"/>
                        </a:lnTo>
                        <a:lnTo>
                          <a:pt x="52" y="8"/>
                        </a:lnTo>
                        <a:lnTo>
                          <a:pt x="52" y="2"/>
                        </a:lnTo>
                        <a:lnTo>
                          <a:pt x="44" y="6"/>
                        </a:lnTo>
                        <a:lnTo>
                          <a:pt x="36" y="6"/>
                        </a:lnTo>
                        <a:lnTo>
                          <a:pt x="34" y="2"/>
                        </a:lnTo>
                        <a:lnTo>
                          <a:pt x="30" y="2"/>
                        </a:lnTo>
                        <a:lnTo>
                          <a:pt x="24" y="2"/>
                        </a:lnTo>
                        <a:lnTo>
                          <a:pt x="18" y="0"/>
                        </a:lnTo>
                        <a:lnTo>
                          <a:pt x="18" y="6"/>
                        </a:lnTo>
                        <a:lnTo>
                          <a:pt x="18" y="8"/>
                        </a:lnTo>
                        <a:lnTo>
                          <a:pt x="18" y="10"/>
                        </a:lnTo>
                        <a:lnTo>
                          <a:pt x="14" y="10"/>
                        </a:lnTo>
                        <a:lnTo>
                          <a:pt x="16" y="16"/>
                        </a:lnTo>
                        <a:lnTo>
                          <a:pt x="16" y="18"/>
                        </a:lnTo>
                        <a:lnTo>
                          <a:pt x="16" y="20"/>
                        </a:lnTo>
                        <a:lnTo>
                          <a:pt x="14" y="24"/>
                        </a:lnTo>
                        <a:lnTo>
                          <a:pt x="8" y="26"/>
                        </a:lnTo>
                        <a:lnTo>
                          <a:pt x="4" y="26"/>
                        </a:lnTo>
                        <a:lnTo>
                          <a:pt x="4" y="28"/>
                        </a:lnTo>
                        <a:lnTo>
                          <a:pt x="0" y="30"/>
                        </a:lnTo>
                        <a:lnTo>
                          <a:pt x="8" y="52"/>
                        </a:lnTo>
                        <a:lnTo>
                          <a:pt x="16" y="52"/>
                        </a:lnTo>
                        <a:lnTo>
                          <a:pt x="14" y="54"/>
                        </a:lnTo>
                        <a:lnTo>
                          <a:pt x="14" y="62"/>
                        </a:lnTo>
                        <a:lnTo>
                          <a:pt x="18" y="68"/>
                        </a:lnTo>
                        <a:lnTo>
                          <a:pt x="22" y="70"/>
                        </a:lnTo>
                        <a:lnTo>
                          <a:pt x="24" y="70"/>
                        </a:lnTo>
                        <a:lnTo>
                          <a:pt x="24" y="70"/>
                        </a:lnTo>
                        <a:lnTo>
                          <a:pt x="24" y="7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7" name="Freeform 1664"/>
                  <p:cNvSpPr>
                    <a:spLocks noEditPoints="1"/>
                  </p:cNvSpPr>
                  <p:nvPr/>
                </p:nvSpPr>
                <p:spPr bwMode="auto">
                  <a:xfrm>
                    <a:off x="1117600" y="3209925"/>
                    <a:ext cx="174625" cy="222250"/>
                  </a:xfrm>
                  <a:custGeom>
                    <a:avLst/>
                    <a:gdLst>
                      <a:gd name="T0" fmla="*/ 16 w 110"/>
                      <a:gd name="T1" fmla="*/ 56 h 140"/>
                      <a:gd name="T2" fmla="*/ 20 w 110"/>
                      <a:gd name="T3" fmla="*/ 60 h 140"/>
                      <a:gd name="T4" fmla="*/ 18 w 110"/>
                      <a:gd name="T5" fmla="*/ 74 h 140"/>
                      <a:gd name="T6" fmla="*/ 30 w 110"/>
                      <a:gd name="T7" fmla="*/ 70 h 140"/>
                      <a:gd name="T8" fmla="*/ 34 w 110"/>
                      <a:gd name="T9" fmla="*/ 78 h 140"/>
                      <a:gd name="T10" fmla="*/ 28 w 110"/>
                      <a:gd name="T11" fmla="*/ 96 h 140"/>
                      <a:gd name="T12" fmla="*/ 44 w 110"/>
                      <a:gd name="T13" fmla="*/ 90 h 140"/>
                      <a:gd name="T14" fmla="*/ 52 w 110"/>
                      <a:gd name="T15" fmla="*/ 82 h 140"/>
                      <a:gd name="T16" fmla="*/ 54 w 110"/>
                      <a:gd name="T17" fmla="*/ 80 h 140"/>
                      <a:gd name="T18" fmla="*/ 64 w 110"/>
                      <a:gd name="T19" fmla="*/ 74 h 140"/>
                      <a:gd name="T20" fmla="*/ 70 w 110"/>
                      <a:gd name="T21" fmla="*/ 72 h 140"/>
                      <a:gd name="T22" fmla="*/ 72 w 110"/>
                      <a:gd name="T23" fmla="*/ 78 h 140"/>
                      <a:gd name="T24" fmla="*/ 66 w 110"/>
                      <a:gd name="T25" fmla="*/ 66 h 140"/>
                      <a:gd name="T26" fmla="*/ 54 w 110"/>
                      <a:gd name="T27" fmla="*/ 56 h 140"/>
                      <a:gd name="T28" fmla="*/ 48 w 110"/>
                      <a:gd name="T29" fmla="*/ 56 h 140"/>
                      <a:gd name="T30" fmla="*/ 52 w 110"/>
                      <a:gd name="T31" fmla="*/ 48 h 140"/>
                      <a:gd name="T32" fmla="*/ 40 w 110"/>
                      <a:gd name="T33" fmla="*/ 30 h 140"/>
                      <a:gd name="T34" fmla="*/ 48 w 110"/>
                      <a:gd name="T35" fmla="*/ 26 h 140"/>
                      <a:gd name="T36" fmla="*/ 54 w 110"/>
                      <a:gd name="T37" fmla="*/ 30 h 140"/>
                      <a:gd name="T38" fmla="*/ 66 w 110"/>
                      <a:gd name="T39" fmla="*/ 28 h 140"/>
                      <a:gd name="T40" fmla="*/ 76 w 110"/>
                      <a:gd name="T41" fmla="*/ 16 h 140"/>
                      <a:gd name="T42" fmla="*/ 98 w 110"/>
                      <a:gd name="T43" fmla="*/ 18 h 140"/>
                      <a:gd name="T44" fmla="*/ 106 w 110"/>
                      <a:gd name="T45" fmla="*/ 10 h 140"/>
                      <a:gd name="T46" fmla="*/ 110 w 110"/>
                      <a:gd name="T47" fmla="*/ 6 h 140"/>
                      <a:gd name="T48" fmla="*/ 100 w 110"/>
                      <a:gd name="T49" fmla="*/ 0 h 140"/>
                      <a:gd name="T50" fmla="*/ 100 w 110"/>
                      <a:gd name="T51" fmla="*/ 6 h 140"/>
                      <a:gd name="T52" fmla="*/ 88 w 110"/>
                      <a:gd name="T53" fmla="*/ 8 h 140"/>
                      <a:gd name="T54" fmla="*/ 82 w 110"/>
                      <a:gd name="T55" fmla="*/ 0 h 140"/>
                      <a:gd name="T56" fmla="*/ 70 w 110"/>
                      <a:gd name="T57" fmla="*/ 8 h 140"/>
                      <a:gd name="T58" fmla="*/ 54 w 110"/>
                      <a:gd name="T59" fmla="*/ 8 h 140"/>
                      <a:gd name="T60" fmla="*/ 52 w 110"/>
                      <a:gd name="T61" fmla="*/ 12 h 140"/>
                      <a:gd name="T62" fmla="*/ 44 w 110"/>
                      <a:gd name="T63" fmla="*/ 12 h 140"/>
                      <a:gd name="T64" fmla="*/ 38 w 110"/>
                      <a:gd name="T65" fmla="*/ 18 h 140"/>
                      <a:gd name="T66" fmla="*/ 18 w 110"/>
                      <a:gd name="T67" fmla="*/ 26 h 140"/>
                      <a:gd name="T68" fmla="*/ 12 w 110"/>
                      <a:gd name="T69" fmla="*/ 38 h 140"/>
                      <a:gd name="T70" fmla="*/ 10 w 110"/>
                      <a:gd name="T71" fmla="*/ 44 h 140"/>
                      <a:gd name="T72" fmla="*/ 4 w 110"/>
                      <a:gd name="T73" fmla="*/ 44 h 140"/>
                      <a:gd name="T74" fmla="*/ 56 w 110"/>
                      <a:gd name="T75" fmla="*/ 66 h 140"/>
                      <a:gd name="T76" fmla="*/ 52 w 110"/>
                      <a:gd name="T77" fmla="*/ 64 h 140"/>
                      <a:gd name="T78" fmla="*/ 52 w 110"/>
                      <a:gd name="T79" fmla="*/ 62 h 140"/>
                      <a:gd name="T80" fmla="*/ 46 w 110"/>
                      <a:gd name="T81" fmla="*/ 62 h 140"/>
                      <a:gd name="T82" fmla="*/ 48 w 110"/>
                      <a:gd name="T83" fmla="*/ 60 h 140"/>
                      <a:gd name="T84" fmla="*/ 2 w 110"/>
                      <a:gd name="T85" fmla="*/ 46 h 140"/>
                      <a:gd name="T86" fmla="*/ 0 w 110"/>
                      <a:gd name="T87" fmla="*/ 42 h 140"/>
                      <a:gd name="T88" fmla="*/ 54 w 110"/>
                      <a:gd name="T89" fmla="*/ 132 h 140"/>
                      <a:gd name="T90" fmla="*/ 90 w 110"/>
                      <a:gd name="T91" fmla="*/ 128 h 140"/>
                      <a:gd name="T92" fmla="*/ 56 w 110"/>
                      <a:gd name="T93" fmla="*/ 126 h 140"/>
                      <a:gd name="T94" fmla="*/ 8 w 110"/>
                      <a:gd name="T95" fmla="*/ 74 h 140"/>
                      <a:gd name="T96" fmla="*/ 8 w 110"/>
                      <a:gd name="T97" fmla="*/ 74 h 140"/>
                      <a:gd name="T98" fmla="*/ 90 w 110"/>
                      <a:gd name="T99" fmla="*/ 70 h 140"/>
                      <a:gd name="T100" fmla="*/ 90 w 110"/>
                      <a:gd name="T101" fmla="*/ 70 h 140"/>
                      <a:gd name="T102" fmla="*/ 90 w 110"/>
                      <a:gd name="T103" fmla="*/ 52 h 140"/>
                      <a:gd name="T104" fmla="*/ 100 w 110"/>
                      <a:gd name="T105" fmla="*/ 60 h 140"/>
                      <a:gd name="T106" fmla="*/ 90 w 110"/>
                      <a:gd name="T107" fmla="*/ 52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0" h="140">
                        <a:moveTo>
                          <a:pt x="4" y="44"/>
                        </a:moveTo>
                        <a:lnTo>
                          <a:pt x="4" y="44"/>
                        </a:lnTo>
                        <a:lnTo>
                          <a:pt x="16" y="56"/>
                        </a:lnTo>
                        <a:lnTo>
                          <a:pt x="16" y="60"/>
                        </a:lnTo>
                        <a:lnTo>
                          <a:pt x="18" y="56"/>
                        </a:lnTo>
                        <a:lnTo>
                          <a:pt x="20" y="60"/>
                        </a:lnTo>
                        <a:lnTo>
                          <a:pt x="20" y="62"/>
                        </a:lnTo>
                        <a:lnTo>
                          <a:pt x="18" y="60"/>
                        </a:lnTo>
                        <a:lnTo>
                          <a:pt x="18" y="74"/>
                        </a:lnTo>
                        <a:lnTo>
                          <a:pt x="20" y="72"/>
                        </a:lnTo>
                        <a:lnTo>
                          <a:pt x="22" y="70"/>
                        </a:lnTo>
                        <a:lnTo>
                          <a:pt x="30" y="70"/>
                        </a:lnTo>
                        <a:lnTo>
                          <a:pt x="36" y="72"/>
                        </a:lnTo>
                        <a:lnTo>
                          <a:pt x="46" y="78"/>
                        </a:lnTo>
                        <a:lnTo>
                          <a:pt x="34" y="78"/>
                        </a:lnTo>
                        <a:lnTo>
                          <a:pt x="22" y="78"/>
                        </a:lnTo>
                        <a:lnTo>
                          <a:pt x="26" y="88"/>
                        </a:lnTo>
                        <a:lnTo>
                          <a:pt x="28" y="96"/>
                        </a:lnTo>
                        <a:lnTo>
                          <a:pt x="46" y="96"/>
                        </a:lnTo>
                        <a:lnTo>
                          <a:pt x="44" y="92"/>
                        </a:lnTo>
                        <a:lnTo>
                          <a:pt x="44" y="90"/>
                        </a:lnTo>
                        <a:lnTo>
                          <a:pt x="48" y="90"/>
                        </a:lnTo>
                        <a:lnTo>
                          <a:pt x="54" y="90"/>
                        </a:lnTo>
                        <a:lnTo>
                          <a:pt x="52" y="82"/>
                        </a:lnTo>
                        <a:lnTo>
                          <a:pt x="48" y="82"/>
                        </a:lnTo>
                        <a:lnTo>
                          <a:pt x="52" y="80"/>
                        </a:lnTo>
                        <a:lnTo>
                          <a:pt x="54" y="80"/>
                        </a:lnTo>
                        <a:lnTo>
                          <a:pt x="56" y="80"/>
                        </a:lnTo>
                        <a:lnTo>
                          <a:pt x="64" y="82"/>
                        </a:lnTo>
                        <a:lnTo>
                          <a:pt x="64" y="74"/>
                        </a:lnTo>
                        <a:lnTo>
                          <a:pt x="58" y="72"/>
                        </a:lnTo>
                        <a:lnTo>
                          <a:pt x="64" y="72"/>
                        </a:lnTo>
                        <a:lnTo>
                          <a:pt x="70" y="72"/>
                        </a:lnTo>
                        <a:lnTo>
                          <a:pt x="72" y="78"/>
                        </a:lnTo>
                        <a:lnTo>
                          <a:pt x="72" y="80"/>
                        </a:lnTo>
                        <a:lnTo>
                          <a:pt x="72" y="78"/>
                        </a:lnTo>
                        <a:lnTo>
                          <a:pt x="72" y="72"/>
                        </a:lnTo>
                        <a:lnTo>
                          <a:pt x="70" y="66"/>
                        </a:lnTo>
                        <a:lnTo>
                          <a:pt x="66" y="66"/>
                        </a:lnTo>
                        <a:lnTo>
                          <a:pt x="62" y="64"/>
                        </a:lnTo>
                        <a:lnTo>
                          <a:pt x="58" y="60"/>
                        </a:lnTo>
                        <a:lnTo>
                          <a:pt x="54" y="56"/>
                        </a:lnTo>
                        <a:lnTo>
                          <a:pt x="52" y="56"/>
                        </a:lnTo>
                        <a:lnTo>
                          <a:pt x="48" y="60"/>
                        </a:lnTo>
                        <a:lnTo>
                          <a:pt x="48" y="56"/>
                        </a:lnTo>
                        <a:lnTo>
                          <a:pt x="46" y="54"/>
                        </a:lnTo>
                        <a:lnTo>
                          <a:pt x="46" y="48"/>
                        </a:lnTo>
                        <a:lnTo>
                          <a:pt x="52" y="48"/>
                        </a:lnTo>
                        <a:lnTo>
                          <a:pt x="52" y="46"/>
                        </a:lnTo>
                        <a:lnTo>
                          <a:pt x="44" y="36"/>
                        </a:lnTo>
                        <a:lnTo>
                          <a:pt x="40" y="30"/>
                        </a:lnTo>
                        <a:lnTo>
                          <a:pt x="46" y="24"/>
                        </a:lnTo>
                        <a:lnTo>
                          <a:pt x="48" y="20"/>
                        </a:lnTo>
                        <a:lnTo>
                          <a:pt x="48" y="26"/>
                        </a:lnTo>
                        <a:lnTo>
                          <a:pt x="52" y="28"/>
                        </a:lnTo>
                        <a:lnTo>
                          <a:pt x="52" y="34"/>
                        </a:lnTo>
                        <a:lnTo>
                          <a:pt x="54" y="30"/>
                        </a:lnTo>
                        <a:lnTo>
                          <a:pt x="54" y="28"/>
                        </a:lnTo>
                        <a:lnTo>
                          <a:pt x="62" y="28"/>
                        </a:lnTo>
                        <a:lnTo>
                          <a:pt x="66" y="28"/>
                        </a:lnTo>
                        <a:lnTo>
                          <a:pt x="64" y="24"/>
                        </a:lnTo>
                        <a:lnTo>
                          <a:pt x="58" y="16"/>
                        </a:lnTo>
                        <a:lnTo>
                          <a:pt x="76" y="16"/>
                        </a:lnTo>
                        <a:lnTo>
                          <a:pt x="92" y="16"/>
                        </a:lnTo>
                        <a:lnTo>
                          <a:pt x="94" y="24"/>
                        </a:lnTo>
                        <a:lnTo>
                          <a:pt x="98" y="18"/>
                        </a:lnTo>
                        <a:lnTo>
                          <a:pt x="100" y="10"/>
                        </a:lnTo>
                        <a:lnTo>
                          <a:pt x="102" y="10"/>
                        </a:lnTo>
                        <a:lnTo>
                          <a:pt x="106" y="10"/>
                        </a:lnTo>
                        <a:lnTo>
                          <a:pt x="108" y="10"/>
                        </a:lnTo>
                        <a:lnTo>
                          <a:pt x="110" y="8"/>
                        </a:lnTo>
                        <a:lnTo>
                          <a:pt x="110" y="6"/>
                        </a:lnTo>
                        <a:lnTo>
                          <a:pt x="110" y="2"/>
                        </a:lnTo>
                        <a:lnTo>
                          <a:pt x="106" y="0"/>
                        </a:lnTo>
                        <a:lnTo>
                          <a:pt x="100" y="0"/>
                        </a:lnTo>
                        <a:lnTo>
                          <a:pt x="98" y="0"/>
                        </a:lnTo>
                        <a:lnTo>
                          <a:pt x="100" y="2"/>
                        </a:lnTo>
                        <a:lnTo>
                          <a:pt x="100" y="6"/>
                        </a:lnTo>
                        <a:lnTo>
                          <a:pt x="98" y="8"/>
                        </a:lnTo>
                        <a:lnTo>
                          <a:pt x="94" y="6"/>
                        </a:lnTo>
                        <a:lnTo>
                          <a:pt x="88" y="8"/>
                        </a:lnTo>
                        <a:lnTo>
                          <a:pt x="88" y="6"/>
                        </a:lnTo>
                        <a:lnTo>
                          <a:pt x="84" y="2"/>
                        </a:lnTo>
                        <a:lnTo>
                          <a:pt x="82" y="0"/>
                        </a:lnTo>
                        <a:lnTo>
                          <a:pt x="76" y="0"/>
                        </a:lnTo>
                        <a:lnTo>
                          <a:pt x="74" y="2"/>
                        </a:lnTo>
                        <a:lnTo>
                          <a:pt x="70" y="8"/>
                        </a:lnTo>
                        <a:lnTo>
                          <a:pt x="64" y="8"/>
                        </a:lnTo>
                        <a:lnTo>
                          <a:pt x="56" y="6"/>
                        </a:lnTo>
                        <a:lnTo>
                          <a:pt x="54" y="8"/>
                        </a:lnTo>
                        <a:lnTo>
                          <a:pt x="54" y="10"/>
                        </a:lnTo>
                        <a:lnTo>
                          <a:pt x="54" y="12"/>
                        </a:lnTo>
                        <a:lnTo>
                          <a:pt x="52" y="12"/>
                        </a:lnTo>
                        <a:lnTo>
                          <a:pt x="48" y="12"/>
                        </a:lnTo>
                        <a:lnTo>
                          <a:pt x="46" y="12"/>
                        </a:lnTo>
                        <a:lnTo>
                          <a:pt x="44" y="12"/>
                        </a:lnTo>
                        <a:lnTo>
                          <a:pt x="40" y="16"/>
                        </a:lnTo>
                        <a:lnTo>
                          <a:pt x="40" y="18"/>
                        </a:lnTo>
                        <a:lnTo>
                          <a:pt x="38" y="18"/>
                        </a:lnTo>
                        <a:lnTo>
                          <a:pt x="36" y="20"/>
                        </a:lnTo>
                        <a:lnTo>
                          <a:pt x="34" y="24"/>
                        </a:lnTo>
                        <a:lnTo>
                          <a:pt x="18" y="26"/>
                        </a:lnTo>
                        <a:lnTo>
                          <a:pt x="20" y="30"/>
                        </a:lnTo>
                        <a:lnTo>
                          <a:pt x="16" y="38"/>
                        </a:lnTo>
                        <a:lnTo>
                          <a:pt x="12" y="38"/>
                        </a:lnTo>
                        <a:lnTo>
                          <a:pt x="12" y="42"/>
                        </a:lnTo>
                        <a:lnTo>
                          <a:pt x="12" y="44"/>
                        </a:lnTo>
                        <a:lnTo>
                          <a:pt x="10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close/>
                        <a:moveTo>
                          <a:pt x="52" y="62"/>
                        </a:moveTo>
                        <a:lnTo>
                          <a:pt x="52" y="62"/>
                        </a:lnTo>
                        <a:lnTo>
                          <a:pt x="56" y="66"/>
                        </a:lnTo>
                        <a:lnTo>
                          <a:pt x="56" y="70"/>
                        </a:lnTo>
                        <a:lnTo>
                          <a:pt x="52" y="70"/>
                        </a:lnTo>
                        <a:lnTo>
                          <a:pt x="52" y="64"/>
                        </a:lnTo>
                        <a:lnTo>
                          <a:pt x="52" y="62"/>
                        </a:lnTo>
                        <a:lnTo>
                          <a:pt x="52" y="62"/>
                        </a:lnTo>
                        <a:lnTo>
                          <a:pt x="52" y="62"/>
                        </a:lnTo>
                        <a:close/>
                        <a:moveTo>
                          <a:pt x="48" y="60"/>
                        </a:moveTo>
                        <a:lnTo>
                          <a:pt x="48" y="60"/>
                        </a:lnTo>
                        <a:lnTo>
                          <a:pt x="46" y="62"/>
                        </a:lnTo>
                        <a:lnTo>
                          <a:pt x="46" y="60"/>
                        </a:lnTo>
                        <a:lnTo>
                          <a:pt x="48" y="60"/>
                        </a:lnTo>
                        <a:lnTo>
                          <a:pt x="48" y="60"/>
                        </a:lnTo>
                        <a:lnTo>
                          <a:pt x="48" y="60"/>
                        </a:lnTo>
                        <a:close/>
                        <a:moveTo>
                          <a:pt x="0" y="42"/>
                        </a:moveTo>
                        <a:lnTo>
                          <a:pt x="2" y="46"/>
                        </a:lnTo>
                        <a:lnTo>
                          <a:pt x="2" y="44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close/>
                        <a:moveTo>
                          <a:pt x="56" y="126"/>
                        </a:moveTo>
                        <a:lnTo>
                          <a:pt x="54" y="132"/>
                        </a:lnTo>
                        <a:lnTo>
                          <a:pt x="72" y="136"/>
                        </a:lnTo>
                        <a:lnTo>
                          <a:pt x="92" y="140"/>
                        </a:lnTo>
                        <a:lnTo>
                          <a:pt x="90" y="128"/>
                        </a:lnTo>
                        <a:lnTo>
                          <a:pt x="74" y="128"/>
                        </a:lnTo>
                        <a:lnTo>
                          <a:pt x="56" y="126"/>
                        </a:lnTo>
                        <a:lnTo>
                          <a:pt x="56" y="126"/>
                        </a:lnTo>
                        <a:lnTo>
                          <a:pt x="56" y="126"/>
                        </a:lnTo>
                        <a:close/>
                        <a:moveTo>
                          <a:pt x="8" y="74"/>
                        </a:moveTo>
                        <a:lnTo>
                          <a:pt x="8" y="74"/>
                        </a:lnTo>
                        <a:lnTo>
                          <a:pt x="16" y="78"/>
                        </a:lnTo>
                        <a:lnTo>
                          <a:pt x="16" y="74"/>
                        </a:lnTo>
                        <a:lnTo>
                          <a:pt x="8" y="74"/>
                        </a:lnTo>
                        <a:lnTo>
                          <a:pt x="8" y="74"/>
                        </a:lnTo>
                        <a:lnTo>
                          <a:pt x="8" y="74"/>
                        </a:lnTo>
                        <a:close/>
                        <a:moveTo>
                          <a:pt x="90" y="70"/>
                        </a:moveTo>
                        <a:lnTo>
                          <a:pt x="92" y="74"/>
                        </a:lnTo>
                        <a:lnTo>
                          <a:pt x="92" y="70"/>
                        </a:lnTo>
                        <a:lnTo>
                          <a:pt x="90" y="70"/>
                        </a:lnTo>
                        <a:lnTo>
                          <a:pt x="90" y="70"/>
                        </a:lnTo>
                        <a:lnTo>
                          <a:pt x="90" y="70"/>
                        </a:lnTo>
                        <a:close/>
                        <a:moveTo>
                          <a:pt x="90" y="52"/>
                        </a:moveTo>
                        <a:lnTo>
                          <a:pt x="90" y="52"/>
                        </a:lnTo>
                        <a:lnTo>
                          <a:pt x="94" y="60"/>
                        </a:lnTo>
                        <a:lnTo>
                          <a:pt x="100" y="60"/>
                        </a:lnTo>
                        <a:lnTo>
                          <a:pt x="100" y="56"/>
                        </a:lnTo>
                        <a:lnTo>
                          <a:pt x="98" y="52"/>
                        </a:lnTo>
                        <a:lnTo>
                          <a:pt x="90" y="52"/>
                        </a:lnTo>
                        <a:lnTo>
                          <a:pt x="90" y="52"/>
                        </a:lnTo>
                        <a:lnTo>
                          <a:pt x="90" y="5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8" name="Freeform 1665"/>
                  <p:cNvSpPr/>
                  <p:nvPr/>
                </p:nvSpPr>
                <p:spPr bwMode="auto">
                  <a:xfrm>
                    <a:off x="577850" y="4108450"/>
                    <a:ext cx="111125" cy="209550"/>
                  </a:xfrm>
                  <a:custGeom>
                    <a:avLst/>
                    <a:gdLst>
                      <a:gd name="T0" fmla="*/ 0 w 70"/>
                      <a:gd name="T1" fmla="*/ 132 h 132"/>
                      <a:gd name="T2" fmla="*/ 0 w 70"/>
                      <a:gd name="T3" fmla="*/ 132 h 132"/>
                      <a:gd name="T4" fmla="*/ 6 w 70"/>
                      <a:gd name="T5" fmla="*/ 132 h 132"/>
                      <a:gd name="T6" fmla="*/ 18 w 70"/>
                      <a:gd name="T7" fmla="*/ 124 h 132"/>
                      <a:gd name="T8" fmla="*/ 24 w 70"/>
                      <a:gd name="T9" fmla="*/ 124 h 132"/>
                      <a:gd name="T10" fmla="*/ 32 w 70"/>
                      <a:gd name="T11" fmla="*/ 118 h 132"/>
                      <a:gd name="T12" fmla="*/ 40 w 70"/>
                      <a:gd name="T13" fmla="*/ 116 h 132"/>
                      <a:gd name="T14" fmla="*/ 48 w 70"/>
                      <a:gd name="T15" fmla="*/ 118 h 132"/>
                      <a:gd name="T16" fmla="*/ 54 w 70"/>
                      <a:gd name="T17" fmla="*/ 118 h 132"/>
                      <a:gd name="T18" fmla="*/ 62 w 70"/>
                      <a:gd name="T19" fmla="*/ 116 h 132"/>
                      <a:gd name="T20" fmla="*/ 62 w 70"/>
                      <a:gd name="T21" fmla="*/ 112 h 132"/>
                      <a:gd name="T22" fmla="*/ 64 w 70"/>
                      <a:gd name="T23" fmla="*/ 108 h 132"/>
                      <a:gd name="T24" fmla="*/ 66 w 70"/>
                      <a:gd name="T25" fmla="*/ 106 h 132"/>
                      <a:gd name="T26" fmla="*/ 70 w 70"/>
                      <a:gd name="T27" fmla="*/ 108 h 132"/>
                      <a:gd name="T28" fmla="*/ 58 w 70"/>
                      <a:gd name="T29" fmla="*/ 94 h 132"/>
                      <a:gd name="T30" fmla="*/ 58 w 70"/>
                      <a:gd name="T31" fmla="*/ 90 h 132"/>
                      <a:gd name="T32" fmla="*/ 58 w 70"/>
                      <a:gd name="T33" fmla="*/ 88 h 132"/>
                      <a:gd name="T34" fmla="*/ 58 w 70"/>
                      <a:gd name="T35" fmla="*/ 86 h 132"/>
                      <a:gd name="T36" fmla="*/ 58 w 70"/>
                      <a:gd name="T37" fmla="*/ 80 h 132"/>
                      <a:gd name="T38" fmla="*/ 62 w 70"/>
                      <a:gd name="T39" fmla="*/ 68 h 132"/>
                      <a:gd name="T40" fmla="*/ 58 w 70"/>
                      <a:gd name="T41" fmla="*/ 62 h 132"/>
                      <a:gd name="T42" fmla="*/ 56 w 70"/>
                      <a:gd name="T43" fmla="*/ 58 h 132"/>
                      <a:gd name="T44" fmla="*/ 54 w 70"/>
                      <a:gd name="T45" fmla="*/ 52 h 132"/>
                      <a:gd name="T46" fmla="*/ 54 w 70"/>
                      <a:gd name="T47" fmla="*/ 50 h 132"/>
                      <a:gd name="T48" fmla="*/ 58 w 70"/>
                      <a:gd name="T49" fmla="*/ 44 h 132"/>
                      <a:gd name="T50" fmla="*/ 56 w 70"/>
                      <a:gd name="T51" fmla="*/ 42 h 132"/>
                      <a:gd name="T52" fmla="*/ 54 w 70"/>
                      <a:gd name="T53" fmla="*/ 38 h 132"/>
                      <a:gd name="T54" fmla="*/ 56 w 70"/>
                      <a:gd name="T55" fmla="*/ 36 h 132"/>
                      <a:gd name="T56" fmla="*/ 56 w 70"/>
                      <a:gd name="T57" fmla="*/ 32 h 132"/>
                      <a:gd name="T58" fmla="*/ 56 w 70"/>
                      <a:gd name="T59" fmla="*/ 24 h 132"/>
                      <a:gd name="T60" fmla="*/ 54 w 70"/>
                      <a:gd name="T61" fmla="*/ 18 h 132"/>
                      <a:gd name="T62" fmla="*/ 50 w 70"/>
                      <a:gd name="T63" fmla="*/ 14 h 132"/>
                      <a:gd name="T64" fmla="*/ 48 w 70"/>
                      <a:gd name="T65" fmla="*/ 14 h 132"/>
                      <a:gd name="T66" fmla="*/ 50 w 70"/>
                      <a:gd name="T67" fmla="*/ 8 h 132"/>
                      <a:gd name="T68" fmla="*/ 50 w 70"/>
                      <a:gd name="T69" fmla="*/ 0 h 132"/>
                      <a:gd name="T70" fmla="*/ 40 w 70"/>
                      <a:gd name="T71" fmla="*/ 0 h 132"/>
                      <a:gd name="T72" fmla="*/ 38 w 70"/>
                      <a:gd name="T73" fmla="*/ 2 h 132"/>
                      <a:gd name="T74" fmla="*/ 30 w 70"/>
                      <a:gd name="T75" fmla="*/ 2 h 132"/>
                      <a:gd name="T76" fmla="*/ 18 w 70"/>
                      <a:gd name="T77" fmla="*/ 0 h 132"/>
                      <a:gd name="T78" fmla="*/ 14 w 70"/>
                      <a:gd name="T79" fmla="*/ 6 h 132"/>
                      <a:gd name="T80" fmla="*/ 12 w 70"/>
                      <a:gd name="T81" fmla="*/ 10 h 132"/>
                      <a:gd name="T82" fmla="*/ 14 w 70"/>
                      <a:gd name="T83" fmla="*/ 18 h 132"/>
                      <a:gd name="T84" fmla="*/ 12 w 70"/>
                      <a:gd name="T85" fmla="*/ 28 h 132"/>
                      <a:gd name="T86" fmla="*/ 14 w 70"/>
                      <a:gd name="T87" fmla="*/ 34 h 132"/>
                      <a:gd name="T88" fmla="*/ 14 w 70"/>
                      <a:gd name="T89" fmla="*/ 38 h 132"/>
                      <a:gd name="T90" fmla="*/ 14 w 70"/>
                      <a:gd name="T91" fmla="*/ 42 h 132"/>
                      <a:gd name="T92" fmla="*/ 18 w 70"/>
                      <a:gd name="T93" fmla="*/ 50 h 132"/>
                      <a:gd name="T94" fmla="*/ 14 w 70"/>
                      <a:gd name="T95" fmla="*/ 60 h 132"/>
                      <a:gd name="T96" fmla="*/ 14 w 70"/>
                      <a:gd name="T97" fmla="*/ 62 h 132"/>
                      <a:gd name="T98" fmla="*/ 12 w 70"/>
                      <a:gd name="T99" fmla="*/ 70 h 132"/>
                      <a:gd name="T100" fmla="*/ 6 w 70"/>
                      <a:gd name="T101" fmla="*/ 80 h 132"/>
                      <a:gd name="T102" fmla="*/ 2 w 70"/>
                      <a:gd name="T103" fmla="*/ 90 h 132"/>
                      <a:gd name="T104" fmla="*/ 0 w 70"/>
                      <a:gd name="T105" fmla="*/ 100 h 132"/>
                      <a:gd name="T106" fmla="*/ 2 w 70"/>
                      <a:gd name="T107" fmla="*/ 114 h 132"/>
                      <a:gd name="T108" fmla="*/ 2 w 70"/>
                      <a:gd name="T109" fmla="*/ 116 h 132"/>
                      <a:gd name="T110" fmla="*/ 2 w 70"/>
                      <a:gd name="T111" fmla="*/ 122 h 132"/>
                      <a:gd name="T112" fmla="*/ 0 w 70"/>
                      <a:gd name="T113" fmla="*/ 132 h 132"/>
                      <a:gd name="T114" fmla="*/ 0 w 70"/>
                      <a:gd name="T115" fmla="*/ 132 h 132"/>
                      <a:gd name="T116" fmla="*/ 0 w 70"/>
                      <a:gd name="T117" fmla="*/ 132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70" h="132">
                        <a:moveTo>
                          <a:pt x="0" y="132"/>
                        </a:moveTo>
                        <a:lnTo>
                          <a:pt x="0" y="132"/>
                        </a:lnTo>
                        <a:lnTo>
                          <a:pt x="6" y="132"/>
                        </a:lnTo>
                        <a:lnTo>
                          <a:pt x="18" y="124"/>
                        </a:lnTo>
                        <a:lnTo>
                          <a:pt x="24" y="124"/>
                        </a:lnTo>
                        <a:lnTo>
                          <a:pt x="32" y="118"/>
                        </a:lnTo>
                        <a:lnTo>
                          <a:pt x="40" y="116"/>
                        </a:lnTo>
                        <a:lnTo>
                          <a:pt x="48" y="118"/>
                        </a:lnTo>
                        <a:lnTo>
                          <a:pt x="54" y="118"/>
                        </a:lnTo>
                        <a:lnTo>
                          <a:pt x="62" y="116"/>
                        </a:lnTo>
                        <a:lnTo>
                          <a:pt x="62" y="112"/>
                        </a:lnTo>
                        <a:lnTo>
                          <a:pt x="64" y="108"/>
                        </a:lnTo>
                        <a:lnTo>
                          <a:pt x="66" y="106"/>
                        </a:lnTo>
                        <a:lnTo>
                          <a:pt x="70" y="108"/>
                        </a:lnTo>
                        <a:lnTo>
                          <a:pt x="58" y="94"/>
                        </a:lnTo>
                        <a:lnTo>
                          <a:pt x="58" y="90"/>
                        </a:lnTo>
                        <a:lnTo>
                          <a:pt x="58" y="88"/>
                        </a:lnTo>
                        <a:lnTo>
                          <a:pt x="58" y="86"/>
                        </a:lnTo>
                        <a:lnTo>
                          <a:pt x="58" y="80"/>
                        </a:lnTo>
                        <a:lnTo>
                          <a:pt x="62" y="68"/>
                        </a:lnTo>
                        <a:lnTo>
                          <a:pt x="58" y="62"/>
                        </a:lnTo>
                        <a:lnTo>
                          <a:pt x="56" y="58"/>
                        </a:lnTo>
                        <a:lnTo>
                          <a:pt x="54" y="52"/>
                        </a:lnTo>
                        <a:lnTo>
                          <a:pt x="54" y="50"/>
                        </a:lnTo>
                        <a:lnTo>
                          <a:pt x="58" y="44"/>
                        </a:lnTo>
                        <a:lnTo>
                          <a:pt x="56" y="42"/>
                        </a:lnTo>
                        <a:lnTo>
                          <a:pt x="54" y="38"/>
                        </a:lnTo>
                        <a:lnTo>
                          <a:pt x="56" y="36"/>
                        </a:lnTo>
                        <a:lnTo>
                          <a:pt x="56" y="32"/>
                        </a:lnTo>
                        <a:lnTo>
                          <a:pt x="56" y="24"/>
                        </a:lnTo>
                        <a:lnTo>
                          <a:pt x="54" y="18"/>
                        </a:lnTo>
                        <a:lnTo>
                          <a:pt x="50" y="14"/>
                        </a:lnTo>
                        <a:lnTo>
                          <a:pt x="48" y="14"/>
                        </a:lnTo>
                        <a:lnTo>
                          <a:pt x="50" y="8"/>
                        </a:lnTo>
                        <a:lnTo>
                          <a:pt x="50" y="0"/>
                        </a:lnTo>
                        <a:lnTo>
                          <a:pt x="40" y="0"/>
                        </a:lnTo>
                        <a:lnTo>
                          <a:pt x="38" y="2"/>
                        </a:lnTo>
                        <a:lnTo>
                          <a:pt x="30" y="2"/>
                        </a:lnTo>
                        <a:lnTo>
                          <a:pt x="18" y="0"/>
                        </a:lnTo>
                        <a:lnTo>
                          <a:pt x="14" y="6"/>
                        </a:lnTo>
                        <a:lnTo>
                          <a:pt x="12" y="10"/>
                        </a:lnTo>
                        <a:lnTo>
                          <a:pt x="14" y="18"/>
                        </a:lnTo>
                        <a:lnTo>
                          <a:pt x="12" y="28"/>
                        </a:lnTo>
                        <a:lnTo>
                          <a:pt x="14" y="34"/>
                        </a:lnTo>
                        <a:lnTo>
                          <a:pt x="14" y="38"/>
                        </a:lnTo>
                        <a:lnTo>
                          <a:pt x="14" y="42"/>
                        </a:lnTo>
                        <a:lnTo>
                          <a:pt x="18" y="50"/>
                        </a:lnTo>
                        <a:lnTo>
                          <a:pt x="14" y="60"/>
                        </a:lnTo>
                        <a:lnTo>
                          <a:pt x="14" y="62"/>
                        </a:lnTo>
                        <a:lnTo>
                          <a:pt x="12" y="70"/>
                        </a:lnTo>
                        <a:lnTo>
                          <a:pt x="6" y="80"/>
                        </a:lnTo>
                        <a:lnTo>
                          <a:pt x="2" y="90"/>
                        </a:lnTo>
                        <a:lnTo>
                          <a:pt x="0" y="100"/>
                        </a:lnTo>
                        <a:lnTo>
                          <a:pt x="2" y="114"/>
                        </a:lnTo>
                        <a:lnTo>
                          <a:pt x="2" y="116"/>
                        </a:lnTo>
                        <a:lnTo>
                          <a:pt x="2" y="122"/>
                        </a:lnTo>
                        <a:lnTo>
                          <a:pt x="0" y="132"/>
                        </a:lnTo>
                        <a:lnTo>
                          <a:pt x="0" y="132"/>
                        </a:lnTo>
                        <a:lnTo>
                          <a:pt x="0" y="13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9" name="Freeform 1666"/>
                  <p:cNvSpPr/>
                  <p:nvPr/>
                </p:nvSpPr>
                <p:spPr bwMode="auto">
                  <a:xfrm>
                    <a:off x="793750" y="2749550"/>
                    <a:ext cx="206375" cy="266700"/>
                  </a:xfrm>
                  <a:custGeom>
                    <a:avLst/>
                    <a:gdLst>
                      <a:gd name="T0" fmla="*/ 28 w 130"/>
                      <a:gd name="T1" fmla="*/ 56 h 168"/>
                      <a:gd name="T2" fmla="*/ 24 w 130"/>
                      <a:gd name="T3" fmla="*/ 62 h 168"/>
                      <a:gd name="T4" fmla="*/ 20 w 130"/>
                      <a:gd name="T5" fmla="*/ 70 h 168"/>
                      <a:gd name="T6" fmla="*/ 12 w 130"/>
                      <a:gd name="T7" fmla="*/ 74 h 168"/>
                      <a:gd name="T8" fmla="*/ 0 w 130"/>
                      <a:gd name="T9" fmla="*/ 92 h 168"/>
                      <a:gd name="T10" fmla="*/ 6 w 130"/>
                      <a:gd name="T11" fmla="*/ 98 h 168"/>
                      <a:gd name="T12" fmla="*/ 8 w 130"/>
                      <a:gd name="T13" fmla="*/ 102 h 168"/>
                      <a:gd name="T14" fmla="*/ 8 w 130"/>
                      <a:gd name="T15" fmla="*/ 116 h 168"/>
                      <a:gd name="T16" fmla="*/ 10 w 130"/>
                      <a:gd name="T17" fmla="*/ 120 h 168"/>
                      <a:gd name="T18" fmla="*/ 16 w 130"/>
                      <a:gd name="T19" fmla="*/ 126 h 168"/>
                      <a:gd name="T20" fmla="*/ 24 w 130"/>
                      <a:gd name="T21" fmla="*/ 130 h 168"/>
                      <a:gd name="T22" fmla="*/ 36 w 130"/>
                      <a:gd name="T23" fmla="*/ 134 h 168"/>
                      <a:gd name="T24" fmla="*/ 34 w 130"/>
                      <a:gd name="T25" fmla="*/ 146 h 168"/>
                      <a:gd name="T26" fmla="*/ 34 w 130"/>
                      <a:gd name="T27" fmla="*/ 162 h 168"/>
                      <a:gd name="T28" fmla="*/ 44 w 130"/>
                      <a:gd name="T29" fmla="*/ 158 h 168"/>
                      <a:gd name="T30" fmla="*/ 54 w 130"/>
                      <a:gd name="T31" fmla="*/ 162 h 168"/>
                      <a:gd name="T32" fmla="*/ 72 w 130"/>
                      <a:gd name="T33" fmla="*/ 164 h 168"/>
                      <a:gd name="T34" fmla="*/ 84 w 130"/>
                      <a:gd name="T35" fmla="*/ 158 h 168"/>
                      <a:gd name="T36" fmla="*/ 96 w 130"/>
                      <a:gd name="T37" fmla="*/ 158 h 168"/>
                      <a:gd name="T38" fmla="*/ 104 w 130"/>
                      <a:gd name="T39" fmla="*/ 158 h 168"/>
                      <a:gd name="T40" fmla="*/ 102 w 130"/>
                      <a:gd name="T41" fmla="*/ 152 h 168"/>
                      <a:gd name="T42" fmla="*/ 110 w 130"/>
                      <a:gd name="T43" fmla="*/ 144 h 168"/>
                      <a:gd name="T44" fmla="*/ 118 w 130"/>
                      <a:gd name="T45" fmla="*/ 136 h 168"/>
                      <a:gd name="T46" fmla="*/ 108 w 130"/>
                      <a:gd name="T47" fmla="*/ 128 h 168"/>
                      <a:gd name="T48" fmla="*/ 104 w 130"/>
                      <a:gd name="T49" fmla="*/ 120 h 168"/>
                      <a:gd name="T50" fmla="*/ 94 w 130"/>
                      <a:gd name="T51" fmla="*/ 102 h 168"/>
                      <a:gd name="T52" fmla="*/ 104 w 130"/>
                      <a:gd name="T53" fmla="*/ 98 h 168"/>
                      <a:gd name="T54" fmla="*/ 122 w 130"/>
                      <a:gd name="T55" fmla="*/ 84 h 168"/>
                      <a:gd name="T56" fmla="*/ 128 w 130"/>
                      <a:gd name="T57" fmla="*/ 66 h 168"/>
                      <a:gd name="T58" fmla="*/ 124 w 130"/>
                      <a:gd name="T59" fmla="*/ 48 h 168"/>
                      <a:gd name="T60" fmla="*/ 124 w 130"/>
                      <a:gd name="T61" fmla="*/ 34 h 168"/>
                      <a:gd name="T62" fmla="*/ 110 w 130"/>
                      <a:gd name="T63" fmla="*/ 18 h 168"/>
                      <a:gd name="T64" fmla="*/ 92 w 130"/>
                      <a:gd name="T65" fmla="*/ 26 h 168"/>
                      <a:gd name="T66" fmla="*/ 86 w 130"/>
                      <a:gd name="T67" fmla="*/ 28 h 168"/>
                      <a:gd name="T68" fmla="*/ 80 w 130"/>
                      <a:gd name="T69" fmla="*/ 24 h 168"/>
                      <a:gd name="T70" fmla="*/ 66 w 130"/>
                      <a:gd name="T71" fmla="*/ 18 h 168"/>
                      <a:gd name="T72" fmla="*/ 58 w 130"/>
                      <a:gd name="T73" fmla="*/ 2 h 168"/>
                      <a:gd name="T74" fmla="*/ 44 w 130"/>
                      <a:gd name="T75" fmla="*/ 6 h 168"/>
                      <a:gd name="T76" fmla="*/ 46 w 130"/>
                      <a:gd name="T77" fmla="*/ 16 h 168"/>
                      <a:gd name="T78" fmla="*/ 48 w 130"/>
                      <a:gd name="T79" fmla="*/ 36 h 168"/>
                      <a:gd name="T80" fmla="*/ 44 w 130"/>
                      <a:gd name="T81" fmla="*/ 40 h 168"/>
                      <a:gd name="T82" fmla="*/ 30 w 130"/>
                      <a:gd name="T83" fmla="*/ 38 h 168"/>
                      <a:gd name="T84" fmla="*/ 26 w 130"/>
                      <a:gd name="T85" fmla="*/ 46 h 168"/>
                      <a:gd name="T86" fmla="*/ 26 w 130"/>
                      <a:gd name="T87" fmla="*/ 48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0" h="168">
                        <a:moveTo>
                          <a:pt x="26" y="48"/>
                        </a:moveTo>
                        <a:lnTo>
                          <a:pt x="26" y="48"/>
                        </a:lnTo>
                        <a:lnTo>
                          <a:pt x="28" y="56"/>
                        </a:lnTo>
                        <a:lnTo>
                          <a:pt x="28" y="58"/>
                        </a:lnTo>
                        <a:lnTo>
                          <a:pt x="26" y="62"/>
                        </a:lnTo>
                        <a:lnTo>
                          <a:pt x="24" y="62"/>
                        </a:lnTo>
                        <a:lnTo>
                          <a:pt x="26" y="66"/>
                        </a:lnTo>
                        <a:lnTo>
                          <a:pt x="24" y="70"/>
                        </a:lnTo>
                        <a:lnTo>
                          <a:pt x="20" y="70"/>
                        </a:lnTo>
                        <a:lnTo>
                          <a:pt x="18" y="72"/>
                        </a:lnTo>
                        <a:lnTo>
                          <a:pt x="16" y="74"/>
                        </a:lnTo>
                        <a:lnTo>
                          <a:pt x="12" y="74"/>
                        </a:lnTo>
                        <a:lnTo>
                          <a:pt x="8" y="72"/>
                        </a:lnTo>
                        <a:lnTo>
                          <a:pt x="6" y="76"/>
                        </a:lnTo>
                        <a:lnTo>
                          <a:pt x="0" y="92"/>
                        </a:lnTo>
                        <a:lnTo>
                          <a:pt x="2" y="92"/>
                        </a:lnTo>
                        <a:lnTo>
                          <a:pt x="6" y="94"/>
                        </a:lnTo>
                        <a:lnTo>
                          <a:pt x="6" y="98"/>
                        </a:lnTo>
                        <a:lnTo>
                          <a:pt x="2" y="98"/>
                        </a:lnTo>
                        <a:lnTo>
                          <a:pt x="6" y="100"/>
                        </a:lnTo>
                        <a:lnTo>
                          <a:pt x="8" y="102"/>
                        </a:lnTo>
                        <a:lnTo>
                          <a:pt x="8" y="104"/>
                        </a:lnTo>
                        <a:lnTo>
                          <a:pt x="6" y="110"/>
                        </a:lnTo>
                        <a:lnTo>
                          <a:pt x="8" y="116"/>
                        </a:lnTo>
                        <a:lnTo>
                          <a:pt x="10" y="116"/>
                        </a:lnTo>
                        <a:lnTo>
                          <a:pt x="10" y="118"/>
                        </a:lnTo>
                        <a:lnTo>
                          <a:pt x="10" y="120"/>
                        </a:lnTo>
                        <a:lnTo>
                          <a:pt x="8" y="126"/>
                        </a:lnTo>
                        <a:lnTo>
                          <a:pt x="10" y="128"/>
                        </a:lnTo>
                        <a:lnTo>
                          <a:pt x="16" y="126"/>
                        </a:lnTo>
                        <a:lnTo>
                          <a:pt x="18" y="128"/>
                        </a:lnTo>
                        <a:lnTo>
                          <a:pt x="24" y="128"/>
                        </a:lnTo>
                        <a:lnTo>
                          <a:pt x="24" y="130"/>
                        </a:lnTo>
                        <a:lnTo>
                          <a:pt x="26" y="134"/>
                        </a:lnTo>
                        <a:lnTo>
                          <a:pt x="30" y="130"/>
                        </a:lnTo>
                        <a:lnTo>
                          <a:pt x="36" y="134"/>
                        </a:lnTo>
                        <a:lnTo>
                          <a:pt x="36" y="136"/>
                        </a:lnTo>
                        <a:lnTo>
                          <a:pt x="36" y="140"/>
                        </a:lnTo>
                        <a:lnTo>
                          <a:pt x="34" y="146"/>
                        </a:lnTo>
                        <a:lnTo>
                          <a:pt x="34" y="152"/>
                        </a:lnTo>
                        <a:lnTo>
                          <a:pt x="34" y="156"/>
                        </a:lnTo>
                        <a:lnTo>
                          <a:pt x="34" y="162"/>
                        </a:lnTo>
                        <a:lnTo>
                          <a:pt x="36" y="164"/>
                        </a:lnTo>
                        <a:lnTo>
                          <a:pt x="44" y="162"/>
                        </a:lnTo>
                        <a:lnTo>
                          <a:pt x="44" y="158"/>
                        </a:lnTo>
                        <a:lnTo>
                          <a:pt x="46" y="158"/>
                        </a:lnTo>
                        <a:lnTo>
                          <a:pt x="48" y="158"/>
                        </a:lnTo>
                        <a:lnTo>
                          <a:pt x="54" y="162"/>
                        </a:lnTo>
                        <a:lnTo>
                          <a:pt x="66" y="168"/>
                        </a:lnTo>
                        <a:lnTo>
                          <a:pt x="68" y="166"/>
                        </a:lnTo>
                        <a:lnTo>
                          <a:pt x="72" y="164"/>
                        </a:lnTo>
                        <a:lnTo>
                          <a:pt x="80" y="162"/>
                        </a:lnTo>
                        <a:lnTo>
                          <a:pt x="82" y="162"/>
                        </a:lnTo>
                        <a:lnTo>
                          <a:pt x="84" y="158"/>
                        </a:lnTo>
                        <a:lnTo>
                          <a:pt x="90" y="158"/>
                        </a:lnTo>
                        <a:lnTo>
                          <a:pt x="94" y="158"/>
                        </a:lnTo>
                        <a:lnTo>
                          <a:pt x="96" y="158"/>
                        </a:lnTo>
                        <a:lnTo>
                          <a:pt x="102" y="162"/>
                        </a:lnTo>
                        <a:lnTo>
                          <a:pt x="104" y="162"/>
                        </a:lnTo>
                        <a:lnTo>
                          <a:pt x="104" y="158"/>
                        </a:lnTo>
                        <a:lnTo>
                          <a:pt x="102" y="154"/>
                        </a:lnTo>
                        <a:lnTo>
                          <a:pt x="100" y="152"/>
                        </a:lnTo>
                        <a:lnTo>
                          <a:pt x="102" y="152"/>
                        </a:lnTo>
                        <a:lnTo>
                          <a:pt x="104" y="148"/>
                        </a:lnTo>
                        <a:lnTo>
                          <a:pt x="110" y="146"/>
                        </a:lnTo>
                        <a:lnTo>
                          <a:pt x="110" y="144"/>
                        </a:lnTo>
                        <a:lnTo>
                          <a:pt x="112" y="138"/>
                        </a:lnTo>
                        <a:lnTo>
                          <a:pt x="112" y="136"/>
                        </a:lnTo>
                        <a:lnTo>
                          <a:pt x="118" y="136"/>
                        </a:lnTo>
                        <a:lnTo>
                          <a:pt x="112" y="130"/>
                        </a:lnTo>
                        <a:lnTo>
                          <a:pt x="110" y="128"/>
                        </a:lnTo>
                        <a:lnTo>
                          <a:pt x="108" y="128"/>
                        </a:lnTo>
                        <a:lnTo>
                          <a:pt x="104" y="128"/>
                        </a:lnTo>
                        <a:lnTo>
                          <a:pt x="104" y="126"/>
                        </a:lnTo>
                        <a:lnTo>
                          <a:pt x="104" y="120"/>
                        </a:lnTo>
                        <a:lnTo>
                          <a:pt x="102" y="116"/>
                        </a:lnTo>
                        <a:lnTo>
                          <a:pt x="94" y="108"/>
                        </a:lnTo>
                        <a:lnTo>
                          <a:pt x="94" y="102"/>
                        </a:lnTo>
                        <a:lnTo>
                          <a:pt x="96" y="102"/>
                        </a:lnTo>
                        <a:lnTo>
                          <a:pt x="102" y="100"/>
                        </a:lnTo>
                        <a:lnTo>
                          <a:pt x="104" y="98"/>
                        </a:lnTo>
                        <a:lnTo>
                          <a:pt x="108" y="94"/>
                        </a:lnTo>
                        <a:lnTo>
                          <a:pt x="112" y="92"/>
                        </a:lnTo>
                        <a:lnTo>
                          <a:pt x="122" y="84"/>
                        </a:lnTo>
                        <a:lnTo>
                          <a:pt x="130" y="90"/>
                        </a:lnTo>
                        <a:lnTo>
                          <a:pt x="128" y="70"/>
                        </a:lnTo>
                        <a:lnTo>
                          <a:pt x="128" y="66"/>
                        </a:lnTo>
                        <a:lnTo>
                          <a:pt x="124" y="62"/>
                        </a:lnTo>
                        <a:lnTo>
                          <a:pt x="124" y="52"/>
                        </a:lnTo>
                        <a:lnTo>
                          <a:pt x="124" y="48"/>
                        </a:lnTo>
                        <a:lnTo>
                          <a:pt x="122" y="44"/>
                        </a:lnTo>
                        <a:lnTo>
                          <a:pt x="122" y="40"/>
                        </a:lnTo>
                        <a:lnTo>
                          <a:pt x="124" y="34"/>
                        </a:lnTo>
                        <a:lnTo>
                          <a:pt x="124" y="28"/>
                        </a:lnTo>
                        <a:lnTo>
                          <a:pt x="112" y="24"/>
                        </a:lnTo>
                        <a:lnTo>
                          <a:pt x="110" y="18"/>
                        </a:lnTo>
                        <a:lnTo>
                          <a:pt x="102" y="18"/>
                        </a:lnTo>
                        <a:lnTo>
                          <a:pt x="96" y="18"/>
                        </a:lnTo>
                        <a:lnTo>
                          <a:pt x="92" y="26"/>
                        </a:lnTo>
                        <a:lnTo>
                          <a:pt x="90" y="26"/>
                        </a:lnTo>
                        <a:lnTo>
                          <a:pt x="84" y="26"/>
                        </a:lnTo>
                        <a:lnTo>
                          <a:pt x="86" y="28"/>
                        </a:lnTo>
                        <a:lnTo>
                          <a:pt x="84" y="30"/>
                        </a:lnTo>
                        <a:lnTo>
                          <a:pt x="82" y="34"/>
                        </a:lnTo>
                        <a:lnTo>
                          <a:pt x="80" y="24"/>
                        </a:lnTo>
                        <a:lnTo>
                          <a:pt x="72" y="24"/>
                        </a:lnTo>
                        <a:lnTo>
                          <a:pt x="66" y="24"/>
                        </a:lnTo>
                        <a:lnTo>
                          <a:pt x="66" y="18"/>
                        </a:lnTo>
                        <a:lnTo>
                          <a:pt x="62" y="10"/>
                        </a:lnTo>
                        <a:lnTo>
                          <a:pt x="64" y="2"/>
                        </a:lnTo>
                        <a:lnTo>
                          <a:pt x="58" y="2"/>
                        </a:lnTo>
                        <a:lnTo>
                          <a:pt x="58" y="0"/>
                        </a:lnTo>
                        <a:lnTo>
                          <a:pt x="46" y="0"/>
                        </a:lnTo>
                        <a:lnTo>
                          <a:pt x="44" y="6"/>
                        </a:lnTo>
                        <a:lnTo>
                          <a:pt x="44" y="10"/>
                        </a:lnTo>
                        <a:lnTo>
                          <a:pt x="46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  <a:lnTo>
                          <a:pt x="48" y="34"/>
                        </a:lnTo>
                        <a:lnTo>
                          <a:pt x="48" y="36"/>
                        </a:lnTo>
                        <a:lnTo>
                          <a:pt x="46" y="34"/>
                        </a:lnTo>
                        <a:lnTo>
                          <a:pt x="44" y="36"/>
                        </a:lnTo>
                        <a:lnTo>
                          <a:pt x="44" y="40"/>
                        </a:lnTo>
                        <a:lnTo>
                          <a:pt x="38" y="40"/>
                        </a:lnTo>
                        <a:lnTo>
                          <a:pt x="36" y="38"/>
                        </a:lnTo>
                        <a:lnTo>
                          <a:pt x="30" y="38"/>
                        </a:lnTo>
                        <a:lnTo>
                          <a:pt x="28" y="40"/>
                        </a:lnTo>
                        <a:lnTo>
                          <a:pt x="26" y="44"/>
                        </a:lnTo>
                        <a:lnTo>
                          <a:pt x="26" y="46"/>
                        </a:lnTo>
                        <a:lnTo>
                          <a:pt x="28" y="46"/>
                        </a:lnTo>
                        <a:lnTo>
                          <a:pt x="28" y="48"/>
                        </a:lnTo>
                        <a:lnTo>
                          <a:pt x="26" y="48"/>
                        </a:lnTo>
                        <a:lnTo>
                          <a:pt x="26" y="48"/>
                        </a:lnTo>
                        <a:lnTo>
                          <a:pt x="26" y="4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0" name="Freeform 1667"/>
                  <p:cNvSpPr/>
                  <p:nvPr/>
                </p:nvSpPr>
                <p:spPr bwMode="auto">
                  <a:xfrm>
                    <a:off x="1584325" y="3133725"/>
                    <a:ext cx="165100" cy="85725"/>
                  </a:xfrm>
                  <a:custGeom>
                    <a:avLst/>
                    <a:gdLst>
                      <a:gd name="T0" fmla="*/ 0 w 104"/>
                      <a:gd name="T1" fmla="*/ 16 h 54"/>
                      <a:gd name="T2" fmla="*/ 18 w 104"/>
                      <a:gd name="T3" fmla="*/ 22 h 54"/>
                      <a:gd name="T4" fmla="*/ 20 w 104"/>
                      <a:gd name="T5" fmla="*/ 34 h 54"/>
                      <a:gd name="T6" fmla="*/ 22 w 104"/>
                      <a:gd name="T7" fmla="*/ 40 h 54"/>
                      <a:gd name="T8" fmla="*/ 24 w 104"/>
                      <a:gd name="T9" fmla="*/ 46 h 54"/>
                      <a:gd name="T10" fmla="*/ 32 w 104"/>
                      <a:gd name="T11" fmla="*/ 46 h 54"/>
                      <a:gd name="T12" fmla="*/ 42 w 104"/>
                      <a:gd name="T13" fmla="*/ 50 h 54"/>
                      <a:gd name="T14" fmla="*/ 52 w 104"/>
                      <a:gd name="T15" fmla="*/ 50 h 54"/>
                      <a:gd name="T16" fmla="*/ 56 w 104"/>
                      <a:gd name="T17" fmla="*/ 52 h 54"/>
                      <a:gd name="T18" fmla="*/ 68 w 104"/>
                      <a:gd name="T19" fmla="*/ 52 h 54"/>
                      <a:gd name="T20" fmla="*/ 80 w 104"/>
                      <a:gd name="T21" fmla="*/ 50 h 54"/>
                      <a:gd name="T22" fmla="*/ 86 w 104"/>
                      <a:gd name="T23" fmla="*/ 44 h 54"/>
                      <a:gd name="T24" fmla="*/ 94 w 104"/>
                      <a:gd name="T25" fmla="*/ 46 h 54"/>
                      <a:gd name="T26" fmla="*/ 98 w 104"/>
                      <a:gd name="T27" fmla="*/ 52 h 54"/>
                      <a:gd name="T28" fmla="*/ 104 w 104"/>
                      <a:gd name="T29" fmla="*/ 52 h 54"/>
                      <a:gd name="T30" fmla="*/ 100 w 104"/>
                      <a:gd name="T31" fmla="*/ 46 h 54"/>
                      <a:gd name="T32" fmla="*/ 100 w 104"/>
                      <a:gd name="T33" fmla="*/ 42 h 54"/>
                      <a:gd name="T34" fmla="*/ 98 w 104"/>
                      <a:gd name="T35" fmla="*/ 34 h 54"/>
                      <a:gd name="T36" fmla="*/ 90 w 104"/>
                      <a:gd name="T37" fmla="*/ 34 h 54"/>
                      <a:gd name="T38" fmla="*/ 90 w 104"/>
                      <a:gd name="T39" fmla="*/ 30 h 54"/>
                      <a:gd name="T40" fmla="*/ 86 w 104"/>
                      <a:gd name="T41" fmla="*/ 24 h 54"/>
                      <a:gd name="T42" fmla="*/ 78 w 104"/>
                      <a:gd name="T43" fmla="*/ 16 h 54"/>
                      <a:gd name="T44" fmla="*/ 72 w 104"/>
                      <a:gd name="T45" fmla="*/ 16 h 54"/>
                      <a:gd name="T46" fmla="*/ 66 w 104"/>
                      <a:gd name="T47" fmla="*/ 18 h 54"/>
                      <a:gd name="T48" fmla="*/ 60 w 104"/>
                      <a:gd name="T49" fmla="*/ 16 h 54"/>
                      <a:gd name="T50" fmla="*/ 50 w 104"/>
                      <a:gd name="T51" fmla="*/ 18 h 54"/>
                      <a:gd name="T52" fmla="*/ 42 w 104"/>
                      <a:gd name="T53" fmla="*/ 12 h 54"/>
                      <a:gd name="T54" fmla="*/ 34 w 104"/>
                      <a:gd name="T55" fmla="*/ 6 h 54"/>
                      <a:gd name="T56" fmla="*/ 18 w 104"/>
                      <a:gd name="T57" fmla="*/ 4 h 54"/>
                      <a:gd name="T58" fmla="*/ 12 w 104"/>
                      <a:gd name="T59" fmla="*/ 0 h 54"/>
                      <a:gd name="T60" fmla="*/ 4 w 104"/>
                      <a:gd name="T61" fmla="*/ 4 h 54"/>
                      <a:gd name="T62" fmla="*/ 0 w 104"/>
                      <a:gd name="T63" fmla="*/ 14 h 54"/>
                      <a:gd name="T64" fmla="*/ 0 w 104"/>
                      <a:gd name="T65" fmla="*/ 16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4" h="54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10" y="18"/>
                        </a:lnTo>
                        <a:lnTo>
                          <a:pt x="18" y="22"/>
                        </a:lnTo>
                        <a:lnTo>
                          <a:pt x="20" y="30"/>
                        </a:lnTo>
                        <a:lnTo>
                          <a:pt x="20" y="34"/>
                        </a:lnTo>
                        <a:lnTo>
                          <a:pt x="22" y="34"/>
                        </a:lnTo>
                        <a:lnTo>
                          <a:pt x="22" y="40"/>
                        </a:lnTo>
                        <a:lnTo>
                          <a:pt x="22" y="46"/>
                        </a:lnTo>
                        <a:lnTo>
                          <a:pt x="24" y="46"/>
                        </a:lnTo>
                        <a:lnTo>
                          <a:pt x="30" y="46"/>
                        </a:lnTo>
                        <a:lnTo>
                          <a:pt x="32" y="46"/>
                        </a:lnTo>
                        <a:lnTo>
                          <a:pt x="38" y="46"/>
                        </a:lnTo>
                        <a:lnTo>
                          <a:pt x="42" y="50"/>
                        </a:lnTo>
                        <a:lnTo>
                          <a:pt x="46" y="50"/>
                        </a:lnTo>
                        <a:lnTo>
                          <a:pt x="52" y="50"/>
                        </a:lnTo>
                        <a:lnTo>
                          <a:pt x="56" y="50"/>
                        </a:lnTo>
                        <a:lnTo>
                          <a:pt x="56" y="52"/>
                        </a:lnTo>
                        <a:lnTo>
                          <a:pt x="60" y="54"/>
                        </a:lnTo>
                        <a:lnTo>
                          <a:pt x="68" y="52"/>
                        </a:lnTo>
                        <a:lnTo>
                          <a:pt x="78" y="52"/>
                        </a:lnTo>
                        <a:lnTo>
                          <a:pt x="80" y="50"/>
                        </a:lnTo>
                        <a:lnTo>
                          <a:pt x="84" y="46"/>
                        </a:lnTo>
                        <a:lnTo>
                          <a:pt x="86" y="44"/>
                        </a:lnTo>
                        <a:lnTo>
                          <a:pt x="88" y="44"/>
                        </a:lnTo>
                        <a:lnTo>
                          <a:pt x="94" y="46"/>
                        </a:lnTo>
                        <a:lnTo>
                          <a:pt x="96" y="50"/>
                        </a:lnTo>
                        <a:lnTo>
                          <a:pt x="98" y="52"/>
                        </a:lnTo>
                        <a:lnTo>
                          <a:pt x="100" y="54"/>
                        </a:lnTo>
                        <a:lnTo>
                          <a:pt x="104" y="52"/>
                        </a:lnTo>
                        <a:lnTo>
                          <a:pt x="104" y="50"/>
                        </a:lnTo>
                        <a:lnTo>
                          <a:pt x="100" y="46"/>
                        </a:lnTo>
                        <a:lnTo>
                          <a:pt x="98" y="44"/>
                        </a:lnTo>
                        <a:lnTo>
                          <a:pt x="100" y="42"/>
                        </a:lnTo>
                        <a:lnTo>
                          <a:pt x="104" y="40"/>
                        </a:lnTo>
                        <a:lnTo>
                          <a:pt x="98" y="34"/>
                        </a:lnTo>
                        <a:lnTo>
                          <a:pt x="96" y="34"/>
                        </a:lnTo>
                        <a:lnTo>
                          <a:pt x="90" y="34"/>
                        </a:lnTo>
                        <a:lnTo>
                          <a:pt x="90" y="32"/>
                        </a:lnTo>
                        <a:lnTo>
                          <a:pt x="90" y="30"/>
                        </a:lnTo>
                        <a:lnTo>
                          <a:pt x="90" y="26"/>
                        </a:lnTo>
                        <a:lnTo>
                          <a:pt x="86" y="24"/>
                        </a:lnTo>
                        <a:lnTo>
                          <a:pt x="80" y="22"/>
                        </a:lnTo>
                        <a:lnTo>
                          <a:pt x="78" y="16"/>
                        </a:lnTo>
                        <a:lnTo>
                          <a:pt x="76" y="14"/>
                        </a:lnTo>
                        <a:lnTo>
                          <a:pt x="72" y="16"/>
                        </a:lnTo>
                        <a:lnTo>
                          <a:pt x="68" y="18"/>
                        </a:lnTo>
                        <a:lnTo>
                          <a:pt x="66" y="18"/>
                        </a:lnTo>
                        <a:lnTo>
                          <a:pt x="62" y="16"/>
                        </a:lnTo>
                        <a:lnTo>
                          <a:pt x="60" y="16"/>
                        </a:lnTo>
                        <a:lnTo>
                          <a:pt x="56" y="18"/>
                        </a:lnTo>
                        <a:lnTo>
                          <a:pt x="50" y="18"/>
                        </a:lnTo>
                        <a:lnTo>
                          <a:pt x="48" y="16"/>
                        </a:lnTo>
                        <a:lnTo>
                          <a:pt x="42" y="12"/>
                        </a:lnTo>
                        <a:lnTo>
                          <a:pt x="40" y="6"/>
                        </a:lnTo>
                        <a:lnTo>
                          <a:pt x="34" y="6"/>
                        </a:lnTo>
                        <a:lnTo>
                          <a:pt x="24" y="6"/>
                        </a:lnTo>
                        <a:lnTo>
                          <a:pt x="18" y="4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0" y="0"/>
                        </a:lnTo>
                        <a:lnTo>
                          <a:pt x="4" y="4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1" name="Freeform 1668"/>
                  <p:cNvSpPr/>
                  <p:nvPr/>
                </p:nvSpPr>
                <p:spPr bwMode="auto">
                  <a:xfrm>
                    <a:off x="269875" y="4048125"/>
                    <a:ext cx="79375" cy="25400"/>
                  </a:xfrm>
                  <a:custGeom>
                    <a:avLst/>
                    <a:gdLst>
                      <a:gd name="T0" fmla="*/ 4 w 50"/>
                      <a:gd name="T1" fmla="*/ 16 h 16"/>
                      <a:gd name="T2" fmla="*/ 16 w 50"/>
                      <a:gd name="T3" fmla="*/ 16 h 16"/>
                      <a:gd name="T4" fmla="*/ 16 w 50"/>
                      <a:gd name="T5" fmla="*/ 12 h 16"/>
                      <a:gd name="T6" fmla="*/ 22 w 50"/>
                      <a:gd name="T7" fmla="*/ 10 h 16"/>
                      <a:gd name="T8" fmla="*/ 44 w 50"/>
                      <a:gd name="T9" fmla="*/ 10 h 16"/>
                      <a:gd name="T10" fmla="*/ 46 w 50"/>
                      <a:gd name="T11" fmla="*/ 10 h 16"/>
                      <a:gd name="T12" fmla="*/ 50 w 50"/>
                      <a:gd name="T13" fmla="*/ 6 h 16"/>
                      <a:gd name="T14" fmla="*/ 50 w 50"/>
                      <a:gd name="T15" fmla="*/ 4 h 16"/>
                      <a:gd name="T16" fmla="*/ 44 w 50"/>
                      <a:gd name="T17" fmla="*/ 4 h 16"/>
                      <a:gd name="T18" fmla="*/ 34 w 50"/>
                      <a:gd name="T19" fmla="*/ 4 h 16"/>
                      <a:gd name="T20" fmla="*/ 26 w 50"/>
                      <a:gd name="T21" fmla="*/ 4 h 16"/>
                      <a:gd name="T22" fmla="*/ 22 w 50"/>
                      <a:gd name="T23" fmla="*/ 4 h 16"/>
                      <a:gd name="T24" fmla="*/ 20 w 50"/>
                      <a:gd name="T25" fmla="*/ 0 h 16"/>
                      <a:gd name="T26" fmla="*/ 16 w 50"/>
                      <a:gd name="T27" fmla="*/ 4 h 16"/>
                      <a:gd name="T28" fmla="*/ 14 w 50"/>
                      <a:gd name="T29" fmla="*/ 6 h 16"/>
                      <a:gd name="T30" fmla="*/ 10 w 50"/>
                      <a:gd name="T31" fmla="*/ 4 h 16"/>
                      <a:gd name="T32" fmla="*/ 4 w 50"/>
                      <a:gd name="T33" fmla="*/ 6 h 16"/>
                      <a:gd name="T34" fmla="*/ 0 w 50"/>
                      <a:gd name="T35" fmla="*/ 6 h 16"/>
                      <a:gd name="T36" fmla="*/ 4 w 50"/>
                      <a:gd name="T37" fmla="*/ 16 h 16"/>
                      <a:gd name="T38" fmla="*/ 4 w 50"/>
                      <a:gd name="T39" fmla="*/ 16 h 16"/>
                      <a:gd name="T40" fmla="*/ 4 w 50"/>
                      <a:gd name="T41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0" h="16">
                        <a:moveTo>
                          <a:pt x="4" y="16"/>
                        </a:moveTo>
                        <a:lnTo>
                          <a:pt x="16" y="16"/>
                        </a:lnTo>
                        <a:lnTo>
                          <a:pt x="16" y="12"/>
                        </a:lnTo>
                        <a:lnTo>
                          <a:pt x="22" y="10"/>
                        </a:lnTo>
                        <a:lnTo>
                          <a:pt x="44" y="10"/>
                        </a:lnTo>
                        <a:lnTo>
                          <a:pt x="46" y="10"/>
                        </a:lnTo>
                        <a:lnTo>
                          <a:pt x="50" y="6"/>
                        </a:lnTo>
                        <a:lnTo>
                          <a:pt x="50" y="4"/>
                        </a:lnTo>
                        <a:lnTo>
                          <a:pt x="44" y="4"/>
                        </a:lnTo>
                        <a:lnTo>
                          <a:pt x="34" y="4"/>
                        </a:lnTo>
                        <a:lnTo>
                          <a:pt x="26" y="4"/>
                        </a:lnTo>
                        <a:lnTo>
                          <a:pt x="22" y="4"/>
                        </a:lnTo>
                        <a:lnTo>
                          <a:pt x="20" y="0"/>
                        </a:lnTo>
                        <a:lnTo>
                          <a:pt x="16" y="4"/>
                        </a:lnTo>
                        <a:lnTo>
                          <a:pt x="14" y="6"/>
                        </a:lnTo>
                        <a:lnTo>
                          <a:pt x="10" y="4"/>
                        </a:lnTo>
                        <a:lnTo>
                          <a:pt x="4" y="6"/>
                        </a:lnTo>
                        <a:lnTo>
                          <a:pt x="0" y="6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2" name="Freeform 1669"/>
                  <p:cNvSpPr/>
                  <p:nvPr/>
                </p:nvSpPr>
                <p:spPr bwMode="auto">
                  <a:xfrm>
                    <a:off x="860425" y="4368800"/>
                    <a:ext cx="139700" cy="193675"/>
                  </a:xfrm>
                  <a:custGeom>
                    <a:avLst/>
                    <a:gdLst>
                      <a:gd name="T0" fmla="*/ 10 w 88"/>
                      <a:gd name="T1" fmla="*/ 24 h 122"/>
                      <a:gd name="T2" fmla="*/ 10 w 88"/>
                      <a:gd name="T3" fmla="*/ 36 h 122"/>
                      <a:gd name="T4" fmla="*/ 10 w 88"/>
                      <a:gd name="T5" fmla="*/ 44 h 122"/>
                      <a:gd name="T6" fmla="*/ 6 w 88"/>
                      <a:gd name="T7" fmla="*/ 58 h 122"/>
                      <a:gd name="T8" fmla="*/ 8 w 88"/>
                      <a:gd name="T9" fmla="*/ 80 h 122"/>
                      <a:gd name="T10" fmla="*/ 4 w 88"/>
                      <a:gd name="T11" fmla="*/ 88 h 122"/>
                      <a:gd name="T12" fmla="*/ 28 w 88"/>
                      <a:gd name="T13" fmla="*/ 108 h 122"/>
                      <a:gd name="T14" fmla="*/ 34 w 88"/>
                      <a:gd name="T15" fmla="*/ 122 h 122"/>
                      <a:gd name="T16" fmla="*/ 36 w 88"/>
                      <a:gd name="T17" fmla="*/ 112 h 122"/>
                      <a:gd name="T18" fmla="*/ 42 w 88"/>
                      <a:gd name="T19" fmla="*/ 108 h 122"/>
                      <a:gd name="T20" fmla="*/ 50 w 88"/>
                      <a:gd name="T21" fmla="*/ 112 h 122"/>
                      <a:gd name="T22" fmla="*/ 52 w 88"/>
                      <a:gd name="T23" fmla="*/ 106 h 122"/>
                      <a:gd name="T24" fmla="*/ 46 w 88"/>
                      <a:gd name="T25" fmla="*/ 96 h 122"/>
                      <a:gd name="T26" fmla="*/ 50 w 88"/>
                      <a:gd name="T27" fmla="*/ 94 h 122"/>
                      <a:gd name="T28" fmla="*/ 50 w 88"/>
                      <a:gd name="T29" fmla="*/ 88 h 122"/>
                      <a:gd name="T30" fmla="*/ 58 w 88"/>
                      <a:gd name="T31" fmla="*/ 88 h 122"/>
                      <a:gd name="T32" fmla="*/ 58 w 88"/>
                      <a:gd name="T33" fmla="*/ 82 h 122"/>
                      <a:gd name="T34" fmla="*/ 62 w 88"/>
                      <a:gd name="T35" fmla="*/ 82 h 122"/>
                      <a:gd name="T36" fmla="*/ 68 w 88"/>
                      <a:gd name="T37" fmla="*/ 86 h 122"/>
                      <a:gd name="T38" fmla="*/ 78 w 88"/>
                      <a:gd name="T39" fmla="*/ 86 h 122"/>
                      <a:gd name="T40" fmla="*/ 80 w 88"/>
                      <a:gd name="T41" fmla="*/ 94 h 122"/>
                      <a:gd name="T42" fmla="*/ 82 w 88"/>
                      <a:gd name="T43" fmla="*/ 86 h 122"/>
                      <a:gd name="T44" fmla="*/ 80 w 88"/>
                      <a:gd name="T45" fmla="*/ 76 h 122"/>
                      <a:gd name="T46" fmla="*/ 82 w 88"/>
                      <a:gd name="T47" fmla="*/ 70 h 122"/>
                      <a:gd name="T48" fmla="*/ 80 w 88"/>
                      <a:gd name="T49" fmla="*/ 64 h 122"/>
                      <a:gd name="T50" fmla="*/ 80 w 88"/>
                      <a:gd name="T51" fmla="*/ 54 h 122"/>
                      <a:gd name="T52" fmla="*/ 78 w 88"/>
                      <a:gd name="T53" fmla="*/ 46 h 122"/>
                      <a:gd name="T54" fmla="*/ 76 w 88"/>
                      <a:gd name="T55" fmla="*/ 44 h 122"/>
                      <a:gd name="T56" fmla="*/ 76 w 88"/>
                      <a:gd name="T57" fmla="*/ 32 h 122"/>
                      <a:gd name="T58" fmla="*/ 86 w 88"/>
                      <a:gd name="T59" fmla="*/ 32 h 122"/>
                      <a:gd name="T60" fmla="*/ 88 w 88"/>
                      <a:gd name="T61" fmla="*/ 18 h 122"/>
                      <a:gd name="T62" fmla="*/ 72 w 88"/>
                      <a:gd name="T63" fmla="*/ 18 h 122"/>
                      <a:gd name="T64" fmla="*/ 70 w 88"/>
                      <a:gd name="T65" fmla="*/ 16 h 122"/>
                      <a:gd name="T66" fmla="*/ 70 w 88"/>
                      <a:gd name="T67" fmla="*/ 0 h 122"/>
                      <a:gd name="T68" fmla="*/ 60 w 88"/>
                      <a:gd name="T69" fmla="*/ 0 h 122"/>
                      <a:gd name="T70" fmla="*/ 52 w 88"/>
                      <a:gd name="T71" fmla="*/ 4 h 122"/>
                      <a:gd name="T72" fmla="*/ 42 w 88"/>
                      <a:gd name="T73" fmla="*/ 4 h 122"/>
                      <a:gd name="T74" fmla="*/ 10 w 88"/>
                      <a:gd name="T75" fmla="*/ 24 h 122"/>
                      <a:gd name="T76" fmla="*/ 10 w 88"/>
                      <a:gd name="T77" fmla="*/ 24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8" h="122">
                        <a:moveTo>
                          <a:pt x="10" y="24"/>
                        </a:moveTo>
                        <a:lnTo>
                          <a:pt x="10" y="24"/>
                        </a:lnTo>
                        <a:lnTo>
                          <a:pt x="6" y="28"/>
                        </a:lnTo>
                        <a:lnTo>
                          <a:pt x="10" y="36"/>
                        </a:lnTo>
                        <a:lnTo>
                          <a:pt x="10" y="42"/>
                        </a:lnTo>
                        <a:lnTo>
                          <a:pt x="10" y="44"/>
                        </a:lnTo>
                        <a:lnTo>
                          <a:pt x="8" y="50"/>
                        </a:lnTo>
                        <a:lnTo>
                          <a:pt x="6" y="58"/>
                        </a:lnTo>
                        <a:lnTo>
                          <a:pt x="0" y="76"/>
                        </a:lnTo>
                        <a:lnTo>
                          <a:pt x="8" y="80"/>
                        </a:lnTo>
                        <a:lnTo>
                          <a:pt x="8" y="86"/>
                        </a:lnTo>
                        <a:lnTo>
                          <a:pt x="4" y="88"/>
                        </a:lnTo>
                        <a:lnTo>
                          <a:pt x="18" y="98"/>
                        </a:lnTo>
                        <a:lnTo>
                          <a:pt x="28" y="108"/>
                        </a:lnTo>
                        <a:lnTo>
                          <a:pt x="26" y="116"/>
                        </a:lnTo>
                        <a:lnTo>
                          <a:pt x="34" y="122"/>
                        </a:lnTo>
                        <a:lnTo>
                          <a:pt x="34" y="114"/>
                        </a:lnTo>
                        <a:lnTo>
                          <a:pt x="36" y="112"/>
                        </a:lnTo>
                        <a:lnTo>
                          <a:pt x="40" y="108"/>
                        </a:lnTo>
                        <a:lnTo>
                          <a:pt x="42" y="108"/>
                        </a:lnTo>
                        <a:lnTo>
                          <a:pt x="46" y="112"/>
                        </a:lnTo>
                        <a:lnTo>
                          <a:pt x="50" y="112"/>
                        </a:lnTo>
                        <a:lnTo>
                          <a:pt x="52" y="112"/>
                        </a:lnTo>
                        <a:lnTo>
                          <a:pt x="52" y="106"/>
                        </a:lnTo>
                        <a:lnTo>
                          <a:pt x="46" y="98"/>
                        </a:lnTo>
                        <a:lnTo>
                          <a:pt x="46" y="96"/>
                        </a:lnTo>
                        <a:lnTo>
                          <a:pt x="46" y="94"/>
                        </a:lnTo>
                        <a:lnTo>
                          <a:pt x="50" y="94"/>
                        </a:lnTo>
                        <a:lnTo>
                          <a:pt x="50" y="90"/>
                        </a:lnTo>
                        <a:lnTo>
                          <a:pt x="50" y="88"/>
                        </a:lnTo>
                        <a:lnTo>
                          <a:pt x="50" y="86"/>
                        </a:lnTo>
                        <a:lnTo>
                          <a:pt x="58" y="88"/>
                        </a:lnTo>
                        <a:lnTo>
                          <a:pt x="58" y="86"/>
                        </a:lnTo>
                        <a:lnTo>
                          <a:pt x="58" y="82"/>
                        </a:lnTo>
                        <a:lnTo>
                          <a:pt x="58" y="80"/>
                        </a:lnTo>
                        <a:lnTo>
                          <a:pt x="62" y="82"/>
                        </a:lnTo>
                        <a:lnTo>
                          <a:pt x="62" y="86"/>
                        </a:lnTo>
                        <a:lnTo>
                          <a:pt x="68" y="86"/>
                        </a:lnTo>
                        <a:lnTo>
                          <a:pt x="72" y="82"/>
                        </a:lnTo>
                        <a:lnTo>
                          <a:pt x="78" y="86"/>
                        </a:lnTo>
                        <a:lnTo>
                          <a:pt x="80" y="90"/>
                        </a:lnTo>
                        <a:lnTo>
                          <a:pt x="80" y="94"/>
                        </a:lnTo>
                        <a:lnTo>
                          <a:pt x="82" y="90"/>
                        </a:lnTo>
                        <a:lnTo>
                          <a:pt x="82" y="86"/>
                        </a:lnTo>
                        <a:lnTo>
                          <a:pt x="86" y="78"/>
                        </a:lnTo>
                        <a:lnTo>
                          <a:pt x="80" y="76"/>
                        </a:lnTo>
                        <a:lnTo>
                          <a:pt x="80" y="72"/>
                        </a:lnTo>
                        <a:lnTo>
                          <a:pt x="82" y="70"/>
                        </a:lnTo>
                        <a:lnTo>
                          <a:pt x="82" y="68"/>
                        </a:lnTo>
                        <a:lnTo>
                          <a:pt x="80" y="64"/>
                        </a:lnTo>
                        <a:lnTo>
                          <a:pt x="80" y="60"/>
                        </a:lnTo>
                        <a:lnTo>
                          <a:pt x="80" y="54"/>
                        </a:lnTo>
                        <a:lnTo>
                          <a:pt x="80" y="52"/>
                        </a:lnTo>
                        <a:lnTo>
                          <a:pt x="78" y="46"/>
                        </a:lnTo>
                        <a:lnTo>
                          <a:pt x="72" y="44"/>
                        </a:lnTo>
                        <a:lnTo>
                          <a:pt x="76" y="44"/>
                        </a:lnTo>
                        <a:lnTo>
                          <a:pt x="76" y="36"/>
                        </a:lnTo>
                        <a:lnTo>
                          <a:pt x="76" y="32"/>
                        </a:lnTo>
                        <a:lnTo>
                          <a:pt x="80" y="32"/>
                        </a:lnTo>
                        <a:lnTo>
                          <a:pt x="86" y="32"/>
                        </a:lnTo>
                        <a:lnTo>
                          <a:pt x="88" y="32"/>
                        </a:lnTo>
                        <a:lnTo>
                          <a:pt x="88" y="18"/>
                        </a:lnTo>
                        <a:lnTo>
                          <a:pt x="80" y="16"/>
                        </a:lnTo>
                        <a:lnTo>
                          <a:pt x="72" y="18"/>
                        </a:lnTo>
                        <a:lnTo>
                          <a:pt x="70" y="18"/>
                        </a:lnTo>
                        <a:lnTo>
                          <a:pt x="70" y="16"/>
                        </a:lnTo>
                        <a:lnTo>
                          <a:pt x="70" y="14"/>
                        </a:lnTo>
                        <a:lnTo>
                          <a:pt x="70" y="0"/>
                        </a:lnTo>
                        <a:lnTo>
                          <a:pt x="68" y="0"/>
                        </a:lnTo>
                        <a:lnTo>
                          <a:pt x="60" y="0"/>
                        </a:lnTo>
                        <a:lnTo>
                          <a:pt x="54" y="4"/>
                        </a:lnTo>
                        <a:lnTo>
                          <a:pt x="52" y="4"/>
                        </a:lnTo>
                        <a:lnTo>
                          <a:pt x="46" y="4"/>
                        </a:lnTo>
                        <a:lnTo>
                          <a:pt x="42" y="4"/>
                        </a:lnTo>
                        <a:lnTo>
                          <a:pt x="42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3" name="Freeform 1670"/>
                  <p:cNvSpPr>
                    <a:spLocks noEditPoints="1"/>
                  </p:cNvSpPr>
                  <p:nvPr/>
                </p:nvSpPr>
                <p:spPr bwMode="auto">
                  <a:xfrm>
                    <a:off x="552450" y="2889250"/>
                    <a:ext cx="3943350" cy="2225675"/>
                  </a:xfrm>
                  <a:custGeom>
                    <a:avLst/>
                    <a:gdLst>
                      <a:gd name="T0" fmla="*/ 154 w 2484"/>
                      <a:gd name="T1" fmla="*/ 38 h 1402"/>
                      <a:gd name="T2" fmla="*/ 170 w 2484"/>
                      <a:gd name="T3" fmla="*/ 40 h 1402"/>
                      <a:gd name="T4" fmla="*/ 182 w 2484"/>
                      <a:gd name="T5" fmla="*/ 42 h 1402"/>
                      <a:gd name="T6" fmla="*/ 186 w 2484"/>
                      <a:gd name="T7" fmla="*/ 58 h 1402"/>
                      <a:gd name="T8" fmla="*/ 188 w 2484"/>
                      <a:gd name="T9" fmla="*/ 76 h 1402"/>
                      <a:gd name="T10" fmla="*/ 180 w 2484"/>
                      <a:gd name="T11" fmla="*/ 78 h 1402"/>
                      <a:gd name="T12" fmla="*/ 170 w 2484"/>
                      <a:gd name="T13" fmla="*/ 90 h 1402"/>
                      <a:gd name="T14" fmla="*/ 156 w 2484"/>
                      <a:gd name="T15" fmla="*/ 112 h 1402"/>
                      <a:gd name="T16" fmla="*/ 164 w 2484"/>
                      <a:gd name="T17" fmla="*/ 112 h 1402"/>
                      <a:gd name="T18" fmla="*/ 174 w 2484"/>
                      <a:gd name="T19" fmla="*/ 118 h 1402"/>
                      <a:gd name="T20" fmla="*/ 172 w 2484"/>
                      <a:gd name="T21" fmla="*/ 128 h 1402"/>
                      <a:gd name="T22" fmla="*/ 168 w 2484"/>
                      <a:gd name="T23" fmla="*/ 136 h 1402"/>
                      <a:gd name="T24" fmla="*/ 170 w 2484"/>
                      <a:gd name="T25" fmla="*/ 142 h 1402"/>
                      <a:gd name="T26" fmla="*/ 174 w 2484"/>
                      <a:gd name="T27" fmla="*/ 150 h 1402"/>
                      <a:gd name="T28" fmla="*/ 172 w 2484"/>
                      <a:gd name="T29" fmla="*/ 158 h 1402"/>
                      <a:gd name="T30" fmla="*/ 168 w 2484"/>
                      <a:gd name="T31" fmla="*/ 158 h 1402"/>
                      <a:gd name="T32" fmla="*/ 154 w 2484"/>
                      <a:gd name="T33" fmla="*/ 174 h 1402"/>
                      <a:gd name="T34" fmla="*/ 128 w 2484"/>
                      <a:gd name="T35" fmla="*/ 164 h 1402"/>
                      <a:gd name="T36" fmla="*/ 114 w 2484"/>
                      <a:gd name="T37" fmla="*/ 182 h 1402"/>
                      <a:gd name="T38" fmla="*/ 98 w 2484"/>
                      <a:gd name="T39" fmla="*/ 186 h 1402"/>
                      <a:gd name="T40" fmla="*/ 82 w 2484"/>
                      <a:gd name="T41" fmla="*/ 182 h 1402"/>
                      <a:gd name="T42" fmla="*/ 68 w 2484"/>
                      <a:gd name="T43" fmla="*/ 178 h 1402"/>
                      <a:gd name="T44" fmla="*/ 54 w 2484"/>
                      <a:gd name="T45" fmla="*/ 172 h 1402"/>
                      <a:gd name="T46" fmla="*/ 56 w 2484"/>
                      <a:gd name="T47" fmla="*/ 112 h 1402"/>
                      <a:gd name="T48" fmla="*/ 36 w 2484"/>
                      <a:gd name="T49" fmla="*/ 96 h 1402"/>
                      <a:gd name="T50" fmla="*/ 32 w 2484"/>
                      <a:gd name="T51" fmla="*/ 84 h 1402"/>
                      <a:gd name="T52" fmla="*/ 22 w 2484"/>
                      <a:gd name="T53" fmla="*/ 76 h 1402"/>
                      <a:gd name="T54" fmla="*/ 0 w 2484"/>
                      <a:gd name="T55" fmla="*/ 64 h 1402"/>
                      <a:gd name="T56" fmla="*/ 16 w 2484"/>
                      <a:gd name="T57" fmla="*/ 54 h 1402"/>
                      <a:gd name="T58" fmla="*/ 26 w 2484"/>
                      <a:gd name="T59" fmla="*/ 56 h 1402"/>
                      <a:gd name="T60" fmla="*/ 50 w 2484"/>
                      <a:gd name="T61" fmla="*/ 54 h 1402"/>
                      <a:gd name="T62" fmla="*/ 44 w 2484"/>
                      <a:gd name="T63" fmla="*/ 28 h 1402"/>
                      <a:gd name="T64" fmla="*/ 62 w 2484"/>
                      <a:gd name="T65" fmla="*/ 36 h 1402"/>
                      <a:gd name="T66" fmla="*/ 82 w 2484"/>
                      <a:gd name="T67" fmla="*/ 22 h 1402"/>
                      <a:gd name="T68" fmla="*/ 106 w 2484"/>
                      <a:gd name="T69" fmla="*/ 2 h 1402"/>
                      <a:gd name="T70" fmla="*/ 118 w 2484"/>
                      <a:gd name="T71" fmla="*/ 18 h 1402"/>
                      <a:gd name="T72" fmla="*/ 126 w 2484"/>
                      <a:gd name="T73" fmla="*/ 22 h 1402"/>
                      <a:gd name="T74" fmla="*/ 140 w 2484"/>
                      <a:gd name="T75" fmla="*/ 24 h 1402"/>
                      <a:gd name="T76" fmla="*/ 154 w 2484"/>
                      <a:gd name="T77" fmla="*/ 30 h 1402"/>
                      <a:gd name="T78" fmla="*/ 2482 w 2484"/>
                      <a:gd name="T79" fmla="*/ 1372 h 1402"/>
                      <a:gd name="T80" fmla="*/ 2484 w 2484"/>
                      <a:gd name="T81" fmla="*/ 1376 h 1402"/>
                      <a:gd name="T82" fmla="*/ 2440 w 2484"/>
                      <a:gd name="T83" fmla="*/ 1358 h 1402"/>
                      <a:gd name="T84" fmla="*/ 2456 w 2484"/>
                      <a:gd name="T85" fmla="*/ 1386 h 1402"/>
                      <a:gd name="T86" fmla="*/ 2472 w 2484"/>
                      <a:gd name="T87" fmla="*/ 1400 h 1402"/>
                      <a:gd name="T88" fmla="*/ 2466 w 2484"/>
                      <a:gd name="T89" fmla="*/ 1384 h 1402"/>
                      <a:gd name="T90" fmla="*/ 2440 w 2484"/>
                      <a:gd name="T91" fmla="*/ 1358 h 1402"/>
                      <a:gd name="T92" fmla="*/ 862 w 2484"/>
                      <a:gd name="T93" fmla="*/ 1378 h 1402"/>
                      <a:gd name="T94" fmla="*/ 864 w 2484"/>
                      <a:gd name="T95" fmla="*/ 1368 h 1402"/>
                      <a:gd name="T96" fmla="*/ 204 w 2484"/>
                      <a:gd name="T97" fmla="*/ 174 h 1402"/>
                      <a:gd name="T98" fmla="*/ 192 w 2484"/>
                      <a:gd name="T99" fmla="*/ 196 h 1402"/>
                      <a:gd name="T100" fmla="*/ 208 w 2484"/>
                      <a:gd name="T101" fmla="*/ 192 h 1402"/>
                      <a:gd name="T102" fmla="*/ 204 w 2484"/>
                      <a:gd name="T103" fmla="*/ 174 h 14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484" h="1402">
                        <a:moveTo>
                          <a:pt x="154" y="32"/>
                        </a:moveTo>
                        <a:lnTo>
                          <a:pt x="154" y="32"/>
                        </a:lnTo>
                        <a:lnTo>
                          <a:pt x="154" y="36"/>
                        </a:lnTo>
                        <a:lnTo>
                          <a:pt x="154" y="38"/>
                        </a:lnTo>
                        <a:lnTo>
                          <a:pt x="156" y="38"/>
                        </a:lnTo>
                        <a:lnTo>
                          <a:pt x="162" y="40"/>
                        </a:lnTo>
                        <a:lnTo>
                          <a:pt x="168" y="38"/>
                        </a:lnTo>
                        <a:lnTo>
                          <a:pt x="170" y="40"/>
                        </a:lnTo>
                        <a:lnTo>
                          <a:pt x="174" y="40"/>
                        </a:lnTo>
                        <a:lnTo>
                          <a:pt x="174" y="42"/>
                        </a:lnTo>
                        <a:lnTo>
                          <a:pt x="178" y="46"/>
                        </a:lnTo>
                        <a:lnTo>
                          <a:pt x="182" y="42"/>
                        </a:lnTo>
                        <a:lnTo>
                          <a:pt x="188" y="46"/>
                        </a:lnTo>
                        <a:lnTo>
                          <a:pt x="188" y="48"/>
                        </a:lnTo>
                        <a:lnTo>
                          <a:pt x="188" y="54"/>
                        </a:lnTo>
                        <a:lnTo>
                          <a:pt x="186" y="58"/>
                        </a:lnTo>
                        <a:lnTo>
                          <a:pt x="186" y="64"/>
                        </a:lnTo>
                        <a:lnTo>
                          <a:pt x="186" y="68"/>
                        </a:lnTo>
                        <a:lnTo>
                          <a:pt x="186" y="74"/>
                        </a:lnTo>
                        <a:lnTo>
                          <a:pt x="188" y="76"/>
                        </a:lnTo>
                        <a:lnTo>
                          <a:pt x="186" y="78"/>
                        </a:lnTo>
                        <a:lnTo>
                          <a:pt x="182" y="78"/>
                        </a:lnTo>
                        <a:lnTo>
                          <a:pt x="180" y="76"/>
                        </a:lnTo>
                        <a:lnTo>
                          <a:pt x="180" y="78"/>
                        </a:lnTo>
                        <a:lnTo>
                          <a:pt x="180" y="82"/>
                        </a:lnTo>
                        <a:lnTo>
                          <a:pt x="178" y="84"/>
                        </a:lnTo>
                        <a:lnTo>
                          <a:pt x="172" y="86"/>
                        </a:lnTo>
                        <a:lnTo>
                          <a:pt x="170" y="90"/>
                        </a:lnTo>
                        <a:lnTo>
                          <a:pt x="164" y="94"/>
                        </a:lnTo>
                        <a:lnTo>
                          <a:pt x="156" y="104"/>
                        </a:lnTo>
                        <a:lnTo>
                          <a:pt x="154" y="112"/>
                        </a:lnTo>
                        <a:lnTo>
                          <a:pt x="156" y="112"/>
                        </a:lnTo>
                        <a:lnTo>
                          <a:pt x="160" y="112"/>
                        </a:lnTo>
                        <a:lnTo>
                          <a:pt x="162" y="110"/>
                        </a:lnTo>
                        <a:lnTo>
                          <a:pt x="164" y="110"/>
                        </a:lnTo>
                        <a:lnTo>
                          <a:pt x="164" y="112"/>
                        </a:lnTo>
                        <a:lnTo>
                          <a:pt x="168" y="114"/>
                        </a:lnTo>
                        <a:lnTo>
                          <a:pt x="170" y="114"/>
                        </a:lnTo>
                        <a:lnTo>
                          <a:pt x="172" y="114"/>
                        </a:lnTo>
                        <a:lnTo>
                          <a:pt x="174" y="118"/>
                        </a:lnTo>
                        <a:lnTo>
                          <a:pt x="178" y="120"/>
                        </a:lnTo>
                        <a:lnTo>
                          <a:pt x="178" y="118"/>
                        </a:lnTo>
                        <a:lnTo>
                          <a:pt x="174" y="124"/>
                        </a:lnTo>
                        <a:lnTo>
                          <a:pt x="172" y="128"/>
                        </a:lnTo>
                        <a:lnTo>
                          <a:pt x="172" y="130"/>
                        </a:lnTo>
                        <a:lnTo>
                          <a:pt x="170" y="130"/>
                        </a:lnTo>
                        <a:lnTo>
                          <a:pt x="168" y="132"/>
                        </a:lnTo>
                        <a:lnTo>
                          <a:pt x="168" y="136"/>
                        </a:lnTo>
                        <a:lnTo>
                          <a:pt x="168" y="138"/>
                        </a:lnTo>
                        <a:lnTo>
                          <a:pt x="170" y="138"/>
                        </a:lnTo>
                        <a:lnTo>
                          <a:pt x="170" y="140"/>
                        </a:lnTo>
                        <a:lnTo>
                          <a:pt x="170" y="142"/>
                        </a:lnTo>
                        <a:lnTo>
                          <a:pt x="170" y="148"/>
                        </a:lnTo>
                        <a:lnTo>
                          <a:pt x="170" y="150"/>
                        </a:lnTo>
                        <a:lnTo>
                          <a:pt x="172" y="150"/>
                        </a:lnTo>
                        <a:lnTo>
                          <a:pt x="174" y="150"/>
                        </a:lnTo>
                        <a:lnTo>
                          <a:pt x="178" y="150"/>
                        </a:lnTo>
                        <a:lnTo>
                          <a:pt x="178" y="154"/>
                        </a:lnTo>
                        <a:lnTo>
                          <a:pt x="172" y="156"/>
                        </a:lnTo>
                        <a:lnTo>
                          <a:pt x="172" y="158"/>
                        </a:lnTo>
                        <a:lnTo>
                          <a:pt x="174" y="158"/>
                        </a:lnTo>
                        <a:lnTo>
                          <a:pt x="172" y="160"/>
                        </a:lnTo>
                        <a:lnTo>
                          <a:pt x="170" y="158"/>
                        </a:lnTo>
                        <a:lnTo>
                          <a:pt x="168" y="158"/>
                        </a:lnTo>
                        <a:lnTo>
                          <a:pt x="164" y="160"/>
                        </a:lnTo>
                        <a:lnTo>
                          <a:pt x="168" y="168"/>
                        </a:lnTo>
                        <a:lnTo>
                          <a:pt x="164" y="174"/>
                        </a:lnTo>
                        <a:lnTo>
                          <a:pt x="154" y="174"/>
                        </a:lnTo>
                        <a:lnTo>
                          <a:pt x="146" y="168"/>
                        </a:lnTo>
                        <a:lnTo>
                          <a:pt x="142" y="166"/>
                        </a:lnTo>
                        <a:lnTo>
                          <a:pt x="134" y="164"/>
                        </a:lnTo>
                        <a:lnTo>
                          <a:pt x="128" y="164"/>
                        </a:lnTo>
                        <a:lnTo>
                          <a:pt x="124" y="166"/>
                        </a:lnTo>
                        <a:lnTo>
                          <a:pt x="116" y="174"/>
                        </a:lnTo>
                        <a:lnTo>
                          <a:pt x="116" y="182"/>
                        </a:lnTo>
                        <a:lnTo>
                          <a:pt x="114" y="182"/>
                        </a:lnTo>
                        <a:lnTo>
                          <a:pt x="110" y="184"/>
                        </a:lnTo>
                        <a:lnTo>
                          <a:pt x="108" y="186"/>
                        </a:lnTo>
                        <a:lnTo>
                          <a:pt x="100" y="186"/>
                        </a:lnTo>
                        <a:lnTo>
                          <a:pt x="98" y="186"/>
                        </a:lnTo>
                        <a:lnTo>
                          <a:pt x="98" y="184"/>
                        </a:lnTo>
                        <a:lnTo>
                          <a:pt x="96" y="184"/>
                        </a:lnTo>
                        <a:lnTo>
                          <a:pt x="92" y="184"/>
                        </a:lnTo>
                        <a:lnTo>
                          <a:pt x="82" y="182"/>
                        </a:lnTo>
                        <a:lnTo>
                          <a:pt x="78" y="182"/>
                        </a:lnTo>
                        <a:lnTo>
                          <a:pt x="72" y="182"/>
                        </a:lnTo>
                        <a:lnTo>
                          <a:pt x="70" y="178"/>
                        </a:lnTo>
                        <a:lnTo>
                          <a:pt x="68" y="178"/>
                        </a:lnTo>
                        <a:lnTo>
                          <a:pt x="62" y="176"/>
                        </a:lnTo>
                        <a:lnTo>
                          <a:pt x="60" y="176"/>
                        </a:lnTo>
                        <a:lnTo>
                          <a:pt x="54" y="174"/>
                        </a:lnTo>
                        <a:lnTo>
                          <a:pt x="54" y="172"/>
                        </a:lnTo>
                        <a:lnTo>
                          <a:pt x="52" y="168"/>
                        </a:lnTo>
                        <a:lnTo>
                          <a:pt x="52" y="166"/>
                        </a:lnTo>
                        <a:lnTo>
                          <a:pt x="56" y="140"/>
                        </a:lnTo>
                        <a:lnTo>
                          <a:pt x="56" y="112"/>
                        </a:lnTo>
                        <a:lnTo>
                          <a:pt x="44" y="108"/>
                        </a:lnTo>
                        <a:lnTo>
                          <a:pt x="40" y="104"/>
                        </a:lnTo>
                        <a:lnTo>
                          <a:pt x="36" y="102"/>
                        </a:lnTo>
                        <a:lnTo>
                          <a:pt x="36" y="96"/>
                        </a:lnTo>
                        <a:lnTo>
                          <a:pt x="36" y="94"/>
                        </a:lnTo>
                        <a:lnTo>
                          <a:pt x="40" y="86"/>
                        </a:lnTo>
                        <a:lnTo>
                          <a:pt x="32" y="86"/>
                        </a:lnTo>
                        <a:lnTo>
                          <a:pt x="32" y="84"/>
                        </a:lnTo>
                        <a:lnTo>
                          <a:pt x="26" y="84"/>
                        </a:lnTo>
                        <a:lnTo>
                          <a:pt x="28" y="76"/>
                        </a:lnTo>
                        <a:lnTo>
                          <a:pt x="22" y="82"/>
                        </a:lnTo>
                        <a:lnTo>
                          <a:pt x="22" y="76"/>
                        </a:lnTo>
                        <a:lnTo>
                          <a:pt x="10" y="74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0" y="64"/>
                        </a:lnTo>
                        <a:lnTo>
                          <a:pt x="6" y="60"/>
                        </a:lnTo>
                        <a:lnTo>
                          <a:pt x="0" y="56"/>
                        </a:lnTo>
                        <a:lnTo>
                          <a:pt x="4" y="56"/>
                        </a:lnTo>
                        <a:lnTo>
                          <a:pt x="16" y="54"/>
                        </a:lnTo>
                        <a:lnTo>
                          <a:pt x="24" y="50"/>
                        </a:lnTo>
                        <a:lnTo>
                          <a:pt x="24" y="54"/>
                        </a:lnTo>
                        <a:lnTo>
                          <a:pt x="26" y="54"/>
                        </a:lnTo>
                        <a:lnTo>
                          <a:pt x="26" y="56"/>
                        </a:lnTo>
                        <a:lnTo>
                          <a:pt x="28" y="56"/>
                        </a:lnTo>
                        <a:lnTo>
                          <a:pt x="36" y="50"/>
                        </a:lnTo>
                        <a:lnTo>
                          <a:pt x="42" y="54"/>
                        </a:lnTo>
                        <a:lnTo>
                          <a:pt x="50" y="54"/>
                        </a:lnTo>
                        <a:lnTo>
                          <a:pt x="50" y="50"/>
                        </a:lnTo>
                        <a:lnTo>
                          <a:pt x="42" y="32"/>
                        </a:lnTo>
                        <a:lnTo>
                          <a:pt x="42" y="30"/>
                        </a:lnTo>
                        <a:lnTo>
                          <a:pt x="44" y="28"/>
                        </a:lnTo>
                        <a:lnTo>
                          <a:pt x="46" y="2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62" y="36"/>
                        </a:lnTo>
                        <a:lnTo>
                          <a:pt x="68" y="36"/>
                        </a:lnTo>
                        <a:lnTo>
                          <a:pt x="74" y="32"/>
                        </a:lnTo>
                        <a:lnTo>
                          <a:pt x="78" y="24"/>
                        </a:lnTo>
                        <a:lnTo>
                          <a:pt x="82" y="22"/>
                        </a:lnTo>
                        <a:lnTo>
                          <a:pt x="92" y="20"/>
                        </a:lnTo>
                        <a:lnTo>
                          <a:pt x="90" y="2"/>
                        </a:lnTo>
                        <a:lnTo>
                          <a:pt x="100" y="0"/>
                        </a:lnTo>
                        <a:lnTo>
                          <a:pt x="106" y="2"/>
                        </a:lnTo>
                        <a:lnTo>
                          <a:pt x="108" y="4"/>
                        </a:lnTo>
                        <a:lnTo>
                          <a:pt x="110" y="10"/>
                        </a:lnTo>
                        <a:lnTo>
                          <a:pt x="116" y="14"/>
                        </a:lnTo>
                        <a:lnTo>
                          <a:pt x="118" y="18"/>
                        </a:lnTo>
                        <a:lnTo>
                          <a:pt x="122" y="18"/>
                        </a:lnTo>
                        <a:lnTo>
                          <a:pt x="124" y="14"/>
                        </a:lnTo>
                        <a:lnTo>
                          <a:pt x="124" y="18"/>
                        </a:lnTo>
                        <a:lnTo>
                          <a:pt x="126" y="22"/>
                        </a:lnTo>
                        <a:lnTo>
                          <a:pt x="132" y="24"/>
                        </a:lnTo>
                        <a:lnTo>
                          <a:pt x="134" y="24"/>
                        </a:lnTo>
                        <a:lnTo>
                          <a:pt x="136" y="24"/>
                        </a:lnTo>
                        <a:lnTo>
                          <a:pt x="140" y="24"/>
                        </a:lnTo>
                        <a:lnTo>
                          <a:pt x="140" y="30"/>
                        </a:lnTo>
                        <a:lnTo>
                          <a:pt x="144" y="32"/>
                        </a:lnTo>
                        <a:lnTo>
                          <a:pt x="146" y="32"/>
                        </a:lnTo>
                        <a:lnTo>
                          <a:pt x="154" y="30"/>
                        </a:lnTo>
                        <a:lnTo>
                          <a:pt x="154" y="32"/>
                        </a:lnTo>
                        <a:lnTo>
                          <a:pt x="154" y="32"/>
                        </a:lnTo>
                        <a:lnTo>
                          <a:pt x="154" y="32"/>
                        </a:lnTo>
                        <a:close/>
                        <a:moveTo>
                          <a:pt x="2482" y="1372"/>
                        </a:moveTo>
                        <a:lnTo>
                          <a:pt x="2482" y="1372"/>
                        </a:lnTo>
                        <a:lnTo>
                          <a:pt x="2482" y="1378"/>
                        </a:lnTo>
                        <a:lnTo>
                          <a:pt x="2484" y="1378"/>
                        </a:lnTo>
                        <a:lnTo>
                          <a:pt x="2484" y="1376"/>
                        </a:lnTo>
                        <a:lnTo>
                          <a:pt x="2482" y="1372"/>
                        </a:lnTo>
                        <a:lnTo>
                          <a:pt x="2482" y="1372"/>
                        </a:lnTo>
                        <a:lnTo>
                          <a:pt x="2482" y="1372"/>
                        </a:lnTo>
                        <a:close/>
                        <a:moveTo>
                          <a:pt x="2440" y="1358"/>
                        </a:moveTo>
                        <a:lnTo>
                          <a:pt x="2440" y="1358"/>
                        </a:lnTo>
                        <a:lnTo>
                          <a:pt x="2446" y="1368"/>
                        </a:lnTo>
                        <a:lnTo>
                          <a:pt x="2448" y="1382"/>
                        </a:lnTo>
                        <a:lnTo>
                          <a:pt x="2456" y="1386"/>
                        </a:lnTo>
                        <a:lnTo>
                          <a:pt x="2462" y="1390"/>
                        </a:lnTo>
                        <a:lnTo>
                          <a:pt x="2464" y="1392"/>
                        </a:lnTo>
                        <a:lnTo>
                          <a:pt x="2464" y="1396"/>
                        </a:lnTo>
                        <a:lnTo>
                          <a:pt x="2472" y="1400"/>
                        </a:lnTo>
                        <a:lnTo>
                          <a:pt x="2484" y="1402"/>
                        </a:lnTo>
                        <a:lnTo>
                          <a:pt x="2484" y="1396"/>
                        </a:lnTo>
                        <a:lnTo>
                          <a:pt x="2476" y="1392"/>
                        </a:lnTo>
                        <a:lnTo>
                          <a:pt x="2466" y="1384"/>
                        </a:lnTo>
                        <a:lnTo>
                          <a:pt x="2456" y="1376"/>
                        </a:lnTo>
                        <a:lnTo>
                          <a:pt x="2448" y="1360"/>
                        </a:lnTo>
                        <a:lnTo>
                          <a:pt x="2446" y="1358"/>
                        </a:lnTo>
                        <a:lnTo>
                          <a:pt x="2440" y="1358"/>
                        </a:lnTo>
                        <a:lnTo>
                          <a:pt x="2440" y="1358"/>
                        </a:lnTo>
                        <a:lnTo>
                          <a:pt x="2440" y="1358"/>
                        </a:lnTo>
                        <a:close/>
                        <a:moveTo>
                          <a:pt x="864" y="1368"/>
                        </a:moveTo>
                        <a:lnTo>
                          <a:pt x="862" y="1378"/>
                        </a:lnTo>
                        <a:lnTo>
                          <a:pt x="866" y="1378"/>
                        </a:lnTo>
                        <a:lnTo>
                          <a:pt x="872" y="1382"/>
                        </a:lnTo>
                        <a:lnTo>
                          <a:pt x="872" y="1374"/>
                        </a:lnTo>
                        <a:lnTo>
                          <a:pt x="864" y="1368"/>
                        </a:lnTo>
                        <a:lnTo>
                          <a:pt x="864" y="1368"/>
                        </a:lnTo>
                        <a:lnTo>
                          <a:pt x="864" y="1368"/>
                        </a:lnTo>
                        <a:close/>
                        <a:moveTo>
                          <a:pt x="204" y="174"/>
                        </a:moveTo>
                        <a:lnTo>
                          <a:pt x="204" y="174"/>
                        </a:lnTo>
                        <a:lnTo>
                          <a:pt x="200" y="178"/>
                        </a:lnTo>
                        <a:lnTo>
                          <a:pt x="192" y="186"/>
                        </a:lnTo>
                        <a:lnTo>
                          <a:pt x="192" y="192"/>
                        </a:lnTo>
                        <a:lnTo>
                          <a:pt x="192" y="196"/>
                        </a:lnTo>
                        <a:lnTo>
                          <a:pt x="198" y="208"/>
                        </a:lnTo>
                        <a:lnTo>
                          <a:pt x="206" y="208"/>
                        </a:lnTo>
                        <a:lnTo>
                          <a:pt x="206" y="192"/>
                        </a:lnTo>
                        <a:lnTo>
                          <a:pt x="208" y="192"/>
                        </a:lnTo>
                        <a:lnTo>
                          <a:pt x="210" y="190"/>
                        </a:lnTo>
                        <a:lnTo>
                          <a:pt x="208" y="184"/>
                        </a:lnTo>
                        <a:lnTo>
                          <a:pt x="204" y="174"/>
                        </a:lnTo>
                        <a:lnTo>
                          <a:pt x="204" y="174"/>
                        </a:lnTo>
                        <a:lnTo>
                          <a:pt x="204" y="17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4" name="Freeform 1671"/>
                  <p:cNvSpPr>
                    <a:spLocks noEditPoints="1"/>
                  </p:cNvSpPr>
                  <p:nvPr/>
                </p:nvSpPr>
                <p:spPr bwMode="auto">
                  <a:xfrm>
                    <a:off x="1111250" y="2149475"/>
                    <a:ext cx="282575" cy="412750"/>
                  </a:xfrm>
                  <a:custGeom>
                    <a:avLst/>
                    <a:gdLst>
                      <a:gd name="T0" fmla="*/ 148 w 178"/>
                      <a:gd name="T1" fmla="*/ 18 h 260"/>
                      <a:gd name="T2" fmla="*/ 130 w 178"/>
                      <a:gd name="T3" fmla="*/ 0 h 260"/>
                      <a:gd name="T4" fmla="*/ 116 w 178"/>
                      <a:gd name="T5" fmla="*/ 6 h 260"/>
                      <a:gd name="T6" fmla="*/ 104 w 178"/>
                      <a:gd name="T7" fmla="*/ 10 h 260"/>
                      <a:gd name="T8" fmla="*/ 94 w 178"/>
                      <a:gd name="T9" fmla="*/ 18 h 260"/>
                      <a:gd name="T10" fmla="*/ 96 w 178"/>
                      <a:gd name="T11" fmla="*/ 28 h 260"/>
                      <a:gd name="T12" fmla="*/ 86 w 178"/>
                      <a:gd name="T13" fmla="*/ 44 h 260"/>
                      <a:gd name="T14" fmla="*/ 70 w 178"/>
                      <a:gd name="T15" fmla="*/ 36 h 260"/>
                      <a:gd name="T16" fmla="*/ 66 w 178"/>
                      <a:gd name="T17" fmla="*/ 40 h 260"/>
                      <a:gd name="T18" fmla="*/ 34 w 178"/>
                      <a:gd name="T19" fmla="*/ 22 h 260"/>
                      <a:gd name="T20" fmla="*/ 28 w 178"/>
                      <a:gd name="T21" fmla="*/ 26 h 260"/>
                      <a:gd name="T22" fmla="*/ 28 w 178"/>
                      <a:gd name="T23" fmla="*/ 34 h 260"/>
                      <a:gd name="T24" fmla="*/ 38 w 178"/>
                      <a:gd name="T25" fmla="*/ 44 h 260"/>
                      <a:gd name="T26" fmla="*/ 58 w 178"/>
                      <a:gd name="T27" fmla="*/ 58 h 260"/>
                      <a:gd name="T28" fmla="*/ 58 w 178"/>
                      <a:gd name="T29" fmla="*/ 68 h 260"/>
                      <a:gd name="T30" fmla="*/ 60 w 178"/>
                      <a:gd name="T31" fmla="*/ 80 h 260"/>
                      <a:gd name="T32" fmla="*/ 64 w 178"/>
                      <a:gd name="T33" fmla="*/ 106 h 260"/>
                      <a:gd name="T34" fmla="*/ 78 w 178"/>
                      <a:gd name="T35" fmla="*/ 132 h 260"/>
                      <a:gd name="T36" fmla="*/ 66 w 178"/>
                      <a:gd name="T37" fmla="*/ 154 h 260"/>
                      <a:gd name="T38" fmla="*/ 48 w 178"/>
                      <a:gd name="T39" fmla="*/ 176 h 260"/>
                      <a:gd name="T40" fmla="*/ 38 w 178"/>
                      <a:gd name="T41" fmla="*/ 186 h 260"/>
                      <a:gd name="T42" fmla="*/ 38 w 178"/>
                      <a:gd name="T43" fmla="*/ 196 h 260"/>
                      <a:gd name="T44" fmla="*/ 38 w 178"/>
                      <a:gd name="T45" fmla="*/ 218 h 260"/>
                      <a:gd name="T46" fmla="*/ 42 w 178"/>
                      <a:gd name="T47" fmla="*/ 230 h 260"/>
                      <a:gd name="T48" fmla="*/ 48 w 178"/>
                      <a:gd name="T49" fmla="*/ 236 h 260"/>
                      <a:gd name="T50" fmla="*/ 60 w 178"/>
                      <a:gd name="T51" fmla="*/ 242 h 260"/>
                      <a:gd name="T52" fmla="*/ 50 w 178"/>
                      <a:gd name="T53" fmla="*/ 254 h 260"/>
                      <a:gd name="T54" fmla="*/ 58 w 178"/>
                      <a:gd name="T55" fmla="*/ 250 h 260"/>
                      <a:gd name="T56" fmla="*/ 64 w 178"/>
                      <a:gd name="T57" fmla="*/ 250 h 260"/>
                      <a:gd name="T58" fmla="*/ 70 w 178"/>
                      <a:gd name="T59" fmla="*/ 258 h 260"/>
                      <a:gd name="T60" fmla="*/ 92 w 178"/>
                      <a:gd name="T61" fmla="*/ 244 h 260"/>
                      <a:gd name="T62" fmla="*/ 106 w 178"/>
                      <a:gd name="T63" fmla="*/ 240 h 260"/>
                      <a:gd name="T64" fmla="*/ 152 w 178"/>
                      <a:gd name="T65" fmla="*/ 214 h 260"/>
                      <a:gd name="T66" fmla="*/ 178 w 178"/>
                      <a:gd name="T67" fmla="*/ 190 h 260"/>
                      <a:gd name="T68" fmla="*/ 174 w 178"/>
                      <a:gd name="T69" fmla="*/ 182 h 260"/>
                      <a:gd name="T70" fmla="*/ 166 w 178"/>
                      <a:gd name="T71" fmla="*/ 170 h 260"/>
                      <a:gd name="T72" fmla="*/ 170 w 178"/>
                      <a:gd name="T73" fmla="*/ 160 h 260"/>
                      <a:gd name="T74" fmla="*/ 166 w 178"/>
                      <a:gd name="T75" fmla="*/ 146 h 260"/>
                      <a:gd name="T76" fmla="*/ 158 w 178"/>
                      <a:gd name="T77" fmla="*/ 136 h 260"/>
                      <a:gd name="T78" fmla="*/ 158 w 178"/>
                      <a:gd name="T79" fmla="*/ 118 h 260"/>
                      <a:gd name="T80" fmla="*/ 156 w 178"/>
                      <a:gd name="T81" fmla="*/ 104 h 260"/>
                      <a:gd name="T82" fmla="*/ 150 w 178"/>
                      <a:gd name="T83" fmla="*/ 64 h 260"/>
                      <a:gd name="T84" fmla="*/ 156 w 178"/>
                      <a:gd name="T85" fmla="*/ 52 h 260"/>
                      <a:gd name="T86" fmla="*/ 148 w 178"/>
                      <a:gd name="T87" fmla="*/ 44 h 260"/>
                      <a:gd name="T88" fmla="*/ 148 w 178"/>
                      <a:gd name="T89" fmla="*/ 26 h 260"/>
                      <a:gd name="T90" fmla="*/ 152 w 178"/>
                      <a:gd name="T91" fmla="*/ 22 h 260"/>
                      <a:gd name="T92" fmla="*/ 0 w 178"/>
                      <a:gd name="T93" fmla="*/ 254 h 260"/>
                      <a:gd name="T94" fmla="*/ 4 w 178"/>
                      <a:gd name="T95" fmla="*/ 250 h 260"/>
                      <a:gd name="T96" fmla="*/ 2 w 178"/>
                      <a:gd name="T97" fmla="*/ 248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78" h="260">
                        <a:moveTo>
                          <a:pt x="152" y="22"/>
                        </a:moveTo>
                        <a:lnTo>
                          <a:pt x="150" y="22"/>
                        </a:lnTo>
                        <a:lnTo>
                          <a:pt x="148" y="18"/>
                        </a:lnTo>
                        <a:lnTo>
                          <a:pt x="138" y="14"/>
                        </a:lnTo>
                        <a:lnTo>
                          <a:pt x="132" y="6"/>
                        </a:lnTo>
                        <a:lnTo>
                          <a:pt x="130" y="0"/>
                        </a:lnTo>
                        <a:lnTo>
                          <a:pt x="124" y="4"/>
                        </a:lnTo>
                        <a:lnTo>
                          <a:pt x="120" y="6"/>
                        </a:lnTo>
                        <a:lnTo>
                          <a:pt x="116" y="6"/>
                        </a:lnTo>
                        <a:lnTo>
                          <a:pt x="106" y="4"/>
                        </a:lnTo>
                        <a:lnTo>
                          <a:pt x="106" y="8"/>
                        </a:lnTo>
                        <a:lnTo>
                          <a:pt x="104" y="10"/>
                        </a:lnTo>
                        <a:lnTo>
                          <a:pt x="100" y="14"/>
                        </a:lnTo>
                        <a:lnTo>
                          <a:pt x="96" y="16"/>
                        </a:lnTo>
                        <a:lnTo>
                          <a:pt x="94" y="18"/>
                        </a:lnTo>
                        <a:lnTo>
                          <a:pt x="94" y="22"/>
                        </a:lnTo>
                        <a:lnTo>
                          <a:pt x="94" y="26"/>
                        </a:lnTo>
                        <a:lnTo>
                          <a:pt x="96" y="28"/>
                        </a:lnTo>
                        <a:lnTo>
                          <a:pt x="94" y="36"/>
                        </a:lnTo>
                        <a:lnTo>
                          <a:pt x="88" y="40"/>
                        </a:lnTo>
                        <a:lnTo>
                          <a:pt x="86" y="44"/>
                        </a:lnTo>
                        <a:lnTo>
                          <a:pt x="76" y="40"/>
                        </a:lnTo>
                        <a:lnTo>
                          <a:pt x="74" y="36"/>
                        </a:lnTo>
                        <a:lnTo>
                          <a:pt x="70" y="36"/>
                        </a:lnTo>
                        <a:lnTo>
                          <a:pt x="70" y="40"/>
                        </a:lnTo>
                        <a:lnTo>
                          <a:pt x="68" y="40"/>
                        </a:lnTo>
                        <a:lnTo>
                          <a:pt x="66" y="40"/>
                        </a:lnTo>
                        <a:lnTo>
                          <a:pt x="58" y="40"/>
                        </a:lnTo>
                        <a:lnTo>
                          <a:pt x="50" y="40"/>
                        </a:lnTo>
                        <a:lnTo>
                          <a:pt x="34" y="22"/>
                        </a:lnTo>
                        <a:lnTo>
                          <a:pt x="30" y="22"/>
                        </a:lnTo>
                        <a:lnTo>
                          <a:pt x="28" y="24"/>
                        </a:lnTo>
                        <a:lnTo>
                          <a:pt x="28" y="26"/>
                        </a:lnTo>
                        <a:lnTo>
                          <a:pt x="20" y="32"/>
                        </a:lnTo>
                        <a:lnTo>
                          <a:pt x="24" y="32"/>
                        </a:lnTo>
                        <a:lnTo>
                          <a:pt x="28" y="34"/>
                        </a:lnTo>
                        <a:lnTo>
                          <a:pt x="30" y="34"/>
                        </a:lnTo>
                        <a:lnTo>
                          <a:pt x="32" y="42"/>
                        </a:lnTo>
                        <a:lnTo>
                          <a:pt x="38" y="44"/>
                        </a:lnTo>
                        <a:lnTo>
                          <a:pt x="46" y="44"/>
                        </a:lnTo>
                        <a:lnTo>
                          <a:pt x="50" y="50"/>
                        </a:lnTo>
                        <a:lnTo>
                          <a:pt x="58" y="58"/>
                        </a:lnTo>
                        <a:lnTo>
                          <a:pt x="58" y="60"/>
                        </a:lnTo>
                        <a:lnTo>
                          <a:pt x="58" y="62"/>
                        </a:lnTo>
                        <a:lnTo>
                          <a:pt x="58" y="68"/>
                        </a:lnTo>
                        <a:lnTo>
                          <a:pt x="60" y="72"/>
                        </a:lnTo>
                        <a:lnTo>
                          <a:pt x="64" y="76"/>
                        </a:lnTo>
                        <a:lnTo>
                          <a:pt x="60" y="80"/>
                        </a:lnTo>
                        <a:lnTo>
                          <a:pt x="60" y="90"/>
                        </a:lnTo>
                        <a:lnTo>
                          <a:pt x="60" y="96"/>
                        </a:lnTo>
                        <a:lnTo>
                          <a:pt x="64" y="106"/>
                        </a:lnTo>
                        <a:lnTo>
                          <a:pt x="84" y="108"/>
                        </a:lnTo>
                        <a:lnTo>
                          <a:pt x="86" y="126"/>
                        </a:lnTo>
                        <a:lnTo>
                          <a:pt x="78" y="132"/>
                        </a:lnTo>
                        <a:lnTo>
                          <a:pt x="74" y="140"/>
                        </a:lnTo>
                        <a:lnTo>
                          <a:pt x="68" y="146"/>
                        </a:lnTo>
                        <a:lnTo>
                          <a:pt x="66" y="154"/>
                        </a:lnTo>
                        <a:lnTo>
                          <a:pt x="48" y="168"/>
                        </a:lnTo>
                        <a:lnTo>
                          <a:pt x="48" y="170"/>
                        </a:lnTo>
                        <a:lnTo>
                          <a:pt x="48" y="176"/>
                        </a:lnTo>
                        <a:lnTo>
                          <a:pt x="46" y="172"/>
                        </a:lnTo>
                        <a:lnTo>
                          <a:pt x="42" y="170"/>
                        </a:lnTo>
                        <a:lnTo>
                          <a:pt x="38" y="186"/>
                        </a:lnTo>
                        <a:lnTo>
                          <a:pt x="34" y="186"/>
                        </a:lnTo>
                        <a:lnTo>
                          <a:pt x="34" y="190"/>
                        </a:lnTo>
                        <a:lnTo>
                          <a:pt x="38" y="196"/>
                        </a:lnTo>
                        <a:lnTo>
                          <a:pt x="40" y="204"/>
                        </a:lnTo>
                        <a:lnTo>
                          <a:pt x="40" y="212"/>
                        </a:lnTo>
                        <a:lnTo>
                          <a:pt x="38" y="218"/>
                        </a:lnTo>
                        <a:lnTo>
                          <a:pt x="38" y="232"/>
                        </a:lnTo>
                        <a:lnTo>
                          <a:pt x="40" y="230"/>
                        </a:lnTo>
                        <a:lnTo>
                          <a:pt x="42" y="230"/>
                        </a:lnTo>
                        <a:lnTo>
                          <a:pt x="42" y="234"/>
                        </a:lnTo>
                        <a:lnTo>
                          <a:pt x="42" y="236"/>
                        </a:lnTo>
                        <a:lnTo>
                          <a:pt x="48" y="236"/>
                        </a:lnTo>
                        <a:lnTo>
                          <a:pt x="50" y="236"/>
                        </a:lnTo>
                        <a:lnTo>
                          <a:pt x="58" y="242"/>
                        </a:lnTo>
                        <a:lnTo>
                          <a:pt x="60" y="242"/>
                        </a:lnTo>
                        <a:lnTo>
                          <a:pt x="60" y="244"/>
                        </a:lnTo>
                        <a:lnTo>
                          <a:pt x="52" y="244"/>
                        </a:lnTo>
                        <a:lnTo>
                          <a:pt x="50" y="254"/>
                        </a:lnTo>
                        <a:lnTo>
                          <a:pt x="56" y="254"/>
                        </a:lnTo>
                        <a:lnTo>
                          <a:pt x="56" y="252"/>
                        </a:lnTo>
                        <a:lnTo>
                          <a:pt x="58" y="250"/>
                        </a:lnTo>
                        <a:lnTo>
                          <a:pt x="60" y="248"/>
                        </a:lnTo>
                        <a:lnTo>
                          <a:pt x="60" y="250"/>
                        </a:lnTo>
                        <a:lnTo>
                          <a:pt x="64" y="250"/>
                        </a:lnTo>
                        <a:lnTo>
                          <a:pt x="64" y="254"/>
                        </a:lnTo>
                        <a:lnTo>
                          <a:pt x="66" y="258"/>
                        </a:lnTo>
                        <a:lnTo>
                          <a:pt x="70" y="258"/>
                        </a:lnTo>
                        <a:lnTo>
                          <a:pt x="78" y="254"/>
                        </a:lnTo>
                        <a:lnTo>
                          <a:pt x="84" y="250"/>
                        </a:lnTo>
                        <a:lnTo>
                          <a:pt x="92" y="244"/>
                        </a:lnTo>
                        <a:lnTo>
                          <a:pt x="96" y="244"/>
                        </a:lnTo>
                        <a:lnTo>
                          <a:pt x="94" y="240"/>
                        </a:lnTo>
                        <a:lnTo>
                          <a:pt x="106" y="240"/>
                        </a:lnTo>
                        <a:lnTo>
                          <a:pt x="116" y="240"/>
                        </a:lnTo>
                        <a:lnTo>
                          <a:pt x="130" y="230"/>
                        </a:lnTo>
                        <a:lnTo>
                          <a:pt x="152" y="214"/>
                        </a:lnTo>
                        <a:lnTo>
                          <a:pt x="170" y="204"/>
                        </a:lnTo>
                        <a:lnTo>
                          <a:pt x="178" y="196"/>
                        </a:lnTo>
                        <a:lnTo>
                          <a:pt x="178" y="190"/>
                        </a:lnTo>
                        <a:lnTo>
                          <a:pt x="176" y="186"/>
                        </a:lnTo>
                        <a:lnTo>
                          <a:pt x="176" y="182"/>
                        </a:lnTo>
                        <a:lnTo>
                          <a:pt x="174" y="182"/>
                        </a:lnTo>
                        <a:lnTo>
                          <a:pt x="168" y="180"/>
                        </a:lnTo>
                        <a:lnTo>
                          <a:pt x="166" y="176"/>
                        </a:lnTo>
                        <a:lnTo>
                          <a:pt x="166" y="170"/>
                        </a:lnTo>
                        <a:lnTo>
                          <a:pt x="166" y="164"/>
                        </a:lnTo>
                        <a:lnTo>
                          <a:pt x="168" y="162"/>
                        </a:lnTo>
                        <a:lnTo>
                          <a:pt x="170" y="160"/>
                        </a:lnTo>
                        <a:lnTo>
                          <a:pt x="168" y="158"/>
                        </a:lnTo>
                        <a:lnTo>
                          <a:pt x="166" y="152"/>
                        </a:lnTo>
                        <a:lnTo>
                          <a:pt x="166" y="146"/>
                        </a:lnTo>
                        <a:lnTo>
                          <a:pt x="164" y="144"/>
                        </a:lnTo>
                        <a:lnTo>
                          <a:pt x="158" y="140"/>
                        </a:lnTo>
                        <a:lnTo>
                          <a:pt x="158" y="136"/>
                        </a:lnTo>
                        <a:lnTo>
                          <a:pt x="156" y="126"/>
                        </a:lnTo>
                        <a:lnTo>
                          <a:pt x="156" y="122"/>
                        </a:lnTo>
                        <a:lnTo>
                          <a:pt x="158" y="118"/>
                        </a:lnTo>
                        <a:lnTo>
                          <a:pt x="158" y="114"/>
                        </a:lnTo>
                        <a:lnTo>
                          <a:pt x="156" y="112"/>
                        </a:lnTo>
                        <a:lnTo>
                          <a:pt x="156" y="104"/>
                        </a:lnTo>
                        <a:lnTo>
                          <a:pt x="156" y="100"/>
                        </a:lnTo>
                        <a:lnTo>
                          <a:pt x="148" y="72"/>
                        </a:lnTo>
                        <a:lnTo>
                          <a:pt x="150" y="64"/>
                        </a:lnTo>
                        <a:lnTo>
                          <a:pt x="156" y="58"/>
                        </a:lnTo>
                        <a:lnTo>
                          <a:pt x="156" y="54"/>
                        </a:lnTo>
                        <a:lnTo>
                          <a:pt x="156" y="52"/>
                        </a:lnTo>
                        <a:lnTo>
                          <a:pt x="152" y="46"/>
                        </a:lnTo>
                        <a:lnTo>
                          <a:pt x="150" y="46"/>
                        </a:lnTo>
                        <a:lnTo>
                          <a:pt x="148" y="44"/>
                        </a:lnTo>
                        <a:lnTo>
                          <a:pt x="146" y="42"/>
                        </a:lnTo>
                        <a:lnTo>
                          <a:pt x="146" y="34"/>
                        </a:lnTo>
                        <a:lnTo>
                          <a:pt x="148" y="26"/>
                        </a:lnTo>
                        <a:lnTo>
                          <a:pt x="152" y="22"/>
                        </a:lnTo>
                        <a:lnTo>
                          <a:pt x="152" y="22"/>
                        </a:lnTo>
                        <a:lnTo>
                          <a:pt x="152" y="22"/>
                        </a:lnTo>
                        <a:close/>
                        <a:moveTo>
                          <a:pt x="2" y="248"/>
                        </a:moveTo>
                        <a:lnTo>
                          <a:pt x="4" y="254"/>
                        </a:lnTo>
                        <a:lnTo>
                          <a:pt x="0" y="254"/>
                        </a:lnTo>
                        <a:lnTo>
                          <a:pt x="10" y="260"/>
                        </a:lnTo>
                        <a:lnTo>
                          <a:pt x="10" y="252"/>
                        </a:lnTo>
                        <a:lnTo>
                          <a:pt x="4" y="250"/>
                        </a:lnTo>
                        <a:lnTo>
                          <a:pt x="2" y="248"/>
                        </a:lnTo>
                        <a:lnTo>
                          <a:pt x="2" y="248"/>
                        </a:lnTo>
                        <a:lnTo>
                          <a:pt x="2" y="24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5" name="Freeform 1672"/>
                  <p:cNvSpPr>
                    <a:spLocks noEditPoints="1"/>
                  </p:cNvSpPr>
                  <p:nvPr/>
                </p:nvSpPr>
                <p:spPr bwMode="auto">
                  <a:xfrm>
                    <a:off x="4737100" y="4937125"/>
                    <a:ext cx="57150" cy="60325"/>
                  </a:xfrm>
                  <a:custGeom>
                    <a:avLst/>
                    <a:gdLst>
                      <a:gd name="T0" fmla="*/ 10 w 36"/>
                      <a:gd name="T1" fmla="*/ 24 h 38"/>
                      <a:gd name="T2" fmla="*/ 10 w 36"/>
                      <a:gd name="T3" fmla="*/ 24 h 38"/>
                      <a:gd name="T4" fmla="*/ 2 w 36"/>
                      <a:gd name="T5" fmla="*/ 30 h 38"/>
                      <a:gd name="T6" fmla="*/ 0 w 36"/>
                      <a:gd name="T7" fmla="*/ 32 h 38"/>
                      <a:gd name="T8" fmla="*/ 0 w 36"/>
                      <a:gd name="T9" fmla="*/ 34 h 38"/>
                      <a:gd name="T10" fmla="*/ 6 w 36"/>
                      <a:gd name="T11" fmla="*/ 34 h 38"/>
                      <a:gd name="T12" fmla="*/ 18 w 36"/>
                      <a:gd name="T13" fmla="*/ 38 h 38"/>
                      <a:gd name="T14" fmla="*/ 18 w 36"/>
                      <a:gd name="T15" fmla="*/ 28 h 38"/>
                      <a:gd name="T16" fmla="*/ 10 w 36"/>
                      <a:gd name="T17" fmla="*/ 24 h 38"/>
                      <a:gd name="T18" fmla="*/ 10 w 36"/>
                      <a:gd name="T19" fmla="*/ 24 h 38"/>
                      <a:gd name="T20" fmla="*/ 10 w 36"/>
                      <a:gd name="T21" fmla="*/ 24 h 38"/>
                      <a:gd name="T22" fmla="*/ 28 w 36"/>
                      <a:gd name="T23" fmla="*/ 2 h 38"/>
                      <a:gd name="T24" fmla="*/ 28 w 36"/>
                      <a:gd name="T25" fmla="*/ 2 h 38"/>
                      <a:gd name="T26" fmla="*/ 18 w 36"/>
                      <a:gd name="T27" fmla="*/ 10 h 38"/>
                      <a:gd name="T28" fmla="*/ 16 w 36"/>
                      <a:gd name="T29" fmla="*/ 14 h 38"/>
                      <a:gd name="T30" fmla="*/ 20 w 36"/>
                      <a:gd name="T31" fmla="*/ 14 h 38"/>
                      <a:gd name="T32" fmla="*/ 34 w 36"/>
                      <a:gd name="T33" fmla="*/ 4 h 38"/>
                      <a:gd name="T34" fmla="*/ 36 w 36"/>
                      <a:gd name="T35" fmla="*/ 2 h 38"/>
                      <a:gd name="T36" fmla="*/ 34 w 36"/>
                      <a:gd name="T37" fmla="*/ 0 h 38"/>
                      <a:gd name="T38" fmla="*/ 28 w 36"/>
                      <a:gd name="T39" fmla="*/ 2 h 38"/>
                      <a:gd name="T40" fmla="*/ 28 w 36"/>
                      <a:gd name="T41" fmla="*/ 2 h 38"/>
                      <a:gd name="T42" fmla="*/ 28 w 36"/>
                      <a:gd name="T43" fmla="*/ 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6" h="38">
                        <a:moveTo>
                          <a:pt x="10" y="24"/>
                        </a:moveTo>
                        <a:lnTo>
                          <a:pt x="10" y="24"/>
                        </a:lnTo>
                        <a:lnTo>
                          <a:pt x="2" y="30"/>
                        </a:ln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6" y="34"/>
                        </a:lnTo>
                        <a:lnTo>
                          <a:pt x="18" y="38"/>
                        </a:lnTo>
                        <a:lnTo>
                          <a:pt x="18" y="28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close/>
                        <a:moveTo>
                          <a:pt x="28" y="2"/>
                        </a:moveTo>
                        <a:lnTo>
                          <a:pt x="28" y="2"/>
                        </a:lnTo>
                        <a:lnTo>
                          <a:pt x="18" y="10"/>
                        </a:lnTo>
                        <a:lnTo>
                          <a:pt x="16" y="14"/>
                        </a:lnTo>
                        <a:lnTo>
                          <a:pt x="20" y="14"/>
                        </a:lnTo>
                        <a:lnTo>
                          <a:pt x="34" y="4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28" y="2"/>
                        </a:lnTo>
                        <a:lnTo>
                          <a:pt x="28" y="2"/>
                        </a:lnTo>
                        <a:lnTo>
                          <a:pt x="28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6" name="Freeform 1673"/>
                  <p:cNvSpPr>
                    <a:spLocks noEditPoints="1"/>
                  </p:cNvSpPr>
                  <p:nvPr/>
                </p:nvSpPr>
                <p:spPr bwMode="auto">
                  <a:xfrm>
                    <a:off x="1412875" y="4019550"/>
                    <a:ext cx="358775" cy="307975"/>
                  </a:xfrm>
                  <a:custGeom>
                    <a:avLst/>
                    <a:gdLst>
                      <a:gd name="T0" fmla="*/ 140 w 226"/>
                      <a:gd name="T1" fmla="*/ 44 h 194"/>
                      <a:gd name="T2" fmla="*/ 134 w 226"/>
                      <a:gd name="T3" fmla="*/ 54 h 194"/>
                      <a:gd name="T4" fmla="*/ 132 w 226"/>
                      <a:gd name="T5" fmla="*/ 62 h 194"/>
                      <a:gd name="T6" fmla="*/ 130 w 226"/>
                      <a:gd name="T7" fmla="*/ 72 h 194"/>
                      <a:gd name="T8" fmla="*/ 138 w 226"/>
                      <a:gd name="T9" fmla="*/ 78 h 194"/>
                      <a:gd name="T10" fmla="*/ 150 w 226"/>
                      <a:gd name="T11" fmla="*/ 74 h 194"/>
                      <a:gd name="T12" fmla="*/ 150 w 226"/>
                      <a:gd name="T13" fmla="*/ 90 h 194"/>
                      <a:gd name="T14" fmla="*/ 156 w 226"/>
                      <a:gd name="T15" fmla="*/ 98 h 194"/>
                      <a:gd name="T16" fmla="*/ 166 w 226"/>
                      <a:gd name="T17" fmla="*/ 106 h 194"/>
                      <a:gd name="T18" fmla="*/ 226 w 226"/>
                      <a:gd name="T19" fmla="*/ 124 h 194"/>
                      <a:gd name="T20" fmla="*/ 168 w 226"/>
                      <a:gd name="T21" fmla="*/ 182 h 194"/>
                      <a:gd name="T22" fmla="*/ 148 w 226"/>
                      <a:gd name="T23" fmla="*/ 186 h 194"/>
                      <a:gd name="T24" fmla="*/ 138 w 226"/>
                      <a:gd name="T25" fmla="*/ 192 h 194"/>
                      <a:gd name="T26" fmla="*/ 124 w 226"/>
                      <a:gd name="T27" fmla="*/ 186 h 194"/>
                      <a:gd name="T28" fmla="*/ 122 w 226"/>
                      <a:gd name="T29" fmla="*/ 190 h 194"/>
                      <a:gd name="T30" fmla="*/ 114 w 226"/>
                      <a:gd name="T31" fmla="*/ 190 h 194"/>
                      <a:gd name="T32" fmla="*/ 112 w 226"/>
                      <a:gd name="T33" fmla="*/ 192 h 194"/>
                      <a:gd name="T34" fmla="*/ 102 w 226"/>
                      <a:gd name="T35" fmla="*/ 194 h 194"/>
                      <a:gd name="T36" fmla="*/ 94 w 226"/>
                      <a:gd name="T37" fmla="*/ 194 h 194"/>
                      <a:gd name="T38" fmla="*/ 82 w 226"/>
                      <a:gd name="T39" fmla="*/ 192 h 194"/>
                      <a:gd name="T40" fmla="*/ 74 w 226"/>
                      <a:gd name="T41" fmla="*/ 194 h 194"/>
                      <a:gd name="T42" fmla="*/ 68 w 226"/>
                      <a:gd name="T43" fmla="*/ 192 h 194"/>
                      <a:gd name="T44" fmla="*/ 62 w 226"/>
                      <a:gd name="T45" fmla="*/ 194 h 194"/>
                      <a:gd name="T46" fmla="*/ 50 w 226"/>
                      <a:gd name="T47" fmla="*/ 186 h 194"/>
                      <a:gd name="T48" fmla="*/ 48 w 226"/>
                      <a:gd name="T49" fmla="*/ 182 h 194"/>
                      <a:gd name="T50" fmla="*/ 44 w 226"/>
                      <a:gd name="T51" fmla="*/ 180 h 194"/>
                      <a:gd name="T52" fmla="*/ 36 w 226"/>
                      <a:gd name="T53" fmla="*/ 174 h 194"/>
                      <a:gd name="T54" fmla="*/ 28 w 226"/>
                      <a:gd name="T55" fmla="*/ 158 h 194"/>
                      <a:gd name="T56" fmla="*/ 26 w 226"/>
                      <a:gd name="T57" fmla="*/ 152 h 194"/>
                      <a:gd name="T58" fmla="*/ 16 w 226"/>
                      <a:gd name="T59" fmla="*/ 138 h 194"/>
                      <a:gd name="T60" fmla="*/ 6 w 226"/>
                      <a:gd name="T61" fmla="*/ 136 h 194"/>
                      <a:gd name="T62" fmla="*/ 0 w 226"/>
                      <a:gd name="T63" fmla="*/ 136 h 194"/>
                      <a:gd name="T64" fmla="*/ 8 w 226"/>
                      <a:gd name="T65" fmla="*/ 126 h 194"/>
                      <a:gd name="T66" fmla="*/ 16 w 226"/>
                      <a:gd name="T67" fmla="*/ 124 h 194"/>
                      <a:gd name="T68" fmla="*/ 18 w 226"/>
                      <a:gd name="T69" fmla="*/ 98 h 194"/>
                      <a:gd name="T70" fmla="*/ 26 w 226"/>
                      <a:gd name="T71" fmla="*/ 80 h 194"/>
                      <a:gd name="T72" fmla="*/ 30 w 226"/>
                      <a:gd name="T73" fmla="*/ 66 h 194"/>
                      <a:gd name="T74" fmla="*/ 38 w 226"/>
                      <a:gd name="T75" fmla="*/ 62 h 194"/>
                      <a:gd name="T76" fmla="*/ 44 w 226"/>
                      <a:gd name="T77" fmla="*/ 46 h 194"/>
                      <a:gd name="T78" fmla="*/ 46 w 226"/>
                      <a:gd name="T79" fmla="*/ 34 h 194"/>
                      <a:gd name="T80" fmla="*/ 54 w 226"/>
                      <a:gd name="T81" fmla="*/ 26 h 194"/>
                      <a:gd name="T82" fmla="*/ 68 w 226"/>
                      <a:gd name="T83" fmla="*/ 10 h 194"/>
                      <a:gd name="T84" fmla="*/ 74 w 226"/>
                      <a:gd name="T85" fmla="*/ 10 h 194"/>
                      <a:gd name="T86" fmla="*/ 78 w 226"/>
                      <a:gd name="T87" fmla="*/ 16 h 194"/>
                      <a:gd name="T88" fmla="*/ 84 w 226"/>
                      <a:gd name="T89" fmla="*/ 0 h 194"/>
                      <a:gd name="T90" fmla="*/ 92 w 226"/>
                      <a:gd name="T91" fmla="*/ 8 h 194"/>
                      <a:gd name="T92" fmla="*/ 100 w 226"/>
                      <a:gd name="T93" fmla="*/ 10 h 194"/>
                      <a:gd name="T94" fmla="*/ 104 w 226"/>
                      <a:gd name="T95" fmla="*/ 14 h 194"/>
                      <a:gd name="T96" fmla="*/ 118 w 226"/>
                      <a:gd name="T97" fmla="*/ 16 h 194"/>
                      <a:gd name="T98" fmla="*/ 128 w 226"/>
                      <a:gd name="T99" fmla="*/ 26 h 194"/>
                      <a:gd name="T100" fmla="*/ 134 w 226"/>
                      <a:gd name="T101" fmla="*/ 38 h 194"/>
                      <a:gd name="T102" fmla="*/ 140 w 226"/>
                      <a:gd name="T103" fmla="*/ 44 h 194"/>
                      <a:gd name="T104" fmla="*/ 76 w 226"/>
                      <a:gd name="T105" fmla="*/ 42 h 194"/>
                      <a:gd name="T106" fmla="*/ 84 w 226"/>
                      <a:gd name="T107" fmla="*/ 44 h 194"/>
                      <a:gd name="T108" fmla="*/ 76 w 226"/>
                      <a:gd name="T109" fmla="*/ 54 h 194"/>
                      <a:gd name="T110" fmla="*/ 72 w 226"/>
                      <a:gd name="T111" fmla="*/ 44 h 194"/>
                      <a:gd name="T112" fmla="*/ 76 w 226"/>
                      <a:gd name="T113" fmla="*/ 42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6" h="194">
                        <a:moveTo>
                          <a:pt x="140" y="44"/>
                        </a:moveTo>
                        <a:lnTo>
                          <a:pt x="140" y="44"/>
                        </a:lnTo>
                        <a:lnTo>
                          <a:pt x="138" y="50"/>
                        </a:lnTo>
                        <a:lnTo>
                          <a:pt x="134" y="54"/>
                        </a:lnTo>
                        <a:lnTo>
                          <a:pt x="132" y="60"/>
                        </a:lnTo>
                        <a:lnTo>
                          <a:pt x="132" y="62"/>
                        </a:lnTo>
                        <a:lnTo>
                          <a:pt x="132" y="66"/>
                        </a:lnTo>
                        <a:lnTo>
                          <a:pt x="130" y="72"/>
                        </a:lnTo>
                        <a:lnTo>
                          <a:pt x="132" y="74"/>
                        </a:lnTo>
                        <a:lnTo>
                          <a:pt x="138" y="78"/>
                        </a:lnTo>
                        <a:lnTo>
                          <a:pt x="142" y="74"/>
                        </a:lnTo>
                        <a:lnTo>
                          <a:pt x="150" y="74"/>
                        </a:lnTo>
                        <a:lnTo>
                          <a:pt x="146" y="82"/>
                        </a:lnTo>
                        <a:lnTo>
                          <a:pt x="150" y="90"/>
                        </a:lnTo>
                        <a:lnTo>
                          <a:pt x="152" y="96"/>
                        </a:lnTo>
                        <a:lnTo>
                          <a:pt x="156" y="98"/>
                        </a:lnTo>
                        <a:lnTo>
                          <a:pt x="160" y="102"/>
                        </a:lnTo>
                        <a:lnTo>
                          <a:pt x="166" y="106"/>
                        </a:lnTo>
                        <a:lnTo>
                          <a:pt x="204" y="124"/>
                        </a:lnTo>
                        <a:lnTo>
                          <a:pt x="226" y="124"/>
                        </a:lnTo>
                        <a:lnTo>
                          <a:pt x="186" y="182"/>
                        </a:lnTo>
                        <a:lnTo>
                          <a:pt x="168" y="182"/>
                        </a:lnTo>
                        <a:lnTo>
                          <a:pt x="162" y="186"/>
                        </a:lnTo>
                        <a:lnTo>
                          <a:pt x="148" y="186"/>
                        </a:lnTo>
                        <a:lnTo>
                          <a:pt x="146" y="190"/>
                        </a:lnTo>
                        <a:lnTo>
                          <a:pt x="138" y="192"/>
                        </a:lnTo>
                        <a:lnTo>
                          <a:pt x="130" y="192"/>
                        </a:lnTo>
                        <a:lnTo>
                          <a:pt x="124" y="186"/>
                        </a:lnTo>
                        <a:lnTo>
                          <a:pt x="124" y="184"/>
                        </a:lnTo>
                        <a:lnTo>
                          <a:pt x="122" y="190"/>
                        </a:lnTo>
                        <a:lnTo>
                          <a:pt x="120" y="190"/>
                        </a:lnTo>
                        <a:lnTo>
                          <a:pt x="114" y="190"/>
                        </a:lnTo>
                        <a:lnTo>
                          <a:pt x="112" y="190"/>
                        </a:lnTo>
                        <a:lnTo>
                          <a:pt x="112" y="192"/>
                        </a:lnTo>
                        <a:lnTo>
                          <a:pt x="110" y="194"/>
                        </a:lnTo>
                        <a:lnTo>
                          <a:pt x="102" y="194"/>
                        </a:lnTo>
                        <a:lnTo>
                          <a:pt x="96" y="194"/>
                        </a:lnTo>
                        <a:lnTo>
                          <a:pt x="94" y="194"/>
                        </a:lnTo>
                        <a:lnTo>
                          <a:pt x="86" y="192"/>
                        </a:lnTo>
                        <a:lnTo>
                          <a:pt x="82" y="192"/>
                        </a:lnTo>
                        <a:lnTo>
                          <a:pt x="78" y="194"/>
                        </a:lnTo>
                        <a:lnTo>
                          <a:pt x="74" y="194"/>
                        </a:lnTo>
                        <a:lnTo>
                          <a:pt x="72" y="192"/>
                        </a:lnTo>
                        <a:lnTo>
                          <a:pt x="68" y="192"/>
                        </a:lnTo>
                        <a:lnTo>
                          <a:pt x="66" y="192"/>
                        </a:lnTo>
                        <a:lnTo>
                          <a:pt x="62" y="194"/>
                        </a:lnTo>
                        <a:lnTo>
                          <a:pt x="50" y="192"/>
                        </a:lnTo>
                        <a:lnTo>
                          <a:pt x="50" y="186"/>
                        </a:lnTo>
                        <a:lnTo>
                          <a:pt x="50" y="184"/>
                        </a:lnTo>
                        <a:lnTo>
                          <a:pt x="48" y="182"/>
                        </a:lnTo>
                        <a:lnTo>
                          <a:pt x="46" y="180"/>
                        </a:lnTo>
                        <a:lnTo>
                          <a:pt x="44" y="180"/>
                        </a:lnTo>
                        <a:lnTo>
                          <a:pt x="38" y="180"/>
                        </a:lnTo>
                        <a:lnTo>
                          <a:pt x="36" y="174"/>
                        </a:lnTo>
                        <a:lnTo>
                          <a:pt x="30" y="166"/>
                        </a:lnTo>
                        <a:lnTo>
                          <a:pt x="28" y="158"/>
                        </a:lnTo>
                        <a:lnTo>
                          <a:pt x="28" y="154"/>
                        </a:lnTo>
                        <a:lnTo>
                          <a:pt x="26" y="152"/>
                        </a:lnTo>
                        <a:lnTo>
                          <a:pt x="18" y="144"/>
                        </a:lnTo>
                        <a:lnTo>
                          <a:pt x="16" y="138"/>
                        </a:lnTo>
                        <a:lnTo>
                          <a:pt x="10" y="138"/>
                        </a:lnTo>
                        <a:lnTo>
                          <a:pt x="6" y="136"/>
                        </a:lnTo>
                        <a:lnTo>
                          <a:pt x="2" y="136"/>
                        </a:lnTo>
                        <a:lnTo>
                          <a:pt x="0" y="136"/>
                        </a:lnTo>
                        <a:lnTo>
                          <a:pt x="2" y="126"/>
                        </a:lnTo>
                        <a:lnTo>
                          <a:pt x="8" y="126"/>
                        </a:lnTo>
                        <a:lnTo>
                          <a:pt x="12" y="124"/>
                        </a:lnTo>
                        <a:lnTo>
                          <a:pt x="16" y="124"/>
                        </a:lnTo>
                        <a:lnTo>
                          <a:pt x="18" y="112"/>
                        </a:lnTo>
                        <a:lnTo>
                          <a:pt x="18" y="98"/>
                        </a:lnTo>
                        <a:lnTo>
                          <a:pt x="20" y="90"/>
                        </a:lnTo>
                        <a:lnTo>
                          <a:pt x="26" y="80"/>
                        </a:lnTo>
                        <a:lnTo>
                          <a:pt x="26" y="70"/>
                        </a:lnTo>
                        <a:lnTo>
                          <a:pt x="30" y="66"/>
                        </a:lnTo>
                        <a:lnTo>
                          <a:pt x="36" y="64"/>
                        </a:lnTo>
                        <a:lnTo>
                          <a:pt x="38" y="62"/>
                        </a:lnTo>
                        <a:lnTo>
                          <a:pt x="40" y="52"/>
                        </a:lnTo>
                        <a:lnTo>
                          <a:pt x="44" y="46"/>
                        </a:lnTo>
                        <a:lnTo>
                          <a:pt x="46" y="38"/>
                        </a:lnTo>
                        <a:lnTo>
                          <a:pt x="46" y="34"/>
                        </a:lnTo>
                        <a:lnTo>
                          <a:pt x="48" y="32"/>
                        </a:lnTo>
                        <a:lnTo>
                          <a:pt x="54" y="26"/>
                        </a:lnTo>
                        <a:lnTo>
                          <a:pt x="62" y="14"/>
                        </a:lnTo>
                        <a:lnTo>
                          <a:pt x="68" y="10"/>
                        </a:lnTo>
                        <a:lnTo>
                          <a:pt x="72" y="10"/>
                        </a:lnTo>
                        <a:lnTo>
                          <a:pt x="74" y="10"/>
                        </a:lnTo>
                        <a:lnTo>
                          <a:pt x="76" y="10"/>
                        </a:lnTo>
                        <a:lnTo>
                          <a:pt x="78" y="16"/>
                        </a:lnTo>
                        <a:lnTo>
                          <a:pt x="82" y="4"/>
                        </a:lnTo>
                        <a:lnTo>
                          <a:pt x="84" y="0"/>
                        </a:lnTo>
                        <a:lnTo>
                          <a:pt x="86" y="4"/>
                        </a:lnTo>
                        <a:lnTo>
                          <a:pt x="92" y="8"/>
                        </a:lnTo>
                        <a:lnTo>
                          <a:pt x="96" y="10"/>
                        </a:lnTo>
                        <a:lnTo>
                          <a:pt x="100" y="10"/>
                        </a:lnTo>
                        <a:lnTo>
                          <a:pt x="102" y="10"/>
                        </a:lnTo>
                        <a:lnTo>
                          <a:pt x="104" y="14"/>
                        </a:lnTo>
                        <a:lnTo>
                          <a:pt x="110" y="16"/>
                        </a:lnTo>
                        <a:lnTo>
                          <a:pt x="118" y="16"/>
                        </a:lnTo>
                        <a:lnTo>
                          <a:pt x="122" y="22"/>
                        </a:lnTo>
                        <a:lnTo>
                          <a:pt x="128" y="26"/>
                        </a:lnTo>
                        <a:lnTo>
                          <a:pt x="132" y="34"/>
                        </a:lnTo>
                        <a:lnTo>
                          <a:pt x="134" y="38"/>
                        </a:lnTo>
                        <a:lnTo>
                          <a:pt x="140" y="44"/>
                        </a:lnTo>
                        <a:lnTo>
                          <a:pt x="140" y="44"/>
                        </a:lnTo>
                        <a:lnTo>
                          <a:pt x="140" y="44"/>
                        </a:lnTo>
                        <a:close/>
                        <a:moveTo>
                          <a:pt x="76" y="42"/>
                        </a:moveTo>
                        <a:lnTo>
                          <a:pt x="76" y="42"/>
                        </a:lnTo>
                        <a:lnTo>
                          <a:pt x="84" y="44"/>
                        </a:lnTo>
                        <a:lnTo>
                          <a:pt x="84" y="46"/>
                        </a:lnTo>
                        <a:lnTo>
                          <a:pt x="76" y="54"/>
                        </a:lnTo>
                        <a:lnTo>
                          <a:pt x="72" y="46"/>
                        </a:lnTo>
                        <a:lnTo>
                          <a:pt x="72" y="44"/>
                        </a:lnTo>
                        <a:lnTo>
                          <a:pt x="76" y="42"/>
                        </a:lnTo>
                        <a:lnTo>
                          <a:pt x="76" y="42"/>
                        </a:lnTo>
                        <a:lnTo>
                          <a:pt x="76" y="4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7" name="Freeform 1674"/>
                  <p:cNvSpPr/>
                  <p:nvPr/>
                </p:nvSpPr>
                <p:spPr bwMode="auto">
                  <a:xfrm>
                    <a:off x="1174750" y="2587625"/>
                    <a:ext cx="15875" cy="19050"/>
                  </a:xfrm>
                  <a:custGeom>
                    <a:avLst/>
                    <a:gdLst>
                      <a:gd name="T0" fmla="*/ 6 w 10"/>
                      <a:gd name="T1" fmla="*/ 0 h 12"/>
                      <a:gd name="T2" fmla="*/ 6 w 10"/>
                      <a:gd name="T3" fmla="*/ 0 h 12"/>
                      <a:gd name="T4" fmla="*/ 6 w 10"/>
                      <a:gd name="T5" fmla="*/ 2 h 12"/>
                      <a:gd name="T6" fmla="*/ 0 w 10"/>
                      <a:gd name="T7" fmla="*/ 2 h 12"/>
                      <a:gd name="T8" fmla="*/ 2 w 10"/>
                      <a:gd name="T9" fmla="*/ 6 h 12"/>
                      <a:gd name="T10" fmla="*/ 6 w 10"/>
                      <a:gd name="T11" fmla="*/ 12 h 12"/>
                      <a:gd name="T12" fmla="*/ 8 w 10"/>
                      <a:gd name="T13" fmla="*/ 10 h 12"/>
                      <a:gd name="T14" fmla="*/ 10 w 10"/>
                      <a:gd name="T15" fmla="*/ 10 h 12"/>
                      <a:gd name="T16" fmla="*/ 10 w 10"/>
                      <a:gd name="T17" fmla="*/ 0 h 12"/>
                      <a:gd name="T18" fmla="*/ 6 w 10"/>
                      <a:gd name="T19" fmla="*/ 0 h 12"/>
                      <a:gd name="T20" fmla="*/ 6 w 10"/>
                      <a:gd name="T21" fmla="*/ 0 h 12"/>
                      <a:gd name="T22" fmla="*/ 6 w 10"/>
                      <a:gd name="T2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" h="12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2" y="6"/>
                        </a:lnTo>
                        <a:lnTo>
                          <a:pt x="6" y="12"/>
                        </a:lnTo>
                        <a:lnTo>
                          <a:pt x="8" y="10"/>
                        </a:lnTo>
                        <a:lnTo>
                          <a:pt x="10" y="10"/>
                        </a:ln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8" name="Freeform 1675"/>
                  <p:cNvSpPr/>
                  <p:nvPr/>
                </p:nvSpPr>
                <p:spPr bwMode="auto">
                  <a:xfrm>
                    <a:off x="1171575" y="2613025"/>
                    <a:ext cx="28575" cy="19050"/>
                  </a:xfrm>
                  <a:custGeom>
                    <a:avLst/>
                    <a:gdLst>
                      <a:gd name="T0" fmla="*/ 6 w 18"/>
                      <a:gd name="T1" fmla="*/ 0 h 12"/>
                      <a:gd name="T2" fmla="*/ 6 w 18"/>
                      <a:gd name="T3" fmla="*/ 0 h 12"/>
                      <a:gd name="T4" fmla="*/ 2 w 18"/>
                      <a:gd name="T5" fmla="*/ 2 h 12"/>
                      <a:gd name="T6" fmla="*/ 0 w 18"/>
                      <a:gd name="T7" fmla="*/ 4 h 12"/>
                      <a:gd name="T8" fmla="*/ 0 w 18"/>
                      <a:gd name="T9" fmla="*/ 8 h 12"/>
                      <a:gd name="T10" fmla="*/ 6 w 18"/>
                      <a:gd name="T11" fmla="*/ 12 h 12"/>
                      <a:gd name="T12" fmla="*/ 10 w 18"/>
                      <a:gd name="T13" fmla="*/ 12 h 12"/>
                      <a:gd name="T14" fmla="*/ 16 w 18"/>
                      <a:gd name="T15" fmla="*/ 12 h 12"/>
                      <a:gd name="T16" fmla="*/ 16 w 18"/>
                      <a:gd name="T17" fmla="*/ 6 h 12"/>
                      <a:gd name="T18" fmla="*/ 18 w 18"/>
                      <a:gd name="T19" fmla="*/ 6 h 12"/>
                      <a:gd name="T20" fmla="*/ 18 w 18"/>
                      <a:gd name="T21" fmla="*/ 2 h 12"/>
                      <a:gd name="T22" fmla="*/ 16 w 18"/>
                      <a:gd name="T23" fmla="*/ 2 h 12"/>
                      <a:gd name="T24" fmla="*/ 6 w 18"/>
                      <a:gd name="T25" fmla="*/ 0 h 12"/>
                      <a:gd name="T26" fmla="*/ 6 w 18"/>
                      <a:gd name="T27" fmla="*/ 0 h 12"/>
                      <a:gd name="T28" fmla="*/ 6 w 18"/>
                      <a:gd name="T2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" h="12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6" y="12"/>
                        </a:lnTo>
                        <a:lnTo>
                          <a:pt x="10" y="12"/>
                        </a:lnTo>
                        <a:lnTo>
                          <a:pt x="16" y="12"/>
                        </a:lnTo>
                        <a:lnTo>
                          <a:pt x="16" y="6"/>
                        </a:lnTo>
                        <a:lnTo>
                          <a:pt x="18" y="6"/>
                        </a:lnTo>
                        <a:lnTo>
                          <a:pt x="18" y="2"/>
                        </a:lnTo>
                        <a:lnTo>
                          <a:pt x="1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9" name="Freeform 1676"/>
                  <p:cNvSpPr/>
                  <p:nvPr/>
                </p:nvSpPr>
                <p:spPr bwMode="auto">
                  <a:xfrm>
                    <a:off x="1209675" y="2571750"/>
                    <a:ext cx="107950" cy="85725"/>
                  </a:xfrm>
                  <a:custGeom>
                    <a:avLst/>
                    <a:gdLst>
                      <a:gd name="T0" fmla="*/ 62 w 68"/>
                      <a:gd name="T1" fmla="*/ 20 h 54"/>
                      <a:gd name="T2" fmla="*/ 64 w 68"/>
                      <a:gd name="T3" fmla="*/ 14 h 54"/>
                      <a:gd name="T4" fmla="*/ 68 w 68"/>
                      <a:gd name="T5" fmla="*/ 14 h 54"/>
                      <a:gd name="T6" fmla="*/ 68 w 68"/>
                      <a:gd name="T7" fmla="*/ 8 h 54"/>
                      <a:gd name="T8" fmla="*/ 68 w 68"/>
                      <a:gd name="T9" fmla="*/ 4 h 54"/>
                      <a:gd name="T10" fmla="*/ 64 w 68"/>
                      <a:gd name="T11" fmla="*/ 4 h 54"/>
                      <a:gd name="T12" fmla="*/ 64 w 68"/>
                      <a:gd name="T13" fmla="*/ 6 h 54"/>
                      <a:gd name="T14" fmla="*/ 62 w 68"/>
                      <a:gd name="T15" fmla="*/ 6 h 54"/>
                      <a:gd name="T16" fmla="*/ 50 w 68"/>
                      <a:gd name="T17" fmla="*/ 4 h 54"/>
                      <a:gd name="T18" fmla="*/ 32 w 68"/>
                      <a:gd name="T19" fmla="*/ 0 h 54"/>
                      <a:gd name="T20" fmla="*/ 28 w 68"/>
                      <a:gd name="T21" fmla="*/ 4 h 54"/>
                      <a:gd name="T22" fmla="*/ 28 w 68"/>
                      <a:gd name="T23" fmla="*/ 6 h 54"/>
                      <a:gd name="T24" fmla="*/ 22 w 68"/>
                      <a:gd name="T25" fmla="*/ 6 h 54"/>
                      <a:gd name="T26" fmla="*/ 16 w 68"/>
                      <a:gd name="T27" fmla="*/ 6 h 54"/>
                      <a:gd name="T28" fmla="*/ 0 w 68"/>
                      <a:gd name="T29" fmla="*/ 12 h 54"/>
                      <a:gd name="T30" fmla="*/ 0 w 68"/>
                      <a:gd name="T31" fmla="*/ 30 h 54"/>
                      <a:gd name="T32" fmla="*/ 8 w 68"/>
                      <a:gd name="T33" fmla="*/ 32 h 54"/>
                      <a:gd name="T34" fmla="*/ 8 w 68"/>
                      <a:gd name="T35" fmla="*/ 42 h 54"/>
                      <a:gd name="T36" fmla="*/ 16 w 68"/>
                      <a:gd name="T37" fmla="*/ 42 h 54"/>
                      <a:gd name="T38" fmla="*/ 18 w 68"/>
                      <a:gd name="T39" fmla="*/ 40 h 54"/>
                      <a:gd name="T40" fmla="*/ 18 w 68"/>
                      <a:gd name="T41" fmla="*/ 38 h 54"/>
                      <a:gd name="T42" fmla="*/ 28 w 68"/>
                      <a:gd name="T43" fmla="*/ 40 h 54"/>
                      <a:gd name="T44" fmla="*/ 34 w 68"/>
                      <a:gd name="T45" fmla="*/ 42 h 54"/>
                      <a:gd name="T46" fmla="*/ 34 w 68"/>
                      <a:gd name="T47" fmla="*/ 46 h 54"/>
                      <a:gd name="T48" fmla="*/ 40 w 68"/>
                      <a:gd name="T49" fmla="*/ 46 h 54"/>
                      <a:gd name="T50" fmla="*/ 42 w 68"/>
                      <a:gd name="T51" fmla="*/ 54 h 54"/>
                      <a:gd name="T52" fmla="*/ 50 w 68"/>
                      <a:gd name="T53" fmla="*/ 50 h 54"/>
                      <a:gd name="T54" fmla="*/ 50 w 68"/>
                      <a:gd name="T55" fmla="*/ 48 h 54"/>
                      <a:gd name="T56" fmla="*/ 52 w 68"/>
                      <a:gd name="T57" fmla="*/ 42 h 54"/>
                      <a:gd name="T58" fmla="*/ 54 w 68"/>
                      <a:gd name="T59" fmla="*/ 40 h 54"/>
                      <a:gd name="T60" fmla="*/ 58 w 68"/>
                      <a:gd name="T61" fmla="*/ 38 h 54"/>
                      <a:gd name="T62" fmla="*/ 52 w 68"/>
                      <a:gd name="T63" fmla="*/ 24 h 54"/>
                      <a:gd name="T64" fmla="*/ 52 w 68"/>
                      <a:gd name="T65" fmla="*/ 22 h 54"/>
                      <a:gd name="T66" fmla="*/ 54 w 68"/>
                      <a:gd name="T67" fmla="*/ 20 h 54"/>
                      <a:gd name="T68" fmla="*/ 58 w 68"/>
                      <a:gd name="T69" fmla="*/ 20 h 54"/>
                      <a:gd name="T70" fmla="*/ 62 w 68"/>
                      <a:gd name="T71" fmla="*/ 20 h 54"/>
                      <a:gd name="T72" fmla="*/ 62 w 68"/>
                      <a:gd name="T73" fmla="*/ 20 h 54"/>
                      <a:gd name="T74" fmla="*/ 62 w 68"/>
                      <a:gd name="T75" fmla="*/ 2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8" h="54">
                        <a:moveTo>
                          <a:pt x="62" y="20"/>
                        </a:moveTo>
                        <a:lnTo>
                          <a:pt x="64" y="14"/>
                        </a:lnTo>
                        <a:lnTo>
                          <a:pt x="68" y="14"/>
                        </a:lnTo>
                        <a:lnTo>
                          <a:pt x="68" y="8"/>
                        </a:lnTo>
                        <a:lnTo>
                          <a:pt x="68" y="4"/>
                        </a:lnTo>
                        <a:lnTo>
                          <a:pt x="64" y="4"/>
                        </a:lnTo>
                        <a:lnTo>
                          <a:pt x="64" y="6"/>
                        </a:lnTo>
                        <a:lnTo>
                          <a:pt x="62" y="6"/>
                        </a:lnTo>
                        <a:lnTo>
                          <a:pt x="50" y="4"/>
                        </a:lnTo>
                        <a:lnTo>
                          <a:pt x="32" y="0"/>
                        </a:lnTo>
                        <a:lnTo>
                          <a:pt x="28" y="4"/>
                        </a:lnTo>
                        <a:lnTo>
                          <a:pt x="28" y="6"/>
                        </a:lnTo>
                        <a:lnTo>
                          <a:pt x="22" y="6"/>
                        </a:lnTo>
                        <a:lnTo>
                          <a:pt x="16" y="6"/>
                        </a:lnTo>
                        <a:lnTo>
                          <a:pt x="0" y="12"/>
                        </a:lnTo>
                        <a:lnTo>
                          <a:pt x="0" y="30"/>
                        </a:lnTo>
                        <a:lnTo>
                          <a:pt x="8" y="32"/>
                        </a:lnTo>
                        <a:lnTo>
                          <a:pt x="8" y="42"/>
                        </a:lnTo>
                        <a:lnTo>
                          <a:pt x="16" y="42"/>
                        </a:lnTo>
                        <a:lnTo>
                          <a:pt x="18" y="40"/>
                        </a:lnTo>
                        <a:lnTo>
                          <a:pt x="18" y="38"/>
                        </a:lnTo>
                        <a:lnTo>
                          <a:pt x="28" y="40"/>
                        </a:lnTo>
                        <a:lnTo>
                          <a:pt x="34" y="42"/>
                        </a:lnTo>
                        <a:lnTo>
                          <a:pt x="34" y="46"/>
                        </a:lnTo>
                        <a:lnTo>
                          <a:pt x="40" y="46"/>
                        </a:lnTo>
                        <a:lnTo>
                          <a:pt x="42" y="54"/>
                        </a:lnTo>
                        <a:lnTo>
                          <a:pt x="50" y="50"/>
                        </a:lnTo>
                        <a:lnTo>
                          <a:pt x="50" y="48"/>
                        </a:lnTo>
                        <a:lnTo>
                          <a:pt x="52" y="42"/>
                        </a:lnTo>
                        <a:lnTo>
                          <a:pt x="54" y="40"/>
                        </a:lnTo>
                        <a:lnTo>
                          <a:pt x="58" y="38"/>
                        </a:lnTo>
                        <a:lnTo>
                          <a:pt x="52" y="24"/>
                        </a:lnTo>
                        <a:lnTo>
                          <a:pt x="52" y="22"/>
                        </a:lnTo>
                        <a:lnTo>
                          <a:pt x="54" y="20"/>
                        </a:lnTo>
                        <a:lnTo>
                          <a:pt x="58" y="20"/>
                        </a:lnTo>
                        <a:lnTo>
                          <a:pt x="62" y="20"/>
                        </a:lnTo>
                        <a:lnTo>
                          <a:pt x="62" y="20"/>
                        </a:lnTo>
                        <a:lnTo>
                          <a:pt x="62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0" name="Freeform 1677"/>
                  <p:cNvSpPr/>
                  <p:nvPr/>
                </p:nvSpPr>
                <p:spPr bwMode="auto">
                  <a:xfrm>
                    <a:off x="1508125" y="3914775"/>
                    <a:ext cx="155575" cy="174625"/>
                  </a:xfrm>
                  <a:custGeom>
                    <a:avLst/>
                    <a:gdLst>
                      <a:gd name="T0" fmla="*/ 26 w 98"/>
                      <a:gd name="T1" fmla="*/ 8 h 110"/>
                      <a:gd name="T2" fmla="*/ 16 w 98"/>
                      <a:gd name="T3" fmla="*/ 8 h 110"/>
                      <a:gd name="T4" fmla="*/ 10 w 98"/>
                      <a:gd name="T5" fmla="*/ 18 h 110"/>
                      <a:gd name="T6" fmla="*/ 4 w 98"/>
                      <a:gd name="T7" fmla="*/ 20 h 110"/>
                      <a:gd name="T8" fmla="*/ 4 w 98"/>
                      <a:gd name="T9" fmla="*/ 38 h 110"/>
                      <a:gd name="T10" fmla="*/ 0 w 98"/>
                      <a:gd name="T11" fmla="*/ 52 h 110"/>
                      <a:gd name="T12" fmla="*/ 0 w 98"/>
                      <a:gd name="T13" fmla="*/ 64 h 110"/>
                      <a:gd name="T14" fmla="*/ 0 w 98"/>
                      <a:gd name="T15" fmla="*/ 80 h 110"/>
                      <a:gd name="T16" fmla="*/ 10 w 98"/>
                      <a:gd name="T17" fmla="*/ 78 h 110"/>
                      <a:gd name="T18" fmla="*/ 16 w 98"/>
                      <a:gd name="T19" fmla="*/ 78 h 110"/>
                      <a:gd name="T20" fmla="*/ 20 w 98"/>
                      <a:gd name="T21" fmla="*/ 70 h 110"/>
                      <a:gd name="T22" fmla="*/ 26 w 98"/>
                      <a:gd name="T23" fmla="*/ 70 h 110"/>
                      <a:gd name="T24" fmla="*/ 36 w 98"/>
                      <a:gd name="T25" fmla="*/ 78 h 110"/>
                      <a:gd name="T26" fmla="*/ 40 w 98"/>
                      <a:gd name="T27" fmla="*/ 78 h 110"/>
                      <a:gd name="T28" fmla="*/ 48 w 98"/>
                      <a:gd name="T29" fmla="*/ 82 h 110"/>
                      <a:gd name="T30" fmla="*/ 62 w 98"/>
                      <a:gd name="T31" fmla="*/ 88 h 110"/>
                      <a:gd name="T32" fmla="*/ 72 w 98"/>
                      <a:gd name="T33" fmla="*/ 100 h 110"/>
                      <a:gd name="T34" fmla="*/ 80 w 98"/>
                      <a:gd name="T35" fmla="*/ 110 h 110"/>
                      <a:gd name="T36" fmla="*/ 88 w 98"/>
                      <a:gd name="T37" fmla="*/ 110 h 110"/>
                      <a:gd name="T38" fmla="*/ 98 w 98"/>
                      <a:gd name="T39" fmla="*/ 100 h 110"/>
                      <a:gd name="T40" fmla="*/ 84 w 98"/>
                      <a:gd name="T41" fmla="*/ 92 h 110"/>
                      <a:gd name="T42" fmla="*/ 80 w 98"/>
                      <a:gd name="T43" fmla="*/ 82 h 110"/>
                      <a:gd name="T44" fmla="*/ 80 w 98"/>
                      <a:gd name="T45" fmla="*/ 78 h 110"/>
                      <a:gd name="T46" fmla="*/ 66 w 98"/>
                      <a:gd name="T47" fmla="*/ 72 h 110"/>
                      <a:gd name="T48" fmla="*/ 64 w 98"/>
                      <a:gd name="T49" fmla="*/ 58 h 110"/>
                      <a:gd name="T50" fmla="*/ 56 w 98"/>
                      <a:gd name="T51" fmla="*/ 58 h 110"/>
                      <a:gd name="T52" fmla="*/ 48 w 98"/>
                      <a:gd name="T53" fmla="*/ 46 h 110"/>
                      <a:gd name="T54" fmla="*/ 44 w 98"/>
                      <a:gd name="T55" fmla="*/ 48 h 110"/>
                      <a:gd name="T56" fmla="*/ 38 w 98"/>
                      <a:gd name="T57" fmla="*/ 44 h 110"/>
                      <a:gd name="T58" fmla="*/ 36 w 98"/>
                      <a:gd name="T59" fmla="*/ 22 h 110"/>
                      <a:gd name="T60" fmla="*/ 34 w 98"/>
                      <a:gd name="T61" fmla="*/ 0 h 110"/>
                      <a:gd name="T62" fmla="*/ 34 w 98"/>
                      <a:gd name="T6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8" h="110">
                        <a:moveTo>
                          <a:pt x="34" y="0"/>
                        </a:moveTo>
                        <a:lnTo>
                          <a:pt x="26" y="8"/>
                        </a:lnTo>
                        <a:lnTo>
                          <a:pt x="18" y="8"/>
                        </a:lnTo>
                        <a:lnTo>
                          <a:pt x="16" y="8"/>
                        </a:lnTo>
                        <a:lnTo>
                          <a:pt x="10" y="12"/>
                        </a:lnTo>
                        <a:lnTo>
                          <a:pt x="10" y="18"/>
                        </a:lnTo>
                        <a:lnTo>
                          <a:pt x="8" y="20"/>
                        </a:lnTo>
                        <a:lnTo>
                          <a:pt x="4" y="20"/>
                        </a:lnTo>
                        <a:lnTo>
                          <a:pt x="4" y="26"/>
                        </a:lnTo>
                        <a:lnTo>
                          <a:pt x="4" y="38"/>
                        </a:lnTo>
                        <a:lnTo>
                          <a:pt x="2" y="44"/>
                        </a:lnTo>
                        <a:lnTo>
                          <a:pt x="0" y="52"/>
                        </a:lnTo>
                        <a:lnTo>
                          <a:pt x="0" y="58"/>
                        </a:lnTo>
                        <a:lnTo>
                          <a:pt x="0" y="64"/>
                        </a:lnTo>
                        <a:lnTo>
                          <a:pt x="0" y="72"/>
                        </a:lnTo>
                        <a:lnTo>
                          <a:pt x="0" y="80"/>
                        </a:lnTo>
                        <a:lnTo>
                          <a:pt x="8" y="78"/>
                        </a:lnTo>
                        <a:lnTo>
                          <a:pt x="10" y="78"/>
                        </a:lnTo>
                        <a:lnTo>
                          <a:pt x="12" y="78"/>
                        </a:lnTo>
                        <a:lnTo>
                          <a:pt x="16" y="78"/>
                        </a:lnTo>
                        <a:lnTo>
                          <a:pt x="18" y="82"/>
                        </a:lnTo>
                        <a:lnTo>
                          <a:pt x="20" y="70"/>
                        </a:lnTo>
                        <a:lnTo>
                          <a:pt x="22" y="66"/>
                        </a:lnTo>
                        <a:lnTo>
                          <a:pt x="26" y="70"/>
                        </a:lnTo>
                        <a:lnTo>
                          <a:pt x="30" y="74"/>
                        </a:lnTo>
                        <a:lnTo>
                          <a:pt x="36" y="78"/>
                        </a:lnTo>
                        <a:lnTo>
                          <a:pt x="38" y="78"/>
                        </a:lnTo>
                        <a:lnTo>
                          <a:pt x="40" y="78"/>
                        </a:lnTo>
                        <a:lnTo>
                          <a:pt x="44" y="80"/>
                        </a:lnTo>
                        <a:lnTo>
                          <a:pt x="48" y="82"/>
                        </a:lnTo>
                        <a:lnTo>
                          <a:pt x="56" y="82"/>
                        </a:lnTo>
                        <a:lnTo>
                          <a:pt x="62" y="88"/>
                        </a:lnTo>
                        <a:lnTo>
                          <a:pt x="66" y="92"/>
                        </a:lnTo>
                        <a:lnTo>
                          <a:pt x="72" y="100"/>
                        </a:lnTo>
                        <a:lnTo>
                          <a:pt x="74" y="106"/>
                        </a:lnTo>
                        <a:lnTo>
                          <a:pt x="80" y="110"/>
                        </a:lnTo>
                        <a:lnTo>
                          <a:pt x="82" y="108"/>
                        </a:lnTo>
                        <a:lnTo>
                          <a:pt x="88" y="110"/>
                        </a:lnTo>
                        <a:lnTo>
                          <a:pt x="98" y="106"/>
                        </a:lnTo>
                        <a:lnTo>
                          <a:pt x="98" y="100"/>
                        </a:lnTo>
                        <a:lnTo>
                          <a:pt x="88" y="96"/>
                        </a:lnTo>
                        <a:lnTo>
                          <a:pt x="84" y="92"/>
                        </a:lnTo>
                        <a:lnTo>
                          <a:pt x="82" y="88"/>
                        </a:lnTo>
                        <a:lnTo>
                          <a:pt x="80" y="82"/>
                        </a:lnTo>
                        <a:lnTo>
                          <a:pt x="80" y="80"/>
                        </a:lnTo>
                        <a:lnTo>
                          <a:pt x="80" y="78"/>
                        </a:lnTo>
                        <a:lnTo>
                          <a:pt x="74" y="74"/>
                        </a:lnTo>
                        <a:lnTo>
                          <a:pt x="66" y="72"/>
                        </a:lnTo>
                        <a:lnTo>
                          <a:pt x="66" y="66"/>
                        </a:lnTo>
                        <a:lnTo>
                          <a:pt x="64" y="58"/>
                        </a:lnTo>
                        <a:lnTo>
                          <a:pt x="58" y="58"/>
                        </a:lnTo>
                        <a:lnTo>
                          <a:pt x="56" y="58"/>
                        </a:lnTo>
                        <a:lnTo>
                          <a:pt x="52" y="54"/>
                        </a:lnTo>
                        <a:lnTo>
                          <a:pt x="48" y="46"/>
                        </a:lnTo>
                        <a:lnTo>
                          <a:pt x="46" y="48"/>
                        </a:lnTo>
                        <a:lnTo>
                          <a:pt x="44" y="48"/>
                        </a:lnTo>
                        <a:lnTo>
                          <a:pt x="44" y="46"/>
                        </a:lnTo>
                        <a:lnTo>
                          <a:pt x="38" y="44"/>
                        </a:lnTo>
                        <a:lnTo>
                          <a:pt x="36" y="34"/>
                        </a:lnTo>
                        <a:lnTo>
                          <a:pt x="36" y="22"/>
                        </a:lnTo>
                        <a:lnTo>
                          <a:pt x="36" y="1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1" name="Freeform 1678"/>
                  <p:cNvSpPr>
                    <a:spLocks noEditPoints="1"/>
                  </p:cNvSpPr>
                  <p:nvPr/>
                </p:nvSpPr>
                <p:spPr bwMode="auto">
                  <a:xfrm>
                    <a:off x="844550" y="4337050"/>
                    <a:ext cx="79375" cy="69850"/>
                  </a:xfrm>
                  <a:custGeom>
                    <a:avLst/>
                    <a:gdLst>
                      <a:gd name="T0" fmla="*/ 24 w 50"/>
                      <a:gd name="T1" fmla="*/ 26 h 44"/>
                      <a:gd name="T2" fmla="*/ 24 w 50"/>
                      <a:gd name="T3" fmla="*/ 26 h 44"/>
                      <a:gd name="T4" fmla="*/ 24 w 50"/>
                      <a:gd name="T5" fmla="*/ 36 h 44"/>
                      <a:gd name="T6" fmla="*/ 20 w 50"/>
                      <a:gd name="T7" fmla="*/ 44 h 44"/>
                      <a:gd name="T8" fmla="*/ 50 w 50"/>
                      <a:gd name="T9" fmla="*/ 44 h 44"/>
                      <a:gd name="T10" fmla="*/ 50 w 50"/>
                      <a:gd name="T11" fmla="*/ 22 h 44"/>
                      <a:gd name="T12" fmla="*/ 24 w 50"/>
                      <a:gd name="T13" fmla="*/ 26 h 44"/>
                      <a:gd name="T14" fmla="*/ 24 w 50"/>
                      <a:gd name="T15" fmla="*/ 26 h 44"/>
                      <a:gd name="T16" fmla="*/ 24 w 50"/>
                      <a:gd name="T17" fmla="*/ 26 h 44"/>
                      <a:gd name="T18" fmla="*/ 6 w 50"/>
                      <a:gd name="T19" fmla="*/ 0 h 44"/>
                      <a:gd name="T20" fmla="*/ 6 w 50"/>
                      <a:gd name="T21" fmla="*/ 0 h 44"/>
                      <a:gd name="T22" fmla="*/ 0 w 50"/>
                      <a:gd name="T23" fmla="*/ 4 h 44"/>
                      <a:gd name="T24" fmla="*/ 4 w 50"/>
                      <a:gd name="T25" fmla="*/ 8 h 44"/>
                      <a:gd name="T26" fmla="*/ 8 w 50"/>
                      <a:gd name="T27" fmla="*/ 8 h 44"/>
                      <a:gd name="T28" fmla="*/ 8 w 50"/>
                      <a:gd name="T29" fmla="*/ 2 h 44"/>
                      <a:gd name="T30" fmla="*/ 8 w 50"/>
                      <a:gd name="T31" fmla="*/ 0 h 44"/>
                      <a:gd name="T32" fmla="*/ 6 w 50"/>
                      <a:gd name="T33" fmla="*/ 0 h 44"/>
                      <a:gd name="T34" fmla="*/ 6 w 50"/>
                      <a:gd name="T35" fmla="*/ 0 h 44"/>
                      <a:gd name="T36" fmla="*/ 6 w 50"/>
                      <a:gd name="T3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0" h="44">
                        <a:moveTo>
                          <a:pt x="24" y="26"/>
                        </a:moveTo>
                        <a:lnTo>
                          <a:pt x="24" y="26"/>
                        </a:lnTo>
                        <a:lnTo>
                          <a:pt x="24" y="36"/>
                        </a:lnTo>
                        <a:lnTo>
                          <a:pt x="20" y="44"/>
                        </a:lnTo>
                        <a:lnTo>
                          <a:pt x="50" y="44"/>
                        </a:lnTo>
                        <a:lnTo>
                          <a:pt x="50" y="22"/>
                        </a:lnTo>
                        <a:lnTo>
                          <a:pt x="24" y="26"/>
                        </a:lnTo>
                        <a:lnTo>
                          <a:pt x="24" y="26"/>
                        </a:lnTo>
                        <a:lnTo>
                          <a:pt x="24" y="26"/>
                        </a:lnTo>
                        <a:close/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2" name="Freeform 1679"/>
                  <p:cNvSpPr>
                    <a:spLocks noEditPoints="1"/>
                  </p:cNvSpPr>
                  <p:nvPr/>
                </p:nvSpPr>
                <p:spPr bwMode="auto">
                  <a:xfrm>
                    <a:off x="1231900" y="3517900"/>
                    <a:ext cx="257175" cy="295275"/>
                  </a:xfrm>
                  <a:custGeom>
                    <a:avLst/>
                    <a:gdLst>
                      <a:gd name="T0" fmla="*/ 0 w 162"/>
                      <a:gd name="T1" fmla="*/ 0 h 186"/>
                      <a:gd name="T2" fmla="*/ 0 w 162"/>
                      <a:gd name="T3" fmla="*/ 10 h 186"/>
                      <a:gd name="T4" fmla="*/ 4 w 162"/>
                      <a:gd name="T5" fmla="*/ 20 h 186"/>
                      <a:gd name="T6" fmla="*/ 0 w 162"/>
                      <a:gd name="T7" fmla="*/ 28 h 186"/>
                      <a:gd name="T8" fmla="*/ 0 w 162"/>
                      <a:gd name="T9" fmla="*/ 42 h 186"/>
                      <a:gd name="T10" fmla="*/ 4 w 162"/>
                      <a:gd name="T11" fmla="*/ 48 h 186"/>
                      <a:gd name="T12" fmla="*/ 110 w 162"/>
                      <a:gd name="T13" fmla="*/ 184 h 186"/>
                      <a:gd name="T14" fmla="*/ 116 w 162"/>
                      <a:gd name="T15" fmla="*/ 184 h 186"/>
                      <a:gd name="T16" fmla="*/ 130 w 162"/>
                      <a:gd name="T17" fmla="*/ 186 h 186"/>
                      <a:gd name="T18" fmla="*/ 138 w 162"/>
                      <a:gd name="T19" fmla="*/ 176 h 186"/>
                      <a:gd name="T20" fmla="*/ 146 w 162"/>
                      <a:gd name="T21" fmla="*/ 162 h 186"/>
                      <a:gd name="T22" fmla="*/ 162 w 162"/>
                      <a:gd name="T23" fmla="*/ 160 h 186"/>
                      <a:gd name="T24" fmla="*/ 154 w 162"/>
                      <a:gd name="T25" fmla="*/ 140 h 186"/>
                      <a:gd name="T26" fmla="*/ 158 w 162"/>
                      <a:gd name="T27" fmla="*/ 136 h 186"/>
                      <a:gd name="T28" fmla="*/ 154 w 162"/>
                      <a:gd name="T29" fmla="*/ 126 h 186"/>
                      <a:gd name="T30" fmla="*/ 140 w 162"/>
                      <a:gd name="T31" fmla="*/ 100 h 186"/>
                      <a:gd name="T32" fmla="*/ 132 w 162"/>
                      <a:gd name="T33" fmla="*/ 78 h 186"/>
                      <a:gd name="T34" fmla="*/ 128 w 162"/>
                      <a:gd name="T35" fmla="*/ 68 h 186"/>
                      <a:gd name="T36" fmla="*/ 122 w 162"/>
                      <a:gd name="T37" fmla="*/ 56 h 186"/>
                      <a:gd name="T38" fmla="*/ 118 w 162"/>
                      <a:gd name="T39" fmla="*/ 44 h 186"/>
                      <a:gd name="T40" fmla="*/ 122 w 162"/>
                      <a:gd name="T41" fmla="*/ 44 h 186"/>
                      <a:gd name="T42" fmla="*/ 126 w 162"/>
                      <a:gd name="T43" fmla="*/ 56 h 186"/>
                      <a:gd name="T44" fmla="*/ 140 w 162"/>
                      <a:gd name="T45" fmla="*/ 64 h 186"/>
                      <a:gd name="T46" fmla="*/ 144 w 162"/>
                      <a:gd name="T47" fmla="*/ 56 h 186"/>
                      <a:gd name="T48" fmla="*/ 148 w 162"/>
                      <a:gd name="T49" fmla="*/ 42 h 186"/>
                      <a:gd name="T50" fmla="*/ 144 w 162"/>
                      <a:gd name="T51" fmla="*/ 8 h 186"/>
                      <a:gd name="T52" fmla="*/ 130 w 162"/>
                      <a:gd name="T53" fmla="*/ 2 h 186"/>
                      <a:gd name="T54" fmla="*/ 110 w 162"/>
                      <a:gd name="T55" fmla="*/ 6 h 186"/>
                      <a:gd name="T56" fmla="*/ 104 w 162"/>
                      <a:gd name="T57" fmla="*/ 0 h 186"/>
                      <a:gd name="T58" fmla="*/ 100 w 162"/>
                      <a:gd name="T59" fmla="*/ 2 h 186"/>
                      <a:gd name="T60" fmla="*/ 98 w 162"/>
                      <a:gd name="T61" fmla="*/ 6 h 186"/>
                      <a:gd name="T62" fmla="*/ 92 w 162"/>
                      <a:gd name="T63" fmla="*/ 2 h 186"/>
                      <a:gd name="T64" fmla="*/ 82 w 162"/>
                      <a:gd name="T65" fmla="*/ 8 h 186"/>
                      <a:gd name="T66" fmla="*/ 58 w 162"/>
                      <a:gd name="T67" fmla="*/ 6 h 186"/>
                      <a:gd name="T68" fmla="*/ 54 w 162"/>
                      <a:gd name="T69" fmla="*/ 6 h 186"/>
                      <a:gd name="T70" fmla="*/ 48 w 162"/>
                      <a:gd name="T71" fmla="*/ 6 h 186"/>
                      <a:gd name="T72" fmla="*/ 48 w 162"/>
                      <a:gd name="T73" fmla="*/ 10 h 186"/>
                      <a:gd name="T74" fmla="*/ 30 w 162"/>
                      <a:gd name="T75" fmla="*/ 10 h 186"/>
                      <a:gd name="T76" fmla="*/ 16 w 162"/>
                      <a:gd name="T77" fmla="*/ 6 h 186"/>
                      <a:gd name="T78" fmla="*/ 10 w 162"/>
                      <a:gd name="T79" fmla="*/ 8 h 186"/>
                      <a:gd name="T80" fmla="*/ 8 w 162"/>
                      <a:gd name="T81" fmla="*/ 6 h 186"/>
                      <a:gd name="T82" fmla="*/ 0 w 162"/>
                      <a:gd name="T83" fmla="*/ 0 h 186"/>
                      <a:gd name="T84" fmla="*/ 118 w 162"/>
                      <a:gd name="T85" fmla="*/ 30 h 186"/>
                      <a:gd name="T86" fmla="*/ 118 w 162"/>
                      <a:gd name="T87" fmla="*/ 34 h 186"/>
                      <a:gd name="T88" fmla="*/ 116 w 162"/>
                      <a:gd name="T89" fmla="*/ 30 h 186"/>
                      <a:gd name="T90" fmla="*/ 118 w 162"/>
                      <a:gd name="T91" fmla="*/ 3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62" h="18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4" y="18"/>
                        </a:lnTo>
                        <a:lnTo>
                          <a:pt x="4" y="20"/>
                        </a:lnTo>
                        <a:lnTo>
                          <a:pt x="2" y="24"/>
                        </a:lnTo>
                        <a:lnTo>
                          <a:pt x="0" y="28"/>
                        </a:lnTo>
                        <a:lnTo>
                          <a:pt x="0" y="36"/>
                        </a:lnTo>
                        <a:lnTo>
                          <a:pt x="0" y="42"/>
                        </a:lnTo>
                        <a:lnTo>
                          <a:pt x="2" y="44"/>
                        </a:lnTo>
                        <a:lnTo>
                          <a:pt x="4" y="48"/>
                        </a:lnTo>
                        <a:lnTo>
                          <a:pt x="8" y="180"/>
                        </a:lnTo>
                        <a:lnTo>
                          <a:pt x="110" y="184"/>
                        </a:lnTo>
                        <a:lnTo>
                          <a:pt x="116" y="178"/>
                        </a:lnTo>
                        <a:lnTo>
                          <a:pt x="116" y="184"/>
                        </a:lnTo>
                        <a:lnTo>
                          <a:pt x="128" y="184"/>
                        </a:lnTo>
                        <a:lnTo>
                          <a:pt x="130" y="186"/>
                        </a:lnTo>
                        <a:lnTo>
                          <a:pt x="136" y="184"/>
                        </a:lnTo>
                        <a:lnTo>
                          <a:pt x="138" y="176"/>
                        </a:lnTo>
                        <a:lnTo>
                          <a:pt x="144" y="174"/>
                        </a:lnTo>
                        <a:lnTo>
                          <a:pt x="146" y="162"/>
                        </a:lnTo>
                        <a:lnTo>
                          <a:pt x="150" y="162"/>
                        </a:lnTo>
                        <a:lnTo>
                          <a:pt x="162" y="160"/>
                        </a:lnTo>
                        <a:lnTo>
                          <a:pt x="156" y="150"/>
                        </a:lnTo>
                        <a:lnTo>
                          <a:pt x="154" y="140"/>
                        </a:lnTo>
                        <a:lnTo>
                          <a:pt x="158" y="140"/>
                        </a:lnTo>
                        <a:lnTo>
                          <a:pt x="158" y="136"/>
                        </a:lnTo>
                        <a:lnTo>
                          <a:pt x="158" y="134"/>
                        </a:lnTo>
                        <a:lnTo>
                          <a:pt x="154" y="126"/>
                        </a:lnTo>
                        <a:lnTo>
                          <a:pt x="148" y="116"/>
                        </a:lnTo>
                        <a:lnTo>
                          <a:pt x="140" y="100"/>
                        </a:lnTo>
                        <a:lnTo>
                          <a:pt x="136" y="86"/>
                        </a:lnTo>
                        <a:lnTo>
                          <a:pt x="132" y="78"/>
                        </a:lnTo>
                        <a:lnTo>
                          <a:pt x="128" y="72"/>
                        </a:lnTo>
                        <a:lnTo>
                          <a:pt x="128" y="68"/>
                        </a:lnTo>
                        <a:lnTo>
                          <a:pt x="128" y="62"/>
                        </a:lnTo>
                        <a:lnTo>
                          <a:pt x="122" y="56"/>
                        </a:lnTo>
                        <a:lnTo>
                          <a:pt x="118" y="48"/>
                        </a:lnTo>
                        <a:lnTo>
                          <a:pt x="118" y="44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2" y="46"/>
                        </a:lnTo>
                        <a:lnTo>
                          <a:pt x="126" y="56"/>
                        </a:lnTo>
                        <a:lnTo>
                          <a:pt x="136" y="68"/>
                        </a:lnTo>
                        <a:lnTo>
                          <a:pt x="140" y="64"/>
                        </a:lnTo>
                        <a:lnTo>
                          <a:pt x="144" y="64"/>
                        </a:lnTo>
                        <a:lnTo>
                          <a:pt x="144" y="56"/>
                        </a:lnTo>
                        <a:lnTo>
                          <a:pt x="146" y="46"/>
                        </a:lnTo>
                        <a:lnTo>
                          <a:pt x="148" y="42"/>
                        </a:lnTo>
                        <a:lnTo>
                          <a:pt x="146" y="16"/>
                        </a:lnTo>
                        <a:lnTo>
                          <a:pt x="144" y="8"/>
                        </a:lnTo>
                        <a:lnTo>
                          <a:pt x="140" y="2"/>
                        </a:lnTo>
                        <a:lnTo>
                          <a:pt x="130" y="2"/>
                        </a:lnTo>
                        <a:lnTo>
                          <a:pt x="118" y="2"/>
                        </a:lnTo>
                        <a:lnTo>
                          <a:pt x="110" y="6"/>
                        </a:lnTo>
                        <a:lnTo>
                          <a:pt x="108" y="2"/>
                        </a:lnTo>
                        <a:lnTo>
                          <a:pt x="104" y="0"/>
                        </a:lnTo>
                        <a:lnTo>
                          <a:pt x="100" y="0"/>
                        </a:lnTo>
                        <a:lnTo>
                          <a:pt x="100" y="2"/>
                        </a:lnTo>
                        <a:lnTo>
                          <a:pt x="102" y="6"/>
                        </a:lnTo>
                        <a:lnTo>
                          <a:pt x="98" y="6"/>
                        </a:lnTo>
                        <a:lnTo>
                          <a:pt x="98" y="2"/>
                        </a:lnTo>
                        <a:lnTo>
                          <a:pt x="92" y="2"/>
                        </a:lnTo>
                        <a:lnTo>
                          <a:pt x="90" y="6"/>
                        </a:lnTo>
                        <a:lnTo>
                          <a:pt x="82" y="8"/>
                        </a:lnTo>
                        <a:lnTo>
                          <a:pt x="66" y="6"/>
                        </a:lnTo>
                        <a:lnTo>
                          <a:pt x="58" y="6"/>
                        </a:lnTo>
                        <a:lnTo>
                          <a:pt x="58" y="8"/>
                        </a:lnTo>
                        <a:lnTo>
                          <a:pt x="54" y="6"/>
                        </a:lnTo>
                        <a:lnTo>
                          <a:pt x="52" y="2"/>
                        </a:lnTo>
                        <a:lnTo>
                          <a:pt x="48" y="6"/>
                        </a:lnTo>
                        <a:lnTo>
                          <a:pt x="48" y="8"/>
                        </a:lnTo>
                        <a:lnTo>
                          <a:pt x="48" y="10"/>
                        </a:lnTo>
                        <a:lnTo>
                          <a:pt x="38" y="18"/>
                        </a:lnTo>
                        <a:lnTo>
                          <a:pt x="30" y="10"/>
                        </a:lnTo>
                        <a:lnTo>
                          <a:pt x="20" y="6"/>
                        </a:lnTo>
                        <a:lnTo>
                          <a:pt x="16" y="6"/>
                        </a:lnTo>
                        <a:lnTo>
                          <a:pt x="12" y="8"/>
                        </a:lnTo>
                        <a:lnTo>
                          <a:pt x="10" y="8"/>
                        </a:lnTo>
                        <a:lnTo>
                          <a:pt x="8" y="8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  <a:moveTo>
                          <a:pt x="118" y="30"/>
                        </a:moveTo>
                        <a:lnTo>
                          <a:pt x="118" y="30"/>
                        </a:lnTo>
                        <a:lnTo>
                          <a:pt x="118" y="34"/>
                        </a:lnTo>
                        <a:lnTo>
                          <a:pt x="116" y="36"/>
                        </a:lnTo>
                        <a:lnTo>
                          <a:pt x="116" y="30"/>
                        </a:lnTo>
                        <a:lnTo>
                          <a:pt x="118" y="30"/>
                        </a:lnTo>
                        <a:lnTo>
                          <a:pt x="118" y="30"/>
                        </a:lnTo>
                        <a:lnTo>
                          <a:pt x="118" y="3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3" name="Freeform 1680"/>
                  <p:cNvSpPr/>
                  <p:nvPr/>
                </p:nvSpPr>
                <p:spPr bwMode="auto">
                  <a:xfrm>
                    <a:off x="1619250" y="4079875"/>
                    <a:ext cx="50800" cy="63500"/>
                  </a:xfrm>
                  <a:custGeom>
                    <a:avLst/>
                    <a:gdLst>
                      <a:gd name="T0" fmla="*/ 28 w 32"/>
                      <a:gd name="T1" fmla="*/ 2 h 40"/>
                      <a:gd name="T2" fmla="*/ 28 w 32"/>
                      <a:gd name="T3" fmla="*/ 2 h 40"/>
                      <a:gd name="T4" fmla="*/ 22 w 32"/>
                      <a:gd name="T5" fmla="*/ 14 h 40"/>
                      <a:gd name="T6" fmla="*/ 26 w 32"/>
                      <a:gd name="T7" fmla="*/ 14 h 40"/>
                      <a:gd name="T8" fmla="*/ 32 w 32"/>
                      <a:gd name="T9" fmla="*/ 24 h 40"/>
                      <a:gd name="T10" fmla="*/ 22 w 32"/>
                      <a:gd name="T11" fmla="*/ 36 h 40"/>
                      <a:gd name="T12" fmla="*/ 14 w 32"/>
                      <a:gd name="T13" fmla="*/ 36 h 40"/>
                      <a:gd name="T14" fmla="*/ 8 w 32"/>
                      <a:gd name="T15" fmla="*/ 40 h 40"/>
                      <a:gd name="T16" fmla="*/ 4 w 32"/>
                      <a:gd name="T17" fmla="*/ 36 h 40"/>
                      <a:gd name="T18" fmla="*/ 0 w 32"/>
                      <a:gd name="T19" fmla="*/ 34 h 40"/>
                      <a:gd name="T20" fmla="*/ 4 w 32"/>
                      <a:gd name="T21" fmla="*/ 28 h 40"/>
                      <a:gd name="T22" fmla="*/ 4 w 32"/>
                      <a:gd name="T23" fmla="*/ 24 h 40"/>
                      <a:gd name="T24" fmla="*/ 4 w 32"/>
                      <a:gd name="T25" fmla="*/ 22 h 40"/>
                      <a:gd name="T26" fmla="*/ 6 w 32"/>
                      <a:gd name="T27" fmla="*/ 16 h 40"/>
                      <a:gd name="T28" fmla="*/ 8 w 32"/>
                      <a:gd name="T29" fmla="*/ 10 h 40"/>
                      <a:gd name="T30" fmla="*/ 10 w 32"/>
                      <a:gd name="T31" fmla="*/ 6 h 40"/>
                      <a:gd name="T32" fmla="*/ 14 w 32"/>
                      <a:gd name="T33" fmla="*/ 2 h 40"/>
                      <a:gd name="T34" fmla="*/ 18 w 32"/>
                      <a:gd name="T35" fmla="*/ 6 h 40"/>
                      <a:gd name="T36" fmla="*/ 28 w 32"/>
                      <a:gd name="T37" fmla="*/ 0 h 40"/>
                      <a:gd name="T38" fmla="*/ 28 w 32"/>
                      <a:gd name="T39" fmla="*/ 2 h 40"/>
                      <a:gd name="T40" fmla="*/ 28 w 32"/>
                      <a:gd name="T41" fmla="*/ 2 h 40"/>
                      <a:gd name="T42" fmla="*/ 28 w 32"/>
                      <a:gd name="T43" fmla="*/ 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2" h="40">
                        <a:moveTo>
                          <a:pt x="28" y="2"/>
                        </a:moveTo>
                        <a:lnTo>
                          <a:pt x="28" y="2"/>
                        </a:lnTo>
                        <a:lnTo>
                          <a:pt x="22" y="14"/>
                        </a:lnTo>
                        <a:lnTo>
                          <a:pt x="26" y="14"/>
                        </a:lnTo>
                        <a:lnTo>
                          <a:pt x="32" y="24"/>
                        </a:lnTo>
                        <a:lnTo>
                          <a:pt x="22" y="36"/>
                        </a:lnTo>
                        <a:lnTo>
                          <a:pt x="14" y="36"/>
                        </a:lnTo>
                        <a:lnTo>
                          <a:pt x="8" y="40"/>
                        </a:lnTo>
                        <a:lnTo>
                          <a:pt x="4" y="36"/>
                        </a:lnTo>
                        <a:lnTo>
                          <a:pt x="0" y="34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lnTo>
                          <a:pt x="4" y="22"/>
                        </a:lnTo>
                        <a:lnTo>
                          <a:pt x="6" y="16"/>
                        </a:lnTo>
                        <a:lnTo>
                          <a:pt x="8" y="10"/>
                        </a:lnTo>
                        <a:lnTo>
                          <a:pt x="10" y="6"/>
                        </a:lnTo>
                        <a:lnTo>
                          <a:pt x="14" y="2"/>
                        </a:lnTo>
                        <a:lnTo>
                          <a:pt x="18" y="6"/>
                        </a:lnTo>
                        <a:lnTo>
                          <a:pt x="28" y="0"/>
                        </a:lnTo>
                        <a:lnTo>
                          <a:pt x="28" y="2"/>
                        </a:lnTo>
                        <a:lnTo>
                          <a:pt x="28" y="2"/>
                        </a:lnTo>
                        <a:lnTo>
                          <a:pt x="28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4" name="Freeform 1681"/>
                  <p:cNvSpPr>
                    <a:spLocks noEditPoints="1"/>
                  </p:cNvSpPr>
                  <p:nvPr/>
                </p:nvSpPr>
                <p:spPr bwMode="auto">
                  <a:xfrm>
                    <a:off x="844550" y="2638425"/>
                    <a:ext cx="107950" cy="133350"/>
                  </a:xfrm>
                  <a:custGeom>
                    <a:avLst/>
                    <a:gdLst>
                      <a:gd name="T0" fmla="*/ 26 w 68"/>
                      <a:gd name="T1" fmla="*/ 70 h 84"/>
                      <a:gd name="T2" fmla="*/ 32 w 68"/>
                      <a:gd name="T3" fmla="*/ 62 h 84"/>
                      <a:gd name="T4" fmla="*/ 34 w 68"/>
                      <a:gd name="T5" fmla="*/ 70 h 84"/>
                      <a:gd name="T6" fmla="*/ 44 w 68"/>
                      <a:gd name="T7" fmla="*/ 82 h 84"/>
                      <a:gd name="T8" fmla="*/ 36 w 68"/>
                      <a:gd name="T9" fmla="*/ 60 h 84"/>
                      <a:gd name="T10" fmla="*/ 36 w 68"/>
                      <a:gd name="T11" fmla="*/ 42 h 84"/>
                      <a:gd name="T12" fmla="*/ 42 w 68"/>
                      <a:gd name="T13" fmla="*/ 44 h 84"/>
                      <a:gd name="T14" fmla="*/ 44 w 68"/>
                      <a:gd name="T15" fmla="*/ 36 h 84"/>
                      <a:gd name="T16" fmla="*/ 36 w 68"/>
                      <a:gd name="T17" fmla="*/ 28 h 84"/>
                      <a:gd name="T18" fmla="*/ 32 w 68"/>
                      <a:gd name="T19" fmla="*/ 22 h 84"/>
                      <a:gd name="T20" fmla="*/ 34 w 68"/>
                      <a:gd name="T21" fmla="*/ 18 h 84"/>
                      <a:gd name="T22" fmla="*/ 40 w 68"/>
                      <a:gd name="T23" fmla="*/ 16 h 84"/>
                      <a:gd name="T24" fmla="*/ 40 w 68"/>
                      <a:gd name="T25" fmla="*/ 0 h 84"/>
                      <a:gd name="T26" fmla="*/ 26 w 68"/>
                      <a:gd name="T27" fmla="*/ 14 h 84"/>
                      <a:gd name="T28" fmla="*/ 18 w 68"/>
                      <a:gd name="T29" fmla="*/ 18 h 84"/>
                      <a:gd name="T30" fmla="*/ 8 w 68"/>
                      <a:gd name="T31" fmla="*/ 22 h 84"/>
                      <a:gd name="T32" fmla="*/ 6 w 68"/>
                      <a:gd name="T33" fmla="*/ 28 h 84"/>
                      <a:gd name="T34" fmla="*/ 8 w 68"/>
                      <a:gd name="T35" fmla="*/ 32 h 84"/>
                      <a:gd name="T36" fmla="*/ 14 w 68"/>
                      <a:gd name="T37" fmla="*/ 24 h 84"/>
                      <a:gd name="T38" fmla="*/ 14 w 68"/>
                      <a:gd name="T39" fmla="*/ 32 h 84"/>
                      <a:gd name="T40" fmla="*/ 16 w 68"/>
                      <a:gd name="T41" fmla="*/ 24 h 84"/>
                      <a:gd name="T42" fmla="*/ 24 w 68"/>
                      <a:gd name="T43" fmla="*/ 22 h 84"/>
                      <a:gd name="T44" fmla="*/ 24 w 68"/>
                      <a:gd name="T45" fmla="*/ 32 h 84"/>
                      <a:gd name="T46" fmla="*/ 22 w 68"/>
                      <a:gd name="T47" fmla="*/ 28 h 84"/>
                      <a:gd name="T48" fmla="*/ 14 w 68"/>
                      <a:gd name="T49" fmla="*/ 36 h 84"/>
                      <a:gd name="T50" fmla="*/ 4 w 68"/>
                      <a:gd name="T51" fmla="*/ 38 h 84"/>
                      <a:gd name="T52" fmla="*/ 0 w 68"/>
                      <a:gd name="T53" fmla="*/ 46 h 84"/>
                      <a:gd name="T54" fmla="*/ 8 w 68"/>
                      <a:gd name="T55" fmla="*/ 48 h 84"/>
                      <a:gd name="T56" fmla="*/ 6 w 68"/>
                      <a:gd name="T57" fmla="*/ 64 h 84"/>
                      <a:gd name="T58" fmla="*/ 14 w 68"/>
                      <a:gd name="T59" fmla="*/ 70 h 84"/>
                      <a:gd name="T60" fmla="*/ 14 w 68"/>
                      <a:gd name="T61" fmla="*/ 70 h 84"/>
                      <a:gd name="T62" fmla="*/ 60 w 68"/>
                      <a:gd name="T63" fmla="*/ 74 h 84"/>
                      <a:gd name="T64" fmla="*/ 50 w 68"/>
                      <a:gd name="T65" fmla="*/ 80 h 84"/>
                      <a:gd name="T66" fmla="*/ 50 w 68"/>
                      <a:gd name="T67" fmla="*/ 84 h 84"/>
                      <a:gd name="T68" fmla="*/ 64 w 68"/>
                      <a:gd name="T69" fmla="*/ 80 h 84"/>
                      <a:gd name="T70" fmla="*/ 60 w 68"/>
                      <a:gd name="T71" fmla="*/ 74 h 84"/>
                      <a:gd name="T72" fmla="*/ 60 w 68"/>
                      <a:gd name="T73" fmla="*/ 74 h 84"/>
                      <a:gd name="T74" fmla="*/ 54 w 68"/>
                      <a:gd name="T75" fmla="*/ 52 h 84"/>
                      <a:gd name="T76" fmla="*/ 56 w 68"/>
                      <a:gd name="T77" fmla="*/ 54 h 84"/>
                      <a:gd name="T78" fmla="*/ 46 w 68"/>
                      <a:gd name="T79" fmla="*/ 54 h 84"/>
                      <a:gd name="T80" fmla="*/ 50 w 68"/>
                      <a:gd name="T81" fmla="*/ 64 h 84"/>
                      <a:gd name="T82" fmla="*/ 52 w 68"/>
                      <a:gd name="T83" fmla="*/ 66 h 84"/>
                      <a:gd name="T84" fmla="*/ 56 w 68"/>
                      <a:gd name="T85" fmla="*/ 70 h 84"/>
                      <a:gd name="T86" fmla="*/ 56 w 68"/>
                      <a:gd name="T87" fmla="*/ 70 h 84"/>
                      <a:gd name="T88" fmla="*/ 60 w 68"/>
                      <a:gd name="T89" fmla="*/ 70 h 84"/>
                      <a:gd name="T90" fmla="*/ 68 w 68"/>
                      <a:gd name="T91" fmla="*/ 44 h 84"/>
                      <a:gd name="T92" fmla="*/ 60 w 68"/>
                      <a:gd name="T93" fmla="*/ 4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68" h="84">
                        <a:moveTo>
                          <a:pt x="14" y="70"/>
                        </a:moveTo>
                        <a:lnTo>
                          <a:pt x="26" y="70"/>
                        </a:lnTo>
                        <a:lnTo>
                          <a:pt x="28" y="64"/>
                        </a:lnTo>
                        <a:lnTo>
                          <a:pt x="32" y="62"/>
                        </a:lnTo>
                        <a:lnTo>
                          <a:pt x="32" y="66"/>
                        </a:lnTo>
                        <a:lnTo>
                          <a:pt x="34" y="70"/>
                        </a:lnTo>
                        <a:lnTo>
                          <a:pt x="40" y="70"/>
                        </a:lnTo>
                        <a:lnTo>
                          <a:pt x="44" y="82"/>
                        </a:lnTo>
                        <a:lnTo>
                          <a:pt x="40" y="60"/>
                        </a:lnTo>
                        <a:lnTo>
                          <a:pt x="36" y="60"/>
                        </a:lnTo>
                        <a:lnTo>
                          <a:pt x="32" y="60"/>
                        </a:lnTo>
                        <a:lnTo>
                          <a:pt x="36" y="42"/>
                        </a:lnTo>
                        <a:lnTo>
                          <a:pt x="40" y="44"/>
                        </a:lnTo>
                        <a:lnTo>
                          <a:pt x="42" y="44"/>
                        </a:lnTo>
                        <a:lnTo>
                          <a:pt x="44" y="44"/>
                        </a:lnTo>
                        <a:lnTo>
                          <a:pt x="44" y="36"/>
                        </a:lnTo>
                        <a:lnTo>
                          <a:pt x="36" y="36"/>
                        </a:lnTo>
                        <a:lnTo>
                          <a:pt x="36" y="28"/>
                        </a:lnTo>
                        <a:lnTo>
                          <a:pt x="36" y="22"/>
                        </a:lnTo>
                        <a:lnTo>
                          <a:pt x="32" y="22"/>
                        </a:lnTo>
                        <a:lnTo>
                          <a:pt x="28" y="18"/>
                        </a:lnTo>
                        <a:lnTo>
                          <a:pt x="34" y="18"/>
                        </a:lnTo>
                        <a:lnTo>
                          <a:pt x="36" y="18"/>
                        </a:lnTo>
                        <a:lnTo>
                          <a:pt x="40" y="16"/>
                        </a:lnTo>
                        <a:lnTo>
                          <a:pt x="42" y="8"/>
                        </a:lnTo>
                        <a:lnTo>
                          <a:pt x="40" y="0"/>
                        </a:lnTo>
                        <a:lnTo>
                          <a:pt x="28" y="8"/>
                        </a:lnTo>
                        <a:lnTo>
                          <a:pt x="26" y="14"/>
                        </a:lnTo>
                        <a:lnTo>
                          <a:pt x="24" y="16"/>
                        </a:lnTo>
                        <a:lnTo>
                          <a:pt x="18" y="18"/>
                        </a:lnTo>
                        <a:lnTo>
                          <a:pt x="14" y="16"/>
                        </a:lnTo>
                        <a:lnTo>
                          <a:pt x="8" y="22"/>
                        </a:lnTo>
                        <a:lnTo>
                          <a:pt x="4" y="26"/>
                        </a:lnTo>
                        <a:lnTo>
                          <a:pt x="6" y="28"/>
                        </a:lnTo>
                        <a:lnTo>
                          <a:pt x="6" y="32"/>
                        </a:lnTo>
                        <a:lnTo>
                          <a:pt x="8" y="32"/>
                        </a:lnTo>
                        <a:lnTo>
                          <a:pt x="12" y="24"/>
                        </a:lnTo>
                        <a:lnTo>
                          <a:pt x="14" y="24"/>
                        </a:lnTo>
                        <a:lnTo>
                          <a:pt x="14" y="28"/>
                        </a:lnTo>
                        <a:lnTo>
                          <a:pt x="14" y="32"/>
                        </a:lnTo>
                        <a:lnTo>
                          <a:pt x="16" y="26"/>
                        </a:lnTo>
                        <a:lnTo>
                          <a:pt x="16" y="24"/>
                        </a:lnTo>
                        <a:lnTo>
                          <a:pt x="14" y="22"/>
                        </a:lnTo>
                        <a:lnTo>
                          <a:pt x="24" y="22"/>
                        </a:lnTo>
                        <a:lnTo>
                          <a:pt x="24" y="26"/>
                        </a:lnTo>
                        <a:lnTo>
                          <a:pt x="24" y="32"/>
                        </a:lnTo>
                        <a:lnTo>
                          <a:pt x="22" y="32"/>
                        </a:lnTo>
                        <a:lnTo>
                          <a:pt x="22" y="28"/>
                        </a:lnTo>
                        <a:lnTo>
                          <a:pt x="18" y="28"/>
                        </a:lnTo>
                        <a:lnTo>
                          <a:pt x="14" y="36"/>
                        </a:lnTo>
                        <a:lnTo>
                          <a:pt x="0" y="36"/>
                        </a:lnTo>
                        <a:lnTo>
                          <a:pt x="4" y="38"/>
                        </a:lnTo>
                        <a:lnTo>
                          <a:pt x="4" y="42"/>
                        </a:lnTo>
                        <a:lnTo>
                          <a:pt x="0" y="46"/>
                        </a:lnTo>
                        <a:lnTo>
                          <a:pt x="6" y="46"/>
                        </a:lnTo>
                        <a:lnTo>
                          <a:pt x="8" y="48"/>
                        </a:lnTo>
                        <a:lnTo>
                          <a:pt x="8" y="52"/>
                        </a:lnTo>
                        <a:lnTo>
                          <a:pt x="6" y="64"/>
                        </a:lnTo>
                        <a:lnTo>
                          <a:pt x="14" y="66"/>
                        </a:lnTo>
                        <a:lnTo>
                          <a:pt x="14" y="70"/>
                        </a:lnTo>
                        <a:lnTo>
                          <a:pt x="14" y="70"/>
                        </a:lnTo>
                        <a:lnTo>
                          <a:pt x="14" y="70"/>
                        </a:lnTo>
                        <a:close/>
                        <a:moveTo>
                          <a:pt x="60" y="74"/>
                        </a:moveTo>
                        <a:lnTo>
                          <a:pt x="60" y="74"/>
                        </a:lnTo>
                        <a:lnTo>
                          <a:pt x="50" y="76"/>
                        </a:lnTo>
                        <a:lnTo>
                          <a:pt x="50" y="80"/>
                        </a:lnTo>
                        <a:lnTo>
                          <a:pt x="50" y="82"/>
                        </a:lnTo>
                        <a:lnTo>
                          <a:pt x="50" y="84"/>
                        </a:lnTo>
                        <a:lnTo>
                          <a:pt x="54" y="84"/>
                        </a:lnTo>
                        <a:lnTo>
                          <a:pt x="64" y="80"/>
                        </a:lnTo>
                        <a:lnTo>
                          <a:pt x="68" y="74"/>
                        </a:lnTo>
                        <a:lnTo>
                          <a:pt x="60" y="74"/>
                        </a:lnTo>
                        <a:lnTo>
                          <a:pt x="60" y="74"/>
                        </a:lnTo>
                        <a:lnTo>
                          <a:pt x="60" y="74"/>
                        </a:lnTo>
                        <a:close/>
                        <a:moveTo>
                          <a:pt x="60" y="44"/>
                        </a:moveTo>
                        <a:lnTo>
                          <a:pt x="54" y="52"/>
                        </a:lnTo>
                        <a:lnTo>
                          <a:pt x="56" y="52"/>
                        </a:lnTo>
                        <a:lnTo>
                          <a:pt x="56" y="54"/>
                        </a:lnTo>
                        <a:lnTo>
                          <a:pt x="50" y="52"/>
                        </a:lnTo>
                        <a:lnTo>
                          <a:pt x="46" y="54"/>
                        </a:lnTo>
                        <a:lnTo>
                          <a:pt x="44" y="56"/>
                        </a:lnTo>
                        <a:lnTo>
                          <a:pt x="50" y="64"/>
                        </a:lnTo>
                        <a:lnTo>
                          <a:pt x="50" y="70"/>
                        </a:lnTo>
                        <a:lnTo>
                          <a:pt x="52" y="66"/>
                        </a:lnTo>
                        <a:lnTo>
                          <a:pt x="54" y="66"/>
                        </a:lnTo>
                        <a:lnTo>
                          <a:pt x="56" y="70"/>
                        </a:lnTo>
                        <a:lnTo>
                          <a:pt x="54" y="70"/>
                        </a:lnTo>
                        <a:lnTo>
                          <a:pt x="56" y="70"/>
                        </a:lnTo>
                        <a:lnTo>
                          <a:pt x="62" y="70"/>
                        </a:lnTo>
                        <a:lnTo>
                          <a:pt x="60" y="70"/>
                        </a:lnTo>
                        <a:lnTo>
                          <a:pt x="68" y="66"/>
                        </a:lnTo>
                        <a:lnTo>
                          <a:pt x="68" y="44"/>
                        </a:lnTo>
                        <a:lnTo>
                          <a:pt x="60" y="44"/>
                        </a:lnTo>
                        <a:lnTo>
                          <a:pt x="60" y="44"/>
                        </a:lnTo>
                        <a:lnTo>
                          <a:pt x="60" y="4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5" name="Freeform 1682"/>
                  <p:cNvSpPr/>
                  <p:nvPr/>
                </p:nvSpPr>
                <p:spPr bwMode="auto">
                  <a:xfrm>
                    <a:off x="942975" y="2882900"/>
                    <a:ext cx="136525" cy="92075"/>
                  </a:xfrm>
                  <a:custGeom>
                    <a:avLst/>
                    <a:gdLst>
                      <a:gd name="T0" fmla="*/ 68 w 86"/>
                      <a:gd name="T1" fmla="*/ 52 h 58"/>
                      <a:gd name="T2" fmla="*/ 68 w 86"/>
                      <a:gd name="T3" fmla="*/ 52 h 58"/>
                      <a:gd name="T4" fmla="*/ 72 w 86"/>
                      <a:gd name="T5" fmla="*/ 50 h 58"/>
                      <a:gd name="T6" fmla="*/ 72 w 86"/>
                      <a:gd name="T7" fmla="*/ 48 h 58"/>
                      <a:gd name="T8" fmla="*/ 74 w 86"/>
                      <a:gd name="T9" fmla="*/ 44 h 58"/>
                      <a:gd name="T10" fmla="*/ 76 w 86"/>
                      <a:gd name="T11" fmla="*/ 44 h 58"/>
                      <a:gd name="T12" fmla="*/ 76 w 86"/>
                      <a:gd name="T13" fmla="*/ 42 h 58"/>
                      <a:gd name="T14" fmla="*/ 76 w 86"/>
                      <a:gd name="T15" fmla="*/ 40 h 58"/>
                      <a:gd name="T16" fmla="*/ 80 w 86"/>
                      <a:gd name="T17" fmla="*/ 40 h 58"/>
                      <a:gd name="T18" fmla="*/ 86 w 86"/>
                      <a:gd name="T19" fmla="*/ 34 h 58"/>
                      <a:gd name="T20" fmla="*/ 84 w 86"/>
                      <a:gd name="T21" fmla="*/ 32 h 58"/>
                      <a:gd name="T22" fmla="*/ 82 w 86"/>
                      <a:gd name="T23" fmla="*/ 26 h 58"/>
                      <a:gd name="T24" fmla="*/ 80 w 86"/>
                      <a:gd name="T25" fmla="*/ 26 h 58"/>
                      <a:gd name="T26" fmla="*/ 76 w 86"/>
                      <a:gd name="T27" fmla="*/ 24 h 58"/>
                      <a:gd name="T28" fmla="*/ 76 w 86"/>
                      <a:gd name="T29" fmla="*/ 22 h 58"/>
                      <a:gd name="T30" fmla="*/ 74 w 86"/>
                      <a:gd name="T31" fmla="*/ 18 h 58"/>
                      <a:gd name="T32" fmla="*/ 68 w 86"/>
                      <a:gd name="T33" fmla="*/ 22 h 58"/>
                      <a:gd name="T34" fmla="*/ 64 w 86"/>
                      <a:gd name="T35" fmla="*/ 18 h 58"/>
                      <a:gd name="T36" fmla="*/ 58 w 86"/>
                      <a:gd name="T37" fmla="*/ 14 h 58"/>
                      <a:gd name="T38" fmla="*/ 56 w 86"/>
                      <a:gd name="T39" fmla="*/ 10 h 58"/>
                      <a:gd name="T40" fmla="*/ 54 w 86"/>
                      <a:gd name="T41" fmla="*/ 14 h 58"/>
                      <a:gd name="T42" fmla="*/ 52 w 86"/>
                      <a:gd name="T43" fmla="*/ 14 h 58"/>
                      <a:gd name="T44" fmla="*/ 52 w 86"/>
                      <a:gd name="T45" fmla="*/ 10 h 58"/>
                      <a:gd name="T46" fmla="*/ 46 w 86"/>
                      <a:gd name="T47" fmla="*/ 8 h 58"/>
                      <a:gd name="T48" fmla="*/ 38 w 86"/>
                      <a:gd name="T49" fmla="*/ 8 h 58"/>
                      <a:gd name="T50" fmla="*/ 36 w 86"/>
                      <a:gd name="T51" fmla="*/ 6 h 58"/>
                      <a:gd name="T52" fmla="*/ 28 w 86"/>
                      <a:gd name="T53" fmla="*/ 0 h 58"/>
                      <a:gd name="T54" fmla="*/ 18 w 86"/>
                      <a:gd name="T55" fmla="*/ 8 h 58"/>
                      <a:gd name="T56" fmla="*/ 14 w 86"/>
                      <a:gd name="T57" fmla="*/ 10 h 58"/>
                      <a:gd name="T58" fmla="*/ 10 w 86"/>
                      <a:gd name="T59" fmla="*/ 14 h 58"/>
                      <a:gd name="T60" fmla="*/ 8 w 86"/>
                      <a:gd name="T61" fmla="*/ 16 h 58"/>
                      <a:gd name="T62" fmla="*/ 2 w 86"/>
                      <a:gd name="T63" fmla="*/ 18 h 58"/>
                      <a:gd name="T64" fmla="*/ 0 w 86"/>
                      <a:gd name="T65" fmla="*/ 18 h 58"/>
                      <a:gd name="T66" fmla="*/ 0 w 86"/>
                      <a:gd name="T67" fmla="*/ 24 h 58"/>
                      <a:gd name="T68" fmla="*/ 8 w 86"/>
                      <a:gd name="T69" fmla="*/ 32 h 58"/>
                      <a:gd name="T70" fmla="*/ 10 w 86"/>
                      <a:gd name="T71" fmla="*/ 38 h 58"/>
                      <a:gd name="T72" fmla="*/ 10 w 86"/>
                      <a:gd name="T73" fmla="*/ 42 h 58"/>
                      <a:gd name="T74" fmla="*/ 10 w 86"/>
                      <a:gd name="T75" fmla="*/ 44 h 58"/>
                      <a:gd name="T76" fmla="*/ 14 w 86"/>
                      <a:gd name="T77" fmla="*/ 44 h 58"/>
                      <a:gd name="T78" fmla="*/ 16 w 86"/>
                      <a:gd name="T79" fmla="*/ 44 h 58"/>
                      <a:gd name="T80" fmla="*/ 18 w 86"/>
                      <a:gd name="T81" fmla="*/ 48 h 58"/>
                      <a:gd name="T82" fmla="*/ 24 w 86"/>
                      <a:gd name="T83" fmla="*/ 52 h 58"/>
                      <a:gd name="T84" fmla="*/ 28 w 86"/>
                      <a:gd name="T85" fmla="*/ 56 h 58"/>
                      <a:gd name="T86" fmla="*/ 30 w 86"/>
                      <a:gd name="T87" fmla="*/ 58 h 58"/>
                      <a:gd name="T88" fmla="*/ 34 w 86"/>
                      <a:gd name="T89" fmla="*/ 56 h 58"/>
                      <a:gd name="T90" fmla="*/ 36 w 86"/>
                      <a:gd name="T91" fmla="*/ 50 h 58"/>
                      <a:gd name="T92" fmla="*/ 38 w 86"/>
                      <a:gd name="T93" fmla="*/ 48 h 58"/>
                      <a:gd name="T94" fmla="*/ 42 w 86"/>
                      <a:gd name="T95" fmla="*/ 48 h 58"/>
                      <a:gd name="T96" fmla="*/ 44 w 86"/>
                      <a:gd name="T97" fmla="*/ 48 h 58"/>
                      <a:gd name="T98" fmla="*/ 48 w 86"/>
                      <a:gd name="T99" fmla="*/ 50 h 58"/>
                      <a:gd name="T100" fmla="*/ 54 w 86"/>
                      <a:gd name="T101" fmla="*/ 52 h 58"/>
                      <a:gd name="T102" fmla="*/ 58 w 86"/>
                      <a:gd name="T103" fmla="*/ 52 h 58"/>
                      <a:gd name="T104" fmla="*/ 68 w 86"/>
                      <a:gd name="T105" fmla="*/ 52 h 58"/>
                      <a:gd name="T106" fmla="*/ 68 w 86"/>
                      <a:gd name="T107" fmla="*/ 52 h 58"/>
                      <a:gd name="T108" fmla="*/ 68 w 86"/>
                      <a:gd name="T109" fmla="*/ 5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6" h="58">
                        <a:moveTo>
                          <a:pt x="68" y="52"/>
                        </a:moveTo>
                        <a:lnTo>
                          <a:pt x="68" y="52"/>
                        </a:lnTo>
                        <a:lnTo>
                          <a:pt x="72" y="50"/>
                        </a:lnTo>
                        <a:lnTo>
                          <a:pt x="72" y="48"/>
                        </a:lnTo>
                        <a:lnTo>
                          <a:pt x="74" y="44"/>
                        </a:lnTo>
                        <a:lnTo>
                          <a:pt x="76" y="44"/>
                        </a:lnTo>
                        <a:lnTo>
                          <a:pt x="76" y="42"/>
                        </a:lnTo>
                        <a:lnTo>
                          <a:pt x="76" y="40"/>
                        </a:lnTo>
                        <a:lnTo>
                          <a:pt x="80" y="40"/>
                        </a:lnTo>
                        <a:lnTo>
                          <a:pt x="86" y="34"/>
                        </a:lnTo>
                        <a:lnTo>
                          <a:pt x="84" y="32"/>
                        </a:lnTo>
                        <a:lnTo>
                          <a:pt x="82" y="26"/>
                        </a:lnTo>
                        <a:lnTo>
                          <a:pt x="80" y="26"/>
                        </a:lnTo>
                        <a:lnTo>
                          <a:pt x="76" y="24"/>
                        </a:lnTo>
                        <a:lnTo>
                          <a:pt x="76" y="22"/>
                        </a:lnTo>
                        <a:lnTo>
                          <a:pt x="74" y="18"/>
                        </a:lnTo>
                        <a:lnTo>
                          <a:pt x="68" y="22"/>
                        </a:lnTo>
                        <a:lnTo>
                          <a:pt x="64" y="18"/>
                        </a:lnTo>
                        <a:lnTo>
                          <a:pt x="58" y="14"/>
                        </a:lnTo>
                        <a:lnTo>
                          <a:pt x="56" y="10"/>
                        </a:lnTo>
                        <a:lnTo>
                          <a:pt x="54" y="14"/>
                        </a:lnTo>
                        <a:lnTo>
                          <a:pt x="52" y="14"/>
                        </a:lnTo>
                        <a:lnTo>
                          <a:pt x="52" y="10"/>
                        </a:lnTo>
                        <a:lnTo>
                          <a:pt x="46" y="8"/>
                        </a:lnTo>
                        <a:lnTo>
                          <a:pt x="38" y="8"/>
                        </a:lnTo>
                        <a:lnTo>
                          <a:pt x="36" y="6"/>
                        </a:lnTo>
                        <a:lnTo>
                          <a:pt x="28" y="0"/>
                        </a:lnTo>
                        <a:lnTo>
                          <a:pt x="18" y="8"/>
                        </a:lnTo>
                        <a:lnTo>
                          <a:pt x="14" y="10"/>
                        </a:lnTo>
                        <a:lnTo>
                          <a:pt x="10" y="14"/>
                        </a:lnTo>
                        <a:lnTo>
                          <a:pt x="8" y="16"/>
                        </a:lnTo>
                        <a:lnTo>
                          <a:pt x="2" y="18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8" y="32"/>
                        </a:lnTo>
                        <a:lnTo>
                          <a:pt x="10" y="38"/>
                        </a:lnTo>
                        <a:lnTo>
                          <a:pt x="10" y="42"/>
                        </a:lnTo>
                        <a:lnTo>
                          <a:pt x="10" y="44"/>
                        </a:lnTo>
                        <a:lnTo>
                          <a:pt x="14" y="44"/>
                        </a:lnTo>
                        <a:lnTo>
                          <a:pt x="16" y="44"/>
                        </a:lnTo>
                        <a:lnTo>
                          <a:pt x="18" y="48"/>
                        </a:lnTo>
                        <a:lnTo>
                          <a:pt x="24" y="52"/>
                        </a:lnTo>
                        <a:lnTo>
                          <a:pt x="28" y="56"/>
                        </a:lnTo>
                        <a:lnTo>
                          <a:pt x="30" y="58"/>
                        </a:lnTo>
                        <a:lnTo>
                          <a:pt x="34" y="56"/>
                        </a:lnTo>
                        <a:lnTo>
                          <a:pt x="36" y="50"/>
                        </a:lnTo>
                        <a:lnTo>
                          <a:pt x="38" y="48"/>
                        </a:lnTo>
                        <a:lnTo>
                          <a:pt x="42" y="48"/>
                        </a:lnTo>
                        <a:lnTo>
                          <a:pt x="44" y="48"/>
                        </a:lnTo>
                        <a:lnTo>
                          <a:pt x="48" y="50"/>
                        </a:lnTo>
                        <a:lnTo>
                          <a:pt x="54" y="52"/>
                        </a:lnTo>
                        <a:lnTo>
                          <a:pt x="58" y="52"/>
                        </a:lnTo>
                        <a:lnTo>
                          <a:pt x="68" y="52"/>
                        </a:lnTo>
                        <a:lnTo>
                          <a:pt x="68" y="52"/>
                        </a:lnTo>
                        <a:lnTo>
                          <a:pt x="68" y="5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6" name="Freeform 1683"/>
                  <p:cNvSpPr>
                    <a:spLocks noEditPoints="1"/>
                  </p:cNvSpPr>
                  <p:nvPr/>
                </p:nvSpPr>
                <p:spPr bwMode="auto">
                  <a:xfrm>
                    <a:off x="1403350" y="3403600"/>
                    <a:ext cx="50800" cy="34925"/>
                  </a:xfrm>
                  <a:custGeom>
                    <a:avLst/>
                    <a:gdLst>
                      <a:gd name="T0" fmla="*/ 22 w 32"/>
                      <a:gd name="T1" fmla="*/ 16 h 22"/>
                      <a:gd name="T2" fmla="*/ 22 w 32"/>
                      <a:gd name="T3" fmla="*/ 16 h 22"/>
                      <a:gd name="T4" fmla="*/ 18 w 32"/>
                      <a:gd name="T5" fmla="*/ 22 h 22"/>
                      <a:gd name="T6" fmla="*/ 4 w 32"/>
                      <a:gd name="T7" fmla="*/ 22 h 22"/>
                      <a:gd name="T8" fmla="*/ 4 w 32"/>
                      <a:gd name="T9" fmla="*/ 20 h 22"/>
                      <a:gd name="T10" fmla="*/ 2 w 32"/>
                      <a:gd name="T11" fmla="*/ 20 h 22"/>
                      <a:gd name="T12" fmla="*/ 0 w 32"/>
                      <a:gd name="T13" fmla="*/ 16 h 22"/>
                      <a:gd name="T14" fmla="*/ 2 w 32"/>
                      <a:gd name="T15" fmla="*/ 14 h 22"/>
                      <a:gd name="T16" fmla="*/ 4 w 32"/>
                      <a:gd name="T17" fmla="*/ 16 h 22"/>
                      <a:gd name="T18" fmla="*/ 10 w 32"/>
                      <a:gd name="T19" fmla="*/ 16 h 22"/>
                      <a:gd name="T20" fmla="*/ 12 w 32"/>
                      <a:gd name="T21" fmla="*/ 14 h 22"/>
                      <a:gd name="T22" fmla="*/ 18 w 32"/>
                      <a:gd name="T23" fmla="*/ 14 h 22"/>
                      <a:gd name="T24" fmla="*/ 22 w 32"/>
                      <a:gd name="T25" fmla="*/ 16 h 22"/>
                      <a:gd name="T26" fmla="*/ 22 w 32"/>
                      <a:gd name="T27" fmla="*/ 16 h 22"/>
                      <a:gd name="T28" fmla="*/ 22 w 32"/>
                      <a:gd name="T29" fmla="*/ 16 h 22"/>
                      <a:gd name="T30" fmla="*/ 22 w 32"/>
                      <a:gd name="T31" fmla="*/ 16 h 22"/>
                      <a:gd name="T32" fmla="*/ 22 w 32"/>
                      <a:gd name="T33" fmla="*/ 16 h 22"/>
                      <a:gd name="T34" fmla="*/ 32 w 32"/>
                      <a:gd name="T35" fmla="*/ 0 h 22"/>
                      <a:gd name="T36" fmla="*/ 26 w 32"/>
                      <a:gd name="T37" fmla="*/ 6 h 22"/>
                      <a:gd name="T38" fmla="*/ 12 w 32"/>
                      <a:gd name="T39" fmla="*/ 8 h 22"/>
                      <a:gd name="T40" fmla="*/ 2 w 32"/>
                      <a:gd name="T41" fmla="*/ 12 h 22"/>
                      <a:gd name="T42" fmla="*/ 2 w 32"/>
                      <a:gd name="T43" fmla="*/ 14 h 22"/>
                      <a:gd name="T44" fmla="*/ 4 w 32"/>
                      <a:gd name="T45" fmla="*/ 16 h 22"/>
                      <a:gd name="T46" fmla="*/ 10 w 32"/>
                      <a:gd name="T47" fmla="*/ 16 h 22"/>
                      <a:gd name="T48" fmla="*/ 12 w 32"/>
                      <a:gd name="T49" fmla="*/ 14 h 22"/>
                      <a:gd name="T50" fmla="*/ 18 w 32"/>
                      <a:gd name="T51" fmla="*/ 14 h 22"/>
                      <a:gd name="T52" fmla="*/ 22 w 32"/>
                      <a:gd name="T53" fmla="*/ 16 h 22"/>
                      <a:gd name="T54" fmla="*/ 22 w 32"/>
                      <a:gd name="T55" fmla="*/ 16 h 22"/>
                      <a:gd name="T56" fmla="*/ 22 w 32"/>
                      <a:gd name="T57" fmla="*/ 16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2" h="22">
                        <a:moveTo>
                          <a:pt x="22" y="16"/>
                        </a:moveTo>
                        <a:lnTo>
                          <a:pt x="22" y="16"/>
                        </a:lnTo>
                        <a:lnTo>
                          <a:pt x="18" y="22"/>
                        </a:lnTo>
                        <a:lnTo>
                          <a:pt x="4" y="22"/>
                        </a:lnTo>
                        <a:lnTo>
                          <a:pt x="4" y="20"/>
                        </a:lnTo>
                        <a:lnTo>
                          <a:pt x="2" y="20"/>
                        </a:lnTo>
                        <a:lnTo>
                          <a:pt x="0" y="16"/>
                        </a:lnTo>
                        <a:lnTo>
                          <a:pt x="2" y="14"/>
                        </a:lnTo>
                        <a:lnTo>
                          <a:pt x="4" y="16"/>
                        </a:lnTo>
                        <a:lnTo>
                          <a:pt x="10" y="16"/>
                        </a:lnTo>
                        <a:lnTo>
                          <a:pt x="12" y="14"/>
                        </a:lnTo>
                        <a:lnTo>
                          <a:pt x="18" y="14"/>
                        </a:lnTo>
                        <a:lnTo>
                          <a:pt x="22" y="16"/>
                        </a:lnTo>
                        <a:lnTo>
                          <a:pt x="22" y="16"/>
                        </a:lnTo>
                        <a:lnTo>
                          <a:pt x="22" y="16"/>
                        </a:lnTo>
                        <a:close/>
                        <a:moveTo>
                          <a:pt x="22" y="16"/>
                        </a:moveTo>
                        <a:lnTo>
                          <a:pt x="22" y="16"/>
                        </a:lnTo>
                        <a:lnTo>
                          <a:pt x="32" y="0"/>
                        </a:lnTo>
                        <a:lnTo>
                          <a:pt x="26" y="6"/>
                        </a:lnTo>
                        <a:lnTo>
                          <a:pt x="12" y="8"/>
                        </a:lnTo>
                        <a:lnTo>
                          <a:pt x="2" y="12"/>
                        </a:lnTo>
                        <a:lnTo>
                          <a:pt x="2" y="14"/>
                        </a:lnTo>
                        <a:lnTo>
                          <a:pt x="4" y="16"/>
                        </a:lnTo>
                        <a:lnTo>
                          <a:pt x="10" y="16"/>
                        </a:lnTo>
                        <a:lnTo>
                          <a:pt x="12" y="14"/>
                        </a:lnTo>
                        <a:lnTo>
                          <a:pt x="18" y="14"/>
                        </a:lnTo>
                        <a:lnTo>
                          <a:pt x="22" y="16"/>
                        </a:lnTo>
                        <a:lnTo>
                          <a:pt x="22" y="16"/>
                        </a:lnTo>
                        <a:lnTo>
                          <a:pt x="22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7" name="Freeform 1684"/>
                  <p:cNvSpPr/>
                  <p:nvPr/>
                </p:nvSpPr>
                <p:spPr bwMode="auto">
                  <a:xfrm>
                    <a:off x="971550" y="3038475"/>
                    <a:ext cx="142875" cy="152400"/>
                  </a:xfrm>
                  <a:custGeom>
                    <a:avLst/>
                    <a:gdLst>
                      <a:gd name="T0" fmla="*/ 74 w 90"/>
                      <a:gd name="T1" fmla="*/ 96 h 96"/>
                      <a:gd name="T2" fmla="*/ 72 w 90"/>
                      <a:gd name="T3" fmla="*/ 88 h 96"/>
                      <a:gd name="T4" fmla="*/ 64 w 90"/>
                      <a:gd name="T5" fmla="*/ 84 h 96"/>
                      <a:gd name="T6" fmla="*/ 62 w 90"/>
                      <a:gd name="T7" fmla="*/ 82 h 96"/>
                      <a:gd name="T8" fmla="*/ 56 w 90"/>
                      <a:gd name="T9" fmla="*/ 74 h 96"/>
                      <a:gd name="T10" fmla="*/ 42 w 90"/>
                      <a:gd name="T11" fmla="*/ 58 h 96"/>
                      <a:gd name="T12" fmla="*/ 38 w 90"/>
                      <a:gd name="T13" fmla="*/ 46 h 96"/>
                      <a:gd name="T14" fmla="*/ 34 w 90"/>
                      <a:gd name="T15" fmla="*/ 38 h 96"/>
                      <a:gd name="T16" fmla="*/ 38 w 90"/>
                      <a:gd name="T17" fmla="*/ 36 h 96"/>
                      <a:gd name="T18" fmla="*/ 44 w 90"/>
                      <a:gd name="T19" fmla="*/ 40 h 96"/>
                      <a:gd name="T20" fmla="*/ 46 w 90"/>
                      <a:gd name="T21" fmla="*/ 38 h 96"/>
                      <a:gd name="T22" fmla="*/ 52 w 90"/>
                      <a:gd name="T23" fmla="*/ 40 h 96"/>
                      <a:gd name="T24" fmla="*/ 56 w 90"/>
                      <a:gd name="T25" fmla="*/ 40 h 96"/>
                      <a:gd name="T26" fmla="*/ 64 w 90"/>
                      <a:gd name="T27" fmla="*/ 38 h 96"/>
                      <a:gd name="T28" fmla="*/ 74 w 90"/>
                      <a:gd name="T29" fmla="*/ 46 h 96"/>
                      <a:gd name="T30" fmla="*/ 80 w 90"/>
                      <a:gd name="T31" fmla="*/ 46 h 96"/>
                      <a:gd name="T32" fmla="*/ 90 w 90"/>
                      <a:gd name="T33" fmla="*/ 44 h 96"/>
                      <a:gd name="T34" fmla="*/ 88 w 90"/>
                      <a:gd name="T35" fmla="*/ 38 h 96"/>
                      <a:gd name="T36" fmla="*/ 88 w 90"/>
                      <a:gd name="T37" fmla="*/ 34 h 96"/>
                      <a:gd name="T38" fmla="*/ 82 w 90"/>
                      <a:gd name="T39" fmla="*/ 34 h 96"/>
                      <a:gd name="T40" fmla="*/ 64 w 90"/>
                      <a:gd name="T41" fmla="*/ 24 h 96"/>
                      <a:gd name="T42" fmla="*/ 54 w 90"/>
                      <a:gd name="T43" fmla="*/ 10 h 96"/>
                      <a:gd name="T44" fmla="*/ 50 w 90"/>
                      <a:gd name="T45" fmla="*/ 2 h 96"/>
                      <a:gd name="T46" fmla="*/ 42 w 90"/>
                      <a:gd name="T47" fmla="*/ 0 h 96"/>
                      <a:gd name="T48" fmla="*/ 38 w 90"/>
                      <a:gd name="T49" fmla="*/ 8 h 96"/>
                      <a:gd name="T50" fmla="*/ 32 w 90"/>
                      <a:gd name="T51" fmla="*/ 8 h 96"/>
                      <a:gd name="T52" fmla="*/ 28 w 90"/>
                      <a:gd name="T53" fmla="*/ 18 h 96"/>
                      <a:gd name="T54" fmla="*/ 24 w 90"/>
                      <a:gd name="T55" fmla="*/ 24 h 96"/>
                      <a:gd name="T56" fmla="*/ 18 w 90"/>
                      <a:gd name="T57" fmla="*/ 20 h 96"/>
                      <a:gd name="T58" fmla="*/ 18 w 90"/>
                      <a:gd name="T59" fmla="*/ 20 h 96"/>
                      <a:gd name="T60" fmla="*/ 18 w 90"/>
                      <a:gd name="T61" fmla="*/ 30 h 96"/>
                      <a:gd name="T62" fmla="*/ 8 w 90"/>
                      <a:gd name="T63" fmla="*/ 34 h 96"/>
                      <a:gd name="T64" fmla="*/ 0 w 90"/>
                      <a:gd name="T65" fmla="*/ 38 h 96"/>
                      <a:gd name="T66" fmla="*/ 0 w 90"/>
                      <a:gd name="T67" fmla="*/ 46 h 96"/>
                      <a:gd name="T68" fmla="*/ 6 w 90"/>
                      <a:gd name="T69" fmla="*/ 48 h 96"/>
                      <a:gd name="T70" fmla="*/ 6 w 90"/>
                      <a:gd name="T71" fmla="*/ 44 h 96"/>
                      <a:gd name="T72" fmla="*/ 14 w 90"/>
                      <a:gd name="T73" fmla="*/ 44 h 96"/>
                      <a:gd name="T74" fmla="*/ 18 w 90"/>
                      <a:gd name="T75" fmla="*/ 36 h 96"/>
                      <a:gd name="T76" fmla="*/ 18 w 90"/>
                      <a:gd name="T77" fmla="*/ 44 h 96"/>
                      <a:gd name="T78" fmla="*/ 26 w 90"/>
                      <a:gd name="T79" fmla="*/ 58 h 96"/>
                      <a:gd name="T80" fmla="*/ 24 w 90"/>
                      <a:gd name="T81" fmla="*/ 64 h 96"/>
                      <a:gd name="T82" fmla="*/ 42 w 90"/>
                      <a:gd name="T83" fmla="*/ 74 h 96"/>
                      <a:gd name="T84" fmla="*/ 52 w 90"/>
                      <a:gd name="T85" fmla="*/ 78 h 96"/>
                      <a:gd name="T86" fmla="*/ 62 w 90"/>
                      <a:gd name="T87" fmla="*/ 86 h 96"/>
                      <a:gd name="T88" fmla="*/ 72 w 90"/>
                      <a:gd name="T89" fmla="*/ 96 h 96"/>
                      <a:gd name="T90" fmla="*/ 72 w 90"/>
                      <a:gd name="T91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90" h="96">
                        <a:moveTo>
                          <a:pt x="72" y="96"/>
                        </a:moveTo>
                        <a:lnTo>
                          <a:pt x="74" y="96"/>
                        </a:lnTo>
                        <a:lnTo>
                          <a:pt x="74" y="94"/>
                        </a:lnTo>
                        <a:lnTo>
                          <a:pt x="72" y="88"/>
                        </a:lnTo>
                        <a:lnTo>
                          <a:pt x="66" y="84"/>
                        </a:lnTo>
                        <a:lnTo>
                          <a:pt x="64" y="84"/>
                        </a:lnTo>
                        <a:lnTo>
                          <a:pt x="62" y="84"/>
                        </a:lnTo>
                        <a:lnTo>
                          <a:pt x="62" y="82"/>
                        </a:lnTo>
                        <a:lnTo>
                          <a:pt x="60" y="78"/>
                        </a:lnTo>
                        <a:lnTo>
                          <a:pt x="56" y="74"/>
                        </a:lnTo>
                        <a:lnTo>
                          <a:pt x="50" y="68"/>
                        </a:lnTo>
                        <a:lnTo>
                          <a:pt x="42" y="58"/>
                        </a:lnTo>
                        <a:lnTo>
                          <a:pt x="42" y="56"/>
                        </a:lnTo>
                        <a:lnTo>
                          <a:pt x="38" y="46"/>
                        </a:lnTo>
                        <a:lnTo>
                          <a:pt x="34" y="44"/>
                        </a:lnTo>
                        <a:lnTo>
                          <a:pt x="34" y="38"/>
                        </a:lnTo>
                        <a:lnTo>
                          <a:pt x="36" y="36"/>
                        </a:lnTo>
                        <a:lnTo>
                          <a:pt x="38" y="36"/>
                        </a:lnTo>
                        <a:lnTo>
                          <a:pt x="42" y="38"/>
                        </a:lnTo>
                        <a:lnTo>
                          <a:pt x="44" y="40"/>
                        </a:lnTo>
                        <a:lnTo>
                          <a:pt x="44" y="38"/>
                        </a:lnTo>
                        <a:lnTo>
                          <a:pt x="46" y="38"/>
                        </a:lnTo>
                        <a:lnTo>
                          <a:pt x="50" y="38"/>
                        </a:lnTo>
                        <a:lnTo>
                          <a:pt x="52" y="40"/>
                        </a:lnTo>
                        <a:lnTo>
                          <a:pt x="54" y="44"/>
                        </a:lnTo>
                        <a:lnTo>
                          <a:pt x="56" y="40"/>
                        </a:lnTo>
                        <a:lnTo>
                          <a:pt x="62" y="38"/>
                        </a:lnTo>
                        <a:lnTo>
                          <a:pt x="64" y="38"/>
                        </a:lnTo>
                        <a:lnTo>
                          <a:pt x="72" y="44"/>
                        </a:lnTo>
                        <a:lnTo>
                          <a:pt x="74" y="46"/>
                        </a:lnTo>
                        <a:lnTo>
                          <a:pt x="78" y="46"/>
                        </a:lnTo>
                        <a:lnTo>
                          <a:pt x="80" y="46"/>
                        </a:lnTo>
                        <a:lnTo>
                          <a:pt x="88" y="46"/>
                        </a:lnTo>
                        <a:lnTo>
                          <a:pt x="90" y="44"/>
                        </a:lnTo>
                        <a:lnTo>
                          <a:pt x="90" y="40"/>
                        </a:lnTo>
                        <a:lnTo>
                          <a:pt x="88" y="38"/>
                        </a:lnTo>
                        <a:lnTo>
                          <a:pt x="88" y="36"/>
                        </a:lnTo>
                        <a:lnTo>
                          <a:pt x="88" y="34"/>
                        </a:lnTo>
                        <a:lnTo>
                          <a:pt x="88" y="30"/>
                        </a:lnTo>
                        <a:lnTo>
                          <a:pt x="82" y="34"/>
                        </a:lnTo>
                        <a:lnTo>
                          <a:pt x="78" y="30"/>
                        </a:lnTo>
                        <a:lnTo>
                          <a:pt x="64" y="24"/>
                        </a:lnTo>
                        <a:lnTo>
                          <a:pt x="56" y="16"/>
                        </a:lnTo>
                        <a:lnTo>
                          <a:pt x="54" y="10"/>
                        </a:lnTo>
                        <a:lnTo>
                          <a:pt x="52" y="6"/>
                        </a:lnTo>
                        <a:lnTo>
                          <a:pt x="50" y="2"/>
                        </a:lnTo>
                        <a:lnTo>
                          <a:pt x="44" y="0"/>
                        </a:lnTo>
                        <a:lnTo>
                          <a:pt x="42" y="0"/>
                        </a:lnTo>
                        <a:lnTo>
                          <a:pt x="42" y="6"/>
                        </a:lnTo>
                        <a:lnTo>
                          <a:pt x="38" y="8"/>
                        </a:lnTo>
                        <a:lnTo>
                          <a:pt x="34" y="8"/>
                        </a:lnTo>
                        <a:lnTo>
                          <a:pt x="32" y="8"/>
                        </a:lnTo>
                        <a:lnTo>
                          <a:pt x="32" y="10"/>
                        </a:lnTo>
                        <a:lnTo>
                          <a:pt x="28" y="18"/>
                        </a:lnTo>
                        <a:lnTo>
                          <a:pt x="26" y="24"/>
                        </a:lnTo>
                        <a:lnTo>
                          <a:pt x="24" y="24"/>
                        </a:lnTo>
                        <a:lnTo>
                          <a:pt x="22" y="24"/>
                        </a:lnTo>
                        <a:lnTo>
                          <a:pt x="18" y="20"/>
                        </a:lnTo>
                        <a:lnTo>
                          <a:pt x="18" y="18"/>
                        </a:lnTo>
                        <a:lnTo>
                          <a:pt x="18" y="20"/>
                        </a:lnTo>
                        <a:lnTo>
                          <a:pt x="18" y="26"/>
                        </a:lnTo>
                        <a:lnTo>
                          <a:pt x="18" y="30"/>
                        </a:lnTo>
                        <a:lnTo>
                          <a:pt x="14" y="30"/>
                        </a:lnTo>
                        <a:lnTo>
                          <a:pt x="8" y="34"/>
                        </a:lnTo>
                        <a:lnTo>
                          <a:pt x="0" y="36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6"/>
                        </a:lnTo>
                        <a:lnTo>
                          <a:pt x="4" y="48"/>
                        </a:lnTo>
                        <a:lnTo>
                          <a:pt x="6" y="48"/>
                        </a:lnTo>
                        <a:lnTo>
                          <a:pt x="8" y="46"/>
                        </a:lnTo>
                        <a:lnTo>
                          <a:pt x="6" y="44"/>
                        </a:lnTo>
                        <a:lnTo>
                          <a:pt x="8" y="44"/>
                        </a:lnTo>
                        <a:lnTo>
                          <a:pt x="14" y="44"/>
                        </a:lnTo>
                        <a:lnTo>
                          <a:pt x="16" y="34"/>
                        </a:lnTo>
                        <a:lnTo>
                          <a:pt x="18" y="36"/>
                        </a:lnTo>
                        <a:lnTo>
                          <a:pt x="22" y="38"/>
                        </a:lnTo>
                        <a:lnTo>
                          <a:pt x="18" y="44"/>
                        </a:lnTo>
                        <a:lnTo>
                          <a:pt x="18" y="50"/>
                        </a:lnTo>
                        <a:lnTo>
                          <a:pt x="26" y="58"/>
                        </a:lnTo>
                        <a:lnTo>
                          <a:pt x="26" y="62"/>
                        </a:lnTo>
                        <a:lnTo>
                          <a:pt x="24" y="64"/>
                        </a:lnTo>
                        <a:lnTo>
                          <a:pt x="38" y="74"/>
                        </a:lnTo>
                        <a:lnTo>
                          <a:pt x="42" y="74"/>
                        </a:lnTo>
                        <a:lnTo>
                          <a:pt x="46" y="74"/>
                        </a:lnTo>
                        <a:lnTo>
                          <a:pt x="52" y="78"/>
                        </a:lnTo>
                        <a:lnTo>
                          <a:pt x="56" y="84"/>
                        </a:lnTo>
                        <a:lnTo>
                          <a:pt x="62" y="86"/>
                        </a:lnTo>
                        <a:lnTo>
                          <a:pt x="70" y="88"/>
                        </a:lnTo>
                        <a:lnTo>
                          <a:pt x="72" y="96"/>
                        </a:lnTo>
                        <a:lnTo>
                          <a:pt x="72" y="96"/>
                        </a:lnTo>
                        <a:lnTo>
                          <a:pt x="72" y="9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8" name="Freeform 1685"/>
                  <p:cNvSpPr/>
                  <p:nvPr/>
                </p:nvSpPr>
                <p:spPr bwMode="auto">
                  <a:xfrm>
                    <a:off x="914400" y="4337050"/>
                    <a:ext cx="174625" cy="241300"/>
                  </a:xfrm>
                  <a:custGeom>
                    <a:avLst/>
                    <a:gdLst>
                      <a:gd name="T0" fmla="*/ 8 w 110"/>
                      <a:gd name="T1" fmla="*/ 152 h 152"/>
                      <a:gd name="T2" fmla="*/ 18 w 110"/>
                      <a:gd name="T3" fmla="*/ 146 h 152"/>
                      <a:gd name="T4" fmla="*/ 24 w 110"/>
                      <a:gd name="T5" fmla="*/ 144 h 152"/>
                      <a:gd name="T6" fmla="*/ 28 w 110"/>
                      <a:gd name="T7" fmla="*/ 144 h 152"/>
                      <a:gd name="T8" fmla="*/ 30 w 110"/>
                      <a:gd name="T9" fmla="*/ 146 h 152"/>
                      <a:gd name="T10" fmla="*/ 36 w 110"/>
                      <a:gd name="T11" fmla="*/ 144 h 152"/>
                      <a:gd name="T12" fmla="*/ 44 w 110"/>
                      <a:gd name="T13" fmla="*/ 140 h 152"/>
                      <a:gd name="T14" fmla="*/ 48 w 110"/>
                      <a:gd name="T15" fmla="*/ 138 h 152"/>
                      <a:gd name="T16" fmla="*/ 56 w 110"/>
                      <a:gd name="T17" fmla="*/ 136 h 152"/>
                      <a:gd name="T18" fmla="*/ 64 w 110"/>
                      <a:gd name="T19" fmla="*/ 146 h 152"/>
                      <a:gd name="T20" fmla="*/ 72 w 110"/>
                      <a:gd name="T21" fmla="*/ 144 h 152"/>
                      <a:gd name="T22" fmla="*/ 80 w 110"/>
                      <a:gd name="T23" fmla="*/ 140 h 152"/>
                      <a:gd name="T24" fmla="*/ 80 w 110"/>
                      <a:gd name="T25" fmla="*/ 130 h 152"/>
                      <a:gd name="T26" fmla="*/ 82 w 110"/>
                      <a:gd name="T27" fmla="*/ 128 h 152"/>
                      <a:gd name="T28" fmla="*/ 84 w 110"/>
                      <a:gd name="T29" fmla="*/ 122 h 152"/>
                      <a:gd name="T30" fmla="*/ 84 w 110"/>
                      <a:gd name="T31" fmla="*/ 110 h 152"/>
                      <a:gd name="T32" fmla="*/ 84 w 110"/>
                      <a:gd name="T33" fmla="*/ 98 h 152"/>
                      <a:gd name="T34" fmla="*/ 90 w 110"/>
                      <a:gd name="T35" fmla="*/ 90 h 152"/>
                      <a:gd name="T36" fmla="*/ 92 w 110"/>
                      <a:gd name="T37" fmla="*/ 84 h 152"/>
                      <a:gd name="T38" fmla="*/ 96 w 110"/>
                      <a:gd name="T39" fmla="*/ 68 h 152"/>
                      <a:gd name="T40" fmla="*/ 100 w 110"/>
                      <a:gd name="T41" fmla="*/ 54 h 152"/>
                      <a:gd name="T42" fmla="*/ 102 w 110"/>
                      <a:gd name="T43" fmla="*/ 28 h 152"/>
                      <a:gd name="T44" fmla="*/ 104 w 110"/>
                      <a:gd name="T45" fmla="*/ 18 h 152"/>
                      <a:gd name="T46" fmla="*/ 110 w 110"/>
                      <a:gd name="T47" fmla="*/ 0 h 152"/>
                      <a:gd name="T48" fmla="*/ 94 w 110"/>
                      <a:gd name="T49" fmla="*/ 2 h 152"/>
                      <a:gd name="T50" fmla="*/ 86 w 110"/>
                      <a:gd name="T51" fmla="*/ 4 h 152"/>
                      <a:gd name="T52" fmla="*/ 84 w 110"/>
                      <a:gd name="T53" fmla="*/ 10 h 152"/>
                      <a:gd name="T54" fmla="*/ 80 w 110"/>
                      <a:gd name="T55" fmla="*/ 12 h 152"/>
                      <a:gd name="T56" fmla="*/ 76 w 110"/>
                      <a:gd name="T57" fmla="*/ 20 h 152"/>
                      <a:gd name="T58" fmla="*/ 72 w 110"/>
                      <a:gd name="T59" fmla="*/ 26 h 152"/>
                      <a:gd name="T60" fmla="*/ 58 w 110"/>
                      <a:gd name="T61" fmla="*/ 26 h 152"/>
                      <a:gd name="T62" fmla="*/ 54 w 110"/>
                      <a:gd name="T63" fmla="*/ 20 h 152"/>
                      <a:gd name="T64" fmla="*/ 36 w 110"/>
                      <a:gd name="T65" fmla="*/ 20 h 152"/>
                      <a:gd name="T66" fmla="*/ 36 w 110"/>
                      <a:gd name="T67" fmla="*/ 36 h 152"/>
                      <a:gd name="T68" fmla="*/ 38 w 110"/>
                      <a:gd name="T69" fmla="*/ 38 h 152"/>
                      <a:gd name="T70" fmla="*/ 54 w 110"/>
                      <a:gd name="T71" fmla="*/ 38 h 152"/>
                      <a:gd name="T72" fmla="*/ 52 w 110"/>
                      <a:gd name="T73" fmla="*/ 50 h 152"/>
                      <a:gd name="T74" fmla="*/ 40 w 110"/>
                      <a:gd name="T75" fmla="*/ 50 h 152"/>
                      <a:gd name="T76" fmla="*/ 40 w 110"/>
                      <a:gd name="T77" fmla="*/ 64 h 152"/>
                      <a:gd name="T78" fmla="*/ 44 w 110"/>
                      <a:gd name="T79" fmla="*/ 66 h 152"/>
                      <a:gd name="T80" fmla="*/ 46 w 110"/>
                      <a:gd name="T81" fmla="*/ 74 h 152"/>
                      <a:gd name="T82" fmla="*/ 46 w 110"/>
                      <a:gd name="T83" fmla="*/ 84 h 152"/>
                      <a:gd name="T84" fmla="*/ 48 w 110"/>
                      <a:gd name="T85" fmla="*/ 90 h 152"/>
                      <a:gd name="T86" fmla="*/ 46 w 110"/>
                      <a:gd name="T87" fmla="*/ 94 h 152"/>
                      <a:gd name="T88" fmla="*/ 48 w 110"/>
                      <a:gd name="T89" fmla="*/ 104 h 152"/>
                      <a:gd name="T90" fmla="*/ 46 w 110"/>
                      <a:gd name="T91" fmla="*/ 112 h 152"/>
                      <a:gd name="T92" fmla="*/ 44 w 110"/>
                      <a:gd name="T93" fmla="*/ 104 h 152"/>
                      <a:gd name="T94" fmla="*/ 34 w 110"/>
                      <a:gd name="T95" fmla="*/ 104 h 152"/>
                      <a:gd name="T96" fmla="*/ 28 w 110"/>
                      <a:gd name="T97" fmla="*/ 102 h 152"/>
                      <a:gd name="T98" fmla="*/ 24 w 110"/>
                      <a:gd name="T99" fmla="*/ 102 h 152"/>
                      <a:gd name="T100" fmla="*/ 24 w 110"/>
                      <a:gd name="T101" fmla="*/ 108 h 152"/>
                      <a:gd name="T102" fmla="*/ 16 w 110"/>
                      <a:gd name="T103" fmla="*/ 108 h 152"/>
                      <a:gd name="T104" fmla="*/ 16 w 110"/>
                      <a:gd name="T105" fmla="*/ 112 h 152"/>
                      <a:gd name="T106" fmla="*/ 12 w 110"/>
                      <a:gd name="T107" fmla="*/ 116 h 152"/>
                      <a:gd name="T108" fmla="*/ 18 w 110"/>
                      <a:gd name="T109" fmla="*/ 126 h 152"/>
                      <a:gd name="T110" fmla="*/ 16 w 110"/>
                      <a:gd name="T111" fmla="*/ 130 h 152"/>
                      <a:gd name="T112" fmla="*/ 8 w 110"/>
                      <a:gd name="T113" fmla="*/ 128 h 152"/>
                      <a:gd name="T114" fmla="*/ 2 w 110"/>
                      <a:gd name="T115" fmla="*/ 130 h 152"/>
                      <a:gd name="T116" fmla="*/ 0 w 110"/>
                      <a:gd name="T117" fmla="*/ 140 h 152"/>
                      <a:gd name="T118" fmla="*/ 8 w 110"/>
                      <a:gd name="T119" fmla="*/ 148 h 152"/>
                      <a:gd name="T120" fmla="*/ 8 w 110"/>
                      <a:gd name="T121" fmla="*/ 15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10" h="152">
                        <a:moveTo>
                          <a:pt x="8" y="152"/>
                        </a:moveTo>
                        <a:lnTo>
                          <a:pt x="8" y="152"/>
                        </a:lnTo>
                        <a:lnTo>
                          <a:pt x="10" y="148"/>
                        </a:lnTo>
                        <a:lnTo>
                          <a:pt x="18" y="146"/>
                        </a:lnTo>
                        <a:lnTo>
                          <a:pt x="20" y="146"/>
                        </a:lnTo>
                        <a:lnTo>
                          <a:pt x="24" y="144"/>
                        </a:lnTo>
                        <a:lnTo>
                          <a:pt x="26" y="140"/>
                        </a:lnTo>
                        <a:lnTo>
                          <a:pt x="28" y="144"/>
                        </a:lnTo>
                        <a:lnTo>
                          <a:pt x="28" y="146"/>
                        </a:lnTo>
                        <a:lnTo>
                          <a:pt x="30" y="146"/>
                        </a:lnTo>
                        <a:lnTo>
                          <a:pt x="34" y="144"/>
                        </a:lnTo>
                        <a:lnTo>
                          <a:pt x="36" y="144"/>
                        </a:lnTo>
                        <a:lnTo>
                          <a:pt x="44" y="144"/>
                        </a:lnTo>
                        <a:lnTo>
                          <a:pt x="44" y="140"/>
                        </a:lnTo>
                        <a:lnTo>
                          <a:pt x="44" y="138"/>
                        </a:lnTo>
                        <a:lnTo>
                          <a:pt x="48" y="138"/>
                        </a:lnTo>
                        <a:lnTo>
                          <a:pt x="54" y="138"/>
                        </a:lnTo>
                        <a:lnTo>
                          <a:pt x="56" y="136"/>
                        </a:lnTo>
                        <a:lnTo>
                          <a:pt x="56" y="146"/>
                        </a:lnTo>
                        <a:lnTo>
                          <a:pt x="64" y="146"/>
                        </a:lnTo>
                        <a:lnTo>
                          <a:pt x="68" y="146"/>
                        </a:lnTo>
                        <a:lnTo>
                          <a:pt x="72" y="144"/>
                        </a:lnTo>
                        <a:lnTo>
                          <a:pt x="76" y="144"/>
                        </a:lnTo>
                        <a:lnTo>
                          <a:pt x="80" y="140"/>
                        </a:lnTo>
                        <a:lnTo>
                          <a:pt x="80" y="136"/>
                        </a:lnTo>
                        <a:lnTo>
                          <a:pt x="80" y="130"/>
                        </a:lnTo>
                        <a:lnTo>
                          <a:pt x="80" y="128"/>
                        </a:lnTo>
                        <a:lnTo>
                          <a:pt x="82" y="128"/>
                        </a:lnTo>
                        <a:lnTo>
                          <a:pt x="82" y="126"/>
                        </a:lnTo>
                        <a:lnTo>
                          <a:pt x="84" y="122"/>
                        </a:lnTo>
                        <a:lnTo>
                          <a:pt x="86" y="116"/>
                        </a:lnTo>
                        <a:lnTo>
                          <a:pt x="84" y="110"/>
                        </a:lnTo>
                        <a:lnTo>
                          <a:pt x="82" y="104"/>
                        </a:lnTo>
                        <a:lnTo>
                          <a:pt x="84" y="98"/>
                        </a:lnTo>
                        <a:lnTo>
                          <a:pt x="86" y="92"/>
                        </a:lnTo>
                        <a:lnTo>
                          <a:pt x="90" y="90"/>
                        </a:lnTo>
                        <a:lnTo>
                          <a:pt x="92" y="86"/>
                        </a:lnTo>
                        <a:lnTo>
                          <a:pt x="92" y="84"/>
                        </a:lnTo>
                        <a:lnTo>
                          <a:pt x="94" y="76"/>
                        </a:lnTo>
                        <a:lnTo>
                          <a:pt x="96" y="68"/>
                        </a:lnTo>
                        <a:lnTo>
                          <a:pt x="100" y="62"/>
                        </a:lnTo>
                        <a:lnTo>
                          <a:pt x="100" y="54"/>
                        </a:lnTo>
                        <a:lnTo>
                          <a:pt x="100" y="40"/>
                        </a:lnTo>
                        <a:lnTo>
                          <a:pt x="102" y="28"/>
                        </a:lnTo>
                        <a:lnTo>
                          <a:pt x="102" y="20"/>
                        </a:lnTo>
                        <a:lnTo>
                          <a:pt x="104" y="18"/>
                        </a:lnTo>
                        <a:lnTo>
                          <a:pt x="108" y="8"/>
                        </a:lnTo>
                        <a:lnTo>
                          <a:pt x="110" y="0"/>
                        </a:lnTo>
                        <a:lnTo>
                          <a:pt x="100" y="2"/>
                        </a:lnTo>
                        <a:lnTo>
                          <a:pt x="94" y="2"/>
                        </a:lnTo>
                        <a:lnTo>
                          <a:pt x="92" y="2"/>
                        </a:lnTo>
                        <a:lnTo>
                          <a:pt x="86" y="4"/>
                        </a:lnTo>
                        <a:lnTo>
                          <a:pt x="86" y="8"/>
                        </a:lnTo>
                        <a:lnTo>
                          <a:pt x="84" y="10"/>
                        </a:lnTo>
                        <a:lnTo>
                          <a:pt x="82" y="12"/>
                        </a:lnTo>
                        <a:lnTo>
                          <a:pt x="80" y="12"/>
                        </a:lnTo>
                        <a:lnTo>
                          <a:pt x="80" y="14"/>
                        </a:lnTo>
                        <a:lnTo>
                          <a:pt x="76" y="20"/>
                        </a:lnTo>
                        <a:lnTo>
                          <a:pt x="80" y="28"/>
                        </a:lnTo>
                        <a:lnTo>
                          <a:pt x="72" y="26"/>
                        </a:lnTo>
                        <a:lnTo>
                          <a:pt x="62" y="26"/>
                        </a:lnTo>
                        <a:lnTo>
                          <a:pt x="58" y="26"/>
                        </a:lnTo>
                        <a:lnTo>
                          <a:pt x="56" y="22"/>
                        </a:lnTo>
                        <a:lnTo>
                          <a:pt x="54" y="20"/>
                        </a:lnTo>
                        <a:lnTo>
                          <a:pt x="46" y="20"/>
                        </a:lnTo>
                        <a:lnTo>
                          <a:pt x="36" y="20"/>
                        </a:lnTo>
                        <a:lnTo>
                          <a:pt x="36" y="32"/>
                        </a:lnTo>
                        <a:lnTo>
                          <a:pt x="36" y="36"/>
                        </a:lnTo>
                        <a:lnTo>
                          <a:pt x="36" y="38"/>
                        </a:lnTo>
                        <a:lnTo>
                          <a:pt x="38" y="38"/>
                        </a:lnTo>
                        <a:lnTo>
                          <a:pt x="46" y="36"/>
                        </a:lnTo>
                        <a:lnTo>
                          <a:pt x="54" y="38"/>
                        </a:lnTo>
                        <a:lnTo>
                          <a:pt x="54" y="50"/>
                        </a:lnTo>
                        <a:lnTo>
                          <a:pt x="52" y="50"/>
                        </a:lnTo>
                        <a:lnTo>
                          <a:pt x="46" y="50"/>
                        </a:lnTo>
                        <a:lnTo>
                          <a:pt x="40" y="50"/>
                        </a:lnTo>
                        <a:lnTo>
                          <a:pt x="40" y="56"/>
                        </a:lnTo>
                        <a:lnTo>
                          <a:pt x="40" y="64"/>
                        </a:lnTo>
                        <a:lnTo>
                          <a:pt x="38" y="64"/>
                        </a:lnTo>
                        <a:lnTo>
                          <a:pt x="44" y="66"/>
                        </a:lnTo>
                        <a:lnTo>
                          <a:pt x="46" y="72"/>
                        </a:lnTo>
                        <a:lnTo>
                          <a:pt x="46" y="74"/>
                        </a:lnTo>
                        <a:lnTo>
                          <a:pt x="46" y="80"/>
                        </a:lnTo>
                        <a:lnTo>
                          <a:pt x="46" y="84"/>
                        </a:lnTo>
                        <a:lnTo>
                          <a:pt x="48" y="86"/>
                        </a:lnTo>
                        <a:lnTo>
                          <a:pt x="48" y="90"/>
                        </a:lnTo>
                        <a:lnTo>
                          <a:pt x="46" y="92"/>
                        </a:lnTo>
                        <a:lnTo>
                          <a:pt x="46" y="94"/>
                        </a:lnTo>
                        <a:lnTo>
                          <a:pt x="52" y="98"/>
                        </a:lnTo>
                        <a:lnTo>
                          <a:pt x="48" y="104"/>
                        </a:lnTo>
                        <a:lnTo>
                          <a:pt x="48" y="110"/>
                        </a:lnTo>
                        <a:lnTo>
                          <a:pt x="46" y="112"/>
                        </a:lnTo>
                        <a:lnTo>
                          <a:pt x="46" y="110"/>
                        </a:lnTo>
                        <a:lnTo>
                          <a:pt x="44" y="104"/>
                        </a:lnTo>
                        <a:lnTo>
                          <a:pt x="38" y="102"/>
                        </a:lnTo>
                        <a:lnTo>
                          <a:pt x="34" y="104"/>
                        </a:lnTo>
                        <a:lnTo>
                          <a:pt x="28" y="104"/>
                        </a:lnTo>
                        <a:lnTo>
                          <a:pt x="28" y="102"/>
                        </a:lnTo>
                        <a:lnTo>
                          <a:pt x="24" y="100"/>
                        </a:lnTo>
                        <a:lnTo>
                          <a:pt x="24" y="102"/>
                        </a:lnTo>
                        <a:lnTo>
                          <a:pt x="24" y="104"/>
                        </a:lnTo>
                        <a:lnTo>
                          <a:pt x="24" y="108"/>
                        </a:lnTo>
                        <a:lnTo>
                          <a:pt x="16" y="104"/>
                        </a:lnTo>
                        <a:lnTo>
                          <a:pt x="16" y="108"/>
                        </a:lnTo>
                        <a:lnTo>
                          <a:pt x="16" y="110"/>
                        </a:lnTo>
                        <a:lnTo>
                          <a:pt x="16" y="112"/>
                        </a:lnTo>
                        <a:lnTo>
                          <a:pt x="12" y="112"/>
                        </a:lnTo>
                        <a:lnTo>
                          <a:pt x="12" y="116"/>
                        </a:lnTo>
                        <a:lnTo>
                          <a:pt x="12" y="118"/>
                        </a:lnTo>
                        <a:lnTo>
                          <a:pt x="18" y="126"/>
                        </a:lnTo>
                        <a:lnTo>
                          <a:pt x="18" y="130"/>
                        </a:lnTo>
                        <a:lnTo>
                          <a:pt x="16" y="130"/>
                        </a:lnTo>
                        <a:lnTo>
                          <a:pt x="12" y="130"/>
                        </a:lnTo>
                        <a:lnTo>
                          <a:pt x="8" y="128"/>
                        </a:lnTo>
                        <a:lnTo>
                          <a:pt x="6" y="128"/>
                        </a:lnTo>
                        <a:lnTo>
                          <a:pt x="2" y="130"/>
                        </a:lnTo>
                        <a:lnTo>
                          <a:pt x="0" y="134"/>
                        </a:lnTo>
                        <a:lnTo>
                          <a:pt x="0" y="140"/>
                        </a:lnTo>
                        <a:lnTo>
                          <a:pt x="6" y="146"/>
                        </a:lnTo>
                        <a:lnTo>
                          <a:pt x="8" y="148"/>
                        </a:lnTo>
                        <a:lnTo>
                          <a:pt x="8" y="152"/>
                        </a:lnTo>
                        <a:lnTo>
                          <a:pt x="8" y="152"/>
                        </a:lnTo>
                        <a:lnTo>
                          <a:pt x="8" y="15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9" name="Freeform 1686"/>
                  <p:cNvSpPr>
                    <a:spLocks noEditPoints="1"/>
                  </p:cNvSpPr>
                  <p:nvPr/>
                </p:nvSpPr>
                <p:spPr bwMode="auto">
                  <a:xfrm>
                    <a:off x="2343150" y="2806700"/>
                    <a:ext cx="1419225" cy="1130300"/>
                  </a:xfrm>
                  <a:custGeom>
                    <a:avLst/>
                    <a:gdLst>
                      <a:gd name="T0" fmla="*/ 886 w 894"/>
                      <a:gd name="T1" fmla="*/ 138 h 712"/>
                      <a:gd name="T2" fmla="*/ 866 w 894"/>
                      <a:gd name="T3" fmla="*/ 120 h 712"/>
                      <a:gd name="T4" fmla="*/ 822 w 894"/>
                      <a:gd name="T5" fmla="*/ 90 h 712"/>
                      <a:gd name="T6" fmla="*/ 780 w 894"/>
                      <a:gd name="T7" fmla="*/ 36 h 712"/>
                      <a:gd name="T8" fmla="*/ 712 w 894"/>
                      <a:gd name="T9" fmla="*/ 4 h 712"/>
                      <a:gd name="T10" fmla="*/ 684 w 894"/>
                      <a:gd name="T11" fmla="*/ 44 h 712"/>
                      <a:gd name="T12" fmla="*/ 652 w 894"/>
                      <a:gd name="T13" fmla="*/ 92 h 712"/>
                      <a:gd name="T14" fmla="*/ 640 w 894"/>
                      <a:gd name="T15" fmla="*/ 128 h 712"/>
                      <a:gd name="T16" fmla="*/ 662 w 894"/>
                      <a:gd name="T17" fmla="*/ 150 h 712"/>
                      <a:gd name="T18" fmla="*/ 594 w 894"/>
                      <a:gd name="T19" fmla="*/ 186 h 712"/>
                      <a:gd name="T20" fmla="*/ 552 w 894"/>
                      <a:gd name="T21" fmla="*/ 224 h 712"/>
                      <a:gd name="T22" fmla="*/ 454 w 894"/>
                      <a:gd name="T23" fmla="*/ 254 h 712"/>
                      <a:gd name="T24" fmla="*/ 346 w 894"/>
                      <a:gd name="T25" fmla="*/ 230 h 712"/>
                      <a:gd name="T26" fmla="*/ 278 w 894"/>
                      <a:gd name="T27" fmla="*/ 182 h 712"/>
                      <a:gd name="T28" fmla="*/ 232 w 894"/>
                      <a:gd name="T29" fmla="*/ 128 h 712"/>
                      <a:gd name="T30" fmla="*/ 174 w 894"/>
                      <a:gd name="T31" fmla="*/ 122 h 712"/>
                      <a:gd name="T32" fmla="*/ 138 w 894"/>
                      <a:gd name="T33" fmla="*/ 182 h 712"/>
                      <a:gd name="T34" fmla="*/ 92 w 894"/>
                      <a:gd name="T35" fmla="*/ 240 h 712"/>
                      <a:gd name="T36" fmla="*/ 52 w 894"/>
                      <a:gd name="T37" fmla="*/ 276 h 712"/>
                      <a:gd name="T38" fmla="*/ 16 w 894"/>
                      <a:gd name="T39" fmla="*/ 284 h 712"/>
                      <a:gd name="T40" fmla="*/ 16 w 894"/>
                      <a:gd name="T41" fmla="*/ 322 h 712"/>
                      <a:gd name="T42" fmla="*/ 54 w 894"/>
                      <a:gd name="T43" fmla="*/ 374 h 712"/>
                      <a:gd name="T44" fmla="*/ 88 w 894"/>
                      <a:gd name="T45" fmla="*/ 394 h 712"/>
                      <a:gd name="T46" fmla="*/ 88 w 894"/>
                      <a:gd name="T47" fmla="*/ 440 h 712"/>
                      <a:gd name="T48" fmla="*/ 118 w 894"/>
                      <a:gd name="T49" fmla="*/ 486 h 712"/>
                      <a:gd name="T50" fmla="*/ 174 w 894"/>
                      <a:gd name="T51" fmla="*/ 510 h 712"/>
                      <a:gd name="T52" fmla="*/ 244 w 894"/>
                      <a:gd name="T53" fmla="*/ 524 h 712"/>
                      <a:gd name="T54" fmla="*/ 314 w 894"/>
                      <a:gd name="T55" fmla="*/ 514 h 712"/>
                      <a:gd name="T56" fmla="*/ 356 w 894"/>
                      <a:gd name="T57" fmla="*/ 536 h 712"/>
                      <a:gd name="T58" fmla="*/ 364 w 894"/>
                      <a:gd name="T59" fmla="*/ 584 h 712"/>
                      <a:gd name="T60" fmla="*/ 382 w 894"/>
                      <a:gd name="T61" fmla="*/ 606 h 712"/>
                      <a:gd name="T62" fmla="*/ 398 w 894"/>
                      <a:gd name="T63" fmla="*/ 650 h 712"/>
                      <a:gd name="T64" fmla="*/ 446 w 894"/>
                      <a:gd name="T65" fmla="*/ 630 h 712"/>
                      <a:gd name="T66" fmla="*/ 494 w 894"/>
                      <a:gd name="T67" fmla="*/ 646 h 712"/>
                      <a:gd name="T68" fmla="*/ 544 w 894"/>
                      <a:gd name="T69" fmla="*/ 664 h 712"/>
                      <a:gd name="T70" fmla="*/ 588 w 894"/>
                      <a:gd name="T71" fmla="*/ 632 h 712"/>
                      <a:gd name="T72" fmla="*/ 648 w 894"/>
                      <a:gd name="T73" fmla="*/ 592 h 712"/>
                      <a:gd name="T74" fmla="*/ 674 w 894"/>
                      <a:gd name="T75" fmla="*/ 560 h 712"/>
                      <a:gd name="T76" fmla="*/ 690 w 894"/>
                      <a:gd name="T77" fmla="*/ 532 h 712"/>
                      <a:gd name="T78" fmla="*/ 704 w 894"/>
                      <a:gd name="T79" fmla="*/ 494 h 712"/>
                      <a:gd name="T80" fmla="*/ 704 w 894"/>
                      <a:gd name="T81" fmla="*/ 460 h 712"/>
                      <a:gd name="T82" fmla="*/ 676 w 894"/>
                      <a:gd name="T83" fmla="*/ 414 h 712"/>
                      <a:gd name="T84" fmla="*/ 682 w 894"/>
                      <a:gd name="T85" fmla="*/ 374 h 712"/>
                      <a:gd name="T86" fmla="*/ 690 w 894"/>
                      <a:gd name="T87" fmla="*/ 332 h 712"/>
                      <a:gd name="T88" fmla="*/ 656 w 894"/>
                      <a:gd name="T89" fmla="*/ 306 h 712"/>
                      <a:gd name="T90" fmla="*/ 712 w 894"/>
                      <a:gd name="T91" fmla="*/ 278 h 712"/>
                      <a:gd name="T92" fmla="*/ 730 w 894"/>
                      <a:gd name="T93" fmla="*/ 292 h 712"/>
                      <a:gd name="T94" fmla="*/ 782 w 894"/>
                      <a:gd name="T95" fmla="*/ 250 h 712"/>
                      <a:gd name="T96" fmla="*/ 820 w 894"/>
                      <a:gd name="T97" fmla="*/ 232 h 712"/>
                      <a:gd name="T98" fmla="*/ 844 w 894"/>
                      <a:gd name="T99" fmla="*/ 192 h 712"/>
                      <a:gd name="T100" fmla="*/ 590 w 894"/>
                      <a:gd name="T101" fmla="*/ 622 h 712"/>
                      <a:gd name="T102" fmla="*/ 540 w 894"/>
                      <a:gd name="T103" fmla="*/ 676 h 712"/>
                      <a:gd name="T104" fmla="*/ 554 w 894"/>
                      <a:gd name="T105" fmla="*/ 684 h 712"/>
                      <a:gd name="T106" fmla="*/ 576 w 894"/>
                      <a:gd name="T107" fmla="*/ 506 h 712"/>
                      <a:gd name="T108" fmla="*/ 630 w 894"/>
                      <a:gd name="T109" fmla="*/ 496 h 712"/>
                      <a:gd name="T110" fmla="*/ 684 w 894"/>
                      <a:gd name="T111" fmla="*/ 456 h 712"/>
                      <a:gd name="T112" fmla="*/ 684 w 894"/>
                      <a:gd name="T113" fmla="*/ 456 h 712"/>
                      <a:gd name="T114" fmla="*/ 692 w 894"/>
                      <a:gd name="T115" fmla="*/ 448 h 712"/>
                      <a:gd name="T116" fmla="*/ 398 w 894"/>
                      <a:gd name="T117" fmla="*/ 346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894" h="712">
                        <a:moveTo>
                          <a:pt x="858" y="178"/>
                        </a:moveTo>
                        <a:lnTo>
                          <a:pt x="862" y="182"/>
                        </a:lnTo>
                        <a:lnTo>
                          <a:pt x="864" y="176"/>
                        </a:lnTo>
                        <a:lnTo>
                          <a:pt x="872" y="174"/>
                        </a:lnTo>
                        <a:lnTo>
                          <a:pt x="874" y="168"/>
                        </a:lnTo>
                        <a:lnTo>
                          <a:pt x="876" y="166"/>
                        </a:lnTo>
                        <a:lnTo>
                          <a:pt x="884" y="160"/>
                        </a:lnTo>
                        <a:lnTo>
                          <a:pt x="886" y="154"/>
                        </a:lnTo>
                        <a:lnTo>
                          <a:pt x="890" y="144"/>
                        </a:lnTo>
                        <a:lnTo>
                          <a:pt x="886" y="138"/>
                        </a:lnTo>
                        <a:lnTo>
                          <a:pt x="892" y="132"/>
                        </a:lnTo>
                        <a:lnTo>
                          <a:pt x="892" y="126"/>
                        </a:lnTo>
                        <a:lnTo>
                          <a:pt x="890" y="122"/>
                        </a:lnTo>
                        <a:lnTo>
                          <a:pt x="890" y="114"/>
                        </a:lnTo>
                        <a:lnTo>
                          <a:pt x="894" y="108"/>
                        </a:lnTo>
                        <a:lnTo>
                          <a:pt x="884" y="110"/>
                        </a:lnTo>
                        <a:lnTo>
                          <a:pt x="882" y="114"/>
                        </a:lnTo>
                        <a:lnTo>
                          <a:pt x="876" y="118"/>
                        </a:lnTo>
                        <a:lnTo>
                          <a:pt x="872" y="118"/>
                        </a:lnTo>
                        <a:lnTo>
                          <a:pt x="866" y="120"/>
                        </a:lnTo>
                        <a:lnTo>
                          <a:pt x="862" y="126"/>
                        </a:lnTo>
                        <a:lnTo>
                          <a:pt x="856" y="128"/>
                        </a:lnTo>
                        <a:lnTo>
                          <a:pt x="850" y="130"/>
                        </a:lnTo>
                        <a:lnTo>
                          <a:pt x="844" y="126"/>
                        </a:lnTo>
                        <a:lnTo>
                          <a:pt x="838" y="122"/>
                        </a:lnTo>
                        <a:lnTo>
                          <a:pt x="832" y="118"/>
                        </a:lnTo>
                        <a:lnTo>
                          <a:pt x="836" y="110"/>
                        </a:lnTo>
                        <a:lnTo>
                          <a:pt x="832" y="104"/>
                        </a:lnTo>
                        <a:lnTo>
                          <a:pt x="826" y="96"/>
                        </a:lnTo>
                        <a:lnTo>
                          <a:pt x="822" y="90"/>
                        </a:lnTo>
                        <a:lnTo>
                          <a:pt x="820" y="84"/>
                        </a:lnTo>
                        <a:lnTo>
                          <a:pt x="818" y="78"/>
                        </a:lnTo>
                        <a:lnTo>
                          <a:pt x="808" y="76"/>
                        </a:lnTo>
                        <a:lnTo>
                          <a:pt x="802" y="76"/>
                        </a:lnTo>
                        <a:lnTo>
                          <a:pt x="798" y="76"/>
                        </a:lnTo>
                        <a:lnTo>
                          <a:pt x="792" y="72"/>
                        </a:lnTo>
                        <a:lnTo>
                          <a:pt x="786" y="62"/>
                        </a:lnTo>
                        <a:lnTo>
                          <a:pt x="780" y="50"/>
                        </a:lnTo>
                        <a:lnTo>
                          <a:pt x="780" y="44"/>
                        </a:lnTo>
                        <a:lnTo>
                          <a:pt x="780" y="36"/>
                        </a:lnTo>
                        <a:lnTo>
                          <a:pt x="772" y="28"/>
                        </a:lnTo>
                        <a:lnTo>
                          <a:pt x="768" y="22"/>
                        </a:lnTo>
                        <a:lnTo>
                          <a:pt x="762" y="18"/>
                        </a:lnTo>
                        <a:lnTo>
                          <a:pt x="750" y="14"/>
                        </a:lnTo>
                        <a:lnTo>
                          <a:pt x="746" y="10"/>
                        </a:lnTo>
                        <a:lnTo>
                          <a:pt x="740" y="4"/>
                        </a:lnTo>
                        <a:lnTo>
                          <a:pt x="734" y="0"/>
                        </a:lnTo>
                        <a:lnTo>
                          <a:pt x="726" y="0"/>
                        </a:lnTo>
                        <a:lnTo>
                          <a:pt x="720" y="2"/>
                        </a:lnTo>
                        <a:lnTo>
                          <a:pt x="712" y="4"/>
                        </a:lnTo>
                        <a:lnTo>
                          <a:pt x="704" y="4"/>
                        </a:lnTo>
                        <a:lnTo>
                          <a:pt x="700" y="10"/>
                        </a:lnTo>
                        <a:lnTo>
                          <a:pt x="692" y="14"/>
                        </a:lnTo>
                        <a:lnTo>
                          <a:pt x="686" y="20"/>
                        </a:lnTo>
                        <a:lnTo>
                          <a:pt x="684" y="22"/>
                        </a:lnTo>
                        <a:lnTo>
                          <a:pt x="684" y="28"/>
                        </a:lnTo>
                        <a:lnTo>
                          <a:pt x="690" y="26"/>
                        </a:lnTo>
                        <a:lnTo>
                          <a:pt x="690" y="32"/>
                        </a:lnTo>
                        <a:lnTo>
                          <a:pt x="690" y="40"/>
                        </a:lnTo>
                        <a:lnTo>
                          <a:pt x="684" y="44"/>
                        </a:lnTo>
                        <a:lnTo>
                          <a:pt x="686" y="50"/>
                        </a:lnTo>
                        <a:lnTo>
                          <a:pt x="682" y="58"/>
                        </a:lnTo>
                        <a:lnTo>
                          <a:pt x="676" y="66"/>
                        </a:lnTo>
                        <a:lnTo>
                          <a:pt x="672" y="72"/>
                        </a:lnTo>
                        <a:lnTo>
                          <a:pt x="670" y="74"/>
                        </a:lnTo>
                        <a:lnTo>
                          <a:pt x="672" y="76"/>
                        </a:lnTo>
                        <a:lnTo>
                          <a:pt x="670" y="78"/>
                        </a:lnTo>
                        <a:lnTo>
                          <a:pt x="666" y="82"/>
                        </a:lnTo>
                        <a:lnTo>
                          <a:pt x="662" y="82"/>
                        </a:lnTo>
                        <a:lnTo>
                          <a:pt x="652" y="92"/>
                        </a:lnTo>
                        <a:lnTo>
                          <a:pt x="646" y="86"/>
                        </a:lnTo>
                        <a:lnTo>
                          <a:pt x="636" y="82"/>
                        </a:lnTo>
                        <a:lnTo>
                          <a:pt x="628" y="84"/>
                        </a:lnTo>
                        <a:lnTo>
                          <a:pt x="622" y="100"/>
                        </a:lnTo>
                        <a:lnTo>
                          <a:pt x="626" y="108"/>
                        </a:lnTo>
                        <a:lnTo>
                          <a:pt x="622" y="114"/>
                        </a:lnTo>
                        <a:lnTo>
                          <a:pt x="620" y="118"/>
                        </a:lnTo>
                        <a:lnTo>
                          <a:pt x="620" y="126"/>
                        </a:lnTo>
                        <a:lnTo>
                          <a:pt x="630" y="130"/>
                        </a:lnTo>
                        <a:lnTo>
                          <a:pt x="640" y="128"/>
                        </a:lnTo>
                        <a:lnTo>
                          <a:pt x="648" y="120"/>
                        </a:lnTo>
                        <a:lnTo>
                          <a:pt x="654" y="120"/>
                        </a:lnTo>
                        <a:lnTo>
                          <a:pt x="656" y="126"/>
                        </a:lnTo>
                        <a:lnTo>
                          <a:pt x="664" y="132"/>
                        </a:lnTo>
                        <a:lnTo>
                          <a:pt x="674" y="136"/>
                        </a:lnTo>
                        <a:lnTo>
                          <a:pt x="680" y="140"/>
                        </a:lnTo>
                        <a:lnTo>
                          <a:pt x="676" y="148"/>
                        </a:lnTo>
                        <a:lnTo>
                          <a:pt x="672" y="148"/>
                        </a:lnTo>
                        <a:lnTo>
                          <a:pt x="664" y="148"/>
                        </a:lnTo>
                        <a:lnTo>
                          <a:pt x="662" y="150"/>
                        </a:lnTo>
                        <a:lnTo>
                          <a:pt x="658" y="154"/>
                        </a:lnTo>
                        <a:lnTo>
                          <a:pt x="654" y="156"/>
                        </a:lnTo>
                        <a:lnTo>
                          <a:pt x="646" y="156"/>
                        </a:lnTo>
                        <a:lnTo>
                          <a:pt x="634" y="164"/>
                        </a:lnTo>
                        <a:lnTo>
                          <a:pt x="630" y="158"/>
                        </a:lnTo>
                        <a:lnTo>
                          <a:pt x="626" y="160"/>
                        </a:lnTo>
                        <a:lnTo>
                          <a:pt x="622" y="168"/>
                        </a:lnTo>
                        <a:lnTo>
                          <a:pt x="618" y="172"/>
                        </a:lnTo>
                        <a:lnTo>
                          <a:pt x="598" y="176"/>
                        </a:lnTo>
                        <a:lnTo>
                          <a:pt x="594" y="186"/>
                        </a:lnTo>
                        <a:lnTo>
                          <a:pt x="584" y="194"/>
                        </a:lnTo>
                        <a:lnTo>
                          <a:pt x="574" y="192"/>
                        </a:lnTo>
                        <a:lnTo>
                          <a:pt x="570" y="182"/>
                        </a:lnTo>
                        <a:lnTo>
                          <a:pt x="562" y="182"/>
                        </a:lnTo>
                        <a:lnTo>
                          <a:pt x="556" y="186"/>
                        </a:lnTo>
                        <a:lnTo>
                          <a:pt x="552" y="194"/>
                        </a:lnTo>
                        <a:lnTo>
                          <a:pt x="552" y="202"/>
                        </a:lnTo>
                        <a:lnTo>
                          <a:pt x="554" y="210"/>
                        </a:lnTo>
                        <a:lnTo>
                          <a:pt x="556" y="218"/>
                        </a:lnTo>
                        <a:lnTo>
                          <a:pt x="552" y="224"/>
                        </a:lnTo>
                        <a:lnTo>
                          <a:pt x="544" y="228"/>
                        </a:lnTo>
                        <a:lnTo>
                          <a:pt x="534" y="232"/>
                        </a:lnTo>
                        <a:lnTo>
                          <a:pt x="518" y="236"/>
                        </a:lnTo>
                        <a:lnTo>
                          <a:pt x="506" y="236"/>
                        </a:lnTo>
                        <a:lnTo>
                          <a:pt x="498" y="238"/>
                        </a:lnTo>
                        <a:lnTo>
                          <a:pt x="492" y="238"/>
                        </a:lnTo>
                        <a:lnTo>
                          <a:pt x="484" y="246"/>
                        </a:lnTo>
                        <a:lnTo>
                          <a:pt x="474" y="250"/>
                        </a:lnTo>
                        <a:lnTo>
                          <a:pt x="464" y="250"/>
                        </a:lnTo>
                        <a:lnTo>
                          <a:pt x="454" y="254"/>
                        </a:lnTo>
                        <a:lnTo>
                          <a:pt x="438" y="254"/>
                        </a:lnTo>
                        <a:lnTo>
                          <a:pt x="430" y="248"/>
                        </a:lnTo>
                        <a:lnTo>
                          <a:pt x="424" y="240"/>
                        </a:lnTo>
                        <a:lnTo>
                          <a:pt x="420" y="238"/>
                        </a:lnTo>
                        <a:lnTo>
                          <a:pt x="398" y="238"/>
                        </a:lnTo>
                        <a:lnTo>
                          <a:pt x="384" y="236"/>
                        </a:lnTo>
                        <a:lnTo>
                          <a:pt x="374" y="236"/>
                        </a:lnTo>
                        <a:lnTo>
                          <a:pt x="362" y="236"/>
                        </a:lnTo>
                        <a:lnTo>
                          <a:pt x="354" y="236"/>
                        </a:lnTo>
                        <a:lnTo>
                          <a:pt x="346" y="230"/>
                        </a:lnTo>
                        <a:lnTo>
                          <a:pt x="338" y="222"/>
                        </a:lnTo>
                        <a:lnTo>
                          <a:pt x="330" y="214"/>
                        </a:lnTo>
                        <a:lnTo>
                          <a:pt x="326" y="212"/>
                        </a:lnTo>
                        <a:lnTo>
                          <a:pt x="320" y="202"/>
                        </a:lnTo>
                        <a:lnTo>
                          <a:pt x="316" y="196"/>
                        </a:lnTo>
                        <a:lnTo>
                          <a:pt x="308" y="194"/>
                        </a:lnTo>
                        <a:lnTo>
                          <a:pt x="302" y="190"/>
                        </a:lnTo>
                        <a:lnTo>
                          <a:pt x="296" y="184"/>
                        </a:lnTo>
                        <a:lnTo>
                          <a:pt x="284" y="184"/>
                        </a:lnTo>
                        <a:lnTo>
                          <a:pt x="278" y="182"/>
                        </a:lnTo>
                        <a:lnTo>
                          <a:pt x="274" y="176"/>
                        </a:lnTo>
                        <a:lnTo>
                          <a:pt x="278" y="166"/>
                        </a:lnTo>
                        <a:lnTo>
                          <a:pt x="280" y="160"/>
                        </a:lnTo>
                        <a:lnTo>
                          <a:pt x="274" y="150"/>
                        </a:lnTo>
                        <a:lnTo>
                          <a:pt x="266" y="148"/>
                        </a:lnTo>
                        <a:lnTo>
                          <a:pt x="266" y="144"/>
                        </a:lnTo>
                        <a:lnTo>
                          <a:pt x="256" y="132"/>
                        </a:lnTo>
                        <a:lnTo>
                          <a:pt x="250" y="128"/>
                        </a:lnTo>
                        <a:lnTo>
                          <a:pt x="238" y="130"/>
                        </a:lnTo>
                        <a:lnTo>
                          <a:pt x="232" y="128"/>
                        </a:lnTo>
                        <a:lnTo>
                          <a:pt x="226" y="122"/>
                        </a:lnTo>
                        <a:lnTo>
                          <a:pt x="226" y="118"/>
                        </a:lnTo>
                        <a:lnTo>
                          <a:pt x="224" y="108"/>
                        </a:lnTo>
                        <a:lnTo>
                          <a:pt x="226" y="92"/>
                        </a:lnTo>
                        <a:lnTo>
                          <a:pt x="218" y="96"/>
                        </a:lnTo>
                        <a:lnTo>
                          <a:pt x="198" y="102"/>
                        </a:lnTo>
                        <a:lnTo>
                          <a:pt x="190" y="108"/>
                        </a:lnTo>
                        <a:lnTo>
                          <a:pt x="188" y="112"/>
                        </a:lnTo>
                        <a:lnTo>
                          <a:pt x="178" y="118"/>
                        </a:lnTo>
                        <a:lnTo>
                          <a:pt x="174" y="122"/>
                        </a:lnTo>
                        <a:lnTo>
                          <a:pt x="174" y="128"/>
                        </a:lnTo>
                        <a:lnTo>
                          <a:pt x="162" y="132"/>
                        </a:lnTo>
                        <a:lnTo>
                          <a:pt x="154" y="132"/>
                        </a:lnTo>
                        <a:lnTo>
                          <a:pt x="150" y="138"/>
                        </a:lnTo>
                        <a:lnTo>
                          <a:pt x="144" y="146"/>
                        </a:lnTo>
                        <a:lnTo>
                          <a:pt x="136" y="150"/>
                        </a:lnTo>
                        <a:lnTo>
                          <a:pt x="134" y="164"/>
                        </a:lnTo>
                        <a:lnTo>
                          <a:pt x="136" y="172"/>
                        </a:lnTo>
                        <a:lnTo>
                          <a:pt x="142" y="176"/>
                        </a:lnTo>
                        <a:lnTo>
                          <a:pt x="138" y="182"/>
                        </a:lnTo>
                        <a:lnTo>
                          <a:pt x="124" y="182"/>
                        </a:lnTo>
                        <a:lnTo>
                          <a:pt x="114" y="186"/>
                        </a:lnTo>
                        <a:lnTo>
                          <a:pt x="100" y="190"/>
                        </a:lnTo>
                        <a:lnTo>
                          <a:pt x="98" y="192"/>
                        </a:lnTo>
                        <a:lnTo>
                          <a:pt x="100" y="196"/>
                        </a:lnTo>
                        <a:lnTo>
                          <a:pt x="108" y="204"/>
                        </a:lnTo>
                        <a:lnTo>
                          <a:pt x="110" y="212"/>
                        </a:lnTo>
                        <a:lnTo>
                          <a:pt x="106" y="224"/>
                        </a:lnTo>
                        <a:lnTo>
                          <a:pt x="104" y="236"/>
                        </a:lnTo>
                        <a:lnTo>
                          <a:pt x="92" y="240"/>
                        </a:lnTo>
                        <a:lnTo>
                          <a:pt x="86" y="248"/>
                        </a:lnTo>
                        <a:lnTo>
                          <a:pt x="82" y="248"/>
                        </a:lnTo>
                        <a:lnTo>
                          <a:pt x="78" y="250"/>
                        </a:lnTo>
                        <a:lnTo>
                          <a:pt x="78" y="258"/>
                        </a:lnTo>
                        <a:lnTo>
                          <a:pt x="72" y="258"/>
                        </a:lnTo>
                        <a:lnTo>
                          <a:pt x="68" y="260"/>
                        </a:lnTo>
                        <a:lnTo>
                          <a:pt x="60" y="260"/>
                        </a:lnTo>
                        <a:lnTo>
                          <a:pt x="52" y="266"/>
                        </a:lnTo>
                        <a:lnTo>
                          <a:pt x="52" y="274"/>
                        </a:lnTo>
                        <a:lnTo>
                          <a:pt x="52" y="276"/>
                        </a:lnTo>
                        <a:lnTo>
                          <a:pt x="50" y="278"/>
                        </a:lnTo>
                        <a:lnTo>
                          <a:pt x="44" y="282"/>
                        </a:lnTo>
                        <a:lnTo>
                          <a:pt x="36" y="282"/>
                        </a:lnTo>
                        <a:lnTo>
                          <a:pt x="34" y="284"/>
                        </a:lnTo>
                        <a:lnTo>
                          <a:pt x="28" y="286"/>
                        </a:lnTo>
                        <a:lnTo>
                          <a:pt x="28" y="284"/>
                        </a:lnTo>
                        <a:lnTo>
                          <a:pt x="26" y="282"/>
                        </a:lnTo>
                        <a:lnTo>
                          <a:pt x="24" y="278"/>
                        </a:lnTo>
                        <a:lnTo>
                          <a:pt x="18" y="278"/>
                        </a:lnTo>
                        <a:lnTo>
                          <a:pt x="16" y="284"/>
                        </a:lnTo>
                        <a:lnTo>
                          <a:pt x="10" y="290"/>
                        </a:lnTo>
                        <a:lnTo>
                          <a:pt x="6" y="292"/>
                        </a:lnTo>
                        <a:lnTo>
                          <a:pt x="0" y="296"/>
                        </a:lnTo>
                        <a:lnTo>
                          <a:pt x="4" y="304"/>
                        </a:lnTo>
                        <a:lnTo>
                          <a:pt x="0" y="310"/>
                        </a:lnTo>
                        <a:lnTo>
                          <a:pt x="6" y="314"/>
                        </a:lnTo>
                        <a:lnTo>
                          <a:pt x="16" y="310"/>
                        </a:lnTo>
                        <a:lnTo>
                          <a:pt x="18" y="312"/>
                        </a:lnTo>
                        <a:lnTo>
                          <a:pt x="16" y="318"/>
                        </a:lnTo>
                        <a:lnTo>
                          <a:pt x="16" y="322"/>
                        </a:lnTo>
                        <a:lnTo>
                          <a:pt x="18" y="330"/>
                        </a:lnTo>
                        <a:lnTo>
                          <a:pt x="18" y="338"/>
                        </a:lnTo>
                        <a:lnTo>
                          <a:pt x="22" y="340"/>
                        </a:lnTo>
                        <a:lnTo>
                          <a:pt x="24" y="346"/>
                        </a:lnTo>
                        <a:lnTo>
                          <a:pt x="18" y="348"/>
                        </a:lnTo>
                        <a:lnTo>
                          <a:pt x="18" y="354"/>
                        </a:lnTo>
                        <a:lnTo>
                          <a:pt x="28" y="354"/>
                        </a:lnTo>
                        <a:lnTo>
                          <a:pt x="44" y="364"/>
                        </a:lnTo>
                        <a:lnTo>
                          <a:pt x="46" y="368"/>
                        </a:lnTo>
                        <a:lnTo>
                          <a:pt x="54" y="374"/>
                        </a:lnTo>
                        <a:lnTo>
                          <a:pt x="60" y="368"/>
                        </a:lnTo>
                        <a:lnTo>
                          <a:pt x="64" y="366"/>
                        </a:lnTo>
                        <a:lnTo>
                          <a:pt x="70" y="366"/>
                        </a:lnTo>
                        <a:lnTo>
                          <a:pt x="74" y="368"/>
                        </a:lnTo>
                        <a:lnTo>
                          <a:pt x="82" y="368"/>
                        </a:lnTo>
                        <a:lnTo>
                          <a:pt x="86" y="374"/>
                        </a:lnTo>
                        <a:lnTo>
                          <a:pt x="90" y="378"/>
                        </a:lnTo>
                        <a:lnTo>
                          <a:pt x="92" y="386"/>
                        </a:lnTo>
                        <a:lnTo>
                          <a:pt x="88" y="388"/>
                        </a:lnTo>
                        <a:lnTo>
                          <a:pt x="88" y="394"/>
                        </a:lnTo>
                        <a:lnTo>
                          <a:pt x="86" y="400"/>
                        </a:lnTo>
                        <a:lnTo>
                          <a:pt x="80" y="402"/>
                        </a:lnTo>
                        <a:lnTo>
                          <a:pt x="78" y="410"/>
                        </a:lnTo>
                        <a:lnTo>
                          <a:pt x="74" y="412"/>
                        </a:lnTo>
                        <a:lnTo>
                          <a:pt x="72" y="420"/>
                        </a:lnTo>
                        <a:lnTo>
                          <a:pt x="78" y="422"/>
                        </a:lnTo>
                        <a:lnTo>
                          <a:pt x="80" y="428"/>
                        </a:lnTo>
                        <a:lnTo>
                          <a:pt x="80" y="438"/>
                        </a:lnTo>
                        <a:lnTo>
                          <a:pt x="86" y="440"/>
                        </a:lnTo>
                        <a:lnTo>
                          <a:pt x="88" y="440"/>
                        </a:lnTo>
                        <a:lnTo>
                          <a:pt x="88" y="446"/>
                        </a:lnTo>
                        <a:lnTo>
                          <a:pt x="86" y="454"/>
                        </a:lnTo>
                        <a:lnTo>
                          <a:pt x="88" y="458"/>
                        </a:lnTo>
                        <a:lnTo>
                          <a:pt x="86" y="460"/>
                        </a:lnTo>
                        <a:lnTo>
                          <a:pt x="88" y="468"/>
                        </a:lnTo>
                        <a:lnTo>
                          <a:pt x="92" y="470"/>
                        </a:lnTo>
                        <a:lnTo>
                          <a:pt x="100" y="476"/>
                        </a:lnTo>
                        <a:lnTo>
                          <a:pt x="108" y="476"/>
                        </a:lnTo>
                        <a:lnTo>
                          <a:pt x="114" y="482"/>
                        </a:lnTo>
                        <a:lnTo>
                          <a:pt x="118" y="486"/>
                        </a:lnTo>
                        <a:lnTo>
                          <a:pt x="120" y="484"/>
                        </a:lnTo>
                        <a:lnTo>
                          <a:pt x="126" y="486"/>
                        </a:lnTo>
                        <a:lnTo>
                          <a:pt x="136" y="486"/>
                        </a:lnTo>
                        <a:lnTo>
                          <a:pt x="142" y="486"/>
                        </a:lnTo>
                        <a:lnTo>
                          <a:pt x="146" y="496"/>
                        </a:lnTo>
                        <a:lnTo>
                          <a:pt x="154" y="496"/>
                        </a:lnTo>
                        <a:lnTo>
                          <a:pt x="162" y="496"/>
                        </a:lnTo>
                        <a:lnTo>
                          <a:pt x="168" y="500"/>
                        </a:lnTo>
                        <a:lnTo>
                          <a:pt x="168" y="506"/>
                        </a:lnTo>
                        <a:lnTo>
                          <a:pt x="174" y="510"/>
                        </a:lnTo>
                        <a:lnTo>
                          <a:pt x="180" y="518"/>
                        </a:lnTo>
                        <a:lnTo>
                          <a:pt x="184" y="522"/>
                        </a:lnTo>
                        <a:lnTo>
                          <a:pt x="190" y="522"/>
                        </a:lnTo>
                        <a:lnTo>
                          <a:pt x="198" y="528"/>
                        </a:lnTo>
                        <a:lnTo>
                          <a:pt x="210" y="528"/>
                        </a:lnTo>
                        <a:lnTo>
                          <a:pt x="220" y="530"/>
                        </a:lnTo>
                        <a:lnTo>
                          <a:pt x="226" y="528"/>
                        </a:lnTo>
                        <a:lnTo>
                          <a:pt x="232" y="528"/>
                        </a:lnTo>
                        <a:lnTo>
                          <a:pt x="236" y="536"/>
                        </a:lnTo>
                        <a:lnTo>
                          <a:pt x="244" y="524"/>
                        </a:lnTo>
                        <a:lnTo>
                          <a:pt x="246" y="522"/>
                        </a:lnTo>
                        <a:lnTo>
                          <a:pt x="254" y="520"/>
                        </a:lnTo>
                        <a:lnTo>
                          <a:pt x="262" y="522"/>
                        </a:lnTo>
                        <a:lnTo>
                          <a:pt x="270" y="522"/>
                        </a:lnTo>
                        <a:lnTo>
                          <a:pt x="278" y="524"/>
                        </a:lnTo>
                        <a:lnTo>
                          <a:pt x="288" y="522"/>
                        </a:lnTo>
                        <a:lnTo>
                          <a:pt x="296" y="520"/>
                        </a:lnTo>
                        <a:lnTo>
                          <a:pt x="300" y="514"/>
                        </a:lnTo>
                        <a:lnTo>
                          <a:pt x="308" y="514"/>
                        </a:lnTo>
                        <a:lnTo>
                          <a:pt x="314" y="514"/>
                        </a:lnTo>
                        <a:lnTo>
                          <a:pt x="318" y="512"/>
                        </a:lnTo>
                        <a:lnTo>
                          <a:pt x="324" y="512"/>
                        </a:lnTo>
                        <a:lnTo>
                          <a:pt x="330" y="514"/>
                        </a:lnTo>
                        <a:lnTo>
                          <a:pt x="330" y="522"/>
                        </a:lnTo>
                        <a:lnTo>
                          <a:pt x="334" y="528"/>
                        </a:lnTo>
                        <a:lnTo>
                          <a:pt x="338" y="524"/>
                        </a:lnTo>
                        <a:lnTo>
                          <a:pt x="344" y="528"/>
                        </a:lnTo>
                        <a:lnTo>
                          <a:pt x="348" y="528"/>
                        </a:lnTo>
                        <a:lnTo>
                          <a:pt x="354" y="530"/>
                        </a:lnTo>
                        <a:lnTo>
                          <a:pt x="356" y="536"/>
                        </a:lnTo>
                        <a:lnTo>
                          <a:pt x="356" y="540"/>
                        </a:lnTo>
                        <a:lnTo>
                          <a:pt x="362" y="538"/>
                        </a:lnTo>
                        <a:lnTo>
                          <a:pt x="366" y="538"/>
                        </a:lnTo>
                        <a:lnTo>
                          <a:pt x="366" y="546"/>
                        </a:lnTo>
                        <a:lnTo>
                          <a:pt x="372" y="550"/>
                        </a:lnTo>
                        <a:lnTo>
                          <a:pt x="370" y="558"/>
                        </a:lnTo>
                        <a:lnTo>
                          <a:pt x="372" y="564"/>
                        </a:lnTo>
                        <a:lnTo>
                          <a:pt x="370" y="568"/>
                        </a:lnTo>
                        <a:lnTo>
                          <a:pt x="370" y="578"/>
                        </a:lnTo>
                        <a:lnTo>
                          <a:pt x="364" y="584"/>
                        </a:lnTo>
                        <a:lnTo>
                          <a:pt x="360" y="592"/>
                        </a:lnTo>
                        <a:lnTo>
                          <a:pt x="360" y="596"/>
                        </a:lnTo>
                        <a:lnTo>
                          <a:pt x="362" y="602"/>
                        </a:lnTo>
                        <a:lnTo>
                          <a:pt x="362" y="606"/>
                        </a:lnTo>
                        <a:lnTo>
                          <a:pt x="364" y="610"/>
                        </a:lnTo>
                        <a:lnTo>
                          <a:pt x="366" y="606"/>
                        </a:lnTo>
                        <a:lnTo>
                          <a:pt x="370" y="604"/>
                        </a:lnTo>
                        <a:lnTo>
                          <a:pt x="374" y="602"/>
                        </a:lnTo>
                        <a:lnTo>
                          <a:pt x="380" y="602"/>
                        </a:lnTo>
                        <a:lnTo>
                          <a:pt x="382" y="606"/>
                        </a:lnTo>
                        <a:lnTo>
                          <a:pt x="380" y="612"/>
                        </a:lnTo>
                        <a:lnTo>
                          <a:pt x="382" y="618"/>
                        </a:lnTo>
                        <a:lnTo>
                          <a:pt x="388" y="618"/>
                        </a:lnTo>
                        <a:lnTo>
                          <a:pt x="390" y="620"/>
                        </a:lnTo>
                        <a:lnTo>
                          <a:pt x="384" y="630"/>
                        </a:lnTo>
                        <a:lnTo>
                          <a:pt x="384" y="632"/>
                        </a:lnTo>
                        <a:lnTo>
                          <a:pt x="390" y="634"/>
                        </a:lnTo>
                        <a:lnTo>
                          <a:pt x="394" y="634"/>
                        </a:lnTo>
                        <a:lnTo>
                          <a:pt x="398" y="642"/>
                        </a:lnTo>
                        <a:lnTo>
                          <a:pt x="398" y="650"/>
                        </a:lnTo>
                        <a:lnTo>
                          <a:pt x="408" y="652"/>
                        </a:lnTo>
                        <a:lnTo>
                          <a:pt x="412" y="652"/>
                        </a:lnTo>
                        <a:lnTo>
                          <a:pt x="418" y="650"/>
                        </a:lnTo>
                        <a:lnTo>
                          <a:pt x="420" y="640"/>
                        </a:lnTo>
                        <a:lnTo>
                          <a:pt x="416" y="624"/>
                        </a:lnTo>
                        <a:lnTo>
                          <a:pt x="416" y="620"/>
                        </a:lnTo>
                        <a:lnTo>
                          <a:pt x="424" y="620"/>
                        </a:lnTo>
                        <a:lnTo>
                          <a:pt x="434" y="624"/>
                        </a:lnTo>
                        <a:lnTo>
                          <a:pt x="438" y="622"/>
                        </a:lnTo>
                        <a:lnTo>
                          <a:pt x="446" y="630"/>
                        </a:lnTo>
                        <a:lnTo>
                          <a:pt x="452" y="624"/>
                        </a:lnTo>
                        <a:lnTo>
                          <a:pt x="462" y="622"/>
                        </a:lnTo>
                        <a:lnTo>
                          <a:pt x="466" y="620"/>
                        </a:lnTo>
                        <a:lnTo>
                          <a:pt x="472" y="622"/>
                        </a:lnTo>
                        <a:lnTo>
                          <a:pt x="480" y="628"/>
                        </a:lnTo>
                        <a:lnTo>
                          <a:pt x="484" y="630"/>
                        </a:lnTo>
                        <a:lnTo>
                          <a:pt x="484" y="632"/>
                        </a:lnTo>
                        <a:lnTo>
                          <a:pt x="480" y="640"/>
                        </a:lnTo>
                        <a:lnTo>
                          <a:pt x="488" y="648"/>
                        </a:lnTo>
                        <a:lnTo>
                          <a:pt x="494" y="646"/>
                        </a:lnTo>
                        <a:lnTo>
                          <a:pt x="502" y="646"/>
                        </a:lnTo>
                        <a:lnTo>
                          <a:pt x="510" y="648"/>
                        </a:lnTo>
                        <a:lnTo>
                          <a:pt x="520" y="646"/>
                        </a:lnTo>
                        <a:lnTo>
                          <a:pt x="534" y="646"/>
                        </a:lnTo>
                        <a:lnTo>
                          <a:pt x="530" y="652"/>
                        </a:lnTo>
                        <a:lnTo>
                          <a:pt x="530" y="658"/>
                        </a:lnTo>
                        <a:lnTo>
                          <a:pt x="536" y="670"/>
                        </a:lnTo>
                        <a:lnTo>
                          <a:pt x="540" y="668"/>
                        </a:lnTo>
                        <a:lnTo>
                          <a:pt x="544" y="668"/>
                        </a:lnTo>
                        <a:lnTo>
                          <a:pt x="544" y="664"/>
                        </a:lnTo>
                        <a:lnTo>
                          <a:pt x="540" y="664"/>
                        </a:lnTo>
                        <a:lnTo>
                          <a:pt x="540" y="660"/>
                        </a:lnTo>
                        <a:lnTo>
                          <a:pt x="538" y="658"/>
                        </a:lnTo>
                        <a:lnTo>
                          <a:pt x="554" y="650"/>
                        </a:lnTo>
                        <a:lnTo>
                          <a:pt x="556" y="646"/>
                        </a:lnTo>
                        <a:lnTo>
                          <a:pt x="564" y="642"/>
                        </a:lnTo>
                        <a:lnTo>
                          <a:pt x="570" y="642"/>
                        </a:lnTo>
                        <a:lnTo>
                          <a:pt x="574" y="642"/>
                        </a:lnTo>
                        <a:lnTo>
                          <a:pt x="582" y="640"/>
                        </a:lnTo>
                        <a:lnTo>
                          <a:pt x="588" y="632"/>
                        </a:lnTo>
                        <a:lnTo>
                          <a:pt x="590" y="628"/>
                        </a:lnTo>
                        <a:lnTo>
                          <a:pt x="598" y="632"/>
                        </a:lnTo>
                        <a:lnTo>
                          <a:pt x="604" y="628"/>
                        </a:lnTo>
                        <a:lnTo>
                          <a:pt x="612" y="628"/>
                        </a:lnTo>
                        <a:lnTo>
                          <a:pt x="622" y="628"/>
                        </a:lnTo>
                        <a:lnTo>
                          <a:pt x="626" y="624"/>
                        </a:lnTo>
                        <a:lnTo>
                          <a:pt x="626" y="620"/>
                        </a:lnTo>
                        <a:lnTo>
                          <a:pt x="626" y="612"/>
                        </a:lnTo>
                        <a:lnTo>
                          <a:pt x="648" y="602"/>
                        </a:lnTo>
                        <a:lnTo>
                          <a:pt x="648" y="592"/>
                        </a:lnTo>
                        <a:lnTo>
                          <a:pt x="654" y="592"/>
                        </a:lnTo>
                        <a:lnTo>
                          <a:pt x="656" y="592"/>
                        </a:lnTo>
                        <a:lnTo>
                          <a:pt x="662" y="592"/>
                        </a:lnTo>
                        <a:lnTo>
                          <a:pt x="664" y="592"/>
                        </a:lnTo>
                        <a:lnTo>
                          <a:pt x="662" y="584"/>
                        </a:lnTo>
                        <a:lnTo>
                          <a:pt x="666" y="582"/>
                        </a:lnTo>
                        <a:lnTo>
                          <a:pt x="664" y="582"/>
                        </a:lnTo>
                        <a:lnTo>
                          <a:pt x="664" y="576"/>
                        </a:lnTo>
                        <a:lnTo>
                          <a:pt x="674" y="576"/>
                        </a:lnTo>
                        <a:lnTo>
                          <a:pt x="674" y="560"/>
                        </a:lnTo>
                        <a:lnTo>
                          <a:pt x="672" y="560"/>
                        </a:lnTo>
                        <a:lnTo>
                          <a:pt x="670" y="558"/>
                        </a:lnTo>
                        <a:lnTo>
                          <a:pt x="672" y="558"/>
                        </a:lnTo>
                        <a:lnTo>
                          <a:pt x="672" y="550"/>
                        </a:lnTo>
                        <a:lnTo>
                          <a:pt x="674" y="546"/>
                        </a:lnTo>
                        <a:lnTo>
                          <a:pt x="680" y="546"/>
                        </a:lnTo>
                        <a:lnTo>
                          <a:pt x="682" y="540"/>
                        </a:lnTo>
                        <a:lnTo>
                          <a:pt x="686" y="538"/>
                        </a:lnTo>
                        <a:lnTo>
                          <a:pt x="690" y="538"/>
                        </a:lnTo>
                        <a:lnTo>
                          <a:pt x="690" y="532"/>
                        </a:lnTo>
                        <a:lnTo>
                          <a:pt x="690" y="528"/>
                        </a:lnTo>
                        <a:lnTo>
                          <a:pt x="694" y="520"/>
                        </a:lnTo>
                        <a:lnTo>
                          <a:pt x="700" y="520"/>
                        </a:lnTo>
                        <a:lnTo>
                          <a:pt x="702" y="520"/>
                        </a:lnTo>
                        <a:lnTo>
                          <a:pt x="700" y="510"/>
                        </a:lnTo>
                        <a:lnTo>
                          <a:pt x="700" y="502"/>
                        </a:lnTo>
                        <a:lnTo>
                          <a:pt x="708" y="502"/>
                        </a:lnTo>
                        <a:lnTo>
                          <a:pt x="708" y="494"/>
                        </a:lnTo>
                        <a:lnTo>
                          <a:pt x="708" y="492"/>
                        </a:lnTo>
                        <a:lnTo>
                          <a:pt x="704" y="494"/>
                        </a:lnTo>
                        <a:lnTo>
                          <a:pt x="710" y="486"/>
                        </a:lnTo>
                        <a:lnTo>
                          <a:pt x="704" y="482"/>
                        </a:lnTo>
                        <a:lnTo>
                          <a:pt x="698" y="482"/>
                        </a:lnTo>
                        <a:lnTo>
                          <a:pt x="694" y="484"/>
                        </a:lnTo>
                        <a:lnTo>
                          <a:pt x="692" y="482"/>
                        </a:lnTo>
                        <a:lnTo>
                          <a:pt x="692" y="478"/>
                        </a:lnTo>
                        <a:lnTo>
                          <a:pt x="700" y="474"/>
                        </a:lnTo>
                        <a:lnTo>
                          <a:pt x="704" y="466"/>
                        </a:lnTo>
                        <a:lnTo>
                          <a:pt x="704" y="464"/>
                        </a:lnTo>
                        <a:lnTo>
                          <a:pt x="704" y="460"/>
                        </a:lnTo>
                        <a:lnTo>
                          <a:pt x="694" y="454"/>
                        </a:lnTo>
                        <a:lnTo>
                          <a:pt x="700" y="454"/>
                        </a:lnTo>
                        <a:lnTo>
                          <a:pt x="700" y="446"/>
                        </a:lnTo>
                        <a:lnTo>
                          <a:pt x="692" y="438"/>
                        </a:lnTo>
                        <a:lnTo>
                          <a:pt x="684" y="428"/>
                        </a:lnTo>
                        <a:lnTo>
                          <a:pt x="684" y="422"/>
                        </a:lnTo>
                        <a:lnTo>
                          <a:pt x="684" y="418"/>
                        </a:lnTo>
                        <a:lnTo>
                          <a:pt x="682" y="418"/>
                        </a:lnTo>
                        <a:lnTo>
                          <a:pt x="676" y="418"/>
                        </a:lnTo>
                        <a:lnTo>
                          <a:pt x="676" y="414"/>
                        </a:lnTo>
                        <a:lnTo>
                          <a:pt x="680" y="414"/>
                        </a:lnTo>
                        <a:lnTo>
                          <a:pt x="680" y="412"/>
                        </a:lnTo>
                        <a:lnTo>
                          <a:pt x="676" y="406"/>
                        </a:lnTo>
                        <a:lnTo>
                          <a:pt x="672" y="402"/>
                        </a:lnTo>
                        <a:lnTo>
                          <a:pt x="670" y="394"/>
                        </a:lnTo>
                        <a:lnTo>
                          <a:pt x="672" y="384"/>
                        </a:lnTo>
                        <a:lnTo>
                          <a:pt x="674" y="382"/>
                        </a:lnTo>
                        <a:lnTo>
                          <a:pt x="676" y="378"/>
                        </a:lnTo>
                        <a:lnTo>
                          <a:pt x="682" y="376"/>
                        </a:lnTo>
                        <a:lnTo>
                          <a:pt x="682" y="374"/>
                        </a:lnTo>
                        <a:lnTo>
                          <a:pt x="680" y="372"/>
                        </a:lnTo>
                        <a:lnTo>
                          <a:pt x="690" y="360"/>
                        </a:lnTo>
                        <a:lnTo>
                          <a:pt x="700" y="354"/>
                        </a:lnTo>
                        <a:lnTo>
                          <a:pt x="710" y="350"/>
                        </a:lnTo>
                        <a:lnTo>
                          <a:pt x="718" y="348"/>
                        </a:lnTo>
                        <a:lnTo>
                          <a:pt x="720" y="342"/>
                        </a:lnTo>
                        <a:lnTo>
                          <a:pt x="720" y="338"/>
                        </a:lnTo>
                        <a:lnTo>
                          <a:pt x="700" y="338"/>
                        </a:lnTo>
                        <a:lnTo>
                          <a:pt x="694" y="336"/>
                        </a:lnTo>
                        <a:lnTo>
                          <a:pt x="690" y="332"/>
                        </a:lnTo>
                        <a:lnTo>
                          <a:pt x="684" y="332"/>
                        </a:lnTo>
                        <a:lnTo>
                          <a:pt x="680" y="338"/>
                        </a:lnTo>
                        <a:lnTo>
                          <a:pt x="674" y="346"/>
                        </a:lnTo>
                        <a:lnTo>
                          <a:pt x="662" y="348"/>
                        </a:lnTo>
                        <a:lnTo>
                          <a:pt x="654" y="330"/>
                        </a:lnTo>
                        <a:lnTo>
                          <a:pt x="644" y="312"/>
                        </a:lnTo>
                        <a:lnTo>
                          <a:pt x="646" y="312"/>
                        </a:lnTo>
                        <a:lnTo>
                          <a:pt x="646" y="310"/>
                        </a:lnTo>
                        <a:lnTo>
                          <a:pt x="648" y="306"/>
                        </a:lnTo>
                        <a:lnTo>
                          <a:pt x="656" y="306"/>
                        </a:lnTo>
                        <a:lnTo>
                          <a:pt x="664" y="306"/>
                        </a:lnTo>
                        <a:lnTo>
                          <a:pt x="666" y="302"/>
                        </a:lnTo>
                        <a:lnTo>
                          <a:pt x="670" y="294"/>
                        </a:lnTo>
                        <a:lnTo>
                          <a:pt x="676" y="292"/>
                        </a:lnTo>
                        <a:lnTo>
                          <a:pt x="684" y="290"/>
                        </a:lnTo>
                        <a:lnTo>
                          <a:pt x="692" y="278"/>
                        </a:lnTo>
                        <a:lnTo>
                          <a:pt x="698" y="266"/>
                        </a:lnTo>
                        <a:lnTo>
                          <a:pt x="710" y="272"/>
                        </a:lnTo>
                        <a:lnTo>
                          <a:pt x="716" y="274"/>
                        </a:lnTo>
                        <a:lnTo>
                          <a:pt x="712" y="278"/>
                        </a:lnTo>
                        <a:lnTo>
                          <a:pt x="708" y="290"/>
                        </a:lnTo>
                        <a:lnTo>
                          <a:pt x="702" y="300"/>
                        </a:lnTo>
                        <a:lnTo>
                          <a:pt x="702" y="304"/>
                        </a:lnTo>
                        <a:lnTo>
                          <a:pt x="708" y="302"/>
                        </a:lnTo>
                        <a:lnTo>
                          <a:pt x="702" y="310"/>
                        </a:lnTo>
                        <a:lnTo>
                          <a:pt x="702" y="312"/>
                        </a:lnTo>
                        <a:lnTo>
                          <a:pt x="704" y="312"/>
                        </a:lnTo>
                        <a:lnTo>
                          <a:pt x="712" y="306"/>
                        </a:lnTo>
                        <a:lnTo>
                          <a:pt x="720" y="300"/>
                        </a:lnTo>
                        <a:lnTo>
                          <a:pt x="730" y="292"/>
                        </a:lnTo>
                        <a:lnTo>
                          <a:pt x="736" y="290"/>
                        </a:lnTo>
                        <a:lnTo>
                          <a:pt x="740" y="290"/>
                        </a:lnTo>
                        <a:lnTo>
                          <a:pt x="744" y="292"/>
                        </a:lnTo>
                        <a:lnTo>
                          <a:pt x="746" y="292"/>
                        </a:lnTo>
                        <a:lnTo>
                          <a:pt x="750" y="292"/>
                        </a:lnTo>
                        <a:lnTo>
                          <a:pt x="756" y="282"/>
                        </a:lnTo>
                        <a:lnTo>
                          <a:pt x="762" y="276"/>
                        </a:lnTo>
                        <a:lnTo>
                          <a:pt x="766" y="266"/>
                        </a:lnTo>
                        <a:lnTo>
                          <a:pt x="772" y="258"/>
                        </a:lnTo>
                        <a:lnTo>
                          <a:pt x="782" y="250"/>
                        </a:lnTo>
                        <a:lnTo>
                          <a:pt x="780" y="242"/>
                        </a:lnTo>
                        <a:lnTo>
                          <a:pt x="786" y="240"/>
                        </a:lnTo>
                        <a:lnTo>
                          <a:pt x="790" y="246"/>
                        </a:lnTo>
                        <a:lnTo>
                          <a:pt x="798" y="248"/>
                        </a:lnTo>
                        <a:lnTo>
                          <a:pt x="804" y="250"/>
                        </a:lnTo>
                        <a:lnTo>
                          <a:pt x="804" y="242"/>
                        </a:lnTo>
                        <a:lnTo>
                          <a:pt x="804" y="240"/>
                        </a:lnTo>
                        <a:lnTo>
                          <a:pt x="810" y="236"/>
                        </a:lnTo>
                        <a:lnTo>
                          <a:pt x="814" y="236"/>
                        </a:lnTo>
                        <a:lnTo>
                          <a:pt x="820" y="232"/>
                        </a:lnTo>
                        <a:lnTo>
                          <a:pt x="818" y="230"/>
                        </a:lnTo>
                        <a:lnTo>
                          <a:pt x="826" y="228"/>
                        </a:lnTo>
                        <a:lnTo>
                          <a:pt x="828" y="214"/>
                        </a:lnTo>
                        <a:lnTo>
                          <a:pt x="836" y="230"/>
                        </a:lnTo>
                        <a:lnTo>
                          <a:pt x="838" y="224"/>
                        </a:lnTo>
                        <a:lnTo>
                          <a:pt x="838" y="220"/>
                        </a:lnTo>
                        <a:lnTo>
                          <a:pt x="844" y="214"/>
                        </a:lnTo>
                        <a:lnTo>
                          <a:pt x="844" y="210"/>
                        </a:lnTo>
                        <a:lnTo>
                          <a:pt x="840" y="200"/>
                        </a:lnTo>
                        <a:lnTo>
                          <a:pt x="844" y="192"/>
                        </a:lnTo>
                        <a:lnTo>
                          <a:pt x="844" y="184"/>
                        </a:lnTo>
                        <a:lnTo>
                          <a:pt x="848" y="182"/>
                        </a:lnTo>
                        <a:lnTo>
                          <a:pt x="854" y="178"/>
                        </a:lnTo>
                        <a:lnTo>
                          <a:pt x="850" y="176"/>
                        </a:lnTo>
                        <a:lnTo>
                          <a:pt x="850" y="174"/>
                        </a:lnTo>
                        <a:lnTo>
                          <a:pt x="856" y="176"/>
                        </a:lnTo>
                        <a:lnTo>
                          <a:pt x="858" y="178"/>
                        </a:lnTo>
                        <a:lnTo>
                          <a:pt x="858" y="178"/>
                        </a:lnTo>
                        <a:lnTo>
                          <a:pt x="858" y="178"/>
                        </a:lnTo>
                        <a:close/>
                        <a:moveTo>
                          <a:pt x="590" y="622"/>
                        </a:moveTo>
                        <a:lnTo>
                          <a:pt x="590" y="622"/>
                        </a:lnTo>
                        <a:lnTo>
                          <a:pt x="592" y="622"/>
                        </a:lnTo>
                        <a:lnTo>
                          <a:pt x="590" y="624"/>
                        </a:lnTo>
                        <a:lnTo>
                          <a:pt x="590" y="628"/>
                        </a:lnTo>
                        <a:lnTo>
                          <a:pt x="588" y="622"/>
                        </a:lnTo>
                        <a:lnTo>
                          <a:pt x="590" y="622"/>
                        </a:lnTo>
                        <a:lnTo>
                          <a:pt x="590" y="622"/>
                        </a:lnTo>
                        <a:lnTo>
                          <a:pt x="590" y="622"/>
                        </a:lnTo>
                        <a:close/>
                        <a:moveTo>
                          <a:pt x="540" y="676"/>
                        </a:moveTo>
                        <a:lnTo>
                          <a:pt x="540" y="676"/>
                        </a:lnTo>
                        <a:lnTo>
                          <a:pt x="536" y="678"/>
                        </a:lnTo>
                        <a:lnTo>
                          <a:pt x="528" y="682"/>
                        </a:lnTo>
                        <a:lnTo>
                          <a:pt x="516" y="692"/>
                        </a:lnTo>
                        <a:lnTo>
                          <a:pt x="520" y="706"/>
                        </a:lnTo>
                        <a:lnTo>
                          <a:pt x="526" y="712"/>
                        </a:lnTo>
                        <a:lnTo>
                          <a:pt x="536" y="712"/>
                        </a:lnTo>
                        <a:lnTo>
                          <a:pt x="540" y="706"/>
                        </a:lnTo>
                        <a:lnTo>
                          <a:pt x="546" y="702"/>
                        </a:lnTo>
                        <a:lnTo>
                          <a:pt x="552" y="684"/>
                        </a:lnTo>
                        <a:lnTo>
                          <a:pt x="554" y="684"/>
                        </a:lnTo>
                        <a:lnTo>
                          <a:pt x="554" y="682"/>
                        </a:lnTo>
                        <a:lnTo>
                          <a:pt x="552" y="676"/>
                        </a:lnTo>
                        <a:lnTo>
                          <a:pt x="540" y="676"/>
                        </a:lnTo>
                        <a:lnTo>
                          <a:pt x="540" y="676"/>
                        </a:lnTo>
                        <a:lnTo>
                          <a:pt x="540" y="676"/>
                        </a:lnTo>
                        <a:close/>
                        <a:moveTo>
                          <a:pt x="566" y="504"/>
                        </a:moveTo>
                        <a:lnTo>
                          <a:pt x="566" y="504"/>
                        </a:lnTo>
                        <a:lnTo>
                          <a:pt x="572" y="504"/>
                        </a:lnTo>
                        <a:lnTo>
                          <a:pt x="576" y="504"/>
                        </a:lnTo>
                        <a:lnTo>
                          <a:pt x="576" y="506"/>
                        </a:lnTo>
                        <a:lnTo>
                          <a:pt x="574" y="506"/>
                        </a:lnTo>
                        <a:lnTo>
                          <a:pt x="574" y="512"/>
                        </a:lnTo>
                        <a:lnTo>
                          <a:pt x="572" y="512"/>
                        </a:lnTo>
                        <a:lnTo>
                          <a:pt x="566" y="512"/>
                        </a:lnTo>
                        <a:lnTo>
                          <a:pt x="564" y="506"/>
                        </a:lnTo>
                        <a:lnTo>
                          <a:pt x="564" y="504"/>
                        </a:lnTo>
                        <a:lnTo>
                          <a:pt x="566" y="504"/>
                        </a:lnTo>
                        <a:lnTo>
                          <a:pt x="566" y="504"/>
                        </a:lnTo>
                        <a:lnTo>
                          <a:pt x="566" y="504"/>
                        </a:lnTo>
                        <a:close/>
                        <a:moveTo>
                          <a:pt x="630" y="496"/>
                        </a:moveTo>
                        <a:lnTo>
                          <a:pt x="630" y="496"/>
                        </a:lnTo>
                        <a:lnTo>
                          <a:pt x="636" y="496"/>
                        </a:lnTo>
                        <a:lnTo>
                          <a:pt x="636" y="500"/>
                        </a:lnTo>
                        <a:lnTo>
                          <a:pt x="636" y="502"/>
                        </a:lnTo>
                        <a:lnTo>
                          <a:pt x="630" y="500"/>
                        </a:lnTo>
                        <a:lnTo>
                          <a:pt x="628" y="496"/>
                        </a:lnTo>
                        <a:lnTo>
                          <a:pt x="630" y="496"/>
                        </a:lnTo>
                        <a:lnTo>
                          <a:pt x="630" y="496"/>
                        </a:lnTo>
                        <a:lnTo>
                          <a:pt x="630" y="496"/>
                        </a:lnTo>
                        <a:close/>
                        <a:moveTo>
                          <a:pt x="684" y="456"/>
                        </a:moveTo>
                        <a:lnTo>
                          <a:pt x="684" y="456"/>
                        </a:lnTo>
                        <a:lnTo>
                          <a:pt x="686" y="458"/>
                        </a:lnTo>
                        <a:lnTo>
                          <a:pt x="690" y="460"/>
                        </a:lnTo>
                        <a:lnTo>
                          <a:pt x="686" y="464"/>
                        </a:lnTo>
                        <a:lnTo>
                          <a:pt x="682" y="466"/>
                        </a:lnTo>
                        <a:lnTo>
                          <a:pt x="682" y="460"/>
                        </a:lnTo>
                        <a:lnTo>
                          <a:pt x="682" y="458"/>
                        </a:lnTo>
                        <a:lnTo>
                          <a:pt x="684" y="456"/>
                        </a:lnTo>
                        <a:lnTo>
                          <a:pt x="684" y="456"/>
                        </a:lnTo>
                        <a:lnTo>
                          <a:pt x="684" y="456"/>
                        </a:lnTo>
                        <a:close/>
                        <a:moveTo>
                          <a:pt x="692" y="448"/>
                        </a:moveTo>
                        <a:lnTo>
                          <a:pt x="692" y="448"/>
                        </a:lnTo>
                        <a:lnTo>
                          <a:pt x="692" y="450"/>
                        </a:lnTo>
                        <a:lnTo>
                          <a:pt x="694" y="454"/>
                        </a:lnTo>
                        <a:lnTo>
                          <a:pt x="692" y="454"/>
                        </a:lnTo>
                        <a:lnTo>
                          <a:pt x="686" y="454"/>
                        </a:lnTo>
                        <a:lnTo>
                          <a:pt x="684" y="450"/>
                        </a:lnTo>
                        <a:lnTo>
                          <a:pt x="686" y="448"/>
                        </a:lnTo>
                        <a:lnTo>
                          <a:pt x="692" y="448"/>
                        </a:lnTo>
                        <a:lnTo>
                          <a:pt x="692" y="448"/>
                        </a:lnTo>
                        <a:lnTo>
                          <a:pt x="692" y="448"/>
                        </a:lnTo>
                        <a:close/>
                        <a:moveTo>
                          <a:pt x="398" y="346"/>
                        </a:moveTo>
                        <a:lnTo>
                          <a:pt x="398" y="346"/>
                        </a:lnTo>
                        <a:lnTo>
                          <a:pt x="400" y="350"/>
                        </a:lnTo>
                        <a:lnTo>
                          <a:pt x="400" y="354"/>
                        </a:lnTo>
                        <a:lnTo>
                          <a:pt x="398" y="350"/>
                        </a:lnTo>
                        <a:lnTo>
                          <a:pt x="394" y="348"/>
                        </a:lnTo>
                        <a:lnTo>
                          <a:pt x="394" y="346"/>
                        </a:lnTo>
                        <a:lnTo>
                          <a:pt x="398" y="346"/>
                        </a:lnTo>
                        <a:lnTo>
                          <a:pt x="398" y="346"/>
                        </a:lnTo>
                        <a:lnTo>
                          <a:pt x="398" y="34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0" name="Freeform 1687"/>
                  <p:cNvSpPr>
                    <a:spLocks noEditPoints="1"/>
                  </p:cNvSpPr>
                  <p:nvPr/>
                </p:nvSpPr>
                <p:spPr bwMode="auto">
                  <a:xfrm>
                    <a:off x="3282950" y="3810000"/>
                    <a:ext cx="12700" cy="6350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8 w 8"/>
                      <a:gd name="T3" fmla="*/ 0 h 4"/>
                      <a:gd name="T4" fmla="*/ 6 w 8"/>
                      <a:gd name="T5" fmla="*/ 0 h 4"/>
                      <a:gd name="T6" fmla="*/ 4 w 8"/>
                      <a:gd name="T7" fmla="*/ 0 h 4"/>
                      <a:gd name="T8" fmla="*/ 6 w 8"/>
                      <a:gd name="T9" fmla="*/ 2 h 4"/>
                      <a:gd name="T10" fmla="*/ 8 w 8"/>
                      <a:gd name="T11" fmla="*/ 2 h 4"/>
                      <a:gd name="T12" fmla="*/ 8 w 8"/>
                      <a:gd name="T13" fmla="*/ 0 h 4"/>
                      <a:gd name="T14" fmla="*/ 8 w 8"/>
                      <a:gd name="T15" fmla="*/ 0 h 4"/>
                      <a:gd name="T16" fmla="*/ 8 w 8"/>
                      <a:gd name="T17" fmla="*/ 0 h 4"/>
                      <a:gd name="T18" fmla="*/ 8 w 8"/>
                      <a:gd name="T19" fmla="*/ 4 h 4"/>
                      <a:gd name="T20" fmla="*/ 8 w 8"/>
                      <a:gd name="T21" fmla="*/ 4 h 4"/>
                      <a:gd name="T22" fmla="*/ 6 w 8"/>
                      <a:gd name="T23" fmla="*/ 4 h 4"/>
                      <a:gd name="T24" fmla="*/ 8 w 8"/>
                      <a:gd name="T25" fmla="*/ 4 h 4"/>
                      <a:gd name="T26" fmla="*/ 8 w 8"/>
                      <a:gd name="T27" fmla="*/ 4 h 4"/>
                      <a:gd name="T28" fmla="*/ 8 w 8"/>
                      <a:gd name="T29" fmla="*/ 4 h 4"/>
                      <a:gd name="T30" fmla="*/ 4 w 8"/>
                      <a:gd name="T31" fmla="*/ 2 h 4"/>
                      <a:gd name="T32" fmla="*/ 4 w 8"/>
                      <a:gd name="T33" fmla="*/ 2 h 4"/>
                      <a:gd name="T34" fmla="*/ 4 w 8"/>
                      <a:gd name="T35" fmla="*/ 4 h 4"/>
                      <a:gd name="T36" fmla="*/ 0 w 8"/>
                      <a:gd name="T37" fmla="*/ 4 h 4"/>
                      <a:gd name="T38" fmla="*/ 4 w 8"/>
                      <a:gd name="T39" fmla="*/ 4 h 4"/>
                      <a:gd name="T40" fmla="*/ 4 w 8"/>
                      <a:gd name="T41" fmla="*/ 2 h 4"/>
                      <a:gd name="T42" fmla="*/ 4 w 8"/>
                      <a:gd name="T43" fmla="*/ 2 h 4"/>
                      <a:gd name="T44" fmla="*/ 4 w 8"/>
                      <a:gd name="T4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  <a:moveTo>
                          <a:pt x="4" y="2"/>
                        </a:move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1" name="Freeform 1688"/>
                  <p:cNvSpPr>
                    <a:spLocks noEditPoints="1"/>
                  </p:cNvSpPr>
                  <p:nvPr/>
                </p:nvSpPr>
                <p:spPr bwMode="auto">
                  <a:xfrm>
                    <a:off x="3282950" y="3810000"/>
                    <a:ext cx="12700" cy="6350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8 w 8"/>
                      <a:gd name="T3" fmla="*/ 0 h 4"/>
                      <a:gd name="T4" fmla="*/ 6 w 8"/>
                      <a:gd name="T5" fmla="*/ 0 h 4"/>
                      <a:gd name="T6" fmla="*/ 4 w 8"/>
                      <a:gd name="T7" fmla="*/ 0 h 4"/>
                      <a:gd name="T8" fmla="*/ 6 w 8"/>
                      <a:gd name="T9" fmla="*/ 2 h 4"/>
                      <a:gd name="T10" fmla="*/ 8 w 8"/>
                      <a:gd name="T11" fmla="*/ 2 h 4"/>
                      <a:gd name="T12" fmla="*/ 8 w 8"/>
                      <a:gd name="T13" fmla="*/ 0 h 4"/>
                      <a:gd name="T14" fmla="*/ 8 w 8"/>
                      <a:gd name="T15" fmla="*/ 0 h 4"/>
                      <a:gd name="T16" fmla="*/ 8 w 8"/>
                      <a:gd name="T17" fmla="*/ 0 h 4"/>
                      <a:gd name="T18" fmla="*/ 8 w 8"/>
                      <a:gd name="T19" fmla="*/ 4 h 4"/>
                      <a:gd name="T20" fmla="*/ 8 w 8"/>
                      <a:gd name="T21" fmla="*/ 4 h 4"/>
                      <a:gd name="T22" fmla="*/ 6 w 8"/>
                      <a:gd name="T23" fmla="*/ 4 h 4"/>
                      <a:gd name="T24" fmla="*/ 8 w 8"/>
                      <a:gd name="T25" fmla="*/ 4 h 4"/>
                      <a:gd name="T26" fmla="*/ 8 w 8"/>
                      <a:gd name="T27" fmla="*/ 4 h 4"/>
                      <a:gd name="T28" fmla="*/ 8 w 8"/>
                      <a:gd name="T29" fmla="*/ 4 h 4"/>
                      <a:gd name="T30" fmla="*/ 4 w 8"/>
                      <a:gd name="T31" fmla="*/ 2 h 4"/>
                      <a:gd name="T32" fmla="*/ 4 w 8"/>
                      <a:gd name="T33" fmla="*/ 2 h 4"/>
                      <a:gd name="T34" fmla="*/ 4 w 8"/>
                      <a:gd name="T35" fmla="*/ 4 h 4"/>
                      <a:gd name="T36" fmla="*/ 0 w 8"/>
                      <a:gd name="T37" fmla="*/ 4 h 4"/>
                      <a:gd name="T38" fmla="*/ 4 w 8"/>
                      <a:gd name="T39" fmla="*/ 4 h 4"/>
                      <a:gd name="T40" fmla="*/ 4 w 8"/>
                      <a:gd name="T41" fmla="*/ 2 h 4"/>
                      <a:gd name="T42" fmla="*/ 4 w 8"/>
                      <a:gd name="T43" fmla="*/ 2 h 4"/>
                      <a:gd name="T44" fmla="*/ 4 w 8"/>
                      <a:gd name="T4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  <a:moveTo>
                          <a:pt x="4" y="2"/>
                        </a:move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2" name="Freeform 1689"/>
                  <p:cNvSpPr/>
                  <p:nvPr/>
                </p:nvSpPr>
                <p:spPr bwMode="auto">
                  <a:xfrm>
                    <a:off x="981075" y="3765550"/>
                    <a:ext cx="241300" cy="466725"/>
                  </a:xfrm>
                  <a:custGeom>
                    <a:avLst/>
                    <a:gdLst>
                      <a:gd name="T0" fmla="*/ 0 w 152"/>
                      <a:gd name="T1" fmla="*/ 168 h 294"/>
                      <a:gd name="T2" fmla="*/ 8 w 152"/>
                      <a:gd name="T3" fmla="*/ 178 h 294"/>
                      <a:gd name="T4" fmla="*/ 20 w 152"/>
                      <a:gd name="T5" fmla="*/ 178 h 294"/>
                      <a:gd name="T6" fmla="*/ 20 w 152"/>
                      <a:gd name="T7" fmla="*/ 184 h 294"/>
                      <a:gd name="T8" fmla="*/ 8 w 152"/>
                      <a:gd name="T9" fmla="*/ 184 h 294"/>
                      <a:gd name="T10" fmla="*/ 18 w 152"/>
                      <a:gd name="T11" fmla="*/ 202 h 294"/>
                      <a:gd name="T12" fmla="*/ 20 w 152"/>
                      <a:gd name="T13" fmla="*/ 210 h 294"/>
                      <a:gd name="T14" fmla="*/ 20 w 152"/>
                      <a:gd name="T15" fmla="*/ 218 h 294"/>
                      <a:gd name="T16" fmla="*/ 20 w 152"/>
                      <a:gd name="T17" fmla="*/ 230 h 294"/>
                      <a:gd name="T18" fmla="*/ 22 w 152"/>
                      <a:gd name="T19" fmla="*/ 240 h 294"/>
                      <a:gd name="T20" fmla="*/ 26 w 152"/>
                      <a:gd name="T21" fmla="*/ 250 h 294"/>
                      <a:gd name="T22" fmla="*/ 8 w 152"/>
                      <a:gd name="T23" fmla="*/ 250 h 294"/>
                      <a:gd name="T24" fmla="*/ 4 w 152"/>
                      <a:gd name="T25" fmla="*/ 260 h 294"/>
                      <a:gd name="T26" fmla="*/ 18 w 152"/>
                      <a:gd name="T27" fmla="*/ 282 h 294"/>
                      <a:gd name="T28" fmla="*/ 14 w 152"/>
                      <a:gd name="T29" fmla="*/ 294 h 294"/>
                      <a:gd name="T30" fmla="*/ 28 w 152"/>
                      <a:gd name="T31" fmla="*/ 294 h 294"/>
                      <a:gd name="T32" fmla="*/ 36 w 152"/>
                      <a:gd name="T33" fmla="*/ 288 h 294"/>
                      <a:gd name="T34" fmla="*/ 56 w 152"/>
                      <a:gd name="T35" fmla="*/ 288 h 294"/>
                      <a:gd name="T36" fmla="*/ 68 w 152"/>
                      <a:gd name="T37" fmla="*/ 282 h 294"/>
                      <a:gd name="T38" fmla="*/ 80 w 152"/>
                      <a:gd name="T39" fmla="*/ 274 h 294"/>
                      <a:gd name="T40" fmla="*/ 74 w 152"/>
                      <a:gd name="T41" fmla="*/ 268 h 294"/>
                      <a:gd name="T42" fmla="*/ 80 w 152"/>
                      <a:gd name="T43" fmla="*/ 264 h 294"/>
                      <a:gd name="T44" fmla="*/ 90 w 152"/>
                      <a:gd name="T45" fmla="*/ 260 h 294"/>
                      <a:gd name="T46" fmla="*/ 98 w 152"/>
                      <a:gd name="T47" fmla="*/ 256 h 294"/>
                      <a:gd name="T48" fmla="*/ 102 w 152"/>
                      <a:gd name="T49" fmla="*/ 254 h 294"/>
                      <a:gd name="T50" fmla="*/ 108 w 152"/>
                      <a:gd name="T51" fmla="*/ 248 h 294"/>
                      <a:gd name="T52" fmla="*/ 118 w 152"/>
                      <a:gd name="T53" fmla="*/ 240 h 294"/>
                      <a:gd name="T54" fmla="*/ 122 w 152"/>
                      <a:gd name="T55" fmla="*/ 232 h 294"/>
                      <a:gd name="T56" fmla="*/ 126 w 152"/>
                      <a:gd name="T57" fmla="*/ 224 h 294"/>
                      <a:gd name="T58" fmla="*/ 122 w 152"/>
                      <a:gd name="T59" fmla="*/ 218 h 294"/>
                      <a:gd name="T60" fmla="*/ 122 w 152"/>
                      <a:gd name="T61" fmla="*/ 212 h 294"/>
                      <a:gd name="T62" fmla="*/ 126 w 152"/>
                      <a:gd name="T63" fmla="*/ 204 h 294"/>
                      <a:gd name="T64" fmla="*/ 126 w 152"/>
                      <a:gd name="T65" fmla="*/ 200 h 294"/>
                      <a:gd name="T66" fmla="*/ 120 w 152"/>
                      <a:gd name="T67" fmla="*/ 196 h 294"/>
                      <a:gd name="T68" fmla="*/ 112 w 152"/>
                      <a:gd name="T69" fmla="*/ 196 h 294"/>
                      <a:gd name="T70" fmla="*/ 112 w 152"/>
                      <a:gd name="T71" fmla="*/ 192 h 294"/>
                      <a:gd name="T72" fmla="*/ 118 w 152"/>
                      <a:gd name="T73" fmla="*/ 186 h 294"/>
                      <a:gd name="T74" fmla="*/ 120 w 152"/>
                      <a:gd name="T75" fmla="*/ 178 h 294"/>
                      <a:gd name="T76" fmla="*/ 126 w 152"/>
                      <a:gd name="T77" fmla="*/ 172 h 294"/>
                      <a:gd name="T78" fmla="*/ 126 w 152"/>
                      <a:gd name="T79" fmla="*/ 164 h 294"/>
                      <a:gd name="T80" fmla="*/ 130 w 152"/>
                      <a:gd name="T81" fmla="*/ 156 h 294"/>
                      <a:gd name="T82" fmla="*/ 130 w 152"/>
                      <a:gd name="T83" fmla="*/ 148 h 294"/>
                      <a:gd name="T84" fmla="*/ 138 w 152"/>
                      <a:gd name="T85" fmla="*/ 140 h 294"/>
                      <a:gd name="T86" fmla="*/ 148 w 152"/>
                      <a:gd name="T87" fmla="*/ 142 h 294"/>
                      <a:gd name="T88" fmla="*/ 152 w 152"/>
                      <a:gd name="T89" fmla="*/ 74 h 294"/>
                      <a:gd name="T90" fmla="*/ 12 w 152"/>
                      <a:gd name="T91" fmla="*/ 10 h 294"/>
                      <a:gd name="T92" fmla="*/ 26 w 152"/>
                      <a:gd name="T93" fmla="*/ 50 h 294"/>
                      <a:gd name="T94" fmla="*/ 26 w 152"/>
                      <a:gd name="T95" fmla="*/ 60 h 294"/>
                      <a:gd name="T96" fmla="*/ 20 w 152"/>
                      <a:gd name="T97" fmla="*/ 76 h 294"/>
                      <a:gd name="T98" fmla="*/ 20 w 152"/>
                      <a:gd name="T99" fmla="*/ 136 h 294"/>
                      <a:gd name="T100" fmla="*/ 0 w 152"/>
                      <a:gd name="T101" fmla="*/ 168 h 294"/>
                      <a:gd name="T102" fmla="*/ 0 w 152"/>
                      <a:gd name="T103" fmla="*/ 168 h 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52" h="294">
                        <a:moveTo>
                          <a:pt x="0" y="168"/>
                        </a:moveTo>
                        <a:lnTo>
                          <a:pt x="0" y="168"/>
                        </a:lnTo>
                        <a:lnTo>
                          <a:pt x="4" y="174"/>
                        </a:lnTo>
                        <a:lnTo>
                          <a:pt x="8" y="178"/>
                        </a:lnTo>
                        <a:lnTo>
                          <a:pt x="12" y="178"/>
                        </a:lnTo>
                        <a:lnTo>
                          <a:pt x="20" y="178"/>
                        </a:lnTo>
                        <a:lnTo>
                          <a:pt x="22" y="182"/>
                        </a:lnTo>
                        <a:lnTo>
                          <a:pt x="20" y="184"/>
                        </a:lnTo>
                        <a:lnTo>
                          <a:pt x="14" y="184"/>
                        </a:lnTo>
                        <a:lnTo>
                          <a:pt x="8" y="184"/>
                        </a:lnTo>
                        <a:lnTo>
                          <a:pt x="18" y="196"/>
                        </a:lnTo>
                        <a:lnTo>
                          <a:pt x="18" y="202"/>
                        </a:lnTo>
                        <a:lnTo>
                          <a:pt x="20" y="204"/>
                        </a:lnTo>
                        <a:lnTo>
                          <a:pt x="20" y="210"/>
                        </a:lnTo>
                        <a:lnTo>
                          <a:pt x="20" y="212"/>
                        </a:lnTo>
                        <a:lnTo>
                          <a:pt x="20" y="218"/>
                        </a:lnTo>
                        <a:lnTo>
                          <a:pt x="20" y="222"/>
                        </a:lnTo>
                        <a:lnTo>
                          <a:pt x="20" y="230"/>
                        </a:lnTo>
                        <a:lnTo>
                          <a:pt x="22" y="236"/>
                        </a:lnTo>
                        <a:lnTo>
                          <a:pt x="22" y="240"/>
                        </a:lnTo>
                        <a:lnTo>
                          <a:pt x="22" y="242"/>
                        </a:lnTo>
                        <a:lnTo>
                          <a:pt x="26" y="250"/>
                        </a:lnTo>
                        <a:lnTo>
                          <a:pt x="18" y="250"/>
                        </a:lnTo>
                        <a:lnTo>
                          <a:pt x="8" y="250"/>
                        </a:lnTo>
                        <a:lnTo>
                          <a:pt x="4" y="256"/>
                        </a:lnTo>
                        <a:lnTo>
                          <a:pt x="4" y="260"/>
                        </a:lnTo>
                        <a:lnTo>
                          <a:pt x="14" y="274"/>
                        </a:lnTo>
                        <a:lnTo>
                          <a:pt x="18" y="282"/>
                        </a:lnTo>
                        <a:lnTo>
                          <a:pt x="20" y="286"/>
                        </a:lnTo>
                        <a:lnTo>
                          <a:pt x="14" y="294"/>
                        </a:lnTo>
                        <a:lnTo>
                          <a:pt x="20" y="294"/>
                        </a:lnTo>
                        <a:lnTo>
                          <a:pt x="28" y="294"/>
                        </a:lnTo>
                        <a:lnTo>
                          <a:pt x="32" y="288"/>
                        </a:lnTo>
                        <a:lnTo>
                          <a:pt x="36" y="288"/>
                        </a:lnTo>
                        <a:lnTo>
                          <a:pt x="38" y="292"/>
                        </a:lnTo>
                        <a:lnTo>
                          <a:pt x="56" y="288"/>
                        </a:lnTo>
                        <a:lnTo>
                          <a:pt x="64" y="286"/>
                        </a:lnTo>
                        <a:lnTo>
                          <a:pt x="68" y="282"/>
                        </a:lnTo>
                        <a:lnTo>
                          <a:pt x="74" y="276"/>
                        </a:lnTo>
                        <a:lnTo>
                          <a:pt x="80" y="274"/>
                        </a:lnTo>
                        <a:lnTo>
                          <a:pt x="76" y="272"/>
                        </a:lnTo>
                        <a:lnTo>
                          <a:pt x="74" y="268"/>
                        </a:lnTo>
                        <a:lnTo>
                          <a:pt x="76" y="266"/>
                        </a:lnTo>
                        <a:lnTo>
                          <a:pt x="80" y="264"/>
                        </a:lnTo>
                        <a:lnTo>
                          <a:pt x="84" y="260"/>
                        </a:lnTo>
                        <a:lnTo>
                          <a:pt x="90" y="260"/>
                        </a:lnTo>
                        <a:lnTo>
                          <a:pt x="92" y="258"/>
                        </a:lnTo>
                        <a:lnTo>
                          <a:pt x="98" y="256"/>
                        </a:lnTo>
                        <a:lnTo>
                          <a:pt x="102" y="256"/>
                        </a:lnTo>
                        <a:lnTo>
                          <a:pt x="102" y="254"/>
                        </a:lnTo>
                        <a:lnTo>
                          <a:pt x="104" y="250"/>
                        </a:lnTo>
                        <a:lnTo>
                          <a:pt x="108" y="248"/>
                        </a:lnTo>
                        <a:lnTo>
                          <a:pt x="116" y="242"/>
                        </a:lnTo>
                        <a:lnTo>
                          <a:pt x="118" y="240"/>
                        </a:lnTo>
                        <a:lnTo>
                          <a:pt x="120" y="238"/>
                        </a:lnTo>
                        <a:lnTo>
                          <a:pt x="122" y="232"/>
                        </a:lnTo>
                        <a:lnTo>
                          <a:pt x="128" y="230"/>
                        </a:lnTo>
                        <a:lnTo>
                          <a:pt x="126" y="224"/>
                        </a:lnTo>
                        <a:lnTo>
                          <a:pt x="122" y="222"/>
                        </a:lnTo>
                        <a:lnTo>
                          <a:pt x="122" y="218"/>
                        </a:lnTo>
                        <a:lnTo>
                          <a:pt x="122" y="214"/>
                        </a:lnTo>
                        <a:lnTo>
                          <a:pt x="122" y="212"/>
                        </a:lnTo>
                        <a:lnTo>
                          <a:pt x="122" y="210"/>
                        </a:lnTo>
                        <a:lnTo>
                          <a:pt x="126" y="204"/>
                        </a:lnTo>
                        <a:lnTo>
                          <a:pt x="126" y="202"/>
                        </a:lnTo>
                        <a:lnTo>
                          <a:pt x="126" y="200"/>
                        </a:lnTo>
                        <a:lnTo>
                          <a:pt x="122" y="196"/>
                        </a:lnTo>
                        <a:lnTo>
                          <a:pt x="120" y="196"/>
                        </a:lnTo>
                        <a:lnTo>
                          <a:pt x="116" y="196"/>
                        </a:lnTo>
                        <a:lnTo>
                          <a:pt x="112" y="196"/>
                        </a:lnTo>
                        <a:lnTo>
                          <a:pt x="112" y="194"/>
                        </a:lnTo>
                        <a:lnTo>
                          <a:pt x="112" y="192"/>
                        </a:lnTo>
                        <a:lnTo>
                          <a:pt x="116" y="188"/>
                        </a:lnTo>
                        <a:lnTo>
                          <a:pt x="118" y="186"/>
                        </a:lnTo>
                        <a:lnTo>
                          <a:pt x="118" y="182"/>
                        </a:lnTo>
                        <a:lnTo>
                          <a:pt x="120" y="178"/>
                        </a:lnTo>
                        <a:lnTo>
                          <a:pt x="122" y="176"/>
                        </a:lnTo>
                        <a:lnTo>
                          <a:pt x="126" y="172"/>
                        </a:lnTo>
                        <a:lnTo>
                          <a:pt x="126" y="166"/>
                        </a:lnTo>
                        <a:lnTo>
                          <a:pt x="126" y="164"/>
                        </a:lnTo>
                        <a:lnTo>
                          <a:pt x="128" y="160"/>
                        </a:lnTo>
                        <a:lnTo>
                          <a:pt x="130" y="156"/>
                        </a:lnTo>
                        <a:lnTo>
                          <a:pt x="130" y="154"/>
                        </a:lnTo>
                        <a:lnTo>
                          <a:pt x="130" y="148"/>
                        </a:lnTo>
                        <a:lnTo>
                          <a:pt x="136" y="142"/>
                        </a:lnTo>
                        <a:lnTo>
                          <a:pt x="138" y="140"/>
                        </a:lnTo>
                        <a:lnTo>
                          <a:pt x="140" y="142"/>
                        </a:lnTo>
                        <a:lnTo>
                          <a:pt x="148" y="142"/>
                        </a:lnTo>
                        <a:lnTo>
                          <a:pt x="152" y="142"/>
                        </a:lnTo>
                        <a:lnTo>
                          <a:pt x="152" y="74"/>
                        </a:lnTo>
                        <a:lnTo>
                          <a:pt x="28" y="0"/>
                        </a:lnTo>
                        <a:lnTo>
                          <a:pt x="12" y="10"/>
                        </a:lnTo>
                        <a:lnTo>
                          <a:pt x="20" y="46"/>
                        </a:lnTo>
                        <a:lnTo>
                          <a:pt x="26" y="50"/>
                        </a:lnTo>
                        <a:lnTo>
                          <a:pt x="26" y="58"/>
                        </a:lnTo>
                        <a:lnTo>
                          <a:pt x="26" y="60"/>
                        </a:lnTo>
                        <a:lnTo>
                          <a:pt x="22" y="68"/>
                        </a:lnTo>
                        <a:lnTo>
                          <a:pt x="20" y="76"/>
                        </a:lnTo>
                        <a:lnTo>
                          <a:pt x="20" y="110"/>
                        </a:lnTo>
                        <a:lnTo>
                          <a:pt x="20" y="136"/>
                        </a:lnTo>
                        <a:lnTo>
                          <a:pt x="0" y="156"/>
                        </a:lnTo>
                        <a:lnTo>
                          <a:pt x="0" y="168"/>
                        </a:lnTo>
                        <a:lnTo>
                          <a:pt x="0" y="168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3" name="Freeform 1690"/>
                  <p:cNvSpPr/>
                  <p:nvPr/>
                </p:nvSpPr>
                <p:spPr bwMode="auto">
                  <a:xfrm>
                    <a:off x="981075" y="4127500"/>
                    <a:ext cx="307975" cy="228600"/>
                  </a:xfrm>
                  <a:custGeom>
                    <a:avLst/>
                    <a:gdLst>
                      <a:gd name="T0" fmla="*/ 68 w 194"/>
                      <a:gd name="T1" fmla="*/ 116 h 144"/>
                      <a:gd name="T2" fmla="*/ 76 w 194"/>
                      <a:gd name="T3" fmla="*/ 114 h 144"/>
                      <a:gd name="T4" fmla="*/ 78 w 194"/>
                      <a:gd name="T5" fmla="*/ 104 h 144"/>
                      <a:gd name="T6" fmla="*/ 86 w 194"/>
                      <a:gd name="T7" fmla="*/ 102 h 144"/>
                      <a:gd name="T8" fmla="*/ 98 w 194"/>
                      <a:gd name="T9" fmla="*/ 106 h 144"/>
                      <a:gd name="T10" fmla="*/ 110 w 194"/>
                      <a:gd name="T11" fmla="*/ 112 h 144"/>
                      <a:gd name="T12" fmla="*/ 124 w 194"/>
                      <a:gd name="T13" fmla="*/ 114 h 144"/>
                      <a:gd name="T14" fmla="*/ 132 w 194"/>
                      <a:gd name="T15" fmla="*/ 112 h 144"/>
                      <a:gd name="T16" fmla="*/ 134 w 194"/>
                      <a:gd name="T17" fmla="*/ 106 h 144"/>
                      <a:gd name="T18" fmla="*/ 142 w 194"/>
                      <a:gd name="T19" fmla="*/ 112 h 144"/>
                      <a:gd name="T20" fmla="*/ 152 w 194"/>
                      <a:gd name="T21" fmla="*/ 108 h 144"/>
                      <a:gd name="T22" fmla="*/ 156 w 194"/>
                      <a:gd name="T23" fmla="*/ 104 h 144"/>
                      <a:gd name="T24" fmla="*/ 158 w 194"/>
                      <a:gd name="T25" fmla="*/ 106 h 144"/>
                      <a:gd name="T26" fmla="*/ 162 w 194"/>
                      <a:gd name="T27" fmla="*/ 104 h 144"/>
                      <a:gd name="T28" fmla="*/ 168 w 194"/>
                      <a:gd name="T29" fmla="*/ 98 h 144"/>
                      <a:gd name="T30" fmla="*/ 184 w 194"/>
                      <a:gd name="T31" fmla="*/ 102 h 144"/>
                      <a:gd name="T32" fmla="*/ 194 w 194"/>
                      <a:gd name="T33" fmla="*/ 102 h 144"/>
                      <a:gd name="T34" fmla="*/ 190 w 194"/>
                      <a:gd name="T35" fmla="*/ 96 h 144"/>
                      <a:gd name="T36" fmla="*/ 188 w 194"/>
                      <a:gd name="T37" fmla="*/ 86 h 144"/>
                      <a:gd name="T38" fmla="*/ 178 w 194"/>
                      <a:gd name="T39" fmla="*/ 78 h 144"/>
                      <a:gd name="T40" fmla="*/ 172 w 194"/>
                      <a:gd name="T41" fmla="*/ 72 h 144"/>
                      <a:gd name="T42" fmla="*/ 170 w 194"/>
                      <a:gd name="T43" fmla="*/ 66 h 144"/>
                      <a:gd name="T44" fmla="*/ 162 w 194"/>
                      <a:gd name="T45" fmla="*/ 62 h 144"/>
                      <a:gd name="T46" fmla="*/ 158 w 194"/>
                      <a:gd name="T47" fmla="*/ 58 h 144"/>
                      <a:gd name="T48" fmla="*/ 150 w 194"/>
                      <a:gd name="T49" fmla="*/ 58 h 144"/>
                      <a:gd name="T50" fmla="*/ 148 w 194"/>
                      <a:gd name="T51" fmla="*/ 50 h 144"/>
                      <a:gd name="T52" fmla="*/ 140 w 194"/>
                      <a:gd name="T53" fmla="*/ 42 h 144"/>
                      <a:gd name="T54" fmla="*/ 140 w 194"/>
                      <a:gd name="T55" fmla="*/ 32 h 144"/>
                      <a:gd name="T56" fmla="*/ 132 w 194"/>
                      <a:gd name="T57" fmla="*/ 24 h 144"/>
                      <a:gd name="T58" fmla="*/ 134 w 194"/>
                      <a:gd name="T59" fmla="*/ 12 h 144"/>
                      <a:gd name="T60" fmla="*/ 122 w 194"/>
                      <a:gd name="T61" fmla="*/ 4 h 144"/>
                      <a:gd name="T62" fmla="*/ 116 w 194"/>
                      <a:gd name="T63" fmla="*/ 12 h 144"/>
                      <a:gd name="T64" fmla="*/ 106 w 194"/>
                      <a:gd name="T65" fmla="*/ 18 h 144"/>
                      <a:gd name="T66" fmla="*/ 102 w 194"/>
                      <a:gd name="T67" fmla="*/ 24 h 144"/>
                      <a:gd name="T68" fmla="*/ 96 w 194"/>
                      <a:gd name="T69" fmla="*/ 26 h 144"/>
                      <a:gd name="T70" fmla="*/ 88 w 194"/>
                      <a:gd name="T71" fmla="*/ 32 h 144"/>
                      <a:gd name="T72" fmla="*/ 78 w 194"/>
                      <a:gd name="T73" fmla="*/ 34 h 144"/>
                      <a:gd name="T74" fmla="*/ 74 w 194"/>
                      <a:gd name="T75" fmla="*/ 40 h 144"/>
                      <a:gd name="T76" fmla="*/ 78 w 194"/>
                      <a:gd name="T77" fmla="*/ 44 h 144"/>
                      <a:gd name="T78" fmla="*/ 68 w 194"/>
                      <a:gd name="T79" fmla="*/ 52 h 144"/>
                      <a:gd name="T80" fmla="*/ 56 w 194"/>
                      <a:gd name="T81" fmla="*/ 60 h 144"/>
                      <a:gd name="T82" fmla="*/ 36 w 194"/>
                      <a:gd name="T83" fmla="*/ 60 h 144"/>
                      <a:gd name="T84" fmla="*/ 28 w 194"/>
                      <a:gd name="T85" fmla="*/ 66 h 144"/>
                      <a:gd name="T86" fmla="*/ 14 w 194"/>
                      <a:gd name="T87" fmla="*/ 66 h 144"/>
                      <a:gd name="T88" fmla="*/ 10 w 194"/>
                      <a:gd name="T89" fmla="*/ 80 h 144"/>
                      <a:gd name="T90" fmla="*/ 2 w 194"/>
                      <a:gd name="T91" fmla="*/ 88 h 144"/>
                      <a:gd name="T92" fmla="*/ 2 w 194"/>
                      <a:gd name="T93" fmla="*/ 90 h 144"/>
                      <a:gd name="T94" fmla="*/ 8 w 194"/>
                      <a:gd name="T95" fmla="*/ 98 h 144"/>
                      <a:gd name="T96" fmla="*/ 18 w 194"/>
                      <a:gd name="T97" fmla="*/ 120 h 144"/>
                      <a:gd name="T98" fmla="*/ 24 w 194"/>
                      <a:gd name="T99" fmla="*/ 130 h 144"/>
                      <a:gd name="T100" fmla="*/ 36 w 194"/>
                      <a:gd name="T101" fmla="*/ 142 h 144"/>
                      <a:gd name="T102" fmla="*/ 40 w 194"/>
                      <a:gd name="T103" fmla="*/ 144 h 144"/>
                      <a:gd name="T104" fmla="*/ 46 w 194"/>
                      <a:gd name="T105" fmla="*/ 140 h 144"/>
                      <a:gd name="T106" fmla="*/ 50 w 194"/>
                      <a:gd name="T107" fmla="*/ 134 h 144"/>
                      <a:gd name="T108" fmla="*/ 58 w 194"/>
                      <a:gd name="T109" fmla="*/ 134 h 144"/>
                      <a:gd name="T110" fmla="*/ 68 w 194"/>
                      <a:gd name="T111" fmla="*/ 1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94" h="144">
                        <a:moveTo>
                          <a:pt x="68" y="132"/>
                        </a:moveTo>
                        <a:lnTo>
                          <a:pt x="68" y="116"/>
                        </a:lnTo>
                        <a:lnTo>
                          <a:pt x="74" y="116"/>
                        </a:lnTo>
                        <a:lnTo>
                          <a:pt x="76" y="114"/>
                        </a:lnTo>
                        <a:lnTo>
                          <a:pt x="76" y="112"/>
                        </a:lnTo>
                        <a:lnTo>
                          <a:pt x="78" y="104"/>
                        </a:lnTo>
                        <a:lnTo>
                          <a:pt x="82" y="102"/>
                        </a:lnTo>
                        <a:lnTo>
                          <a:pt x="86" y="102"/>
                        </a:lnTo>
                        <a:lnTo>
                          <a:pt x="94" y="104"/>
                        </a:lnTo>
                        <a:lnTo>
                          <a:pt x="98" y="106"/>
                        </a:lnTo>
                        <a:lnTo>
                          <a:pt x="102" y="112"/>
                        </a:lnTo>
                        <a:lnTo>
                          <a:pt x="110" y="112"/>
                        </a:lnTo>
                        <a:lnTo>
                          <a:pt x="114" y="112"/>
                        </a:lnTo>
                        <a:lnTo>
                          <a:pt x="124" y="114"/>
                        </a:lnTo>
                        <a:lnTo>
                          <a:pt x="132" y="116"/>
                        </a:lnTo>
                        <a:lnTo>
                          <a:pt x="132" y="112"/>
                        </a:lnTo>
                        <a:lnTo>
                          <a:pt x="134" y="108"/>
                        </a:lnTo>
                        <a:lnTo>
                          <a:pt x="134" y="106"/>
                        </a:lnTo>
                        <a:lnTo>
                          <a:pt x="140" y="108"/>
                        </a:lnTo>
                        <a:lnTo>
                          <a:pt x="142" y="112"/>
                        </a:lnTo>
                        <a:lnTo>
                          <a:pt x="144" y="112"/>
                        </a:lnTo>
                        <a:lnTo>
                          <a:pt x="152" y="108"/>
                        </a:lnTo>
                        <a:lnTo>
                          <a:pt x="152" y="106"/>
                        </a:lnTo>
                        <a:lnTo>
                          <a:pt x="156" y="104"/>
                        </a:lnTo>
                        <a:lnTo>
                          <a:pt x="158" y="104"/>
                        </a:lnTo>
                        <a:lnTo>
                          <a:pt x="158" y="106"/>
                        </a:lnTo>
                        <a:lnTo>
                          <a:pt x="160" y="106"/>
                        </a:lnTo>
                        <a:lnTo>
                          <a:pt x="162" y="104"/>
                        </a:lnTo>
                        <a:lnTo>
                          <a:pt x="166" y="102"/>
                        </a:lnTo>
                        <a:lnTo>
                          <a:pt x="168" y="98"/>
                        </a:lnTo>
                        <a:lnTo>
                          <a:pt x="180" y="98"/>
                        </a:lnTo>
                        <a:lnTo>
                          <a:pt x="184" y="102"/>
                        </a:lnTo>
                        <a:lnTo>
                          <a:pt x="186" y="102"/>
                        </a:lnTo>
                        <a:lnTo>
                          <a:pt x="194" y="102"/>
                        </a:lnTo>
                        <a:lnTo>
                          <a:pt x="194" y="98"/>
                        </a:lnTo>
                        <a:lnTo>
                          <a:pt x="190" y="96"/>
                        </a:lnTo>
                        <a:lnTo>
                          <a:pt x="188" y="90"/>
                        </a:lnTo>
                        <a:lnTo>
                          <a:pt x="188" y="86"/>
                        </a:lnTo>
                        <a:lnTo>
                          <a:pt x="186" y="80"/>
                        </a:lnTo>
                        <a:lnTo>
                          <a:pt x="178" y="78"/>
                        </a:lnTo>
                        <a:lnTo>
                          <a:pt x="176" y="76"/>
                        </a:lnTo>
                        <a:lnTo>
                          <a:pt x="172" y="72"/>
                        </a:lnTo>
                        <a:lnTo>
                          <a:pt x="172" y="68"/>
                        </a:lnTo>
                        <a:lnTo>
                          <a:pt x="170" y="66"/>
                        </a:lnTo>
                        <a:lnTo>
                          <a:pt x="166" y="66"/>
                        </a:lnTo>
                        <a:lnTo>
                          <a:pt x="162" y="62"/>
                        </a:lnTo>
                        <a:lnTo>
                          <a:pt x="160" y="60"/>
                        </a:lnTo>
                        <a:lnTo>
                          <a:pt x="158" y="58"/>
                        </a:lnTo>
                        <a:lnTo>
                          <a:pt x="152" y="58"/>
                        </a:lnTo>
                        <a:lnTo>
                          <a:pt x="150" y="58"/>
                        </a:lnTo>
                        <a:lnTo>
                          <a:pt x="150" y="54"/>
                        </a:lnTo>
                        <a:lnTo>
                          <a:pt x="148" y="50"/>
                        </a:lnTo>
                        <a:lnTo>
                          <a:pt x="142" y="44"/>
                        </a:lnTo>
                        <a:lnTo>
                          <a:pt x="140" y="42"/>
                        </a:lnTo>
                        <a:lnTo>
                          <a:pt x="140" y="36"/>
                        </a:lnTo>
                        <a:lnTo>
                          <a:pt x="140" y="32"/>
                        </a:lnTo>
                        <a:lnTo>
                          <a:pt x="138" y="26"/>
                        </a:lnTo>
                        <a:lnTo>
                          <a:pt x="132" y="24"/>
                        </a:lnTo>
                        <a:lnTo>
                          <a:pt x="134" y="22"/>
                        </a:lnTo>
                        <a:lnTo>
                          <a:pt x="134" y="12"/>
                        </a:lnTo>
                        <a:lnTo>
                          <a:pt x="126" y="0"/>
                        </a:lnTo>
                        <a:lnTo>
                          <a:pt x="122" y="4"/>
                        </a:lnTo>
                        <a:lnTo>
                          <a:pt x="120" y="8"/>
                        </a:lnTo>
                        <a:lnTo>
                          <a:pt x="116" y="12"/>
                        </a:lnTo>
                        <a:lnTo>
                          <a:pt x="114" y="14"/>
                        </a:lnTo>
                        <a:lnTo>
                          <a:pt x="106" y="18"/>
                        </a:lnTo>
                        <a:lnTo>
                          <a:pt x="104" y="22"/>
                        </a:lnTo>
                        <a:lnTo>
                          <a:pt x="102" y="24"/>
                        </a:lnTo>
                        <a:lnTo>
                          <a:pt x="102" y="26"/>
                        </a:lnTo>
                        <a:lnTo>
                          <a:pt x="96" y="26"/>
                        </a:lnTo>
                        <a:lnTo>
                          <a:pt x="92" y="30"/>
                        </a:lnTo>
                        <a:lnTo>
                          <a:pt x="88" y="32"/>
                        </a:lnTo>
                        <a:lnTo>
                          <a:pt x="84" y="32"/>
                        </a:lnTo>
                        <a:lnTo>
                          <a:pt x="78" y="34"/>
                        </a:lnTo>
                        <a:lnTo>
                          <a:pt x="76" y="36"/>
                        </a:lnTo>
                        <a:lnTo>
                          <a:pt x="74" y="40"/>
                        </a:lnTo>
                        <a:lnTo>
                          <a:pt x="76" y="42"/>
                        </a:lnTo>
                        <a:lnTo>
                          <a:pt x="78" y="44"/>
                        </a:lnTo>
                        <a:lnTo>
                          <a:pt x="74" y="48"/>
                        </a:lnTo>
                        <a:lnTo>
                          <a:pt x="68" y="52"/>
                        </a:lnTo>
                        <a:lnTo>
                          <a:pt x="64" y="58"/>
                        </a:lnTo>
                        <a:lnTo>
                          <a:pt x="56" y="60"/>
                        </a:lnTo>
                        <a:lnTo>
                          <a:pt x="38" y="62"/>
                        </a:lnTo>
                        <a:lnTo>
                          <a:pt x="36" y="60"/>
                        </a:lnTo>
                        <a:lnTo>
                          <a:pt x="32" y="60"/>
                        </a:lnTo>
                        <a:lnTo>
                          <a:pt x="28" y="66"/>
                        </a:lnTo>
                        <a:lnTo>
                          <a:pt x="20" y="66"/>
                        </a:lnTo>
                        <a:lnTo>
                          <a:pt x="14" y="66"/>
                        </a:lnTo>
                        <a:lnTo>
                          <a:pt x="12" y="76"/>
                        </a:lnTo>
                        <a:lnTo>
                          <a:pt x="10" y="80"/>
                        </a:lnTo>
                        <a:lnTo>
                          <a:pt x="4" y="86"/>
                        </a:lnTo>
                        <a:lnTo>
                          <a:pt x="2" y="88"/>
                        </a:lnTo>
                        <a:lnTo>
                          <a:pt x="0" y="90"/>
                        </a:lnTo>
                        <a:lnTo>
                          <a:pt x="2" y="90"/>
                        </a:lnTo>
                        <a:lnTo>
                          <a:pt x="4" y="94"/>
                        </a:lnTo>
                        <a:lnTo>
                          <a:pt x="8" y="98"/>
                        </a:lnTo>
                        <a:lnTo>
                          <a:pt x="14" y="114"/>
                        </a:lnTo>
                        <a:lnTo>
                          <a:pt x="18" y="120"/>
                        </a:lnTo>
                        <a:lnTo>
                          <a:pt x="20" y="124"/>
                        </a:lnTo>
                        <a:lnTo>
                          <a:pt x="24" y="130"/>
                        </a:lnTo>
                        <a:lnTo>
                          <a:pt x="30" y="134"/>
                        </a:lnTo>
                        <a:lnTo>
                          <a:pt x="36" y="142"/>
                        </a:lnTo>
                        <a:lnTo>
                          <a:pt x="38" y="144"/>
                        </a:lnTo>
                        <a:lnTo>
                          <a:pt x="40" y="144"/>
                        </a:lnTo>
                        <a:lnTo>
                          <a:pt x="42" y="142"/>
                        </a:lnTo>
                        <a:lnTo>
                          <a:pt x="46" y="140"/>
                        </a:lnTo>
                        <a:lnTo>
                          <a:pt x="46" y="138"/>
                        </a:lnTo>
                        <a:lnTo>
                          <a:pt x="50" y="134"/>
                        </a:lnTo>
                        <a:lnTo>
                          <a:pt x="52" y="134"/>
                        </a:lnTo>
                        <a:lnTo>
                          <a:pt x="58" y="134"/>
                        </a:lnTo>
                        <a:lnTo>
                          <a:pt x="68" y="132"/>
                        </a:lnTo>
                        <a:lnTo>
                          <a:pt x="68" y="132"/>
                        </a:lnTo>
                        <a:lnTo>
                          <a:pt x="68" y="13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4" name="Freeform 1691"/>
                  <p:cNvSpPr/>
                  <p:nvPr/>
                </p:nvSpPr>
                <p:spPr bwMode="auto">
                  <a:xfrm>
                    <a:off x="854075" y="4060825"/>
                    <a:ext cx="184150" cy="323850"/>
                  </a:xfrm>
                  <a:custGeom>
                    <a:avLst/>
                    <a:gdLst>
                      <a:gd name="T0" fmla="*/ 2 w 116"/>
                      <a:gd name="T1" fmla="*/ 168 h 204"/>
                      <a:gd name="T2" fmla="*/ 8 w 116"/>
                      <a:gd name="T3" fmla="*/ 162 h 204"/>
                      <a:gd name="T4" fmla="*/ 8 w 116"/>
                      <a:gd name="T5" fmla="*/ 172 h 204"/>
                      <a:gd name="T6" fmla="*/ 12 w 116"/>
                      <a:gd name="T7" fmla="*/ 174 h 204"/>
                      <a:gd name="T8" fmla="*/ 20 w 116"/>
                      <a:gd name="T9" fmla="*/ 188 h 204"/>
                      <a:gd name="T10" fmla="*/ 46 w 116"/>
                      <a:gd name="T11" fmla="*/ 198 h 204"/>
                      <a:gd name="T12" fmla="*/ 56 w 116"/>
                      <a:gd name="T13" fmla="*/ 198 h 204"/>
                      <a:gd name="T14" fmla="*/ 64 w 116"/>
                      <a:gd name="T15" fmla="*/ 196 h 204"/>
                      <a:gd name="T16" fmla="*/ 74 w 116"/>
                      <a:gd name="T17" fmla="*/ 196 h 204"/>
                      <a:gd name="T18" fmla="*/ 92 w 116"/>
                      <a:gd name="T19" fmla="*/ 196 h 204"/>
                      <a:gd name="T20" fmla="*/ 96 w 116"/>
                      <a:gd name="T21" fmla="*/ 200 h 204"/>
                      <a:gd name="T22" fmla="*/ 110 w 116"/>
                      <a:gd name="T23" fmla="*/ 200 h 204"/>
                      <a:gd name="T24" fmla="*/ 114 w 116"/>
                      <a:gd name="T25" fmla="*/ 196 h 204"/>
                      <a:gd name="T26" fmla="*/ 116 w 116"/>
                      <a:gd name="T27" fmla="*/ 188 h 204"/>
                      <a:gd name="T28" fmla="*/ 110 w 116"/>
                      <a:gd name="T29" fmla="*/ 178 h 204"/>
                      <a:gd name="T30" fmla="*/ 100 w 116"/>
                      <a:gd name="T31" fmla="*/ 168 h 204"/>
                      <a:gd name="T32" fmla="*/ 94 w 116"/>
                      <a:gd name="T33" fmla="*/ 156 h 204"/>
                      <a:gd name="T34" fmla="*/ 84 w 116"/>
                      <a:gd name="T35" fmla="*/ 136 h 204"/>
                      <a:gd name="T36" fmla="*/ 78 w 116"/>
                      <a:gd name="T37" fmla="*/ 134 h 204"/>
                      <a:gd name="T38" fmla="*/ 84 w 116"/>
                      <a:gd name="T39" fmla="*/ 128 h 204"/>
                      <a:gd name="T40" fmla="*/ 92 w 116"/>
                      <a:gd name="T41" fmla="*/ 118 h 204"/>
                      <a:gd name="T42" fmla="*/ 100 w 116"/>
                      <a:gd name="T43" fmla="*/ 100 h 204"/>
                      <a:gd name="T44" fmla="*/ 94 w 116"/>
                      <a:gd name="T45" fmla="*/ 88 h 204"/>
                      <a:gd name="T46" fmla="*/ 84 w 116"/>
                      <a:gd name="T47" fmla="*/ 70 h 204"/>
                      <a:gd name="T48" fmla="*/ 96 w 116"/>
                      <a:gd name="T49" fmla="*/ 64 h 204"/>
                      <a:gd name="T50" fmla="*/ 102 w 116"/>
                      <a:gd name="T51" fmla="*/ 56 h 204"/>
                      <a:gd name="T52" fmla="*/ 102 w 116"/>
                      <a:gd name="T53" fmla="*/ 50 h 204"/>
                      <a:gd name="T54" fmla="*/ 100 w 116"/>
                      <a:gd name="T55" fmla="*/ 36 h 204"/>
                      <a:gd name="T56" fmla="*/ 100 w 116"/>
                      <a:gd name="T57" fmla="*/ 26 h 204"/>
                      <a:gd name="T58" fmla="*/ 100 w 116"/>
                      <a:gd name="T59" fmla="*/ 18 h 204"/>
                      <a:gd name="T60" fmla="*/ 96 w 116"/>
                      <a:gd name="T61" fmla="*/ 10 h 204"/>
                      <a:gd name="T62" fmla="*/ 86 w 116"/>
                      <a:gd name="T63" fmla="*/ 16 h 204"/>
                      <a:gd name="T64" fmla="*/ 88 w 116"/>
                      <a:gd name="T65" fmla="*/ 18 h 204"/>
                      <a:gd name="T66" fmla="*/ 86 w 116"/>
                      <a:gd name="T67" fmla="*/ 32 h 204"/>
                      <a:gd name="T68" fmla="*/ 82 w 116"/>
                      <a:gd name="T69" fmla="*/ 34 h 204"/>
                      <a:gd name="T70" fmla="*/ 78 w 116"/>
                      <a:gd name="T71" fmla="*/ 40 h 204"/>
                      <a:gd name="T72" fmla="*/ 74 w 116"/>
                      <a:gd name="T73" fmla="*/ 46 h 204"/>
                      <a:gd name="T74" fmla="*/ 72 w 116"/>
                      <a:gd name="T75" fmla="*/ 56 h 204"/>
                      <a:gd name="T76" fmla="*/ 68 w 116"/>
                      <a:gd name="T77" fmla="*/ 62 h 204"/>
                      <a:gd name="T78" fmla="*/ 68 w 116"/>
                      <a:gd name="T79" fmla="*/ 68 h 204"/>
                      <a:gd name="T80" fmla="*/ 56 w 116"/>
                      <a:gd name="T81" fmla="*/ 78 h 204"/>
                      <a:gd name="T82" fmla="*/ 54 w 116"/>
                      <a:gd name="T83" fmla="*/ 82 h 204"/>
                      <a:gd name="T84" fmla="*/ 50 w 116"/>
                      <a:gd name="T85" fmla="*/ 92 h 204"/>
                      <a:gd name="T86" fmla="*/ 46 w 116"/>
                      <a:gd name="T87" fmla="*/ 100 h 204"/>
                      <a:gd name="T88" fmla="*/ 40 w 116"/>
                      <a:gd name="T89" fmla="*/ 108 h 204"/>
                      <a:gd name="T90" fmla="*/ 38 w 116"/>
                      <a:gd name="T91" fmla="*/ 122 h 204"/>
                      <a:gd name="T92" fmla="*/ 36 w 116"/>
                      <a:gd name="T93" fmla="*/ 124 h 204"/>
                      <a:gd name="T94" fmla="*/ 30 w 116"/>
                      <a:gd name="T95" fmla="*/ 134 h 204"/>
                      <a:gd name="T96" fmla="*/ 28 w 116"/>
                      <a:gd name="T97" fmla="*/ 128 h 204"/>
                      <a:gd name="T98" fmla="*/ 26 w 116"/>
                      <a:gd name="T99" fmla="*/ 124 h 204"/>
                      <a:gd name="T100" fmla="*/ 18 w 116"/>
                      <a:gd name="T101" fmla="*/ 122 h 204"/>
                      <a:gd name="T102" fmla="*/ 10 w 116"/>
                      <a:gd name="T103" fmla="*/ 126 h 204"/>
                      <a:gd name="T104" fmla="*/ 4 w 116"/>
                      <a:gd name="T105" fmla="*/ 128 h 204"/>
                      <a:gd name="T106" fmla="*/ 0 w 116"/>
                      <a:gd name="T107" fmla="*/ 140 h 204"/>
                      <a:gd name="T108" fmla="*/ 0 w 116"/>
                      <a:gd name="T109" fmla="*/ 144 h 204"/>
                      <a:gd name="T110" fmla="*/ 2 w 116"/>
                      <a:gd name="T111" fmla="*/ 146 h 204"/>
                      <a:gd name="T112" fmla="*/ 0 w 116"/>
                      <a:gd name="T113" fmla="*/ 164 h 204"/>
                      <a:gd name="T114" fmla="*/ 2 w 116"/>
                      <a:gd name="T115" fmla="*/ 168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16" h="204">
                        <a:moveTo>
                          <a:pt x="2" y="168"/>
                        </a:moveTo>
                        <a:lnTo>
                          <a:pt x="2" y="168"/>
                        </a:lnTo>
                        <a:lnTo>
                          <a:pt x="2" y="162"/>
                        </a:lnTo>
                        <a:lnTo>
                          <a:pt x="8" y="162"/>
                        </a:lnTo>
                        <a:lnTo>
                          <a:pt x="4" y="170"/>
                        </a:lnTo>
                        <a:lnTo>
                          <a:pt x="8" y="172"/>
                        </a:lnTo>
                        <a:lnTo>
                          <a:pt x="12" y="172"/>
                        </a:lnTo>
                        <a:lnTo>
                          <a:pt x="12" y="174"/>
                        </a:lnTo>
                        <a:lnTo>
                          <a:pt x="16" y="182"/>
                        </a:lnTo>
                        <a:lnTo>
                          <a:pt x="20" y="188"/>
                        </a:lnTo>
                        <a:lnTo>
                          <a:pt x="18" y="200"/>
                        </a:lnTo>
                        <a:lnTo>
                          <a:pt x="46" y="198"/>
                        </a:lnTo>
                        <a:lnTo>
                          <a:pt x="50" y="198"/>
                        </a:lnTo>
                        <a:lnTo>
                          <a:pt x="56" y="198"/>
                        </a:lnTo>
                        <a:lnTo>
                          <a:pt x="58" y="198"/>
                        </a:lnTo>
                        <a:lnTo>
                          <a:pt x="64" y="196"/>
                        </a:lnTo>
                        <a:lnTo>
                          <a:pt x="72" y="196"/>
                        </a:lnTo>
                        <a:lnTo>
                          <a:pt x="74" y="196"/>
                        </a:lnTo>
                        <a:lnTo>
                          <a:pt x="84" y="196"/>
                        </a:lnTo>
                        <a:lnTo>
                          <a:pt x="92" y="196"/>
                        </a:lnTo>
                        <a:lnTo>
                          <a:pt x="94" y="198"/>
                        </a:lnTo>
                        <a:lnTo>
                          <a:pt x="96" y="200"/>
                        </a:lnTo>
                        <a:lnTo>
                          <a:pt x="100" y="200"/>
                        </a:lnTo>
                        <a:lnTo>
                          <a:pt x="110" y="200"/>
                        </a:lnTo>
                        <a:lnTo>
                          <a:pt x="116" y="204"/>
                        </a:lnTo>
                        <a:lnTo>
                          <a:pt x="114" y="196"/>
                        </a:lnTo>
                        <a:lnTo>
                          <a:pt x="116" y="190"/>
                        </a:lnTo>
                        <a:lnTo>
                          <a:pt x="116" y="188"/>
                        </a:lnTo>
                        <a:lnTo>
                          <a:pt x="114" y="186"/>
                        </a:lnTo>
                        <a:lnTo>
                          <a:pt x="110" y="178"/>
                        </a:lnTo>
                        <a:lnTo>
                          <a:pt x="104" y="172"/>
                        </a:lnTo>
                        <a:lnTo>
                          <a:pt x="100" y="168"/>
                        </a:lnTo>
                        <a:lnTo>
                          <a:pt x="96" y="162"/>
                        </a:lnTo>
                        <a:lnTo>
                          <a:pt x="94" y="156"/>
                        </a:lnTo>
                        <a:lnTo>
                          <a:pt x="86" y="142"/>
                        </a:lnTo>
                        <a:lnTo>
                          <a:pt x="84" y="136"/>
                        </a:lnTo>
                        <a:lnTo>
                          <a:pt x="82" y="134"/>
                        </a:lnTo>
                        <a:lnTo>
                          <a:pt x="78" y="134"/>
                        </a:lnTo>
                        <a:lnTo>
                          <a:pt x="82" y="132"/>
                        </a:lnTo>
                        <a:lnTo>
                          <a:pt x="84" y="128"/>
                        </a:lnTo>
                        <a:lnTo>
                          <a:pt x="88" y="124"/>
                        </a:lnTo>
                        <a:lnTo>
                          <a:pt x="92" y="118"/>
                        </a:lnTo>
                        <a:lnTo>
                          <a:pt x="94" y="108"/>
                        </a:lnTo>
                        <a:lnTo>
                          <a:pt x="100" y="100"/>
                        </a:lnTo>
                        <a:lnTo>
                          <a:pt x="96" y="96"/>
                        </a:lnTo>
                        <a:lnTo>
                          <a:pt x="94" y="88"/>
                        </a:lnTo>
                        <a:lnTo>
                          <a:pt x="84" y="74"/>
                        </a:lnTo>
                        <a:lnTo>
                          <a:pt x="84" y="70"/>
                        </a:lnTo>
                        <a:lnTo>
                          <a:pt x="86" y="64"/>
                        </a:lnTo>
                        <a:lnTo>
                          <a:pt x="96" y="64"/>
                        </a:lnTo>
                        <a:lnTo>
                          <a:pt x="104" y="64"/>
                        </a:lnTo>
                        <a:lnTo>
                          <a:pt x="102" y="56"/>
                        </a:lnTo>
                        <a:lnTo>
                          <a:pt x="102" y="54"/>
                        </a:lnTo>
                        <a:lnTo>
                          <a:pt x="102" y="50"/>
                        </a:lnTo>
                        <a:lnTo>
                          <a:pt x="100" y="44"/>
                        </a:lnTo>
                        <a:lnTo>
                          <a:pt x="100" y="36"/>
                        </a:lnTo>
                        <a:lnTo>
                          <a:pt x="100" y="32"/>
                        </a:lnTo>
                        <a:lnTo>
                          <a:pt x="100" y="26"/>
                        </a:lnTo>
                        <a:lnTo>
                          <a:pt x="100" y="24"/>
                        </a:lnTo>
                        <a:lnTo>
                          <a:pt x="100" y="18"/>
                        </a:lnTo>
                        <a:lnTo>
                          <a:pt x="96" y="16"/>
                        </a:lnTo>
                        <a:lnTo>
                          <a:pt x="96" y="10"/>
                        </a:lnTo>
                        <a:lnTo>
                          <a:pt x="86" y="0"/>
                        </a:lnTo>
                        <a:lnTo>
                          <a:pt x="86" y="16"/>
                        </a:lnTo>
                        <a:lnTo>
                          <a:pt x="88" y="16"/>
                        </a:lnTo>
                        <a:lnTo>
                          <a:pt x="88" y="18"/>
                        </a:lnTo>
                        <a:lnTo>
                          <a:pt x="88" y="26"/>
                        </a:lnTo>
                        <a:lnTo>
                          <a:pt x="86" y="32"/>
                        </a:lnTo>
                        <a:lnTo>
                          <a:pt x="84" y="32"/>
                        </a:lnTo>
                        <a:lnTo>
                          <a:pt x="82" y="34"/>
                        </a:lnTo>
                        <a:lnTo>
                          <a:pt x="82" y="36"/>
                        </a:lnTo>
                        <a:lnTo>
                          <a:pt x="78" y="40"/>
                        </a:lnTo>
                        <a:lnTo>
                          <a:pt x="74" y="44"/>
                        </a:lnTo>
                        <a:lnTo>
                          <a:pt x="74" y="46"/>
                        </a:lnTo>
                        <a:lnTo>
                          <a:pt x="74" y="52"/>
                        </a:lnTo>
                        <a:lnTo>
                          <a:pt x="72" y="56"/>
                        </a:lnTo>
                        <a:lnTo>
                          <a:pt x="68" y="56"/>
                        </a:lnTo>
                        <a:lnTo>
                          <a:pt x="68" y="62"/>
                        </a:lnTo>
                        <a:lnTo>
                          <a:pt x="68" y="64"/>
                        </a:lnTo>
                        <a:lnTo>
                          <a:pt x="68" y="68"/>
                        </a:lnTo>
                        <a:lnTo>
                          <a:pt x="68" y="72"/>
                        </a:lnTo>
                        <a:lnTo>
                          <a:pt x="56" y="78"/>
                        </a:lnTo>
                        <a:lnTo>
                          <a:pt x="54" y="80"/>
                        </a:lnTo>
                        <a:lnTo>
                          <a:pt x="54" y="82"/>
                        </a:lnTo>
                        <a:lnTo>
                          <a:pt x="50" y="88"/>
                        </a:lnTo>
                        <a:lnTo>
                          <a:pt x="50" y="92"/>
                        </a:lnTo>
                        <a:lnTo>
                          <a:pt x="48" y="96"/>
                        </a:lnTo>
                        <a:lnTo>
                          <a:pt x="46" y="100"/>
                        </a:lnTo>
                        <a:lnTo>
                          <a:pt x="44" y="104"/>
                        </a:lnTo>
                        <a:lnTo>
                          <a:pt x="40" y="108"/>
                        </a:lnTo>
                        <a:lnTo>
                          <a:pt x="36" y="116"/>
                        </a:lnTo>
                        <a:lnTo>
                          <a:pt x="38" y="122"/>
                        </a:lnTo>
                        <a:lnTo>
                          <a:pt x="38" y="124"/>
                        </a:lnTo>
                        <a:lnTo>
                          <a:pt x="36" y="124"/>
                        </a:lnTo>
                        <a:lnTo>
                          <a:pt x="32" y="132"/>
                        </a:lnTo>
                        <a:lnTo>
                          <a:pt x="30" y="134"/>
                        </a:lnTo>
                        <a:lnTo>
                          <a:pt x="26" y="134"/>
                        </a:lnTo>
                        <a:lnTo>
                          <a:pt x="28" y="128"/>
                        </a:lnTo>
                        <a:lnTo>
                          <a:pt x="28" y="126"/>
                        </a:lnTo>
                        <a:lnTo>
                          <a:pt x="26" y="124"/>
                        </a:lnTo>
                        <a:lnTo>
                          <a:pt x="20" y="122"/>
                        </a:lnTo>
                        <a:lnTo>
                          <a:pt x="18" y="122"/>
                        </a:lnTo>
                        <a:lnTo>
                          <a:pt x="16" y="124"/>
                        </a:lnTo>
                        <a:lnTo>
                          <a:pt x="10" y="126"/>
                        </a:lnTo>
                        <a:lnTo>
                          <a:pt x="4" y="126"/>
                        </a:lnTo>
                        <a:lnTo>
                          <a:pt x="4" y="128"/>
                        </a:lnTo>
                        <a:lnTo>
                          <a:pt x="2" y="136"/>
                        </a:lnTo>
                        <a:lnTo>
                          <a:pt x="0" y="140"/>
                        </a:lnTo>
                        <a:lnTo>
                          <a:pt x="0" y="142"/>
                        </a:lnTo>
                        <a:lnTo>
                          <a:pt x="0" y="144"/>
                        </a:lnTo>
                        <a:lnTo>
                          <a:pt x="0" y="146"/>
                        </a:lnTo>
                        <a:lnTo>
                          <a:pt x="2" y="146"/>
                        </a:lnTo>
                        <a:lnTo>
                          <a:pt x="0" y="154"/>
                        </a:lnTo>
                        <a:lnTo>
                          <a:pt x="0" y="164"/>
                        </a:lnTo>
                        <a:lnTo>
                          <a:pt x="2" y="168"/>
                        </a:lnTo>
                        <a:lnTo>
                          <a:pt x="2" y="168"/>
                        </a:lnTo>
                        <a:lnTo>
                          <a:pt x="2" y="16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5" name="Freeform 1692"/>
                  <p:cNvSpPr/>
                  <p:nvPr/>
                </p:nvSpPr>
                <p:spPr bwMode="auto">
                  <a:xfrm>
                    <a:off x="3019425" y="4022725"/>
                    <a:ext cx="123825" cy="136525"/>
                  </a:xfrm>
                  <a:custGeom>
                    <a:avLst/>
                    <a:gdLst>
                      <a:gd name="T0" fmla="*/ 6 w 78"/>
                      <a:gd name="T1" fmla="*/ 60 h 86"/>
                      <a:gd name="T2" fmla="*/ 6 w 78"/>
                      <a:gd name="T3" fmla="*/ 60 h 86"/>
                      <a:gd name="T4" fmla="*/ 16 w 78"/>
                      <a:gd name="T5" fmla="*/ 78 h 86"/>
                      <a:gd name="T6" fmla="*/ 18 w 78"/>
                      <a:gd name="T7" fmla="*/ 74 h 86"/>
                      <a:gd name="T8" fmla="*/ 20 w 78"/>
                      <a:gd name="T9" fmla="*/ 74 h 86"/>
                      <a:gd name="T10" fmla="*/ 24 w 78"/>
                      <a:gd name="T11" fmla="*/ 74 h 86"/>
                      <a:gd name="T12" fmla="*/ 20 w 78"/>
                      <a:gd name="T13" fmla="*/ 82 h 86"/>
                      <a:gd name="T14" fmla="*/ 28 w 78"/>
                      <a:gd name="T15" fmla="*/ 86 h 86"/>
                      <a:gd name="T16" fmla="*/ 30 w 78"/>
                      <a:gd name="T17" fmla="*/ 80 h 86"/>
                      <a:gd name="T18" fmla="*/ 36 w 78"/>
                      <a:gd name="T19" fmla="*/ 78 h 86"/>
                      <a:gd name="T20" fmla="*/ 40 w 78"/>
                      <a:gd name="T21" fmla="*/ 74 h 86"/>
                      <a:gd name="T22" fmla="*/ 46 w 78"/>
                      <a:gd name="T23" fmla="*/ 72 h 86"/>
                      <a:gd name="T24" fmla="*/ 56 w 78"/>
                      <a:gd name="T25" fmla="*/ 74 h 86"/>
                      <a:gd name="T26" fmla="*/ 58 w 78"/>
                      <a:gd name="T27" fmla="*/ 70 h 86"/>
                      <a:gd name="T28" fmla="*/ 64 w 78"/>
                      <a:gd name="T29" fmla="*/ 64 h 86"/>
                      <a:gd name="T30" fmla="*/ 74 w 78"/>
                      <a:gd name="T31" fmla="*/ 60 h 86"/>
                      <a:gd name="T32" fmla="*/ 76 w 78"/>
                      <a:gd name="T33" fmla="*/ 50 h 86"/>
                      <a:gd name="T34" fmla="*/ 78 w 78"/>
                      <a:gd name="T35" fmla="*/ 38 h 86"/>
                      <a:gd name="T36" fmla="*/ 76 w 78"/>
                      <a:gd name="T37" fmla="*/ 32 h 86"/>
                      <a:gd name="T38" fmla="*/ 74 w 78"/>
                      <a:gd name="T39" fmla="*/ 26 h 86"/>
                      <a:gd name="T40" fmla="*/ 74 w 78"/>
                      <a:gd name="T41" fmla="*/ 22 h 86"/>
                      <a:gd name="T42" fmla="*/ 72 w 78"/>
                      <a:gd name="T43" fmla="*/ 14 h 86"/>
                      <a:gd name="T44" fmla="*/ 72 w 78"/>
                      <a:gd name="T45" fmla="*/ 6 h 86"/>
                      <a:gd name="T46" fmla="*/ 66 w 78"/>
                      <a:gd name="T47" fmla="*/ 6 h 86"/>
                      <a:gd name="T48" fmla="*/ 62 w 78"/>
                      <a:gd name="T49" fmla="*/ 4 h 86"/>
                      <a:gd name="T50" fmla="*/ 56 w 78"/>
                      <a:gd name="T51" fmla="*/ 0 h 86"/>
                      <a:gd name="T52" fmla="*/ 54 w 78"/>
                      <a:gd name="T53" fmla="*/ 6 h 86"/>
                      <a:gd name="T54" fmla="*/ 54 w 78"/>
                      <a:gd name="T55" fmla="*/ 14 h 86"/>
                      <a:gd name="T56" fmla="*/ 48 w 78"/>
                      <a:gd name="T57" fmla="*/ 16 h 86"/>
                      <a:gd name="T58" fmla="*/ 44 w 78"/>
                      <a:gd name="T59" fmla="*/ 10 h 86"/>
                      <a:gd name="T60" fmla="*/ 40 w 78"/>
                      <a:gd name="T61" fmla="*/ 6 h 86"/>
                      <a:gd name="T62" fmla="*/ 34 w 78"/>
                      <a:gd name="T63" fmla="*/ 6 h 86"/>
                      <a:gd name="T64" fmla="*/ 30 w 78"/>
                      <a:gd name="T65" fmla="*/ 10 h 86"/>
                      <a:gd name="T66" fmla="*/ 24 w 78"/>
                      <a:gd name="T67" fmla="*/ 16 h 86"/>
                      <a:gd name="T68" fmla="*/ 18 w 78"/>
                      <a:gd name="T69" fmla="*/ 16 h 86"/>
                      <a:gd name="T70" fmla="*/ 14 w 78"/>
                      <a:gd name="T71" fmla="*/ 16 h 86"/>
                      <a:gd name="T72" fmla="*/ 6 w 78"/>
                      <a:gd name="T73" fmla="*/ 18 h 86"/>
                      <a:gd name="T74" fmla="*/ 4 w 78"/>
                      <a:gd name="T75" fmla="*/ 22 h 86"/>
                      <a:gd name="T76" fmla="*/ 0 w 78"/>
                      <a:gd name="T77" fmla="*/ 28 h 86"/>
                      <a:gd name="T78" fmla="*/ 0 w 78"/>
                      <a:gd name="T79" fmla="*/ 42 h 86"/>
                      <a:gd name="T80" fmla="*/ 6 w 78"/>
                      <a:gd name="T81" fmla="*/ 50 h 86"/>
                      <a:gd name="T82" fmla="*/ 6 w 78"/>
                      <a:gd name="T83" fmla="*/ 60 h 86"/>
                      <a:gd name="T84" fmla="*/ 6 w 78"/>
                      <a:gd name="T85" fmla="*/ 60 h 86"/>
                      <a:gd name="T86" fmla="*/ 6 w 78"/>
                      <a:gd name="T87" fmla="*/ 6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8" h="86">
                        <a:moveTo>
                          <a:pt x="6" y="60"/>
                        </a:moveTo>
                        <a:lnTo>
                          <a:pt x="6" y="60"/>
                        </a:lnTo>
                        <a:lnTo>
                          <a:pt x="16" y="78"/>
                        </a:lnTo>
                        <a:lnTo>
                          <a:pt x="18" y="74"/>
                        </a:lnTo>
                        <a:lnTo>
                          <a:pt x="20" y="74"/>
                        </a:lnTo>
                        <a:lnTo>
                          <a:pt x="24" y="74"/>
                        </a:lnTo>
                        <a:lnTo>
                          <a:pt x="20" y="82"/>
                        </a:lnTo>
                        <a:lnTo>
                          <a:pt x="28" y="86"/>
                        </a:lnTo>
                        <a:lnTo>
                          <a:pt x="30" y="80"/>
                        </a:lnTo>
                        <a:lnTo>
                          <a:pt x="36" y="78"/>
                        </a:lnTo>
                        <a:lnTo>
                          <a:pt x="40" y="74"/>
                        </a:lnTo>
                        <a:lnTo>
                          <a:pt x="46" y="72"/>
                        </a:lnTo>
                        <a:lnTo>
                          <a:pt x="56" y="74"/>
                        </a:lnTo>
                        <a:lnTo>
                          <a:pt x="58" y="70"/>
                        </a:lnTo>
                        <a:lnTo>
                          <a:pt x="64" y="64"/>
                        </a:lnTo>
                        <a:lnTo>
                          <a:pt x="74" y="60"/>
                        </a:lnTo>
                        <a:lnTo>
                          <a:pt x="76" y="50"/>
                        </a:lnTo>
                        <a:lnTo>
                          <a:pt x="78" y="38"/>
                        </a:lnTo>
                        <a:lnTo>
                          <a:pt x="76" y="32"/>
                        </a:lnTo>
                        <a:lnTo>
                          <a:pt x="74" y="26"/>
                        </a:lnTo>
                        <a:lnTo>
                          <a:pt x="74" y="22"/>
                        </a:lnTo>
                        <a:lnTo>
                          <a:pt x="72" y="14"/>
                        </a:lnTo>
                        <a:lnTo>
                          <a:pt x="72" y="6"/>
                        </a:lnTo>
                        <a:lnTo>
                          <a:pt x="66" y="6"/>
                        </a:lnTo>
                        <a:lnTo>
                          <a:pt x="62" y="4"/>
                        </a:lnTo>
                        <a:lnTo>
                          <a:pt x="56" y="0"/>
                        </a:lnTo>
                        <a:lnTo>
                          <a:pt x="54" y="6"/>
                        </a:lnTo>
                        <a:lnTo>
                          <a:pt x="54" y="14"/>
                        </a:lnTo>
                        <a:lnTo>
                          <a:pt x="48" y="16"/>
                        </a:lnTo>
                        <a:lnTo>
                          <a:pt x="44" y="10"/>
                        </a:lnTo>
                        <a:lnTo>
                          <a:pt x="40" y="6"/>
                        </a:lnTo>
                        <a:lnTo>
                          <a:pt x="34" y="6"/>
                        </a:lnTo>
                        <a:lnTo>
                          <a:pt x="30" y="10"/>
                        </a:lnTo>
                        <a:lnTo>
                          <a:pt x="24" y="16"/>
                        </a:lnTo>
                        <a:lnTo>
                          <a:pt x="18" y="16"/>
                        </a:lnTo>
                        <a:lnTo>
                          <a:pt x="14" y="16"/>
                        </a:lnTo>
                        <a:lnTo>
                          <a:pt x="6" y="18"/>
                        </a:lnTo>
                        <a:lnTo>
                          <a:pt x="4" y="22"/>
                        </a:lnTo>
                        <a:lnTo>
                          <a:pt x="0" y="28"/>
                        </a:lnTo>
                        <a:lnTo>
                          <a:pt x="0" y="42"/>
                        </a:lnTo>
                        <a:lnTo>
                          <a:pt x="6" y="50"/>
                        </a:lnTo>
                        <a:lnTo>
                          <a:pt x="6" y="60"/>
                        </a:lnTo>
                        <a:lnTo>
                          <a:pt x="6" y="60"/>
                        </a:lnTo>
                        <a:lnTo>
                          <a:pt x="6" y="6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6" name="Freeform 1693"/>
                  <p:cNvSpPr/>
                  <p:nvPr/>
                </p:nvSpPr>
                <p:spPr bwMode="auto">
                  <a:xfrm>
                    <a:off x="1336675" y="4533900"/>
                    <a:ext cx="50800" cy="57150"/>
                  </a:xfrm>
                  <a:custGeom>
                    <a:avLst/>
                    <a:gdLst>
                      <a:gd name="T0" fmla="*/ 0 w 32"/>
                      <a:gd name="T1" fmla="*/ 12 h 36"/>
                      <a:gd name="T2" fmla="*/ 0 w 32"/>
                      <a:gd name="T3" fmla="*/ 12 h 36"/>
                      <a:gd name="T4" fmla="*/ 0 w 32"/>
                      <a:gd name="T5" fmla="*/ 10 h 36"/>
                      <a:gd name="T6" fmla="*/ 0 w 32"/>
                      <a:gd name="T7" fmla="*/ 2 h 36"/>
                      <a:gd name="T8" fmla="*/ 2 w 32"/>
                      <a:gd name="T9" fmla="*/ 2 h 36"/>
                      <a:gd name="T10" fmla="*/ 2 w 32"/>
                      <a:gd name="T11" fmla="*/ 0 h 36"/>
                      <a:gd name="T12" fmla="*/ 4 w 32"/>
                      <a:gd name="T13" fmla="*/ 2 h 36"/>
                      <a:gd name="T14" fmla="*/ 6 w 32"/>
                      <a:gd name="T15" fmla="*/ 8 h 36"/>
                      <a:gd name="T16" fmla="*/ 6 w 32"/>
                      <a:gd name="T17" fmla="*/ 10 h 36"/>
                      <a:gd name="T18" fmla="*/ 10 w 32"/>
                      <a:gd name="T19" fmla="*/ 8 h 36"/>
                      <a:gd name="T20" fmla="*/ 12 w 32"/>
                      <a:gd name="T21" fmla="*/ 4 h 36"/>
                      <a:gd name="T22" fmla="*/ 14 w 32"/>
                      <a:gd name="T23" fmla="*/ 2 h 36"/>
                      <a:gd name="T24" fmla="*/ 14 w 32"/>
                      <a:gd name="T25" fmla="*/ 0 h 36"/>
                      <a:gd name="T26" fmla="*/ 22 w 32"/>
                      <a:gd name="T27" fmla="*/ 2 h 36"/>
                      <a:gd name="T28" fmla="*/ 24 w 32"/>
                      <a:gd name="T29" fmla="*/ 2 h 36"/>
                      <a:gd name="T30" fmla="*/ 24 w 32"/>
                      <a:gd name="T31" fmla="*/ 8 h 36"/>
                      <a:gd name="T32" fmla="*/ 24 w 32"/>
                      <a:gd name="T33" fmla="*/ 10 h 36"/>
                      <a:gd name="T34" fmla="*/ 26 w 32"/>
                      <a:gd name="T35" fmla="*/ 12 h 36"/>
                      <a:gd name="T36" fmla="*/ 30 w 32"/>
                      <a:gd name="T37" fmla="*/ 12 h 36"/>
                      <a:gd name="T38" fmla="*/ 32 w 32"/>
                      <a:gd name="T39" fmla="*/ 12 h 36"/>
                      <a:gd name="T40" fmla="*/ 26 w 32"/>
                      <a:gd name="T41" fmla="*/ 20 h 36"/>
                      <a:gd name="T42" fmla="*/ 22 w 32"/>
                      <a:gd name="T43" fmla="*/ 26 h 36"/>
                      <a:gd name="T44" fmla="*/ 20 w 32"/>
                      <a:gd name="T45" fmla="*/ 34 h 36"/>
                      <a:gd name="T46" fmla="*/ 14 w 32"/>
                      <a:gd name="T47" fmla="*/ 36 h 36"/>
                      <a:gd name="T48" fmla="*/ 4 w 32"/>
                      <a:gd name="T49" fmla="*/ 36 h 36"/>
                      <a:gd name="T50" fmla="*/ 2 w 32"/>
                      <a:gd name="T51" fmla="*/ 12 h 36"/>
                      <a:gd name="T52" fmla="*/ 0 w 32"/>
                      <a:gd name="T53" fmla="*/ 12 h 36"/>
                      <a:gd name="T54" fmla="*/ 0 w 32"/>
                      <a:gd name="T55" fmla="*/ 12 h 36"/>
                      <a:gd name="T56" fmla="*/ 0 w 32"/>
                      <a:gd name="T57" fmla="*/ 12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2" h="36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6" y="8"/>
                        </a:lnTo>
                        <a:lnTo>
                          <a:pt x="6" y="10"/>
                        </a:lnTo>
                        <a:lnTo>
                          <a:pt x="10" y="8"/>
                        </a:lnTo>
                        <a:lnTo>
                          <a:pt x="12" y="4"/>
                        </a:lnTo>
                        <a:lnTo>
                          <a:pt x="14" y="2"/>
                        </a:lnTo>
                        <a:lnTo>
                          <a:pt x="14" y="0"/>
                        </a:lnTo>
                        <a:lnTo>
                          <a:pt x="22" y="2"/>
                        </a:lnTo>
                        <a:lnTo>
                          <a:pt x="24" y="2"/>
                        </a:lnTo>
                        <a:lnTo>
                          <a:pt x="24" y="8"/>
                        </a:lnTo>
                        <a:lnTo>
                          <a:pt x="24" y="10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2" y="12"/>
                        </a:lnTo>
                        <a:lnTo>
                          <a:pt x="26" y="20"/>
                        </a:lnTo>
                        <a:lnTo>
                          <a:pt x="22" y="26"/>
                        </a:lnTo>
                        <a:lnTo>
                          <a:pt x="20" y="34"/>
                        </a:lnTo>
                        <a:lnTo>
                          <a:pt x="14" y="36"/>
                        </a:lnTo>
                        <a:lnTo>
                          <a:pt x="4" y="36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7" name="Freeform 1694"/>
                  <p:cNvSpPr/>
                  <p:nvPr/>
                </p:nvSpPr>
                <p:spPr bwMode="auto">
                  <a:xfrm>
                    <a:off x="2794000" y="3660775"/>
                    <a:ext cx="200025" cy="476250"/>
                  </a:xfrm>
                  <a:custGeom>
                    <a:avLst/>
                    <a:gdLst>
                      <a:gd name="T0" fmla="*/ 98 w 126"/>
                      <a:gd name="T1" fmla="*/ 292 h 300"/>
                      <a:gd name="T2" fmla="*/ 104 w 126"/>
                      <a:gd name="T3" fmla="*/ 266 h 300"/>
                      <a:gd name="T4" fmla="*/ 88 w 126"/>
                      <a:gd name="T5" fmla="*/ 236 h 300"/>
                      <a:gd name="T6" fmla="*/ 94 w 126"/>
                      <a:gd name="T7" fmla="*/ 210 h 300"/>
                      <a:gd name="T8" fmla="*/ 78 w 126"/>
                      <a:gd name="T9" fmla="*/ 182 h 300"/>
                      <a:gd name="T10" fmla="*/ 78 w 126"/>
                      <a:gd name="T11" fmla="*/ 156 h 300"/>
                      <a:gd name="T12" fmla="*/ 90 w 126"/>
                      <a:gd name="T13" fmla="*/ 146 h 300"/>
                      <a:gd name="T14" fmla="*/ 96 w 126"/>
                      <a:gd name="T15" fmla="*/ 134 h 300"/>
                      <a:gd name="T16" fmla="*/ 116 w 126"/>
                      <a:gd name="T17" fmla="*/ 136 h 300"/>
                      <a:gd name="T18" fmla="*/ 126 w 126"/>
                      <a:gd name="T19" fmla="*/ 116 h 300"/>
                      <a:gd name="T20" fmla="*/ 112 w 126"/>
                      <a:gd name="T21" fmla="*/ 98 h 300"/>
                      <a:gd name="T22" fmla="*/ 100 w 126"/>
                      <a:gd name="T23" fmla="*/ 92 h 300"/>
                      <a:gd name="T24" fmla="*/ 98 w 126"/>
                      <a:gd name="T25" fmla="*/ 80 h 300"/>
                      <a:gd name="T26" fmla="*/ 96 w 126"/>
                      <a:gd name="T27" fmla="*/ 64 h 300"/>
                      <a:gd name="T28" fmla="*/ 82 w 126"/>
                      <a:gd name="T29" fmla="*/ 70 h 300"/>
                      <a:gd name="T30" fmla="*/ 78 w 126"/>
                      <a:gd name="T31" fmla="*/ 64 h 300"/>
                      <a:gd name="T32" fmla="*/ 80 w 126"/>
                      <a:gd name="T33" fmla="*/ 46 h 300"/>
                      <a:gd name="T34" fmla="*/ 88 w 126"/>
                      <a:gd name="T35" fmla="*/ 26 h 300"/>
                      <a:gd name="T36" fmla="*/ 82 w 126"/>
                      <a:gd name="T37" fmla="*/ 8 h 300"/>
                      <a:gd name="T38" fmla="*/ 72 w 126"/>
                      <a:gd name="T39" fmla="*/ 2 h 300"/>
                      <a:gd name="T40" fmla="*/ 62 w 126"/>
                      <a:gd name="T41" fmla="*/ 18 h 300"/>
                      <a:gd name="T42" fmla="*/ 50 w 126"/>
                      <a:gd name="T43" fmla="*/ 34 h 300"/>
                      <a:gd name="T44" fmla="*/ 32 w 126"/>
                      <a:gd name="T45" fmla="*/ 48 h 300"/>
                      <a:gd name="T46" fmla="*/ 34 w 126"/>
                      <a:gd name="T47" fmla="*/ 58 h 300"/>
                      <a:gd name="T48" fmla="*/ 16 w 126"/>
                      <a:gd name="T49" fmla="*/ 70 h 300"/>
                      <a:gd name="T50" fmla="*/ 18 w 126"/>
                      <a:gd name="T51" fmla="*/ 98 h 300"/>
                      <a:gd name="T52" fmla="*/ 14 w 126"/>
                      <a:gd name="T53" fmla="*/ 110 h 300"/>
                      <a:gd name="T54" fmla="*/ 6 w 126"/>
                      <a:gd name="T55" fmla="*/ 112 h 300"/>
                      <a:gd name="T56" fmla="*/ 4 w 126"/>
                      <a:gd name="T57" fmla="*/ 122 h 300"/>
                      <a:gd name="T58" fmla="*/ 4 w 126"/>
                      <a:gd name="T59" fmla="*/ 136 h 300"/>
                      <a:gd name="T60" fmla="*/ 8 w 126"/>
                      <a:gd name="T61" fmla="*/ 138 h 300"/>
                      <a:gd name="T62" fmla="*/ 18 w 126"/>
                      <a:gd name="T63" fmla="*/ 152 h 300"/>
                      <a:gd name="T64" fmla="*/ 30 w 126"/>
                      <a:gd name="T65" fmla="*/ 172 h 300"/>
                      <a:gd name="T66" fmla="*/ 26 w 126"/>
                      <a:gd name="T67" fmla="*/ 186 h 300"/>
                      <a:gd name="T68" fmla="*/ 24 w 126"/>
                      <a:gd name="T69" fmla="*/ 210 h 300"/>
                      <a:gd name="T70" fmla="*/ 52 w 126"/>
                      <a:gd name="T71" fmla="*/ 204 h 300"/>
                      <a:gd name="T72" fmla="*/ 54 w 126"/>
                      <a:gd name="T73" fmla="*/ 192 h 300"/>
                      <a:gd name="T74" fmla="*/ 72 w 126"/>
                      <a:gd name="T75" fmla="*/ 202 h 300"/>
                      <a:gd name="T76" fmla="*/ 70 w 126"/>
                      <a:gd name="T77" fmla="*/ 212 h 300"/>
                      <a:gd name="T78" fmla="*/ 78 w 126"/>
                      <a:gd name="T79" fmla="*/ 222 h 300"/>
                      <a:gd name="T80" fmla="*/ 80 w 126"/>
                      <a:gd name="T81" fmla="*/ 250 h 300"/>
                      <a:gd name="T82" fmla="*/ 88 w 126"/>
                      <a:gd name="T83" fmla="*/ 272 h 300"/>
                      <a:gd name="T84" fmla="*/ 88 w 126"/>
                      <a:gd name="T85" fmla="*/ 280 h 300"/>
                      <a:gd name="T86" fmla="*/ 94 w 126"/>
                      <a:gd name="T87" fmla="*/ 298 h 300"/>
                      <a:gd name="T88" fmla="*/ 94 w 126"/>
                      <a:gd name="T89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26" h="300">
                        <a:moveTo>
                          <a:pt x="94" y="300"/>
                        </a:moveTo>
                        <a:lnTo>
                          <a:pt x="96" y="300"/>
                        </a:lnTo>
                        <a:lnTo>
                          <a:pt x="98" y="292"/>
                        </a:lnTo>
                        <a:lnTo>
                          <a:pt x="100" y="284"/>
                        </a:lnTo>
                        <a:lnTo>
                          <a:pt x="104" y="276"/>
                        </a:lnTo>
                        <a:lnTo>
                          <a:pt x="104" y="266"/>
                        </a:lnTo>
                        <a:lnTo>
                          <a:pt x="98" y="256"/>
                        </a:lnTo>
                        <a:lnTo>
                          <a:pt x="94" y="248"/>
                        </a:lnTo>
                        <a:lnTo>
                          <a:pt x="88" y="236"/>
                        </a:lnTo>
                        <a:lnTo>
                          <a:pt x="86" y="220"/>
                        </a:lnTo>
                        <a:lnTo>
                          <a:pt x="94" y="218"/>
                        </a:lnTo>
                        <a:lnTo>
                          <a:pt x="94" y="210"/>
                        </a:lnTo>
                        <a:lnTo>
                          <a:pt x="86" y="202"/>
                        </a:lnTo>
                        <a:lnTo>
                          <a:pt x="80" y="194"/>
                        </a:lnTo>
                        <a:lnTo>
                          <a:pt x="78" y="182"/>
                        </a:lnTo>
                        <a:lnTo>
                          <a:pt x="80" y="172"/>
                        </a:lnTo>
                        <a:lnTo>
                          <a:pt x="80" y="166"/>
                        </a:lnTo>
                        <a:lnTo>
                          <a:pt x="78" y="156"/>
                        </a:lnTo>
                        <a:lnTo>
                          <a:pt x="80" y="152"/>
                        </a:lnTo>
                        <a:lnTo>
                          <a:pt x="86" y="152"/>
                        </a:lnTo>
                        <a:lnTo>
                          <a:pt x="90" y="146"/>
                        </a:lnTo>
                        <a:lnTo>
                          <a:pt x="94" y="146"/>
                        </a:lnTo>
                        <a:lnTo>
                          <a:pt x="94" y="140"/>
                        </a:lnTo>
                        <a:lnTo>
                          <a:pt x="96" y="134"/>
                        </a:lnTo>
                        <a:lnTo>
                          <a:pt x="100" y="134"/>
                        </a:lnTo>
                        <a:lnTo>
                          <a:pt x="104" y="136"/>
                        </a:lnTo>
                        <a:lnTo>
                          <a:pt x="116" y="136"/>
                        </a:lnTo>
                        <a:lnTo>
                          <a:pt x="118" y="128"/>
                        </a:lnTo>
                        <a:lnTo>
                          <a:pt x="118" y="120"/>
                        </a:lnTo>
                        <a:lnTo>
                          <a:pt x="126" y="116"/>
                        </a:lnTo>
                        <a:lnTo>
                          <a:pt x="114" y="112"/>
                        </a:lnTo>
                        <a:lnTo>
                          <a:pt x="114" y="106"/>
                        </a:lnTo>
                        <a:lnTo>
                          <a:pt x="112" y="98"/>
                        </a:lnTo>
                        <a:lnTo>
                          <a:pt x="106" y="98"/>
                        </a:lnTo>
                        <a:lnTo>
                          <a:pt x="100" y="94"/>
                        </a:lnTo>
                        <a:lnTo>
                          <a:pt x="100" y="92"/>
                        </a:lnTo>
                        <a:lnTo>
                          <a:pt x="106" y="82"/>
                        </a:lnTo>
                        <a:lnTo>
                          <a:pt x="104" y="80"/>
                        </a:lnTo>
                        <a:lnTo>
                          <a:pt x="98" y="80"/>
                        </a:lnTo>
                        <a:lnTo>
                          <a:pt x="96" y="74"/>
                        </a:lnTo>
                        <a:lnTo>
                          <a:pt x="98" y="70"/>
                        </a:lnTo>
                        <a:lnTo>
                          <a:pt x="96" y="64"/>
                        </a:lnTo>
                        <a:lnTo>
                          <a:pt x="90" y="64"/>
                        </a:lnTo>
                        <a:lnTo>
                          <a:pt x="86" y="66"/>
                        </a:lnTo>
                        <a:lnTo>
                          <a:pt x="82" y="70"/>
                        </a:lnTo>
                        <a:lnTo>
                          <a:pt x="80" y="72"/>
                        </a:lnTo>
                        <a:lnTo>
                          <a:pt x="78" y="70"/>
                        </a:lnTo>
                        <a:lnTo>
                          <a:pt x="78" y="64"/>
                        </a:lnTo>
                        <a:lnTo>
                          <a:pt x="76" y="58"/>
                        </a:lnTo>
                        <a:lnTo>
                          <a:pt x="76" y="54"/>
                        </a:lnTo>
                        <a:lnTo>
                          <a:pt x="80" y="46"/>
                        </a:lnTo>
                        <a:lnTo>
                          <a:pt x="86" y="42"/>
                        </a:lnTo>
                        <a:lnTo>
                          <a:pt x="86" y="30"/>
                        </a:lnTo>
                        <a:lnTo>
                          <a:pt x="88" y="26"/>
                        </a:lnTo>
                        <a:lnTo>
                          <a:pt x="86" y="20"/>
                        </a:lnTo>
                        <a:lnTo>
                          <a:pt x="88" y="12"/>
                        </a:lnTo>
                        <a:lnTo>
                          <a:pt x="82" y="8"/>
                        </a:lnTo>
                        <a:lnTo>
                          <a:pt x="82" y="0"/>
                        </a:lnTo>
                        <a:lnTo>
                          <a:pt x="78" y="0"/>
                        </a:lnTo>
                        <a:lnTo>
                          <a:pt x="72" y="2"/>
                        </a:lnTo>
                        <a:lnTo>
                          <a:pt x="72" y="10"/>
                        </a:lnTo>
                        <a:lnTo>
                          <a:pt x="68" y="20"/>
                        </a:lnTo>
                        <a:lnTo>
                          <a:pt x="62" y="18"/>
                        </a:lnTo>
                        <a:lnTo>
                          <a:pt x="54" y="20"/>
                        </a:lnTo>
                        <a:lnTo>
                          <a:pt x="50" y="30"/>
                        </a:lnTo>
                        <a:lnTo>
                          <a:pt x="50" y="34"/>
                        </a:lnTo>
                        <a:lnTo>
                          <a:pt x="42" y="42"/>
                        </a:lnTo>
                        <a:lnTo>
                          <a:pt x="40" y="46"/>
                        </a:lnTo>
                        <a:lnTo>
                          <a:pt x="32" y="48"/>
                        </a:lnTo>
                        <a:lnTo>
                          <a:pt x="30" y="52"/>
                        </a:lnTo>
                        <a:lnTo>
                          <a:pt x="34" y="54"/>
                        </a:lnTo>
                        <a:lnTo>
                          <a:pt x="34" y="58"/>
                        </a:lnTo>
                        <a:lnTo>
                          <a:pt x="30" y="66"/>
                        </a:lnTo>
                        <a:lnTo>
                          <a:pt x="26" y="76"/>
                        </a:lnTo>
                        <a:lnTo>
                          <a:pt x="16" y="70"/>
                        </a:lnTo>
                        <a:lnTo>
                          <a:pt x="16" y="84"/>
                        </a:lnTo>
                        <a:lnTo>
                          <a:pt x="18" y="90"/>
                        </a:lnTo>
                        <a:lnTo>
                          <a:pt x="18" y="98"/>
                        </a:lnTo>
                        <a:lnTo>
                          <a:pt x="18" y="102"/>
                        </a:lnTo>
                        <a:lnTo>
                          <a:pt x="16" y="106"/>
                        </a:lnTo>
                        <a:lnTo>
                          <a:pt x="14" y="110"/>
                        </a:lnTo>
                        <a:lnTo>
                          <a:pt x="8" y="106"/>
                        </a:lnTo>
                        <a:lnTo>
                          <a:pt x="6" y="108"/>
                        </a:lnTo>
                        <a:lnTo>
                          <a:pt x="6" y="112"/>
                        </a:lnTo>
                        <a:lnTo>
                          <a:pt x="8" y="118"/>
                        </a:lnTo>
                        <a:lnTo>
                          <a:pt x="8" y="126"/>
                        </a:lnTo>
                        <a:lnTo>
                          <a:pt x="4" y="122"/>
                        </a:lnTo>
                        <a:lnTo>
                          <a:pt x="0" y="126"/>
                        </a:lnTo>
                        <a:lnTo>
                          <a:pt x="0" y="130"/>
                        </a:lnTo>
                        <a:lnTo>
                          <a:pt x="4" y="136"/>
                        </a:lnTo>
                        <a:lnTo>
                          <a:pt x="4" y="140"/>
                        </a:lnTo>
                        <a:lnTo>
                          <a:pt x="6" y="140"/>
                        </a:lnTo>
                        <a:lnTo>
                          <a:pt x="8" y="138"/>
                        </a:lnTo>
                        <a:lnTo>
                          <a:pt x="12" y="136"/>
                        </a:lnTo>
                        <a:lnTo>
                          <a:pt x="16" y="136"/>
                        </a:lnTo>
                        <a:lnTo>
                          <a:pt x="18" y="152"/>
                        </a:lnTo>
                        <a:lnTo>
                          <a:pt x="22" y="164"/>
                        </a:lnTo>
                        <a:lnTo>
                          <a:pt x="26" y="170"/>
                        </a:lnTo>
                        <a:lnTo>
                          <a:pt x="30" y="172"/>
                        </a:lnTo>
                        <a:lnTo>
                          <a:pt x="30" y="176"/>
                        </a:lnTo>
                        <a:lnTo>
                          <a:pt x="30" y="182"/>
                        </a:lnTo>
                        <a:lnTo>
                          <a:pt x="26" y="186"/>
                        </a:lnTo>
                        <a:lnTo>
                          <a:pt x="24" y="194"/>
                        </a:lnTo>
                        <a:lnTo>
                          <a:pt x="24" y="202"/>
                        </a:lnTo>
                        <a:lnTo>
                          <a:pt x="24" y="210"/>
                        </a:lnTo>
                        <a:lnTo>
                          <a:pt x="40" y="210"/>
                        </a:lnTo>
                        <a:lnTo>
                          <a:pt x="50" y="208"/>
                        </a:lnTo>
                        <a:lnTo>
                          <a:pt x="52" y="204"/>
                        </a:lnTo>
                        <a:lnTo>
                          <a:pt x="54" y="200"/>
                        </a:lnTo>
                        <a:lnTo>
                          <a:pt x="54" y="194"/>
                        </a:lnTo>
                        <a:lnTo>
                          <a:pt x="54" y="192"/>
                        </a:lnTo>
                        <a:lnTo>
                          <a:pt x="60" y="192"/>
                        </a:lnTo>
                        <a:lnTo>
                          <a:pt x="68" y="202"/>
                        </a:lnTo>
                        <a:lnTo>
                          <a:pt x="72" y="202"/>
                        </a:lnTo>
                        <a:lnTo>
                          <a:pt x="72" y="208"/>
                        </a:lnTo>
                        <a:lnTo>
                          <a:pt x="72" y="210"/>
                        </a:lnTo>
                        <a:lnTo>
                          <a:pt x="70" y="212"/>
                        </a:lnTo>
                        <a:lnTo>
                          <a:pt x="70" y="216"/>
                        </a:lnTo>
                        <a:lnTo>
                          <a:pt x="72" y="220"/>
                        </a:lnTo>
                        <a:lnTo>
                          <a:pt x="78" y="222"/>
                        </a:lnTo>
                        <a:lnTo>
                          <a:pt x="78" y="234"/>
                        </a:lnTo>
                        <a:lnTo>
                          <a:pt x="78" y="246"/>
                        </a:lnTo>
                        <a:lnTo>
                          <a:pt x="80" y="250"/>
                        </a:lnTo>
                        <a:lnTo>
                          <a:pt x="86" y="250"/>
                        </a:lnTo>
                        <a:lnTo>
                          <a:pt x="88" y="262"/>
                        </a:lnTo>
                        <a:lnTo>
                          <a:pt x="88" y="272"/>
                        </a:lnTo>
                        <a:lnTo>
                          <a:pt x="90" y="272"/>
                        </a:lnTo>
                        <a:lnTo>
                          <a:pt x="90" y="276"/>
                        </a:lnTo>
                        <a:lnTo>
                          <a:pt x="88" y="280"/>
                        </a:lnTo>
                        <a:lnTo>
                          <a:pt x="86" y="284"/>
                        </a:lnTo>
                        <a:lnTo>
                          <a:pt x="94" y="286"/>
                        </a:lnTo>
                        <a:lnTo>
                          <a:pt x="94" y="298"/>
                        </a:lnTo>
                        <a:lnTo>
                          <a:pt x="94" y="300"/>
                        </a:lnTo>
                        <a:lnTo>
                          <a:pt x="94" y="300"/>
                        </a:lnTo>
                        <a:lnTo>
                          <a:pt x="94" y="30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8" name="Freeform 1695"/>
                  <p:cNvSpPr/>
                  <p:nvPr/>
                </p:nvSpPr>
                <p:spPr bwMode="auto">
                  <a:xfrm>
                    <a:off x="527050" y="3987800"/>
                    <a:ext cx="171450" cy="168275"/>
                  </a:xfrm>
                  <a:custGeom>
                    <a:avLst/>
                    <a:gdLst>
                      <a:gd name="T0" fmla="*/ 72 w 108"/>
                      <a:gd name="T1" fmla="*/ 76 h 106"/>
                      <a:gd name="T2" fmla="*/ 62 w 108"/>
                      <a:gd name="T3" fmla="*/ 80 h 106"/>
                      <a:gd name="T4" fmla="*/ 46 w 108"/>
                      <a:gd name="T5" fmla="*/ 82 h 106"/>
                      <a:gd name="T6" fmla="*/ 46 w 108"/>
                      <a:gd name="T7" fmla="*/ 94 h 106"/>
                      <a:gd name="T8" fmla="*/ 34 w 108"/>
                      <a:gd name="T9" fmla="*/ 106 h 106"/>
                      <a:gd name="T10" fmla="*/ 32 w 108"/>
                      <a:gd name="T11" fmla="*/ 100 h 106"/>
                      <a:gd name="T12" fmla="*/ 20 w 108"/>
                      <a:gd name="T13" fmla="*/ 102 h 106"/>
                      <a:gd name="T14" fmla="*/ 14 w 108"/>
                      <a:gd name="T15" fmla="*/ 98 h 106"/>
                      <a:gd name="T16" fmla="*/ 0 w 108"/>
                      <a:gd name="T17" fmla="*/ 90 h 106"/>
                      <a:gd name="T18" fmla="*/ 2 w 108"/>
                      <a:gd name="T19" fmla="*/ 82 h 106"/>
                      <a:gd name="T20" fmla="*/ 6 w 108"/>
                      <a:gd name="T21" fmla="*/ 80 h 106"/>
                      <a:gd name="T22" fmla="*/ 6 w 108"/>
                      <a:gd name="T23" fmla="*/ 72 h 106"/>
                      <a:gd name="T24" fmla="*/ 8 w 108"/>
                      <a:gd name="T25" fmla="*/ 66 h 106"/>
                      <a:gd name="T26" fmla="*/ 16 w 108"/>
                      <a:gd name="T27" fmla="*/ 62 h 106"/>
                      <a:gd name="T28" fmla="*/ 18 w 108"/>
                      <a:gd name="T29" fmla="*/ 52 h 106"/>
                      <a:gd name="T30" fmla="*/ 24 w 108"/>
                      <a:gd name="T31" fmla="*/ 44 h 106"/>
                      <a:gd name="T32" fmla="*/ 36 w 108"/>
                      <a:gd name="T33" fmla="*/ 40 h 106"/>
                      <a:gd name="T34" fmla="*/ 42 w 108"/>
                      <a:gd name="T35" fmla="*/ 32 h 106"/>
                      <a:gd name="T36" fmla="*/ 46 w 108"/>
                      <a:gd name="T37" fmla="*/ 26 h 106"/>
                      <a:gd name="T38" fmla="*/ 54 w 108"/>
                      <a:gd name="T39" fmla="*/ 20 h 106"/>
                      <a:gd name="T40" fmla="*/ 56 w 108"/>
                      <a:gd name="T41" fmla="*/ 10 h 106"/>
                      <a:gd name="T42" fmla="*/ 64 w 108"/>
                      <a:gd name="T43" fmla="*/ 8 h 106"/>
                      <a:gd name="T44" fmla="*/ 70 w 108"/>
                      <a:gd name="T45" fmla="*/ 0 h 106"/>
                      <a:gd name="T46" fmla="*/ 72 w 108"/>
                      <a:gd name="T47" fmla="*/ 2 h 106"/>
                      <a:gd name="T48" fmla="*/ 78 w 108"/>
                      <a:gd name="T49" fmla="*/ 2 h 106"/>
                      <a:gd name="T50" fmla="*/ 80 w 108"/>
                      <a:gd name="T51" fmla="*/ 12 h 106"/>
                      <a:gd name="T52" fmla="*/ 96 w 108"/>
                      <a:gd name="T53" fmla="*/ 28 h 106"/>
                      <a:gd name="T54" fmla="*/ 100 w 108"/>
                      <a:gd name="T55" fmla="*/ 46 h 106"/>
                      <a:gd name="T56" fmla="*/ 106 w 108"/>
                      <a:gd name="T57" fmla="*/ 46 h 106"/>
                      <a:gd name="T58" fmla="*/ 106 w 108"/>
                      <a:gd name="T59" fmla="*/ 54 h 106"/>
                      <a:gd name="T60" fmla="*/ 108 w 108"/>
                      <a:gd name="T61" fmla="*/ 70 h 106"/>
                      <a:gd name="T62" fmla="*/ 102 w 108"/>
                      <a:gd name="T63" fmla="*/ 74 h 106"/>
                      <a:gd name="T64" fmla="*/ 100 w 108"/>
                      <a:gd name="T65" fmla="*/ 80 h 106"/>
                      <a:gd name="T66" fmla="*/ 90 w 108"/>
                      <a:gd name="T67" fmla="*/ 80 h 106"/>
                      <a:gd name="T68" fmla="*/ 82 w 108"/>
                      <a:gd name="T69" fmla="*/ 7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08" h="106">
                        <a:moveTo>
                          <a:pt x="82" y="76"/>
                        </a:moveTo>
                        <a:lnTo>
                          <a:pt x="72" y="76"/>
                        </a:lnTo>
                        <a:lnTo>
                          <a:pt x="70" y="80"/>
                        </a:lnTo>
                        <a:lnTo>
                          <a:pt x="62" y="80"/>
                        </a:lnTo>
                        <a:lnTo>
                          <a:pt x="48" y="76"/>
                        </a:lnTo>
                        <a:lnTo>
                          <a:pt x="46" y="82"/>
                        </a:lnTo>
                        <a:lnTo>
                          <a:pt x="44" y="88"/>
                        </a:lnTo>
                        <a:lnTo>
                          <a:pt x="46" y="94"/>
                        </a:lnTo>
                        <a:lnTo>
                          <a:pt x="44" y="106"/>
                        </a:lnTo>
                        <a:lnTo>
                          <a:pt x="34" y="106"/>
                        </a:lnTo>
                        <a:lnTo>
                          <a:pt x="32" y="102"/>
                        </a:lnTo>
                        <a:lnTo>
                          <a:pt x="32" y="100"/>
                        </a:lnTo>
                        <a:lnTo>
                          <a:pt x="26" y="98"/>
                        </a:lnTo>
                        <a:lnTo>
                          <a:pt x="20" y="102"/>
                        </a:lnTo>
                        <a:lnTo>
                          <a:pt x="16" y="102"/>
                        </a:lnTo>
                        <a:lnTo>
                          <a:pt x="14" y="98"/>
                        </a:lnTo>
                        <a:lnTo>
                          <a:pt x="2" y="94"/>
                        </a:lnTo>
                        <a:lnTo>
                          <a:pt x="0" y="90"/>
                        </a:lnTo>
                        <a:lnTo>
                          <a:pt x="2" y="84"/>
                        </a:lnTo>
                        <a:lnTo>
                          <a:pt x="2" y="82"/>
                        </a:lnTo>
                        <a:lnTo>
                          <a:pt x="6" y="82"/>
                        </a:lnTo>
                        <a:lnTo>
                          <a:pt x="6" y="80"/>
                        </a:lnTo>
                        <a:lnTo>
                          <a:pt x="6" y="74"/>
                        </a:lnTo>
                        <a:lnTo>
                          <a:pt x="6" y="72"/>
                        </a:lnTo>
                        <a:lnTo>
                          <a:pt x="6" y="70"/>
                        </a:lnTo>
                        <a:lnTo>
                          <a:pt x="8" y="66"/>
                        </a:lnTo>
                        <a:lnTo>
                          <a:pt x="10" y="62"/>
                        </a:lnTo>
                        <a:lnTo>
                          <a:pt x="16" y="62"/>
                        </a:lnTo>
                        <a:lnTo>
                          <a:pt x="16" y="64"/>
                        </a:lnTo>
                        <a:lnTo>
                          <a:pt x="18" y="52"/>
                        </a:lnTo>
                        <a:lnTo>
                          <a:pt x="20" y="46"/>
                        </a:lnTo>
                        <a:lnTo>
                          <a:pt x="24" y="44"/>
                        </a:lnTo>
                        <a:lnTo>
                          <a:pt x="32" y="40"/>
                        </a:lnTo>
                        <a:lnTo>
                          <a:pt x="36" y="40"/>
                        </a:lnTo>
                        <a:lnTo>
                          <a:pt x="38" y="38"/>
                        </a:lnTo>
                        <a:lnTo>
                          <a:pt x="42" y="32"/>
                        </a:lnTo>
                        <a:lnTo>
                          <a:pt x="42" y="28"/>
                        </a:lnTo>
                        <a:lnTo>
                          <a:pt x="46" y="26"/>
                        </a:lnTo>
                        <a:lnTo>
                          <a:pt x="52" y="20"/>
                        </a:lnTo>
                        <a:lnTo>
                          <a:pt x="54" y="20"/>
                        </a:lnTo>
                        <a:lnTo>
                          <a:pt x="54" y="12"/>
                        </a:lnTo>
                        <a:lnTo>
                          <a:pt x="56" y="10"/>
                        </a:lnTo>
                        <a:lnTo>
                          <a:pt x="60" y="10"/>
                        </a:lnTo>
                        <a:lnTo>
                          <a:pt x="64" y="8"/>
                        </a:lnTo>
                        <a:lnTo>
                          <a:pt x="66" y="4"/>
                        </a:lnTo>
                        <a:lnTo>
                          <a:pt x="70" y="0"/>
                        </a:lnTo>
                        <a:lnTo>
                          <a:pt x="72" y="0"/>
                        </a:lnTo>
                        <a:lnTo>
                          <a:pt x="72" y="2"/>
                        </a:lnTo>
                        <a:lnTo>
                          <a:pt x="74" y="2"/>
                        </a:lnTo>
                        <a:lnTo>
                          <a:pt x="78" y="2"/>
                        </a:lnTo>
                        <a:lnTo>
                          <a:pt x="82" y="8"/>
                        </a:lnTo>
                        <a:lnTo>
                          <a:pt x="80" y="12"/>
                        </a:lnTo>
                        <a:lnTo>
                          <a:pt x="84" y="20"/>
                        </a:lnTo>
                        <a:lnTo>
                          <a:pt x="96" y="28"/>
                        </a:lnTo>
                        <a:lnTo>
                          <a:pt x="96" y="32"/>
                        </a:lnTo>
                        <a:lnTo>
                          <a:pt x="100" y="46"/>
                        </a:lnTo>
                        <a:lnTo>
                          <a:pt x="102" y="46"/>
                        </a:lnTo>
                        <a:lnTo>
                          <a:pt x="106" y="46"/>
                        </a:lnTo>
                        <a:lnTo>
                          <a:pt x="106" y="52"/>
                        </a:lnTo>
                        <a:lnTo>
                          <a:pt x="106" y="54"/>
                        </a:lnTo>
                        <a:lnTo>
                          <a:pt x="108" y="66"/>
                        </a:lnTo>
                        <a:lnTo>
                          <a:pt x="108" y="70"/>
                        </a:lnTo>
                        <a:lnTo>
                          <a:pt x="108" y="72"/>
                        </a:lnTo>
                        <a:lnTo>
                          <a:pt x="102" y="74"/>
                        </a:lnTo>
                        <a:lnTo>
                          <a:pt x="100" y="76"/>
                        </a:lnTo>
                        <a:lnTo>
                          <a:pt x="100" y="80"/>
                        </a:lnTo>
                        <a:lnTo>
                          <a:pt x="96" y="80"/>
                        </a:lnTo>
                        <a:lnTo>
                          <a:pt x="90" y="80"/>
                        </a:lnTo>
                        <a:lnTo>
                          <a:pt x="82" y="76"/>
                        </a:lnTo>
                        <a:lnTo>
                          <a:pt x="82" y="76"/>
                        </a:lnTo>
                        <a:lnTo>
                          <a:pt x="82" y="7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9" name="Freeform 1696"/>
                  <p:cNvSpPr/>
                  <p:nvPr/>
                </p:nvSpPr>
                <p:spPr bwMode="auto">
                  <a:xfrm>
                    <a:off x="1190625" y="3121025"/>
                    <a:ext cx="136525" cy="98425"/>
                  </a:xfrm>
                  <a:custGeom>
                    <a:avLst/>
                    <a:gdLst>
                      <a:gd name="T0" fmla="*/ 86 w 86"/>
                      <a:gd name="T1" fmla="*/ 4 h 62"/>
                      <a:gd name="T2" fmla="*/ 76 w 86"/>
                      <a:gd name="T3" fmla="*/ 2 h 62"/>
                      <a:gd name="T4" fmla="*/ 66 w 86"/>
                      <a:gd name="T5" fmla="*/ 4 h 62"/>
                      <a:gd name="T6" fmla="*/ 60 w 86"/>
                      <a:gd name="T7" fmla="*/ 0 h 62"/>
                      <a:gd name="T8" fmla="*/ 50 w 86"/>
                      <a:gd name="T9" fmla="*/ 4 h 62"/>
                      <a:gd name="T10" fmla="*/ 42 w 86"/>
                      <a:gd name="T11" fmla="*/ 10 h 62"/>
                      <a:gd name="T12" fmla="*/ 30 w 86"/>
                      <a:gd name="T13" fmla="*/ 10 h 62"/>
                      <a:gd name="T14" fmla="*/ 24 w 86"/>
                      <a:gd name="T15" fmla="*/ 10 h 62"/>
                      <a:gd name="T16" fmla="*/ 16 w 86"/>
                      <a:gd name="T17" fmla="*/ 10 h 62"/>
                      <a:gd name="T18" fmla="*/ 14 w 86"/>
                      <a:gd name="T19" fmla="*/ 6 h 62"/>
                      <a:gd name="T20" fmla="*/ 14 w 86"/>
                      <a:gd name="T21" fmla="*/ 2 h 62"/>
                      <a:gd name="T22" fmla="*/ 8 w 86"/>
                      <a:gd name="T23" fmla="*/ 4 h 62"/>
                      <a:gd name="T24" fmla="*/ 0 w 86"/>
                      <a:gd name="T25" fmla="*/ 12 h 62"/>
                      <a:gd name="T26" fmla="*/ 0 w 86"/>
                      <a:gd name="T27" fmla="*/ 18 h 62"/>
                      <a:gd name="T28" fmla="*/ 8 w 86"/>
                      <a:gd name="T29" fmla="*/ 22 h 62"/>
                      <a:gd name="T30" fmla="*/ 6 w 86"/>
                      <a:gd name="T31" fmla="*/ 30 h 62"/>
                      <a:gd name="T32" fmla="*/ 4 w 86"/>
                      <a:gd name="T33" fmla="*/ 40 h 62"/>
                      <a:gd name="T34" fmla="*/ 8 w 86"/>
                      <a:gd name="T35" fmla="*/ 48 h 62"/>
                      <a:gd name="T36" fmla="*/ 6 w 86"/>
                      <a:gd name="T37" fmla="*/ 56 h 62"/>
                      <a:gd name="T38" fmla="*/ 18 w 86"/>
                      <a:gd name="T39" fmla="*/ 62 h 62"/>
                      <a:gd name="T40" fmla="*/ 30 w 86"/>
                      <a:gd name="T41" fmla="*/ 58 h 62"/>
                      <a:gd name="T42" fmla="*/ 38 w 86"/>
                      <a:gd name="T43" fmla="*/ 56 h 62"/>
                      <a:gd name="T44" fmla="*/ 42 w 86"/>
                      <a:gd name="T45" fmla="*/ 60 h 62"/>
                      <a:gd name="T46" fmla="*/ 50 w 86"/>
                      <a:gd name="T47" fmla="*/ 60 h 62"/>
                      <a:gd name="T48" fmla="*/ 56 w 86"/>
                      <a:gd name="T49" fmla="*/ 60 h 62"/>
                      <a:gd name="T50" fmla="*/ 52 w 86"/>
                      <a:gd name="T51" fmla="*/ 56 h 62"/>
                      <a:gd name="T52" fmla="*/ 60 w 86"/>
                      <a:gd name="T53" fmla="*/ 56 h 62"/>
                      <a:gd name="T54" fmla="*/ 66 w 86"/>
                      <a:gd name="T55" fmla="*/ 52 h 62"/>
                      <a:gd name="T56" fmla="*/ 70 w 86"/>
                      <a:gd name="T57" fmla="*/ 52 h 62"/>
                      <a:gd name="T58" fmla="*/ 70 w 86"/>
                      <a:gd name="T59" fmla="*/ 48 h 62"/>
                      <a:gd name="T60" fmla="*/ 78 w 86"/>
                      <a:gd name="T61" fmla="*/ 24 h 62"/>
                      <a:gd name="T62" fmla="*/ 86 w 86"/>
                      <a:gd name="T63" fmla="*/ 12 h 62"/>
                      <a:gd name="T64" fmla="*/ 86 w 86"/>
                      <a:gd name="T65" fmla="*/ 4 h 62"/>
                      <a:gd name="T66" fmla="*/ 86 w 86"/>
                      <a:gd name="T67" fmla="*/ 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6" h="62">
                        <a:moveTo>
                          <a:pt x="86" y="4"/>
                        </a:moveTo>
                        <a:lnTo>
                          <a:pt x="86" y="4"/>
                        </a:lnTo>
                        <a:lnTo>
                          <a:pt x="82" y="2"/>
                        </a:lnTo>
                        <a:lnTo>
                          <a:pt x="76" y="2"/>
                        </a:lnTo>
                        <a:lnTo>
                          <a:pt x="70" y="4"/>
                        </a:lnTo>
                        <a:lnTo>
                          <a:pt x="66" y="4"/>
                        </a:lnTo>
                        <a:lnTo>
                          <a:pt x="62" y="4"/>
                        </a:lnTo>
                        <a:lnTo>
                          <a:pt x="60" y="0"/>
                        </a:lnTo>
                        <a:lnTo>
                          <a:pt x="56" y="2"/>
                        </a:lnTo>
                        <a:lnTo>
                          <a:pt x="50" y="4"/>
                        </a:lnTo>
                        <a:lnTo>
                          <a:pt x="48" y="6"/>
                        </a:lnTo>
                        <a:lnTo>
                          <a:pt x="42" y="10"/>
                        </a:lnTo>
                        <a:lnTo>
                          <a:pt x="34" y="10"/>
                        </a:lnTo>
                        <a:lnTo>
                          <a:pt x="30" y="10"/>
                        </a:lnTo>
                        <a:lnTo>
                          <a:pt x="26" y="10"/>
                        </a:lnTo>
                        <a:lnTo>
                          <a:pt x="24" y="10"/>
                        </a:lnTo>
                        <a:lnTo>
                          <a:pt x="22" y="10"/>
                        </a:lnTo>
                        <a:lnTo>
                          <a:pt x="16" y="10"/>
                        </a:lnTo>
                        <a:lnTo>
                          <a:pt x="14" y="10"/>
                        </a:lnTo>
                        <a:lnTo>
                          <a:pt x="14" y="6"/>
                        </a:lnTo>
                        <a:lnTo>
                          <a:pt x="16" y="4"/>
                        </a:lnTo>
                        <a:lnTo>
                          <a:pt x="14" y="2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4" y="10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8" y="22"/>
                        </a:lnTo>
                        <a:lnTo>
                          <a:pt x="8" y="24"/>
                        </a:lnTo>
                        <a:lnTo>
                          <a:pt x="6" y="30"/>
                        </a:lnTo>
                        <a:lnTo>
                          <a:pt x="4" y="34"/>
                        </a:lnTo>
                        <a:lnTo>
                          <a:pt x="4" y="40"/>
                        </a:lnTo>
                        <a:lnTo>
                          <a:pt x="8" y="44"/>
                        </a:lnTo>
                        <a:lnTo>
                          <a:pt x="8" y="48"/>
                        </a:lnTo>
                        <a:lnTo>
                          <a:pt x="8" y="52"/>
                        </a:lnTo>
                        <a:lnTo>
                          <a:pt x="6" y="56"/>
                        </a:lnTo>
                        <a:lnTo>
                          <a:pt x="12" y="60"/>
                        </a:lnTo>
                        <a:lnTo>
                          <a:pt x="18" y="62"/>
                        </a:lnTo>
                        <a:lnTo>
                          <a:pt x="24" y="62"/>
                        </a:lnTo>
                        <a:lnTo>
                          <a:pt x="30" y="58"/>
                        </a:lnTo>
                        <a:lnTo>
                          <a:pt x="32" y="56"/>
                        </a:lnTo>
                        <a:lnTo>
                          <a:pt x="38" y="56"/>
                        </a:lnTo>
                        <a:lnTo>
                          <a:pt x="40" y="58"/>
                        </a:lnTo>
                        <a:lnTo>
                          <a:pt x="42" y="60"/>
                        </a:lnTo>
                        <a:lnTo>
                          <a:pt x="42" y="62"/>
                        </a:lnTo>
                        <a:lnTo>
                          <a:pt x="50" y="60"/>
                        </a:lnTo>
                        <a:lnTo>
                          <a:pt x="52" y="62"/>
                        </a:lnTo>
                        <a:lnTo>
                          <a:pt x="56" y="60"/>
                        </a:lnTo>
                        <a:lnTo>
                          <a:pt x="56" y="58"/>
                        </a:lnTo>
                        <a:lnTo>
                          <a:pt x="52" y="56"/>
                        </a:lnTo>
                        <a:lnTo>
                          <a:pt x="56" y="56"/>
                        </a:lnTo>
                        <a:lnTo>
                          <a:pt x="60" y="56"/>
                        </a:lnTo>
                        <a:lnTo>
                          <a:pt x="60" y="52"/>
                        </a:lnTo>
                        <a:lnTo>
                          <a:pt x="66" y="52"/>
                        </a:lnTo>
                        <a:lnTo>
                          <a:pt x="68" y="52"/>
                        </a:lnTo>
                        <a:lnTo>
                          <a:pt x="70" y="52"/>
                        </a:lnTo>
                        <a:lnTo>
                          <a:pt x="74" y="52"/>
                        </a:lnTo>
                        <a:lnTo>
                          <a:pt x="70" y="48"/>
                        </a:lnTo>
                        <a:lnTo>
                          <a:pt x="68" y="44"/>
                        </a:lnTo>
                        <a:lnTo>
                          <a:pt x="78" y="24"/>
                        </a:lnTo>
                        <a:lnTo>
                          <a:pt x="84" y="22"/>
                        </a:lnTo>
                        <a:lnTo>
                          <a:pt x="86" y="12"/>
                        </a:lnTo>
                        <a:lnTo>
                          <a:pt x="86" y="6"/>
                        </a:lnTo>
                        <a:lnTo>
                          <a:pt x="86" y="4"/>
                        </a:lnTo>
                        <a:lnTo>
                          <a:pt x="86" y="4"/>
                        </a:lnTo>
                        <a:lnTo>
                          <a:pt x="86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0" name="Freeform 1697"/>
                  <p:cNvSpPr/>
                  <p:nvPr/>
                </p:nvSpPr>
                <p:spPr bwMode="auto">
                  <a:xfrm>
                    <a:off x="3295650" y="4318000"/>
                    <a:ext cx="31750" cy="22225"/>
                  </a:xfrm>
                  <a:custGeom>
                    <a:avLst/>
                    <a:gdLst>
                      <a:gd name="T0" fmla="*/ 0 w 20"/>
                      <a:gd name="T1" fmla="*/ 10 h 14"/>
                      <a:gd name="T2" fmla="*/ 4 w 20"/>
                      <a:gd name="T3" fmla="*/ 14 h 14"/>
                      <a:gd name="T4" fmla="*/ 10 w 20"/>
                      <a:gd name="T5" fmla="*/ 14 h 14"/>
                      <a:gd name="T6" fmla="*/ 10 w 20"/>
                      <a:gd name="T7" fmla="*/ 12 h 14"/>
                      <a:gd name="T8" fmla="*/ 12 w 20"/>
                      <a:gd name="T9" fmla="*/ 8 h 14"/>
                      <a:gd name="T10" fmla="*/ 16 w 20"/>
                      <a:gd name="T11" fmla="*/ 10 h 14"/>
                      <a:gd name="T12" fmla="*/ 20 w 20"/>
                      <a:gd name="T13" fmla="*/ 10 h 14"/>
                      <a:gd name="T14" fmla="*/ 16 w 20"/>
                      <a:gd name="T15" fmla="*/ 0 h 14"/>
                      <a:gd name="T16" fmla="*/ 10 w 20"/>
                      <a:gd name="T17" fmla="*/ 0 h 14"/>
                      <a:gd name="T18" fmla="*/ 4 w 20"/>
                      <a:gd name="T19" fmla="*/ 2 h 14"/>
                      <a:gd name="T20" fmla="*/ 4 w 20"/>
                      <a:gd name="T21" fmla="*/ 4 h 14"/>
                      <a:gd name="T22" fmla="*/ 4 w 20"/>
                      <a:gd name="T23" fmla="*/ 8 h 14"/>
                      <a:gd name="T24" fmla="*/ 2 w 20"/>
                      <a:gd name="T25" fmla="*/ 8 h 14"/>
                      <a:gd name="T26" fmla="*/ 0 w 20"/>
                      <a:gd name="T27" fmla="*/ 10 h 14"/>
                      <a:gd name="T28" fmla="*/ 0 w 20"/>
                      <a:gd name="T29" fmla="*/ 10 h 14"/>
                      <a:gd name="T30" fmla="*/ 0 w 20"/>
                      <a:gd name="T31" fmla="*/ 1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" h="14">
                        <a:moveTo>
                          <a:pt x="0" y="10"/>
                        </a:moveTo>
                        <a:lnTo>
                          <a:pt x="4" y="14"/>
                        </a:lnTo>
                        <a:lnTo>
                          <a:pt x="10" y="14"/>
                        </a:lnTo>
                        <a:lnTo>
                          <a:pt x="10" y="12"/>
                        </a:lnTo>
                        <a:lnTo>
                          <a:pt x="12" y="8"/>
                        </a:lnTo>
                        <a:lnTo>
                          <a:pt x="16" y="10"/>
                        </a:lnTo>
                        <a:lnTo>
                          <a:pt x="20" y="10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1" name="Freeform 1698"/>
                  <p:cNvSpPr/>
                  <p:nvPr/>
                </p:nvSpPr>
                <p:spPr bwMode="auto">
                  <a:xfrm>
                    <a:off x="1111250" y="4965700"/>
                    <a:ext cx="225425" cy="269875"/>
                  </a:xfrm>
                  <a:custGeom>
                    <a:avLst/>
                    <a:gdLst>
                      <a:gd name="T0" fmla="*/ 0 w 142"/>
                      <a:gd name="T1" fmla="*/ 138 h 170"/>
                      <a:gd name="T2" fmla="*/ 6 w 142"/>
                      <a:gd name="T3" fmla="*/ 144 h 170"/>
                      <a:gd name="T4" fmla="*/ 12 w 142"/>
                      <a:gd name="T5" fmla="*/ 156 h 170"/>
                      <a:gd name="T6" fmla="*/ 12 w 142"/>
                      <a:gd name="T7" fmla="*/ 168 h 170"/>
                      <a:gd name="T8" fmla="*/ 14 w 142"/>
                      <a:gd name="T9" fmla="*/ 170 h 170"/>
                      <a:gd name="T10" fmla="*/ 22 w 142"/>
                      <a:gd name="T11" fmla="*/ 168 h 170"/>
                      <a:gd name="T12" fmla="*/ 34 w 142"/>
                      <a:gd name="T13" fmla="*/ 162 h 170"/>
                      <a:gd name="T14" fmla="*/ 48 w 142"/>
                      <a:gd name="T15" fmla="*/ 154 h 170"/>
                      <a:gd name="T16" fmla="*/ 50 w 142"/>
                      <a:gd name="T17" fmla="*/ 146 h 170"/>
                      <a:gd name="T18" fmla="*/ 58 w 142"/>
                      <a:gd name="T19" fmla="*/ 142 h 170"/>
                      <a:gd name="T20" fmla="*/ 62 w 142"/>
                      <a:gd name="T21" fmla="*/ 144 h 170"/>
                      <a:gd name="T22" fmla="*/ 68 w 142"/>
                      <a:gd name="T23" fmla="*/ 144 h 170"/>
                      <a:gd name="T24" fmla="*/ 74 w 142"/>
                      <a:gd name="T25" fmla="*/ 146 h 170"/>
                      <a:gd name="T26" fmla="*/ 80 w 142"/>
                      <a:gd name="T27" fmla="*/ 146 h 170"/>
                      <a:gd name="T28" fmla="*/ 88 w 142"/>
                      <a:gd name="T29" fmla="*/ 146 h 170"/>
                      <a:gd name="T30" fmla="*/ 90 w 142"/>
                      <a:gd name="T31" fmla="*/ 124 h 170"/>
                      <a:gd name="T32" fmla="*/ 98 w 142"/>
                      <a:gd name="T33" fmla="*/ 118 h 170"/>
                      <a:gd name="T34" fmla="*/ 102 w 142"/>
                      <a:gd name="T35" fmla="*/ 110 h 170"/>
                      <a:gd name="T36" fmla="*/ 106 w 142"/>
                      <a:gd name="T37" fmla="*/ 106 h 170"/>
                      <a:gd name="T38" fmla="*/ 112 w 142"/>
                      <a:gd name="T39" fmla="*/ 98 h 170"/>
                      <a:gd name="T40" fmla="*/ 122 w 142"/>
                      <a:gd name="T41" fmla="*/ 92 h 170"/>
                      <a:gd name="T42" fmla="*/ 130 w 142"/>
                      <a:gd name="T43" fmla="*/ 88 h 170"/>
                      <a:gd name="T44" fmla="*/ 134 w 142"/>
                      <a:gd name="T45" fmla="*/ 88 h 170"/>
                      <a:gd name="T46" fmla="*/ 142 w 142"/>
                      <a:gd name="T47" fmla="*/ 82 h 170"/>
                      <a:gd name="T48" fmla="*/ 140 w 142"/>
                      <a:gd name="T49" fmla="*/ 80 h 170"/>
                      <a:gd name="T50" fmla="*/ 134 w 142"/>
                      <a:gd name="T51" fmla="*/ 74 h 170"/>
                      <a:gd name="T52" fmla="*/ 130 w 142"/>
                      <a:gd name="T53" fmla="*/ 74 h 170"/>
                      <a:gd name="T54" fmla="*/ 124 w 142"/>
                      <a:gd name="T55" fmla="*/ 70 h 170"/>
                      <a:gd name="T56" fmla="*/ 126 w 142"/>
                      <a:gd name="T57" fmla="*/ 60 h 170"/>
                      <a:gd name="T58" fmla="*/ 124 w 142"/>
                      <a:gd name="T59" fmla="*/ 56 h 170"/>
                      <a:gd name="T60" fmla="*/ 120 w 142"/>
                      <a:gd name="T61" fmla="*/ 52 h 170"/>
                      <a:gd name="T62" fmla="*/ 116 w 142"/>
                      <a:gd name="T63" fmla="*/ 42 h 170"/>
                      <a:gd name="T64" fmla="*/ 106 w 142"/>
                      <a:gd name="T65" fmla="*/ 34 h 170"/>
                      <a:gd name="T66" fmla="*/ 102 w 142"/>
                      <a:gd name="T67" fmla="*/ 36 h 170"/>
                      <a:gd name="T68" fmla="*/ 98 w 142"/>
                      <a:gd name="T69" fmla="*/ 30 h 170"/>
                      <a:gd name="T70" fmla="*/ 90 w 142"/>
                      <a:gd name="T71" fmla="*/ 24 h 170"/>
                      <a:gd name="T72" fmla="*/ 88 w 142"/>
                      <a:gd name="T73" fmla="*/ 16 h 170"/>
                      <a:gd name="T74" fmla="*/ 86 w 142"/>
                      <a:gd name="T75" fmla="*/ 10 h 170"/>
                      <a:gd name="T76" fmla="*/ 80 w 142"/>
                      <a:gd name="T77" fmla="*/ 4 h 170"/>
                      <a:gd name="T78" fmla="*/ 78 w 142"/>
                      <a:gd name="T79" fmla="*/ 0 h 170"/>
                      <a:gd name="T80" fmla="*/ 74 w 142"/>
                      <a:gd name="T81" fmla="*/ 4 h 170"/>
                      <a:gd name="T82" fmla="*/ 70 w 142"/>
                      <a:gd name="T83" fmla="*/ 4 h 170"/>
                      <a:gd name="T84" fmla="*/ 66 w 142"/>
                      <a:gd name="T85" fmla="*/ 4 h 170"/>
                      <a:gd name="T86" fmla="*/ 62 w 142"/>
                      <a:gd name="T87" fmla="*/ 10 h 170"/>
                      <a:gd name="T88" fmla="*/ 28 w 142"/>
                      <a:gd name="T89" fmla="*/ 12 h 170"/>
                      <a:gd name="T90" fmla="*/ 16 w 142"/>
                      <a:gd name="T91" fmla="*/ 72 h 170"/>
                      <a:gd name="T92" fmla="*/ 0 w 142"/>
                      <a:gd name="T93" fmla="*/ 138 h 170"/>
                      <a:gd name="T94" fmla="*/ 0 w 142"/>
                      <a:gd name="T95" fmla="*/ 138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2" h="170">
                        <a:moveTo>
                          <a:pt x="0" y="138"/>
                        </a:moveTo>
                        <a:lnTo>
                          <a:pt x="0" y="138"/>
                        </a:lnTo>
                        <a:lnTo>
                          <a:pt x="4" y="142"/>
                        </a:lnTo>
                        <a:lnTo>
                          <a:pt x="6" y="144"/>
                        </a:lnTo>
                        <a:lnTo>
                          <a:pt x="10" y="150"/>
                        </a:lnTo>
                        <a:lnTo>
                          <a:pt x="12" y="156"/>
                        </a:lnTo>
                        <a:lnTo>
                          <a:pt x="12" y="162"/>
                        </a:lnTo>
                        <a:lnTo>
                          <a:pt x="12" y="168"/>
                        </a:lnTo>
                        <a:lnTo>
                          <a:pt x="12" y="170"/>
                        </a:lnTo>
                        <a:lnTo>
                          <a:pt x="14" y="170"/>
                        </a:lnTo>
                        <a:lnTo>
                          <a:pt x="16" y="170"/>
                        </a:lnTo>
                        <a:lnTo>
                          <a:pt x="22" y="168"/>
                        </a:lnTo>
                        <a:lnTo>
                          <a:pt x="30" y="164"/>
                        </a:lnTo>
                        <a:lnTo>
                          <a:pt x="34" y="162"/>
                        </a:lnTo>
                        <a:lnTo>
                          <a:pt x="42" y="156"/>
                        </a:lnTo>
                        <a:lnTo>
                          <a:pt x="48" y="154"/>
                        </a:lnTo>
                        <a:lnTo>
                          <a:pt x="50" y="150"/>
                        </a:lnTo>
                        <a:lnTo>
                          <a:pt x="50" y="146"/>
                        </a:lnTo>
                        <a:lnTo>
                          <a:pt x="56" y="142"/>
                        </a:lnTo>
                        <a:lnTo>
                          <a:pt x="58" y="142"/>
                        </a:lnTo>
                        <a:lnTo>
                          <a:pt x="60" y="144"/>
                        </a:lnTo>
                        <a:lnTo>
                          <a:pt x="62" y="144"/>
                        </a:lnTo>
                        <a:lnTo>
                          <a:pt x="66" y="144"/>
                        </a:lnTo>
                        <a:lnTo>
                          <a:pt x="68" y="144"/>
                        </a:lnTo>
                        <a:lnTo>
                          <a:pt x="70" y="144"/>
                        </a:lnTo>
                        <a:lnTo>
                          <a:pt x="74" y="146"/>
                        </a:lnTo>
                        <a:lnTo>
                          <a:pt x="76" y="146"/>
                        </a:lnTo>
                        <a:lnTo>
                          <a:pt x="80" y="146"/>
                        </a:lnTo>
                        <a:lnTo>
                          <a:pt x="86" y="150"/>
                        </a:lnTo>
                        <a:lnTo>
                          <a:pt x="88" y="146"/>
                        </a:lnTo>
                        <a:lnTo>
                          <a:pt x="88" y="126"/>
                        </a:lnTo>
                        <a:lnTo>
                          <a:pt x="90" y="124"/>
                        </a:lnTo>
                        <a:lnTo>
                          <a:pt x="96" y="120"/>
                        </a:lnTo>
                        <a:lnTo>
                          <a:pt x="98" y="118"/>
                        </a:lnTo>
                        <a:lnTo>
                          <a:pt x="98" y="116"/>
                        </a:lnTo>
                        <a:lnTo>
                          <a:pt x="102" y="110"/>
                        </a:lnTo>
                        <a:lnTo>
                          <a:pt x="104" y="108"/>
                        </a:lnTo>
                        <a:lnTo>
                          <a:pt x="106" y="106"/>
                        </a:lnTo>
                        <a:lnTo>
                          <a:pt x="108" y="100"/>
                        </a:lnTo>
                        <a:lnTo>
                          <a:pt x="112" y="98"/>
                        </a:lnTo>
                        <a:lnTo>
                          <a:pt x="114" y="96"/>
                        </a:lnTo>
                        <a:lnTo>
                          <a:pt x="122" y="92"/>
                        </a:lnTo>
                        <a:lnTo>
                          <a:pt x="130" y="90"/>
                        </a:lnTo>
                        <a:lnTo>
                          <a:pt x="130" y="88"/>
                        </a:lnTo>
                        <a:lnTo>
                          <a:pt x="132" y="88"/>
                        </a:lnTo>
                        <a:lnTo>
                          <a:pt x="134" y="88"/>
                        </a:lnTo>
                        <a:lnTo>
                          <a:pt x="136" y="84"/>
                        </a:lnTo>
                        <a:lnTo>
                          <a:pt x="142" y="82"/>
                        </a:lnTo>
                        <a:lnTo>
                          <a:pt x="142" y="80"/>
                        </a:lnTo>
                        <a:lnTo>
                          <a:pt x="140" y="80"/>
                        </a:lnTo>
                        <a:lnTo>
                          <a:pt x="136" y="74"/>
                        </a:lnTo>
                        <a:lnTo>
                          <a:pt x="134" y="74"/>
                        </a:lnTo>
                        <a:lnTo>
                          <a:pt x="132" y="74"/>
                        </a:lnTo>
                        <a:lnTo>
                          <a:pt x="130" y="74"/>
                        </a:lnTo>
                        <a:lnTo>
                          <a:pt x="126" y="72"/>
                        </a:lnTo>
                        <a:lnTo>
                          <a:pt x="124" y="70"/>
                        </a:lnTo>
                        <a:lnTo>
                          <a:pt x="124" y="62"/>
                        </a:lnTo>
                        <a:lnTo>
                          <a:pt x="126" y="60"/>
                        </a:lnTo>
                        <a:lnTo>
                          <a:pt x="126" y="56"/>
                        </a:lnTo>
                        <a:lnTo>
                          <a:pt x="124" y="56"/>
                        </a:lnTo>
                        <a:lnTo>
                          <a:pt x="122" y="54"/>
                        </a:lnTo>
                        <a:lnTo>
                          <a:pt x="120" y="52"/>
                        </a:lnTo>
                        <a:lnTo>
                          <a:pt x="116" y="48"/>
                        </a:lnTo>
                        <a:lnTo>
                          <a:pt x="116" y="42"/>
                        </a:lnTo>
                        <a:lnTo>
                          <a:pt x="112" y="38"/>
                        </a:lnTo>
                        <a:lnTo>
                          <a:pt x="106" y="34"/>
                        </a:lnTo>
                        <a:lnTo>
                          <a:pt x="104" y="36"/>
                        </a:lnTo>
                        <a:lnTo>
                          <a:pt x="102" y="36"/>
                        </a:lnTo>
                        <a:lnTo>
                          <a:pt x="98" y="34"/>
                        </a:lnTo>
                        <a:lnTo>
                          <a:pt x="98" y="30"/>
                        </a:lnTo>
                        <a:lnTo>
                          <a:pt x="96" y="30"/>
                        </a:lnTo>
                        <a:lnTo>
                          <a:pt x="90" y="24"/>
                        </a:lnTo>
                        <a:lnTo>
                          <a:pt x="88" y="18"/>
                        </a:lnTo>
                        <a:lnTo>
                          <a:pt x="88" y="16"/>
                        </a:lnTo>
                        <a:lnTo>
                          <a:pt x="86" y="12"/>
                        </a:lnTo>
                        <a:lnTo>
                          <a:pt x="86" y="10"/>
                        </a:lnTo>
                        <a:lnTo>
                          <a:pt x="84" y="10"/>
                        </a:lnTo>
                        <a:lnTo>
                          <a:pt x="80" y="4"/>
                        </a:lnTo>
                        <a:lnTo>
                          <a:pt x="80" y="0"/>
                        </a:lnTo>
                        <a:lnTo>
                          <a:pt x="78" y="0"/>
                        </a:lnTo>
                        <a:lnTo>
                          <a:pt x="76" y="2"/>
                        </a:lnTo>
                        <a:lnTo>
                          <a:pt x="74" y="4"/>
                        </a:lnTo>
                        <a:lnTo>
                          <a:pt x="74" y="8"/>
                        </a:lnTo>
                        <a:lnTo>
                          <a:pt x="70" y="4"/>
                        </a:lnTo>
                        <a:lnTo>
                          <a:pt x="68" y="4"/>
                        </a:lnTo>
                        <a:lnTo>
                          <a:pt x="66" y="4"/>
                        </a:lnTo>
                        <a:lnTo>
                          <a:pt x="66" y="8"/>
                        </a:lnTo>
                        <a:lnTo>
                          <a:pt x="62" y="10"/>
                        </a:lnTo>
                        <a:lnTo>
                          <a:pt x="60" y="8"/>
                        </a:lnTo>
                        <a:lnTo>
                          <a:pt x="28" y="12"/>
                        </a:lnTo>
                        <a:lnTo>
                          <a:pt x="16" y="12"/>
                        </a:lnTo>
                        <a:lnTo>
                          <a:pt x="16" y="72"/>
                        </a:lnTo>
                        <a:lnTo>
                          <a:pt x="2" y="72"/>
                        </a:lnTo>
                        <a:lnTo>
                          <a:pt x="0" y="138"/>
                        </a:lnTo>
                        <a:lnTo>
                          <a:pt x="0" y="138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2" name="Freeform 1699"/>
                  <p:cNvSpPr/>
                  <p:nvPr/>
                </p:nvSpPr>
                <p:spPr bwMode="auto">
                  <a:xfrm>
                    <a:off x="1025525" y="3095625"/>
                    <a:ext cx="92075" cy="88900"/>
                  </a:xfrm>
                  <a:custGeom>
                    <a:avLst/>
                    <a:gdLst>
                      <a:gd name="T0" fmla="*/ 40 w 58"/>
                      <a:gd name="T1" fmla="*/ 56 h 56"/>
                      <a:gd name="T2" fmla="*/ 40 w 58"/>
                      <a:gd name="T3" fmla="*/ 56 h 56"/>
                      <a:gd name="T4" fmla="*/ 40 w 58"/>
                      <a:gd name="T5" fmla="*/ 54 h 56"/>
                      <a:gd name="T6" fmla="*/ 40 w 58"/>
                      <a:gd name="T7" fmla="*/ 50 h 56"/>
                      <a:gd name="T8" fmla="*/ 40 w 58"/>
                      <a:gd name="T9" fmla="*/ 46 h 56"/>
                      <a:gd name="T10" fmla="*/ 40 w 58"/>
                      <a:gd name="T11" fmla="*/ 42 h 56"/>
                      <a:gd name="T12" fmla="*/ 48 w 58"/>
                      <a:gd name="T13" fmla="*/ 40 h 56"/>
                      <a:gd name="T14" fmla="*/ 50 w 58"/>
                      <a:gd name="T15" fmla="*/ 36 h 56"/>
                      <a:gd name="T16" fmla="*/ 56 w 58"/>
                      <a:gd name="T17" fmla="*/ 36 h 56"/>
                      <a:gd name="T18" fmla="*/ 58 w 58"/>
                      <a:gd name="T19" fmla="*/ 32 h 56"/>
                      <a:gd name="T20" fmla="*/ 56 w 58"/>
                      <a:gd name="T21" fmla="*/ 30 h 56"/>
                      <a:gd name="T22" fmla="*/ 52 w 58"/>
                      <a:gd name="T23" fmla="*/ 28 h 56"/>
                      <a:gd name="T24" fmla="*/ 50 w 58"/>
                      <a:gd name="T25" fmla="*/ 28 h 56"/>
                      <a:gd name="T26" fmla="*/ 50 w 58"/>
                      <a:gd name="T27" fmla="*/ 26 h 56"/>
                      <a:gd name="T28" fmla="*/ 52 w 58"/>
                      <a:gd name="T29" fmla="*/ 26 h 56"/>
                      <a:gd name="T30" fmla="*/ 56 w 58"/>
                      <a:gd name="T31" fmla="*/ 22 h 56"/>
                      <a:gd name="T32" fmla="*/ 56 w 58"/>
                      <a:gd name="T33" fmla="*/ 20 h 56"/>
                      <a:gd name="T34" fmla="*/ 52 w 58"/>
                      <a:gd name="T35" fmla="*/ 16 h 56"/>
                      <a:gd name="T36" fmla="*/ 52 w 58"/>
                      <a:gd name="T37" fmla="*/ 10 h 56"/>
                      <a:gd name="T38" fmla="*/ 46 w 58"/>
                      <a:gd name="T39" fmla="*/ 12 h 56"/>
                      <a:gd name="T40" fmla="*/ 42 w 58"/>
                      <a:gd name="T41" fmla="*/ 10 h 56"/>
                      <a:gd name="T42" fmla="*/ 40 w 58"/>
                      <a:gd name="T43" fmla="*/ 10 h 56"/>
                      <a:gd name="T44" fmla="*/ 38 w 58"/>
                      <a:gd name="T45" fmla="*/ 8 h 56"/>
                      <a:gd name="T46" fmla="*/ 30 w 58"/>
                      <a:gd name="T47" fmla="*/ 2 h 56"/>
                      <a:gd name="T48" fmla="*/ 28 w 58"/>
                      <a:gd name="T49" fmla="*/ 2 h 56"/>
                      <a:gd name="T50" fmla="*/ 22 w 58"/>
                      <a:gd name="T51" fmla="*/ 4 h 56"/>
                      <a:gd name="T52" fmla="*/ 20 w 58"/>
                      <a:gd name="T53" fmla="*/ 8 h 56"/>
                      <a:gd name="T54" fmla="*/ 18 w 58"/>
                      <a:gd name="T55" fmla="*/ 4 h 56"/>
                      <a:gd name="T56" fmla="*/ 14 w 58"/>
                      <a:gd name="T57" fmla="*/ 2 h 56"/>
                      <a:gd name="T58" fmla="*/ 12 w 58"/>
                      <a:gd name="T59" fmla="*/ 2 h 56"/>
                      <a:gd name="T60" fmla="*/ 10 w 58"/>
                      <a:gd name="T61" fmla="*/ 2 h 56"/>
                      <a:gd name="T62" fmla="*/ 10 w 58"/>
                      <a:gd name="T63" fmla="*/ 4 h 56"/>
                      <a:gd name="T64" fmla="*/ 6 w 58"/>
                      <a:gd name="T65" fmla="*/ 2 h 56"/>
                      <a:gd name="T66" fmla="*/ 4 w 58"/>
                      <a:gd name="T67" fmla="*/ 0 h 56"/>
                      <a:gd name="T68" fmla="*/ 2 w 58"/>
                      <a:gd name="T69" fmla="*/ 0 h 56"/>
                      <a:gd name="T70" fmla="*/ 0 w 58"/>
                      <a:gd name="T71" fmla="*/ 2 h 56"/>
                      <a:gd name="T72" fmla="*/ 0 w 58"/>
                      <a:gd name="T73" fmla="*/ 8 h 56"/>
                      <a:gd name="T74" fmla="*/ 4 w 58"/>
                      <a:gd name="T75" fmla="*/ 10 h 56"/>
                      <a:gd name="T76" fmla="*/ 6 w 58"/>
                      <a:gd name="T77" fmla="*/ 20 h 56"/>
                      <a:gd name="T78" fmla="*/ 6 w 58"/>
                      <a:gd name="T79" fmla="*/ 22 h 56"/>
                      <a:gd name="T80" fmla="*/ 14 w 58"/>
                      <a:gd name="T81" fmla="*/ 32 h 56"/>
                      <a:gd name="T82" fmla="*/ 22 w 58"/>
                      <a:gd name="T83" fmla="*/ 38 h 56"/>
                      <a:gd name="T84" fmla="*/ 24 w 58"/>
                      <a:gd name="T85" fmla="*/ 42 h 56"/>
                      <a:gd name="T86" fmla="*/ 28 w 58"/>
                      <a:gd name="T87" fmla="*/ 46 h 56"/>
                      <a:gd name="T88" fmla="*/ 28 w 58"/>
                      <a:gd name="T89" fmla="*/ 48 h 56"/>
                      <a:gd name="T90" fmla="*/ 30 w 58"/>
                      <a:gd name="T91" fmla="*/ 48 h 56"/>
                      <a:gd name="T92" fmla="*/ 32 w 58"/>
                      <a:gd name="T93" fmla="*/ 48 h 56"/>
                      <a:gd name="T94" fmla="*/ 38 w 58"/>
                      <a:gd name="T95" fmla="*/ 54 h 56"/>
                      <a:gd name="T96" fmla="*/ 40 w 58"/>
                      <a:gd name="T97" fmla="*/ 56 h 56"/>
                      <a:gd name="T98" fmla="*/ 40 w 58"/>
                      <a:gd name="T99" fmla="*/ 56 h 56"/>
                      <a:gd name="T100" fmla="*/ 40 w 58"/>
                      <a:gd name="T101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8" h="56">
                        <a:moveTo>
                          <a:pt x="40" y="56"/>
                        </a:moveTo>
                        <a:lnTo>
                          <a:pt x="40" y="56"/>
                        </a:lnTo>
                        <a:lnTo>
                          <a:pt x="40" y="54"/>
                        </a:lnTo>
                        <a:lnTo>
                          <a:pt x="40" y="50"/>
                        </a:lnTo>
                        <a:lnTo>
                          <a:pt x="40" y="46"/>
                        </a:lnTo>
                        <a:lnTo>
                          <a:pt x="40" y="42"/>
                        </a:lnTo>
                        <a:lnTo>
                          <a:pt x="48" y="40"/>
                        </a:lnTo>
                        <a:lnTo>
                          <a:pt x="50" y="36"/>
                        </a:lnTo>
                        <a:lnTo>
                          <a:pt x="56" y="36"/>
                        </a:lnTo>
                        <a:lnTo>
                          <a:pt x="58" y="32"/>
                        </a:lnTo>
                        <a:lnTo>
                          <a:pt x="56" y="30"/>
                        </a:lnTo>
                        <a:lnTo>
                          <a:pt x="52" y="28"/>
                        </a:lnTo>
                        <a:lnTo>
                          <a:pt x="50" y="28"/>
                        </a:lnTo>
                        <a:lnTo>
                          <a:pt x="50" y="26"/>
                        </a:lnTo>
                        <a:lnTo>
                          <a:pt x="52" y="26"/>
                        </a:lnTo>
                        <a:lnTo>
                          <a:pt x="56" y="22"/>
                        </a:lnTo>
                        <a:lnTo>
                          <a:pt x="56" y="20"/>
                        </a:lnTo>
                        <a:lnTo>
                          <a:pt x="52" y="16"/>
                        </a:lnTo>
                        <a:lnTo>
                          <a:pt x="52" y="10"/>
                        </a:lnTo>
                        <a:lnTo>
                          <a:pt x="46" y="12"/>
                        </a:lnTo>
                        <a:lnTo>
                          <a:pt x="42" y="10"/>
                        </a:lnTo>
                        <a:lnTo>
                          <a:pt x="40" y="10"/>
                        </a:lnTo>
                        <a:lnTo>
                          <a:pt x="38" y="8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20" y="8"/>
                        </a:lnTo>
                        <a:lnTo>
                          <a:pt x="18" y="4"/>
                        </a:lnTo>
                        <a:lnTo>
                          <a:pt x="14" y="2"/>
                        </a:lnTo>
                        <a:lnTo>
                          <a:pt x="12" y="2"/>
                        </a:lnTo>
                        <a:lnTo>
                          <a:pt x="10" y="2"/>
                        </a:lnTo>
                        <a:lnTo>
                          <a:pt x="10" y="4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8"/>
                        </a:lnTo>
                        <a:lnTo>
                          <a:pt x="4" y="10"/>
                        </a:lnTo>
                        <a:lnTo>
                          <a:pt x="6" y="20"/>
                        </a:lnTo>
                        <a:lnTo>
                          <a:pt x="6" y="22"/>
                        </a:lnTo>
                        <a:lnTo>
                          <a:pt x="14" y="32"/>
                        </a:lnTo>
                        <a:lnTo>
                          <a:pt x="22" y="38"/>
                        </a:lnTo>
                        <a:lnTo>
                          <a:pt x="24" y="42"/>
                        </a:lnTo>
                        <a:lnTo>
                          <a:pt x="28" y="46"/>
                        </a:lnTo>
                        <a:lnTo>
                          <a:pt x="28" y="48"/>
                        </a:lnTo>
                        <a:lnTo>
                          <a:pt x="30" y="48"/>
                        </a:lnTo>
                        <a:lnTo>
                          <a:pt x="32" y="48"/>
                        </a:lnTo>
                        <a:lnTo>
                          <a:pt x="38" y="54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lnTo>
                          <a:pt x="40" y="5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3" name="Freeform 1700"/>
                  <p:cNvSpPr/>
                  <p:nvPr/>
                </p:nvSpPr>
                <p:spPr bwMode="auto">
                  <a:xfrm>
                    <a:off x="2717800" y="3632200"/>
                    <a:ext cx="73025" cy="41275"/>
                  </a:xfrm>
                  <a:custGeom>
                    <a:avLst/>
                    <a:gdLst>
                      <a:gd name="T0" fmla="*/ 2 w 46"/>
                      <a:gd name="T1" fmla="*/ 12 h 26"/>
                      <a:gd name="T2" fmla="*/ 0 w 46"/>
                      <a:gd name="T3" fmla="*/ 18 h 26"/>
                      <a:gd name="T4" fmla="*/ 8 w 46"/>
                      <a:gd name="T5" fmla="*/ 26 h 26"/>
                      <a:gd name="T6" fmla="*/ 12 w 46"/>
                      <a:gd name="T7" fmla="*/ 24 h 26"/>
                      <a:gd name="T8" fmla="*/ 20 w 46"/>
                      <a:gd name="T9" fmla="*/ 24 h 26"/>
                      <a:gd name="T10" fmla="*/ 28 w 46"/>
                      <a:gd name="T11" fmla="*/ 26 h 26"/>
                      <a:gd name="T12" fmla="*/ 42 w 46"/>
                      <a:gd name="T13" fmla="*/ 24 h 26"/>
                      <a:gd name="T14" fmla="*/ 46 w 46"/>
                      <a:gd name="T15" fmla="*/ 24 h 26"/>
                      <a:gd name="T16" fmla="*/ 46 w 46"/>
                      <a:gd name="T17" fmla="*/ 16 h 26"/>
                      <a:gd name="T18" fmla="*/ 44 w 46"/>
                      <a:gd name="T19" fmla="*/ 6 h 26"/>
                      <a:gd name="T20" fmla="*/ 34 w 46"/>
                      <a:gd name="T21" fmla="*/ 2 h 26"/>
                      <a:gd name="T22" fmla="*/ 26 w 46"/>
                      <a:gd name="T23" fmla="*/ 2 h 26"/>
                      <a:gd name="T24" fmla="*/ 18 w 46"/>
                      <a:gd name="T25" fmla="*/ 0 h 26"/>
                      <a:gd name="T26" fmla="*/ 10 w 46"/>
                      <a:gd name="T27" fmla="*/ 2 h 26"/>
                      <a:gd name="T28" fmla="*/ 8 w 46"/>
                      <a:gd name="T29" fmla="*/ 6 h 26"/>
                      <a:gd name="T30" fmla="*/ 2 w 46"/>
                      <a:gd name="T31" fmla="*/ 12 h 26"/>
                      <a:gd name="T32" fmla="*/ 2 w 46"/>
                      <a:gd name="T33" fmla="*/ 12 h 26"/>
                      <a:gd name="T34" fmla="*/ 2 w 46"/>
                      <a:gd name="T35" fmla="*/ 12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6" h="26">
                        <a:moveTo>
                          <a:pt x="2" y="12"/>
                        </a:moveTo>
                        <a:lnTo>
                          <a:pt x="0" y="18"/>
                        </a:lnTo>
                        <a:lnTo>
                          <a:pt x="8" y="26"/>
                        </a:lnTo>
                        <a:lnTo>
                          <a:pt x="12" y="24"/>
                        </a:lnTo>
                        <a:lnTo>
                          <a:pt x="20" y="24"/>
                        </a:lnTo>
                        <a:lnTo>
                          <a:pt x="28" y="26"/>
                        </a:lnTo>
                        <a:lnTo>
                          <a:pt x="42" y="24"/>
                        </a:lnTo>
                        <a:lnTo>
                          <a:pt x="46" y="24"/>
                        </a:lnTo>
                        <a:lnTo>
                          <a:pt x="46" y="16"/>
                        </a:lnTo>
                        <a:lnTo>
                          <a:pt x="44" y="6"/>
                        </a:lnTo>
                        <a:lnTo>
                          <a:pt x="34" y="2"/>
                        </a:lnTo>
                        <a:lnTo>
                          <a:pt x="26" y="2"/>
                        </a:lnTo>
                        <a:lnTo>
                          <a:pt x="18" y="0"/>
                        </a:lnTo>
                        <a:lnTo>
                          <a:pt x="10" y="2"/>
                        </a:lnTo>
                        <a:lnTo>
                          <a:pt x="8" y="6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4" name="Freeform 1701"/>
                  <p:cNvSpPr/>
                  <p:nvPr/>
                </p:nvSpPr>
                <p:spPr bwMode="auto">
                  <a:xfrm>
                    <a:off x="679450" y="4079875"/>
                    <a:ext cx="63500" cy="193675"/>
                  </a:xfrm>
                  <a:custGeom>
                    <a:avLst/>
                    <a:gdLst>
                      <a:gd name="T0" fmla="*/ 16 w 40"/>
                      <a:gd name="T1" fmla="*/ 122 h 122"/>
                      <a:gd name="T2" fmla="*/ 16 w 40"/>
                      <a:gd name="T3" fmla="*/ 122 h 122"/>
                      <a:gd name="T4" fmla="*/ 28 w 40"/>
                      <a:gd name="T5" fmla="*/ 116 h 122"/>
                      <a:gd name="T6" fmla="*/ 28 w 40"/>
                      <a:gd name="T7" fmla="*/ 104 h 122"/>
                      <a:gd name="T8" fmla="*/ 28 w 40"/>
                      <a:gd name="T9" fmla="*/ 98 h 122"/>
                      <a:gd name="T10" fmla="*/ 28 w 40"/>
                      <a:gd name="T11" fmla="*/ 92 h 122"/>
                      <a:gd name="T12" fmla="*/ 26 w 40"/>
                      <a:gd name="T13" fmla="*/ 90 h 122"/>
                      <a:gd name="T14" fmla="*/ 28 w 40"/>
                      <a:gd name="T15" fmla="*/ 82 h 122"/>
                      <a:gd name="T16" fmla="*/ 28 w 40"/>
                      <a:gd name="T17" fmla="*/ 78 h 122"/>
                      <a:gd name="T18" fmla="*/ 28 w 40"/>
                      <a:gd name="T19" fmla="*/ 74 h 122"/>
                      <a:gd name="T20" fmla="*/ 28 w 40"/>
                      <a:gd name="T21" fmla="*/ 70 h 122"/>
                      <a:gd name="T22" fmla="*/ 28 w 40"/>
                      <a:gd name="T23" fmla="*/ 66 h 122"/>
                      <a:gd name="T24" fmla="*/ 30 w 40"/>
                      <a:gd name="T25" fmla="*/ 70 h 122"/>
                      <a:gd name="T26" fmla="*/ 34 w 40"/>
                      <a:gd name="T27" fmla="*/ 66 h 122"/>
                      <a:gd name="T28" fmla="*/ 34 w 40"/>
                      <a:gd name="T29" fmla="*/ 64 h 122"/>
                      <a:gd name="T30" fmla="*/ 30 w 40"/>
                      <a:gd name="T31" fmla="*/ 60 h 122"/>
                      <a:gd name="T32" fmla="*/ 34 w 40"/>
                      <a:gd name="T33" fmla="*/ 56 h 122"/>
                      <a:gd name="T34" fmla="*/ 36 w 40"/>
                      <a:gd name="T35" fmla="*/ 52 h 122"/>
                      <a:gd name="T36" fmla="*/ 36 w 40"/>
                      <a:gd name="T37" fmla="*/ 46 h 122"/>
                      <a:gd name="T38" fmla="*/ 36 w 40"/>
                      <a:gd name="T39" fmla="*/ 44 h 122"/>
                      <a:gd name="T40" fmla="*/ 38 w 40"/>
                      <a:gd name="T41" fmla="*/ 42 h 122"/>
                      <a:gd name="T42" fmla="*/ 40 w 40"/>
                      <a:gd name="T43" fmla="*/ 42 h 122"/>
                      <a:gd name="T44" fmla="*/ 38 w 40"/>
                      <a:gd name="T45" fmla="*/ 38 h 122"/>
                      <a:gd name="T46" fmla="*/ 38 w 40"/>
                      <a:gd name="T47" fmla="*/ 36 h 122"/>
                      <a:gd name="T48" fmla="*/ 38 w 40"/>
                      <a:gd name="T49" fmla="*/ 34 h 122"/>
                      <a:gd name="T50" fmla="*/ 40 w 40"/>
                      <a:gd name="T51" fmla="*/ 28 h 122"/>
                      <a:gd name="T52" fmla="*/ 38 w 40"/>
                      <a:gd name="T53" fmla="*/ 26 h 122"/>
                      <a:gd name="T54" fmla="*/ 36 w 40"/>
                      <a:gd name="T55" fmla="*/ 24 h 122"/>
                      <a:gd name="T56" fmla="*/ 36 w 40"/>
                      <a:gd name="T57" fmla="*/ 18 h 122"/>
                      <a:gd name="T58" fmla="*/ 36 w 40"/>
                      <a:gd name="T59" fmla="*/ 12 h 122"/>
                      <a:gd name="T60" fmla="*/ 36 w 40"/>
                      <a:gd name="T61" fmla="*/ 10 h 122"/>
                      <a:gd name="T62" fmla="*/ 28 w 40"/>
                      <a:gd name="T63" fmla="*/ 8 h 122"/>
                      <a:gd name="T64" fmla="*/ 28 w 40"/>
                      <a:gd name="T65" fmla="*/ 6 h 122"/>
                      <a:gd name="T66" fmla="*/ 26 w 40"/>
                      <a:gd name="T67" fmla="*/ 2 h 122"/>
                      <a:gd name="T68" fmla="*/ 20 w 40"/>
                      <a:gd name="T69" fmla="*/ 0 h 122"/>
                      <a:gd name="T70" fmla="*/ 12 w 40"/>
                      <a:gd name="T71" fmla="*/ 8 h 122"/>
                      <a:gd name="T72" fmla="*/ 12 w 40"/>
                      <a:gd name="T73" fmla="*/ 10 h 122"/>
                      <a:gd name="T74" fmla="*/ 12 w 40"/>
                      <a:gd name="T75" fmla="*/ 12 h 122"/>
                      <a:gd name="T76" fmla="*/ 8 w 40"/>
                      <a:gd name="T77" fmla="*/ 16 h 122"/>
                      <a:gd name="T78" fmla="*/ 6 w 40"/>
                      <a:gd name="T79" fmla="*/ 18 h 122"/>
                      <a:gd name="T80" fmla="*/ 6 w 40"/>
                      <a:gd name="T81" fmla="*/ 20 h 122"/>
                      <a:gd name="T82" fmla="*/ 0 w 40"/>
                      <a:gd name="T83" fmla="*/ 20 h 122"/>
                      <a:gd name="T84" fmla="*/ 0 w 40"/>
                      <a:gd name="T85" fmla="*/ 36 h 122"/>
                      <a:gd name="T86" fmla="*/ 10 w 40"/>
                      <a:gd name="T87" fmla="*/ 38 h 122"/>
                      <a:gd name="T88" fmla="*/ 10 w 40"/>
                      <a:gd name="T89" fmla="*/ 42 h 122"/>
                      <a:gd name="T90" fmla="*/ 10 w 40"/>
                      <a:gd name="T91" fmla="*/ 48 h 122"/>
                      <a:gd name="T92" fmla="*/ 10 w 40"/>
                      <a:gd name="T93" fmla="*/ 54 h 122"/>
                      <a:gd name="T94" fmla="*/ 12 w 40"/>
                      <a:gd name="T95" fmla="*/ 56 h 122"/>
                      <a:gd name="T96" fmla="*/ 12 w 40"/>
                      <a:gd name="T97" fmla="*/ 60 h 122"/>
                      <a:gd name="T98" fmla="*/ 12 w 40"/>
                      <a:gd name="T99" fmla="*/ 66 h 122"/>
                      <a:gd name="T100" fmla="*/ 10 w 40"/>
                      <a:gd name="T101" fmla="*/ 74 h 122"/>
                      <a:gd name="T102" fmla="*/ 12 w 40"/>
                      <a:gd name="T103" fmla="*/ 80 h 122"/>
                      <a:gd name="T104" fmla="*/ 12 w 40"/>
                      <a:gd name="T105" fmla="*/ 88 h 122"/>
                      <a:gd name="T106" fmla="*/ 12 w 40"/>
                      <a:gd name="T107" fmla="*/ 92 h 122"/>
                      <a:gd name="T108" fmla="*/ 10 w 40"/>
                      <a:gd name="T109" fmla="*/ 98 h 122"/>
                      <a:gd name="T110" fmla="*/ 10 w 40"/>
                      <a:gd name="T111" fmla="*/ 104 h 122"/>
                      <a:gd name="T112" fmla="*/ 12 w 40"/>
                      <a:gd name="T113" fmla="*/ 114 h 122"/>
                      <a:gd name="T114" fmla="*/ 12 w 40"/>
                      <a:gd name="T115" fmla="*/ 116 h 122"/>
                      <a:gd name="T116" fmla="*/ 16 w 40"/>
                      <a:gd name="T117" fmla="*/ 122 h 122"/>
                      <a:gd name="T118" fmla="*/ 16 w 40"/>
                      <a:gd name="T119" fmla="*/ 122 h 122"/>
                      <a:gd name="T120" fmla="*/ 16 w 40"/>
                      <a:gd name="T121" fmla="*/ 122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0" h="122">
                        <a:moveTo>
                          <a:pt x="16" y="122"/>
                        </a:moveTo>
                        <a:lnTo>
                          <a:pt x="16" y="122"/>
                        </a:lnTo>
                        <a:lnTo>
                          <a:pt x="28" y="116"/>
                        </a:lnTo>
                        <a:lnTo>
                          <a:pt x="28" y="104"/>
                        </a:lnTo>
                        <a:lnTo>
                          <a:pt x="28" y="98"/>
                        </a:lnTo>
                        <a:lnTo>
                          <a:pt x="28" y="92"/>
                        </a:lnTo>
                        <a:lnTo>
                          <a:pt x="26" y="90"/>
                        </a:lnTo>
                        <a:lnTo>
                          <a:pt x="28" y="82"/>
                        </a:lnTo>
                        <a:lnTo>
                          <a:pt x="28" y="78"/>
                        </a:lnTo>
                        <a:lnTo>
                          <a:pt x="28" y="74"/>
                        </a:lnTo>
                        <a:lnTo>
                          <a:pt x="28" y="70"/>
                        </a:lnTo>
                        <a:lnTo>
                          <a:pt x="28" y="66"/>
                        </a:lnTo>
                        <a:lnTo>
                          <a:pt x="30" y="70"/>
                        </a:lnTo>
                        <a:lnTo>
                          <a:pt x="34" y="66"/>
                        </a:lnTo>
                        <a:lnTo>
                          <a:pt x="34" y="64"/>
                        </a:lnTo>
                        <a:lnTo>
                          <a:pt x="30" y="60"/>
                        </a:lnTo>
                        <a:lnTo>
                          <a:pt x="34" y="56"/>
                        </a:lnTo>
                        <a:lnTo>
                          <a:pt x="36" y="52"/>
                        </a:lnTo>
                        <a:lnTo>
                          <a:pt x="36" y="46"/>
                        </a:lnTo>
                        <a:lnTo>
                          <a:pt x="36" y="44"/>
                        </a:lnTo>
                        <a:lnTo>
                          <a:pt x="38" y="42"/>
                        </a:lnTo>
                        <a:lnTo>
                          <a:pt x="40" y="42"/>
                        </a:lnTo>
                        <a:lnTo>
                          <a:pt x="38" y="38"/>
                        </a:lnTo>
                        <a:lnTo>
                          <a:pt x="38" y="36"/>
                        </a:lnTo>
                        <a:lnTo>
                          <a:pt x="38" y="34"/>
                        </a:lnTo>
                        <a:lnTo>
                          <a:pt x="40" y="28"/>
                        </a:lnTo>
                        <a:lnTo>
                          <a:pt x="38" y="26"/>
                        </a:lnTo>
                        <a:lnTo>
                          <a:pt x="36" y="24"/>
                        </a:lnTo>
                        <a:lnTo>
                          <a:pt x="36" y="18"/>
                        </a:lnTo>
                        <a:lnTo>
                          <a:pt x="36" y="12"/>
                        </a:lnTo>
                        <a:lnTo>
                          <a:pt x="36" y="10"/>
                        </a:lnTo>
                        <a:lnTo>
                          <a:pt x="28" y="8"/>
                        </a:lnTo>
                        <a:lnTo>
                          <a:pt x="28" y="6"/>
                        </a:lnTo>
                        <a:lnTo>
                          <a:pt x="26" y="2"/>
                        </a:lnTo>
                        <a:lnTo>
                          <a:pt x="20" y="0"/>
                        </a:lnTo>
                        <a:lnTo>
                          <a:pt x="12" y="8"/>
                        </a:lnTo>
                        <a:lnTo>
                          <a:pt x="12" y="10"/>
                        </a:lnTo>
                        <a:lnTo>
                          <a:pt x="12" y="12"/>
                        </a:lnTo>
                        <a:lnTo>
                          <a:pt x="8" y="16"/>
                        </a:lnTo>
                        <a:lnTo>
                          <a:pt x="6" y="18"/>
                        </a:lnTo>
                        <a:lnTo>
                          <a:pt x="6" y="20"/>
                        </a:lnTo>
                        <a:lnTo>
                          <a:pt x="0" y="20"/>
                        </a:lnTo>
                        <a:lnTo>
                          <a:pt x="0" y="36"/>
                        </a:lnTo>
                        <a:lnTo>
                          <a:pt x="10" y="38"/>
                        </a:lnTo>
                        <a:lnTo>
                          <a:pt x="10" y="42"/>
                        </a:lnTo>
                        <a:lnTo>
                          <a:pt x="10" y="48"/>
                        </a:lnTo>
                        <a:lnTo>
                          <a:pt x="10" y="54"/>
                        </a:lnTo>
                        <a:lnTo>
                          <a:pt x="12" y="56"/>
                        </a:lnTo>
                        <a:lnTo>
                          <a:pt x="12" y="60"/>
                        </a:lnTo>
                        <a:lnTo>
                          <a:pt x="12" y="66"/>
                        </a:lnTo>
                        <a:lnTo>
                          <a:pt x="10" y="74"/>
                        </a:lnTo>
                        <a:lnTo>
                          <a:pt x="12" y="80"/>
                        </a:lnTo>
                        <a:lnTo>
                          <a:pt x="12" y="88"/>
                        </a:lnTo>
                        <a:lnTo>
                          <a:pt x="12" y="92"/>
                        </a:lnTo>
                        <a:lnTo>
                          <a:pt x="10" y="98"/>
                        </a:lnTo>
                        <a:lnTo>
                          <a:pt x="10" y="104"/>
                        </a:lnTo>
                        <a:lnTo>
                          <a:pt x="12" y="114"/>
                        </a:lnTo>
                        <a:lnTo>
                          <a:pt x="12" y="116"/>
                        </a:lnTo>
                        <a:lnTo>
                          <a:pt x="16" y="122"/>
                        </a:lnTo>
                        <a:lnTo>
                          <a:pt x="16" y="122"/>
                        </a:lnTo>
                        <a:lnTo>
                          <a:pt x="16" y="12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5" name="Freeform 1702"/>
                  <p:cNvSpPr/>
                  <p:nvPr/>
                </p:nvSpPr>
                <p:spPr bwMode="auto">
                  <a:xfrm>
                    <a:off x="1228725" y="2705100"/>
                    <a:ext cx="174625" cy="158750"/>
                  </a:xfrm>
                  <a:custGeom>
                    <a:avLst/>
                    <a:gdLst>
                      <a:gd name="T0" fmla="*/ 30 w 110"/>
                      <a:gd name="T1" fmla="*/ 20 h 100"/>
                      <a:gd name="T2" fmla="*/ 38 w 110"/>
                      <a:gd name="T3" fmla="*/ 16 h 100"/>
                      <a:gd name="T4" fmla="*/ 46 w 110"/>
                      <a:gd name="T5" fmla="*/ 16 h 100"/>
                      <a:gd name="T6" fmla="*/ 48 w 110"/>
                      <a:gd name="T7" fmla="*/ 2 h 100"/>
                      <a:gd name="T8" fmla="*/ 56 w 110"/>
                      <a:gd name="T9" fmla="*/ 2 h 100"/>
                      <a:gd name="T10" fmla="*/ 60 w 110"/>
                      <a:gd name="T11" fmla="*/ 0 h 100"/>
                      <a:gd name="T12" fmla="*/ 64 w 110"/>
                      <a:gd name="T13" fmla="*/ 6 h 100"/>
                      <a:gd name="T14" fmla="*/ 68 w 110"/>
                      <a:gd name="T15" fmla="*/ 2 h 100"/>
                      <a:gd name="T16" fmla="*/ 78 w 110"/>
                      <a:gd name="T17" fmla="*/ 6 h 100"/>
                      <a:gd name="T18" fmla="*/ 86 w 110"/>
                      <a:gd name="T19" fmla="*/ 10 h 100"/>
                      <a:gd name="T20" fmla="*/ 88 w 110"/>
                      <a:gd name="T21" fmla="*/ 12 h 100"/>
                      <a:gd name="T22" fmla="*/ 92 w 110"/>
                      <a:gd name="T23" fmla="*/ 18 h 100"/>
                      <a:gd name="T24" fmla="*/ 94 w 110"/>
                      <a:gd name="T25" fmla="*/ 30 h 100"/>
                      <a:gd name="T26" fmla="*/ 96 w 110"/>
                      <a:gd name="T27" fmla="*/ 40 h 100"/>
                      <a:gd name="T28" fmla="*/ 106 w 110"/>
                      <a:gd name="T29" fmla="*/ 48 h 100"/>
                      <a:gd name="T30" fmla="*/ 110 w 110"/>
                      <a:gd name="T31" fmla="*/ 58 h 100"/>
                      <a:gd name="T32" fmla="*/ 104 w 110"/>
                      <a:gd name="T33" fmla="*/ 62 h 100"/>
                      <a:gd name="T34" fmla="*/ 100 w 110"/>
                      <a:gd name="T35" fmla="*/ 58 h 100"/>
                      <a:gd name="T36" fmla="*/ 96 w 110"/>
                      <a:gd name="T37" fmla="*/ 64 h 100"/>
                      <a:gd name="T38" fmla="*/ 102 w 110"/>
                      <a:gd name="T39" fmla="*/ 68 h 100"/>
                      <a:gd name="T40" fmla="*/ 96 w 110"/>
                      <a:gd name="T41" fmla="*/ 86 h 100"/>
                      <a:gd name="T42" fmla="*/ 92 w 110"/>
                      <a:gd name="T43" fmla="*/ 92 h 100"/>
                      <a:gd name="T44" fmla="*/ 88 w 110"/>
                      <a:gd name="T45" fmla="*/ 100 h 100"/>
                      <a:gd name="T46" fmla="*/ 74 w 110"/>
                      <a:gd name="T47" fmla="*/ 96 h 100"/>
                      <a:gd name="T48" fmla="*/ 66 w 110"/>
                      <a:gd name="T49" fmla="*/ 96 h 100"/>
                      <a:gd name="T50" fmla="*/ 60 w 110"/>
                      <a:gd name="T51" fmla="*/ 100 h 100"/>
                      <a:gd name="T52" fmla="*/ 54 w 110"/>
                      <a:gd name="T53" fmla="*/ 96 h 100"/>
                      <a:gd name="T54" fmla="*/ 26 w 110"/>
                      <a:gd name="T55" fmla="*/ 94 h 100"/>
                      <a:gd name="T56" fmla="*/ 12 w 110"/>
                      <a:gd name="T57" fmla="*/ 96 h 100"/>
                      <a:gd name="T58" fmla="*/ 10 w 110"/>
                      <a:gd name="T59" fmla="*/ 96 h 100"/>
                      <a:gd name="T60" fmla="*/ 4 w 110"/>
                      <a:gd name="T61" fmla="*/ 94 h 100"/>
                      <a:gd name="T62" fmla="*/ 2 w 110"/>
                      <a:gd name="T63" fmla="*/ 84 h 100"/>
                      <a:gd name="T64" fmla="*/ 4 w 110"/>
                      <a:gd name="T65" fmla="*/ 74 h 100"/>
                      <a:gd name="T66" fmla="*/ 2 w 110"/>
                      <a:gd name="T67" fmla="*/ 64 h 100"/>
                      <a:gd name="T68" fmla="*/ 8 w 110"/>
                      <a:gd name="T69" fmla="*/ 56 h 100"/>
                      <a:gd name="T70" fmla="*/ 18 w 110"/>
                      <a:gd name="T71" fmla="*/ 54 h 100"/>
                      <a:gd name="T72" fmla="*/ 22 w 110"/>
                      <a:gd name="T73" fmla="*/ 50 h 100"/>
                      <a:gd name="T74" fmla="*/ 26 w 110"/>
                      <a:gd name="T75" fmla="*/ 36 h 100"/>
                      <a:gd name="T76" fmla="*/ 32 w 110"/>
                      <a:gd name="T77" fmla="*/ 22 h 100"/>
                      <a:gd name="T78" fmla="*/ 30 w 110"/>
                      <a:gd name="T79" fmla="*/ 2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10" h="100">
                        <a:moveTo>
                          <a:pt x="30" y="20"/>
                        </a:moveTo>
                        <a:lnTo>
                          <a:pt x="30" y="20"/>
                        </a:lnTo>
                        <a:lnTo>
                          <a:pt x="36" y="16"/>
                        </a:lnTo>
                        <a:lnTo>
                          <a:pt x="38" y="16"/>
                        </a:lnTo>
                        <a:lnTo>
                          <a:pt x="44" y="16"/>
                        </a:lnTo>
                        <a:lnTo>
                          <a:pt x="46" y="16"/>
                        </a:lnTo>
                        <a:lnTo>
                          <a:pt x="48" y="10"/>
                        </a:lnTo>
                        <a:lnTo>
                          <a:pt x="48" y="2"/>
                        </a:lnTo>
                        <a:lnTo>
                          <a:pt x="50" y="0"/>
                        </a:lnTo>
                        <a:lnTo>
                          <a:pt x="56" y="2"/>
                        </a:lnTo>
                        <a:lnTo>
                          <a:pt x="58" y="2"/>
                        </a:lnTo>
                        <a:lnTo>
                          <a:pt x="60" y="0"/>
                        </a:lnTo>
                        <a:lnTo>
                          <a:pt x="64" y="2"/>
                        </a:lnTo>
                        <a:lnTo>
                          <a:pt x="64" y="6"/>
                        </a:lnTo>
                        <a:lnTo>
                          <a:pt x="66" y="6"/>
                        </a:lnTo>
                        <a:lnTo>
                          <a:pt x="68" y="2"/>
                        </a:lnTo>
                        <a:lnTo>
                          <a:pt x="72" y="2"/>
                        </a:lnTo>
                        <a:lnTo>
                          <a:pt x="78" y="6"/>
                        </a:lnTo>
                        <a:lnTo>
                          <a:pt x="84" y="6"/>
                        </a:lnTo>
                        <a:lnTo>
                          <a:pt x="86" y="10"/>
                        </a:lnTo>
                        <a:lnTo>
                          <a:pt x="86" y="12"/>
                        </a:lnTo>
                        <a:lnTo>
                          <a:pt x="88" y="12"/>
                        </a:lnTo>
                        <a:lnTo>
                          <a:pt x="92" y="16"/>
                        </a:lnTo>
                        <a:lnTo>
                          <a:pt x="92" y="18"/>
                        </a:lnTo>
                        <a:lnTo>
                          <a:pt x="94" y="22"/>
                        </a:lnTo>
                        <a:lnTo>
                          <a:pt x="94" y="30"/>
                        </a:lnTo>
                        <a:lnTo>
                          <a:pt x="94" y="36"/>
                        </a:lnTo>
                        <a:lnTo>
                          <a:pt x="96" y="40"/>
                        </a:lnTo>
                        <a:lnTo>
                          <a:pt x="102" y="46"/>
                        </a:lnTo>
                        <a:lnTo>
                          <a:pt x="106" y="48"/>
                        </a:lnTo>
                        <a:lnTo>
                          <a:pt x="110" y="56"/>
                        </a:lnTo>
                        <a:lnTo>
                          <a:pt x="110" y="58"/>
                        </a:lnTo>
                        <a:lnTo>
                          <a:pt x="106" y="62"/>
                        </a:lnTo>
                        <a:lnTo>
                          <a:pt x="104" y="62"/>
                        </a:lnTo>
                        <a:lnTo>
                          <a:pt x="102" y="58"/>
                        </a:lnTo>
                        <a:lnTo>
                          <a:pt x="100" y="58"/>
                        </a:lnTo>
                        <a:lnTo>
                          <a:pt x="96" y="62"/>
                        </a:lnTo>
                        <a:lnTo>
                          <a:pt x="96" y="64"/>
                        </a:lnTo>
                        <a:lnTo>
                          <a:pt x="100" y="66"/>
                        </a:lnTo>
                        <a:lnTo>
                          <a:pt x="102" y="68"/>
                        </a:lnTo>
                        <a:lnTo>
                          <a:pt x="102" y="86"/>
                        </a:lnTo>
                        <a:lnTo>
                          <a:pt x="96" y="86"/>
                        </a:lnTo>
                        <a:lnTo>
                          <a:pt x="94" y="88"/>
                        </a:lnTo>
                        <a:lnTo>
                          <a:pt x="92" y="92"/>
                        </a:lnTo>
                        <a:lnTo>
                          <a:pt x="92" y="96"/>
                        </a:lnTo>
                        <a:lnTo>
                          <a:pt x="88" y="100"/>
                        </a:lnTo>
                        <a:lnTo>
                          <a:pt x="76" y="96"/>
                        </a:lnTo>
                        <a:lnTo>
                          <a:pt x="74" y="96"/>
                        </a:lnTo>
                        <a:lnTo>
                          <a:pt x="68" y="96"/>
                        </a:lnTo>
                        <a:lnTo>
                          <a:pt x="66" y="96"/>
                        </a:lnTo>
                        <a:lnTo>
                          <a:pt x="64" y="94"/>
                        </a:lnTo>
                        <a:lnTo>
                          <a:pt x="60" y="100"/>
                        </a:lnTo>
                        <a:lnTo>
                          <a:pt x="58" y="96"/>
                        </a:lnTo>
                        <a:lnTo>
                          <a:pt x="54" y="96"/>
                        </a:lnTo>
                        <a:lnTo>
                          <a:pt x="44" y="96"/>
                        </a:lnTo>
                        <a:lnTo>
                          <a:pt x="26" y="94"/>
                        </a:lnTo>
                        <a:lnTo>
                          <a:pt x="16" y="94"/>
                        </a:lnTo>
                        <a:lnTo>
                          <a:pt x="12" y="96"/>
                        </a:lnTo>
                        <a:lnTo>
                          <a:pt x="12" y="100"/>
                        </a:lnTo>
                        <a:lnTo>
                          <a:pt x="10" y="96"/>
                        </a:lnTo>
                        <a:lnTo>
                          <a:pt x="8" y="94"/>
                        </a:lnTo>
                        <a:lnTo>
                          <a:pt x="4" y="94"/>
                        </a:lnTo>
                        <a:lnTo>
                          <a:pt x="2" y="96"/>
                        </a:lnTo>
                        <a:lnTo>
                          <a:pt x="2" y="84"/>
                        </a:lnTo>
                        <a:lnTo>
                          <a:pt x="4" y="78"/>
                        </a:lnTo>
                        <a:lnTo>
                          <a:pt x="4" y="74"/>
                        </a:lnTo>
                        <a:lnTo>
                          <a:pt x="4" y="72"/>
                        </a:lnTo>
                        <a:lnTo>
                          <a:pt x="2" y="64"/>
                        </a:lnTo>
                        <a:lnTo>
                          <a:pt x="0" y="58"/>
                        </a:lnTo>
                        <a:lnTo>
                          <a:pt x="8" y="56"/>
                        </a:lnTo>
                        <a:lnTo>
                          <a:pt x="16" y="56"/>
                        </a:lnTo>
                        <a:lnTo>
                          <a:pt x="18" y="54"/>
                        </a:lnTo>
                        <a:lnTo>
                          <a:pt x="18" y="50"/>
                        </a:lnTo>
                        <a:lnTo>
                          <a:pt x="22" y="50"/>
                        </a:lnTo>
                        <a:lnTo>
                          <a:pt x="22" y="44"/>
                        </a:lnTo>
                        <a:lnTo>
                          <a:pt x="26" y="36"/>
                        </a:lnTo>
                        <a:lnTo>
                          <a:pt x="30" y="28"/>
                        </a:lnTo>
                        <a:lnTo>
                          <a:pt x="32" y="22"/>
                        </a:lnTo>
                        <a:lnTo>
                          <a:pt x="30" y="20"/>
                        </a:lnTo>
                        <a:lnTo>
                          <a:pt x="30" y="20"/>
                        </a:lnTo>
                        <a:lnTo>
                          <a:pt x="3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6" name="Freeform 1703"/>
                  <p:cNvSpPr/>
                  <p:nvPr/>
                </p:nvSpPr>
                <p:spPr bwMode="auto">
                  <a:xfrm>
                    <a:off x="711200" y="2879725"/>
                    <a:ext cx="92075" cy="60325"/>
                  </a:xfrm>
                  <a:custGeom>
                    <a:avLst/>
                    <a:gdLst>
                      <a:gd name="T0" fmla="*/ 0 w 58"/>
                      <a:gd name="T1" fmla="*/ 4 h 38"/>
                      <a:gd name="T2" fmla="*/ 4 w 58"/>
                      <a:gd name="T3" fmla="*/ 8 h 38"/>
                      <a:gd name="T4" fmla="*/ 8 w 58"/>
                      <a:gd name="T5" fmla="*/ 10 h 38"/>
                      <a:gd name="T6" fmla="*/ 10 w 58"/>
                      <a:gd name="T7" fmla="*/ 14 h 38"/>
                      <a:gd name="T8" fmla="*/ 14 w 58"/>
                      <a:gd name="T9" fmla="*/ 20 h 38"/>
                      <a:gd name="T10" fmla="*/ 18 w 58"/>
                      <a:gd name="T11" fmla="*/ 22 h 38"/>
                      <a:gd name="T12" fmla="*/ 20 w 58"/>
                      <a:gd name="T13" fmla="*/ 22 h 38"/>
                      <a:gd name="T14" fmla="*/ 22 w 58"/>
                      <a:gd name="T15" fmla="*/ 20 h 38"/>
                      <a:gd name="T16" fmla="*/ 22 w 58"/>
                      <a:gd name="T17" fmla="*/ 22 h 38"/>
                      <a:gd name="T18" fmla="*/ 24 w 58"/>
                      <a:gd name="T19" fmla="*/ 28 h 38"/>
                      <a:gd name="T20" fmla="*/ 30 w 58"/>
                      <a:gd name="T21" fmla="*/ 30 h 38"/>
                      <a:gd name="T22" fmla="*/ 32 w 58"/>
                      <a:gd name="T23" fmla="*/ 30 h 38"/>
                      <a:gd name="T24" fmla="*/ 36 w 58"/>
                      <a:gd name="T25" fmla="*/ 30 h 38"/>
                      <a:gd name="T26" fmla="*/ 38 w 58"/>
                      <a:gd name="T27" fmla="*/ 30 h 38"/>
                      <a:gd name="T28" fmla="*/ 38 w 58"/>
                      <a:gd name="T29" fmla="*/ 36 h 38"/>
                      <a:gd name="T30" fmla="*/ 42 w 58"/>
                      <a:gd name="T31" fmla="*/ 38 h 38"/>
                      <a:gd name="T32" fmla="*/ 46 w 58"/>
                      <a:gd name="T33" fmla="*/ 38 h 38"/>
                      <a:gd name="T34" fmla="*/ 52 w 58"/>
                      <a:gd name="T35" fmla="*/ 36 h 38"/>
                      <a:gd name="T36" fmla="*/ 52 w 58"/>
                      <a:gd name="T37" fmla="*/ 32 h 38"/>
                      <a:gd name="T38" fmla="*/ 52 w 58"/>
                      <a:gd name="T39" fmla="*/ 30 h 38"/>
                      <a:gd name="T40" fmla="*/ 52 w 58"/>
                      <a:gd name="T41" fmla="*/ 28 h 38"/>
                      <a:gd name="T42" fmla="*/ 56 w 58"/>
                      <a:gd name="T43" fmla="*/ 28 h 38"/>
                      <a:gd name="T44" fmla="*/ 58 w 58"/>
                      <a:gd name="T45" fmla="*/ 22 h 38"/>
                      <a:gd name="T46" fmla="*/ 58 w 58"/>
                      <a:gd name="T47" fmla="*/ 20 h 38"/>
                      <a:gd name="T48" fmla="*/ 56 w 58"/>
                      <a:gd name="T49" fmla="*/ 18 h 38"/>
                      <a:gd name="T50" fmla="*/ 52 w 58"/>
                      <a:gd name="T51" fmla="*/ 14 h 38"/>
                      <a:gd name="T52" fmla="*/ 56 w 58"/>
                      <a:gd name="T53" fmla="*/ 14 h 38"/>
                      <a:gd name="T54" fmla="*/ 56 w 58"/>
                      <a:gd name="T55" fmla="*/ 12 h 38"/>
                      <a:gd name="T56" fmla="*/ 52 w 58"/>
                      <a:gd name="T57" fmla="*/ 10 h 38"/>
                      <a:gd name="T58" fmla="*/ 50 w 58"/>
                      <a:gd name="T59" fmla="*/ 10 h 38"/>
                      <a:gd name="T60" fmla="*/ 48 w 58"/>
                      <a:gd name="T61" fmla="*/ 10 h 38"/>
                      <a:gd name="T62" fmla="*/ 46 w 58"/>
                      <a:gd name="T63" fmla="*/ 8 h 38"/>
                      <a:gd name="T64" fmla="*/ 42 w 58"/>
                      <a:gd name="T65" fmla="*/ 4 h 38"/>
                      <a:gd name="T66" fmla="*/ 38 w 58"/>
                      <a:gd name="T67" fmla="*/ 4 h 38"/>
                      <a:gd name="T68" fmla="*/ 32 w 58"/>
                      <a:gd name="T69" fmla="*/ 4 h 38"/>
                      <a:gd name="T70" fmla="*/ 28 w 58"/>
                      <a:gd name="T71" fmla="*/ 8 h 38"/>
                      <a:gd name="T72" fmla="*/ 22 w 58"/>
                      <a:gd name="T73" fmla="*/ 4 h 38"/>
                      <a:gd name="T74" fmla="*/ 20 w 58"/>
                      <a:gd name="T75" fmla="*/ 2 h 38"/>
                      <a:gd name="T76" fmla="*/ 20 w 58"/>
                      <a:gd name="T77" fmla="*/ 0 h 38"/>
                      <a:gd name="T78" fmla="*/ 0 w 58"/>
                      <a:gd name="T79" fmla="*/ 4 h 38"/>
                      <a:gd name="T80" fmla="*/ 0 w 58"/>
                      <a:gd name="T81" fmla="*/ 4 h 38"/>
                      <a:gd name="T82" fmla="*/ 0 w 58"/>
                      <a:gd name="T83" fmla="*/ 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58" h="38">
                        <a:moveTo>
                          <a:pt x="0" y="4"/>
                        </a:moveTo>
                        <a:lnTo>
                          <a:pt x="4" y="8"/>
                        </a:lnTo>
                        <a:lnTo>
                          <a:pt x="8" y="10"/>
                        </a:lnTo>
                        <a:lnTo>
                          <a:pt x="10" y="14"/>
                        </a:lnTo>
                        <a:lnTo>
                          <a:pt x="14" y="20"/>
                        </a:lnTo>
                        <a:lnTo>
                          <a:pt x="18" y="22"/>
                        </a:lnTo>
                        <a:lnTo>
                          <a:pt x="20" y="22"/>
                        </a:lnTo>
                        <a:lnTo>
                          <a:pt x="22" y="20"/>
                        </a:lnTo>
                        <a:lnTo>
                          <a:pt x="22" y="22"/>
                        </a:lnTo>
                        <a:lnTo>
                          <a:pt x="24" y="28"/>
                        </a:lnTo>
                        <a:lnTo>
                          <a:pt x="30" y="30"/>
                        </a:lnTo>
                        <a:lnTo>
                          <a:pt x="32" y="30"/>
                        </a:lnTo>
                        <a:lnTo>
                          <a:pt x="36" y="30"/>
                        </a:lnTo>
                        <a:lnTo>
                          <a:pt x="38" y="30"/>
                        </a:lnTo>
                        <a:lnTo>
                          <a:pt x="38" y="36"/>
                        </a:lnTo>
                        <a:lnTo>
                          <a:pt x="42" y="38"/>
                        </a:lnTo>
                        <a:lnTo>
                          <a:pt x="46" y="38"/>
                        </a:lnTo>
                        <a:lnTo>
                          <a:pt x="52" y="36"/>
                        </a:lnTo>
                        <a:lnTo>
                          <a:pt x="52" y="32"/>
                        </a:lnTo>
                        <a:lnTo>
                          <a:pt x="52" y="30"/>
                        </a:lnTo>
                        <a:lnTo>
                          <a:pt x="52" y="28"/>
                        </a:lnTo>
                        <a:lnTo>
                          <a:pt x="56" y="28"/>
                        </a:lnTo>
                        <a:lnTo>
                          <a:pt x="58" y="22"/>
                        </a:lnTo>
                        <a:lnTo>
                          <a:pt x="58" y="20"/>
                        </a:lnTo>
                        <a:lnTo>
                          <a:pt x="56" y="18"/>
                        </a:lnTo>
                        <a:lnTo>
                          <a:pt x="52" y="14"/>
                        </a:lnTo>
                        <a:lnTo>
                          <a:pt x="56" y="14"/>
                        </a:lnTo>
                        <a:lnTo>
                          <a:pt x="56" y="12"/>
                        </a:lnTo>
                        <a:lnTo>
                          <a:pt x="52" y="10"/>
                        </a:lnTo>
                        <a:lnTo>
                          <a:pt x="50" y="10"/>
                        </a:lnTo>
                        <a:lnTo>
                          <a:pt x="48" y="10"/>
                        </a:lnTo>
                        <a:lnTo>
                          <a:pt x="46" y="8"/>
                        </a:lnTo>
                        <a:lnTo>
                          <a:pt x="42" y="4"/>
                        </a:lnTo>
                        <a:lnTo>
                          <a:pt x="38" y="4"/>
                        </a:lnTo>
                        <a:lnTo>
                          <a:pt x="32" y="4"/>
                        </a:lnTo>
                        <a:lnTo>
                          <a:pt x="28" y="8"/>
                        </a:lnTo>
                        <a:lnTo>
                          <a:pt x="22" y="4"/>
                        </a:lnTo>
                        <a:lnTo>
                          <a:pt x="20" y="2"/>
                        </a:lnTo>
                        <a:lnTo>
                          <a:pt x="20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7" name="Freeform 1704"/>
                  <p:cNvSpPr/>
                  <p:nvPr/>
                </p:nvSpPr>
                <p:spPr bwMode="auto">
                  <a:xfrm>
                    <a:off x="2679700" y="3695700"/>
                    <a:ext cx="127000" cy="174625"/>
                  </a:xfrm>
                  <a:custGeom>
                    <a:avLst/>
                    <a:gdLst>
                      <a:gd name="T0" fmla="*/ 72 w 80"/>
                      <a:gd name="T1" fmla="*/ 110 h 110"/>
                      <a:gd name="T2" fmla="*/ 72 w 80"/>
                      <a:gd name="T3" fmla="*/ 104 h 110"/>
                      <a:gd name="T4" fmla="*/ 76 w 80"/>
                      <a:gd name="T5" fmla="*/ 102 h 110"/>
                      <a:gd name="T6" fmla="*/ 80 w 80"/>
                      <a:gd name="T7" fmla="*/ 104 h 110"/>
                      <a:gd name="T8" fmla="*/ 80 w 80"/>
                      <a:gd name="T9" fmla="*/ 96 h 110"/>
                      <a:gd name="T10" fmla="*/ 78 w 80"/>
                      <a:gd name="T11" fmla="*/ 92 h 110"/>
                      <a:gd name="T12" fmla="*/ 78 w 80"/>
                      <a:gd name="T13" fmla="*/ 84 h 110"/>
                      <a:gd name="T14" fmla="*/ 76 w 80"/>
                      <a:gd name="T15" fmla="*/ 78 h 110"/>
                      <a:gd name="T16" fmla="*/ 76 w 80"/>
                      <a:gd name="T17" fmla="*/ 72 h 110"/>
                      <a:gd name="T18" fmla="*/ 70 w 80"/>
                      <a:gd name="T19" fmla="*/ 60 h 110"/>
                      <a:gd name="T20" fmla="*/ 68 w 80"/>
                      <a:gd name="T21" fmla="*/ 68 h 110"/>
                      <a:gd name="T22" fmla="*/ 60 w 80"/>
                      <a:gd name="T23" fmla="*/ 68 h 110"/>
                      <a:gd name="T24" fmla="*/ 60 w 80"/>
                      <a:gd name="T25" fmla="*/ 64 h 110"/>
                      <a:gd name="T26" fmla="*/ 62 w 80"/>
                      <a:gd name="T27" fmla="*/ 50 h 110"/>
                      <a:gd name="T28" fmla="*/ 66 w 80"/>
                      <a:gd name="T29" fmla="*/ 46 h 110"/>
                      <a:gd name="T30" fmla="*/ 68 w 80"/>
                      <a:gd name="T31" fmla="*/ 40 h 110"/>
                      <a:gd name="T32" fmla="*/ 70 w 80"/>
                      <a:gd name="T33" fmla="*/ 38 h 110"/>
                      <a:gd name="T34" fmla="*/ 68 w 80"/>
                      <a:gd name="T35" fmla="*/ 30 h 110"/>
                      <a:gd name="T36" fmla="*/ 76 w 80"/>
                      <a:gd name="T37" fmla="*/ 24 h 110"/>
                      <a:gd name="T38" fmla="*/ 66 w 80"/>
                      <a:gd name="T39" fmla="*/ 24 h 110"/>
                      <a:gd name="T40" fmla="*/ 58 w 80"/>
                      <a:gd name="T41" fmla="*/ 28 h 110"/>
                      <a:gd name="T42" fmla="*/ 50 w 80"/>
                      <a:gd name="T43" fmla="*/ 28 h 110"/>
                      <a:gd name="T44" fmla="*/ 40 w 80"/>
                      <a:gd name="T45" fmla="*/ 28 h 110"/>
                      <a:gd name="T46" fmla="*/ 34 w 80"/>
                      <a:gd name="T47" fmla="*/ 28 h 110"/>
                      <a:gd name="T48" fmla="*/ 32 w 80"/>
                      <a:gd name="T49" fmla="*/ 14 h 110"/>
                      <a:gd name="T50" fmla="*/ 34 w 80"/>
                      <a:gd name="T51" fmla="*/ 6 h 110"/>
                      <a:gd name="T52" fmla="*/ 30 w 80"/>
                      <a:gd name="T53" fmla="*/ 4 h 110"/>
                      <a:gd name="T54" fmla="*/ 22 w 80"/>
                      <a:gd name="T55" fmla="*/ 4 h 110"/>
                      <a:gd name="T56" fmla="*/ 14 w 80"/>
                      <a:gd name="T57" fmla="*/ 0 h 110"/>
                      <a:gd name="T58" fmla="*/ 8 w 80"/>
                      <a:gd name="T59" fmla="*/ 4 h 110"/>
                      <a:gd name="T60" fmla="*/ 16 w 80"/>
                      <a:gd name="T61" fmla="*/ 12 h 110"/>
                      <a:gd name="T62" fmla="*/ 14 w 80"/>
                      <a:gd name="T63" fmla="*/ 20 h 110"/>
                      <a:gd name="T64" fmla="*/ 6 w 80"/>
                      <a:gd name="T65" fmla="*/ 22 h 110"/>
                      <a:gd name="T66" fmla="*/ 0 w 80"/>
                      <a:gd name="T67" fmla="*/ 24 h 110"/>
                      <a:gd name="T68" fmla="*/ 4 w 80"/>
                      <a:gd name="T69" fmla="*/ 36 h 110"/>
                      <a:gd name="T70" fmla="*/ 4 w 80"/>
                      <a:gd name="T71" fmla="*/ 40 h 110"/>
                      <a:gd name="T72" fmla="*/ 14 w 80"/>
                      <a:gd name="T73" fmla="*/ 46 h 110"/>
                      <a:gd name="T74" fmla="*/ 16 w 80"/>
                      <a:gd name="T75" fmla="*/ 50 h 110"/>
                      <a:gd name="T76" fmla="*/ 14 w 80"/>
                      <a:gd name="T77" fmla="*/ 60 h 110"/>
                      <a:gd name="T78" fmla="*/ 18 w 80"/>
                      <a:gd name="T79" fmla="*/ 66 h 110"/>
                      <a:gd name="T80" fmla="*/ 18 w 80"/>
                      <a:gd name="T81" fmla="*/ 76 h 110"/>
                      <a:gd name="T82" fmla="*/ 16 w 80"/>
                      <a:gd name="T83" fmla="*/ 82 h 110"/>
                      <a:gd name="T84" fmla="*/ 16 w 80"/>
                      <a:gd name="T85" fmla="*/ 94 h 110"/>
                      <a:gd name="T86" fmla="*/ 36 w 80"/>
                      <a:gd name="T87" fmla="*/ 84 h 110"/>
                      <a:gd name="T88" fmla="*/ 36 w 80"/>
                      <a:gd name="T89" fmla="*/ 86 h 110"/>
                      <a:gd name="T90" fmla="*/ 42 w 80"/>
                      <a:gd name="T91" fmla="*/ 86 h 110"/>
                      <a:gd name="T92" fmla="*/ 44 w 80"/>
                      <a:gd name="T93" fmla="*/ 64 h 110"/>
                      <a:gd name="T94" fmla="*/ 58 w 80"/>
                      <a:gd name="T95" fmla="*/ 72 h 110"/>
                      <a:gd name="T96" fmla="*/ 62 w 80"/>
                      <a:gd name="T97" fmla="*/ 82 h 110"/>
                      <a:gd name="T98" fmla="*/ 66 w 80"/>
                      <a:gd name="T99" fmla="*/ 92 h 110"/>
                      <a:gd name="T100" fmla="*/ 68 w 80"/>
                      <a:gd name="T101" fmla="*/ 104 h 110"/>
                      <a:gd name="T102" fmla="*/ 70 w 80"/>
                      <a:gd name="T103" fmla="*/ 108 h 110"/>
                      <a:gd name="T104" fmla="*/ 72 w 80"/>
                      <a:gd name="T105" fmla="*/ 110 h 110"/>
                      <a:gd name="T106" fmla="*/ 72 w 80"/>
                      <a:gd name="T107" fmla="*/ 110 h 110"/>
                      <a:gd name="T108" fmla="*/ 72 w 80"/>
                      <a:gd name="T109" fmla="*/ 11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0" h="110">
                        <a:moveTo>
                          <a:pt x="72" y="110"/>
                        </a:moveTo>
                        <a:lnTo>
                          <a:pt x="72" y="104"/>
                        </a:lnTo>
                        <a:lnTo>
                          <a:pt x="76" y="102"/>
                        </a:lnTo>
                        <a:lnTo>
                          <a:pt x="80" y="104"/>
                        </a:lnTo>
                        <a:lnTo>
                          <a:pt x="80" y="96"/>
                        </a:lnTo>
                        <a:lnTo>
                          <a:pt x="78" y="92"/>
                        </a:lnTo>
                        <a:lnTo>
                          <a:pt x="78" y="84"/>
                        </a:lnTo>
                        <a:lnTo>
                          <a:pt x="76" y="78"/>
                        </a:lnTo>
                        <a:lnTo>
                          <a:pt x="76" y="72"/>
                        </a:lnTo>
                        <a:lnTo>
                          <a:pt x="70" y="60"/>
                        </a:lnTo>
                        <a:lnTo>
                          <a:pt x="68" y="68"/>
                        </a:lnTo>
                        <a:lnTo>
                          <a:pt x="60" y="68"/>
                        </a:lnTo>
                        <a:lnTo>
                          <a:pt x="60" y="64"/>
                        </a:lnTo>
                        <a:lnTo>
                          <a:pt x="62" y="50"/>
                        </a:lnTo>
                        <a:lnTo>
                          <a:pt x="66" y="46"/>
                        </a:lnTo>
                        <a:lnTo>
                          <a:pt x="68" y="40"/>
                        </a:lnTo>
                        <a:lnTo>
                          <a:pt x="70" y="38"/>
                        </a:lnTo>
                        <a:lnTo>
                          <a:pt x="68" y="30"/>
                        </a:lnTo>
                        <a:lnTo>
                          <a:pt x="76" y="24"/>
                        </a:lnTo>
                        <a:lnTo>
                          <a:pt x="66" y="24"/>
                        </a:lnTo>
                        <a:lnTo>
                          <a:pt x="58" y="28"/>
                        </a:lnTo>
                        <a:lnTo>
                          <a:pt x="50" y="28"/>
                        </a:lnTo>
                        <a:lnTo>
                          <a:pt x="40" y="28"/>
                        </a:lnTo>
                        <a:lnTo>
                          <a:pt x="34" y="28"/>
                        </a:lnTo>
                        <a:lnTo>
                          <a:pt x="32" y="14"/>
                        </a:lnTo>
                        <a:lnTo>
                          <a:pt x="34" y="6"/>
                        </a:lnTo>
                        <a:lnTo>
                          <a:pt x="30" y="4"/>
                        </a:lnTo>
                        <a:lnTo>
                          <a:pt x="22" y="4"/>
                        </a:lnTo>
                        <a:lnTo>
                          <a:pt x="14" y="0"/>
                        </a:lnTo>
                        <a:lnTo>
                          <a:pt x="8" y="4"/>
                        </a:lnTo>
                        <a:lnTo>
                          <a:pt x="16" y="12"/>
                        </a:lnTo>
                        <a:lnTo>
                          <a:pt x="14" y="20"/>
                        </a:lnTo>
                        <a:lnTo>
                          <a:pt x="6" y="22"/>
                        </a:lnTo>
                        <a:lnTo>
                          <a:pt x="0" y="24"/>
                        </a:lnTo>
                        <a:lnTo>
                          <a:pt x="4" y="36"/>
                        </a:lnTo>
                        <a:lnTo>
                          <a:pt x="4" y="40"/>
                        </a:lnTo>
                        <a:lnTo>
                          <a:pt x="14" y="46"/>
                        </a:lnTo>
                        <a:lnTo>
                          <a:pt x="16" y="50"/>
                        </a:lnTo>
                        <a:lnTo>
                          <a:pt x="14" y="60"/>
                        </a:lnTo>
                        <a:lnTo>
                          <a:pt x="18" y="66"/>
                        </a:lnTo>
                        <a:lnTo>
                          <a:pt x="18" y="76"/>
                        </a:lnTo>
                        <a:lnTo>
                          <a:pt x="16" y="82"/>
                        </a:lnTo>
                        <a:lnTo>
                          <a:pt x="16" y="94"/>
                        </a:lnTo>
                        <a:lnTo>
                          <a:pt x="36" y="84"/>
                        </a:lnTo>
                        <a:lnTo>
                          <a:pt x="36" y="86"/>
                        </a:lnTo>
                        <a:lnTo>
                          <a:pt x="42" y="86"/>
                        </a:lnTo>
                        <a:lnTo>
                          <a:pt x="44" y="64"/>
                        </a:lnTo>
                        <a:lnTo>
                          <a:pt x="58" y="72"/>
                        </a:lnTo>
                        <a:lnTo>
                          <a:pt x="62" y="82"/>
                        </a:lnTo>
                        <a:lnTo>
                          <a:pt x="66" y="92"/>
                        </a:lnTo>
                        <a:lnTo>
                          <a:pt x="68" y="104"/>
                        </a:lnTo>
                        <a:lnTo>
                          <a:pt x="70" y="108"/>
                        </a:lnTo>
                        <a:lnTo>
                          <a:pt x="72" y="110"/>
                        </a:lnTo>
                        <a:lnTo>
                          <a:pt x="72" y="110"/>
                        </a:lnTo>
                        <a:lnTo>
                          <a:pt x="72" y="1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8" name="Freeform 1705"/>
                  <p:cNvSpPr>
                    <a:spLocks noEditPoints="1"/>
                  </p:cNvSpPr>
                  <p:nvPr/>
                </p:nvSpPr>
                <p:spPr bwMode="auto">
                  <a:xfrm>
                    <a:off x="1704975" y="3197225"/>
                    <a:ext cx="117475" cy="111125"/>
                  </a:xfrm>
                  <a:custGeom>
                    <a:avLst/>
                    <a:gdLst>
                      <a:gd name="T0" fmla="*/ 0 w 74"/>
                      <a:gd name="T1" fmla="*/ 50 h 70"/>
                      <a:gd name="T2" fmla="*/ 6 w 74"/>
                      <a:gd name="T3" fmla="*/ 58 h 70"/>
                      <a:gd name="T4" fmla="*/ 10 w 74"/>
                      <a:gd name="T5" fmla="*/ 62 h 70"/>
                      <a:gd name="T6" fmla="*/ 20 w 74"/>
                      <a:gd name="T7" fmla="*/ 62 h 70"/>
                      <a:gd name="T8" fmla="*/ 16 w 74"/>
                      <a:gd name="T9" fmla="*/ 54 h 70"/>
                      <a:gd name="T10" fmla="*/ 6 w 74"/>
                      <a:gd name="T11" fmla="*/ 50 h 70"/>
                      <a:gd name="T12" fmla="*/ 0 w 74"/>
                      <a:gd name="T13" fmla="*/ 50 h 70"/>
                      <a:gd name="T14" fmla="*/ 50 w 74"/>
                      <a:gd name="T15" fmla="*/ 70 h 70"/>
                      <a:gd name="T16" fmla="*/ 54 w 74"/>
                      <a:gd name="T17" fmla="*/ 66 h 70"/>
                      <a:gd name="T18" fmla="*/ 66 w 74"/>
                      <a:gd name="T19" fmla="*/ 32 h 70"/>
                      <a:gd name="T20" fmla="*/ 64 w 74"/>
                      <a:gd name="T21" fmla="*/ 26 h 70"/>
                      <a:gd name="T22" fmla="*/ 56 w 74"/>
                      <a:gd name="T23" fmla="*/ 10 h 70"/>
                      <a:gd name="T24" fmla="*/ 46 w 74"/>
                      <a:gd name="T25" fmla="*/ 20 h 70"/>
                      <a:gd name="T26" fmla="*/ 40 w 74"/>
                      <a:gd name="T27" fmla="*/ 14 h 70"/>
                      <a:gd name="T28" fmla="*/ 36 w 74"/>
                      <a:gd name="T29" fmla="*/ 8 h 70"/>
                      <a:gd name="T30" fmla="*/ 26 w 74"/>
                      <a:gd name="T31" fmla="*/ 2 h 70"/>
                      <a:gd name="T32" fmla="*/ 26 w 74"/>
                      <a:gd name="T33" fmla="*/ 8 h 70"/>
                      <a:gd name="T34" fmla="*/ 28 w 74"/>
                      <a:gd name="T35" fmla="*/ 14 h 70"/>
                      <a:gd name="T36" fmla="*/ 24 w 74"/>
                      <a:gd name="T37" fmla="*/ 14 h 70"/>
                      <a:gd name="T38" fmla="*/ 18 w 74"/>
                      <a:gd name="T39" fmla="*/ 8 h 70"/>
                      <a:gd name="T40" fmla="*/ 10 w 74"/>
                      <a:gd name="T41" fmla="*/ 6 h 70"/>
                      <a:gd name="T42" fmla="*/ 6 w 74"/>
                      <a:gd name="T43" fmla="*/ 10 h 70"/>
                      <a:gd name="T44" fmla="*/ 2 w 74"/>
                      <a:gd name="T45" fmla="*/ 18 h 70"/>
                      <a:gd name="T46" fmla="*/ 8 w 74"/>
                      <a:gd name="T47" fmla="*/ 20 h 70"/>
                      <a:gd name="T48" fmla="*/ 10 w 74"/>
                      <a:gd name="T49" fmla="*/ 20 h 70"/>
                      <a:gd name="T50" fmla="*/ 12 w 74"/>
                      <a:gd name="T51" fmla="*/ 26 h 70"/>
                      <a:gd name="T52" fmla="*/ 10 w 74"/>
                      <a:gd name="T53" fmla="*/ 32 h 70"/>
                      <a:gd name="T54" fmla="*/ 20 w 74"/>
                      <a:gd name="T55" fmla="*/ 36 h 70"/>
                      <a:gd name="T56" fmla="*/ 18 w 74"/>
                      <a:gd name="T57" fmla="*/ 44 h 70"/>
                      <a:gd name="T58" fmla="*/ 26 w 74"/>
                      <a:gd name="T59" fmla="*/ 46 h 70"/>
                      <a:gd name="T60" fmla="*/ 28 w 74"/>
                      <a:gd name="T61" fmla="*/ 54 h 70"/>
                      <a:gd name="T62" fmla="*/ 30 w 74"/>
                      <a:gd name="T63" fmla="*/ 54 h 70"/>
                      <a:gd name="T64" fmla="*/ 38 w 74"/>
                      <a:gd name="T65" fmla="*/ 50 h 70"/>
                      <a:gd name="T66" fmla="*/ 40 w 74"/>
                      <a:gd name="T67" fmla="*/ 46 h 70"/>
                      <a:gd name="T68" fmla="*/ 48 w 74"/>
                      <a:gd name="T69" fmla="*/ 52 h 70"/>
                      <a:gd name="T70" fmla="*/ 44 w 74"/>
                      <a:gd name="T71" fmla="*/ 54 h 70"/>
                      <a:gd name="T72" fmla="*/ 40 w 74"/>
                      <a:gd name="T73" fmla="*/ 60 h 70"/>
                      <a:gd name="T74" fmla="*/ 46 w 74"/>
                      <a:gd name="T75" fmla="*/ 66 h 70"/>
                      <a:gd name="T76" fmla="*/ 50 w 74"/>
                      <a:gd name="T77" fmla="*/ 70 h 70"/>
                      <a:gd name="T78" fmla="*/ 34 w 74"/>
                      <a:gd name="T79" fmla="*/ 44 h 70"/>
                      <a:gd name="T80" fmla="*/ 28 w 74"/>
                      <a:gd name="T81" fmla="*/ 36 h 70"/>
                      <a:gd name="T82" fmla="*/ 24 w 74"/>
                      <a:gd name="T83" fmla="*/ 28 h 70"/>
                      <a:gd name="T84" fmla="*/ 34 w 74"/>
                      <a:gd name="T85" fmla="*/ 32 h 70"/>
                      <a:gd name="T86" fmla="*/ 30 w 74"/>
                      <a:gd name="T87" fmla="*/ 36 h 70"/>
                      <a:gd name="T88" fmla="*/ 38 w 74"/>
                      <a:gd name="T89" fmla="*/ 42 h 70"/>
                      <a:gd name="T90" fmla="*/ 34 w 74"/>
                      <a:gd name="T91" fmla="*/ 44 h 70"/>
                      <a:gd name="T92" fmla="*/ 34 w 74"/>
                      <a:gd name="T93" fmla="*/ 44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74" h="70">
                        <a:moveTo>
                          <a:pt x="0" y="50"/>
                        </a:moveTo>
                        <a:lnTo>
                          <a:pt x="0" y="50"/>
                        </a:lnTo>
                        <a:lnTo>
                          <a:pt x="2" y="54"/>
                        </a:lnTo>
                        <a:lnTo>
                          <a:pt x="6" y="58"/>
                        </a:lnTo>
                        <a:lnTo>
                          <a:pt x="8" y="60"/>
                        </a:lnTo>
                        <a:lnTo>
                          <a:pt x="10" y="62"/>
                        </a:lnTo>
                        <a:lnTo>
                          <a:pt x="12" y="66"/>
                        </a:lnTo>
                        <a:lnTo>
                          <a:pt x="20" y="62"/>
                        </a:lnTo>
                        <a:lnTo>
                          <a:pt x="20" y="60"/>
                        </a:lnTo>
                        <a:lnTo>
                          <a:pt x="16" y="54"/>
                        </a:lnTo>
                        <a:lnTo>
                          <a:pt x="10" y="50"/>
                        </a:lnTo>
                        <a:lnTo>
                          <a:pt x="6" y="5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close/>
                        <a:moveTo>
                          <a:pt x="50" y="70"/>
                        </a:moveTo>
                        <a:lnTo>
                          <a:pt x="50" y="70"/>
                        </a:lnTo>
                        <a:lnTo>
                          <a:pt x="54" y="66"/>
                        </a:lnTo>
                        <a:lnTo>
                          <a:pt x="56" y="62"/>
                        </a:lnTo>
                        <a:lnTo>
                          <a:pt x="66" y="32"/>
                        </a:lnTo>
                        <a:lnTo>
                          <a:pt x="74" y="32"/>
                        </a:lnTo>
                        <a:lnTo>
                          <a:pt x="64" y="26"/>
                        </a:lnTo>
                        <a:lnTo>
                          <a:pt x="58" y="18"/>
                        </a:lnTo>
                        <a:lnTo>
                          <a:pt x="56" y="10"/>
                        </a:lnTo>
                        <a:lnTo>
                          <a:pt x="50" y="16"/>
                        </a:lnTo>
                        <a:lnTo>
                          <a:pt x="46" y="20"/>
                        </a:lnTo>
                        <a:lnTo>
                          <a:pt x="44" y="18"/>
                        </a:lnTo>
                        <a:lnTo>
                          <a:pt x="40" y="14"/>
                        </a:lnTo>
                        <a:lnTo>
                          <a:pt x="38" y="10"/>
                        </a:lnTo>
                        <a:lnTo>
                          <a:pt x="36" y="8"/>
                        </a:lnTo>
                        <a:lnTo>
                          <a:pt x="28" y="0"/>
                        </a:lnTo>
                        <a:lnTo>
                          <a:pt x="26" y="2"/>
                        </a:lnTo>
                        <a:lnTo>
                          <a:pt x="24" y="6"/>
                        </a:lnTo>
                        <a:lnTo>
                          <a:pt x="26" y="8"/>
                        </a:lnTo>
                        <a:lnTo>
                          <a:pt x="28" y="10"/>
                        </a:lnTo>
                        <a:lnTo>
                          <a:pt x="28" y="14"/>
                        </a:lnTo>
                        <a:lnTo>
                          <a:pt x="26" y="16"/>
                        </a:lnTo>
                        <a:lnTo>
                          <a:pt x="24" y="14"/>
                        </a:lnTo>
                        <a:lnTo>
                          <a:pt x="20" y="10"/>
                        </a:lnTo>
                        <a:lnTo>
                          <a:pt x="18" y="8"/>
                        </a:lnTo>
                        <a:lnTo>
                          <a:pt x="12" y="6"/>
                        </a:lnTo>
                        <a:lnTo>
                          <a:pt x="10" y="6"/>
                        </a:lnTo>
                        <a:lnTo>
                          <a:pt x="8" y="8"/>
                        </a:lnTo>
                        <a:lnTo>
                          <a:pt x="6" y="10"/>
                        </a:lnTo>
                        <a:lnTo>
                          <a:pt x="2" y="14"/>
                        </a:lnTo>
                        <a:lnTo>
                          <a:pt x="2" y="18"/>
                        </a:lnTo>
                        <a:lnTo>
                          <a:pt x="6" y="20"/>
                        </a:lnTo>
                        <a:lnTo>
                          <a:pt x="8" y="20"/>
                        </a:lnTo>
                        <a:lnTo>
                          <a:pt x="10" y="18"/>
                        </a:lnTo>
                        <a:lnTo>
                          <a:pt x="10" y="20"/>
                        </a:lnTo>
                        <a:lnTo>
                          <a:pt x="12" y="24"/>
                        </a:lnTo>
                        <a:lnTo>
                          <a:pt x="12" y="26"/>
                        </a:lnTo>
                        <a:lnTo>
                          <a:pt x="12" y="28"/>
                        </a:lnTo>
                        <a:lnTo>
                          <a:pt x="10" y="32"/>
                        </a:lnTo>
                        <a:lnTo>
                          <a:pt x="18" y="34"/>
                        </a:lnTo>
                        <a:lnTo>
                          <a:pt x="20" y="36"/>
                        </a:lnTo>
                        <a:lnTo>
                          <a:pt x="18" y="42"/>
                        </a:lnTo>
                        <a:lnTo>
                          <a:pt x="18" y="44"/>
                        </a:lnTo>
                        <a:lnTo>
                          <a:pt x="24" y="46"/>
                        </a:lnTo>
                        <a:lnTo>
                          <a:pt x="26" y="46"/>
                        </a:lnTo>
                        <a:lnTo>
                          <a:pt x="28" y="46"/>
                        </a:lnTo>
                        <a:lnTo>
                          <a:pt x="28" y="54"/>
                        </a:lnTo>
                        <a:lnTo>
                          <a:pt x="28" y="58"/>
                        </a:lnTo>
                        <a:lnTo>
                          <a:pt x="30" y="54"/>
                        </a:lnTo>
                        <a:lnTo>
                          <a:pt x="36" y="50"/>
                        </a:lnTo>
                        <a:lnTo>
                          <a:pt x="38" y="50"/>
                        </a:lnTo>
                        <a:lnTo>
                          <a:pt x="38" y="46"/>
                        </a:lnTo>
                        <a:lnTo>
                          <a:pt x="40" y="46"/>
                        </a:lnTo>
                        <a:lnTo>
                          <a:pt x="46" y="50"/>
                        </a:lnTo>
                        <a:lnTo>
                          <a:pt x="48" y="52"/>
                        </a:lnTo>
                        <a:lnTo>
                          <a:pt x="46" y="54"/>
                        </a:lnTo>
                        <a:lnTo>
                          <a:pt x="44" y="54"/>
                        </a:lnTo>
                        <a:lnTo>
                          <a:pt x="40" y="58"/>
                        </a:lnTo>
                        <a:lnTo>
                          <a:pt x="40" y="60"/>
                        </a:lnTo>
                        <a:lnTo>
                          <a:pt x="44" y="62"/>
                        </a:lnTo>
                        <a:lnTo>
                          <a:pt x="46" y="66"/>
                        </a:lnTo>
                        <a:lnTo>
                          <a:pt x="50" y="70"/>
                        </a:lnTo>
                        <a:lnTo>
                          <a:pt x="50" y="70"/>
                        </a:lnTo>
                        <a:lnTo>
                          <a:pt x="50" y="70"/>
                        </a:lnTo>
                        <a:close/>
                        <a:moveTo>
                          <a:pt x="34" y="44"/>
                        </a:moveTo>
                        <a:lnTo>
                          <a:pt x="34" y="44"/>
                        </a:lnTo>
                        <a:lnTo>
                          <a:pt x="28" y="36"/>
                        </a:lnTo>
                        <a:lnTo>
                          <a:pt x="24" y="32"/>
                        </a:lnTo>
                        <a:lnTo>
                          <a:pt x="24" y="28"/>
                        </a:lnTo>
                        <a:lnTo>
                          <a:pt x="30" y="26"/>
                        </a:lnTo>
                        <a:lnTo>
                          <a:pt x="34" y="32"/>
                        </a:lnTo>
                        <a:lnTo>
                          <a:pt x="30" y="32"/>
                        </a:lnTo>
                        <a:lnTo>
                          <a:pt x="30" y="36"/>
                        </a:lnTo>
                        <a:lnTo>
                          <a:pt x="36" y="36"/>
                        </a:lnTo>
                        <a:lnTo>
                          <a:pt x="38" y="42"/>
                        </a:lnTo>
                        <a:lnTo>
                          <a:pt x="36" y="44"/>
                        </a:lnTo>
                        <a:lnTo>
                          <a:pt x="34" y="44"/>
                        </a:lnTo>
                        <a:lnTo>
                          <a:pt x="34" y="44"/>
                        </a:lnTo>
                        <a:lnTo>
                          <a:pt x="34" y="4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9" name="Freeform 1706"/>
                  <p:cNvSpPr/>
                  <p:nvPr/>
                </p:nvSpPr>
                <p:spPr bwMode="auto">
                  <a:xfrm>
                    <a:off x="895350" y="2955925"/>
                    <a:ext cx="161925" cy="85725"/>
                  </a:xfrm>
                  <a:custGeom>
                    <a:avLst/>
                    <a:gdLst>
                      <a:gd name="T0" fmla="*/ 4 w 102"/>
                      <a:gd name="T1" fmla="*/ 50 h 54"/>
                      <a:gd name="T2" fmla="*/ 0 w 102"/>
                      <a:gd name="T3" fmla="*/ 44 h 54"/>
                      <a:gd name="T4" fmla="*/ 2 w 102"/>
                      <a:gd name="T5" fmla="*/ 38 h 54"/>
                      <a:gd name="T6" fmla="*/ 8 w 102"/>
                      <a:gd name="T7" fmla="*/ 34 h 54"/>
                      <a:gd name="T8" fmla="*/ 18 w 102"/>
                      <a:gd name="T9" fmla="*/ 32 h 54"/>
                      <a:gd name="T10" fmla="*/ 26 w 102"/>
                      <a:gd name="T11" fmla="*/ 28 h 54"/>
                      <a:gd name="T12" fmla="*/ 34 w 102"/>
                      <a:gd name="T13" fmla="*/ 28 h 54"/>
                      <a:gd name="T14" fmla="*/ 40 w 102"/>
                      <a:gd name="T15" fmla="*/ 32 h 54"/>
                      <a:gd name="T16" fmla="*/ 38 w 102"/>
                      <a:gd name="T17" fmla="*/ 24 h 54"/>
                      <a:gd name="T18" fmla="*/ 38 w 102"/>
                      <a:gd name="T19" fmla="*/ 22 h 54"/>
                      <a:gd name="T20" fmla="*/ 46 w 102"/>
                      <a:gd name="T21" fmla="*/ 16 h 54"/>
                      <a:gd name="T22" fmla="*/ 48 w 102"/>
                      <a:gd name="T23" fmla="*/ 8 h 54"/>
                      <a:gd name="T24" fmla="*/ 54 w 102"/>
                      <a:gd name="T25" fmla="*/ 6 h 54"/>
                      <a:gd name="T26" fmla="*/ 62 w 102"/>
                      <a:gd name="T27" fmla="*/ 10 h 54"/>
                      <a:gd name="T28" fmla="*/ 66 w 102"/>
                      <a:gd name="T29" fmla="*/ 4 h 54"/>
                      <a:gd name="T30" fmla="*/ 72 w 102"/>
                      <a:gd name="T31" fmla="*/ 0 h 54"/>
                      <a:gd name="T32" fmla="*/ 80 w 102"/>
                      <a:gd name="T33" fmla="*/ 4 h 54"/>
                      <a:gd name="T34" fmla="*/ 90 w 102"/>
                      <a:gd name="T35" fmla="*/ 6 h 54"/>
                      <a:gd name="T36" fmla="*/ 98 w 102"/>
                      <a:gd name="T37" fmla="*/ 8 h 54"/>
                      <a:gd name="T38" fmla="*/ 100 w 102"/>
                      <a:gd name="T39" fmla="*/ 14 h 54"/>
                      <a:gd name="T40" fmla="*/ 100 w 102"/>
                      <a:gd name="T41" fmla="*/ 22 h 54"/>
                      <a:gd name="T42" fmla="*/ 100 w 102"/>
                      <a:gd name="T43" fmla="*/ 26 h 54"/>
                      <a:gd name="T44" fmla="*/ 98 w 102"/>
                      <a:gd name="T45" fmla="*/ 36 h 54"/>
                      <a:gd name="T46" fmla="*/ 92 w 102"/>
                      <a:gd name="T47" fmla="*/ 36 h 54"/>
                      <a:gd name="T48" fmla="*/ 84 w 102"/>
                      <a:gd name="T49" fmla="*/ 44 h 54"/>
                      <a:gd name="T50" fmla="*/ 74 w 102"/>
                      <a:gd name="T51" fmla="*/ 44 h 54"/>
                      <a:gd name="T52" fmla="*/ 68 w 102"/>
                      <a:gd name="T53" fmla="*/ 46 h 54"/>
                      <a:gd name="T54" fmla="*/ 58 w 102"/>
                      <a:gd name="T55" fmla="*/ 50 h 54"/>
                      <a:gd name="T56" fmla="*/ 52 w 102"/>
                      <a:gd name="T57" fmla="*/ 52 h 54"/>
                      <a:gd name="T58" fmla="*/ 46 w 102"/>
                      <a:gd name="T59" fmla="*/ 54 h 54"/>
                      <a:gd name="T60" fmla="*/ 34 w 102"/>
                      <a:gd name="T61" fmla="*/ 54 h 54"/>
                      <a:gd name="T62" fmla="*/ 28 w 102"/>
                      <a:gd name="T63" fmla="*/ 52 h 54"/>
                      <a:gd name="T64" fmla="*/ 20 w 102"/>
                      <a:gd name="T65" fmla="*/ 52 h 54"/>
                      <a:gd name="T66" fmla="*/ 16 w 102"/>
                      <a:gd name="T67" fmla="*/ 46 h 54"/>
                      <a:gd name="T68" fmla="*/ 12 w 102"/>
                      <a:gd name="T69" fmla="*/ 52 h 54"/>
                      <a:gd name="T70" fmla="*/ 8 w 102"/>
                      <a:gd name="T71" fmla="*/ 50 h 54"/>
                      <a:gd name="T72" fmla="*/ 4 w 102"/>
                      <a:gd name="T73" fmla="*/ 5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02" h="54">
                        <a:moveTo>
                          <a:pt x="4" y="50"/>
                        </a:moveTo>
                        <a:lnTo>
                          <a:pt x="4" y="50"/>
                        </a:lnTo>
                        <a:lnTo>
                          <a:pt x="2" y="46"/>
                        </a:lnTo>
                        <a:lnTo>
                          <a:pt x="0" y="44"/>
                        </a:lnTo>
                        <a:lnTo>
                          <a:pt x="0" y="42"/>
                        </a:lnTo>
                        <a:lnTo>
                          <a:pt x="2" y="38"/>
                        </a:lnTo>
                        <a:lnTo>
                          <a:pt x="4" y="36"/>
                        </a:lnTo>
                        <a:lnTo>
                          <a:pt x="8" y="34"/>
                        </a:lnTo>
                        <a:lnTo>
                          <a:pt x="16" y="32"/>
                        </a:lnTo>
                        <a:lnTo>
                          <a:pt x="18" y="32"/>
                        </a:lnTo>
                        <a:lnTo>
                          <a:pt x="20" y="28"/>
                        </a:lnTo>
                        <a:lnTo>
                          <a:pt x="26" y="28"/>
                        </a:lnTo>
                        <a:lnTo>
                          <a:pt x="30" y="28"/>
                        </a:lnTo>
                        <a:lnTo>
                          <a:pt x="34" y="28"/>
                        </a:lnTo>
                        <a:lnTo>
                          <a:pt x="38" y="32"/>
                        </a:lnTo>
                        <a:lnTo>
                          <a:pt x="40" y="32"/>
                        </a:lnTo>
                        <a:lnTo>
                          <a:pt x="40" y="28"/>
                        </a:lnTo>
                        <a:lnTo>
                          <a:pt x="38" y="24"/>
                        </a:lnTo>
                        <a:lnTo>
                          <a:pt x="36" y="22"/>
                        </a:lnTo>
                        <a:lnTo>
                          <a:pt x="38" y="22"/>
                        </a:lnTo>
                        <a:lnTo>
                          <a:pt x="40" y="18"/>
                        </a:lnTo>
                        <a:lnTo>
                          <a:pt x="46" y="16"/>
                        </a:lnTo>
                        <a:lnTo>
                          <a:pt x="46" y="14"/>
                        </a:lnTo>
                        <a:lnTo>
                          <a:pt x="48" y="8"/>
                        </a:lnTo>
                        <a:lnTo>
                          <a:pt x="48" y="6"/>
                        </a:lnTo>
                        <a:lnTo>
                          <a:pt x="54" y="6"/>
                        </a:lnTo>
                        <a:lnTo>
                          <a:pt x="58" y="8"/>
                        </a:lnTo>
                        <a:lnTo>
                          <a:pt x="62" y="10"/>
                        </a:lnTo>
                        <a:lnTo>
                          <a:pt x="64" y="8"/>
                        </a:lnTo>
                        <a:lnTo>
                          <a:pt x="66" y="4"/>
                        </a:lnTo>
                        <a:lnTo>
                          <a:pt x="68" y="0"/>
                        </a:lnTo>
                        <a:lnTo>
                          <a:pt x="72" y="0"/>
                        </a:lnTo>
                        <a:lnTo>
                          <a:pt x="74" y="0"/>
                        </a:lnTo>
                        <a:lnTo>
                          <a:pt x="80" y="4"/>
                        </a:lnTo>
                        <a:lnTo>
                          <a:pt x="84" y="6"/>
                        </a:lnTo>
                        <a:lnTo>
                          <a:pt x="90" y="6"/>
                        </a:lnTo>
                        <a:lnTo>
                          <a:pt x="100" y="6"/>
                        </a:lnTo>
                        <a:lnTo>
                          <a:pt x="98" y="8"/>
                        </a:lnTo>
                        <a:lnTo>
                          <a:pt x="98" y="14"/>
                        </a:lnTo>
                        <a:lnTo>
                          <a:pt x="100" y="14"/>
                        </a:lnTo>
                        <a:lnTo>
                          <a:pt x="102" y="22"/>
                        </a:lnTo>
                        <a:lnTo>
                          <a:pt x="100" y="22"/>
                        </a:lnTo>
                        <a:lnTo>
                          <a:pt x="100" y="24"/>
                        </a:lnTo>
                        <a:lnTo>
                          <a:pt x="100" y="26"/>
                        </a:lnTo>
                        <a:lnTo>
                          <a:pt x="100" y="32"/>
                        </a:lnTo>
                        <a:lnTo>
                          <a:pt x="98" y="36"/>
                        </a:lnTo>
                        <a:lnTo>
                          <a:pt x="94" y="36"/>
                        </a:lnTo>
                        <a:lnTo>
                          <a:pt x="92" y="36"/>
                        </a:lnTo>
                        <a:lnTo>
                          <a:pt x="90" y="42"/>
                        </a:lnTo>
                        <a:lnTo>
                          <a:pt x="84" y="44"/>
                        </a:lnTo>
                        <a:lnTo>
                          <a:pt x="80" y="44"/>
                        </a:lnTo>
                        <a:lnTo>
                          <a:pt x="74" y="44"/>
                        </a:lnTo>
                        <a:lnTo>
                          <a:pt x="72" y="44"/>
                        </a:lnTo>
                        <a:lnTo>
                          <a:pt x="68" y="46"/>
                        </a:lnTo>
                        <a:lnTo>
                          <a:pt x="64" y="50"/>
                        </a:lnTo>
                        <a:lnTo>
                          <a:pt x="58" y="50"/>
                        </a:lnTo>
                        <a:lnTo>
                          <a:pt x="54" y="50"/>
                        </a:lnTo>
                        <a:lnTo>
                          <a:pt x="52" y="52"/>
                        </a:lnTo>
                        <a:lnTo>
                          <a:pt x="48" y="54"/>
                        </a:lnTo>
                        <a:lnTo>
                          <a:pt x="46" y="54"/>
                        </a:lnTo>
                        <a:lnTo>
                          <a:pt x="36" y="54"/>
                        </a:lnTo>
                        <a:lnTo>
                          <a:pt x="34" y="54"/>
                        </a:lnTo>
                        <a:lnTo>
                          <a:pt x="30" y="54"/>
                        </a:lnTo>
                        <a:lnTo>
                          <a:pt x="28" y="52"/>
                        </a:lnTo>
                        <a:lnTo>
                          <a:pt x="22" y="52"/>
                        </a:lnTo>
                        <a:lnTo>
                          <a:pt x="20" y="52"/>
                        </a:lnTo>
                        <a:lnTo>
                          <a:pt x="18" y="50"/>
                        </a:lnTo>
                        <a:lnTo>
                          <a:pt x="16" y="46"/>
                        </a:lnTo>
                        <a:lnTo>
                          <a:pt x="16" y="50"/>
                        </a:lnTo>
                        <a:lnTo>
                          <a:pt x="12" y="52"/>
                        </a:lnTo>
                        <a:lnTo>
                          <a:pt x="10" y="50"/>
                        </a:lnTo>
                        <a:lnTo>
                          <a:pt x="8" y="50"/>
                        </a:lnTo>
                        <a:lnTo>
                          <a:pt x="4" y="50"/>
                        </a:lnTo>
                        <a:lnTo>
                          <a:pt x="4" y="50"/>
                        </a:lnTo>
                        <a:lnTo>
                          <a:pt x="4" y="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0" name="Freeform 1707"/>
                  <p:cNvSpPr>
                    <a:spLocks noEditPoints="1"/>
                  </p:cNvSpPr>
                  <p:nvPr/>
                </p:nvSpPr>
                <p:spPr bwMode="auto">
                  <a:xfrm>
                    <a:off x="3263900" y="4775200"/>
                    <a:ext cx="920750" cy="990600"/>
                  </a:xfrm>
                  <a:custGeom>
                    <a:avLst/>
                    <a:gdLst>
                      <a:gd name="T0" fmla="*/ 32 w 580"/>
                      <a:gd name="T1" fmla="*/ 362 h 624"/>
                      <a:gd name="T2" fmla="*/ 40 w 580"/>
                      <a:gd name="T3" fmla="*/ 434 h 624"/>
                      <a:gd name="T4" fmla="*/ 80 w 580"/>
                      <a:gd name="T5" fmla="*/ 430 h 624"/>
                      <a:gd name="T6" fmla="*/ 126 w 580"/>
                      <a:gd name="T7" fmla="*/ 420 h 624"/>
                      <a:gd name="T8" fmla="*/ 156 w 580"/>
                      <a:gd name="T9" fmla="*/ 412 h 624"/>
                      <a:gd name="T10" fmla="*/ 180 w 580"/>
                      <a:gd name="T11" fmla="*/ 402 h 624"/>
                      <a:gd name="T12" fmla="*/ 248 w 580"/>
                      <a:gd name="T13" fmla="*/ 378 h 624"/>
                      <a:gd name="T14" fmla="*/ 294 w 580"/>
                      <a:gd name="T15" fmla="*/ 388 h 624"/>
                      <a:gd name="T16" fmla="*/ 302 w 580"/>
                      <a:gd name="T17" fmla="*/ 410 h 624"/>
                      <a:gd name="T18" fmla="*/ 350 w 580"/>
                      <a:gd name="T19" fmla="*/ 406 h 624"/>
                      <a:gd name="T20" fmla="*/ 340 w 580"/>
                      <a:gd name="T21" fmla="*/ 450 h 624"/>
                      <a:gd name="T22" fmla="*/ 362 w 580"/>
                      <a:gd name="T23" fmla="*/ 446 h 624"/>
                      <a:gd name="T24" fmla="*/ 410 w 580"/>
                      <a:gd name="T25" fmla="*/ 516 h 624"/>
                      <a:gd name="T26" fmla="*/ 440 w 580"/>
                      <a:gd name="T27" fmla="*/ 524 h 624"/>
                      <a:gd name="T28" fmla="*/ 456 w 580"/>
                      <a:gd name="T29" fmla="*/ 512 h 624"/>
                      <a:gd name="T30" fmla="*/ 482 w 580"/>
                      <a:gd name="T31" fmla="*/ 528 h 624"/>
                      <a:gd name="T32" fmla="*/ 528 w 580"/>
                      <a:gd name="T33" fmla="*/ 496 h 624"/>
                      <a:gd name="T34" fmla="*/ 534 w 580"/>
                      <a:gd name="T35" fmla="*/ 458 h 624"/>
                      <a:gd name="T36" fmla="*/ 566 w 580"/>
                      <a:gd name="T37" fmla="*/ 396 h 624"/>
                      <a:gd name="T38" fmla="*/ 572 w 580"/>
                      <a:gd name="T39" fmla="*/ 352 h 624"/>
                      <a:gd name="T40" fmla="*/ 572 w 580"/>
                      <a:gd name="T41" fmla="*/ 272 h 624"/>
                      <a:gd name="T42" fmla="*/ 534 w 580"/>
                      <a:gd name="T43" fmla="*/ 208 h 624"/>
                      <a:gd name="T44" fmla="*/ 516 w 580"/>
                      <a:gd name="T45" fmla="*/ 168 h 624"/>
                      <a:gd name="T46" fmla="*/ 474 w 580"/>
                      <a:gd name="T47" fmla="*/ 108 h 624"/>
                      <a:gd name="T48" fmla="*/ 454 w 580"/>
                      <a:gd name="T49" fmla="*/ 64 h 624"/>
                      <a:gd name="T50" fmla="*/ 422 w 580"/>
                      <a:gd name="T51" fmla="*/ 0 h 624"/>
                      <a:gd name="T52" fmla="*/ 404 w 580"/>
                      <a:gd name="T53" fmla="*/ 96 h 624"/>
                      <a:gd name="T54" fmla="*/ 384 w 580"/>
                      <a:gd name="T55" fmla="*/ 122 h 624"/>
                      <a:gd name="T56" fmla="*/ 356 w 580"/>
                      <a:gd name="T57" fmla="*/ 90 h 624"/>
                      <a:gd name="T58" fmla="*/ 326 w 580"/>
                      <a:gd name="T59" fmla="*/ 44 h 624"/>
                      <a:gd name="T60" fmla="*/ 340 w 580"/>
                      <a:gd name="T61" fmla="*/ 18 h 624"/>
                      <a:gd name="T62" fmla="*/ 292 w 580"/>
                      <a:gd name="T63" fmla="*/ 12 h 624"/>
                      <a:gd name="T64" fmla="*/ 268 w 580"/>
                      <a:gd name="T65" fmla="*/ 6 h 624"/>
                      <a:gd name="T66" fmla="*/ 264 w 580"/>
                      <a:gd name="T67" fmla="*/ 24 h 624"/>
                      <a:gd name="T68" fmla="*/ 240 w 580"/>
                      <a:gd name="T69" fmla="*/ 44 h 624"/>
                      <a:gd name="T70" fmla="*/ 222 w 580"/>
                      <a:gd name="T71" fmla="*/ 70 h 624"/>
                      <a:gd name="T72" fmla="*/ 190 w 580"/>
                      <a:gd name="T73" fmla="*/ 58 h 624"/>
                      <a:gd name="T74" fmla="*/ 174 w 580"/>
                      <a:gd name="T75" fmla="*/ 72 h 624"/>
                      <a:gd name="T76" fmla="*/ 156 w 580"/>
                      <a:gd name="T77" fmla="*/ 88 h 624"/>
                      <a:gd name="T78" fmla="*/ 140 w 580"/>
                      <a:gd name="T79" fmla="*/ 100 h 624"/>
                      <a:gd name="T80" fmla="*/ 112 w 580"/>
                      <a:gd name="T81" fmla="*/ 152 h 624"/>
                      <a:gd name="T82" fmla="*/ 80 w 580"/>
                      <a:gd name="T83" fmla="*/ 170 h 624"/>
                      <a:gd name="T84" fmla="*/ 44 w 580"/>
                      <a:gd name="T85" fmla="*/ 180 h 624"/>
                      <a:gd name="T86" fmla="*/ 8 w 580"/>
                      <a:gd name="T87" fmla="*/ 220 h 624"/>
                      <a:gd name="T88" fmla="*/ 10 w 580"/>
                      <a:gd name="T89" fmla="*/ 256 h 624"/>
                      <a:gd name="T90" fmla="*/ 14 w 580"/>
                      <a:gd name="T91" fmla="*/ 284 h 624"/>
                      <a:gd name="T92" fmla="*/ 14 w 580"/>
                      <a:gd name="T93" fmla="*/ 314 h 624"/>
                      <a:gd name="T94" fmla="*/ 486 w 580"/>
                      <a:gd name="T95" fmla="*/ 618 h 624"/>
                      <a:gd name="T96" fmla="*/ 458 w 580"/>
                      <a:gd name="T97" fmla="*/ 594 h 624"/>
                      <a:gd name="T98" fmla="*/ 484 w 580"/>
                      <a:gd name="T99" fmla="*/ 622 h 624"/>
                      <a:gd name="T100" fmla="*/ 502 w 580"/>
                      <a:gd name="T101" fmla="*/ 582 h 624"/>
                      <a:gd name="T102" fmla="*/ 498 w 580"/>
                      <a:gd name="T103" fmla="*/ 558 h 624"/>
                      <a:gd name="T104" fmla="*/ 436 w 580"/>
                      <a:gd name="T105" fmla="*/ 546 h 624"/>
                      <a:gd name="T106" fmla="*/ 344 w 580"/>
                      <a:gd name="T107" fmla="*/ 468 h 624"/>
                      <a:gd name="T108" fmla="*/ 320 w 580"/>
                      <a:gd name="T109" fmla="*/ 376 h 624"/>
                      <a:gd name="T110" fmla="*/ 330 w 580"/>
                      <a:gd name="T111" fmla="*/ 380 h 624"/>
                      <a:gd name="T112" fmla="*/ 356 w 580"/>
                      <a:gd name="T113" fmla="*/ 374 h 624"/>
                      <a:gd name="T114" fmla="*/ 2 w 580"/>
                      <a:gd name="T115" fmla="*/ 280 h 624"/>
                      <a:gd name="T116" fmla="*/ 376 w 580"/>
                      <a:gd name="T117" fmla="*/ 100 h 624"/>
                      <a:gd name="T118" fmla="*/ 340 w 580"/>
                      <a:gd name="T119" fmla="*/ 50 h 624"/>
                      <a:gd name="T120" fmla="*/ 246 w 580"/>
                      <a:gd name="T121" fmla="*/ 16 h 624"/>
                      <a:gd name="T122" fmla="*/ 256 w 580"/>
                      <a:gd name="T123" fmla="*/ 16 h 624"/>
                      <a:gd name="T124" fmla="*/ 264 w 580"/>
                      <a:gd name="T125" fmla="*/ 12 h 6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80" h="624">
                        <a:moveTo>
                          <a:pt x="26" y="320"/>
                        </a:moveTo>
                        <a:lnTo>
                          <a:pt x="26" y="320"/>
                        </a:lnTo>
                        <a:lnTo>
                          <a:pt x="26" y="322"/>
                        </a:lnTo>
                        <a:lnTo>
                          <a:pt x="22" y="324"/>
                        </a:lnTo>
                        <a:lnTo>
                          <a:pt x="22" y="326"/>
                        </a:lnTo>
                        <a:lnTo>
                          <a:pt x="26" y="332"/>
                        </a:lnTo>
                        <a:lnTo>
                          <a:pt x="28" y="340"/>
                        </a:lnTo>
                        <a:lnTo>
                          <a:pt x="28" y="360"/>
                        </a:lnTo>
                        <a:lnTo>
                          <a:pt x="32" y="362"/>
                        </a:lnTo>
                        <a:lnTo>
                          <a:pt x="36" y="374"/>
                        </a:lnTo>
                        <a:lnTo>
                          <a:pt x="36" y="384"/>
                        </a:lnTo>
                        <a:lnTo>
                          <a:pt x="38" y="384"/>
                        </a:lnTo>
                        <a:lnTo>
                          <a:pt x="38" y="398"/>
                        </a:lnTo>
                        <a:lnTo>
                          <a:pt x="36" y="420"/>
                        </a:lnTo>
                        <a:lnTo>
                          <a:pt x="26" y="420"/>
                        </a:lnTo>
                        <a:lnTo>
                          <a:pt x="28" y="430"/>
                        </a:lnTo>
                        <a:lnTo>
                          <a:pt x="36" y="432"/>
                        </a:lnTo>
                        <a:lnTo>
                          <a:pt x="40" y="434"/>
                        </a:lnTo>
                        <a:lnTo>
                          <a:pt x="40" y="438"/>
                        </a:lnTo>
                        <a:lnTo>
                          <a:pt x="44" y="440"/>
                        </a:lnTo>
                        <a:lnTo>
                          <a:pt x="46" y="442"/>
                        </a:lnTo>
                        <a:lnTo>
                          <a:pt x="50" y="442"/>
                        </a:lnTo>
                        <a:lnTo>
                          <a:pt x="56" y="440"/>
                        </a:lnTo>
                        <a:lnTo>
                          <a:pt x="62" y="446"/>
                        </a:lnTo>
                        <a:lnTo>
                          <a:pt x="68" y="446"/>
                        </a:lnTo>
                        <a:lnTo>
                          <a:pt x="74" y="440"/>
                        </a:lnTo>
                        <a:lnTo>
                          <a:pt x="80" y="430"/>
                        </a:lnTo>
                        <a:lnTo>
                          <a:pt x="84" y="434"/>
                        </a:lnTo>
                        <a:lnTo>
                          <a:pt x="86" y="434"/>
                        </a:lnTo>
                        <a:lnTo>
                          <a:pt x="90" y="438"/>
                        </a:lnTo>
                        <a:lnTo>
                          <a:pt x="90" y="434"/>
                        </a:lnTo>
                        <a:lnTo>
                          <a:pt x="90" y="430"/>
                        </a:lnTo>
                        <a:lnTo>
                          <a:pt x="90" y="424"/>
                        </a:lnTo>
                        <a:lnTo>
                          <a:pt x="96" y="428"/>
                        </a:lnTo>
                        <a:lnTo>
                          <a:pt x="110" y="424"/>
                        </a:lnTo>
                        <a:lnTo>
                          <a:pt x="126" y="420"/>
                        </a:lnTo>
                        <a:lnTo>
                          <a:pt x="128" y="422"/>
                        </a:lnTo>
                        <a:lnTo>
                          <a:pt x="130" y="424"/>
                        </a:lnTo>
                        <a:lnTo>
                          <a:pt x="138" y="420"/>
                        </a:lnTo>
                        <a:lnTo>
                          <a:pt x="144" y="422"/>
                        </a:lnTo>
                        <a:lnTo>
                          <a:pt x="146" y="424"/>
                        </a:lnTo>
                        <a:lnTo>
                          <a:pt x="148" y="422"/>
                        </a:lnTo>
                        <a:lnTo>
                          <a:pt x="154" y="420"/>
                        </a:lnTo>
                        <a:lnTo>
                          <a:pt x="154" y="414"/>
                        </a:lnTo>
                        <a:lnTo>
                          <a:pt x="156" y="412"/>
                        </a:lnTo>
                        <a:lnTo>
                          <a:pt x="158" y="406"/>
                        </a:lnTo>
                        <a:lnTo>
                          <a:pt x="162" y="406"/>
                        </a:lnTo>
                        <a:lnTo>
                          <a:pt x="164" y="406"/>
                        </a:lnTo>
                        <a:lnTo>
                          <a:pt x="166" y="406"/>
                        </a:lnTo>
                        <a:lnTo>
                          <a:pt x="168" y="406"/>
                        </a:lnTo>
                        <a:lnTo>
                          <a:pt x="168" y="404"/>
                        </a:lnTo>
                        <a:lnTo>
                          <a:pt x="172" y="402"/>
                        </a:lnTo>
                        <a:lnTo>
                          <a:pt x="174" y="402"/>
                        </a:lnTo>
                        <a:lnTo>
                          <a:pt x="180" y="402"/>
                        </a:lnTo>
                        <a:lnTo>
                          <a:pt x="180" y="396"/>
                        </a:lnTo>
                        <a:lnTo>
                          <a:pt x="182" y="394"/>
                        </a:lnTo>
                        <a:lnTo>
                          <a:pt x="184" y="394"/>
                        </a:lnTo>
                        <a:lnTo>
                          <a:pt x="184" y="392"/>
                        </a:lnTo>
                        <a:lnTo>
                          <a:pt x="190" y="392"/>
                        </a:lnTo>
                        <a:lnTo>
                          <a:pt x="198" y="394"/>
                        </a:lnTo>
                        <a:lnTo>
                          <a:pt x="210" y="392"/>
                        </a:lnTo>
                        <a:lnTo>
                          <a:pt x="230" y="384"/>
                        </a:lnTo>
                        <a:lnTo>
                          <a:pt x="248" y="378"/>
                        </a:lnTo>
                        <a:lnTo>
                          <a:pt x="256" y="378"/>
                        </a:lnTo>
                        <a:lnTo>
                          <a:pt x="264" y="378"/>
                        </a:lnTo>
                        <a:lnTo>
                          <a:pt x="266" y="380"/>
                        </a:lnTo>
                        <a:lnTo>
                          <a:pt x="268" y="384"/>
                        </a:lnTo>
                        <a:lnTo>
                          <a:pt x="272" y="388"/>
                        </a:lnTo>
                        <a:lnTo>
                          <a:pt x="276" y="388"/>
                        </a:lnTo>
                        <a:lnTo>
                          <a:pt x="282" y="388"/>
                        </a:lnTo>
                        <a:lnTo>
                          <a:pt x="290" y="388"/>
                        </a:lnTo>
                        <a:lnTo>
                          <a:pt x="294" y="388"/>
                        </a:lnTo>
                        <a:lnTo>
                          <a:pt x="294" y="392"/>
                        </a:lnTo>
                        <a:lnTo>
                          <a:pt x="298" y="394"/>
                        </a:lnTo>
                        <a:lnTo>
                          <a:pt x="294" y="398"/>
                        </a:lnTo>
                        <a:lnTo>
                          <a:pt x="302" y="398"/>
                        </a:lnTo>
                        <a:lnTo>
                          <a:pt x="304" y="398"/>
                        </a:lnTo>
                        <a:lnTo>
                          <a:pt x="302" y="404"/>
                        </a:lnTo>
                        <a:lnTo>
                          <a:pt x="300" y="404"/>
                        </a:lnTo>
                        <a:lnTo>
                          <a:pt x="300" y="406"/>
                        </a:lnTo>
                        <a:lnTo>
                          <a:pt x="302" y="410"/>
                        </a:lnTo>
                        <a:lnTo>
                          <a:pt x="312" y="412"/>
                        </a:lnTo>
                        <a:lnTo>
                          <a:pt x="312" y="422"/>
                        </a:lnTo>
                        <a:lnTo>
                          <a:pt x="318" y="434"/>
                        </a:lnTo>
                        <a:lnTo>
                          <a:pt x="322" y="438"/>
                        </a:lnTo>
                        <a:lnTo>
                          <a:pt x="338" y="420"/>
                        </a:lnTo>
                        <a:lnTo>
                          <a:pt x="340" y="420"/>
                        </a:lnTo>
                        <a:lnTo>
                          <a:pt x="344" y="420"/>
                        </a:lnTo>
                        <a:lnTo>
                          <a:pt x="348" y="412"/>
                        </a:lnTo>
                        <a:lnTo>
                          <a:pt x="350" y="406"/>
                        </a:lnTo>
                        <a:lnTo>
                          <a:pt x="354" y="406"/>
                        </a:lnTo>
                        <a:lnTo>
                          <a:pt x="354" y="410"/>
                        </a:lnTo>
                        <a:lnTo>
                          <a:pt x="354" y="420"/>
                        </a:lnTo>
                        <a:lnTo>
                          <a:pt x="346" y="432"/>
                        </a:lnTo>
                        <a:lnTo>
                          <a:pt x="348" y="438"/>
                        </a:lnTo>
                        <a:lnTo>
                          <a:pt x="348" y="442"/>
                        </a:lnTo>
                        <a:lnTo>
                          <a:pt x="344" y="446"/>
                        </a:lnTo>
                        <a:lnTo>
                          <a:pt x="340" y="446"/>
                        </a:lnTo>
                        <a:lnTo>
                          <a:pt x="340" y="450"/>
                        </a:lnTo>
                        <a:lnTo>
                          <a:pt x="344" y="448"/>
                        </a:lnTo>
                        <a:lnTo>
                          <a:pt x="348" y="446"/>
                        </a:lnTo>
                        <a:lnTo>
                          <a:pt x="350" y="442"/>
                        </a:lnTo>
                        <a:lnTo>
                          <a:pt x="354" y="432"/>
                        </a:lnTo>
                        <a:lnTo>
                          <a:pt x="358" y="432"/>
                        </a:lnTo>
                        <a:lnTo>
                          <a:pt x="358" y="434"/>
                        </a:lnTo>
                        <a:lnTo>
                          <a:pt x="356" y="434"/>
                        </a:lnTo>
                        <a:lnTo>
                          <a:pt x="358" y="438"/>
                        </a:lnTo>
                        <a:lnTo>
                          <a:pt x="362" y="446"/>
                        </a:lnTo>
                        <a:lnTo>
                          <a:pt x="364" y="456"/>
                        </a:lnTo>
                        <a:lnTo>
                          <a:pt x="362" y="460"/>
                        </a:lnTo>
                        <a:lnTo>
                          <a:pt x="376" y="456"/>
                        </a:lnTo>
                        <a:lnTo>
                          <a:pt x="382" y="476"/>
                        </a:lnTo>
                        <a:lnTo>
                          <a:pt x="382" y="496"/>
                        </a:lnTo>
                        <a:lnTo>
                          <a:pt x="392" y="502"/>
                        </a:lnTo>
                        <a:lnTo>
                          <a:pt x="392" y="506"/>
                        </a:lnTo>
                        <a:lnTo>
                          <a:pt x="394" y="510"/>
                        </a:lnTo>
                        <a:lnTo>
                          <a:pt x="410" y="516"/>
                        </a:lnTo>
                        <a:lnTo>
                          <a:pt x="410" y="514"/>
                        </a:lnTo>
                        <a:lnTo>
                          <a:pt x="412" y="512"/>
                        </a:lnTo>
                        <a:lnTo>
                          <a:pt x="418" y="514"/>
                        </a:lnTo>
                        <a:lnTo>
                          <a:pt x="418" y="516"/>
                        </a:lnTo>
                        <a:lnTo>
                          <a:pt x="422" y="524"/>
                        </a:lnTo>
                        <a:lnTo>
                          <a:pt x="428" y="528"/>
                        </a:lnTo>
                        <a:lnTo>
                          <a:pt x="434" y="528"/>
                        </a:lnTo>
                        <a:lnTo>
                          <a:pt x="438" y="528"/>
                        </a:lnTo>
                        <a:lnTo>
                          <a:pt x="440" y="524"/>
                        </a:lnTo>
                        <a:lnTo>
                          <a:pt x="444" y="520"/>
                        </a:lnTo>
                        <a:lnTo>
                          <a:pt x="446" y="514"/>
                        </a:lnTo>
                        <a:lnTo>
                          <a:pt x="452" y="514"/>
                        </a:lnTo>
                        <a:lnTo>
                          <a:pt x="452" y="512"/>
                        </a:lnTo>
                        <a:lnTo>
                          <a:pt x="448" y="510"/>
                        </a:lnTo>
                        <a:lnTo>
                          <a:pt x="458" y="504"/>
                        </a:lnTo>
                        <a:lnTo>
                          <a:pt x="458" y="506"/>
                        </a:lnTo>
                        <a:lnTo>
                          <a:pt x="462" y="510"/>
                        </a:lnTo>
                        <a:lnTo>
                          <a:pt x="456" y="512"/>
                        </a:lnTo>
                        <a:lnTo>
                          <a:pt x="454" y="516"/>
                        </a:lnTo>
                        <a:lnTo>
                          <a:pt x="466" y="514"/>
                        </a:lnTo>
                        <a:lnTo>
                          <a:pt x="462" y="522"/>
                        </a:lnTo>
                        <a:lnTo>
                          <a:pt x="474" y="528"/>
                        </a:lnTo>
                        <a:lnTo>
                          <a:pt x="474" y="532"/>
                        </a:lnTo>
                        <a:lnTo>
                          <a:pt x="476" y="534"/>
                        </a:lnTo>
                        <a:lnTo>
                          <a:pt x="476" y="532"/>
                        </a:lnTo>
                        <a:lnTo>
                          <a:pt x="480" y="528"/>
                        </a:lnTo>
                        <a:lnTo>
                          <a:pt x="482" y="528"/>
                        </a:lnTo>
                        <a:lnTo>
                          <a:pt x="484" y="528"/>
                        </a:lnTo>
                        <a:lnTo>
                          <a:pt x="490" y="524"/>
                        </a:lnTo>
                        <a:lnTo>
                          <a:pt x="492" y="516"/>
                        </a:lnTo>
                        <a:lnTo>
                          <a:pt x="498" y="506"/>
                        </a:lnTo>
                        <a:lnTo>
                          <a:pt x="512" y="506"/>
                        </a:lnTo>
                        <a:lnTo>
                          <a:pt x="522" y="506"/>
                        </a:lnTo>
                        <a:lnTo>
                          <a:pt x="522" y="504"/>
                        </a:lnTo>
                        <a:lnTo>
                          <a:pt x="528" y="502"/>
                        </a:lnTo>
                        <a:lnTo>
                          <a:pt x="528" y="496"/>
                        </a:lnTo>
                        <a:lnTo>
                          <a:pt x="530" y="492"/>
                        </a:lnTo>
                        <a:lnTo>
                          <a:pt x="528" y="492"/>
                        </a:lnTo>
                        <a:lnTo>
                          <a:pt x="526" y="488"/>
                        </a:lnTo>
                        <a:lnTo>
                          <a:pt x="522" y="486"/>
                        </a:lnTo>
                        <a:lnTo>
                          <a:pt x="522" y="484"/>
                        </a:lnTo>
                        <a:lnTo>
                          <a:pt x="530" y="478"/>
                        </a:lnTo>
                        <a:lnTo>
                          <a:pt x="530" y="474"/>
                        </a:lnTo>
                        <a:lnTo>
                          <a:pt x="530" y="468"/>
                        </a:lnTo>
                        <a:lnTo>
                          <a:pt x="534" y="458"/>
                        </a:lnTo>
                        <a:lnTo>
                          <a:pt x="538" y="448"/>
                        </a:lnTo>
                        <a:lnTo>
                          <a:pt x="544" y="438"/>
                        </a:lnTo>
                        <a:lnTo>
                          <a:pt x="544" y="424"/>
                        </a:lnTo>
                        <a:lnTo>
                          <a:pt x="544" y="416"/>
                        </a:lnTo>
                        <a:lnTo>
                          <a:pt x="552" y="416"/>
                        </a:lnTo>
                        <a:lnTo>
                          <a:pt x="552" y="410"/>
                        </a:lnTo>
                        <a:lnTo>
                          <a:pt x="556" y="404"/>
                        </a:lnTo>
                        <a:lnTo>
                          <a:pt x="566" y="402"/>
                        </a:lnTo>
                        <a:lnTo>
                          <a:pt x="566" y="396"/>
                        </a:lnTo>
                        <a:lnTo>
                          <a:pt x="564" y="396"/>
                        </a:lnTo>
                        <a:lnTo>
                          <a:pt x="564" y="394"/>
                        </a:lnTo>
                        <a:lnTo>
                          <a:pt x="566" y="388"/>
                        </a:lnTo>
                        <a:lnTo>
                          <a:pt x="570" y="388"/>
                        </a:lnTo>
                        <a:lnTo>
                          <a:pt x="572" y="384"/>
                        </a:lnTo>
                        <a:lnTo>
                          <a:pt x="572" y="374"/>
                        </a:lnTo>
                        <a:lnTo>
                          <a:pt x="572" y="368"/>
                        </a:lnTo>
                        <a:lnTo>
                          <a:pt x="572" y="366"/>
                        </a:lnTo>
                        <a:lnTo>
                          <a:pt x="572" y="352"/>
                        </a:lnTo>
                        <a:lnTo>
                          <a:pt x="572" y="340"/>
                        </a:lnTo>
                        <a:lnTo>
                          <a:pt x="576" y="340"/>
                        </a:lnTo>
                        <a:lnTo>
                          <a:pt x="580" y="332"/>
                        </a:lnTo>
                        <a:lnTo>
                          <a:pt x="580" y="322"/>
                        </a:lnTo>
                        <a:lnTo>
                          <a:pt x="576" y="316"/>
                        </a:lnTo>
                        <a:lnTo>
                          <a:pt x="570" y="302"/>
                        </a:lnTo>
                        <a:lnTo>
                          <a:pt x="570" y="294"/>
                        </a:lnTo>
                        <a:lnTo>
                          <a:pt x="572" y="284"/>
                        </a:lnTo>
                        <a:lnTo>
                          <a:pt x="572" y="272"/>
                        </a:lnTo>
                        <a:lnTo>
                          <a:pt x="570" y="262"/>
                        </a:lnTo>
                        <a:lnTo>
                          <a:pt x="556" y="256"/>
                        </a:lnTo>
                        <a:lnTo>
                          <a:pt x="556" y="250"/>
                        </a:lnTo>
                        <a:lnTo>
                          <a:pt x="556" y="244"/>
                        </a:lnTo>
                        <a:lnTo>
                          <a:pt x="548" y="240"/>
                        </a:lnTo>
                        <a:lnTo>
                          <a:pt x="544" y="238"/>
                        </a:lnTo>
                        <a:lnTo>
                          <a:pt x="540" y="226"/>
                        </a:lnTo>
                        <a:lnTo>
                          <a:pt x="540" y="214"/>
                        </a:lnTo>
                        <a:lnTo>
                          <a:pt x="534" y="208"/>
                        </a:lnTo>
                        <a:lnTo>
                          <a:pt x="522" y="206"/>
                        </a:lnTo>
                        <a:lnTo>
                          <a:pt x="522" y="190"/>
                        </a:lnTo>
                        <a:lnTo>
                          <a:pt x="520" y="184"/>
                        </a:lnTo>
                        <a:lnTo>
                          <a:pt x="516" y="178"/>
                        </a:lnTo>
                        <a:lnTo>
                          <a:pt x="512" y="178"/>
                        </a:lnTo>
                        <a:lnTo>
                          <a:pt x="516" y="176"/>
                        </a:lnTo>
                        <a:lnTo>
                          <a:pt x="516" y="172"/>
                        </a:lnTo>
                        <a:lnTo>
                          <a:pt x="516" y="170"/>
                        </a:lnTo>
                        <a:lnTo>
                          <a:pt x="516" y="168"/>
                        </a:lnTo>
                        <a:lnTo>
                          <a:pt x="516" y="166"/>
                        </a:lnTo>
                        <a:lnTo>
                          <a:pt x="494" y="154"/>
                        </a:lnTo>
                        <a:lnTo>
                          <a:pt x="484" y="150"/>
                        </a:lnTo>
                        <a:lnTo>
                          <a:pt x="480" y="144"/>
                        </a:lnTo>
                        <a:lnTo>
                          <a:pt x="476" y="136"/>
                        </a:lnTo>
                        <a:lnTo>
                          <a:pt x="476" y="130"/>
                        </a:lnTo>
                        <a:lnTo>
                          <a:pt x="476" y="122"/>
                        </a:lnTo>
                        <a:lnTo>
                          <a:pt x="476" y="114"/>
                        </a:lnTo>
                        <a:lnTo>
                          <a:pt x="474" y="108"/>
                        </a:lnTo>
                        <a:lnTo>
                          <a:pt x="472" y="104"/>
                        </a:lnTo>
                        <a:lnTo>
                          <a:pt x="464" y="96"/>
                        </a:lnTo>
                        <a:lnTo>
                          <a:pt x="464" y="88"/>
                        </a:lnTo>
                        <a:lnTo>
                          <a:pt x="466" y="82"/>
                        </a:lnTo>
                        <a:lnTo>
                          <a:pt x="466" y="76"/>
                        </a:lnTo>
                        <a:lnTo>
                          <a:pt x="464" y="70"/>
                        </a:lnTo>
                        <a:lnTo>
                          <a:pt x="458" y="70"/>
                        </a:lnTo>
                        <a:lnTo>
                          <a:pt x="456" y="64"/>
                        </a:lnTo>
                        <a:lnTo>
                          <a:pt x="454" y="64"/>
                        </a:lnTo>
                        <a:lnTo>
                          <a:pt x="454" y="58"/>
                        </a:lnTo>
                        <a:lnTo>
                          <a:pt x="446" y="60"/>
                        </a:lnTo>
                        <a:lnTo>
                          <a:pt x="446" y="64"/>
                        </a:lnTo>
                        <a:lnTo>
                          <a:pt x="444" y="64"/>
                        </a:lnTo>
                        <a:lnTo>
                          <a:pt x="444" y="62"/>
                        </a:lnTo>
                        <a:lnTo>
                          <a:pt x="440" y="62"/>
                        </a:lnTo>
                        <a:lnTo>
                          <a:pt x="438" y="42"/>
                        </a:lnTo>
                        <a:lnTo>
                          <a:pt x="436" y="30"/>
                        </a:lnTo>
                        <a:lnTo>
                          <a:pt x="422" y="0"/>
                        </a:lnTo>
                        <a:lnTo>
                          <a:pt x="416" y="0"/>
                        </a:lnTo>
                        <a:lnTo>
                          <a:pt x="412" y="24"/>
                        </a:lnTo>
                        <a:lnTo>
                          <a:pt x="412" y="44"/>
                        </a:lnTo>
                        <a:lnTo>
                          <a:pt x="410" y="48"/>
                        </a:lnTo>
                        <a:lnTo>
                          <a:pt x="408" y="60"/>
                        </a:lnTo>
                        <a:lnTo>
                          <a:pt x="410" y="70"/>
                        </a:lnTo>
                        <a:lnTo>
                          <a:pt x="410" y="80"/>
                        </a:lnTo>
                        <a:lnTo>
                          <a:pt x="410" y="94"/>
                        </a:lnTo>
                        <a:lnTo>
                          <a:pt x="404" y="96"/>
                        </a:lnTo>
                        <a:lnTo>
                          <a:pt x="404" y="100"/>
                        </a:lnTo>
                        <a:lnTo>
                          <a:pt x="404" y="106"/>
                        </a:lnTo>
                        <a:lnTo>
                          <a:pt x="400" y="112"/>
                        </a:lnTo>
                        <a:lnTo>
                          <a:pt x="400" y="116"/>
                        </a:lnTo>
                        <a:lnTo>
                          <a:pt x="400" y="122"/>
                        </a:lnTo>
                        <a:lnTo>
                          <a:pt x="398" y="122"/>
                        </a:lnTo>
                        <a:lnTo>
                          <a:pt x="394" y="122"/>
                        </a:lnTo>
                        <a:lnTo>
                          <a:pt x="390" y="122"/>
                        </a:lnTo>
                        <a:lnTo>
                          <a:pt x="384" y="122"/>
                        </a:lnTo>
                        <a:lnTo>
                          <a:pt x="382" y="122"/>
                        </a:lnTo>
                        <a:lnTo>
                          <a:pt x="380" y="116"/>
                        </a:lnTo>
                        <a:lnTo>
                          <a:pt x="376" y="108"/>
                        </a:lnTo>
                        <a:lnTo>
                          <a:pt x="374" y="108"/>
                        </a:lnTo>
                        <a:lnTo>
                          <a:pt x="372" y="108"/>
                        </a:lnTo>
                        <a:lnTo>
                          <a:pt x="366" y="106"/>
                        </a:lnTo>
                        <a:lnTo>
                          <a:pt x="364" y="100"/>
                        </a:lnTo>
                        <a:lnTo>
                          <a:pt x="358" y="96"/>
                        </a:lnTo>
                        <a:lnTo>
                          <a:pt x="356" y="90"/>
                        </a:lnTo>
                        <a:lnTo>
                          <a:pt x="346" y="88"/>
                        </a:lnTo>
                        <a:lnTo>
                          <a:pt x="338" y="88"/>
                        </a:lnTo>
                        <a:lnTo>
                          <a:pt x="338" y="82"/>
                        </a:lnTo>
                        <a:lnTo>
                          <a:pt x="322" y="76"/>
                        </a:lnTo>
                        <a:lnTo>
                          <a:pt x="322" y="60"/>
                        </a:lnTo>
                        <a:lnTo>
                          <a:pt x="328" y="58"/>
                        </a:lnTo>
                        <a:lnTo>
                          <a:pt x="330" y="50"/>
                        </a:lnTo>
                        <a:lnTo>
                          <a:pt x="328" y="48"/>
                        </a:lnTo>
                        <a:lnTo>
                          <a:pt x="326" y="44"/>
                        </a:lnTo>
                        <a:lnTo>
                          <a:pt x="330" y="44"/>
                        </a:lnTo>
                        <a:lnTo>
                          <a:pt x="338" y="44"/>
                        </a:lnTo>
                        <a:lnTo>
                          <a:pt x="338" y="36"/>
                        </a:lnTo>
                        <a:lnTo>
                          <a:pt x="336" y="36"/>
                        </a:lnTo>
                        <a:lnTo>
                          <a:pt x="336" y="34"/>
                        </a:lnTo>
                        <a:lnTo>
                          <a:pt x="338" y="32"/>
                        </a:lnTo>
                        <a:lnTo>
                          <a:pt x="340" y="30"/>
                        </a:lnTo>
                        <a:lnTo>
                          <a:pt x="344" y="26"/>
                        </a:lnTo>
                        <a:lnTo>
                          <a:pt x="340" y="18"/>
                        </a:lnTo>
                        <a:lnTo>
                          <a:pt x="328" y="24"/>
                        </a:lnTo>
                        <a:lnTo>
                          <a:pt x="326" y="18"/>
                        </a:lnTo>
                        <a:lnTo>
                          <a:pt x="316" y="18"/>
                        </a:lnTo>
                        <a:lnTo>
                          <a:pt x="302" y="16"/>
                        </a:lnTo>
                        <a:lnTo>
                          <a:pt x="300" y="16"/>
                        </a:lnTo>
                        <a:lnTo>
                          <a:pt x="298" y="16"/>
                        </a:lnTo>
                        <a:lnTo>
                          <a:pt x="300" y="16"/>
                        </a:lnTo>
                        <a:lnTo>
                          <a:pt x="294" y="14"/>
                        </a:lnTo>
                        <a:lnTo>
                          <a:pt x="292" y="12"/>
                        </a:lnTo>
                        <a:lnTo>
                          <a:pt x="290" y="14"/>
                        </a:lnTo>
                        <a:lnTo>
                          <a:pt x="286" y="14"/>
                        </a:lnTo>
                        <a:lnTo>
                          <a:pt x="290" y="16"/>
                        </a:lnTo>
                        <a:lnTo>
                          <a:pt x="284" y="14"/>
                        </a:lnTo>
                        <a:lnTo>
                          <a:pt x="282" y="14"/>
                        </a:lnTo>
                        <a:lnTo>
                          <a:pt x="284" y="14"/>
                        </a:lnTo>
                        <a:lnTo>
                          <a:pt x="280" y="8"/>
                        </a:lnTo>
                        <a:lnTo>
                          <a:pt x="274" y="6"/>
                        </a:lnTo>
                        <a:lnTo>
                          <a:pt x="268" y="6"/>
                        </a:lnTo>
                        <a:lnTo>
                          <a:pt x="274" y="12"/>
                        </a:lnTo>
                        <a:lnTo>
                          <a:pt x="286" y="18"/>
                        </a:lnTo>
                        <a:lnTo>
                          <a:pt x="284" y="24"/>
                        </a:lnTo>
                        <a:lnTo>
                          <a:pt x="284" y="26"/>
                        </a:lnTo>
                        <a:lnTo>
                          <a:pt x="282" y="24"/>
                        </a:lnTo>
                        <a:lnTo>
                          <a:pt x="282" y="30"/>
                        </a:lnTo>
                        <a:lnTo>
                          <a:pt x="276" y="30"/>
                        </a:lnTo>
                        <a:lnTo>
                          <a:pt x="272" y="26"/>
                        </a:lnTo>
                        <a:lnTo>
                          <a:pt x="264" y="24"/>
                        </a:lnTo>
                        <a:lnTo>
                          <a:pt x="258" y="22"/>
                        </a:lnTo>
                        <a:lnTo>
                          <a:pt x="256" y="30"/>
                        </a:lnTo>
                        <a:lnTo>
                          <a:pt x="254" y="26"/>
                        </a:lnTo>
                        <a:lnTo>
                          <a:pt x="250" y="24"/>
                        </a:lnTo>
                        <a:lnTo>
                          <a:pt x="246" y="36"/>
                        </a:lnTo>
                        <a:lnTo>
                          <a:pt x="248" y="42"/>
                        </a:lnTo>
                        <a:lnTo>
                          <a:pt x="250" y="44"/>
                        </a:lnTo>
                        <a:lnTo>
                          <a:pt x="246" y="44"/>
                        </a:lnTo>
                        <a:lnTo>
                          <a:pt x="240" y="44"/>
                        </a:lnTo>
                        <a:lnTo>
                          <a:pt x="240" y="54"/>
                        </a:lnTo>
                        <a:lnTo>
                          <a:pt x="236" y="58"/>
                        </a:lnTo>
                        <a:lnTo>
                          <a:pt x="232" y="60"/>
                        </a:lnTo>
                        <a:lnTo>
                          <a:pt x="238" y="70"/>
                        </a:lnTo>
                        <a:lnTo>
                          <a:pt x="238" y="72"/>
                        </a:lnTo>
                        <a:lnTo>
                          <a:pt x="230" y="72"/>
                        </a:lnTo>
                        <a:lnTo>
                          <a:pt x="228" y="72"/>
                        </a:lnTo>
                        <a:lnTo>
                          <a:pt x="226" y="70"/>
                        </a:lnTo>
                        <a:lnTo>
                          <a:pt x="222" y="70"/>
                        </a:lnTo>
                        <a:lnTo>
                          <a:pt x="218" y="70"/>
                        </a:lnTo>
                        <a:lnTo>
                          <a:pt x="218" y="78"/>
                        </a:lnTo>
                        <a:lnTo>
                          <a:pt x="212" y="80"/>
                        </a:lnTo>
                        <a:lnTo>
                          <a:pt x="216" y="68"/>
                        </a:lnTo>
                        <a:lnTo>
                          <a:pt x="212" y="62"/>
                        </a:lnTo>
                        <a:lnTo>
                          <a:pt x="208" y="58"/>
                        </a:lnTo>
                        <a:lnTo>
                          <a:pt x="204" y="52"/>
                        </a:lnTo>
                        <a:lnTo>
                          <a:pt x="192" y="54"/>
                        </a:lnTo>
                        <a:lnTo>
                          <a:pt x="190" y="58"/>
                        </a:lnTo>
                        <a:lnTo>
                          <a:pt x="186" y="64"/>
                        </a:lnTo>
                        <a:lnTo>
                          <a:pt x="186" y="62"/>
                        </a:lnTo>
                        <a:lnTo>
                          <a:pt x="184" y="60"/>
                        </a:lnTo>
                        <a:lnTo>
                          <a:pt x="182" y="60"/>
                        </a:lnTo>
                        <a:lnTo>
                          <a:pt x="184" y="64"/>
                        </a:lnTo>
                        <a:lnTo>
                          <a:pt x="180" y="64"/>
                        </a:lnTo>
                        <a:lnTo>
                          <a:pt x="182" y="72"/>
                        </a:lnTo>
                        <a:lnTo>
                          <a:pt x="176" y="72"/>
                        </a:lnTo>
                        <a:lnTo>
                          <a:pt x="174" y="72"/>
                        </a:lnTo>
                        <a:lnTo>
                          <a:pt x="176" y="76"/>
                        </a:lnTo>
                        <a:lnTo>
                          <a:pt x="176" y="78"/>
                        </a:lnTo>
                        <a:lnTo>
                          <a:pt x="176" y="80"/>
                        </a:lnTo>
                        <a:lnTo>
                          <a:pt x="168" y="76"/>
                        </a:lnTo>
                        <a:lnTo>
                          <a:pt x="166" y="78"/>
                        </a:lnTo>
                        <a:lnTo>
                          <a:pt x="166" y="80"/>
                        </a:lnTo>
                        <a:lnTo>
                          <a:pt x="166" y="88"/>
                        </a:lnTo>
                        <a:lnTo>
                          <a:pt x="166" y="94"/>
                        </a:lnTo>
                        <a:lnTo>
                          <a:pt x="156" y="88"/>
                        </a:lnTo>
                        <a:lnTo>
                          <a:pt x="154" y="88"/>
                        </a:lnTo>
                        <a:lnTo>
                          <a:pt x="150" y="90"/>
                        </a:lnTo>
                        <a:lnTo>
                          <a:pt x="150" y="106"/>
                        </a:lnTo>
                        <a:lnTo>
                          <a:pt x="156" y="104"/>
                        </a:lnTo>
                        <a:lnTo>
                          <a:pt x="154" y="108"/>
                        </a:lnTo>
                        <a:lnTo>
                          <a:pt x="150" y="114"/>
                        </a:lnTo>
                        <a:lnTo>
                          <a:pt x="146" y="106"/>
                        </a:lnTo>
                        <a:lnTo>
                          <a:pt x="144" y="98"/>
                        </a:lnTo>
                        <a:lnTo>
                          <a:pt x="140" y="100"/>
                        </a:lnTo>
                        <a:lnTo>
                          <a:pt x="132" y="106"/>
                        </a:lnTo>
                        <a:lnTo>
                          <a:pt x="130" y="122"/>
                        </a:lnTo>
                        <a:lnTo>
                          <a:pt x="130" y="126"/>
                        </a:lnTo>
                        <a:lnTo>
                          <a:pt x="132" y="130"/>
                        </a:lnTo>
                        <a:lnTo>
                          <a:pt x="128" y="134"/>
                        </a:lnTo>
                        <a:lnTo>
                          <a:pt x="120" y="140"/>
                        </a:lnTo>
                        <a:lnTo>
                          <a:pt x="120" y="144"/>
                        </a:lnTo>
                        <a:lnTo>
                          <a:pt x="118" y="150"/>
                        </a:lnTo>
                        <a:lnTo>
                          <a:pt x="112" y="152"/>
                        </a:lnTo>
                        <a:lnTo>
                          <a:pt x="108" y="154"/>
                        </a:lnTo>
                        <a:lnTo>
                          <a:pt x="94" y="158"/>
                        </a:lnTo>
                        <a:lnTo>
                          <a:pt x="92" y="160"/>
                        </a:lnTo>
                        <a:lnTo>
                          <a:pt x="90" y="160"/>
                        </a:lnTo>
                        <a:lnTo>
                          <a:pt x="86" y="160"/>
                        </a:lnTo>
                        <a:lnTo>
                          <a:pt x="86" y="158"/>
                        </a:lnTo>
                        <a:lnTo>
                          <a:pt x="84" y="158"/>
                        </a:lnTo>
                        <a:lnTo>
                          <a:pt x="82" y="166"/>
                        </a:lnTo>
                        <a:lnTo>
                          <a:pt x="80" y="170"/>
                        </a:lnTo>
                        <a:lnTo>
                          <a:pt x="68" y="170"/>
                        </a:lnTo>
                        <a:lnTo>
                          <a:pt x="66" y="176"/>
                        </a:lnTo>
                        <a:lnTo>
                          <a:pt x="58" y="172"/>
                        </a:lnTo>
                        <a:lnTo>
                          <a:pt x="54" y="172"/>
                        </a:lnTo>
                        <a:lnTo>
                          <a:pt x="50" y="176"/>
                        </a:lnTo>
                        <a:lnTo>
                          <a:pt x="50" y="178"/>
                        </a:lnTo>
                        <a:lnTo>
                          <a:pt x="46" y="178"/>
                        </a:lnTo>
                        <a:lnTo>
                          <a:pt x="44" y="178"/>
                        </a:lnTo>
                        <a:lnTo>
                          <a:pt x="44" y="180"/>
                        </a:lnTo>
                        <a:lnTo>
                          <a:pt x="32" y="188"/>
                        </a:lnTo>
                        <a:lnTo>
                          <a:pt x="22" y="198"/>
                        </a:lnTo>
                        <a:lnTo>
                          <a:pt x="14" y="204"/>
                        </a:lnTo>
                        <a:lnTo>
                          <a:pt x="10" y="206"/>
                        </a:lnTo>
                        <a:lnTo>
                          <a:pt x="12" y="198"/>
                        </a:lnTo>
                        <a:lnTo>
                          <a:pt x="10" y="202"/>
                        </a:lnTo>
                        <a:lnTo>
                          <a:pt x="8" y="204"/>
                        </a:lnTo>
                        <a:lnTo>
                          <a:pt x="8" y="208"/>
                        </a:lnTo>
                        <a:lnTo>
                          <a:pt x="8" y="220"/>
                        </a:lnTo>
                        <a:lnTo>
                          <a:pt x="10" y="224"/>
                        </a:lnTo>
                        <a:lnTo>
                          <a:pt x="10" y="230"/>
                        </a:lnTo>
                        <a:lnTo>
                          <a:pt x="4" y="234"/>
                        </a:lnTo>
                        <a:lnTo>
                          <a:pt x="0" y="238"/>
                        </a:lnTo>
                        <a:lnTo>
                          <a:pt x="2" y="242"/>
                        </a:lnTo>
                        <a:lnTo>
                          <a:pt x="2" y="244"/>
                        </a:lnTo>
                        <a:lnTo>
                          <a:pt x="4" y="244"/>
                        </a:lnTo>
                        <a:lnTo>
                          <a:pt x="8" y="250"/>
                        </a:lnTo>
                        <a:lnTo>
                          <a:pt x="10" y="256"/>
                        </a:lnTo>
                        <a:lnTo>
                          <a:pt x="12" y="266"/>
                        </a:lnTo>
                        <a:lnTo>
                          <a:pt x="12" y="278"/>
                        </a:lnTo>
                        <a:lnTo>
                          <a:pt x="10" y="276"/>
                        </a:lnTo>
                        <a:lnTo>
                          <a:pt x="8" y="276"/>
                        </a:lnTo>
                        <a:lnTo>
                          <a:pt x="8" y="268"/>
                        </a:lnTo>
                        <a:lnTo>
                          <a:pt x="4" y="268"/>
                        </a:lnTo>
                        <a:lnTo>
                          <a:pt x="4" y="270"/>
                        </a:lnTo>
                        <a:lnTo>
                          <a:pt x="4" y="276"/>
                        </a:lnTo>
                        <a:lnTo>
                          <a:pt x="14" y="284"/>
                        </a:lnTo>
                        <a:lnTo>
                          <a:pt x="14" y="286"/>
                        </a:lnTo>
                        <a:lnTo>
                          <a:pt x="12" y="286"/>
                        </a:lnTo>
                        <a:lnTo>
                          <a:pt x="2" y="280"/>
                        </a:lnTo>
                        <a:lnTo>
                          <a:pt x="2" y="286"/>
                        </a:lnTo>
                        <a:lnTo>
                          <a:pt x="10" y="294"/>
                        </a:lnTo>
                        <a:lnTo>
                          <a:pt x="12" y="296"/>
                        </a:lnTo>
                        <a:lnTo>
                          <a:pt x="14" y="298"/>
                        </a:lnTo>
                        <a:lnTo>
                          <a:pt x="14" y="306"/>
                        </a:lnTo>
                        <a:lnTo>
                          <a:pt x="14" y="314"/>
                        </a:lnTo>
                        <a:lnTo>
                          <a:pt x="20" y="316"/>
                        </a:lnTo>
                        <a:lnTo>
                          <a:pt x="26" y="320"/>
                        </a:lnTo>
                        <a:lnTo>
                          <a:pt x="26" y="320"/>
                        </a:lnTo>
                        <a:lnTo>
                          <a:pt x="26" y="320"/>
                        </a:lnTo>
                        <a:close/>
                        <a:moveTo>
                          <a:pt x="486" y="618"/>
                        </a:moveTo>
                        <a:lnTo>
                          <a:pt x="490" y="622"/>
                        </a:lnTo>
                        <a:lnTo>
                          <a:pt x="490" y="620"/>
                        </a:lnTo>
                        <a:lnTo>
                          <a:pt x="486" y="618"/>
                        </a:lnTo>
                        <a:lnTo>
                          <a:pt x="486" y="618"/>
                        </a:lnTo>
                        <a:lnTo>
                          <a:pt x="486" y="618"/>
                        </a:lnTo>
                        <a:close/>
                        <a:moveTo>
                          <a:pt x="448" y="564"/>
                        </a:moveTo>
                        <a:lnTo>
                          <a:pt x="448" y="564"/>
                        </a:lnTo>
                        <a:lnTo>
                          <a:pt x="448" y="568"/>
                        </a:lnTo>
                        <a:lnTo>
                          <a:pt x="446" y="570"/>
                        </a:lnTo>
                        <a:lnTo>
                          <a:pt x="452" y="576"/>
                        </a:lnTo>
                        <a:lnTo>
                          <a:pt x="454" y="582"/>
                        </a:lnTo>
                        <a:lnTo>
                          <a:pt x="456" y="588"/>
                        </a:lnTo>
                        <a:lnTo>
                          <a:pt x="458" y="594"/>
                        </a:lnTo>
                        <a:lnTo>
                          <a:pt x="464" y="596"/>
                        </a:lnTo>
                        <a:lnTo>
                          <a:pt x="462" y="600"/>
                        </a:lnTo>
                        <a:lnTo>
                          <a:pt x="462" y="602"/>
                        </a:lnTo>
                        <a:lnTo>
                          <a:pt x="462" y="606"/>
                        </a:lnTo>
                        <a:lnTo>
                          <a:pt x="470" y="612"/>
                        </a:lnTo>
                        <a:lnTo>
                          <a:pt x="472" y="618"/>
                        </a:lnTo>
                        <a:lnTo>
                          <a:pt x="472" y="622"/>
                        </a:lnTo>
                        <a:lnTo>
                          <a:pt x="480" y="624"/>
                        </a:lnTo>
                        <a:lnTo>
                          <a:pt x="484" y="622"/>
                        </a:lnTo>
                        <a:lnTo>
                          <a:pt x="490" y="612"/>
                        </a:lnTo>
                        <a:lnTo>
                          <a:pt x="494" y="614"/>
                        </a:lnTo>
                        <a:lnTo>
                          <a:pt x="494" y="618"/>
                        </a:lnTo>
                        <a:lnTo>
                          <a:pt x="498" y="614"/>
                        </a:lnTo>
                        <a:lnTo>
                          <a:pt x="498" y="612"/>
                        </a:lnTo>
                        <a:lnTo>
                          <a:pt x="498" y="602"/>
                        </a:lnTo>
                        <a:lnTo>
                          <a:pt x="498" y="594"/>
                        </a:lnTo>
                        <a:lnTo>
                          <a:pt x="502" y="594"/>
                        </a:lnTo>
                        <a:lnTo>
                          <a:pt x="502" y="582"/>
                        </a:lnTo>
                        <a:lnTo>
                          <a:pt x="500" y="568"/>
                        </a:lnTo>
                        <a:lnTo>
                          <a:pt x="486" y="574"/>
                        </a:lnTo>
                        <a:lnTo>
                          <a:pt x="474" y="574"/>
                        </a:lnTo>
                        <a:lnTo>
                          <a:pt x="448" y="564"/>
                        </a:lnTo>
                        <a:lnTo>
                          <a:pt x="448" y="564"/>
                        </a:lnTo>
                        <a:lnTo>
                          <a:pt x="448" y="564"/>
                        </a:lnTo>
                        <a:close/>
                        <a:moveTo>
                          <a:pt x="498" y="548"/>
                        </a:moveTo>
                        <a:lnTo>
                          <a:pt x="498" y="548"/>
                        </a:lnTo>
                        <a:lnTo>
                          <a:pt x="498" y="558"/>
                        </a:lnTo>
                        <a:lnTo>
                          <a:pt x="502" y="558"/>
                        </a:lnTo>
                        <a:lnTo>
                          <a:pt x="502" y="556"/>
                        </a:lnTo>
                        <a:lnTo>
                          <a:pt x="500" y="550"/>
                        </a:lnTo>
                        <a:lnTo>
                          <a:pt x="498" y="548"/>
                        </a:lnTo>
                        <a:lnTo>
                          <a:pt x="498" y="548"/>
                        </a:lnTo>
                        <a:lnTo>
                          <a:pt x="498" y="548"/>
                        </a:lnTo>
                        <a:close/>
                        <a:moveTo>
                          <a:pt x="436" y="542"/>
                        </a:moveTo>
                        <a:lnTo>
                          <a:pt x="436" y="542"/>
                        </a:lnTo>
                        <a:lnTo>
                          <a:pt x="436" y="546"/>
                        </a:lnTo>
                        <a:lnTo>
                          <a:pt x="436" y="548"/>
                        </a:lnTo>
                        <a:lnTo>
                          <a:pt x="438" y="552"/>
                        </a:lnTo>
                        <a:lnTo>
                          <a:pt x="440" y="548"/>
                        </a:lnTo>
                        <a:lnTo>
                          <a:pt x="440" y="542"/>
                        </a:lnTo>
                        <a:lnTo>
                          <a:pt x="436" y="542"/>
                        </a:lnTo>
                        <a:lnTo>
                          <a:pt x="436" y="542"/>
                        </a:lnTo>
                        <a:lnTo>
                          <a:pt x="436" y="542"/>
                        </a:lnTo>
                        <a:close/>
                        <a:moveTo>
                          <a:pt x="346" y="460"/>
                        </a:moveTo>
                        <a:lnTo>
                          <a:pt x="344" y="468"/>
                        </a:lnTo>
                        <a:lnTo>
                          <a:pt x="354" y="466"/>
                        </a:lnTo>
                        <a:lnTo>
                          <a:pt x="356" y="464"/>
                        </a:lnTo>
                        <a:lnTo>
                          <a:pt x="354" y="464"/>
                        </a:lnTo>
                        <a:lnTo>
                          <a:pt x="346" y="460"/>
                        </a:lnTo>
                        <a:lnTo>
                          <a:pt x="346" y="460"/>
                        </a:lnTo>
                        <a:lnTo>
                          <a:pt x="346" y="460"/>
                        </a:lnTo>
                        <a:close/>
                        <a:moveTo>
                          <a:pt x="320" y="374"/>
                        </a:moveTo>
                        <a:lnTo>
                          <a:pt x="320" y="374"/>
                        </a:lnTo>
                        <a:lnTo>
                          <a:pt x="320" y="376"/>
                        </a:lnTo>
                        <a:lnTo>
                          <a:pt x="318" y="378"/>
                        </a:lnTo>
                        <a:lnTo>
                          <a:pt x="318" y="376"/>
                        </a:lnTo>
                        <a:lnTo>
                          <a:pt x="318" y="374"/>
                        </a:lnTo>
                        <a:lnTo>
                          <a:pt x="320" y="374"/>
                        </a:lnTo>
                        <a:lnTo>
                          <a:pt x="320" y="374"/>
                        </a:lnTo>
                        <a:lnTo>
                          <a:pt x="320" y="374"/>
                        </a:lnTo>
                        <a:close/>
                        <a:moveTo>
                          <a:pt x="326" y="370"/>
                        </a:moveTo>
                        <a:lnTo>
                          <a:pt x="326" y="370"/>
                        </a:lnTo>
                        <a:lnTo>
                          <a:pt x="330" y="380"/>
                        </a:lnTo>
                        <a:lnTo>
                          <a:pt x="330" y="386"/>
                        </a:lnTo>
                        <a:lnTo>
                          <a:pt x="326" y="386"/>
                        </a:lnTo>
                        <a:lnTo>
                          <a:pt x="326" y="378"/>
                        </a:lnTo>
                        <a:lnTo>
                          <a:pt x="326" y="370"/>
                        </a:lnTo>
                        <a:lnTo>
                          <a:pt x="326" y="370"/>
                        </a:lnTo>
                        <a:lnTo>
                          <a:pt x="326" y="370"/>
                        </a:lnTo>
                        <a:close/>
                        <a:moveTo>
                          <a:pt x="350" y="366"/>
                        </a:moveTo>
                        <a:lnTo>
                          <a:pt x="350" y="366"/>
                        </a:lnTo>
                        <a:lnTo>
                          <a:pt x="356" y="374"/>
                        </a:lnTo>
                        <a:lnTo>
                          <a:pt x="356" y="376"/>
                        </a:lnTo>
                        <a:lnTo>
                          <a:pt x="354" y="376"/>
                        </a:lnTo>
                        <a:lnTo>
                          <a:pt x="350" y="368"/>
                        </a:lnTo>
                        <a:lnTo>
                          <a:pt x="348" y="366"/>
                        </a:lnTo>
                        <a:lnTo>
                          <a:pt x="350" y="366"/>
                        </a:lnTo>
                        <a:lnTo>
                          <a:pt x="350" y="366"/>
                        </a:lnTo>
                        <a:lnTo>
                          <a:pt x="350" y="366"/>
                        </a:lnTo>
                        <a:close/>
                        <a:moveTo>
                          <a:pt x="0" y="270"/>
                        </a:moveTo>
                        <a:lnTo>
                          <a:pt x="2" y="280"/>
                        </a:lnTo>
                        <a:lnTo>
                          <a:pt x="2" y="272"/>
                        </a:lnTo>
                        <a:lnTo>
                          <a:pt x="2" y="270"/>
                        </a:lnTo>
                        <a:lnTo>
                          <a:pt x="0" y="270"/>
                        </a:lnTo>
                        <a:lnTo>
                          <a:pt x="0" y="270"/>
                        </a:lnTo>
                        <a:lnTo>
                          <a:pt x="0" y="270"/>
                        </a:lnTo>
                        <a:close/>
                        <a:moveTo>
                          <a:pt x="380" y="98"/>
                        </a:moveTo>
                        <a:lnTo>
                          <a:pt x="380" y="98"/>
                        </a:lnTo>
                        <a:lnTo>
                          <a:pt x="376" y="98"/>
                        </a:lnTo>
                        <a:lnTo>
                          <a:pt x="376" y="100"/>
                        </a:lnTo>
                        <a:lnTo>
                          <a:pt x="380" y="104"/>
                        </a:lnTo>
                        <a:lnTo>
                          <a:pt x="382" y="106"/>
                        </a:lnTo>
                        <a:lnTo>
                          <a:pt x="382" y="100"/>
                        </a:lnTo>
                        <a:lnTo>
                          <a:pt x="382" y="98"/>
                        </a:lnTo>
                        <a:lnTo>
                          <a:pt x="380" y="98"/>
                        </a:lnTo>
                        <a:lnTo>
                          <a:pt x="380" y="98"/>
                        </a:lnTo>
                        <a:lnTo>
                          <a:pt x="380" y="98"/>
                        </a:lnTo>
                        <a:close/>
                        <a:moveTo>
                          <a:pt x="340" y="50"/>
                        </a:moveTo>
                        <a:lnTo>
                          <a:pt x="340" y="50"/>
                        </a:lnTo>
                        <a:lnTo>
                          <a:pt x="336" y="52"/>
                        </a:lnTo>
                        <a:lnTo>
                          <a:pt x="336" y="60"/>
                        </a:lnTo>
                        <a:lnTo>
                          <a:pt x="340" y="58"/>
                        </a:lnTo>
                        <a:lnTo>
                          <a:pt x="344" y="54"/>
                        </a:lnTo>
                        <a:lnTo>
                          <a:pt x="340" y="50"/>
                        </a:lnTo>
                        <a:lnTo>
                          <a:pt x="340" y="50"/>
                        </a:lnTo>
                        <a:lnTo>
                          <a:pt x="340" y="50"/>
                        </a:lnTo>
                        <a:close/>
                        <a:moveTo>
                          <a:pt x="246" y="14"/>
                        </a:moveTo>
                        <a:lnTo>
                          <a:pt x="246" y="16"/>
                        </a:lnTo>
                        <a:lnTo>
                          <a:pt x="250" y="16"/>
                        </a:lnTo>
                        <a:lnTo>
                          <a:pt x="248" y="16"/>
                        </a:lnTo>
                        <a:lnTo>
                          <a:pt x="248" y="14"/>
                        </a:lnTo>
                        <a:lnTo>
                          <a:pt x="246" y="14"/>
                        </a:lnTo>
                        <a:lnTo>
                          <a:pt x="246" y="14"/>
                        </a:lnTo>
                        <a:lnTo>
                          <a:pt x="246" y="14"/>
                        </a:lnTo>
                        <a:close/>
                        <a:moveTo>
                          <a:pt x="254" y="12"/>
                        </a:moveTo>
                        <a:lnTo>
                          <a:pt x="254" y="16"/>
                        </a:lnTo>
                        <a:lnTo>
                          <a:pt x="256" y="16"/>
                        </a:lnTo>
                        <a:lnTo>
                          <a:pt x="256" y="14"/>
                        </a:lnTo>
                        <a:lnTo>
                          <a:pt x="254" y="12"/>
                        </a:lnTo>
                        <a:lnTo>
                          <a:pt x="254" y="12"/>
                        </a:lnTo>
                        <a:lnTo>
                          <a:pt x="254" y="12"/>
                        </a:lnTo>
                        <a:close/>
                        <a:moveTo>
                          <a:pt x="258" y="8"/>
                        </a:moveTo>
                        <a:lnTo>
                          <a:pt x="258" y="14"/>
                        </a:lnTo>
                        <a:lnTo>
                          <a:pt x="264" y="14"/>
                        </a:lnTo>
                        <a:lnTo>
                          <a:pt x="262" y="12"/>
                        </a:lnTo>
                        <a:lnTo>
                          <a:pt x="264" y="12"/>
                        </a:lnTo>
                        <a:lnTo>
                          <a:pt x="262" y="8"/>
                        </a:lnTo>
                        <a:lnTo>
                          <a:pt x="258" y="8"/>
                        </a:lnTo>
                        <a:lnTo>
                          <a:pt x="258" y="8"/>
                        </a:lnTo>
                        <a:lnTo>
                          <a:pt x="258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1" name="Freeform 1708"/>
                  <p:cNvSpPr>
                    <a:spLocks noEditPoints="1"/>
                  </p:cNvSpPr>
                  <p:nvPr/>
                </p:nvSpPr>
                <p:spPr bwMode="auto">
                  <a:xfrm>
                    <a:off x="1670050" y="3216275"/>
                    <a:ext cx="79375" cy="79375"/>
                  </a:xfrm>
                  <a:custGeom>
                    <a:avLst/>
                    <a:gdLst>
                      <a:gd name="T0" fmla="*/ 2 w 50"/>
                      <a:gd name="T1" fmla="*/ 4 h 50"/>
                      <a:gd name="T2" fmla="*/ 2 w 50"/>
                      <a:gd name="T3" fmla="*/ 4 h 50"/>
                      <a:gd name="T4" fmla="*/ 6 w 50"/>
                      <a:gd name="T5" fmla="*/ 6 h 50"/>
                      <a:gd name="T6" fmla="*/ 6 w 50"/>
                      <a:gd name="T7" fmla="*/ 8 h 50"/>
                      <a:gd name="T8" fmla="*/ 2 w 50"/>
                      <a:gd name="T9" fmla="*/ 14 h 50"/>
                      <a:gd name="T10" fmla="*/ 0 w 50"/>
                      <a:gd name="T11" fmla="*/ 16 h 50"/>
                      <a:gd name="T12" fmla="*/ 0 w 50"/>
                      <a:gd name="T13" fmla="*/ 22 h 50"/>
                      <a:gd name="T14" fmla="*/ 0 w 50"/>
                      <a:gd name="T15" fmla="*/ 24 h 50"/>
                      <a:gd name="T16" fmla="*/ 6 w 50"/>
                      <a:gd name="T17" fmla="*/ 26 h 50"/>
                      <a:gd name="T18" fmla="*/ 16 w 50"/>
                      <a:gd name="T19" fmla="*/ 30 h 50"/>
                      <a:gd name="T20" fmla="*/ 18 w 50"/>
                      <a:gd name="T21" fmla="*/ 32 h 50"/>
                      <a:gd name="T22" fmla="*/ 20 w 50"/>
                      <a:gd name="T23" fmla="*/ 34 h 50"/>
                      <a:gd name="T24" fmla="*/ 20 w 50"/>
                      <a:gd name="T25" fmla="*/ 36 h 50"/>
                      <a:gd name="T26" fmla="*/ 26 w 50"/>
                      <a:gd name="T27" fmla="*/ 36 h 50"/>
                      <a:gd name="T28" fmla="*/ 32 w 50"/>
                      <a:gd name="T29" fmla="*/ 36 h 50"/>
                      <a:gd name="T30" fmla="*/ 36 w 50"/>
                      <a:gd name="T31" fmla="*/ 42 h 50"/>
                      <a:gd name="T32" fmla="*/ 42 w 50"/>
                      <a:gd name="T33" fmla="*/ 48 h 50"/>
                      <a:gd name="T34" fmla="*/ 42 w 50"/>
                      <a:gd name="T35" fmla="*/ 50 h 50"/>
                      <a:gd name="T36" fmla="*/ 46 w 50"/>
                      <a:gd name="T37" fmla="*/ 48 h 50"/>
                      <a:gd name="T38" fmla="*/ 50 w 50"/>
                      <a:gd name="T39" fmla="*/ 44 h 50"/>
                      <a:gd name="T40" fmla="*/ 50 w 50"/>
                      <a:gd name="T41" fmla="*/ 42 h 50"/>
                      <a:gd name="T42" fmla="*/ 50 w 50"/>
                      <a:gd name="T43" fmla="*/ 34 h 50"/>
                      <a:gd name="T44" fmla="*/ 46 w 50"/>
                      <a:gd name="T45" fmla="*/ 34 h 50"/>
                      <a:gd name="T46" fmla="*/ 44 w 50"/>
                      <a:gd name="T47" fmla="*/ 34 h 50"/>
                      <a:gd name="T48" fmla="*/ 38 w 50"/>
                      <a:gd name="T49" fmla="*/ 32 h 50"/>
                      <a:gd name="T50" fmla="*/ 38 w 50"/>
                      <a:gd name="T51" fmla="*/ 30 h 50"/>
                      <a:gd name="T52" fmla="*/ 42 w 50"/>
                      <a:gd name="T53" fmla="*/ 24 h 50"/>
                      <a:gd name="T54" fmla="*/ 38 w 50"/>
                      <a:gd name="T55" fmla="*/ 22 h 50"/>
                      <a:gd name="T56" fmla="*/ 32 w 50"/>
                      <a:gd name="T57" fmla="*/ 18 h 50"/>
                      <a:gd name="T58" fmla="*/ 34 w 50"/>
                      <a:gd name="T59" fmla="*/ 16 h 50"/>
                      <a:gd name="T60" fmla="*/ 34 w 50"/>
                      <a:gd name="T61" fmla="*/ 14 h 50"/>
                      <a:gd name="T62" fmla="*/ 34 w 50"/>
                      <a:gd name="T63" fmla="*/ 12 h 50"/>
                      <a:gd name="T64" fmla="*/ 32 w 50"/>
                      <a:gd name="T65" fmla="*/ 8 h 50"/>
                      <a:gd name="T66" fmla="*/ 32 w 50"/>
                      <a:gd name="T67" fmla="*/ 6 h 50"/>
                      <a:gd name="T68" fmla="*/ 28 w 50"/>
                      <a:gd name="T69" fmla="*/ 8 h 50"/>
                      <a:gd name="T70" fmla="*/ 26 w 50"/>
                      <a:gd name="T71" fmla="*/ 8 h 50"/>
                      <a:gd name="T72" fmla="*/ 24 w 50"/>
                      <a:gd name="T73" fmla="*/ 6 h 50"/>
                      <a:gd name="T74" fmla="*/ 24 w 50"/>
                      <a:gd name="T75" fmla="*/ 0 h 50"/>
                      <a:gd name="T76" fmla="*/ 14 w 50"/>
                      <a:gd name="T77" fmla="*/ 0 h 50"/>
                      <a:gd name="T78" fmla="*/ 2 w 50"/>
                      <a:gd name="T79" fmla="*/ 4 h 50"/>
                      <a:gd name="T80" fmla="*/ 2 w 50"/>
                      <a:gd name="T81" fmla="*/ 4 h 50"/>
                      <a:gd name="T82" fmla="*/ 2 w 50"/>
                      <a:gd name="T83" fmla="*/ 4 h 50"/>
                      <a:gd name="T84" fmla="*/ 18 w 50"/>
                      <a:gd name="T85" fmla="*/ 22 h 50"/>
                      <a:gd name="T86" fmla="*/ 18 w 50"/>
                      <a:gd name="T87" fmla="*/ 22 h 50"/>
                      <a:gd name="T88" fmla="*/ 24 w 50"/>
                      <a:gd name="T89" fmla="*/ 24 h 50"/>
                      <a:gd name="T90" fmla="*/ 26 w 50"/>
                      <a:gd name="T91" fmla="*/ 26 h 50"/>
                      <a:gd name="T92" fmla="*/ 24 w 50"/>
                      <a:gd name="T93" fmla="*/ 26 h 50"/>
                      <a:gd name="T94" fmla="*/ 18 w 50"/>
                      <a:gd name="T95" fmla="*/ 26 h 50"/>
                      <a:gd name="T96" fmla="*/ 16 w 50"/>
                      <a:gd name="T97" fmla="*/ 24 h 50"/>
                      <a:gd name="T98" fmla="*/ 18 w 50"/>
                      <a:gd name="T99" fmla="*/ 22 h 50"/>
                      <a:gd name="T100" fmla="*/ 18 w 50"/>
                      <a:gd name="T101" fmla="*/ 22 h 50"/>
                      <a:gd name="T102" fmla="*/ 18 w 50"/>
                      <a:gd name="T103" fmla="*/ 2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0" h="50">
                        <a:moveTo>
                          <a:pt x="2" y="4"/>
                        </a:moveTo>
                        <a:lnTo>
                          <a:pt x="2" y="4"/>
                        </a:lnTo>
                        <a:lnTo>
                          <a:pt x="6" y="6"/>
                        </a:lnTo>
                        <a:lnTo>
                          <a:pt x="6" y="8"/>
                        </a:lnTo>
                        <a:lnTo>
                          <a:pt x="2" y="14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0" y="24"/>
                        </a:lnTo>
                        <a:lnTo>
                          <a:pt x="6" y="26"/>
                        </a:lnTo>
                        <a:lnTo>
                          <a:pt x="16" y="30"/>
                        </a:lnTo>
                        <a:lnTo>
                          <a:pt x="18" y="32"/>
                        </a:lnTo>
                        <a:lnTo>
                          <a:pt x="20" y="34"/>
                        </a:lnTo>
                        <a:lnTo>
                          <a:pt x="20" y="36"/>
                        </a:lnTo>
                        <a:lnTo>
                          <a:pt x="26" y="36"/>
                        </a:lnTo>
                        <a:lnTo>
                          <a:pt x="32" y="36"/>
                        </a:lnTo>
                        <a:lnTo>
                          <a:pt x="36" y="42"/>
                        </a:lnTo>
                        <a:lnTo>
                          <a:pt x="42" y="48"/>
                        </a:lnTo>
                        <a:lnTo>
                          <a:pt x="42" y="50"/>
                        </a:lnTo>
                        <a:lnTo>
                          <a:pt x="46" y="48"/>
                        </a:lnTo>
                        <a:lnTo>
                          <a:pt x="50" y="44"/>
                        </a:lnTo>
                        <a:lnTo>
                          <a:pt x="50" y="42"/>
                        </a:lnTo>
                        <a:lnTo>
                          <a:pt x="50" y="34"/>
                        </a:lnTo>
                        <a:lnTo>
                          <a:pt x="46" y="34"/>
                        </a:lnTo>
                        <a:lnTo>
                          <a:pt x="44" y="34"/>
                        </a:lnTo>
                        <a:lnTo>
                          <a:pt x="38" y="32"/>
                        </a:lnTo>
                        <a:lnTo>
                          <a:pt x="38" y="30"/>
                        </a:lnTo>
                        <a:lnTo>
                          <a:pt x="42" y="24"/>
                        </a:lnTo>
                        <a:lnTo>
                          <a:pt x="38" y="22"/>
                        </a:lnTo>
                        <a:lnTo>
                          <a:pt x="32" y="18"/>
                        </a:lnTo>
                        <a:lnTo>
                          <a:pt x="34" y="16"/>
                        </a:lnTo>
                        <a:lnTo>
                          <a:pt x="34" y="14"/>
                        </a:lnTo>
                        <a:lnTo>
                          <a:pt x="34" y="12"/>
                        </a:lnTo>
                        <a:lnTo>
                          <a:pt x="32" y="8"/>
                        </a:lnTo>
                        <a:lnTo>
                          <a:pt x="32" y="6"/>
                        </a:lnTo>
                        <a:lnTo>
                          <a:pt x="28" y="8"/>
                        </a:lnTo>
                        <a:lnTo>
                          <a:pt x="26" y="8"/>
                        </a:lnTo>
                        <a:lnTo>
                          <a:pt x="24" y="6"/>
                        </a:lnTo>
                        <a:lnTo>
                          <a:pt x="24" y="0"/>
                        </a:lnTo>
                        <a:lnTo>
                          <a:pt x="14" y="0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close/>
                        <a:moveTo>
                          <a:pt x="18" y="22"/>
                        </a:moveTo>
                        <a:lnTo>
                          <a:pt x="18" y="22"/>
                        </a:lnTo>
                        <a:lnTo>
                          <a:pt x="24" y="24"/>
                        </a:lnTo>
                        <a:lnTo>
                          <a:pt x="26" y="26"/>
                        </a:lnTo>
                        <a:lnTo>
                          <a:pt x="24" y="26"/>
                        </a:lnTo>
                        <a:lnTo>
                          <a:pt x="18" y="26"/>
                        </a:lnTo>
                        <a:lnTo>
                          <a:pt x="16" y="24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2" name="Freeform 1709"/>
                  <p:cNvSpPr>
                    <a:spLocks noEditPoints="1"/>
                  </p:cNvSpPr>
                  <p:nvPr/>
                </p:nvSpPr>
                <p:spPr bwMode="auto">
                  <a:xfrm>
                    <a:off x="920750" y="4562475"/>
                    <a:ext cx="304800" cy="406400"/>
                  </a:xfrm>
                  <a:custGeom>
                    <a:avLst/>
                    <a:gdLst>
                      <a:gd name="T0" fmla="*/ 22 w 192"/>
                      <a:gd name="T1" fmla="*/ 10 h 256"/>
                      <a:gd name="T2" fmla="*/ 22 w 192"/>
                      <a:gd name="T3" fmla="*/ 0 h 256"/>
                      <a:gd name="T4" fmla="*/ 14 w 192"/>
                      <a:gd name="T5" fmla="*/ 4 h 256"/>
                      <a:gd name="T6" fmla="*/ 8 w 192"/>
                      <a:gd name="T7" fmla="*/ 18 h 256"/>
                      <a:gd name="T8" fmla="*/ 8 w 192"/>
                      <a:gd name="T9" fmla="*/ 22 h 256"/>
                      <a:gd name="T10" fmla="*/ 26 w 192"/>
                      <a:gd name="T11" fmla="*/ 32 h 256"/>
                      <a:gd name="T12" fmla="*/ 60 w 192"/>
                      <a:gd name="T13" fmla="*/ 30 h 256"/>
                      <a:gd name="T14" fmla="*/ 94 w 192"/>
                      <a:gd name="T15" fmla="*/ 44 h 256"/>
                      <a:gd name="T16" fmla="*/ 96 w 192"/>
                      <a:gd name="T17" fmla="*/ 58 h 256"/>
                      <a:gd name="T18" fmla="*/ 104 w 192"/>
                      <a:gd name="T19" fmla="*/ 68 h 256"/>
                      <a:gd name="T20" fmla="*/ 116 w 192"/>
                      <a:gd name="T21" fmla="*/ 64 h 256"/>
                      <a:gd name="T22" fmla="*/ 122 w 192"/>
                      <a:gd name="T23" fmla="*/ 64 h 256"/>
                      <a:gd name="T24" fmla="*/ 124 w 192"/>
                      <a:gd name="T25" fmla="*/ 50 h 256"/>
                      <a:gd name="T26" fmla="*/ 140 w 192"/>
                      <a:gd name="T27" fmla="*/ 50 h 256"/>
                      <a:gd name="T28" fmla="*/ 144 w 192"/>
                      <a:gd name="T29" fmla="*/ 56 h 256"/>
                      <a:gd name="T30" fmla="*/ 152 w 192"/>
                      <a:gd name="T31" fmla="*/ 66 h 256"/>
                      <a:gd name="T32" fmla="*/ 156 w 192"/>
                      <a:gd name="T33" fmla="*/ 72 h 256"/>
                      <a:gd name="T34" fmla="*/ 158 w 192"/>
                      <a:gd name="T35" fmla="*/ 90 h 256"/>
                      <a:gd name="T36" fmla="*/ 162 w 192"/>
                      <a:gd name="T37" fmla="*/ 102 h 256"/>
                      <a:gd name="T38" fmla="*/ 162 w 192"/>
                      <a:gd name="T39" fmla="*/ 114 h 256"/>
                      <a:gd name="T40" fmla="*/ 168 w 192"/>
                      <a:gd name="T41" fmla="*/ 128 h 256"/>
                      <a:gd name="T42" fmla="*/ 178 w 192"/>
                      <a:gd name="T43" fmla="*/ 122 h 256"/>
                      <a:gd name="T44" fmla="*/ 188 w 192"/>
                      <a:gd name="T45" fmla="*/ 138 h 256"/>
                      <a:gd name="T46" fmla="*/ 188 w 192"/>
                      <a:gd name="T47" fmla="*/ 156 h 256"/>
                      <a:gd name="T48" fmla="*/ 158 w 192"/>
                      <a:gd name="T49" fmla="*/ 222 h 256"/>
                      <a:gd name="T50" fmla="*/ 166 w 192"/>
                      <a:gd name="T51" fmla="*/ 240 h 256"/>
                      <a:gd name="T52" fmla="*/ 174 w 192"/>
                      <a:gd name="T53" fmla="*/ 250 h 256"/>
                      <a:gd name="T54" fmla="*/ 140 w 192"/>
                      <a:gd name="T55" fmla="*/ 256 h 256"/>
                      <a:gd name="T56" fmla="*/ 126 w 192"/>
                      <a:gd name="T57" fmla="*/ 254 h 256"/>
                      <a:gd name="T58" fmla="*/ 120 w 192"/>
                      <a:gd name="T59" fmla="*/ 254 h 256"/>
                      <a:gd name="T60" fmla="*/ 108 w 192"/>
                      <a:gd name="T61" fmla="*/ 250 h 256"/>
                      <a:gd name="T62" fmla="*/ 98 w 192"/>
                      <a:gd name="T63" fmla="*/ 242 h 256"/>
                      <a:gd name="T64" fmla="*/ 26 w 192"/>
                      <a:gd name="T65" fmla="*/ 236 h 256"/>
                      <a:gd name="T66" fmla="*/ 18 w 192"/>
                      <a:gd name="T67" fmla="*/ 240 h 256"/>
                      <a:gd name="T68" fmla="*/ 0 w 192"/>
                      <a:gd name="T69" fmla="*/ 212 h 256"/>
                      <a:gd name="T70" fmla="*/ 14 w 192"/>
                      <a:gd name="T71" fmla="*/ 186 h 256"/>
                      <a:gd name="T72" fmla="*/ 16 w 192"/>
                      <a:gd name="T73" fmla="*/ 168 h 256"/>
                      <a:gd name="T74" fmla="*/ 22 w 192"/>
                      <a:gd name="T75" fmla="*/ 160 h 256"/>
                      <a:gd name="T76" fmla="*/ 32 w 192"/>
                      <a:gd name="T77" fmla="*/ 140 h 256"/>
                      <a:gd name="T78" fmla="*/ 24 w 192"/>
                      <a:gd name="T79" fmla="*/ 112 h 256"/>
                      <a:gd name="T80" fmla="*/ 30 w 192"/>
                      <a:gd name="T81" fmla="*/ 90 h 256"/>
                      <a:gd name="T82" fmla="*/ 24 w 192"/>
                      <a:gd name="T83" fmla="*/ 66 h 256"/>
                      <a:gd name="T84" fmla="*/ 14 w 192"/>
                      <a:gd name="T85" fmla="*/ 4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92" h="256">
                        <a:moveTo>
                          <a:pt x="8" y="22"/>
                        </a:moveTo>
                        <a:lnTo>
                          <a:pt x="18" y="14"/>
                        </a:lnTo>
                        <a:lnTo>
                          <a:pt x="22" y="10"/>
                        </a:lnTo>
                        <a:lnTo>
                          <a:pt x="24" y="4"/>
                        </a:lnTo>
                        <a:lnTo>
                          <a:pt x="24" y="2"/>
                        </a:lnTo>
                        <a:lnTo>
                          <a:pt x="22" y="0"/>
                        </a:lnTo>
                        <a:lnTo>
                          <a:pt x="18" y="2"/>
                        </a:lnTo>
                        <a:lnTo>
                          <a:pt x="16" y="4"/>
                        </a:lnTo>
                        <a:lnTo>
                          <a:pt x="14" y="4"/>
                        </a:lnTo>
                        <a:lnTo>
                          <a:pt x="6" y="8"/>
                        </a:lnTo>
                        <a:lnTo>
                          <a:pt x="4" y="10"/>
                        </a:lnTo>
                        <a:lnTo>
                          <a:pt x="8" y="18"/>
                        </a:lnTo>
                        <a:lnTo>
                          <a:pt x="8" y="22"/>
                        </a:lnTo>
                        <a:lnTo>
                          <a:pt x="8" y="22"/>
                        </a:lnTo>
                        <a:lnTo>
                          <a:pt x="8" y="22"/>
                        </a:lnTo>
                        <a:close/>
                        <a:moveTo>
                          <a:pt x="14" y="40"/>
                        </a:moveTo>
                        <a:lnTo>
                          <a:pt x="14" y="40"/>
                        </a:lnTo>
                        <a:lnTo>
                          <a:pt x="26" y="32"/>
                        </a:lnTo>
                        <a:lnTo>
                          <a:pt x="32" y="28"/>
                        </a:lnTo>
                        <a:lnTo>
                          <a:pt x="42" y="28"/>
                        </a:lnTo>
                        <a:lnTo>
                          <a:pt x="60" y="30"/>
                        </a:lnTo>
                        <a:lnTo>
                          <a:pt x="88" y="28"/>
                        </a:lnTo>
                        <a:lnTo>
                          <a:pt x="94" y="38"/>
                        </a:lnTo>
                        <a:lnTo>
                          <a:pt x="94" y="44"/>
                        </a:lnTo>
                        <a:lnTo>
                          <a:pt x="94" y="48"/>
                        </a:lnTo>
                        <a:lnTo>
                          <a:pt x="94" y="54"/>
                        </a:lnTo>
                        <a:lnTo>
                          <a:pt x="96" y="58"/>
                        </a:lnTo>
                        <a:lnTo>
                          <a:pt x="96" y="64"/>
                        </a:lnTo>
                        <a:lnTo>
                          <a:pt x="98" y="66"/>
                        </a:lnTo>
                        <a:lnTo>
                          <a:pt x="104" y="68"/>
                        </a:lnTo>
                        <a:lnTo>
                          <a:pt x="108" y="68"/>
                        </a:lnTo>
                        <a:lnTo>
                          <a:pt x="114" y="66"/>
                        </a:lnTo>
                        <a:lnTo>
                          <a:pt x="116" y="64"/>
                        </a:lnTo>
                        <a:lnTo>
                          <a:pt x="116" y="66"/>
                        </a:lnTo>
                        <a:lnTo>
                          <a:pt x="122" y="66"/>
                        </a:lnTo>
                        <a:lnTo>
                          <a:pt x="122" y="64"/>
                        </a:lnTo>
                        <a:lnTo>
                          <a:pt x="122" y="58"/>
                        </a:lnTo>
                        <a:lnTo>
                          <a:pt x="122" y="50"/>
                        </a:lnTo>
                        <a:lnTo>
                          <a:pt x="124" y="50"/>
                        </a:lnTo>
                        <a:lnTo>
                          <a:pt x="132" y="50"/>
                        </a:lnTo>
                        <a:lnTo>
                          <a:pt x="138" y="50"/>
                        </a:lnTo>
                        <a:lnTo>
                          <a:pt x="140" y="50"/>
                        </a:lnTo>
                        <a:lnTo>
                          <a:pt x="140" y="54"/>
                        </a:lnTo>
                        <a:lnTo>
                          <a:pt x="140" y="56"/>
                        </a:lnTo>
                        <a:lnTo>
                          <a:pt x="144" y="56"/>
                        </a:lnTo>
                        <a:lnTo>
                          <a:pt x="150" y="56"/>
                        </a:lnTo>
                        <a:lnTo>
                          <a:pt x="152" y="60"/>
                        </a:lnTo>
                        <a:lnTo>
                          <a:pt x="152" y="66"/>
                        </a:lnTo>
                        <a:lnTo>
                          <a:pt x="152" y="68"/>
                        </a:lnTo>
                        <a:lnTo>
                          <a:pt x="156" y="68"/>
                        </a:lnTo>
                        <a:lnTo>
                          <a:pt x="156" y="72"/>
                        </a:lnTo>
                        <a:lnTo>
                          <a:pt x="156" y="74"/>
                        </a:lnTo>
                        <a:lnTo>
                          <a:pt x="156" y="78"/>
                        </a:lnTo>
                        <a:lnTo>
                          <a:pt x="158" y="90"/>
                        </a:lnTo>
                        <a:lnTo>
                          <a:pt x="160" y="94"/>
                        </a:lnTo>
                        <a:lnTo>
                          <a:pt x="160" y="96"/>
                        </a:lnTo>
                        <a:lnTo>
                          <a:pt x="162" y="102"/>
                        </a:lnTo>
                        <a:lnTo>
                          <a:pt x="162" y="104"/>
                        </a:lnTo>
                        <a:lnTo>
                          <a:pt x="160" y="110"/>
                        </a:lnTo>
                        <a:lnTo>
                          <a:pt x="162" y="114"/>
                        </a:lnTo>
                        <a:lnTo>
                          <a:pt x="162" y="120"/>
                        </a:lnTo>
                        <a:lnTo>
                          <a:pt x="166" y="126"/>
                        </a:lnTo>
                        <a:lnTo>
                          <a:pt x="168" y="128"/>
                        </a:lnTo>
                        <a:lnTo>
                          <a:pt x="170" y="126"/>
                        </a:lnTo>
                        <a:lnTo>
                          <a:pt x="174" y="122"/>
                        </a:lnTo>
                        <a:lnTo>
                          <a:pt x="178" y="122"/>
                        </a:lnTo>
                        <a:lnTo>
                          <a:pt x="188" y="122"/>
                        </a:lnTo>
                        <a:lnTo>
                          <a:pt x="192" y="136"/>
                        </a:lnTo>
                        <a:lnTo>
                          <a:pt x="188" y="138"/>
                        </a:lnTo>
                        <a:lnTo>
                          <a:pt x="188" y="142"/>
                        </a:lnTo>
                        <a:lnTo>
                          <a:pt x="188" y="150"/>
                        </a:lnTo>
                        <a:lnTo>
                          <a:pt x="188" y="156"/>
                        </a:lnTo>
                        <a:lnTo>
                          <a:pt x="156" y="156"/>
                        </a:lnTo>
                        <a:lnTo>
                          <a:pt x="156" y="220"/>
                        </a:lnTo>
                        <a:lnTo>
                          <a:pt x="158" y="222"/>
                        </a:lnTo>
                        <a:lnTo>
                          <a:pt x="160" y="228"/>
                        </a:lnTo>
                        <a:lnTo>
                          <a:pt x="160" y="236"/>
                        </a:lnTo>
                        <a:lnTo>
                          <a:pt x="166" y="240"/>
                        </a:lnTo>
                        <a:lnTo>
                          <a:pt x="170" y="242"/>
                        </a:lnTo>
                        <a:lnTo>
                          <a:pt x="170" y="248"/>
                        </a:lnTo>
                        <a:lnTo>
                          <a:pt x="174" y="250"/>
                        </a:lnTo>
                        <a:lnTo>
                          <a:pt x="176" y="250"/>
                        </a:lnTo>
                        <a:lnTo>
                          <a:pt x="174" y="250"/>
                        </a:lnTo>
                        <a:lnTo>
                          <a:pt x="140" y="256"/>
                        </a:lnTo>
                        <a:lnTo>
                          <a:pt x="138" y="256"/>
                        </a:lnTo>
                        <a:lnTo>
                          <a:pt x="130" y="254"/>
                        </a:lnTo>
                        <a:lnTo>
                          <a:pt x="126" y="254"/>
                        </a:lnTo>
                        <a:lnTo>
                          <a:pt x="124" y="254"/>
                        </a:lnTo>
                        <a:lnTo>
                          <a:pt x="122" y="254"/>
                        </a:lnTo>
                        <a:lnTo>
                          <a:pt x="120" y="254"/>
                        </a:lnTo>
                        <a:lnTo>
                          <a:pt x="116" y="250"/>
                        </a:lnTo>
                        <a:lnTo>
                          <a:pt x="112" y="250"/>
                        </a:lnTo>
                        <a:lnTo>
                          <a:pt x="108" y="250"/>
                        </a:lnTo>
                        <a:lnTo>
                          <a:pt x="106" y="248"/>
                        </a:lnTo>
                        <a:lnTo>
                          <a:pt x="102" y="246"/>
                        </a:lnTo>
                        <a:lnTo>
                          <a:pt x="98" y="242"/>
                        </a:lnTo>
                        <a:lnTo>
                          <a:pt x="34" y="240"/>
                        </a:lnTo>
                        <a:lnTo>
                          <a:pt x="32" y="238"/>
                        </a:lnTo>
                        <a:lnTo>
                          <a:pt x="26" y="236"/>
                        </a:lnTo>
                        <a:lnTo>
                          <a:pt x="24" y="238"/>
                        </a:lnTo>
                        <a:lnTo>
                          <a:pt x="22" y="240"/>
                        </a:lnTo>
                        <a:lnTo>
                          <a:pt x="18" y="240"/>
                        </a:lnTo>
                        <a:lnTo>
                          <a:pt x="8" y="240"/>
                        </a:lnTo>
                        <a:lnTo>
                          <a:pt x="0" y="242"/>
                        </a:lnTo>
                        <a:lnTo>
                          <a:pt x="0" y="212"/>
                        </a:lnTo>
                        <a:lnTo>
                          <a:pt x="8" y="202"/>
                        </a:lnTo>
                        <a:lnTo>
                          <a:pt x="14" y="194"/>
                        </a:lnTo>
                        <a:lnTo>
                          <a:pt x="14" y="186"/>
                        </a:lnTo>
                        <a:lnTo>
                          <a:pt x="14" y="182"/>
                        </a:lnTo>
                        <a:lnTo>
                          <a:pt x="14" y="176"/>
                        </a:lnTo>
                        <a:lnTo>
                          <a:pt x="16" y="168"/>
                        </a:lnTo>
                        <a:lnTo>
                          <a:pt x="22" y="168"/>
                        </a:lnTo>
                        <a:lnTo>
                          <a:pt x="22" y="164"/>
                        </a:lnTo>
                        <a:lnTo>
                          <a:pt x="22" y="160"/>
                        </a:lnTo>
                        <a:lnTo>
                          <a:pt x="26" y="156"/>
                        </a:lnTo>
                        <a:lnTo>
                          <a:pt x="32" y="150"/>
                        </a:lnTo>
                        <a:lnTo>
                          <a:pt x="32" y="140"/>
                        </a:lnTo>
                        <a:lnTo>
                          <a:pt x="32" y="130"/>
                        </a:lnTo>
                        <a:lnTo>
                          <a:pt x="30" y="114"/>
                        </a:lnTo>
                        <a:lnTo>
                          <a:pt x="24" y="112"/>
                        </a:lnTo>
                        <a:lnTo>
                          <a:pt x="24" y="104"/>
                        </a:lnTo>
                        <a:lnTo>
                          <a:pt x="26" y="96"/>
                        </a:lnTo>
                        <a:lnTo>
                          <a:pt x="30" y="90"/>
                        </a:lnTo>
                        <a:lnTo>
                          <a:pt x="30" y="82"/>
                        </a:lnTo>
                        <a:lnTo>
                          <a:pt x="24" y="76"/>
                        </a:lnTo>
                        <a:lnTo>
                          <a:pt x="24" y="66"/>
                        </a:lnTo>
                        <a:lnTo>
                          <a:pt x="22" y="56"/>
                        </a:lnTo>
                        <a:lnTo>
                          <a:pt x="16" y="48"/>
                        </a:lnTo>
                        <a:lnTo>
                          <a:pt x="14" y="40"/>
                        </a:lnTo>
                        <a:lnTo>
                          <a:pt x="14" y="40"/>
                        </a:lnTo>
                        <a:lnTo>
                          <a:pt x="14" y="4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3" name="Freeform 1710"/>
                  <p:cNvSpPr/>
                  <p:nvPr/>
                </p:nvSpPr>
                <p:spPr bwMode="auto">
                  <a:xfrm>
                    <a:off x="698500" y="3181350"/>
                    <a:ext cx="9525" cy="9525"/>
                  </a:xfrm>
                  <a:custGeom>
                    <a:avLst/>
                    <a:gdLst>
                      <a:gd name="T0" fmla="*/ 6 w 6"/>
                      <a:gd name="T1" fmla="*/ 2 h 6"/>
                      <a:gd name="T2" fmla="*/ 2 w 6"/>
                      <a:gd name="T3" fmla="*/ 6 h 6"/>
                      <a:gd name="T4" fmla="*/ 0 w 6"/>
                      <a:gd name="T5" fmla="*/ 0 h 6"/>
                      <a:gd name="T6" fmla="*/ 2 w 6"/>
                      <a:gd name="T7" fmla="*/ 0 h 6"/>
                      <a:gd name="T8" fmla="*/ 6 w 6"/>
                      <a:gd name="T9" fmla="*/ 0 h 6"/>
                      <a:gd name="T10" fmla="*/ 6 w 6"/>
                      <a:gd name="T11" fmla="*/ 2 h 6"/>
                      <a:gd name="T12" fmla="*/ 6 w 6"/>
                      <a:gd name="T13" fmla="*/ 2 h 6"/>
                      <a:gd name="T14" fmla="*/ 6 w 6"/>
                      <a:gd name="T15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6">
                        <a:moveTo>
                          <a:pt x="6" y="2"/>
                        </a:moveTo>
                        <a:lnTo>
                          <a:pt x="2" y="6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4" name="Freeform 1711"/>
                  <p:cNvSpPr/>
                  <p:nvPr/>
                </p:nvSpPr>
                <p:spPr bwMode="auto">
                  <a:xfrm>
                    <a:off x="698500" y="3181350"/>
                    <a:ext cx="9525" cy="9525"/>
                  </a:xfrm>
                  <a:custGeom>
                    <a:avLst/>
                    <a:gdLst>
                      <a:gd name="T0" fmla="*/ 6 w 6"/>
                      <a:gd name="T1" fmla="*/ 2 h 6"/>
                      <a:gd name="T2" fmla="*/ 2 w 6"/>
                      <a:gd name="T3" fmla="*/ 6 h 6"/>
                      <a:gd name="T4" fmla="*/ 0 w 6"/>
                      <a:gd name="T5" fmla="*/ 0 h 6"/>
                      <a:gd name="T6" fmla="*/ 2 w 6"/>
                      <a:gd name="T7" fmla="*/ 0 h 6"/>
                      <a:gd name="T8" fmla="*/ 6 w 6"/>
                      <a:gd name="T9" fmla="*/ 0 h 6"/>
                      <a:gd name="T10" fmla="*/ 6 w 6"/>
                      <a:gd name="T11" fmla="*/ 2 h 6"/>
                      <a:gd name="T12" fmla="*/ 6 w 6"/>
                      <a:gd name="T13" fmla="*/ 2 h 6"/>
                      <a:gd name="T14" fmla="*/ 6 w 6"/>
                      <a:gd name="T15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6">
                        <a:moveTo>
                          <a:pt x="6" y="2"/>
                        </a:moveTo>
                        <a:lnTo>
                          <a:pt x="2" y="6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5" name="Freeform 1712"/>
                  <p:cNvSpPr/>
                  <p:nvPr/>
                </p:nvSpPr>
                <p:spPr bwMode="auto">
                  <a:xfrm>
                    <a:off x="476250" y="3355975"/>
                    <a:ext cx="444500" cy="536575"/>
                  </a:xfrm>
                  <a:custGeom>
                    <a:avLst/>
                    <a:gdLst>
                      <a:gd name="T0" fmla="*/ 0 w 280"/>
                      <a:gd name="T1" fmla="*/ 192 h 338"/>
                      <a:gd name="T2" fmla="*/ 140 w 280"/>
                      <a:gd name="T3" fmla="*/ 300 h 338"/>
                      <a:gd name="T4" fmla="*/ 146 w 280"/>
                      <a:gd name="T5" fmla="*/ 308 h 338"/>
                      <a:gd name="T6" fmla="*/ 156 w 280"/>
                      <a:gd name="T7" fmla="*/ 314 h 338"/>
                      <a:gd name="T8" fmla="*/ 160 w 280"/>
                      <a:gd name="T9" fmla="*/ 318 h 338"/>
                      <a:gd name="T10" fmla="*/ 158 w 280"/>
                      <a:gd name="T11" fmla="*/ 326 h 338"/>
                      <a:gd name="T12" fmla="*/ 160 w 280"/>
                      <a:gd name="T13" fmla="*/ 334 h 338"/>
                      <a:gd name="T14" fmla="*/ 164 w 280"/>
                      <a:gd name="T15" fmla="*/ 338 h 338"/>
                      <a:gd name="T16" fmla="*/ 176 w 280"/>
                      <a:gd name="T17" fmla="*/ 336 h 338"/>
                      <a:gd name="T18" fmla="*/ 204 w 280"/>
                      <a:gd name="T19" fmla="*/ 316 h 338"/>
                      <a:gd name="T20" fmla="*/ 278 w 280"/>
                      <a:gd name="T21" fmla="*/ 254 h 338"/>
                      <a:gd name="T22" fmla="*/ 270 w 280"/>
                      <a:gd name="T23" fmla="*/ 248 h 338"/>
                      <a:gd name="T24" fmla="*/ 258 w 280"/>
                      <a:gd name="T25" fmla="*/ 244 h 338"/>
                      <a:gd name="T26" fmla="*/ 250 w 280"/>
                      <a:gd name="T27" fmla="*/ 234 h 338"/>
                      <a:gd name="T28" fmla="*/ 248 w 280"/>
                      <a:gd name="T29" fmla="*/ 224 h 338"/>
                      <a:gd name="T30" fmla="*/ 242 w 280"/>
                      <a:gd name="T31" fmla="*/ 212 h 338"/>
                      <a:gd name="T32" fmla="*/ 242 w 280"/>
                      <a:gd name="T33" fmla="*/ 206 h 338"/>
                      <a:gd name="T34" fmla="*/ 248 w 280"/>
                      <a:gd name="T35" fmla="*/ 200 h 338"/>
                      <a:gd name="T36" fmla="*/ 248 w 280"/>
                      <a:gd name="T37" fmla="*/ 176 h 338"/>
                      <a:gd name="T38" fmla="*/ 248 w 280"/>
                      <a:gd name="T39" fmla="*/ 172 h 338"/>
                      <a:gd name="T40" fmla="*/ 246 w 280"/>
                      <a:gd name="T41" fmla="*/ 164 h 338"/>
                      <a:gd name="T42" fmla="*/ 246 w 280"/>
                      <a:gd name="T43" fmla="*/ 130 h 338"/>
                      <a:gd name="T44" fmla="*/ 248 w 280"/>
                      <a:gd name="T45" fmla="*/ 126 h 338"/>
                      <a:gd name="T46" fmla="*/ 234 w 280"/>
                      <a:gd name="T47" fmla="*/ 90 h 338"/>
                      <a:gd name="T48" fmla="*/ 228 w 280"/>
                      <a:gd name="T49" fmla="*/ 74 h 338"/>
                      <a:gd name="T50" fmla="*/ 222 w 280"/>
                      <a:gd name="T51" fmla="*/ 58 h 338"/>
                      <a:gd name="T52" fmla="*/ 228 w 280"/>
                      <a:gd name="T53" fmla="*/ 54 h 338"/>
                      <a:gd name="T54" fmla="*/ 234 w 280"/>
                      <a:gd name="T55" fmla="*/ 46 h 338"/>
                      <a:gd name="T56" fmla="*/ 238 w 280"/>
                      <a:gd name="T57" fmla="*/ 40 h 338"/>
                      <a:gd name="T58" fmla="*/ 234 w 280"/>
                      <a:gd name="T59" fmla="*/ 22 h 338"/>
                      <a:gd name="T60" fmla="*/ 232 w 280"/>
                      <a:gd name="T61" fmla="*/ 14 h 338"/>
                      <a:gd name="T62" fmla="*/ 230 w 280"/>
                      <a:gd name="T63" fmla="*/ 6 h 338"/>
                      <a:gd name="T64" fmla="*/ 224 w 280"/>
                      <a:gd name="T65" fmla="*/ 0 h 338"/>
                      <a:gd name="T66" fmla="*/ 220 w 280"/>
                      <a:gd name="T67" fmla="*/ 6 h 338"/>
                      <a:gd name="T68" fmla="*/ 212 w 280"/>
                      <a:gd name="T69" fmla="*/ 0 h 338"/>
                      <a:gd name="T70" fmla="*/ 184 w 280"/>
                      <a:gd name="T71" fmla="*/ 2 h 338"/>
                      <a:gd name="T72" fmla="*/ 160 w 280"/>
                      <a:gd name="T73" fmla="*/ 6 h 338"/>
                      <a:gd name="T74" fmla="*/ 140 w 280"/>
                      <a:gd name="T75" fmla="*/ 4 h 338"/>
                      <a:gd name="T76" fmla="*/ 130 w 280"/>
                      <a:gd name="T77" fmla="*/ 14 h 338"/>
                      <a:gd name="T78" fmla="*/ 122 w 280"/>
                      <a:gd name="T79" fmla="*/ 14 h 338"/>
                      <a:gd name="T80" fmla="*/ 110 w 280"/>
                      <a:gd name="T81" fmla="*/ 22 h 338"/>
                      <a:gd name="T82" fmla="*/ 96 w 280"/>
                      <a:gd name="T83" fmla="*/ 24 h 338"/>
                      <a:gd name="T84" fmla="*/ 92 w 280"/>
                      <a:gd name="T85" fmla="*/ 36 h 338"/>
                      <a:gd name="T86" fmla="*/ 86 w 280"/>
                      <a:gd name="T87" fmla="*/ 40 h 338"/>
                      <a:gd name="T88" fmla="*/ 86 w 280"/>
                      <a:gd name="T89" fmla="*/ 58 h 338"/>
                      <a:gd name="T90" fmla="*/ 90 w 280"/>
                      <a:gd name="T91" fmla="*/ 60 h 338"/>
                      <a:gd name="T92" fmla="*/ 92 w 280"/>
                      <a:gd name="T93" fmla="*/ 66 h 338"/>
                      <a:gd name="T94" fmla="*/ 94 w 280"/>
                      <a:gd name="T95" fmla="*/ 76 h 338"/>
                      <a:gd name="T96" fmla="*/ 100 w 280"/>
                      <a:gd name="T97" fmla="*/ 84 h 338"/>
                      <a:gd name="T98" fmla="*/ 92 w 280"/>
                      <a:gd name="T99" fmla="*/ 90 h 338"/>
                      <a:gd name="T100" fmla="*/ 86 w 280"/>
                      <a:gd name="T101" fmla="*/ 94 h 338"/>
                      <a:gd name="T102" fmla="*/ 82 w 280"/>
                      <a:gd name="T103" fmla="*/ 100 h 338"/>
                      <a:gd name="T104" fmla="*/ 78 w 280"/>
                      <a:gd name="T105" fmla="*/ 102 h 338"/>
                      <a:gd name="T106" fmla="*/ 76 w 280"/>
                      <a:gd name="T107" fmla="*/ 112 h 338"/>
                      <a:gd name="T108" fmla="*/ 66 w 280"/>
                      <a:gd name="T109" fmla="*/ 114 h 338"/>
                      <a:gd name="T110" fmla="*/ 56 w 280"/>
                      <a:gd name="T111" fmla="*/ 132 h 338"/>
                      <a:gd name="T112" fmla="*/ 46 w 280"/>
                      <a:gd name="T113" fmla="*/ 138 h 338"/>
                      <a:gd name="T114" fmla="*/ 38 w 280"/>
                      <a:gd name="T115" fmla="*/ 140 h 338"/>
                      <a:gd name="T116" fmla="*/ 30 w 280"/>
                      <a:gd name="T117" fmla="*/ 146 h 338"/>
                      <a:gd name="T118" fmla="*/ 14 w 280"/>
                      <a:gd name="T119" fmla="*/ 152 h 338"/>
                      <a:gd name="T120" fmla="*/ 2 w 280"/>
                      <a:gd name="T121" fmla="*/ 162 h 338"/>
                      <a:gd name="T122" fmla="*/ 0 w 280"/>
                      <a:gd name="T123" fmla="*/ 182 h 338"/>
                      <a:gd name="T124" fmla="*/ 0 w 280"/>
                      <a:gd name="T125" fmla="*/ 182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80" h="338">
                        <a:moveTo>
                          <a:pt x="0" y="182"/>
                        </a:moveTo>
                        <a:lnTo>
                          <a:pt x="0" y="192"/>
                        </a:lnTo>
                        <a:lnTo>
                          <a:pt x="48" y="230"/>
                        </a:lnTo>
                        <a:lnTo>
                          <a:pt x="140" y="300"/>
                        </a:lnTo>
                        <a:lnTo>
                          <a:pt x="140" y="302"/>
                        </a:lnTo>
                        <a:lnTo>
                          <a:pt x="146" y="308"/>
                        </a:lnTo>
                        <a:lnTo>
                          <a:pt x="150" y="310"/>
                        </a:lnTo>
                        <a:lnTo>
                          <a:pt x="156" y="314"/>
                        </a:lnTo>
                        <a:lnTo>
                          <a:pt x="158" y="316"/>
                        </a:lnTo>
                        <a:lnTo>
                          <a:pt x="160" y="318"/>
                        </a:lnTo>
                        <a:lnTo>
                          <a:pt x="160" y="320"/>
                        </a:lnTo>
                        <a:lnTo>
                          <a:pt x="158" y="326"/>
                        </a:lnTo>
                        <a:lnTo>
                          <a:pt x="160" y="328"/>
                        </a:lnTo>
                        <a:lnTo>
                          <a:pt x="160" y="334"/>
                        </a:lnTo>
                        <a:lnTo>
                          <a:pt x="160" y="338"/>
                        </a:lnTo>
                        <a:lnTo>
                          <a:pt x="164" y="338"/>
                        </a:lnTo>
                        <a:lnTo>
                          <a:pt x="168" y="336"/>
                        </a:lnTo>
                        <a:lnTo>
                          <a:pt x="176" y="336"/>
                        </a:lnTo>
                        <a:lnTo>
                          <a:pt x="196" y="332"/>
                        </a:lnTo>
                        <a:lnTo>
                          <a:pt x="204" y="316"/>
                        </a:lnTo>
                        <a:lnTo>
                          <a:pt x="280" y="256"/>
                        </a:lnTo>
                        <a:lnTo>
                          <a:pt x="278" y="254"/>
                        </a:lnTo>
                        <a:lnTo>
                          <a:pt x="274" y="252"/>
                        </a:lnTo>
                        <a:lnTo>
                          <a:pt x="270" y="248"/>
                        </a:lnTo>
                        <a:lnTo>
                          <a:pt x="268" y="244"/>
                        </a:lnTo>
                        <a:lnTo>
                          <a:pt x="258" y="244"/>
                        </a:lnTo>
                        <a:lnTo>
                          <a:pt x="252" y="238"/>
                        </a:lnTo>
                        <a:lnTo>
                          <a:pt x="250" y="234"/>
                        </a:lnTo>
                        <a:lnTo>
                          <a:pt x="250" y="228"/>
                        </a:lnTo>
                        <a:lnTo>
                          <a:pt x="248" y="224"/>
                        </a:lnTo>
                        <a:lnTo>
                          <a:pt x="246" y="218"/>
                        </a:lnTo>
                        <a:lnTo>
                          <a:pt x="242" y="212"/>
                        </a:lnTo>
                        <a:lnTo>
                          <a:pt x="238" y="208"/>
                        </a:lnTo>
                        <a:lnTo>
                          <a:pt x="242" y="206"/>
                        </a:lnTo>
                        <a:lnTo>
                          <a:pt x="246" y="202"/>
                        </a:lnTo>
                        <a:lnTo>
                          <a:pt x="248" y="200"/>
                        </a:lnTo>
                        <a:lnTo>
                          <a:pt x="248" y="180"/>
                        </a:lnTo>
                        <a:lnTo>
                          <a:pt x="248" y="176"/>
                        </a:lnTo>
                        <a:lnTo>
                          <a:pt x="246" y="174"/>
                        </a:lnTo>
                        <a:lnTo>
                          <a:pt x="248" y="172"/>
                        </a:lnTo>
                        <a:lnTo>
                          <a:pt x="250" y="170"/>
                        </a:lnTo>
                        <a:lnTo>
                          <a:pt x="246" y="164"/>
                        </a:lnTo>
                        <a:lnTo>
                          <a:pt x="248" y="132"/>
                        </a:lnTo>
                        <a:lnTo>
                          <a:pt x="246" y="130"/>
                        </a:lnTo>
                        <a:lnTo>
                          <a:pt x="246" y="128"/>
                        </a:lnTo>
                        <a:lnTo>
                          <a:pt x="248" y="126"/>
                        </a:lnTo>
                        <a:lnTo>
                          <a:pt x="242" y="92"/>
                        </a:lnTo>
                        <a:lnTo>
                          <a:pt x="234" y="90"/>
                        </a:lnTo>
                        <a:lnTo>
                          <a:pt x="230" y="76"/>
                        </a:lnTo>
                        <a:lnTo>
                          <a:pt x="228" y="74"/>
                        </a:lnTo>
                        <a:lnTo>
                          <a:pt x="224" y="74"/>
                        </a:lnTo>
                        <a:lnTo>
                          <a:pt x="222" y="58"/>
                        </a:lnTo>
                        <a:lnTo>
                          <a:pt x="222" y="54"/>
                        </a:lnTo>
                        <a:lnTo>
                          <a:pt x="228" y="54"/>
                        </a:lnTo>
                        <a:lnTo>
                          <a:pt x="232" y="50"/>
                        </a:lnTo>
                        <a:lnTo>
                          <a:pt x="234" y="46"/>
                        </a:lnTo>
                        <a:lnTo>
                          <a:pt x="234" y="40"/>
                        </a:lnTo>
                        <a:lnTo>
                          <a:pt x="238" y="40"/>
                        </a:lnTo>
                        <a:lnTo>
                          <a:pt x="238" y="38"/>
                        </a:lnTo>
                        <a:lnTo>
                          <a:pt x="234" y="22"/>
                        </a:lnTo>
                        <a:lnTo>
                          <a:pt x="234" y="18"/>
                        </a:lnTo>
                        <a:lnTo>
                          <a:pt x="232" y="14"/>
                        </a:lnTo>
                        <a:lnTo>
                          <a:pt x="232" y="10"/>
                        </a:lnTo>
                        <a:lnTo>
                          <a:pt x="230" y="6"/>
                        </a:lnTo>
                        <a:lnTo>
                          <a:pt x="232" y="0"/>
                        </a:lnTo>
                        <a:lnTo>
                          <a:pt x="224" y="0"/>
                        </a:lnTo>
                        <a:lnTo>
                          <a:pt x="222" y="4"/>
                        </a:lnTo>
                        <a:lnTo>
                          <a:pt x="220" y="6"/>
                        </a:lnTo>
                        <a:lnTo>
                          <a:pt x="218" y="4"/>
                        </a:lnTo>
                        <a:lnTo>
                          <a:pt x="212" y="0"/>
                        </a:lnTo>
                        <a:lnTo>
                          <a:pt x="200" y="2"/>
                        </a:lnTo>
                        <a:lnTo>
                          <a:pt x="184" y="2"/>
                        </a:lnTo>
                        <a:lnTo>
                          <a:pt x="170" y="4"/>
                        </a:lnTo>
                        <a:lnTo>
                          <a:pt x="160" y="6"/>
                        </a:lnTo>
                        <a:lnTo>
                          <a:pt x="154" y="6"/>
                        </a:lnTo>
                        <a:lnTo>
                          <a:pt x="140" y="4"/>
                        </a:lnTo>
                        <a:lnTo>
                          <a:pt x="136" y="10"/>
                        </a:lnTo>
                        <a:lnTo>
                          <a:pt x="130" y="14"/>
                        </a:lnTo>
                        <a:lnTo>
                          <a:pt x="124" y="14"/>
                        </a:lnTo>
                        <a:lnTo>
                          <a:pt x="122" y="14"/>
                        </a:lnTo>
                        <a:lnTo>
                          <a:pt x="118" y="20"/>
                        </a:lnTo>
                        <a:lnTo>
                          <a:pt x="110" y="22"/>
                        </a:lnTo>
                        <a:lnTo>
                          <a:pt x="102" y="22"/>
                        </a:lnTo>
                        <a:lnTo>
                          <a:pt x="96" y="24"/>
                        </a:lnTo>
                        <a:lnTo>
                          <a:pt x="94" y="30"/>
                        </a:lnTo>
                        <a:lnTo>
                          <a:pt x="92" y="36"/>
                        </a:lnTo>
                        <a:lnTo>
                          <a:pt x="86" y="36"/>
                        </a:lnTo>
                        <a:lnTo>
                          <a:pt x="86" y="40"/>
                        </a:lnTo>
                        <a:lnTo>
                          <a:pt x="90" y="46"/>
                        </a:lnTo>
                        <a:lnTo>
                          <a:pt x="86" y="58"/>
                        </a:lnTo>
                        <a:lnTo>
                          <a:pt x="86" y="60"/>
                        </a:lnTo>
                        <a:lnTo>
                          <a:pt x="90" y="60"/>
                        </a:lnTo>
                        <a:lnTo>
                          <a:pt x="92" y="64"/>
                        </a:lnTo>
                        <a:lnTo>
                          <a:pt x="92" y="66"/>
                        </a:lnTo>
                        <a:lnTo>
                          <a:pt x="92" y="72"/>
                        </a:lnTo>
                        <a:lnTo>
                          <a:pt x="94" y="76"/>
                        </a:lnTo>
                        <a:lnTo>
                          <a:pt x="96" y="82"/>
                        </a:lnTo>
                        <a:lnTo>
                          <a:pt x="100" y="84"/>
                        </a:lnTo>
                        <a:lnTo>
                          <a:pt x="96" y="84"/>
                        </a:lnTo>
                        <a:lnTo>
                          <a:pt x="92" y="90"/>
                        </a:lnTo>
                        <a:lnTo>
                          <a:pt x="90" y="92"/>
                        </a:lnTo>
                        <a:lnTo>
                          <a:pt x="86" y="94"/>
                        </a:lnTo>
                        <a:lnTo>
                          <a:pt x="84" y="96"/>
                        </a:lnTo>
                        <a:lnTo>
                          <a:pt x="82" y="100"/>
                        </a:lnTo>
                        <a:lnTo>
                          <a:pt x="78" y="100"/>
                        </a:lnTo>
                        <a:lnTo>
                          <a:pt x="78" y="102"/>
                        </a:lnTo>
                        <a:lnTo>
                          <a:pt x="78" y="108"/>
                        </a:lnTo>
                        <a:lnTo>
                          <a:pt x="76" y="112"/>
                        </a:lnTo>
                        <a:lnTo>
                          <a:pt x="68" y="114"/>
                        </a:lnTo>
                        <a:lnTo>
                          <a:pt x="66" y="114"/>
                        </a:lnTo>
                        <a:lnTo>
                          <a:pt x="64" y="122"/>
                        </a:lnTo>
                        <a:lnTo>
                          <a:pt x="56" y="132"/>
                        </a:lnTo>
                        <a:lnTo>
                          <a:pt x="50" y="136"/>
                        </a:lnTo>
                        <a:lnTo>
                          <a:pt x="46" y="138"/>
                        </a:lnTo>
                        <a:lnTo>
                          <a:pt x="40" y="138"/>
                        </a:lnTo>
                        <a:lnTo>
                          <a:pt x="38" y="140"/>
                        </a:lnTo>
                        <a:lnTo>
                          <a:pt x="32" y="146"/>
                        </a:lnTo>
                        <a:lnTo>
                          <a:pt x="30" y="146"/>
                        </a:lnTo>
                        <a:lnTo>
                          <a:pt x="22" y="148"/>
                        </a:lnTo>
                        <a:lnTo>
                          <a:pt x="14" y="152"/>
                        </a:lnTo>
                        <a:lnTo>
                          <a:pt x="10" y="154"/>
                        </a:lnTo>
                        <a:lnTo>
                          <a:pt x="2" y="162"/>
                        </a:lnTo>
                        <a:lnTo>
                          <a:pt x="0" y="166"/>
                        </a:lnTo>
                        <a:lnTo>
                          <a:pt x="0" y="182"/>
                        </a:lnTo>
                        <a:lnTo>
                          <a:pt x="0" y="182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6" name="Freeform 1713"/>
                  <p:cNvSpPr/>
                  <p:nvPr/>
                </p:nvSpPr>
                <p:spPr bwMode="auto">
                  <a:xfrm>
                    <a:off x="1108075" y="3190875"/>
                    <a:ext cx="41275" cy="88900"/>
                  </a:xfrm>
                  <a:custGeom>
                    <a:avLst/>
                    <a:gdLst>
                      <a:gd name="T0" fmla="*/ 12 w 26"/>
                      <a:gd name="T1" fmla="*/ 56 h 56"/>
                      <a:gd name="T2" fmla="*/ 12 w 26"/>
                      <a:gd name="T3" fmla="*/ 56 h 56"/>
                      <a:gd name="T4" fmla="*/ 16 w 26"/>
                      <a:gd name="T5" fmla="*/ 56 h 56"/>
                      <a:gd name="T6" fmla="*/ 20 w 26"/>
                      <a:gd name="T7" fmla="*/ 56 h 56"/>
                      <a:gd name="T8" fmla="*/ 20 w 26"/>
                      <a:gd name="T9" fmla="*/ 54 h 56"/>
                      <a:gd name="T10" fmla="*/ 20 w 26"/>
                      <a:gd name="T11" fmla="*/ 50 h 56"/>
                      <a:gd name="T12" fmla="*/ 22 w 26"/>
                      <a:gd name="T13" fmla="*/ 50 h 56"/>
                      <a:gd name="T14" fmla="*/ 26 w 26"/>
                      <a:gd name="T15" fmla="*/ 44 h 56"/>
                      <a:gd name="T16" fmla="*/ 24 w 26"/>
                      <a:gd name="T17" fmla="*/ 38 h 56"/>
                      <a:gd name="T18" fmla="*/ 22 w 26"/>
                      <a:gd name="T19" fmla="*/ 30 h 56"/>
                      <a:gd name="T20" fmla="*/ 20 w 26"/>
                      <a:gd name="T21" fmla="*/ 28 h 56"/>
                      <a:gd name="T22" fmla="*/ 20 w 26"/>
                      <a:gd name="T23" fmla="*/ 26 h 56"/>
                      <a:gd name="T24" fmla="*/ 22 w 26"/>
                      <a:gd name="T25" fmla="*/ 14 h 56"/>
                      <a:gd name="T26" fmla="*/ 20 w 26"/>
                      <a:gd name="T27" fmla="*/ 8 h 56"/>
                      <a:gd name="T28" fmla="*/ 14 w 26"/>
                      <a:gd name="T29" fmla="*/ 0 h 56"/>
                      <a:gd name="T30" fmla="*/ 10 w 26"/>
                      <a:gd name="T31" fmla="*/ 4 h 56"/>
                      <a:gd name="T32" fmla="*/ 6 w 26"/>
                      <a:gd name="T33" fmla="*/ 0 h 56"/>
                      <a:gd name="T34" fmla="*/ 0 w 26"/>
                      <a:gd name="T35" fmla="*/ 4 h 56"/>
                      <a:gd name="T36" fmla="*/ 0 w 26"/>
                      <a:gd name="T37" fmla="*/ 8 h 56"/>
                      <a:gd name="T38" fmla="*/ 2 w 26"/>
                      <a:gd name="T39" fmla="*/ 10 h 56"/>
                      <a:gd name="T40" fmla="*/ 2 w 26"/>
                      <a:gd name="T41" fmla="*/ 14 h 56"/>
                      <a:gd name="T42" fmla="*/ 2 w 26"/>
                      <a:gd name="T43" fmla="*/ 22 h 56"/>
                      <a:gd name="T44" fmla="*/ 0 w 26"/>
                      <a:gd name="T45" fmla="*/ 30 h 56"/>
                      <a:gd name="T46" fmla="*/ 0 w 26"/>
                      <a:gd name="T47" fmla="*/ 38 h 56"/>
                      <a:gd name="T48" fmla="*/ 12 w 26"/>
                      <a:gd name="T49" fmla="*/ 56 h 56"/>
                      <a:gd name="T50" fmla="*/ 12 w 26"/>
                      <a:gd name="T51" fmla="*/ 56 h 56"/>
                      <a:gd name="T52" fmla="*/ 12 w 26"/>
                      <a:gd name="T53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6" h="56">
                        <a:moveTo>
                          <a:pt x="12" y="56"/>
                        </a:moveTo>
                        <a:lnTo>
                          <a:pt x="12" y="56"/>
                        </a:lnTo>
                        <a:lnTo>
                          <a:pt x="16" y="56"/>
                        </a:lnTo>
                        <a:lnTo>
                          <a:pt x="20" y="56"/>
                        </a:lnTo>
                        <a:lnTo>
                          <a:pt x="20" y="54"/>
                        </a:lnTo>
                        <a:lnTo>
                          <a:pt x="20" y="50"/>
                        </a:lnTo>
                        <a:lnTo>
                          <a:pt x="22" y="50"/>
                        </a:lnTo>
                        <a:lnTo>
                          <a:pt x="26" y="44"/>
                        </a:lnTo>
                        <a:lnTo>
                          <a:pt x="24" y="38"/>
                        </a:lnTo>
                        <a:lnTo>
                          <a:pt x="22" y="30"/>
                        </a:lnTo>
                        <a:lnTo>
                          <a:pt x="20" y="28"/>
                        </a:lnTo>
                        <a:lnTo>
                          <a:pt x="20" y="26"/>
                        </a:lnTo>
                        <a:lnTo>
                          <a:pt x="22" y="14"/>
                        </a:lnTo>
                        <a:lnTo>
                          <a:pt x="20" y="8"/>
                        </a:lnTo>
                        <a:lnTo>
                          <a:pt x="14" y="0"/>
                        </a:lnTo>
                        <a:lnTo>
                          <a:pt x="10" y="4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2" y="14"/>
                        </a:lnTo>
                        <a:lnTo>
                          <a:pt x="2" y="22"/>
                        </a:lnTo>
                        <a:lnTo>
                          <a:pt x="0" y="30"/>
                        </a:lnTo>
                        <a:lnTo>
                          <a:pt x="0" y="38"/>
                        </a:lnTo>
                        <a:lnTo>
                          <a:pt x="12" y="56"/>
                        </a:lnTo>
                        <a:lnTo>
                          <a:pt x="12" y="56"/>
                        </a:lnTo>
                        <a:lnTo>
                          <a:pt x="12" y="5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7" name="Freeform 1714"/>
                  <p:cNvSpPr/>
                  <p:nvPr/>
                </p:nvSpPr>
                <p:spPr bwMode="auto">
                  <a:xfrm>
                    <a:off x="2063750" y="3336925"/>
                    <a:ext cx="307975" cy="247650"/>
                  </a:xfrm>
                  <a:custGeom>
                    <a:avLst/>
                    <a:gdLst>
                      <a:gd name="T0" fmla="*/ 94 w 194"/>
                      <a:gd name="T1" fmla="*/ 12 h 156"/>
                      <a:gd name="T2" fmla="*/ 82 w 194"/>
                      <a:gd name="T3" fmla="*/ 8 h 156"/>
                      <a:gd name="T4" fmla="*/ 68 w 194"/>
                      <a:gd name="T5" fmla="*/ 4 h 156"/>
                      <a:gd name="T6" fmla="*/ 58 w 194"/>
                      <a:gd name="T7" fmla="*/ 0 h 156"/>
                      <a:gd name="T8" fmla="*/ 54 w 194"/>
                      <a:gd name="T9" fmla="*/ 8 h 156"/>
                      <a:gd name="T10" fmla="*/ 50 w 194"/>
                      <a:gd name="T11" fmla="*/ 22 h 156"/>
                      <a:gd name="T12" fmla="*/ 46 w 194"/>
                      <a:gd name="T13" fmla="*/ 38 h 156"/>
                      <a:gd name="T14" fmla="*/ 28 w 194"/>
                      <a:gd name="T15" fmla="*/ 40 h 156"/>
                      <a:gd name="T16" fmla="*/ 18 w 194"/>
                      <a:gd name="T17" fmla="*/ 42 h 156"/>
                      <a:gd name="T18" fmla="*/ 12 w 194"/>
                      <a:gd name="T19" fmla="*/ 54 h 156"/>
                      <a:gd name="T20" fmla="*/ 4 w 194"/>
                      <a:gd name="T21" fmla="*/ 56 h 156"/>
                      <a:gd name="T22" fmla="*/ 0 w 194"/>
                      <a:gd name="T23" fmla="*/ 74 h 156"/>
                      <a:gd name="T24" fmla="*/ 4 w 194"/>
                      <a:gd name="T25" fmla="*/ 78 h 156"/>
                      <a:gd name="T26" fmla="*/ 0 w 194"/>
                      <a:gd name="T27" fmla="*/ 92 h 156"/>
                      <a:gd name="T28" fmla="*/ 10 w 194"/>
                      <a:gd name="T29" fmla="*/ 106 h 156"/>
                      <a:gd name="T30" fmla="*/ 10 w 194"/>
                      <a:gd name="T31" fmla="*/ 116 h 156"/>
                      <a:gd name="T32" fmla="*/ 24 w 194"/>
                      <a:gd name="T33" fmla="*/ 122 h 156"/>
                      <a:gd name="T34" fmla="*/ 10 w 194"/>
                      <a:gd name="T35" fmla="*/ 144 h 156"/>
                      <a:gd name="T36" fmla="*/ 30 w 194"/>
                      <a:gd name="T37" fmla="*/ 152 h 156"/>
                      <a:gd name="T38" fmla="*/ 50 w 194"/>
                      <a:gd name="T39" fmla="*/ 152 h 156"/>
                      <a:gd name="T40" fmla="*/ 58 w 194"/>
                      <a:gd name="T41" fmla="*/ 148 h 156"/>
                      <a:gd name="T42" fmla="*/ 68 w 194"/>
                      <a:gd name="T43" fmla="*/ 140 h 156"/>
                      <a:gd name="T44" fmla="*/ 76 w 194"/>
                      <a:gd name="T45" fmla="*/ 130 h 156"/>
                      <a:gd name="T46" fmla="*/ 92 w 194"/>
                      <a:gd name="T47" fmla="*/ 120 h 156"/>
                      <a:gd name="T48" fmla="*/ 96 w 194"/>
                      <a:gd name="T49" fmla="*/ 112 h 156"/>
                      <a:gd name="T50" fmla="*/ 100 w 194"/>
                      <a:gd name="T51" fmla="*/ 102 h 156"/>
                      <a:gd name="T52" fmla="*/ 108 w 194"/>
                      <a:gd name="T53" fmla="*/ 102 h 156"/>
                      <a:gd name="T54" fmla="*/ 118 w 194"/>
                      <a:gd name="T55" fmla="*/ 102 h 156"/>
                      <a:gd name="T56" fmla="*/ 120 w 194"/>
                      <a:gd name="T57" fmla="*/ 88 h 156"/>
                      <a:gd name="T58" fmla="*/ 126 w 194"/>
                      <a:gd name="T59" fmla="*/ 76 h 156"/>
                      <a:gd name="T60" fmla="*/ 122 w 194"/>
                      <a:gd name="T61" fmla="*/ 66 h 156"/>
                      <a:gd name="T62" fmla="*/ 138 w 194"/>
                      <a:gd name="T63" fmla="*/ 66 h 156"/>
                      <a:gd name="T64" fmla="*/ 136 w 194"/>
                      <a:gd name="T65" fmla="*/ 50 h 156"/>
                      <a:gd name="T66" fmla="*/ 140 w 194"/>
                      <a:gd name="T67" fmla="*/ 38 h 156"/>
                      <a:gd name="T68" fmla="*/ 166 w 194"/>
                      <a:gd name="T69" fmla="*/ 28 h 156"/>
                      <a:gd name="T70" fmla="*/ 184 w 194"/>
                      <a:gd name="T71" fmla="*/ 22 h 156"/>
                      <a:gd name="T72" fmla="*/ 194 w 194"/>
                      <a:gd name="T73" fmla="*/ 20 h 156"/>
                      <a:gd name="T74" fmla="*/ 184 w 194"/>
                      <a:gd name="T75" fmla="*/ 14 h 156"/>
                      <a:gd name="T76" fmla="*/ 166 w 194"/>
                      <a:gd name="T77" fmla="*/ 14 h 156"/>
                      <a:gd name="T78" fmla="*/ 152 w 194"/>
                      <a:gd name="T79" fmla="*/ 20 h 156"/>
                      <a:gd name="T80" fmla="*/ 140 w 194"/>
                      <a:gd name="T81" fmla="*/ 32 h 156"/>
                      <a:gd name="T82" fmla="*/ 128 w 194"/>
                      <a:gd name="T83" fmla="*/ 28 h 156"/>
                      <a:gd name="T84" fmla="*/ 134 w 194"/>
                      <a:gd name="T85" fmla="*/ 12 h 156"/>
                      <a:gd name="T86" fmla="*/ 126 w 194"/>
                      <a:gd name="T87" fmla="*/ 2 h 156"/>
                      <a:gd name="T88" fmla="*/ 118 w 194"/>
                      <a:gd name="T89" fmla="*/ 4 h 156"/>
                      <a:gd name="T90" fmla="*/ 108 w 194"/>
                      <a:gd name="T91" fmla="*/ 10 h 156"/>
                      <a:gd name="T92" fmla="*/ 100 w 194"/>
                      <a:gd name="T93" fmla="*/ 10 h 156"/>
                      <a:gd name="T94" fmla="*/ 100 w 194"/>
                      <a:gd name="T95" fmla="*/ 1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94" h="156">
                        <a:moveTo>
                          <a:pt x="100" y="10"/>
                        </a:moveTo>
                        <a:lnTo>
                          <a:pt x="94" y="12"/>
                        </a:lnTo>
                        <a:lnTo>
                          <a:pt x="86" y="12"/>
                        </a:lnTo>
                        <a:lnTo>
                          <a:pt x="82" y="8"/>
                        </a:lnTo>
                        <a:lnTo>
                          <a:pt x="76" y="4"/>
                        </a:lnTo>
                        <a:lnTo>
                          <a:pt x="68" y="4"/>
                        </a:lnTo>
                        <a:lnTo>
                          <a:pt x="64" y="2"/>
                        </a:lnTo>
                        <a:lnTo>
                          <a:pt x="58" y="0"/>
                        </a:lnTo>
                        <a:lnTo>
                          <a:pt x="56" y="4"/>
                        </a:lnTo>
                        <a:lnTo>
                          <a:pt x="54" y="8"/>
                        </a:lnTo>
                        <a:lnTo>
                          <a:pt x="54" y="18"/>
                        </a:lnTo>
                        <a:lnTo>
                          <a:pt x="50" y="22"/>
                        </a:lnTo>
                        <a:lnTo>
                          <a:pt x="42" y="30"/>
                        </a:lnTo>
                        <a:lnTo>
                          <a:pt x="46" y="38"/>
                        </a:lnTo>
                        <a:lnTo>
                          <a:pt x="32" y="42"/>
                        </a:lnTo>
                        <a:lnTo>
                          <a:pt x="28" y="40"/>
                        </a:lnTo>
                        <a:lnTo>
                          <a:pt x="24" y="42"/>
                        </a:lnTo>
                        <a:lnTo>
                          <a:pt x="18" y="42"/>
                        </a:lnTo>
                        <a:lnTo>
                          <a:pt x="14" y="48"/>
                        </a:lnTo>
                        <a:lnTo>
                          <a:pt x="12" y="54"/>
                        </a:lnTo>
                        <a:lnTo>
                          <a:pt x="6" y="54"/>
                        </a:lnTo>
                        <a:lnTo>
                          <a:pt x="4" y="56"/>
                        </a:lnTo>
                        <a:lnTo>
                          <a:pt x="0" y="64"/>
                        </a:lnTo>
                        <a:lnTo>
                          <a:pt x="0" y="74"/>
                        </a:lnTo>
                        <a:lnTo>
                          <a:pt x="0" y="76"/>
                        </a:lnTo>
                        <a:lnTo>
                          <a:pt x="4" y="78"/>
                        </a:lnTo>
                        <a:lnTo>
                          <a:pt x="0" y="84"/>
                        </a:lnTo>
                        <a:lnTo>
                          <a:pt x="0" y="92"/>
                        </a:lnTo>
                        <a:lnTo>
                          <a:pt x="4" y="96"/>
                        </a:lnTo>
                        <a:lnTo>
                          <a:pt x="10" y="106"/>
                        </a:lnTo>
                        <a:lnTo>
                          <a:pt x="10" y="114"/>
                        </a:lnTo>
                        <a:lnTo>
                          <a:pt x="10" y="116"/>
                        </a:lnTo>
                        <a:lnTo>
                          <a:pt x="22" y="120"/>
                        </a:lnTo>
                        <a:lnTo>
                          <a:pt x="24" y="122"/>
                        </a:lnTo>
                        <a:lnTo>
                          <a:pt x="24" y="128"/>
                        </a:lnTo>
                        <a:lnTo>
                          <a:pt x="10" y="144"/>
                        </a:lnTo>
                        <a:lnTo>
                          <a:pt x="24" y="156"/>
                        </a:lnTo>
                        <a:lnTo>
                          <a:pt x="30" y="152"/>
                        </a:lnTo>
                        <a:lnTo>
                          <a:pt x="36" y="152"/>
                        </a:lnTo>
                        <a:lnTo>
                          <a:pt x="50" y="152"/>
                        </a:lnTo>
                        <a:lnTo>
                          <a:pt x="58" y="156"/>
                        </a:lnTo>
                        <a:lnTo>
                          <a:pt x="58" y="148"/>
                        </a:lnTo>
                        <a:lnTo>
                          <a:pt x="66" y="148"/>
                        </a:lnTo>
                        <a:lnTo>
                          <a:pt x="68" y="140"/>
                        </a:lnTo>
                        <a:lnTo>
                          <a:pt x="72" y="134"/>
                        </a:lnTo>
                        <a:lnTo>
                          <a:pt x="76" y="130"/>
                        </a:lnTo>
                        <a:lnTo>
                          <a:pt x="86" y="116"/>
                        </a:lnTo>
                        <a:lnTo>
                          <a:pt x="92" y="120"/>
                        </a:lnTo>
                        <a:lnTo>
                          <a:pt x="94" y="116"/>
                        </a:lnTo>
                        <a:lnTo>
                          <a:pt x="96" y="112"/>
                        </a:lnTo>
                        <a:lnTo>
                          <a:pt x="92" y="106"/>
                        </a:lnTo>
                        <a:lnTo>
                          <a:pt x="100" y="102"/>
                        </a:lnTo>
                        <a:lnTo>
                          <a:pt x="102" y="96"/>
                        </a:lnTo>
                        <a:lnTo>
                          <a:pt x="108" y="102"/>
                        </a:lnTo>
                        <a:lnTo>
                          <a:pt x="112" y="104"/>
                        </a:lnTo>
                        <a:lnTo>
                          <a:pt x="118" y="102"/>
                        </a:lnTo>
                        <a:lnTo>
                          <a:pt x="120" y="96"/>
                        </a:lnTo>
                        <a:lnTo>
                          <a:pt x="120" y="88"/>
                        </a:lnTo>
                        <a:lnTo>
                          <a:pt x="126" y="84"/>
                        </a:lnTo>
                        <a:lnTo>
                          <a:pt x="126" y="76"/>
                        </a:lnTo>
                        <a:lnTo>
                          <a:pt x="120" y="70"/>
                        </a:lnTo>
                        <a:lnTo>
                          <a:pt x="122" y="66"/>
                        </a:lnTo>
                        <a:lnTo>
                          <a:pt x="130" y="66"/>
                        </a:lnTo>
                        <a:lnTo>
                          <a:pt x="138" y="66"/>
                        </a:lnTo>
                        <a:lnTo>
                          <a:pt x="140" y="56"/>
                        </a:lnTo>
                        <a:lnTo>
                          <a:pt x="136" y="50"/>
                        </a:lnTo>
                        <a:lnTo>
                          <a:pt x="140" y="48"/>
                        </a:lnTo>
                        <a:lnTo>
                          <a:pt x="140" y="38"/>
                        </a:lnTo>
                        <a:lnTo>
                          <a:pt x="158" y="28"/>
                        </a:lnTo>
                        <a:lnTo>
                          <a:pt x="166" y="28"/>
                        </a:lnTo>
                        <a:lnTo>
                          <a:pt x="176" y="22"/>
                        </a:lnTo>
                        <a:lnTo>
                          <a:pt x="184" y="22"/>
                        </a:lnTo>
                        <a:lnTo>
                          <a:pt x="190" y="22"/>
                        </a:lnTo>
                        <a:lnTo>
                          <a:pt x="194" y="20"/>
                        </a:lnTo>
                        <a:lnTo>
                          <a:pt x="194" y="14"/>
                        </a:lnTo>
                        <a:lnTo>
                          <a:pt x="184" y="14"/>
                        </a:lnTo>
                        <a:lnTo>
                          <a:pt x="172" y="12"/>
                        </a:lnTo>
                        <a:lnTo>
                          <a:pt x="166" y="14"/>
                        </a:lnTo>
                        <a:lnTo>
                          <a:pt x="156" y="20"/>
                        </a:lnTo>
                        <a:lnTo>
                          <a:pt x="152" y="20"/>
                        </a:lnTo>
                        <a:lnTo>
                          <a:pt x="148" y="28"/>
                        </a:lnTo>
                        <a:lnTo>
                          <a:pt x="140" y="32"/>
                        </a:lnTo>
                        <a:lnTo>
                          <a:pt x="134" y="36"/>
                        </a:lnTo>
                        <a:lnTo>
                          <a:pt x="128" y="28"/>
                        </a:lnTo>
                        <a:lnTo>
                          <a:pt x="130" y="18"/>
                        </a:lnTo>
                        <a:lnTo>
                          <a:pt x="134" y="12"/>
                        </a:lnTo>
                        <a:lnTo>
                          <a:pt x="128" y="8"/>
                        </a:lnTo>
                        <a:lnTo>
                          <a:pt x="126" y="2"/>
                        </a:lnTo>
                        <a:lnTo>
                          <a:pt x="120" y="0"/>
                        </a:lnTo>
                        <a:lnTo>
                          <a:pt x="118" y="4"/>
                        </a:lnTo>
                        <a:lnTo>
                          <a:pt x="114" y="8"/>
                        </a:lnTo>
                        <a:lnTo>
                          <a:pt x="108" y="10"/>
                        </a:lnTo>
                        <a:lnTo>
                          <a:pt x="102" y="10"/>
                        </a:lnTo>
                        <a:lnTo>
                          <a:pt x="100" y="10"/>
                        </a:lnTo>
                        <a:lnTo>
                          <a:pt x="100" y="10"/>
                        </a:lnTo>
                        <a:lnTo>
                          <a:pt x="100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8" name="Freeform 1717"/>
                  <p:cNvSpPr>
                    <a:spLocks noEditPoints="1"/>
                  </p:cNvSpPr>
                  <p:nvPr/>
                </p:nvSpPr>
                <p:spPr bwMode="auto">
                  <a:xfrm>
                    <a:off x="1444625" y="4311650"/>
                    <a:ext cx="200025" cy="269875"/>
                  </a:xfrm>
                  <a:custGeom>
                    <a:avLst/>
                    <a:gdLst>
                      <a:gd name="T0" fmla="*/ 2 w 126"/>
                      <a:gd name="T1" fmla="*/ 100 h 170"/>
                      <a:gd name="T2" fmla="*/ 6 w 126"/>
                      <a:gd name="T3" fmla="*/ 98 h 170"/>
                      <a:gd name="T4" fmla="*/ 6 w 126"/>
                      <a:gd name="T5" fmla="*/ 108 h 170"/>
                      <a:gd name="T6" fmla="*/ 54 w 126"/>
                      <a:gd name="T7" fmla="*/ 142 h 170"/>
                      <a:gd name="T8" fmla="*/ 54 w 126"/>
                      <a:gd name="T9" fmla="*/ 150 h 170"/>
                      <a:gd name="T10" fmla="*/ 58 w 126"/>
                      <a:gd name="T11" fmla="*/ 158 h 170"/>
                      <a:gd name="T12" fmla="*/ 60 w 126"/>
                      <a:gd name="T13" fmla="*/ 160 h 170"/>
                      <a:gd name="T14" fmla="*/ 76 w 126"/>
                      <a:gd name="T15" fmla="*/ 160 h 170"/>
                      <a:gd name="T16" fmla="*/ 82 w 126"/>
                      <a:gd name="T17" fmla="*/ 152 h 170"/>
                      <a:gd name="T18" fmla="*/ 90 w 126"/>
                      <a:gd name="T19" fmla="*/ 140 h 170"/>
                      <a:gd name="T20" fmla="*/ 96 w 126"/>
                      <a:gd name="T21" fmla="*/ 134 h 170"/>
                      <a:gd name="T22" fmla="*/ 104 w 126"/>
                      <a:gd name="T23" fmla="*/ 128 h 170"/>
                      <a:gd name="T24" fmla="*/ 110 w 126"/>
                      <a:gd name="T25" fmla="*/ 122 h 170"/>
                      <a:gd name="T26" fmla="*/ 114 w 126"/>
                      <a:gd name="T27" fmla="*/ 112 h 170"/>
                      <a:gd name="T28" fmla="*/ 118 w 126"/>
                      <a:gd name="T29" fmla="*/ 100 h 170"/>
                      <a:gd name="T30" fmla="*/ 110 w 126"/>
                      <a:gd name="T31" fmla="*/ 32 h 170"/>
                      <a:gd name="T32" fmla="*/ 126 w 126"/>
                      <a:gd name="T33" fmla="*/ 6 h 170"/>
                      <a:gd name="T34" fmla="*/ 110 w 126"/>
                      <a:gd name="T35" fmla="*/ 8 h 170"/>
                      <a:gd name="T36" fmla="*/ 104 w 126"/>
                      <a:gd name="T37" fmla="*/ 0 h 170"/>
                      <a:gd name="T38" fmla="*/ 100 w 126"/>
                      <a:gd name="T39" fmla="*/ 6 h 170"/>
                      <a:gd name="T40" fmla="*/ 92 w 126"/>
                      <a:gd name="T41" fmla="*/ 6 h 170"/>
                      <a:gd name="T42" fmla="*/ 90 w 126"/>
                      <a:gd name="T43" fmla="*/ 12 h 170"/>
                      <a:gd name="T44" fmla="*/ 76 w 126"/>
                      <a:gd name="T45" fmla="*/ 12 h 170"/>
                      <a:gd name="T46" fmla="*/ 66 w 126"/>
                      <a:gd name="T47" fmla="*/ 8 h 170"/>
                      <a:gd name="T48" fmla="*/ 58 w 126"/>
                      <a:gd name="T49" fmla="*/ 12 h 170"/>
                      <a:gd name="T50" fmla="*/ 50 w 126"/>
                      <a:gd name="T51" fmla="*/ 8 h 170"/>
                      <a:gd name="T52" fmla="*/ 46 w 126"/>
                      <a:gd name="T53" fmla="*/ 8 h 170"/>
                      <a:gd name="T54" fmla="*/ 30 w 126"/>
                      <a:gd name="T55" fmla="*/ 8 h 170"/>
                      <a:gd name="T56" fmla="*/ 14 w 126"/>
                      <a:gd name="T57" fmla="*/ 4 h 170"/>
                      <a:gd name="T58" fmla="*/ 4 w 126"/>
                      <a:gd name="T59" fmla="*/ 8 h 170"/>
                      <a:gd name="T60" fmla="*/ 0 w 126"/>
                      <a:gd name="T61" fmla="*/ 14 h 170"/>
                      <a:gd name="T62" fmla="*/ 4 w 126"/>
                      <a:gd name="T63" fmla="*/ 18 h 170"/>
                      <a:gd name="T64" fmla="*/ 6 w 126"/>
                      <a:gd name="T65" fmla="*/ 24 h 170"/>
                      <a:gd name="T66" fmla="*/ 4 w 126"/>
                      <a:gd name="T67" fmla="*/ 36 h 170"/>
                      <a:gd name="T68" fmla="*/ 10 w 126"/>
                      <a:gd name="T69" fmla="*/ 44 h 170"/>
                      <a:gd name="T70" fmla="*/ 6 w 126"/>
                      <a:gd name="T71" fmla="*/ 58 h 170"/>
                      <a:gd name="T72" fmla="*/ 2 w 126"/>
                      <a:gd name="T73" fmla="*/ 64 h 170"/>
                      <a:gd name="T74" fmla="*/ 2 w 126"/>
                      <a:gd name="T75" fmla="*/ 76 h 170"/>
                      <a:gd name="T76" fmla="*/ 2 w 126"/>
                      <a:gd name="T77" fmla="*/ 82 h 170"/>
                      <a:gd name="T78" fmla="*/ 2 w 126"/>
                      <a:gd name="T79" fmla="*/ 94 h 170"/>
                      <a:gd name="T80" fmla="*/ 2 w 126"/>
                      <a:gd name="T81" fmla="*/ 100 h 170"/>
                      <a:gd name="T82" fmla="*/ 30 w 126"/>
                      <a:gd name="T83" fmla="*/ 12 h 170"/>
                      <a:gd name="T84" fmla="*/ 30 w 126"/>
                      <a:gd name="T85" fmla="*/ 22 h 170"/>
                      <a:gd name="T86" fmla="*/ 38 w 126"/>
                      <a:gd name="T87" fmla="*/ 40 h 170"/>
                      <a:gd name="T88" fmla="*/ 38 w 126"/>
                      <a:gd name="T89" fmla="*/ 48 h 170"/>
                      <a:gd name="T90" fmla="*/ 24 w 126"/>
                      <a:gd name="T91" fmla="*/ 30 h 170"/>
                      <a:gd name="T92" fmla="*/ 28 w 126"/>
                      <a:gd name="T93" fmla="*/ 18 h 170"/>
                      <a:gd name="T94" fmla="*/ 30 w 126"/>
                      <a:gd name="T95" fmla="*/ 12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26" h="170">
                        <a:moveTo>
                          <a:pt x="2" y="100"/>
                        </a:moveTo>
                        <a:lnTo>
                          <a:pt x="2" y="100"/>
                        </a:lnTo>
                        <a:lnTo>
                          <a:pt x="4" y="100"/>
                        </a:lnTo>
                        <a:lnTo>
                          <a:pt x="6" y="98"/>
                        </a:lnTo>
                        <a:lnTo>
                          <a:pt x="10" y="100"/>
                        </a:lnTo>
                        <a:lnTo>
                          <a:pt x="6" y="108"/>
                        </a:lnTo>
                        <a:lnTo>
                          <a:pt x="4" y="118"/>
                        </a:lnTo>
                        <a:lnTo>
                          <a:pt x="54" y="142"/>
                        </a:lnTo>
                        <a:lnTo>
                          <a:pt x="54" y="144"/>
                        </a:lnTo>
                        <a:lnTo>
                          <a:pt x="54" y="150"/>
                        </a:lnTo>
                        <a:lnTo>
                          <a:pt x="54" y="154"/>
                        </a:lnTo>
                        <a:lnTo>
                          <a:pt x="58" y="158"/>
                        </a:lnTo>
                        <a:lnTo>
                          <a:pt x="60" y="158"/>
                        </a:lnTo>
                        <a:lnTo>
                          <a:pt x="60" y="160"/>
                        </a:lnTo>
                        <a:lnTo>
                          <a:pt x="76" y="170"/>
                        </a:lnTo>
                        <a:lnTo>
                          <a:pt x="76" y="160"/>
                        </a:lnTo>
                        <a:lnTo>
                          <a:pt x="76" y="152"/>
                        </a:lnTo>
                        <a:lnTo>
                          <a:pt x="82" y="152"/>
                        </a:lnTo>
                        <a:lnTo>
                          <a:pt x="84" y="144"/>
                        </a:lnTo>
                        <a:lnTo>
                          <a:pt x="90" y="140"/>
                        </a:lnTo>
                        <a:lnTo>
                          <a:pt x="94" y="140"/>
                        </a:lnTo>
                        <a:lnTo>
                          <a:pt x="96" y="134"/>
                        </a:lnTo>
                        <a:lnTo>
                          <a:pt x="100" y="128"/>
                        </a:lnTo>
                        <a:lnTo>
                          <a:pt x="104" y="128"/>
                        </a:lnTo>
                        <a:lnTo>
                          <a:pt x="108" y="126"/>
                        </a:lnTo>
                        <a:lnTo>
                          <a:pt x="110" y="122"/>
                        </a:lnTo>
                        <a:lnTo>
                          <a:pt x="108" y="116"/>
                        </a:lnTo>
                        <a:lnTo>
                          <a:pt x="114" y="112"/>
                        </a:lnTo>
                        <a:lnTo>
                          <a:pt x="118" y="104"/>
                        </a:lnTo>
                        <a:lnTo>
                          <a:pt x="118" y="100"/>
                        </a:lnTo>
                        <a:lnTo>
                          <a:pt x="110" y="90"/>
                        </a:lnTo>
                        <a:lnTo>
                          <a:pt x="110" y="32"/>
                        </a:lnTo>
                        <a:lnTo>
                          <a:pt x="118" y="26"/>
                        </a:lnTo>
                        <a:lnTo>
                          <a:pt x="126" y="6"/>
                        </a:lnTo>
                        <a:lnTo>
                          <a:pt x="118" y="8"/>
                        </a:lnTo>
                        <a:lnTo>
                          <a:pt x="110" y="8"/>
                        </a:lnTo>
                        <a:lnTo>
                          <a:pt x="104" y="4"/>
                        </a:lnTo>
                        <a:lnTo>
                          <a:pt x="104" y="0"/>
                        </a:lnTo>
                        <a:lnTo>
                          <a:pt x="102" y="6"/>
                        </a:lnTo>
                        <a:lnTo>
                          <a:pt x="100" y="6"/>
                        </a:lnTo>
                        <a:lnTo>
                          <a:pt x="94" y="6"/>
                        </a:lnTo>
                        <a:lnTo>
                          <a:pt x="92" y="6"/>
                        </a:lnTo>
                        <a:lnTo>
                          <a:pt x="92" y="8"/>
                        </a:lnTo>
                        <a:lnTo>
                          <a:pt x="90" y="12"/>
                        </a:lnTo>
                        <a:lnTo>
                          <a:pt x="82" y="12"/>
                        </a:lnTo>
                        <a:lnTo>
                          <a:pt x="76" y="12"/>
                        </a:lnTo>
                        <a:lnTo>
                          <a:pt x="74" y="12"/>
                        </a:lnTo>
                        <a:lnTo>
                          <a:pt x="66" y="8"/>
                        </a:lnTo>
                        <a:lnTo>
                          <a:pt x="60" y="8"/>
                        </a:lnTo>
                        <a:lnTo>
                          <a:pt x="58" y="12"/>
                        </a:lnTo>
                        <a:lnTo>
                          <a:pt x="54" y="12"/>
                        </a:lnTo>
                        <a:lnTo>
                          <a:pt x="50" y="8"/>
                        </a:lnTo>
                        <a:lnTo>
                          <a:pt x="48" y="8"/>
                        </a:lnTo>
                        <a:lnTo>
                          <a:pt x="46" y="8"/>
                        </a:lnTo>
                        <a:lnTo>
                          <a:pt x="40" y="12"/>
                        </a:lnTo>
                        <a:lnTo>
                          <a:pt x="30" y="8"/>
                        </a:lnTo>
                        <a:lnTo>
                          <a:pt x="22" y="4"/>
                        </a:lnTo>
                        <a:lnTo>
                          <a:pt x="14" y="4"/>
                        </a:lnTo>
                        <a:lnTo>
                          <a:pt x="10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4"/>
                        </a:lnTo>
                        <a:lnTo>
                          <a:pt x="2" y="16"/>
                        </a:lnTo>
                        <a:lnTo>
                          <a:pt x="4" y="18"/>
                        </a:lnTo>
                        <a:lnTo>
                          <a:pt x="4" y="22"/>
                        </a:lnTo>
                        <a:lnTo>
                          <a:pt x="6" y="24"/>
                        </a:lnTo>
                        <a:lnTo>
                          <a:pt x="4" y="30"/>
                        </a:lnTo>
                        <a:lnTo>
                          <a:pt x="4" y="36"/>
                        </a:lnTo>
                        <a:lnTo>
                          <a:pt x="6" y="40"/>
                        </a:lnTo>
                        <a:lnTo>
                          <a:pt x="10" y="44"/>
                        </a:lnTo>
                        <a:lnTo>
                          <a:pt x="10" y="50"/>
                        </a:lnTo>
                        <a:lnTo>
                          <a:pt x="6" y="58"/>
                        </a:lnTo>
                        <a:lnTo>
                          <a:pt x="4" y="60"/>
                        </a:lnTo>
                        <a:lnTo>
                          <a:pt x="2" y="64"/>
                        </a:lnTo>
                        <a:lnTo>
                          <a:pt x="2" y="70"/>
                        </a:lnTo>
                        <a:lnTo>
                          <a:pt x="2" y="76"/>
                        </a:lnTo>
                        <a:lnTo>
                          <a:pt x="0" y="78"/>
                        </a:lnTo>
                        <a:lnTo>
                          <a:pt x="2" y="82"/>
                        </a:lnTo>
                        <a:lnTo>
                          <a:pt x="2" y="88"/>
                        </a:lnTo>
                        <a:lnTo>
                          <a:pt x="2" y="94"/>
                        </a:lnTo>
                        <a:lnTo>
                          <a:pt x="2" y="100"/>
                        </a:lnTo>
                        <a:lnTo>
                          <a:pt x="2" y="100"/>
                        </a:lnTo>
                        <a:lnTo>
                          <a:pt x="2" y="100"/>
                        </a:lnTo>
                        <a:close/>
                        <a:moveTo>
                          <a:pt x="30" y="12"/>
                        </a:moveTo>
                        <a:lnTo>
                          <a:pt x="30" y="12"/>
                        </a:lnTo>
                        <a:lnTo>
                          <a:pt x="30" y="22"/>
                        </a:lnTo>
                        <a:lnTo>
                          <a:pt x="32" y="32"/>
                        </a:lnTo>
                        <a:lnTo>
                          <a:pt x="38" y="40"/>
                        </a:lnTo>
                        <a:lnTo>
                          <a:pt x="40" y="44"/>
                        </a:lnTo>
                        <a:lnTo>
                          <a:pt x="38" y="48"/>
                        </a:lnTo>
                        <a:lnTo>
                          <a:pt x="36" y="42"/>
                        </a:lnTo>
                        <a:lnTo>
                          <a:pt x="24" y="30"/>
                        </a:lnTo>
                        <a:lnTo>
                          <a:pt x="24" y="24"/>
                        </a:lnTo>
                        <a:lnTo>
                          <a:pt x="28" y="18"/>
                        </a:lnTo>
                        <a:lnTo>
                          <a:pt x="30" y="12"/>
                        </a:lnTo>
                        <a:lnTo>
                          <a:pt x="30" y="12"/>
                        </a:lnTo>
                        <a:lnTo>
                          <a:pt x="30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9" name="Freeform 1718"/>
                  <p:cNvSpPr>
                    <a:spLocks noEditPoints="1"/>
                  </p:cNvSpPr>
                  <p:nvPr/>
                </p:nvSpPr>
                <p:spPr bwMode="auto">
                  <a:xfrm>
                    <a:off x="1822450" y="3679825"/>
                    <a:ext cx="3175" cy="15875"/>
                  </a:xfrm>
                  <a:custGeom>
                    <a:avLst/>
                    <a:gdLst>
                      <a:gd name="T0" fmla="*/ 0 w 2"/>
                      <a:gd name="T1" fmla="*/ 0 h 10"/>
                      <a:gd name="T2" fmla="*/ 0 w 2"/>
                      <a:gd name="T3" fmla="*/ 0 h 10"/>
                      <a:gd name="T4" fmla="*/ 0 w 2"/>
                      <a:gd name="T5" fmla="*/ 0 h 10"/>
                      <a:gd name="T6" fmla="*/ 0 w 2"/>
                      <a:gd name="T7" fmla="*/ 0 h 10"/>
                      <a:gd name="T8" fmla="*/ 2 w 2"/>
                      <a:gd name="T9" fmla="*/ 0 h 10"/>
                      <a:gd name="T10" fmla="*/ 2 w 2"/>
                      <a:gd name="T11" fmla="*/ 0 h 10"/>
                      <a:gd name="T12" fmla="*/ 0 w 2"/>
                      <a:gd name="T13" fmla="*/ 0 h 10"/>
                      <a:gd name="T14" fmla="*/ 0 w 2"/>
                      <a:gd name="T15" fmla="*/ 4 h 10"/>
                      <a:gd name="T16" fmla="*/ 0 w 2"/>
                      <a:gd name="T17" fmla="*/ 6 h 10"/>
                      <a:gd name="T18" fmla="*/ 2 w 2"/>
                      <a:gd name="T19" fmla="*/ 10 h 10"/>
                      <a:gd name="T20" fmla="*/ 2 w 2"/>
                      <a:gd name="T21" fmla="*/ 6 h 10"/>
                      <a:gd name="T22" fmla="*/ 2 w 2"/>
                      <a:gd name="T23" fmla="*/ 0 h 10"/>
                      <a:gd name="T24" fmla="*/ 2 w 2"/>
                      <a:gd name="T25" fmla="*/ 0 h 10"/>
                      <a:gd name="T26" fmla="*/ 2 w 2"/>
                      <a:gd name="T2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1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2" y="6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0" name="Freeform 1719"/>
                  <p:cNvSpPr>
                    <a:spLocks noEditPoints="1"/>
                  </p:cNvSpPr>
                  <p:nvPr/>
                </p:nvSpPr>
                <p:spPr bwMode="auto">
                  <a:xfrm>
                    <a:off x="1822450" y="3679825"/>
                    <a:ext cx="3175" cy="15875"/>
                  </a:xfrm>
                  <a:custGeom>
                    <a:avLst/>
                    <a:gdLst>
                      <a:gd name="T0" fmla="*/ 0 w 2"/>
                      <a:gd name="T1" fmla="*/ 0 h 10"/>
                      <a:gd name="T2" fmla="*/ 0 w 2"/>
                      <a:gd name="T3" fmla="*/ 0 h 10"/>
                      <a:gd name="T4" fmla="*/ 0 w 2"/>
                      <a:gd name="T5" fmla="*/ 0 h 10"/>
                      <a:gd name="T6" fmla="*/ 0 w 2"/>
                      <a:gd name="T7" fmla="*/ 0 h 10"/>
                      <a:gd name="T8" fmla="*/ 2 w 2"/>
                      <a:gd name="T9" fmla="*/ 0 h 10"/>
                      <a:gd name="T10" fmla="*/ 2 w 2"/>
                      <a:gd name="T11" fmla="*/ 0 h 10"/>
                      <a:gd name="T12" fmla="*/ 0 w 2"/>
                      <a:gd name="T13" fmla="*/ 0 h 10"/>
                      <a:gd name="T14" fmla="*/ 0 w 2"/>
                      <a:gd name="T15" fmla="*/ 4 h 10"/>
                      <a:gd name="T16" fmla="*/ 0 w 2"/>
                      <a:gd name="T17" fmla="*/ 6 h 10"/>
                      <a:gd name="T18" fmla="*/ 2 w 2"/>
                      <a:gd name="T19" fmla="*/ 10 h 10"/>
                      <a:gd name="T20" fmla="*/ 2 w 2"/>
                      <a:gd name="T21" fmla="*/ 6 h 10"/>
                      <a:gd name="T22" fmla="*/ 2 w 2"/>
                      <a:gd name="T23" fmla="*/ 0 h 10"/>
                      <a:gd name="T24" fmla="*/ 2 w 2"/>
                      <a:gd name="T25" fmla="*/ 0 h 10"/>
                      <a:gd name="T26" fmla="*/ 2 w 2"/>
                      <a:gd name="T2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" h="1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2" y="6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1" name="Freeform 1720"/>
                  <p:cNvSpPr/>
                  <p:nvPr/>
                </p:nvSpPr>
                <p:spPr bwMode="auto">
                  <a:xfrm>
                    <a:off x="1171575" y="2613025"/>
                    <a:ext cx="28575" cy="19050"/>
                  </a:xfrm>
                  <a:custGeom>
                    <a:avLst/>
                    <a:gdLst>
                      <a:gd name="T0" fmla="*/ 6 w 18"/>
                      <a:gd name="T1" fmla="*/ 0 h 12"/>
                      <a:gd name="T2" fmla="*/ 6 w 18"/>
                      <a:gd name="T3" fmla="*/ 0 h 12"/>
                      <a:gd name="T4" fmla="*/ 2 w 18"/>
                      <a:gd name="T5" fmla="*/ 2 h 12"/>
                      <a:gd name="T6" fmla="*/ 0 w 18"/>
                      <a:gd name="T7" fmla="*/ 4 h 12"/>
                      <a:gd name="T8" fmla="*/ 0 w 18"/>
                      <a:gd name="T9" fmla="*/ 8 h 12"/>
                      <a:gd name="T10" fmla="*/ 6 w 18"/>
                      <a:gd name="T11" fmla="*/ 12 h 12"/>
                      <a:gd name="T12" fmla="*/ 10 w 18"/>
                      <a:gd name="T13" fmla="*/ 12 h 12"/>
                      <a:gd name="T14" fmla="*/ 16 w 18"/>
                      <a:gd name="T15" fmla="*/ 12 h 12"/>
                      <a:gd name="T16" fmla="*/ 16 w 18"/>
                      <a:gd name="T17" fmla="*/ 6 h 12"/>
                      <a:gd name="T18" fmla="*/ 18 w 18"/>
                      <a:gd name="T19" fmla="*/ 6 h 12"/>
                      <a:gd name="T20" fmla="*/ 18 w 18"/>
                      <a:gd name="T21" fmla="*/ 2 h 12"/>
                      <a:gd name="T22" fmla="*/ 16 w 18"/>
                      <a:gd name="T23" fmla="*/ 2 h 12"/>
                      <a:gd name="T24" fmla="*/ 6 w 18"/>
                      <a:gd name="T25" fmla="*/ 0 h 12"/>
                      <a:gd name="T26" fmla="*/ 6 w 18"/>
                      <a:gd name="T27" fmla="*/ 0 h 12"/>
                      <a:gd name="T28" fmla="*/ 6 w 18"/>
                      <a:gd name="T2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" h="12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6" y="12"/>
                        </a:lnTo>
                        <a:lnTo>
                          <a:pt x="10" y="12"/>
                        </a:lnTo>
                        <a:lnTo>
                          <a:pt x="16" y="12"/>
                        </a:lnTo>
                        <a:lnTo>
                          <a:pt x="16" y="6"/>
                        </a:lnTo>
                        <a:lnTo>
                          <a:pt x="18" y="6"/>
                        </a:lnTo>
                        <a:lnTo>
                          <a:pt x="18" y="2"/>
                        </a:lnTo>
                        <a:lnTo>
                          <a:pt x="1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2" name="Freeform 1723"/>
                  <p:cNvSpPr>
                    <a:spLocks noEditPoints="1"/>
                  </p:cNvSpPr>
                  <p:nvPr/>
                </p:nvSpPr>
                <p:spPr bwMode="auto">
                  <a:xfrm>
                    <a:off x="3282950" y="3810000"/>
                    <a:ext cx="12700" cy="6350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8 w 8"/>
                      <a:gd name="T3" fmla="*/ 0 h 4"/>
                      <a:gd name="T4" fmla="*/ 6 w 8"/>
                      <a:gd name="T5" fmla="*/ 0 h 4"/>
                      <a:gd name="T6" fmla="*/ 4 w 8"/>
                      <a:gd name="T7" fmla="*/ 0 h 4"/>
                      <a:gd name="T8" fmla="*/ 6 w 8"/>
                      <a:gd name="T9" fmla="*/ 2 h 4"/>
                      <a:gd name="T10" fmla="*/ 8 w 8"/>
                      <a:gd name="T11" fmla="*/ 2 h 4"/>
                      <a:gd name="T12" fmla="*/ 8 w 8"/>
                      <a:gd name="T13" fmla="*/ 0 h 4"/>
                      <a:gd name="T14" fmla="*/ 8 w 8"/>
                      <a:gd name="T15" fmla="*/ 0 h 4"/>
                      <a:gd name="T16" fmla="*/ 8 w 8"/>
                      <a:gd name="T17" fmla="*/ 0 h 4"/>
                      <a:gd name="T18" fmla="*/ 8 w 8"/>
                      <a:gd name="T19" fmla="*/ 4 h 4"/>
                      <a:gd name="T20" fmla="*/ 8 w 8"/>
                      <a:gd name="T21" fmla="*/ 4 h 4"/>
                      <a:gd name="T22" fmla="*/ 6 w 8"/>
                      <a:gd name="T23" fmla="*/ 4 h 4"/>
                      <a:gd name="T24" fmla="*/ 8 w 8"/>
                      <a:gd name="T25" fmla="*/ 4 h 4"/>
                      <a:gd name="T26" fmla="*/ 8 w 8"/>
                      <a:gd name="T27" fmla="*/ 4 h 4"/>
                      <a:gd name="T28" fmla="*/ 8 w 8"/>
                      <a:gd name="T29" fmla="*/ 4 h 4"/>
                      <a:gd name="T30" fmla="*/ 4 w 8"/>
                      <a:gd name="T31" fmla="*/ 2 h 4"/>
                      <a:gd name="T32" fmla="*/ 4 w 8"/>
                      <a:gd name="T33" fmla="*/ 2 h 4"/>
                      <a:gd name="T34" fmla="*/ 4 w 8"/>
                      <a:gd name="T35" fmla="*/ 4 h 4"/>
                      <a:gd name="T36" fmla="*/ 0 w 8"/>
                      <a:gd name="T37" fmla="*/ 4 h 4"/>
                      <a:gd name="T38" fmla="*/ 4 w 8"/>
                      <a:gd name="T39" fmla="*/ 4 h 4"/>
                      <a:gd name="T40" fmla="*/ 4 w 8"/>
                      <a:gd name="T41" fmla="*/ 2 h 4"/>
                      <a:gd name="T42" fmla="*/ 4 w 8"/>
                      <a:gd name="T43" fmla="*/ 2 h 4"/>
                      <a:gd name="T44" fmla="*/ 4 w 8"/>
                      <a:gd name="T4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  <a:moveTo>
                          <a:pt x="4" y="2"/>
                        </a:move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3" name="Freeform 1724"/>
                  <p:cNvSpPr>
                    <a:spLocks noEditPoints="1"/>
                  </p:cNvSpPr>
                  <p:nvPr/>
                </p:nvSpPr>
                <p:spPr bwMode="auto">
                  <a:xfrm>
                    <a:off x="3282950" y="3810000"/>
                    <a:ext cx="12700" cy="6350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8 w 8"/>
                      <a:gd name="T3" fmla="*/ 0 h 4"/>
                      <a:gd name="T4" fmla="*/ 6 w 8"/>
                      <a:gd name="T5" fmla="*/ 0 h 4"/>
                      <a:gd name="T6" fmla="*/ 4 w 8"/>
                      <a:gd name="T7" fmla="*/ 0 h 4"/>
                      <a:gd name="T8" fmla="*/ 6 w 8"/>
                      <a:gd name="T9" fmla="*/ 2 h 4"/>
                      <a:gd name="T10" fmla="*/ 8 w 8"/>
                      <a:gd name="T11" fmla="*/ 2 h 4"/>
                      <a:gd name="T12" fmla="*/ 8 w 8"/>
                      <a:gd name="T13" fmla="*/ 0 h 4"/>
                      <a:gd name="T14" fmla="*/ 8 w 8"/>
                      <a:gd name="T15" fmla="*/ 0 h 4"/>
                      <a:gd name="T16" fmla="*/ 8 w 8"/>
                      <a:gd name="T17" fmla="*/ 0 h 4"/>
                      <a:gd name="T18" fmla="*/ 8 w 8"/>
                      <a:gd name="T19" fmla="*/ 4 h 4"/>
                      <a:gd name="T20" fmla="*/ 8 w 8"/>
                      <a:gd name="T21" fmla="*/ 4 h 4"/>
                      <a:gd name="T22" fmla="*/ 6 w 8"/>
                      <a:gd name="T23" fmla="*/ 4 h 4"/>
                      <a:gd name="T24" fmla="*/ 8 w 8"/>
                      <a:gd name="T25" fmla="*/ 4 h 4"/>
                      <a:gd name="T26" fmla="*/ 8 w 8"/>
                      <a:gd name="T27" fmla="*/ 4 h 4"/>
                      <a:gd name="T28" fmla="*/ 8 w 8"/>
                      <a:gd name="T29" fmla="*/ 4 h 4"/>
                      <a:gd name="T30" fmla="*/ 4 w 8"/>
                      <a:gd name="T31" fmla="*/ 2 h 4"/>
                      <a:gd name="T32" fmla="*/ 4 w 8"/>
                      <a:gd name="T33" fmla="*/ 2 h 4"/>
                      <a:gd name="T34" fmla="*/ 4 w 8"/>
                      <a:gd name="T35" fmla="*/ 4 h 4"/>
                      <a:gd name="T36" fmla="*/ 0 w 8"/>
                      <a:gd name="T37" fmla="*/ 4 h 4"/>
                      <a:gd name="T38" fmla="*/ 4 w 8"/>
                      <a:gd name="T39" fmla="*/ 4 h 4"/>
                      <a:gd name="T40" fmla="*/ 4 w 8"/>
                      <a:gd name="T41" fmla="*/ 2 h 4"/>
                      <a:gd name="T42" fmla="*/ 4 w 8"/>
                      <a:gd name="T43" fmla="*/ 2 h 4"/>
                      <a:gd name="T44" fmla="*/ 4 w 8"/>
                      <a:gd name="T4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  <a:moveTo>
                          <a:pt x="4" y="2"/>
                        </a:move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4" name="Freeform 1727"/>
                  <p:cNvSpPr/>
                  <p:nvPr/>
                </p:nvSpPr>
                <p:spPr bwMode="auto">
                  <a:xfrm>
                    <a:off x="609600" y="2946400"/>
                    <a:ext cx="3175" cy="0"/>
                  </a:xfrm>
                  <a:custGeom>
                    <a:avLst/>
                    <a:gdLst>
                      <a:gd name="T0" fmla="*/ 2 w 2"/>
                      <a:gd name="T1" fmla="*/ 2 w 2"/>
                      <a:gd name="T2" fmla="*/ 0 w 2"/>
                      <a:gd name="T3" fmla="*/ 2 w 2"/>
                      <a:gd name="T4" fmla="*/ 2 w 2"/>
                      <a:gd name="T5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5" name="Freeform 1728"/>
                  <p:cNvSpPr/>
                  <p:nvPr/>
                </p:nvSpPr>
                <p:spPr bwMode="auto">
                  <a:xfrm>
                    <a:off x="609600" y="2946400"/>
                    <a:ext cx="3175" cy="0"/>
                  </a:xfrm>
                  <a:custGeom>
                    <a:avLst/>
                    <a:gdLst>
                      <a:gd name="T0" fmla="*/ 2 w 2"/>
                      <a:gd name="T1" fmla="*/ 2 w 2"/>
                      <a:gd name="T2" fmla="*/ 0 w 2"/>
                      <a:gd name="T3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6" name="Freeform 1729"/>
                  <p:cNvSpPr/>
                  <p:nvPr/>
                </p:nvSpPr>
                <p:spPr bwMode="auto">
                  <a:xfrm>
                    <a:off x="609600" y="2946400"/>
                    <a:ext cx="3175" cy="0"/>
                  </a:xfrm>
                  <a:custGeom>
                    <a:avLst/>
                    <a:gdLst>
                      <a:gd name="T0" fmla="*/ 2 w 2"/>
                      <a:gd name="T1" fmla="*/ 2 w 2"/>
                      <a:gd name="T2" fmla="*/ 0 w 2"/>
                      <a:gd name="T3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7" name="Freeform 1880"/>
                  <p:cNvSpPr/>
                  <p:nvPr/>
                </p:nvSpPr>
                <p:spPr bwMode="auto">
                  <a:xfrm>
                    <a:off x="514350" y="2479675"/>
                    <a:ext cx="12700" cy="28575"/>
                  </a:xfrm>
                  <a:custGeom>
                    <a:avLst/>
                    <a:gdLst>
                      <a:gd name="T0" fmla="*/ 0 w 8"/>
                      <a:gd name="T1" fmla="*/ 0 h 18"/>
                      <a:gd name="T2" fmla="*/ 4 w 8"/>
                      <a:gd name="T3" fmla="*/ 18 h 18"/>
                      <a:gd name="T4" fmla="*/ 8 w 8"/>
                      <a:gd name="T5" fmla="*/ 0 h 18"/>
                      <a:gd name="T6" fmla="*/ 0 w 8"/>
                      <a:gd name="T7" fmla="*/ 0 h 18"/>
                      <a:gd name="T8" fmla="*/ 0 w 8"/>
                      <a:gd name="T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8">
                        <a:moveTo>
                          <a:pt x="0" y="0"/>
                        </a:moveTo>
                        <a:lnTo>
                          <a:pt x="4" y="1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0" name="그룹 18"/>
                <p:cNvGrpSpPr/>
                <p:nvPr/>
              </p:nvGrpSpPr>
              <p:grpSpPr>
                <a:xfrm>
                  <a:off x="4946650" y="1492250"/>
                  <a:ext cx="3933825" cy="4689475"/>
                  <a:chOff x="4946650" y="1492250"/>
                  <a:chExt cx="3933825" cy="4689475"/>
                </a:xfrm>
                <a:grpFill/>
              </p:grpSpPr>
              <p:sp>
                <p:nvSpPr>
                  <p:cNvPr id="158" name="Freeform 1452"/>
                  <p:cNvSpPr/>
                  <p:nvPr/>
                </p:nvSpPr>
                <p:spPr bwMode="auto">
                  <a:xfrm>
                    <a:off x="6048375" y="2581275"/>
                    <a:ext cx="3175" cy="9525"/>
                  </a:xfrm>
                  <a:custGeom>
                    <a:avLst/>
                    <a:gdLst>
                      <a:gd name="T0" fmla="*/ 0 w 2"/>
                      <a:gd name="T1" fmla="*/ 4 h 6"/>
                      <a:gd name="T2" fmla="*/ 0 w 2"/>
                      <a:gd name="T3" fmla="*/ 6 h 6"/>
                      <a:gd name="T4" fmla="*/ 2 w 2"/>
                      <a:gd name="T5" fmla="*/ 6 h 6"/>
                      <a:gd name="T6" fmla="*/ 2 w 2"/>
                      <a:gd name="T7" fmla="*/ 4 h 6"/>
                      <a:gd name="T8" fmla="*/ 2 w 2"/>
                      <a:gd name="T9" fmla="*/ 0 h 6"/>
                      <a:gd name="T10" fmla="*/ 0 w 2"/>
                      <a:gd name="T11" fmla="*/ 0 h 6"/>
                      <a:gd name="T12" fmla="*/ 0 w 2"/>
                      <a:gd name="T13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6">
                        <a:moveTo>
                          <a:pt x="0" y="4"/>
                        </a:move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Freeform 1453"/>
                  <p:cNvSpPr/>
                  <p:nvPr/>
                </p:nvSpPr>
                <p:spPr bwMode="auto">
                  <a:xfrm>
                    <a:off x="6019800" y="2593975"/>
                    <a:ext cx="12700" cy="15875"/>
                  </a:xfrm>
                  <a:custGeom>
                    <a:avLst/>
                    <a:gdLst>
                      <a:gd name="T0" fmla="*/ 0 w 8"/>
                      <a:gd name="T1" fmla="*/ 0 h 10"/>
                      <a:gd name="T2" fmla="*/ 0 w 8"/>
                      <a:gd name="T3" fmla="*/ 4 h 10"/>
                      <a:gd name="T4" fmla="*/ 0 w 8"/>
                      <a:gd name="T5" fmla="*/ 10 h 10"/>
                      <a:gd name="T6" fmla="*/ 8 w 8"/>
                      <a:gd name="T7" fmla="*/ 8 h 10"/>
                      <a:gd name="T8" fmla="*/ 8 w 8"/>
                      <a:gd name="T9" fmla="*/ 6 h 10"/>
                      <a:gd name="T10" fmla="*/ 8 w 8"/>
                      <a:gd name="T11" fmla="*/ 4 h 10"/>
                      <a:gd name="T12" fmla="*/ 2 w 8"/>
                      <a:gd name="T13" fmla="*/ 0 h 10"/>
                      <a:gd name="T14" fmla="*/ 0 w 8"/>
                      <a:gd name="T1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10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10"/>
                        </a:lnTo>
                        <a:lnTo>
                          <a:pt x="8" y="8"/>
                        </a:lnTo>
                        <a:lnTo>
                          <a:pt x="8" y="6"/>
                        </a:lnTo>
                        <a:lnTo>
                          <a:pt x="8" y="4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Freeform 1454"/>
                  <p:cNvSpPr/>
                  <p:nvPr/>
                </p:nvSpPr>
                <p:spPr bwMode="auto">
                  <a:xfrm>
                    <a:off x="6045200" y="2651125"/>
                    <a:ext cx="12700" cy="9525"/>
                  </a:xfrm>
                  <a:custGeom>
                    <a:avLst/>
                    <a:gdLst>
                      <a:gd name="T0" fmla="*/ 8 w 8"/>
                      <a:gd name="T1" fmla="*/ 6 h 6"/>
                      <a:gd name="T2" fmla="*/ 4 w 8"/>
                      <a:gd name="T3" fmla="*/ 4 h 6"/>
                      <a:gd name="T4" fmla="*/ 2 w 8"/>
                      <a:gd name="T5" fmla="*/ 0 h 6"/>
                      <a:gd name="T6" fmla="*/ 0 w 8"/>
                      <a:gd name="T7" fmla="*/ 0 h 6"/>
                      <a:gd name="T8" fmla="*/ 2 w 8"/>
                      <a:gd name="T9" fmla="*/ 4 h 6"/>
                      <a:gd name="T10" fmla="*/ 8 w 8"/>
                      <a:gd name="T11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6">
                        <a:moveTo>
                          <a:pt x="8" y="6"/>
                        </a:moveTo>
                        <a:lnTo>
                          <a:pt x="4" y="4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2" y="4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Freeform 1455"/>
                  <p:cNvSpPr/>
                  <p:nvPr/>
                </p:nvSpPr>
                <p:spPr bwMode="auto">
                  <a:xfrm>
                    <a:off x="5353050" y="2746375"/>
                    <a:ext cx="34925" cy="22225"/>
                  </a:xfrm>
                  <a:custGeom>
                    <a:avLst/>
                    <a:gdLst>
                      <a:gd name="T0" fmla="*/ 18 w 22"/>
                      <a:gd name="T1" fmla="*/ 0 h 14"/>
                      <a:gd name="T2" fmla="*/ 12 w 22"/>
                      <a:gd name="T3" fmla="*/ 0 h 14"/>
                      <a:gd name="T4" fmla="*/ 8 w 22"/>
                      <a:gd name="T5" fmla="*/ 2 h 14"/>
                      <a:gd name="T6" fmla="*/ 2 w 22"/>
                      <a:gd name="T7" fmla="*/ 8 h 14"/>
                      <a:gd name="T8" fmla="*/ 0 w 22"/>
                      <a:gd name="T9" fmla="*/ 12 h 14"/>
                      <a:gd name="T10" fmla="*/ 0 w 22"/>
                      <a:gd name="T11" fmla="*/ 14 h 14"/>
                      <a:gd name="T12" fmla="*/ 2 w 22"/>
                      <a:gd name="T13" fmla="*/ 14 h 14"/>
                      <a:gd name="T14" fmla="*/ 4 w 22"/>
                      <a:gd name="T15" fmla="*/ 10 h 14"/>
                      <a:gd name="T16" fmla="*/ 18 w 22"/>
                      <a:gd name="T17" fmla="*/ 8 h 14"/>
                      <a:gd name="T18" fmla="*/ 22 w 22"/>
                      <a:gd name="T19" fmla="*/ 4 h 14"/>
                      <a:gd name="T20" fmla="*/ 22 w 22"/>
                      <a:gd name="T21" fmla="*/ 2 h 14"/>
                      <a:gd name="T22" fmla="*/ 20 w 22"/>
                      <a:gd name="T23" fmla="*/ 2 h 14"/>
                      <a:gd name="T24" fmla="*/ 18 w 22"/>
                      <a:gd name="T2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" h="14">
                        <a:moveTo>
                          <a:pt x="18" y="0"/>
                        </a:move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2" y="8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2" y="14"/>
                        </a:lnTo>
                        <a:lnTo>
                          <a:pt x="4" y="10"/>
                        </a:lnTo>
                        <a:lnTo>
                          <a:pt x="18" y="8"/>
                        </a:lnTo>
                        <a:lnTo>
                          <a:pt x="22" y="4"/>
                        </a:lnTo>
                        <a:lnTo>
                          <a:pt x="22" y="2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Freeform 1456"/>
                  <p:cNvSpPr/>
                  <p:nvPr/>
                </p:nvSpPr>
                <p:spPr bwMode="auto">
                  <a:xfrm>
                    <a:off x="5299075" y="2533650"/>
                    <a:ext cx="41275" cy="19050"/>
                  </a:xfrm>
                  <a:custGeom>
                    <a:avLst/>
                    <a:gdLst>
                      <a:gd name="T0" fmla="*/ 10 w 26"/>
                      <a:gd name="T1" fmla="*/ 6 h 12"/>
                      <a:gd name="T2" fmla="*/ 8 w 26"/>
                      <a:gd name="T3" fmla="*/ 6 h 12"/>
                      <a:gd name="T4" fmla="*/ 6 w 26"/>
                      <a:gd name="T5" fmla="*/ 2 h 12"/>
                      <a:gd name="T6" fmla="*/ 2 w 26"/>
                      <a:gd name="T7" fmla="*/ 6 h 12"/>
                      <a:gd name="T8" fmla="*/ 0 w 26"/>
                      <a:gd name="T9" fmla="*/ 8 h 12"/>
                      <a:gd name="T10" fmla="*/ 8 w 26"/>
                      <a:gd name="T11" fmla="*/ 10 h 12"/>
                      <a:gd name="T12" fmla="*/ 14 w 26"/>
                      <a:gd name="T13" fmla="*/ 12 h 12"/>
                      <a:gd name="T14" fmla="*/ 20 w 26"/>
                      <a:gd name="T15" fmla="*/ 12 h 12"/>
                      <a:gd name="T16" fmla="*/ 26 w 26"/>
                      <a:gd name="T17" fmla="*/ 8 h 12"/>
                      <a:gd name="T18" fmla="*/ 26 w 26"/>
                      <a:gd name="T19" fmla="*/ 6 h 12"/>
                      <a:gd name="T20" fmla="*/ 26 w 26"/>
                      <a:gd name="T21" fmla="*/ 2 h 12"/>
                      <a:gd name="T22" fmla="*/ 16 w 26"/>
                      <a:gd name="T23" fmla="*/ 0 h 12"/>
                      <a:gd name="T24" fmla="*/ 10 w 26"/>
                      <a:gd name="T25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6" h="12">
                        <a:moveTo>
                          <a:pt x="10" y="6"/>
                        </a:moveTo>
                        <a:lnTo>
                          <a:pt x="8" y="6"/>
                        </a:lnTo>
                        <a:lnTo>
                          <a:pt x="6" y="2"/>
                        </a:lnTo>
                        <a:lnTo>
                          <a:pt x="2" y="6"/>
                        </a:lnTo>
                        <a:lnTo>
                          <a:pt x="0" y="8"/>
                        </a:lnTo>
                        <a:lnTo>
                          <a:pt x="8" y="10"/>
                        </a:lnTo>
                        <a:lnTo>
                          <a:pt x="14" y="12"/>
                        </a:lnTo>
                        <a:lnTo>
                          <a:pt x="20" y="12"/>
                        </a:lnTo>
                        <a:lnTo>
                          <a:pt x="26" y="8"/>
                        </a:lnTo>
                        <a:lnTo>
                          <a:pt x="26" y="6"/>
                        </a:lnTo>
                        <a:lnTo>
                          <a:pt x="26" y="2"/>
                        </a:lnTo>
                        <a:lnTo>
                          <a:pt x="16" y="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Freeform 1457"/>
                  <p:cNvSpPr/>
                  <p:nvPr/>
                </p:nvSpPr>
                <p:spPr bwMode="auto">
                  <a:xfrm>
                    <a:off x="5407025" y="2746375"/>
                    <a:ext cx="6350" cy="6350"/>
                  </a:xfrm>
                  <a:custGeom>
                    <a:avLst/>
                    <a:gdLst>
                      <a:gd name="T0" fmla="*/ 2 w 4"/>
                      <a:gd name="T1" fmla="*/ 4 h 4"/>
                      <a:gd name="T2" fmla="*/ 4 w 4"/>
                      <a:gd name="T3" fmla="*/ 2 h 4"/>
                      <a:gd name="T4" fmla="*/ 4 w 4"/>
                      <a:gd name="T5" fmla="*/ 0 h 4"/>
                      <a:gd name="T6" fmla="*/ 0 w 4"/>
                      <a:gd name="T7" fmla="*/ 2 h 4"/>
                      <a:gd name="T8" fmla="*/ 2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2" y="4"/>
                        </a:move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Freeform 1458"/>
                  <p:cNvSpPr/>
                  <p:nvPr/>
                </p:nvSpPr>
                <p:spPr bwMode="auto">
                  <a:xfrm>
                    <a:off x="5264150" y="2797175"/>
                    <a:ext cx="19050" cy="25400"/>
                  </a:xfrm>
                  <a:custGeom>
                    <a:avLst/>
                    <a:gdLst>
                      <a:gd name="T0" fmla="*/ 8 w 12"/>
                      <a:gd name="T1" fmla="*/ 4 h 16"/>
                      <a:gd name="T2" fmla="*/ 2 w 12"/>
                      <a:gd name="T3" fmla="*/ 12 h 16"/>
                      <a:gd name="T4" fmla="*/ 0 w 12"/>
                      <a:gd name="T5" fmla="*/ 16 h 16"/>
                      <a:gd name="T6" fmla="*/ 4 w 12"/>
                      <a:gd name="T7" fmla="*/ 14 h 16"/>
                      <a:gd name="T8" fmla="*/ 4 w 12"/>
                      <a:gd name="T9" fmla="*/ 8 h 16"/>
                      <a:gd name="T10" fmla="*/ 10 w 12"/>
                      <a:gd name="T11" fmla="*/ 6 h 16"/>
                      <a:gd name="T12" fmla="*/ 12 w 12"/>
                      <a:gd name="T13" fmla="*/ 4 h 16"/>
                      <a:gd name="T14" fmla="*/ 10 w 12"/>
                      <a:gd name="T15" fmla="*/ 0 h 16"/>
                      <a:gd name="T16" fmla="*/ 8 w 12"/>
                      <a:gd name="T17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6">
                        <a:moveTo>
                          <a:pt x="8" y="4"/>
                        </a:moveTo>
                        <a:lnTo>
                          <a:pt x="2" y="12"/>
                        </a:lnTo>
                        <a:lnTo>
                          <a:pt x="0" y="16"/>
                        </a:lnTo>
                        <a:lnTo>
                          <a:pt x="4" y="14"/>
                        </a:lnTo>
                        <a:lnTo>
                          <a:pt x="4" y="8"/>
                        </a:lnTo>
                        <a:lnTo>
                          <a:pt x="10" y="6"/>
                        </a:lnTo>
                        <a:lnTo>
                          <a:pt x="12" y="4"/>
                        </a:lnTo>
                        <a:lnTo>
                          <a:pt x="10" y="0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Freeform 1459"/>
                  <p:cNvSpPr/>
                  <p:nvPr/>
                </p:nvSpPr>
                <p:spPr bwMode="auto">
                  <a:xfrm>
                    <a:off x="5286375" y="2790825"/>
                    <a:ext cx="28575" cy="25400"/>
                  </a:xfrm>
                  <a:custGeom>
                    <a:avLst/>
                    <a:gdLst>
                      <a:gd name="T0" fmla="*/ 10 w 18"/>
                      <a:gd name="T1" fmla="*/ 0 h 16"/>
                      <a:gd name="T2" fmla="*/ 10 w 18"/>
                      <a:gd name="T3" fmla="*/ 4 h 16"/>
                      <a:gd name="T4" fmla="*/ 0 w 18"/>
                      <a:gd name="T5" fmla="*/ 12 h 16"/>
                      <a:gd name="T6" fmla="*/ 0 w 18"/>
                      <a:gd name="T7" fmla="*/ 16 h 16"/>
                      <a:gd name="T8" fmla="*/ 8 w 18"/>
                      <a:gd name="T9" fmla="*/ 12 h 16"/>
                      <a:gd name="T10" fmla="*/ 16 w 18"/>
                      <a:gd name="T11" fmla="*/ 8 h 16"/>
                      <a:gd name="T12" fmla="*/ 18 w 18"/>
                      <a:gd name="T13" fmla="*/ 4 h 16"/>
                      <a:gd name="T14" fmla="*/ 18 w 18"/>
                      <a:gd name="T15" fmla="*/ 2 h 16"/>
                      <a:gd name="T16" fmla="*/ 16 w 18"/>
                      <a:gd name="T17" fmla="*/ 0 h 16"/>
                      <a:gd name="T18" fmla="*/ 10 w 18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" h="16">
                        <a:moveTo>
                          <a:pt x="10" y="0"/>
                        </a:moveTo>
                        <a:lnTo>
                          <a:pt x="10" y="4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8" y="12"/>
                        </a:lnTo>
                        <a:lnTo>
                          <a:pt x="16" y="8"/>
                        </a:lnTo>
                        <a:lnTo>
                          <a:pt x="18" y="4"/>
                        </a:lnTo>
                        <a:lnTo>
                          <a:pt x="18" y="2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Freeform 1460"/>
                  <p:cNvSpPr/>
                  <p:nvPr/>
                </p:nvSpPr>
                <p:spPr bwMode="auto">
                  <a:xfrm>
                    <a:off x="4946650" y="2844800"/>
                    <a:ext cx="6350" cy="9525"/>
                  </a:xfrm>
                  <a:custGeom>
                    <a:avLst/>
                    <a:gdLst>
                      <a:gd name="T0" fmla="*/ 0 w 4"/>
                      <a:gd name="T1" fmla="*/ 2 h 6"/>
                      <a:gd name="T2" fmla="*/ 0 w 4"/>
                      <a:gd name="T3" fmla="*/ 4 h 6"/>
                      <a:gd name="T4" fmla="*/ 4 w 4"/>
                      <a:gd name="T5" fmla="*/ 6 h 6"/>
                      <a:gd name="T6" fmla="*/ 4 w 4"/>
                      <a:gd name="T7" fmla="*/ 2 h 6"/>
                      <a:gd name="T8" fmla="*/ 4 w 4"/>
                      <a:gd name="T9" fmla="*/ 0 h 6"/>
                      <a:gd name="T10" fmla="*/ 2 w 4"/>
                      <a:gd name="T11" fmla="*/ 0 h 6"/>
                      <a:gd name="T12" fmla="*/ 0 w 4"/>
                      <a:gd name="T13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6">
                        <a:moveTo>
                          <a:pt x="0" y="2"/>
                        </a:moveTo>
                        <a:lnTo>
                          <a:pt x="0" y="4"/>
                        </a:lnTo>
                        <a:lnTo>
                          <a:pt x="4" y="6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7" name="Freeform 1461"/>
                  <p:cNvSpPr/>
                  <p:nvPr/>
                </p:nvSpPr>
                <p:spPr bwMode="auto">
                  <a:xfrm>
                    <a:off x="5197475" y="2393950"/>
                    <a:ext cx="66675" cy="41275"/>
                  </a:xfrm>
                  <a:custGeom>
                    <a:avLst/>
                    <a:gdLst>
                      <a:gd name="T0" fmla="*/ 36 w 42"/>
                      <a:gd name="T1" fmla="*/ 14 h 26"/>
                      <a:gd name="T2" fmla="*/ 32 w 42"/>
                      <a:gd name="T3" fmla="*/ 14 h 26"/>
                      <a:gd name="T4" fmla="*/ 28 w 42"/>
                      <a:gd name="T5" fmla="*/ 12 h 26"/>
                      <a:gd name="T6" fmla="*/ 26 w 42"/>
                      <a:gd name="T7" fmla="*/ 8 h 26"/>
                      <a:gd name="T8" fmla="*/ 24 w 42"/>
                      <a:gd name="T9" fmla="*/ 4 h 26"/>
                      <a:gd name="T10" fmla="*/ 18 w 42"/>
                      <a:gd name="T11" fmla="*/ 0 h 26"/>
                      <a:gd name="T12" fmla="*/ 18 w 42"/>
                      <a:gd name="T13" fmla="*/ 6 h 26"/>
                      <a:gd name="T14" fmla="*/ 2 w 42"/>
                      <a:gd name="T15" fmla="*/ 6 h 26"/>
                      <a:gd name="T16" fmla="*/ 0 w 42"/>
                      <a:gd name="T17" fmla="*/ 14 h 26"/>
                      <a:gd name="T18" fmla="*/ 18 w 42"/>
                      <a:gd name="T19" fmla="*/ 14 h 26"/>
                      <a:gd name="T20" fmla="*/ 26 w 42"/>
                      <a:gd name="T21" fmla="*/ 14 h 26"/>
                      <a:gd name="T22" fmla="*/ 34 w 42"/>
                      <a:gd name="T23" fmla="*/ 18 h 26"/>
                      <a:gd name="T24" fmla="*/ 36 w 42"/>
                      <a:gd name="T25" fmla="*/ 26 h 26"/>
                      <a:gd name="T26" fmla="*/ 42 w 42"/>
                      <a:gd name="T27" fmla="*/ 14 h 26"/>
                      <a:gd name="T28" fmla="*/ 36 w 42"/>
                      <a:gd name="T29" fmla="*/ 1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2" h="26">
                        <a:moveTo>
                          <a:pt x="36" y="14"/>
                        </a:moveTo>
                        <a:lnTo>
                          <a:pt x="32" y="14"/>
                        </a:lnTo>
                        <a:lnTo>
                          <a:pt x="28" y="12"/>
                        </a:lnTo>
                        <a:lnTo>
                          <a:pt x="26" y="8"/>
                        </a:lnTo>
                        <a:lnTo>
                          <a:pt x="24" y="4"/>
                        </a:lnTo>
                        <a:lnTo>
                          <a:pt x="18" y="0"/>
                        </a:lnTo>
                        <a:lnTo>
                          <a:pt x="18" y="6"/>
                        </a:lnTo>
                        <a:lnTo>
                          <a:pt x="2" y="6"/>
                        </a:lnTo>
                        <a:lnTo>
                          <a:pt x="0" y="14"/>
                        </a:lnTo>
                        <a:lnTo>
                          <a:pt x="18" y="14"/>
                        </a:lnTo>
                        <a:lnTo>
                          <a:pt x="26" y="14"/>
                        </a:lnTo>
                        <a:lnTo>
                          <a:pt x="34" y="18"/>
                        </a:lnTo>
                        <a:lnTo>
                          <a:pt x="36" y="26"/>
                        </a:lnTo>
                        <a:lnTo>
                          <a:pt x="42" y="14"/>
                        </a:lnTo>
                        <a:lnTo>
                          <a:pt x="36" y="1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8" name="Freeform 1462"/>
                  <p:cNvSpPr/>
                  <p:nvPr/>
                </p:nvSpPr>
                <p:spPr bwMode="auto">
                  <a:xfrm>
                    <a:off x="4991100" y="2844800"/>
                    <a:ext cx="6350" cy="9525"/>
                  </a:xfrm>
                  <a:custGeom>
                    <a:avLst/>
                    <a:gdLst>
                      <a:gd name="T0" fmla="*/ 0 w 4"/>
                      <a:gd name="T1" fmla="*/ 2 h 6"/>
                      <a:gd name="T2" fmla="*/ 2 w 4"/>
                      <a:gd name="T3" fmla="*/ 4 h 6"/>
                      <a:gd name="T4" fmla="*/ 4 w 4"/>
                      <a:gd name="T5" fmla="*/ 6 h 6"/>
                      <a:gd name="T6" fmla="*/ 4 w 4"/>
                      <a:gd name="T7" fmla="*/ 2 h 6"/>
                      <a:gd name="T8" fmla="*/ 4 w 4"/>
                      <a:gd name="T9" fmla="*/ 0 h 6"/>
                      <a:gd name="T10" fmla="*/ 2 w 4"/>
                      <a:gd name="T11" fmla="*/ 0 h 6"/>
                      <a:gd name="T12" fmla="*/ 0 w 4"/>
                      <a:gd name="T13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6">
                        <a:moveTo>
                          <a:pt x="0" y="2"/>
                        </a:moveTo>
                        <a:lnTo>
                          <a:pt x="2" y="4"/>
                        </a:lnTo>
                        <a:lnTo>
                          <a:pt x="4" y="6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Freeform 1463"/>
                  <p:cNvSpPr/>
                  <p:nvPr/>
                </p:nvSpPr>
                <p:spPr bwMode="auto">
                  <a:xfrm>
                    <a:off x="5451475" y="2730500"/>
                    <a:ext cx="3175" cy="6350"/>
                  </a:xfrm>
                  <a:custGeom>
                    <a:avLst/>
                    <a:gdLst>
                      <a:gd name="T0" fmla="*/ 2 w 2"/>
                      <a:gd name="T1" fmla="*/ 4 h 4"/>
                      <a:gd name="T2" fmla="*/ 2 w 2"/>
                      <a:gd name="T3" fmla="*/ 2 h 4"/>
                      <a:gd name="T4" fmla="*/ 0 w 2"/>
                      <a:gd name="T5" fmla="*/ 0 h 4"/>
                      <a:gd name="T6" fmla="*/ 2 w 2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4">
                        <a:moveTo>
                          <a:pt x="2" y="4"/>
                        </a:move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Freeform 1464"/>
                  <p:cNvSpPr/>
                  <p:nvPr/>
                </p:nvSpPr>
                <p:spPr bwMode="auto">
                  <a:xfrm>
                    <a:off x="5051425" y="2851150"/>
                    <a:ext cx="9525" cy="9525"/>
                  </a:xfrm>
                  <a:custGeom>
                    <a:avLst/>
                    <a:gdLst>
                      <a:gd name="T0" fmla="*/ 6 w 6"/>
                      <a:gd name="T1" fmla="*/ 6 h 6"/>
                      <a:gd name="T2" fmla="*/ 6 w 6"/>
                      <a:gd name="T3" fmla="*/ 2 h 6"/>
                      <a:gd name="T4" fmla="*/ 6 w 6"/>
                      <a:gd name="T5" fmla="*/ 0 h 6"/>
                      <a:gd name="T6" fmla="*/ 0 w 6"/>
                      <a:gd name="T7" fmla="*/ 0 h 6"/>
                      <a:gd name="T8" fmla="*/ 6 w 6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6" y="6"/>
                        </a:move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Freeform 1465"/>
                  <p:cNvSpPr/>
                  <p:nvPr/>
                </p:nvSpPr>
                <p:spPr bwMode="auto">
                  <a:xfrm>
                    <a:off x="4978400" y="2860675"/>
                    <a:ext cx="6350" cy="12700"/>
                  </a:xfrm>
                  <a:custGeom>
                    <a:avLst/>
                    <a:gdLst>
                      <a:gd name="T0" fmla="*/ 4 w 4"/>
                      <a:gd name="T1" fmla="*/ 8 h 8"/>
                      <a:gd name="T2" fmla="*/ 4 w 4"/>
                      <a:gd name="T3" fmla="*/ 4 h 8"/>
                      <a:gd name="T4" fmla="*/ 0 w 4"/>
                      <a:gd name="T5" fmla="*/ 0 h 8"/>
                      <a:gd name="T6" fmla="*/ 4 w 4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8">
                        <a:moveTo>
                          <a:pt x="4" y="8"/>
                        </a:move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Freeform 1466"/>
                  <p:cNvSpPr/>
                  <p:nvPr/>
                </p:nvSpPr>
                <p:spPr bwMode="auto">
                  <a:xfrm>
                    <a:off x="5124450" y="2832100"/>
                    <a:ext cx="12700" cy="15875"/>
                  </a:xfrm>
                  <a:custGeom>
                    <a:avLst/>
                    <a:gdLst>
                      <a:gd name="T0" fmla="*/ 0 w 8"/>
                      <a:gd name="T1" fmla="*/ 8 h 10"/>
                      <a:gd name="T2" fmla="*/ 0 w 8"/>
                      <a:gd name="T3" fmla="*/ 10 h 10"/>
                      <a:gd name="T4" fmla="*/ 6 w 8"/>
                      <a:gd name="T5" fmla="*/ 10 h 10"/>
                      <a:gd name="T6" fmla="*/ 8 w 8"/>
                      <a:gd name="T7" fmla="*/ 4 h 10"/>
                      <a:gd name="T8" fmla="*/ 8 w 8"/>
                      <a:gd name="T9" fmla="*/ 2 h 10"/>
                      <a:gd name="T10" fmla="*/ 6 w 8"/>
                      <a:gd name="T11" fmla="*/ 0 h 10"/>
                      <a:gd name="T12" fmla="*/ 0 w 8"/>
                      <a:gd name="T13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10">
                        <a:moveTo>
                          <a:pt x="0" y="8"/>
                        </a:moveTo>
                        <a:lnTo>
                          <a:pt x="0" y="10"/>
                        </a:lnTo>
                        <a:lnTo>
                          <a:pt x="6" y="10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3" name="Freeform 1467"/>
                  <p:cNvSpPr/>
                  <p:nvPr/>
                </p:nvSpPr>
                <p:spPr bwMode="auto">
                  <a:xfrm>
                    <a:off x="5067300" y="2847975"/>
                    <a:ext cx="9525" cy="12700"/>
                  </a:xfrm>
                  <a:custGeom>
                    <a:avLst/>
                    <a:gdLst>
                      <a:gd name="T0" fmla="*/ 0 w 6"/>
                      <a:gd name="T1" fmla="*/ 2 h 8"/>
                      <a:gd name="T2" fmla="*/ 2 w 6"/>
                      <a:gd name="T3" fmla="*/ 4 h 8"/>
                      <a:gd name="T4" fmla="*/ 6 w 6"/>
                      <a:gd name="T5" fmla="*/ 8 h 8"/>
                      <a:gd name="T6" fmla="*/ 6 w 6"/>
                      <a:gd name="T7" fmla="*/ 2 h 8"/>
                      <a:gd name="T8" fmla="*/ 6 w 6"/>
                      <a:gd name="T9" fmla="*/ 0 h 8"/>
                      <a:gd name="T10" fmla="*/ 2 w 6"/>
                      <a:gd name="T11" fmla="*/ 0 h 8"/>
                      <a:gd name="T12" fmla="*/ 0 w 6"/>
                      <a:gd name="T13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8">
                        <a:moveTo>
                          <a:pt x="0" y="2"/>
                        </a:moveTo>
                        <a:lnTo>
                          <a:pt x="2" y="4"/>
                        </a:lnTo>
                        <a:lnTo>
                          <a:pt x="6" y="8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Freeform 1468"/>
                  <p:cNvSpPr/>
                  <p:nvPr/>
                </p:nvSpPr>
                <p:spPr bwMode="auto">
                  <a:xfrm>
                    <a:off x="5080000" y="2847975"/>
                    <a:ext cx="9525" cy="12700"/>
                  </a:xfrm>
                  <a:custGeom>
                    <a:avLst/>
                    <a:gdLst>
                      <a:gd name="T0" fmla="*/ 0 w 6"/>
                      <a:gd name="T1" fmla="*/ 4 h 8"/>
                      <a:gd name="T2" fmla="*/ 0 w 6"/>
                      <a:gd name="T3" fmla="*/ 8 h 8"/>
                      <a:gd name="T4" fmla="*/ 2 w 6"/>
                      <a:gd name="T5" fmla="*/ 8 h 8"/>
                      <a:gd name="T6" fmla="*/ 6 w 6"/>
                      <a:gd name="T7" fmla="*/ 2 h 8"/>
                      <a:gd name="T8" fmla="*/ 6 w 6"/>
                      <a:gd name="T9" fmla="*/ 0 h 8"/>
                      <a:gd name="T10" fmla="*/ 2 w 6"/>
                      <a:gd name="T11" fmla="*/ 0 h 8"/>
                      <a:gd name="T12" fmla="*/ 0 w 6"/>
                      <a:gd name="T13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8">
                        <a:moveTo>
                          <a:pt x="0" y="4"/>
                        </a:moveTo>
                        <a:lnTo>
                          <a:pt x="0" y="8"/>
                        </a:lnTo>
                        <a:lnTo>
                          <a:pt x="2" y="8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Freeform 1469"/>
                  <p:cNvSpPr/>
                  <p:nvPr/>
                </p:nvSpPr>
                <p:spPr bwMode="auto">
                  <a:xfrm>
                    <a:off x="6064250" y="2628900"/>
                    <a:ext cx="22225" cy="38100"/>
                  </a:xfrm>
                  <a:custGeom>
                    <a:avLst/>
                    <a:gdLst>
                      <a:gd name="T0" fmla="*/ 0 w 14"/>
                      <a:gd name="T1" fmla="*/ 0 h 24"/>
                      <a:gd name="T2" fmla="*/ 6 w 14"/>
                      <a:gd name="T3" fmla="*/ 24 h 24"/>
                      <a:gd name="T4" fmla="*/ 10 w 14"/>
                      <a:gd name="T5" fmla="*/ 24 h 24"/>
                      <a:gd name="T6" fmla="*/ 14 w 14"/>
                      <a:gd name="T7" fmla="*/ 22 h 24"/>
                      <a:gd name="T8" fmla="*/ 14 w 14"/>
                      <a:gd name="T9" fmla="*/ 18 h 24"/>
                      <a:gd name="T10" fmla="*/ 14 w 14"/>
                      <a:gd name="T11" fmla="*/ 10 h 24"/>
                      <a:gd name="T12" fmla="*/ 8 w 14"/>
                      <a:gd name="T13" fmla="*/ 2 h 24"/>
                      <a:gd name="T14" fmla="*/ 0 w 14"/>
                      <a:gd name="T15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24">
                        <a:moveTo>
                          <a:pt x="0" y="0"/>
                        </a:moveTo>
                        <a:lnTo>
                          <a:pt x="6" y="24"/>
                        </a:lnTo>
                        <a:lnTo>
                          <a:pt x="10" y="24"/>
                        </a:lnTo>
                        <a:lnTo>
                          <a:pt x="14" y="22"/>
                        </a:lnTo>
                        <a:lnTo>
                          <a:pt x="14" y="18"/>
                        </a:lnTo>
                        <a:lnTo>
                          <a:pt x="14" y="10"/>
                        </a:lnTo>
                        <a:lnTo>
                          <a:pt x="8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Freeform 1470"/>
                  <p:cNvSpPr/>
                  <p:nvPr/>
                </p:nvSpPr>
                <p:spPr bwMode="auto">
                  <a:xfrm>
                    <a:off x="5461000" y="2740025"/>
                    <a:ext cx="9525" cy="9525"/>
                  </a:xfrm>
                  <a:custGeom>
                    <a:avLst/>
                    <a:gdLst>
                      <a:gd name="T0" fmla="*/ 0 w 6"/>
                      <a:gd name="T1" fmla="*/ 4 h 6"/>
                      <a:gd name="T2" fmla="*/ 6 w 6"/>
                      <a:gd name="T3" fmla="*/ 6 h 6"/>
                      <a:gd name="T4" fmla="*/ 6 w 6"/>
                      <a:gd name="T5" fmla="*/ 0 h 6"/>
                      <a:gd name="T6" fmla="*/ 4 w 6"/>
                      <a:gd name="T7" fmla="*/ 0 h 6"/>
                      <a:gd name="T8" fmla="*/ 0 w 6"/>
                      <a:gd name="T9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0" y="4"/>
                        </a:moveTo>
                        <a:lnTo>
                          <a:pt x="6" y="6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7" name="Freeform 1471"/>
                  <p:cNvSpPr/>
                  <p:nvPr/>
                </p:nvSpPr>
                <p:spPr bwMode="auto">
                  <a:xfrm>
                    <a:off x="5759450" y="2536825"/>
                    <a:ext cx="9525" cy="15875"/>
                  </a:xfrm>
                  <a:custGeom>
                    <a:avLst/>
                    <a:gdLst>
                      <a:gd name="T0" fmla="*/ 0 w 6"/>
                      <a:gd name="T1" fmla="*/ 10 h 10"/>
                      <a:gd name="T2" fmla="*/ 2 w 6"/>
                      <a:gd name="T3" fmla="*/ 10 h 10"/>
                      <a:gd name="T4" fmla="*/ 6 w 6"/>
                      <a:gd name="T5" fmla="*/ 8 h 10"/>
                      <a:gd name="T6" fmla="*/ 6 w 6"/>
                      <a:gd name="T7" fmla="*/ 4 h 10"/>
                      <a:gd name="T8" fmla="*/ 6 w 6"/>
                      <a:gd name="T9" fmla="*/ 0 h 10"/>
                      <a:gd name="T10" fmla="*/ 2 w 6"/>
                      <a:gd name="T11" fmla="*/ 0 h 10"/>
                      <a:gd name="T12" fmla="*/ 0 w 6"/>
                      <a:gd name="T13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10">
                        <a:moveTo>
                          <a:pt x="0" y="10"/>
                        </a:moveTo>
                        <a:lnTo>
                          <a:pt x="2" y="10"/>
                        </a:lnTo>
                        <a:lnTo>
                          <a:pt x="6" y="8"/>
                        </a:lnTo>
                        <a:lnTo>
                          <a:pt x="6" y="4"/>
                        </a:ln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Freeform 1472"/>
                  <p:cNvSpPr>
                    <a:spLocks noEditPoints="1"/>
                  </p:cNvSpPr>
                  <p:nvPr/>
                </p:nvSpPr>
                <p:spPr bwMode="auto">
                  <a:xfrm>
                    <a:off x="5292725" y="2089150"/>
                    <a:ext cx="901700" cy="673100"/>
                  </a:xfrm>
                  <a:custGeom>
                    <a:avLst/>
                    <a:gdLst>
                      <a:gd name="T0" fmla="*/ 556 w 568"/>
                      <a:gd name="T1" fmla="*/ 380 h 424"/>
                      <a:gd name="T2" fmla="*/ 522 w 568"/>
                      <a:gd name="T3" fmla="*/ 342 h 424"/>
                      <a:gd name="T4" fmla="*/ 478 w 568"/>
                      <a:gd name="T5" fmla="*/ 296 h 424"/>
                      <a:gd name="T6" fmla="*/ 456 w 568"/>
                      <a:gd name="T7" fmla="*/ 304 h 424"/>
                      <a:gd name="T8" fmla="*/ 420 w 568"/>
                      <a:gd name="T9" fmla="*/ 288 h 424"/>
                      <a:gd name="T10" fmla="*/ 386 w 568"/>
                      <a:gd name="T11" fmla="*/ 272 h 424"/>
                      <a:gd name="T12" fmla="*/ 318 w 568"/>
                      <a:gd name="T13" fmla="*/ 26 h 424"/>
                      <a:gd name="T14" fmla="*/ 254 w 568"/>
                      <a:gd name="T15" fmla="*/ 20 h 424"/>
                      <a:gd name="T16" fmla="*/ 186 w 568"/>
                      <a:gd name="T17" fmla="*/ 6 h 424"/>
                      <a:gd name="T18" fmla="*/ 136 w 568"/>
                      <a:gd name="T19" fmla="*/ 14 h 424"/>
                      <a:gd name="T20" fmla="*/ 110 w 568"/>
                      <a:gd name="T21" fmla="*/ 20 h 424"/>
                      <a:gd name="T22" fmla="*/ 68 w 568"/>
                      <a:gd name="T23" fmla="*/ 64 h 424"/>
                      <a:gd name="T24" fmla="*/ 22 w 568"/>
                      <a:gd name="T25" fmla="*/ 82 h 424"/>
                      <a:gd name="T26" fmla="*/ 58 w 568"/>
                      <a:gd name="T27" fmla="*/ 110 h 424"/>
                      <a:gd name="T28" fmla="*/ 86 w 568"/>
                      <a:gd name="T29" fmla="*/ 118 h 424"/>
                      <a:gd name="T30" fmla="*/ 86 w 568"/>
                      <a:gd name="T31" fmla="*/ 134 h 424"/>
                      <a:gd name="T32" fmla="*/ 56 w 568"/>
                      <a:gd name="T33" fmla="*/ 136 h 424"/>
                      <a:gd name="T34" fmla="*/ 4 w 568"/>
                      <a:gd name="T35" fmla="*/ 144 h 424"/>
                      <a:gd name="T36" fmla="*/ 20 w 568"/>
                      <a:gd name="T37" fmla="*/ 174 h 424"/>
                      <a:gd name="T38" fmla="*/ 102 w 568"/>
                      <a:gd name="T39" fmla="*/ 174 h 424"/>
                      <a:gd name="T40" fmla="*/ 64 w 568"/>
                      <a:gd name="T41" fmla="*/ 216 h 424"/>
                      <a:gd name="T42" fmla="*/ 42 w 568"/>
                      <a:gd name="T43" fmla="*/ 232 h 424"/>
                      <a:gd name="T44" fmla="*/ 58 w 568"/>
                      <a:gd name="T45" fmla="*/ 262 h 424"/>
                      <a:gd name="T46" fmla="*/ 48 w 568"/>
                      <a:gd name="T47" fmla="*/ 278 h 424"/>
                      <a:gd name="T48" fmla="*/ 78 w 568"/>
                      <a:gd name="T49" fmla="*/ 288 h 424"/>
                      <a:gd name="T50" fmla="*/ 96 w 568"/>
                      <a:gd name="T51" fmla="*/ 314 h 424"/>
                      <a:gd name="T52" fmla="*/ 120 w 568"/>
                      <a:gd name="T53" fmla="*/ 310 h 424"/>
                      <a:gd name="T54" fmla="*/ 156 w 568"/>
                      <a:gd name="T55" fmla="*/ 326 h 424"/>
                      <a:gd name="T56" fmla="*/ 102 w 568"/>
                      <a:gd name="T57" fmla="*/ 388 h 424"/>
                      <a:gd name="T58" fmla="*/ 66 w 568"/>
                      <a:gd name="T59" fmla="*/ 408 h 424"/>
                      <a:gd name="T60" fmla="*/ 100 w 568"/>
                      <a:gd name="T61" fmla="*/ 398 h 424"/>
                      <a:gd name="T62" fmla="*/ 130 w 568"/>
                      <a:gd name="T63" fmla="*/ 386 h 424"/>
                      <a:gd name="T64" fmla="*/ 160 w 568"/>
                      <a:gd name="T65" fmla="*/ 350 h 424"/>
                      <a:gd name="T66" fmla="*/ 204 w 568"/>
                      <a:gd name="T67" fmla="*/ 316 h 424"/>
                      <a:gd name="T68" fmla="*/ 210 w 568"/>
                      <a:gd name="T69" fmla="*/ 280 h 424"/>
                      <a:gd name="T70" fmla="*/ 242 w 568"/>
                      <a:gd name="T71" fmla="*/ 252 h 424"/>
                      <a:gd name="T72" fmla="*/ 260 w 568"/>
                      <a:gd name="T73" fmla="*/ 260 h 424"/>
                      <a:gd name="T74" fmla="*/ 238 w 568"/>
                      <a:gd name="T75" fmla="*/ 300 h 424"/>
                      <a:gd name="T76" fmla="*/ 264 w 568"/>
                      <a:gd name="T77" fmla="*/ 288 h 424"/>
                      <a:gd name="T78" fmla="*/ 278 w 568"/>
                      <a:gd name="T79" fmla="*/ 272 h 424"/>
                      <a:gd name="T80" fmla="*/ 310 w 568"/>
                      <a:gd name="T81" fmla="*/ 268 h 424"/>
                      <a:gd name="T82" fmla="*/ 330 w 568"/>
                      <a:gd name="T83" fmla="*/ 286 h 424"/>
                      <a:gd name="T84" fmla="*/ 390 w 568"/>
                      <a:gd name="T85" fmla="*/ 296 h 424"/>
                      <a:gd name="T86" fmla="*/ 430 w 568"/>
                      <a:gd name="T87" fmla="*/ 308 h 424"/>
                      <a:gd name="T88" fmla="*/ 458 w 568"/>
                      <a:gd name="T89" fmla="*/ 340 h 424"/>
                      <a:gd name="T90" fmla="*/ 478 w 568"/>
                      <a:gd name="T91" fmla="*/ 372 h 424"/>
                      <a:gd name="T92" fmla="*/ 496 w 568"/>
                      <a:gd name="T93" fmla="*/ 386 h 424"/>
                      <a:gd name="T94" fmla="*/ 508 w 568"/>
                      <a:gd name="T95" fmla="*/ 370 h 424"/>
                      <a:gd name="T96" fmla="*/ 482 w 568"/>
                      <a:gd name="T97" fmla="*/ 362 h 424"/>
                      <a:gd name="T98" fmla="*/ 466 w 568"/>
                      <a:gd name="T99" fmla="*/ 340 h 424"/>
                      <a:gd name="T100" fmla="*/ 500 w 568"/>
                      <a:gd name="T101" fmla="*/ 342 h 424"/>
                      <a:gd name="T102" fmla="*/ 514 w 568"/>
                      <a:gd name="T103" fmla="*/ 364 h 424"/>
                      <a:gd name="T104" fmla="*/ 524 w 568"/>
                      <a:gd name="T105" fmla="*/ 382 h 424"/>
                      <a:gd name="T106" fmla="*/ 542 w 568"/>
                      <a:gd name="T107" fmla="*/ 406 h 424"/>
                      <a:gd name="T108" fmla="*/ 554 w 568"/>
                      <a:gd name="T109" fmla="*/ 418 h 424"/>
                      <a:gd name="T110" fmla="*/ 566 w 568"/>
                      <a:gd name="T111" fmla="*/ 396 h 424"/>
                      <a:gd name="T112" fmla="*/ 466 w 568"/>
                      <a:gd name="T113" fmla="*/ 326 h 424"/>
                      <a:gd name="T114" fmla="*/ 476 w 568"/>
                      <a:gd name="T115" fmla="*/ 316 h 4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68" h="424">
                        <a:moveTo>
                          <a:pt x="566" y="392"/>
                        </a:moveTo>
                        <a:lnTo>
                          <a:pt x="566" y="388"/>
                        </a:lnTo>
                        <a:lnTo>
                          <a:pt x="564" y="386"/>
                        </a:lnTo>
                        <a:lnTo>
                          <a:pt x="560" y="386"/>
                        </a:lnTo>
                        <a:lnTo>
                          <a:pt x="560" y="388"/>
                        </a:lnTo>
                        <a:lnTo>
                          <a:pt x="558" y="388"/>
                        </a:lnTo>
                        <a:lnTo>
                          <a:pt x="558" y="386"/>
                        </a:lnTo>
                        <a:lnTo>
                          <a:pt x="556" y="382"/>
                        </a:lnTo>
                        <a:lnTo>
                          <a:pt x="556" y="380"/>
                        </a:lnTo>
                        <a:lnTo>
                          <a:pt x="550" y="378"/>
                        </a:lnTo>
                        <a:lnTo>
                          <a:pt x="540" y="372"/>
                        </a:lnTo>
                        <a:lnTo>
                          <a:pt x="536" y="370"/>
                        </a:lnTo>
                        <a:lnTo>
                          <a:pt x="536" y="364"/>
                        </a:lnTo>
                        <a:lnTo>
                          <a:pt x="536" y="360"/>
                        </a:lnTo>
                        <a:lnTo>
                          <a:pt x="530" y="358"/>
                        </a:lnTo>
                        <a:lnTo>
                          <a:pt x="528" y="354"/>
                        </a:lnTo>
                        <a:lnTo>
                          <a:pt x="524" y="350"/>
                        </a:lnTo>
                        <a:lnTo>
                          <a:pt x="522" y="342"/>
                        </a:lnTo>
                        <a:lnTo>
                          <a:pt x="502" y="322"/>
                        </a:lnTo>
                        <a:lnTo>
                          <a:pt x="496" y="314"/>
                        </a:lnTo>
                        <a:lnTo>
                          <a:pt x="494" y="310"/>
                        </a:lnTo>
                        <a:lnTo>
                          <a:pt x="490" y="308"/>
                        </a:lnTo>
                        <a:lnTo>
                          <a:pt x="486" y="308"/>
                        </a:lnTo>
                        <a:lnTo>
                          <a:pt x="484" y="306"/>
                        </a:lnTo>
                        <a:lnTo>
                          <a:pt x="484" y="300"/>
                        </a:lnTo>
                        <a:lnTo>
                          <a:pt x="482" y="298"/>
                        </a:lnTo>
                        <a:lnTo>
                          <a:pt x="478" y="296"/>
                        </a:lnTo>
                        <a:lnTo>
                          <a:pt x="476" y="296"/>
                        </a:lnTo>
                        <a:lnTo>
                          <a:pt x="472" y="292"/>
                        </a:lnTo>
                        <a:lnTo>
                          <a:pt x="468" y="290"/>
                        </a:lnTo>
                        <a:lnTo>
                          <a:pt x="466" y="290"/>
                        </a:lnTo>
                        <a:lnTo>
                          <a:pt x="458" y="292"/>
                        </a:lnTo>
                        <a:lnTo>
                          <a:pt x="458" y="296"/>
                        </a:lnTo>
                        <a:lnTo>
                          <a:pt x="458" y="298"/>
                        </a:lnTo>
                        <a:lnTo>
                          <a:pt x="458" y="300"/>
                        </a:lnTo>
                        <a:lnTo>
                          <a:pt x="456" y="304"/>
                        </a:lnTo>
                        <a:lnTo>
                          <a:pt x="454" y="306"/>
                        </a:lnTo>
                        <a:lnTo>
                          <a:pt x="446" y="308"/>
                        </a:lnTo>
                        <a:lnTo>
                          <a:pt x="440" y="310"/>
                        </a:lnTo>
                        <a:lnTo>
                          <a:pt x="440" y="308"/>
                        </a:lnTo>
                        <a:lnTo>
                          <a:pt x="438" y="304"/>
                        </a:lnTo>
                        <a:lnTo>
                          <a:pt x="436" y="300"/>
                        </a:lnTo>
                        <a:lnTo>
                          <a:pt x="430" y="296"/>
                        </a:lnTo>
                        <a:lnTo>
                          <a:pt x="424" y="292"/>
                        </a:lnTo>
                        <a:lnTo>
                          <a:pt x="420" y="288"/>
                        </a:lnTo>
                        <a:lnTo>
                          <a:pt x="414" y="278"/>
                        </a:lnTo>
                        <a:lnTo>
                          <a:pt x="414" y="270"/>
                        </a:lnTo>
                        <a:lnTo>
                          <a:pt x="410" y="272"/>
                        </a:lnTo>
                        <a:lnTo>
                          <a:pt x="408" y="274"/>
                        </a:lnTo>
                        <a:lnTo>
                          <a:pt x="404" y="272"/>
                        </a:lnTo>
                        <a:lnTo>
                          <a:pt x="400" y="270"/>
                        </a:lnTo>
                        <a:lnTo>
                          <a:pt x="394" y="270"/>
                        </a:lnTo>
                        <a:lnTo>
                          <a:pt x="392" y="270"/>
                        </a:lnTo>
                        <a:lnTo>
                          <a:pt x="386" y="272"/>
                        </a:lnTo>
                        <a:lnTo>
                          <a:pt x="378" y="36"/>
                        </a:lnTo>
                        <a:lnTo>
                          <a:pt x="366" y="28"/>
                        </a:lnTo>
                        <a:lnTo>
                          <a:pt x="358" y="28"/>
                        </a:lnTo>
                        <a:lnTo>
                          <a:pt x="350" y="28"/>
                        </a:lnTo>
                        <a:lnTo>
                          <a:pt x="350" y="34"/>
                        </a:lnTo>
                        <a:lnTo>
                          <a:pt x="338" y="34"/>
                        </a:lnTo>
                        <a:lnTo>
                          <a:pt x="336" y="32"/>
                        </a:lnTo>
                        <a:lnTo>
                          <a:pt x="318" y="32"/>
                        </a:lnTo>
                        <a:lnTo>
                          <a:pt x="318" y="26"/>
                        </a:lnTo>
                        <a:lnTo>
                          <a:pt x="302" y="26"/>
                        </a:lnTo>
                        <a:lnTo>
                          <a:pt x="286" y="28"/>
                        </a:lnTo>
                        <a:lnTo>
                          <a:pt x="284" y="24"/>
                        </a:lnTo>
                        <a:lnTo>
                          <a:pt x="282" y="24"/>
                        </a:lnTo>
                        <a:lnTo>
                          <a:pt x="282" y="26"/>
                        </a:lnTo>
                        <a:lnTo>
                          <a:pt x="276" y="26"/>
                        </a:lnTo>
                        <a:lnTo>
                          <a:pt x="266" y="18"/>
                        </a:lnTo>
                        <a:lnTo>
                          <a:pt x="258" y="18"/>
                        </a:lnTo>
                        <a:lnTo>
                          <a:pt x="254" y="20"/>
                        </a:lnTo>
                        <a:lnTo>
                          <a:pt x="248" y="24"/>
                        </a:lnTo>
                        <a:lnTo>
                          <a:pt x="242" y="24"/>
                        </a:lnTo>
                        <a:lnTo>
                          <a:pt x="218" y="16"/>
                        </a:lnTo>
                        <a:lnTo>
                          <a:pt x="214" y="14"/>
                        </a:lnTo>
                        <a:lnTo>
                          <a:pt x="202" y="14"/>
                        </a:lnTo>
                        <a:lnTo>
                          <a:pt x="192" y="14"/>
                        </a:lnTo>
                        <a:lnTo>
                          <a:pt x="190" y="14"/>
                        </a:lnTo>
                        <a:lnTo>
                          <a:pt x="190" y="10"/>
                        </a:lnTo>
                        <a:lnTo>
                          <a:pt x="186" y="6"/>
                        </a:lnTo>
                        <a:lnTo>
                          <a:pt x="174" y="14"/>
                        </a:lnTo>
                        <a:lnTo>
                          <a:pt x="172" y="10"/>
                        </a:lnTo>
                        <a:lnTo>
                          <a:pt x="172" y="6"/>
                        </a:lnTo>
                        <a:lnTo>
                          <a:pt x="168" y="2"/>
                        </a:lnTo>
                        <a:lnTo>
                          <a:pt x="166" y="0"/>
                        </a:lnTo>
                        <a:lnTo>
                          <a:pt x="156" y="0"/>
                        </a:lnTo>
                        <a:lnTo>
                          <a:pt x="148" y="6"/>
                        </a:lnTo>
                        <a:lnTo>
                          <a:pt x="140" y="14"/>
                        </a:lnTo>
                        <a:lnTo>
                          <a:pt x="136" y="14"/>
                        </a:lnTo>
                        <a:lnTo>
                          <a:pt x="128" y="14"/>
                        </a:lnTo>
                        <a:lnTo>
                          <a:pt x="124" y="16"/>
                        </a:lnTo>
                        <a:lnTo>
                          <a:pt x="122" y="16"/>
                        </a:lnTo>
                        <a:lnTo>
                          <a:pt x="122" y="14"/>
                        </a:lnTo>
                        <a:lnTo>
                          <a:pt x="122" y="10"/>
                        </a:lnTo>
                        <a:lnTo>
                          <a:pt x="120" y="14"/>
                        </a:lnTo>
                        <a:lnTo>
                          <a:pt x="120" y="16"/>
                        </a:lnTo>
                        <a:lnTo>
                          <a:pt x="112" y="16"/>
                        </a:lnTo>
                        <a:lnTo>
                          <a:pt x="110" y="20"/>
                        </a:lnTo>
                        <a:lnTo>
                          <a:pt x="102" y="20"/>
                        </a:lnTo>
                        <a:lnTo>
                          <a:pt x="94" y="20"/>
                        </a:lnTo>
                        <a:lnTo>
                          <a:pt x="90" y="24"/>
                        </a:lnTo>
                        <a:lnTo>
                          <a:pt x="86" y="28"/>
                        </a:lnTo>
                        <a:lnTo>
                          <a:pt x="82" y="36"/>
                        </a:lnTo>
                        <a:lnTo>
                          <a:pt x="76" y="36"/>
                        </a:lnTo>
                        <a:lnTo>
                          <a:pt x="74" y="38"/>
                        </a:lnTo>
                        <a:lnTo>
                          <a:pt x="72" y="54"/>
                        </a:lnTo>
                        <a:lnTo>
                          <a:pt x="68" y="64"/>
                        </a:lnTo>
                        <a:lnTo>
                          <a:pt x="60" y="68"/>
                        </a:lnTo>
                        <a:lnTo>
                          <a:pt x="56" y="68"/>
                        </a:lnTo>
                        <a:lnTo>
                          <a:pt x="42" y="68"/>
                        </a:lnTo>
                        <a:lnTo>
                          <a:pt x="40" y="70"/>
                        </a:lnTo>
                        <a:lnTo>
                          <a:pt x="36" y="72"/>
                        </a:lnTo>
                        <a:lnTo>
                          <a:pt x="30" y="70"/>
                        </a:lnTo>
                        <a:lnTo>
                          <a:pt x="28" y="70"/>
                        </a:lnTo>
                        <a:lnTo>
                          <a:pt x="22" y="70"/>
                        </a:lnTo>
                        <a:lnTo>
                          <a:pt x="22" y="82"/>
                        </a:lnTo>
                        <a:lnTo>
                          <a:pt x="20" y="88"/>
                        </a:lnTo>
                        <a:lnTo>
                          <a:pt x="30" y="90"/>
                        </a:lnTo>
                        <a:lnTo>
                          <a:pt x="38" y="96"/>
                        </a:lnTo>
                        <a:lnTo>
                          <a:pt x="42" y="100"/>
                        </a:lnTo>
                        <a:lnTo>
                          <a:pt x="50" y="106"/>
                        </a:lnTo>
                        <a:lnTo>
                          <a:pt x="54" y="106"/>
                        </a:lnTo>
                        <a:lnTo>
                          <a:pt x="58" y="106"/>
                        </a:lnTo>
                        <a:lnTo>
                          <a:pt x="58" y="108"/>
                        </a:lnTo>
                        <a:lnTo>
                          <a:pt x="58" y="110"/>
                        </a:lnTo>
                        <a:lnTo>
                          <a:pt x="58" y="116"/>
                        </a:lnTo>
                        <a:lnTo>
                          <a:pt x="60" y="118"/>
                        </a:lnTo>
                        <a:lnTo>
                          <a:pt x="66" y="118"/>
                        </a:lnTo>
                        <a:lnTo>
                          <a:pt x="68" y="116"/>
                        </a:lnTo>
                        <a:lnTo>
                          <a:pt x="72" y="116"/>
                        </a:lnTo>
                        <a:lnTo>
                          <a:pt x="76" y="116"/>
                        </a:lnTo>
                        <a:lnTo>
                          <a:pt x="84" y="116"/>
                        </a:lnTo>
                        <a:lnTo>
                          <a:pt x="86" y="116"/>
                        </a:lnTo>
                        <a:lnTo>
                          <a:pt x="86" y="118"/>
                        </a:lnTo>
                        <a:lnTo>
                          <a:pt x="86" y="120"/>
                        </a:lnTo>
                        <a:lnTo>
                          <a:pt x="84" y="120"/>
                        </a:lnTo>
                        <a:lnTo>
                          <a:pt x="96" y="128"/>
                        </a:lnTo>
                        <a:lnTo>
                          <a:pt x="96" y="126"/>
                        </a:lnTo>
                        <a:lnTo>
                          <a:pt x="100" y="126"/>
                        </a:lnTo>
                        <a:lnTo>
                          <a:pt x="102" y="126"/>
                        </a:lnTo>
                        <a:lnTo>
                          <a:pt x="102" y="134"/>
                        </a:lnTo>
                        <a:lnTo>
                          <a:pt x="86" y="132"/>
                        </a:lnTo>
                        <a:lnTo>
                          <a:pt x="86" y="134"/>
                        </a:lnTo>
                        <a:lnTo>
                          <a:pt x="84" y="136"/>
                        </a:lnTo>
                        <a:lnTo>
                          <a:pt x="92" y="136"/>
                        </a:lnTo>
                        <a:lnTo>
                          <a:pt x="94" y="144"/>
                        </a:lnTo>
                        <a:lnTo>
                          <a:pt x="92" y="138"/>
                        </a:lnTo>
                        <a:lnTo>
                          <a:pt x="84" y="146"/>
                        </a:lnTo>
                        <a:lnTo>
                          <a:pt x="76" y="146"/>
                        </a:lnTo>
                        <a:lnTo>
                          <a:pt x="66" y="144"/>
                        </a:lnTo>
                        <a:lnTo>
                          <a:pt x="54" y="138"/>
                        </a:lnTo>
                        <a:lnTo>
                          <a:pt x="56" y="136"/>
                        </a:lnTo>
                        <a:lnTo>
                          <a:pt x="56" y="132"/>
                        </a:lnTo>
                        <a:lnTo>
                          <a:pt x="54" y="124"/>
                        </a:lnTo>
                        <a:lnTo>
                          <a:pt x="28" y="134"/>
                        </a:lnTo>
                        <a:lnTo>
                          <a:pt x="28" y="142"/>
                        </a:lnTo>
                        <a:lnTo>
                          <a:pt x="22" y="142"/>
                        </a:lnTo>
                        <a:lnTo>
                          <a:pt x="20" y="142"/>
                        </a:lnTo>
                        <a:lnTo>
                          <a:pt x="18" y="138"/>
                        </a:lnTo>
                        <a:lnTo>
                          <a:pt x="14" y="138"/>
                        </a:lnTo>
                        <a:lnTo>
                          <a:pt x="4" y="144"/>
                        </a:lnTo>
                        <a:lnTo>
                          <a:pt x="0" y="152"/>
                        </a:lnTo>
                        <a:lnTo>
                          <a:pt x="0" y="154"/>
                        </a:lnTo>
                        <a:lnTo>
                          <a:pt x="14" y="156"/>
                        </a:lnTo>
                        <a:lnTo>
                          <a:pt x="20" y="160"/>
                        </a:lnTo>
                        <a:lnTo>
                          <a:pt x="12" y="162"/>
                        </a:lnTo>
                        <a:lnTo>
                          <a:pt x="14" y="164"/>
                        </a:lnTo>
                        <a:lnTo>
                          <a:pt x="18" y="170"/>
                        </a:lnTo>
                        <a:lnTo>
                          <a:pt x="20" y="172"/>
                        </a:lnTo>
                        <a:lnTo>
                          <a:pt x="20" y="174"/>
                        </a:lnTo>
                        <a:lnTo>
                          <a:pt x="30" y="178"/>
                        </a:lnTo>
                        <a:lnTo>
                          <a:pt x="42" y="178"/>
                        </a:lnTo>
                        <a:lnTo>
                          <a:pt x="68" y="172"/>
                        </a:lnTo>
                        <a:lnTo>
                          <a:pt x="72" y="178"/>
                        </a:lnTo>
                        <a:lnTo>
                          <a:pt x="74" y="182"/>
                        </a:lnTo>
                        <a:lnTo>
                          <a:pt x="78" y="174"/>
                        </a:lnTo>
                        <a:lnTo>
                          <a:pt x="86" y="174"/>
                        </a:lnTo>
                        <a:lnTo>
                          <a:pt x="92" y="174"/>
                        </a:lnTo>
                        <a:lnTo>
                          <a:pt x="102" y="174"/>
                        </a:lnTo>
                        <a:lnTo>
                          <a:pt x="100" y="188"/>
                        </a:lnTo>
                        <a:lnTo>
                          <a:pt x="102" y="204"/>
                        </a:lnTo>
                        <a:lnTo>
                          <a:pt x="94" y="206"/>
                        </a:lnTo>
                        <a:lnTo>
                          <a:pt x="86" y="208"/>
                        </a:lnTo>
                        <a:lnTo>
                          <a:pt x="84" y="208"/>
                        </a:lnTo>
                        <a:lnTo>
                          <a:pt x="84" y="206"/>
                        </a:lnTo>
                        <a:lnTo>
                          <a:pt x="74" y="216"/>
                        </a:lnTo>
                        <a:lnTo>
                          <a:pt x="68" y="216"/>
                        </a:lnTo>
                        <a:lnTo>
                          <a:pt x="64" y="216"/>
                        </a:lnTo>
                        <a:lnTo>
                          <a:pt x="58" y="208"/>
                        </a:lnTo>
                        <a:lnTo>
                          <a:pt x="56" y="208"/>
                        </a:lnTo>
                        <a:lnTo>
                          <a:pt x="50" y="208"/>
                        </a:lnTo>
                        <a:lnTo>
                          <a:pt x="42" y="218"/>
                        </a:lnTo>
                        <a:lnTo>
                          <a:pt x="42" y="222"/>
                        </a:lnTo>
                        <a:lnTo>
                          <a:pt x="50" y="222"/>
                        </a:lnTo>
                        <a:lnTo>
                          <a:pt x="50" y="226"/>
                        </a:lnTo>
                        <a:lnTo>
                          <a:pt x="46" y="224"/>
                        </a:lnTo>
                        <a:lnTo>
                          <a:pt x="42" y="232"/>
                        </a:lnTo>
                        <a:lnTo>
                          <a:pt x="38" y="234"/>
                        </a:lnTo>
                        <a:lnTo>
                          <a:pt x="32" y="236"/>
                        </a:lnTo>
                        <a:lnTo>
                          <a:pt x="32" y="240"/>
                        </a:lnTo>
                        <a:lnTo>
                          <a:pt x="32" y="242"/>
                        </a:lnTo>
                        <a:lnTo>
                          <a:pt x="32" y="244"/>
                        </a:lnTo>
                        <a:lnTo>
                          <a:pt x="24" y="250"/>
                        </a:lnTo>
                        <a:lnTo>
                          <a:pt x="38" y="260"/>
                        </a:lnTo>
                        <a:lnTo>
                          <a:pt x="46" y="262"/>
                        </a:lnTo>
                        <a:lnTo>
                          <a:pt x="58" y="262"/>
                        </a:lnTo>
                        <a:lnTo>
                          <a:pt x="54" y="272"/>
                        </a:lnTo>
                        <a:lnTo>
                          <a:pt x="50" y="268"/>
                        </a:lnTo>
                        <a:lnTo>
                          <a:pt x="48" y="264"/>
                        </a:lnTo>
                        <a:lnTo>
                          <a:pt x="40" y="264"/>
                        </a:lnTo>
                        <a:lnTo>
                          <a:pt x="40" y="268"/>
                        </a:lnTo>
                        <a:lnTo>
                          <a:pt x="42" y="270"/>
                        </a:lnTo>
                        <a:lnTo>
                          <a:pt x="42" y="274"/>
                        </a:lnTo>
                        <a:lnTo>
                          <a:pt x="50" y="274"/>
                        </a:lnTo>
                        <a:lnTo>
                          <a:pt x="48" y="278"/>
                        </a:lnTo>
                        <a:lnTo>
                          <a:pt x="48" y="282"/>
                        </a:lnTo>
                        <a:lnTo>
                          <a:pt x="54" y="292"/>
                        </a:lnTo>
                        <a:lnTo>
                          <a:pt x="66" y="292"/>
                        </a:lnTo>
                        <a:lnTo>
                          <a:pt x="72" y="290"/>
                        </a:lnTo>
                        <a:lnTo>
                          <a:pt x="74" y="286"/>
                        </a:lnTo>
                        <a:lnTo>
                          <a:pt x="74" y="278"/>
                        </a:lnTo>
                        <a:lnTo>
                          <a:pt x="78" y="280"/>
                        </a:lnTo>
                        <a:lnTo>
                          <a:pt x="78" y="282"/>
                        </a:lnTo>
                        <a:lnTo>
                          <a:pt x="78" y="288"/>
                        </a:lnTo>
                        <a:lnTo>
                          <a:pt x="82" y="292"/>
                        </a:lnTo>
                        <a:lnTo>
                          <a:pt x="86" y="300"/>
                        </a:lnTo>
                        <a:lnTo>
                          <a:pt x="84" y="304"/>
                        </a:lnTo>
                        <a:lnTo>
                          <a:pt x="84" y="308"/>
                        </a:lnTo>
                        <a:lnTo>
                          <a:pt x="82" y="308"/>
                        </a:lnTo>
                        <a:lnTo>
                          <a:pt x="86" y="310"/>
                        </a:lnTo>
                        <a:lnTo>
                          <a:pt x="86" y="322"/>
                        </a:lnTo>
                        <a:lnTo>
                          <a:pt x="92" y="318"/>
                        </a:lnTo>
                        <a:lnTo>
                          <a:pt x="96" y="314"/>
                        </a:lnTo>
                        <a:lnTo>
                          <a:pt x="102" y="310"/>
                        </a:lnTo>
                        <a:lnTo>
                          <a:pt x="106" y="308"/>
                        </a:lnTo>
                        <a:lnTo>
                          <a:pt x="110" y="308"/>
                        </a:lnTo>
                        <a:lnTo>
                          <a:pt x="110" y="310"/>
                        </a:lnTo>
                        <a:lnTo>
                          <a:pt x="112" y="314"/>
                        </a:lnTo>
                        <a:lnTo>
                          <a:pt x="114" y="314"/>
                        </a:lnTo>
                        <a:lnTo>
                          <a:pt x="118" y="314"/>
                        </a:lnTo>
                        <a:lnTo>
                          <a:pt x="118" y="310"/>
                        </a:lnTo>
                        <a:lnTo>
                          <a:pt x="120" y="310"/>
                        </a:lnTo>
                        <a:lnTo>
                          <a:pt x="128" y="324"/>
                        </a:lnTo>
                        <a:lnTo>
                          <a:pt x="130" y="322"/>
                        </a:lnTo>
                        <a:lnTo>
                          <a:pt x="130" y="316"/>
                        </a:lnTo>
                        <a:lnTo>
                          <a:pt x="138" y="318"/>
                        </a:lnTo>
                        <a:lnTo>
                          <a:pt x="142" y="318"/>
                        </a:lnTo>
                        <a:lnTo>
                          <a:pt x="150" y="316"/>
                        </a:lnTo>
                        <a:lnTo>
                          <a:pt x="158" y="310"/>
                        </a:lnTo>
                        <a:lnTo>
                          <a:pt x="156" y="318"/>
                        </a:lnTo>
                        <a:lnTo>
                          <a:pt x="156" y="326"/>
                        </a:lnTo>
                        <a:lnTo>
                          <a:pt x="150" y="328"/>
                        </a:lnTo>
                        <a:lnTo>
                          <a:pt x="142" y="336"/>
                        </a:lnTo>
                        <a:lnTo>
                          <a:pt x="142" y="344"/>
                        </a:lnTo>
                        <a:lnTo>
                          <a:pt x="142" y="350"/>
                        </a:lnTo>
                        <a:lnTo>
                          <a:pt x="136" y="362"/>
                        </a:lnTo>
                        <a:lnTo>
                          <a:pt x="122" y="372"/>
                        </a:lnTo>
                        <a:lnTo>
                          <a:pt x="106" y="380"/>
                        </a:lnTo>
                        <a:lnTo>
                          <a:pt x="106" y="388"/>
                        </a:lnTo>
                        <a:lnTo>
                          <a:pt x="102" y="388"/>
                        </a:lnTo>
                        <a:lnTo>
                          <a:pt x="100" y="390"/>
                        </a:lnTo>
                        <a:lnTo>
                          <a:pt x="96" y="388"/>
                        </a:lnTo>
                        <a:lnTo>
                          <a:pt x="92" y="388"/>
                        </a:lnTo>
                        <a:lnTo>
                          <a:pt x="86" y="388"/>
                        </a:lnTo>
                        <a:lnTo>
                          <a:pt x="78" y="398"/>
                        </a:lnTo>
                        <a:lnTo>
                          <a:pt x="74" y="406"/>
                        </a:lnTo>
                        <a:lnTo>
                          <a:pt x="72" y="406"/>
                        </a:lnTo>
                        <a:lnTo>
                          <a:pt x="68" y="406"/>
                        </a:lnTo>
                        <a:lnTo>
                          <a:pt x="66" y="408"/>
                        </a:lnTo>
                        <a:lnTo>
                          <a:pt x="66" y="414"/>
                        </a:lnTo>
                        <a:lnTo>
                          <a:pt x="74" y="410"/>
                        </a:lnTo>
                        <a:lnTo>
                          <a:pt x="78" y="408"/>
                        </a:lnTo>
                        <a:lnTo>
                          <a:pt x="82" y="404"/>
                        </a:lnTo>
                        <a:lnTo>
                          <a:pt x="86" y="392"/>
                        </a:lnTo>
                        <a:lnTo>
                          <a:pt x="94" y="392"/>
                        </a:lnTo>
                        <a:lnTo>
                          <a:pt x="92" y="396"/>
                        </a:lnTo>
                        <a:lnTo>
                          <a:pt x="92" y="398"/>
                        </a:lnTo>
                        <a:lnTo>
                          <a:pt x="100" y="398"/>
                        </a:lnTo>
                        <a:lnTo>
                          <a:pt x="106" y="396"/>
                        </a:lnTo>
                        <a:lnTo>
                          <a:pt x="112" y="390"/>
                        </a:lnTo>
                        <a:lnTo>
                          <a:pt x="120" y="388"/>
                        </a:lnTo>
                        <a:lnTo>
                          <a:pt x="120" y="390"/>
                        </a:lnTo>
                        <a:lnTo>
                          <a:pt x="122" y="390"/>
                        </a:lnTo>
                        <a:lnTo>
                          <a:pt x="124" y="382"/>
                        </a:lnTo>
                        <a:lnTo>
                          <a:pt x="128" y="382"/>
                        </a:lnTo>
                        <a:lnTo>
                          <a:pt x="128" y="386"/>
                        </a:lnTo>
                        <a:lnTo>
                          <a:pt x="130" y="386"/>
                        </a:lnTo>
                        <a:lnTo>
                          <a:pt x="130" y="378"/>
                        </a:lnTo>
                        <a:lnTo>
                          <a:pt x="138" y="376"/>
                        </a:lnTo>
                        <a:lnTo>
                          <a:pt x="138" y="370"/>
                        </a:lnTo>
                        <a:lnTo>
                          <a:pt x="140" y="370"/>
                        </a:lnTo>
                        <a:lnTo>
                          <a:pt x="142" y="370"/>
                        </a:lnTo>
                        <a:lnTo>
                          <a:pt x="150" y="364"/>
                        </a:lnTo>
                        <a:lnTo>
                          <a:pt x="158" y="360"/>
                        </a:lnTo>
                        <a:lnTo>
                          <a:pt x="156" y="352"/>
                        </a:lnTo>
                        <a:lnTo>
                          <a:pt x="160" y="350"/>
                        </a:lnTo>
                        <a:lnTo>
                          <a:pt x="168" y="346"/>
                        </a:lnTo>
                        <a:lnTo>
                          <a:pt x="174" y="340"/>
                        </a:lnTo>
                        <a:lnTo>
                          <a:pt x="182" y="332"/>
                        </a:lnTo>
                        <a:lnTo>
                          <a:pt x="186" y="332"/>
                        </a:lnTo>
                        <a:lnTo>
                          <a:pt x="192" y="328"/>
                        </a:lnTo>
                        <a:lnTo>
                          <a:pt x="192" y="324"/>
                        </a:lnTo>
                        <a:lnTo>
                          <a:pt x="194" y="322"/>
                        </a:lnTo>
                        <a:lnTo>
                          <a:pt x="196" y="318"/>
                        </a:lnTo>
                        <a:lnTo>
                          <a:pt x="204" y="316"/>
                        </a:lnTo>
                        <a:lnTo>
                          <a:pt x="204" y="310"/>
                        </a:lnTo>
                        <a:lnTo>
                          <a:pt x="200" y="310"/>
                        </a:lnTo>
                        <a:lnTo>
                          <a:pt x="192" y="310"/>
                        </a:lnTo>
                        <a:lnTo>
                          <a:pt x="196" y="304"/>
                        </a:lnTo>
                        <a:lnTo>
                          <a:pt x="200" y="296"/>
                        </a:lnTo>
                        <a:lnTo>
                          <a:pt x="204" y="292"/>
                        </a:lnTo>
                        <a:lnTo>
                          <a:pt x="212" y="288"/>
                        </a:lnTo>
                        <a:lnTo>
                          <a:pt x="210" y="286"/>
                        </a:lnTo>
                        <a:lnTo>
                          <a:pt x="210" y="280"/>
                        </a:lnTo>
                        <a:lnTo>
                          <a:pt x="214" y="280"/>
                        </a:lnTo>
                        <a:lnTo>
                          <a:pt x="220" y="280"/>
                        </a:lnTo>
                        <a:lnTo>
                          <a:pt x="220" y="274"/>
                        </a:lnTo>
                        <a:lnTo>
                          <a:pt x="222" y="272"/>
                        </a:lnTo>
                        <a:lnTo>
                          <a:pt x="224" y="270"/>
                        </a:lnTo>
                        <a:lnTo>
                          <a:pt x="230" y="270"/>
                        </a:lnTo>
                        <a:lnTo>
                          <a:pt x="232" y="264"/>
                        </a:lnTo>
                        <a:lnTo>
                          <a:pt x="232" y="260"/>
                        </a:lnTo>
                        <a:lnTo>
                          <a:pt x="242" y="252"/>
                        </a:lnTo>
                        <a:lnTo>
                          <a:pt x="248" y="252"/>
                        </a:lnTo>
                        <a:lnTo>
                          <a:pt x="248" y="254"/>
                        </a:lnTo>
                        <a:lnTo>
                          <a:pt x="250" y="256"/>
                        </a:lnTo>
                        <a:lnTo>
                          <a:pt x="258" y="252"/>
                        </a:lnTo>
                        <a:lnTo>
                          <a:pt x="260" y="252"/>
                        </a:lnTo>
                        <a:lnTo>
                          <a:pt x="260" y="254"/>
                        </a:lnTo>
                        <a:lnTo>
                          <a:pt x="258" y="256"/>
                        </a:lnTo>
                        <a:lnTo>
                          <a:pt x="258" y="260"/>
                        </a:lnTo>
                        <a:lnTo>
                          <a:pt x="260" y="260"/>
                        </a:lnTo>
                        <a:lnTo>
                          <a:pt x="260" y="262"/>
                        </a:lnTo>
                        <a:lnTo>
                          <a:pt x="260" y="264"/>
                        </a:lnTo>
                        <a:lnTo>
                          <a:pt x="254" y="262"/>
                        </a:lnTo>
                        <a:lnTo>
                          <a:pt x="246" y="262"/>
                        </a:lnTo>
                        <a:lnTo>
                          <a:pt x="240" y="270"/>
                        </a:lnTo>
                        <a:lnTo>
                          <a:pt x="236" y="270"/>
                        </a:lnTo>
                        <a:lnTo>
                          <a:pt x="230" y="296"/>
                        </a:lnTo>
                        <a:lnTo>
                          <a:pt x="238" y="296"/>
                        </a:lnTo>
                        <a:lnTo>
                          <a:pt x="238" y="300"/>
                        </a:lnTo>
                        <a:lnTo>
                          <a:pt x="228" y="306"/>
                        </a:lnTo>
                        <a:lnTo>
                          <a:pt x="230" y="308"/>
                        </a:lnTo>
                        <a:lnTo>
                          <a:pt x="232" y="310"/>
                        </a:lnTo>
                        <a:lnTo>
                          <a:pt x="250" y="304"/>
                        </a:lnTo>
                        <a:lnTo>
                          <a:pt x="250" y="298"/>
                        </a:lnTo>
                        <a:lnTo>
                          <a:pt x="256" y="298"/>
                        </a:lnTo>
                        <a:lnTo>
                          <a:pt x="260" y="296"/>
                        </a:lnTo>
                        <a:lnTo>
                          <a:pt x="260" y="290"/>
                        </a:lnTo>
                        <a:lnTo>
                          <a:pt x="264" y="288"/>
                        </a:lnTo>
                        <a:lnTo>
                          <a:pt x="266" y="286"/>
                        </a:lnTo>
                        <a:lnTo>
                          <a:pt x="272" y="286"/>
                        </a:lnTo>
                        <a:lnTo>
                          <a:pt x="274" y="288"/>
                        </a:lnTo>
                        <a:lnTo>
                          <a:pt x="278" y="288"/>
                        </a:lnTo>
                        <a:lnTo>
                          <a:pt x="282" y="290"/>
                        </a:lnTo>
                        <a:lnTo>
                          <a:pt x="284" y="288"/>
                        </a:lnTo>
                        <a:lnTo>
                          <a:pt x="290" y="282"/>
                        </a:lnTo>
                        <a:lnTo>
                          <a:pt x="286" y="274"/>
                        </a:lnTo>
                        <a:lnTo>
                          <a:pt x="278" y="272"/>
                        </a:lnTo>
                        <a:lnTo>
                          <a:pt x="282" y="264"/>
                        </a:lnTo>
                        <a:lnTo>
                          <a:pt x="278" y="260"/>
                        </a:lnTo>
                        <a:lnTo>
                          <a:pt x="294" y="262"/>
                        </a:lnTo>
                        <a:lnTo>
                          <a:pt x="300" y="262"/>
                        </a:lnTo>
                        <a:lnTo>
                          <a:pt x="304" y="260"/>
                        </a:lnTo>
                        <a:lnTo>
                          <a:pt x="304" y="256"/>
                        </a:lnTo>
                        <a:lnTo>
                          <a:pt x="308" y="256"/>
                        </a:lnTo>
                        <a:lnTo>
                          <a:pt x="308" y="264"/>
                        </a:lnTo>
                        <a:lnTo>
                          <a:pt x="310" y="268"/>
                        </a:lnTo>
                        <a:lnTo>
                          <a:pt x="308" y="268"/>
                        </a:lnTo>
                        <a:lnTo>
                          <a:pt x="318" y="272"/>
                        </a:lnTo>
                        <a:lnTo>
                          <a:pt x="318" y="274"/>
                        </a:lnTo>
                        <a:lnTo>
                          <a:pt x="318" y="280"/>
                        </a:lnTo>
                        <a:lnTo>
                          <a:pt x="320" y="280"/>
                        </a:lnTo>
                        <a:lnTo>
                          <a:pt x="322" y="280"/>
                        </a:lnTo>
                        <a:lnTo>
                          <a:pt x="324" y="278"/>
                        </a:lnTo>
                        <a:lnTo>
                          <a:pt x="330" y="278"/>
                        </a:lnTo>
                        <a:lnTo>
                          <a:pt x="330" y="286"/>
                        </a:lnTo>
                        <a:lnTo>
                          <a:pt x="338" y="286"/>
                        </a:lnTo>
                        <a:lnTo>
                          <a:pt x="342" y="288"/>
                        </a:lnTo>
                        <a:lnTo>
                          <a:pt x="342" y="290"/>
                        </a:lnTo>
                        <a:lnTo>
                          <a:pt x="350" y="290"/>
                        </a:lnTo>
                        <a:lnTo>
                          <a:pt x="356" y="288"/>
                        </a:lnTo>
                        <a:lnTo>
                          <a:pt x="360" y="288"/>
                        </a:lnTo>
                        <a:lnTo>
                          <a:pt x="368" y="288"/>
                        </a:lnTo>
                        <a:lnTo>
                          <a:pt x="378" y="290"/>
                        </a:lnTo>
                        <a:lnTo>
                          <a:pt x="390" y="296"/>
                        </a:lnTo>
                        <a:lnTo>
                          <a:pt x="402" y="300"/>
                        </a:lnTo>
                        <a:lnTo>
                          <a:pt x="408" y="300"/>
                        </a:lnTo>
                        <a:lnTo>
                          <a:pt x="412" y="300"/>
                        </a:lnTo>
                        <a:lnTo>
                          <a:pt x="412" y="298"/>
                        </a:lnTo>
                        <a:lnTo>
                          <a:pt x="418" y="296"/>
                        </a:lnTo>
                        <a:lnTo>
                          <a:pt x="414" y="308"/>
                        </a:lnTo>
                        <a:lnTo>
                          <a:pt x="422" y="310"/>
                        </a:lnTo>
                        <a:lnTo>
                          <a:pt x="430" y="314"/>
                        </a:lnTo>
                        <a:lnTo>
                          <a:pt x="430" y="308"/>
                        </a:lnTo>
                        <a:lnTo>
                          <a:pt x="436" y="308"/>
                        </a:lnTo>
                        <a:lnTo>
                          <a:pt x="436" y="314"/>
                        </a:lnTo>
                        <a:lnTo>
                          <a:pt x="436" y="322"/>
                        </a:lnTo>
                        <a:lnTo>
                          <a:pt x="438" y="322"/>
                        </a:lnTo>
                        <a:lnTo>
                          <a:pt x="448" y="334"/>
                        </a:lnTo>
                        <a:lnTo>
                          <a:pt x="450" y="332"/>
                        </a:lnTo>
                        <a:lnTo>
                          <a:pt x="454" y="332"/>
                        </a:lnTo>
                        <a:lnTo>
                          <a:pt x="454" y="340"/>
                        </a:lnTo>
                        <a:lnTo>
                          <a:pt x="458" y="340"/>
                        </a:lnTo>
                        <a:lnTo>
                          <a:pt x="460" y="342"/>
                        </a:lnTo>
                        <a:lnTo>
                          <a:pt x="458" y="344"/>
                        </a:lnTo>
                        <a:lnTo>
                          <a:pt x="464" y="344"/>
                        </a:lnTo>
                        <a:lnTo>
                          <a:pt x="464" y="346"/>
                        </a:lnTo>
                        <a:lnTo>
                          <a:pt x="464" y="352"/>
                        </a:lnTo>
                        <a:lnTo>
                          <a:pt x="474" y="360"/>
                        </a:lnTo>
                        <a:lnTo>
                          <a:pt x="474" y="362"/>
                        </a:lnTo>
                        <a:lnTo>
                          <a:pt x="474" y="364"/>
                        </a:lnTo>
                        <a:lnTo>
                          <a:pt x="478" y="372"/>
                        </a:lnTo>
                        <a:lnTo>
                          <a:pt x="486" y="380"/>
                        </a:lnTo>
                        <a:lnTo>
                          <a:pt x="486" y="382"/>
                        </a:lnTo>
                        <a:lnTo>
                          <a:pt x="490" y="382"/>
                        </a:lnTo>
                        <a:lnTo>
                          <a:pt x="490" y="386"/>
                        </a:lnTo>
                        <a:lnTo>
                          <a:pt x="492" y="386"/>
                        </a:lnTo>
                        <a:lnTo>
                          <a:pt x="492" y="382"/>
                        </a:lnTo>
                        <a:lnTo>
                          <a:pt x="492" y="380"/>
                        </a:lnTo>
                        <a:lnTo>
                          <a:pt x="500" y="382"/>
                        </a:lnTo>
                        <a:lnTo>
                          <a:pt x="496" y="386"/>
                        </a:lnTo>
                        <a:lnTo>
                          <a:pt x="496" y="388"/>
                        </a:lnTo>
                        <a:lnTo>
                          <a:pt x="504" y="390"/>
                        </a:lnTo>
                        <a:lnTo>
                          <a:pt x="502" y="380"/>
                        </a:lnTo>
                        <a:lnTo>
                          <a:pt x="504" y="380"/>
                        </a:lnTo>
                        <a:lnTo>
                          <a:pt x="504" y="382"/>
                        </a:lnTo>
                        <a:lnTo>
                          <a:pt x="508" y="382"/>
                        </a:lnTo>
                        <a:lnTo>
                          <a:pt x="510" y="378"/>
                        </a:lnTo>
                        <a:lnTo>
                          <a:pt x="510" y="370"/>
                        </a:lnTo>
                        <a:lnTo>
                          <a:pt x="508" y="370"/>
                        </a:lnTo>
                        <a:lnTo>
                          <a:pt x="504" y="370"/>
                        </a:lnTo>
                        <a:lnTo>
                          <a:pt x="508" y="370"/>
                        </a:lnTo>
                        <a:lnTo>
                          <a:pt x="504" y="368"/>
                        </a:lnTo>
                        <a:lnTo>
                          <a:pt x="500" y="368"/>
                        </a:lnTo>
                        <a:lnTo>
                          <a:pt x="500" y="378"/>
                        </a:lnTo>
                        <a:lnTo>
                          <a:pt x="490" y="376"/>
                        </a:lnTo>
                        <a:lnTo>
                          <a:pt x="490" y="370"/>
                        </a:lnTo>
                        <a:lnTo>
                          <a:pt x="486" y="362"/>
                        </a:lnTo>
                        <a:lnTo>
                          <a:pt x="482" y="362"/>
                        </a:lnTo>
                        <a:lnTo>
                          <a:pt x="486" y="358"/>
                        </a:lnTo>
                        <a:lnTo>
                          <a:pt x="486" y="350"/>
                        </a:lnTo>
                        <a:lnTo>
                          <a:pt x="482" y="350"/>
                        </a:lnTo>
                        <a:lnTo>
                          <a:pt x="482" y="346"/>
                        </a:lnTo>
                        <a:lnTo>
                          <a:pt x="482" y="344"/>
                        </a:lnTo>
                        <a:lnTo>
                          <a:pt x="476" y="342"/>
                        </a:lnTo>
                        <a:lnTo>
                          <a:pt x="466" y="340"/>
                        </a:lnTo>
                        <a:lnTo>
                          <a:pt x="464" y="340"/>
                        </a:lnTo>
                        <a:lnTo>
                          <a:pt x="466" y="340"/>
                        </a:lnTo>
                        <a:lnTo>
                          <a:pt x="478" y="334"/>
                        </a:lnTo>
                        <a:lnTo>
                          <a:pt x="478" y="336"/>
                        </a:lnTo>
                        <a:lnTo>
                          <a:pt x="482" y="340"/>
                        </a:lnTo>
                        <a:lnTo>
                          <a:pt x="478" y="332"/>
                        </a:lnTo>
                        <a:lnTo>
                          <a:pt x="482" y="324"/>
                        </a:lnTo>
                        <a:lnTo>
                          <a:pt x="490" y="336"/>
                        </a:lnTo>
                        <a:lnTo>
                          <a:pt x="496" y="336"/>
                        </a:lnTo>
                        <a:lnTo>
                          <a:pt x="496" y="342"/>
                        </a:lnTo>
                        <a:lnTo>
                          <a:pt x="500" y="342"/>
                        </a:lnTo>
                        <a:lnTo>
                          <a:pt x="504" y="342"/>
                        </a:lnTo>
                        <a:lnTo>
                          <a:pt x="504" y="344"/>
                        </a:lnTo>
                        <a:lnTo>
                          <a:pt x="502" y="344"/>
                        </a:lnTo>
                        <a:lnTo>
                          <a:pt x="504" y="350"/>
                        </a:lnTo>
                        <a:lnTo>
                          <a:pt x="508" y="354"/>
                        </a:lnTo>
                        <a:lnTo>
                          <a:pt x="508" y="358"/>
                        </a:lnTo>
                        <a:lnTo>
                          <a:pt x="508" y="360"/>
                        </a:lnTo>
                        <a:lnTo>
                          <a:pt x="508" y="364"/>
                        </a:lnTo>
                        <a:lnTo>
                          <a:pt x="514" y="364"/>
                        </a:lnTo>
                        <a:lnTo>
                          <a:pt x="518" y="376"/>
                        </a:lnTo>
                        <a:lnTo>
                          <a:pt x="514" y="378"/>
                        </a:lnTo>
                        <a:lnTo>
                          <a:pt x="512" y="380"/>
                        </a:lnTo>
                        <a:lnTo>
                          <a:pt x="514" y="382"/>
                        </a:lnTo>
                        <a:lnTo>
                          <a:pt x="518" y="382"/>
                        </a:lnTo>
                        <a:lnTo>
                          <a:pt x="518" y="378"/>
                        </a:lnTo>
                        <a:lnTo>
                          <a:pt x="520" y="380"/>
                        </a:lnTo>
                        <a:lnTo>
                          <a:pt x="524" y="380"/>
                        </a:lnTo>
                        <a:lnTo>
                          <a:pt x="524" y="382"/>
                        </a:lnTo>
                        <a:lnTo>
                          <a:pt x="522" y="386"/>
                        </a:lnTo>
                        <a:lnTo>
                          <a:pt x="528" y="382"/>
                        </a:lnTo>
                        <a:lnTo>
                          <a:pt x="528" y="400"/>
                        </a:lnTo>
                        <a:lnTo>
                          <a:pt x="530" y="398"/>
                        </a:lnTo>
                        <a:lnTo>
                          <a:pt x="532" y="396"/>
                        </a:lnTo>
                        <a:lnTo>
                          <a:pt x="538" y="410"/>
                        </a:lnTo>
                        <a:lnTo>
                          <a:pt x="540" y="408"/>
                        </a:lnTo>
                        <a:lnTo>
                          <a:pt x="542" y="410"/>
                        </a:lnTo>
                        <a:lnTo>
                          <a:pt x="542" y="406"/>
                        </a:lnTo>
                        <a:lnTo>
                          <a:pt x="546" y="400"/>
                        </a:lnTo>
                        <a:lnTo>
                          <a:pt x="546" y="404"/>
                        </a:lnTo>
                        <a:lnTo>
                          <a:pt x="546" y="410"/>
                        </a:lnTo>
                        <a:lnTo>
                          <a:pt x="540" y="416"/>
                        </a:lnTo>
                        <a:lnTo>
                          <a:pt x="542" y="418"/>
                        </a:lnTo>
                        <a:lnTo>
                          <a:pt x="542" y="422"/>
                        </a:lnTo>
                        <a:lnTo>
                          <a:pt x="548" y="424"/>
                        </a:lnTo>
                        <a:lnTo>
                          <a:pt x="554" y="424"/>
                        </a:lnTo>
                        <a:lnTo>
                          <a:pt x="554" y="418"/>
                        </a:lnTo>
                        <a:lnTo>
                          <a:pt x="558" y="416"/>
                        </a:lnTo>
                        <a:lnTo>
                          <a:pt x="560" y="414"/>
                        </a:lnTo>
                        <a:lnTo>
                          <a:pt x="566" y="408"/>
                        </a:lnTo>
                        <a:lnTo>
                          <a:pt x="566" y="406"/>
                        </a:lnTo>
                        <a:lnTo>
                          <a:pt x="566" y="404"/>
                        </a:lnTo>
                        <a:lnTo>
                          <a:pt x="566" y="400"/>
                        </a:lnTo>
                        <a:lnTo>
                          <a:pt x="566" y="398"/>
                        </a:lnTo>
                        <a:lnTo>
                          <a:pt x="568" y="396"/>
                        </a:lnTo>
                        <a:lnTo>
                          <a:pt x="566" y="396"/>
                        </a:lnTo>
                        <a:lnTo>
                          <a:pt x="566" y="392"/>
                        </a:lnTo>
                        <a:close/>
                        <a:moveTo>
                          <a:pt x="476" y="354"/>
                        </a:moveTo>
                        <a:lnTo>
                          <a:pt x="478" y="358"/>
                        </a:lnTo>
                        <a:lnTo>
                          <a:pt x="482" y="360"/>
                        </a:lnTo>
                        <a:lnTo>
                          <a:pt x="476" y="358"/>
                        </a:lnTo>
                        <a:lnTo>
                          <a:pt x="474" y="354"/>
                        </a:lnTo>
                        <a:lnTo>
                          <a:pt x="476" y="354"/>
                        </a:lnTo>
                        <a:close/>
                        <a:moveTo>
                          <a:pt x="466" y="324"/>
                        </a:moveTo>
                        <a:lnTo>
                          <a:pt x="466" y="326"/>
                        </a:lnTo>
                        <a:lnTo>
                          <a:pt x="458" y="328"/>
                        </a:lnTo>
                        <a:lnTo>
                          <a:pt x="458" y="322"/>
                        </a:lnTo>
                        <a:lnTo>
                          <a:pt x="458" y="318"/>
                        </a:lnTo>
                        <a:lnTo>
                          <a:pt x="460" y="318"/>
                        </a:lnTo>
                        <a:lnTo>
                          <a:pt x="466" y="322"/>
                        </a:lnTo>
                        <a:lnTo>
                          <a:pt x="466" y="324"/>
                        </a:lnTo>
                        <a:close/>
                        <a:moveTo>
                          <a:pt x="478" y="314"/>
                        </a:moveTo>
                        <a:lnTo>
                          <a:pt x="478" y="316"/>
                        </a:lnTo>
                        <a:lnTo>
                          <a:pt x="476" y="316"/>
                        </a:lnTo>
                        <a:lnTo>
                          <a:pt x="476" y="314"/>
                        </a:lnTo>
                        <a:lnTo>
                          <a:pt x="476" y="310"/>
                        </a:lnTo>
                        <a:lnTo>
                          <a:pt x="478" y="310"/>
                        </a:lnTo>
                        <a:lnTo>
                          <a:pt x="478" y="31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9" name="Freeform 1473"/>
                  <p:cNvSpPr/>
                  <p:nvPr/>
                </p:nvSpPr>
                <p:spPr bwMode="auto">
                  <a:xfrm>
                    <a:off x="5588000" y="2632075"/>
                    <a:ext cx="60325" cy="34925"/>
                  </a:xfrm>
                  <a:custGeom>
                    <a:avLst/>
                    <a:gdLst>
                      <a:gd name="T0" fmla="*/ 34 w 38"/>
                      <a:gd name="T1" fmla="*/ 4 h 22"/>
                      <a:gd name="T2" fmla="*/ 28 w 38"/>
                      <a:gd name="T3" fmla="*/ 2 h 22"/>
                      <a:gd name="T4" fmla="*/ 24 w 38"/>
                      <a:gd name="T5" fmla="*/ 0 h 22"/>
                      <a:gd name="T6" fmla="*/ 24 w 38"/>
                      <a:gd name="T7" fmla="*/ 2 h 22"/>
                      <a:gd name="T8" fmla="*/ 16 w 38"/>
                      <a:gd name="T9" fmla="*/ 2 h 22"/>
                      <a:gd name="T10" fmla="*/ 10 w 38"/>
                      <a:gd name="T11" fmla="*/ 2 h 22"/>
                      <a:gd name="T12" fmla="*/ 10 w 38"/>
                      <a:gd name="T13" fmla="*/ 4 h 22"/>
                      <a:gd name="T14" fmla="*/ 14 w 38"/>
                      <a:gd name="T15" fmla="*/ 8 h 22"/>
                      <a:gd name="T16" fmla="*/ 0 w 38"/>
                      <a:gd name="T17" fmla="*/ 10 h 22"/>
                      <a:gd name="T18" fmla="*/ 4 w 38"/>
                      <a:gd name="T19" fmla="*/ 20 h 22"/>
                      <a:gd name="T20" fmla="*/ 8 w 38"/>
                      <a:gd name="T21" fmla="*/ 20 h 22"/>
                      <a:gd name="T22" fmla="*/ 10 w 38"/>
                      <a:gd name="T23" fmla="*/ 20 h 22"/>
                      <a:gd name="T24" fmla="*/ 14 w 38"/>
                      <a:gd name="T25" fmla="*/ 22 h 22"/>
                      <a:gd name="T26" fmla="*/ 18 w 38"/>
                      <a:gd name="T27" fmla="*/ 22 h 22"/>
                      <a:gd name="T28" fmla="*/ 20 w 38"/>
                      <a:gd name="T29" fmla="*/ 20 h 22"/>
                      <a:gd name="T30" fmla="*/ 24 w 38"/>
                      <a:gd name="T31" fmla="*/ 20 h 22"/>
                      <a:gd name="T32" fmla="*/ 24 w 38"/>
                      <a:gd name="T33" fmla="*/ 22 h 22"/>
                      <a:gd name="T34" fmla="*/ 26 w 38"/>
                      <a:gd name="T35" fmla="*/ 22 h 22"/>
                      <a:gd name="T36" fmla="*/ 26 w 38"/>
                      <a:gd name="T37" fmla="*/ 20 h 22"/>
                      <a:gd name="T38" fmla="*/ 24 w 38"/>
                      <a:gd name="T39" fmla="*/ 18 h 22"/>
                      <a:gd name="T40" fmla="*/ 34 w 38"/>
                      <a:gd name="T41" fmla="*/ 18 h 22"/>
                      <a:gd name="T42" fmla="*/ 32 w 38"/>
                      <a:gd name="T43" fmla="*/ 16 h 22"/>
                      <a:gd name="T44" fmla="*/ 28 w 38"/>
                      <a:gd name="T45" fmla="*/ 12 h 22"/>
                      <a:gd name="T46" fmla="*/ 38 w 38"/>
                      <a:gd name="T47" fmla="*/ 12 h 22"/>
                      <a:gd name="T48" fmla="*/ 34 w 38"/>
                      <a:gd name="T49" fmla="*/ 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" h="22">
                        <a:moveTo>
                          <a:pt x="34" y="4"/>
                        </a:moveTo>
                        <a:lnTo>
                          <a:pt x="28" y="2"/>
                        </a:lnTo>
                        <a:lnTo>
                          <a:pt x="24" y="0"/>
                        </a:lnTo>
                        <a:lnTo>
                          <a:pt x="24" y="2"/>
                        </a:lnTo>
                        <a:lnTo>
                          <a:pt x="16" y="2"/>
                        </a:lnTo>
                        <a:lnTo>
                          <a:pt x="10" y="2"/>
                        </a:lnTo>
                        <a:lnTo>
                          <a:pt x="10" y="4"/>
                        </a:lnTo>
                        <a:lnTo>
                          <a:pt x="14" y="8"/>
                        </a:lnTo>
                        <a:lnTo>
                          <a:pt x="0" y="10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10" y="20"/>
                        </a:lnTo>
                        <a:lnTo>
                          <a:pt x="14" y="22"/>
                        </a:lnTo>
                        <a:lnTo>
                          <a:pt x="18" y="22"/>
                        </a:lnTo>
                        <a:lnTo>
                          <a:pt x="20" y="20"/>
                        </a:lnTo>
                        <a:lnTo>
                          <a:pt x="24" y="20"/>
                        </a:lnTo>
                        <a:lnTo>
                          <a:pt x="24" y="22"/>
                        </a:lnTo>
                        <a:lnTo>
                          <a:pt x="26" y="22"/>
                        </a:lnTo>
                        <a:lnTo>
                          <a:pt x="26" y="20"/>
                        </a:lnTo>
                        <a:lnTo>
                          <a:pt x="24" y="18"/>
                        </a:lnTo>
                        <a:lnTo>
                          <a:pt x="34" y="18"/>
                        </a:lnTo>
                        <a:lnTo>
                          <a:pt x="32" y="16"/>
                        </a:lnTo>
                        <a:lnTo>
                          <a:pt x="28" y="12"/>
                        </a:lnTo>
                        <a:lnTo>
                          <a:pt x="38" y="12"/>
                        </a:lnTo>
                        <a:lnTo>
                          <a:pt x="34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Freeform 1474"/>
                  <p:cNvSpPr/>
                  <p:nvPr/>
                </p:nvSpPr>
                <p:spPr bwMode="auto">
                  <a:xfrm>
                    <a:off x="5626100" y="2606675"/>
                    <a:ext cx="22225" cy="22225"/>
                  </a:xfrm>
                  <a:custGeom>
                    <a:avLst/>
                    <a:gdLst>
                      <a:gd name="T0" fmla="*/ 2 w 14"/>
                      <a:gd name="T1" fmla="*/ 8 h 14"/>
                      <a:gd name="T2" fmla="*/ 0 w 14"/>
                      <a:gd name="T3" fmla="*/ 14 h 14"/>
                      <a:gd name="T4" fmla="*/ 2 w 14"/>
                      <a:gd name="T5" fmla="*/ 14 h 14"/>
                      <a:gd name="T6" fmla="*/ 8 w 14"/>
                      <a:gd name="T7" fmla="*/ 8 h 14"/>
                      <a:gd name="T8" fmla="*/ 14 w 14"/>
                      <a:gd name="T9" fmla="*/ 6 h 14"/>
                      <a:gd name="T10" fmla="*/ 4 w 14"/>
                      <a:gd name="T11" fmla="*/ 0 h 14"/>
                      <a:gd name="T12" fmla="*/ 2 w 14"/>
                      <a:gd name="T13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4">
                        <a:moveTo>
                          <a:pt x="2" y="8"/>
                        </a:moveTo>
                        <a:lnTo>
                          <a:pt x="0" y="14"/>
                        </a:lnTo>
                        <a:lnTo>
                          <a:pt x="2" y="14"/>
                        </a:lnTo>
                        <a:lnTo>
                          <a:pt x="8" y="8"/>
                        </a:lnTo>
                        <a:lnTo>
                          <a:pt x="14" y="6"/>
                        </a:lnTo>
                        <a:lnTo>
                          <a:pt x="4" y="0"/>
                        </a:lnTo>
                        <a:lnTo>
                          <a:pt x="2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1" name="Freeform 1475"/>
                  <p:cNvSpPr/>
                  <p:nvPr/>
                </p:nvSpPr>
                <p:spPr bwMode="auto">
                  <a:xfrm>
                    <a:off x="6035675" y="2663825"/>
                    <a:ext cx="6350" cy="9525"/>
                  </a:xfrm>
                  <a:custGeom>
                    <a:avLst/>
                    <a:gdLst>
                      <a:gd name="T0" fmla="*/ 4 w 4"/>
                      <a:gd name="T1" fmla="*/ 6 h 6"/>
                      <a:gd name="T2" fmla="*/ 4 w 4"/>
                      <a:gd name="T3" fmla="*/ 2 h 6"/>
                      <a:gd name="T4" fmla="*/ 0 w 4"/>
                      <a:gd name="T5" fmla="*/ 0 h 6"/>
                      <a:gd name="T6" fmla="*/ 4 w 4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6">
                        <a:moveTo>
                          <a:pt x="4" y="6"/>
                        </a:move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Freeform 1476"/>
                  <p:cNvSpPr/>
                  <p:nvPr/>
                </p:nvSpPr>
                <p:spPr bwMode="auto">
                  <a:xfrm>
                    <a:off x="6092825" y="2701925"/>
                    <a:ext cx="53975" cy="60325"/>
                  </a:xfrm>
                  <a:custGeom>
                    <a:avLst/>
                    <a:gdLst>
                      <a:gd name="T0" fmla="*/ 8 w 34"/>
                      <a:gd name="T1" fmla="*/ 10 h 38"/>
                      <a:gd name="T2" fmla="*/ 8 w 34"/>
                      <a:gd name="T3" fmla="*/ 14 h 38"/>
                      <a:gd name="T4" fmla="*/ 10 w 34"/>
                      <a:gd name="T5" fmla="*/ 14 h 38"/>
                      <a:gd name="T6" fmla="*/ 14 w 34"/>
                      <a:gd name="T7" fmla="*/ 12 h 38"/>
                      <a:gd name="T8" fmla="*/ 14 w 34"/>
                      <a:gd name="T9" fmla="*/ 18 h 38"/>
                      <a:gd name="T10" fmla="*/ 14 w 34"/>
                      <a:gd name="T11" fmla="*/ 22 h 38"/>
                      <a:gd name="T12" fmla="*/ 26 w 34"/>
                      <a:gd name="T13" fmla="*/ 30 h 38"/>
                      <a:gd name="T14" fmla="*/ 26 w 34"/>
                      <a:gd name="T15" fmla="*/ 32 h 38"/>
                      <a:gd name="T16" fmla="*/ 26 w 34"/>
                      <a:gd name="T17" fmla="*/ 38 h 38"/>
                      <a:gd name="T18" fmla="*/ 34 w 34"/>
                      <a:gd name="T19" fmla="*/ 38 h 38"/>
                      <a:gd name="T20" fmla="*/ 28 w 34"/>
                      <a:gd name="T21" fmla="*/ 24 h 38"/>
                      <a:gd name="T22" fmla="*/ 32 w 34"/>
                      <a:gd name="T23" fmla="*/ 24 h 38"/>
                      <a:gd name="T24" fmla="*/ 32 w 34"/>
                      <a:gd name="T25" fmla="*/ 22 h 38"/>
                      <a:gd name="T26" fmla="*/ 32 w 34"/>
                      <a:gd name="T27" fmla="*/ 20 h 38"/>
                      <a:gd name="T28" fmla="*/ 24 w 34"/>
                      <a:gd name="T29" fmla="*/ 20 h 38"/>
                      <a:gd name="T30" fmla="*/ 20 w 34"/>
                      <a:gd name="T31" fmla="*/ 18 h 38"/>
                      <a:gd name="T32" fmla="*/ 18 w 34"/>
                      <a:gd name="T33" fmla="*/ 14 h 38"/>
                      <a:gd name="T34" fmla="*/ 20 w 34"/>
                      <a:gd name="T35" fmla="*/ 10 h 38"/>
                      <a:gd name="T36" fmla="*/ 20 w 34"/>
                      <a:gd name="T37" fmla="*/ 4 h 38"/>
                      <a:gd name="T38" fmla="*/ 14 w 34"/>
                      <a:gd name="T39" fmla="*/ 0 h 38"/>
                      <a:gd name="T40" fmla="*/ 18 w 34"/>
                      <a:gd name="T41" fmla="*/ 4 h 38"/>
                      <a:gd name="T42" fmla="*/ 16 w 34"/>
                      <a:gd name="T43" fmla="*/ 6 h 38"/>
                      <a:gd name="T44" fmla="*/ 0 w 34"/>
                      <a:gd name="T45" fmla="*/ 0 h 38"/>
                      <a:gd name="T46" fmla="*/ 0 w 34"/>
                      <a:gd name="T47" fmla="*/ 4 h 38"/>
                      <a:gd name="T48" fmla="*/ 0 w 34"/>
                      <a:gd name="T49" fmla="*/ 10 h 38"/>
                      <a:gd name="T50" fmla="*/ 8 w 34"/>
                      <a:gd name="T51" fmla="*/ 1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4" h="38">
                        <a:moveTo>
                          <a:pt x="8" y="10"/>
                        </a:moveTo>
                        <a:lnTo>
                          <a:pt x="8" y="14"/>
                        </a:lnTo>
                        <a:lnTo>
                          <a:pt x="10" y="14"/>
                        </a:lnTo>
                        <a:lnTo>
                          <a:pt x="14" y="12"/>
                        </a:lnTo>
                        <a:lnTo>
                          <a:pt x="14" y="18"/>
                        </a:lnTo>
                        <a:lnTo>
                          <a:pt x="14" y="22"/>
                        </a:lnTo>
                        <a:lnTo>
                          <a:pt x="26" y="30"/>
                        </a:lnTo>
                        <a:lnTo>
                          <a:pt x="26" y="32"/>
                        </a:lnTo>
                        <a:lnTo>
                          <a:pt x="26" y="38"/>
                        </a:lnTo>
                        <a:lnTo>
                          <a:pt x="34" y="38"/>
                        </a:lnTo>
                        <a:lnTo>
                          <a:pt x="28" y="24"/>
                        </a:lnTo>
                        <a:lnTo>
                          <a:pt x="32" y="24"/>
                        </a:lnTo>
                        <a:lnTo>
                          <a:pt x="32" y="22"/>
                        </a:lnTo>
                        <a:lnTo>
                          <a:pt x="32" y="20"/>
                        </a:lnTo>
                        <a:lnTo>
                          <a:pt x="24" y="20"/>
                        </a:lnTo>
                        <a:lnTo>
                          <a:pt x="20" y="18"/>
                        </a:lnTo>
                        <a:lnTo>
                          <a:pt x="18" y="14"/>
                        </a:lnTo>
                        <a:lnTo>
                          <a:pt x="20" y="10"/>
                        </a:lnTo>
                        <a:lnTo>
                          <a:pt x="20" y="4"/>
                        </a:lnTo>
                        <a:lnTo>
                          <a:pt x="14" y="0"/>
                        </a:lnTo>
                        <a:lnTo>
                          <a:pt x="18" y="4"/>
                        </a:lnTo>
                        <a:lnTo>
                          <a:pt x="16" y="6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10"/>
                        </a:lnTo>
                        <a:lnTo>
                          <a:pt x="8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3" name="Freeform 1730"/>
                  <p:cNvSpPr/>
                  <p:nvPr/>
                </p:nvSpPr>
                <p:spPr bwMode="auto">
                  <a:xfrm>
                    <a:off x="7546975" y="5749925"/>
                    <a:ext cx="9525" cy="19050"/>
                  </a:xfrm>
                  <a:custGeom>
                    <a:avLst/>
                    <a:gdLst>
                      <a:gd name="T0" fmla="*/ 0 w 6"/>
                      <a:gd name="T1" fmla="*/ 0 h 12"/>
                      <a:gd name="T2" fmla="*/ 0 w 6"/>
                      <a:gd name="T3" fmla="*/ 10 h 12"/>
                      <a:gd name="T4" fmla="*/ 2 w 6"/>
                      <a:gd name="T5" fmla="*/ 10 h 12"/>
                      <a:gd name="T6" fmla="*/ 6 w 6"/>
                      <a:gd name="T7" fmla="*/ 12 h 12"/>
                      <a:gd name="T8" fmla="*/ 6 w 6"/>
                      <a:gd name="T9" fmla="*/ 6 h 12"/>
                      <a:gd name="T10" fmla="*/ 0 w 6"/>
                      <a:gd name="T11" fmla="*/ 0 h 12"/>
                      <a:gd name="T12" fmla="*/ 0 w 6"/>
                      <a:gd name="T13" fmla="*/ 0 h 12"/>
                      <a:gd name="T14" fmla="*/ 0 w 6"/>
                      <a:gd name="T15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2" y="10"/>
                        </a:lnTo>
                        <a:lnTo>
                          <a:pt x="6" y="12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4" name="Freeform 1731"/>
                  <p:cNvSpPr/>
                  <p:nvPr/>
                </p:nvSpPr>
                <p:spPr bwMode="auto">
                  <a:xfrm>
                    <a:off x="7546975" y="5749925"/>
                    <a:ext cx="9525" cy="19050"/>
                  </a:xfrm>
                  <a:custGeom>
                    <a:avLst/>
                    <a:gdLst>
                      <a:gd name="T0" fmla="*/ 0 w 6"/>
                      <a:gd name="T1" fmla="*/ 0 h 12"/>
                      <a:gd name="T2" fmla="*/ 0 w 6"/>
                      <a:gd name="T3" fmla="*/ 10 h 12"/>
                      <a:gd name="T4" fmla="*/ 2 w 6"/>
                      <a:gd name="T5" fmla="*/ 10 h 12"/>
                      <a:gd name="T6" fmla="*/ 6 w 6"/>
                      <a:gd name="T7" fmla="*/ 12 h 12"/>
                      <a:gd name="T8" fmla="*/ 6 w 6"/>
                      <a:gd name="T9" fmla="*/ 6 h 12"/>
                      <a:gd name="T10" fmla="*/ 0 w 6"/>
                      <a:gd name="T11" fmla="*/ 0 h 12"/>
                      <a:gd name="T12" fmla="*/ 0 w 6"/>
                      <a:gd name="T13" fmla="*/ 0 h 12"/>
                      <a:gd name="T14" fmla="*/ 0 w 6"/>
                      <a:gd name="T15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2" y="10"/>
                        </a:lnTo>
                        <a:lnTo>
                          <a:pt x="6" y="12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Freeform 1732"/>
                  <p:cNvSpPr/>
                  <p:nvPr/>
                </p:nvSpPr>
                <p:spPr bwMode="auto">
                  <a:xfrm>
                    <a:off x="7458075" y="4114800"/>
                    <a:ext cx="311150" cy="323850"/>
                  </a:xfrm>
                  <a:custGeom>
                    <a:avLst/>
                    <a:gdLst>
                      <a:gd name="T0" fmla="*/ 188 w 196"/>
                      <a:gd name="T1" fmla="*/ 56 h 204"/>
                      <a:gd name="T2" fmla="*/ 162 w 196"/>
                      <a:gd name="T3" fmla="*/ 60 h 204"/>
                      <a:gd name="T4" fmla="*/ 180 w 196"/>
                      <a:gd name="T5" fmla="*/ 54 h 204"/>
                      <a:gd name="T6" fmla="*/ 186 w 196"/>
                      <a:gd name="T7" fmla="*/ 40 h 204"/>
                      <a:gd name="T8" fmla="*/ 178 w 196"/>
                      <a:gd name="T9" fmla="*/ 36 h 204"/>
                      <a:gd name="T10" fmla="*/ 170 w 196"/>
                      <a:gd name="T11" fmla="*/ 32 h 204"/>
                      <a:gd name="T12" fmla="*/ 166 w 196"/>
                      <a:gd name="T13" fmla="*/ 36 h 204"/>
                      <a:gd name="T14" fmla="*/ 160 w 196"/>
                      <a:gd name="T15" fmla="*/ 32 h 204"/>
                      <a:gd name="T16" fmla="*/ 168 w 196"/>
                      <a:gd name="T17" fmla="*/ 20 h 204"/>
                      <a:gd name="T18" fmla="*/ 138 w 196"/>
                      <a:gd name="T19" fmla="*/ 22 h 204"/>
                      <a:gd name="T20" fmla="*/ 110 w 196"/>
                      <a:gd name="T21" fmla="*/ 28 h 204"/>
                      <a:gd name="T22" fmla="*/ 94 w 196"/>
                      <a:gd name="T23" fmla="*/ 24 h 204"/>
                      <a:gd name="T24" fmla="*/ 70 w 196"/>
                      <a:gd name="T25" fmla="*/ 12 h 204"/>
                      <a:gd name="T26" fmla="*/ 54 w 196"/>
                      <a:gd name="T27" fmla="*/ 10 h 204"/>
                      <a:gd name="T28" fmla="*/ 48 w 196"/>
                      <a:gd name="T29" fmla="*/ 6 h 204"/>
                      <a:gd name="T30" fmla="*/ 54 w 196"/>
                      <a:gd name="T31" fmla="*/ 14 h 204"/>
                      <a:gd name="T32" fmla="*/ 30 w 196"/>
                      <a:gd name="T33" fmla="*/ 32 h 204"/>
                      <a:gd name="T34" fmla="*/ 40 w 196"/>
                      <a:gd name="T35" fmla="*/ 50 h 204"/>
                      <a:gd name="T36" fmla="*/ 24 w 196"/>
                      <a:gd name="T37" fmla="*/ 46 h 204"/>
                      <a:gd name="T38" fmla="*/ 30 w 196"/>
                      <a:gd name="T39" fmla="*/ 30 h 204"/>
                      <a:gd name="T40" fmla="*/ 24 w 196"/>
                      <a:gd name="T41" fmla="*/ 22 h 204"/>
                      <a:gd name="T42" fmla="*/ 32 w 196"/>
                      <a:gd name="T43" fmla="*/ 4 h 204"/>
                      <a:gd name="T44" fmla="*/ 14 w 196"/>
                      <a:gd name="T45" fmla="*/ 12 h 204"/>
                      <a:gd name="T46" fmla="*/ 4 w 196"/>
                      <a:gd name="T47" fmla="*/ 32 h 204"/>
                      <a:gd name="T48" fmla="*/ 0 w 196"/>
                      <a:gd name="T49" fmla="*/ 50 h 204"/>
                      <a:gd name="T50" fmla="*/ 8 w 196"/>
                      <a:gd name="T51" fmla="*/ 56 h 204"/>
                      <a:gd name="T52" fmla="*/ 12 w 196"/>
                      <a:gd name="T53" fmla="*/ 74 h 204"/>
                      <a:gd name="T54" fmla="*/ 20 w 196"/>
                      <a:gd name="T55" fmla="*/ 90 h 204"/>
                      <a:gd name="T56" fmla="*/ 36 w 196"/>
                      <a:gd name="T57" fmla="*/ 94 h 204"/>
                      <a:gd name="T58" fmla="*/ 50 w 196"/>
                      <a:gd name="T59" fmla="*/ 96 h 204"/>
                      <a:gd name="T60" fmla="*/ 78 w 196"/>
                      <a:gd name="T61" fmla="*/ 110 h 204"/>
                      <a:gd name="T62" fmla="*/ 76 w 196"/>
                      <a:gd name="T63" fmla="*/ 122 h 204"/>
                      <a:gd name="T64" fmla="*/ 78 w 196"/>
                      <a:gd name="T65" fmla="*/ 132 h 204"/>
                      <a:gd name="T66" fmla="*/ 92 w 196"/>
                      <a:gd name="T67" fmla="*/ 148 h 204"/>
                      <a:gd name="T68" fmla="*/ 102 w 196"/>
                      <a:gd name="T69" fmla="*/ 166 h 204"/>
                      <a:gd name="T70" fmla="*/ 94 w 196"/>
                      <a:gd name="T71" fmla="*/ 178 h 204"/>
                      <a:gd name="T72" fmla="*/ 100 w 196"/>
                      <a:gd name="T73" fmla="*/ 178 h 204"/>
                      <a:gd name="T74" fmla="*/ 102 w 196"/>
                      <a:gd name="T75" fmla="*/ 200 h 204"/>
                      <a:gd name="T76" fmla="*/ 120 w 196"/>
                      <a:gd name="T77" fmla="*/ 200 h 204"/>
                      <a:gd name="T78" fmla="*/ 124 w 196"/>
                      <a:gd name="T79" fmla="*/ 194 h 204"/>
                      <a:gd name="T80" fmla="*/ 134 w 196"/>
                      <a:gd name="T81" fmla="*/ 190 h 204"/>
                      <a:gd name="T82" fmla="*/ 140 w 196"/>
                      <a:gd name="T83" fmla="*/ 182 h 204"/>
                      <a:gd name="T84" fmla="*/ 148 w 196"/>
                      <a:gd name="T85" fmla="*/ 176 h 204"/>
                      <a:gd name="T86" fmla="*/ 138 w 196"/>
                      <a:gd name="T87" fmla="*/ 176 h 204"/>
                      <a:gd name="T88" fmla="*/ 128 w 196"/>
                      <a:gd name="T89" fmla="*/ 168 h 204"/>
                      <a:gd name="T90" fmla="*/ 124 w 196"/>
                      <a:gd name="T91" fmla="*/ 150 h 204"/>
                      <a:gd name="T92" fmla="*/ 122 w 196"/>
                      <a:gd name="T93" fmla="*/ 140 h 204"/>
                      <a:gd name="T94" fmla="*/ 130 w 196"/>
                      <a:gd name="T95" fmla="*/ 140 h 204"/>
                      <a:gd name="T96" fmla="*/ 142 w 196"/>
                      <a:gd name="T97" fmla="*/ 146 h 204"/>
                      <a:gd name="T98" fmla="*/ 150 w 196"/>
                      <a:gd name="T99" fmla="*/ 146 h 204"/>
                      <a:gd name="T100" fmla="*/ 156 w 196"/>
                      <a:gd name="T101" fmla="*/ 140 h 204"/>
                      <a:gd name="T102" fmla="*/ 170 w 196"/>
                      <a:gd name="T103" fmla="*/ 138 h 204"/>
                      <a:gd name="T104" fmla="*/ 176 w 196"/>
                      <a:gd name="T105" fmla="*/ 132 h 204"/>
                      <a:gd name="T106" fmla="*/ 184 w 196"/>
                      <a:gd name="T107" fmla="*/ 120 h 204"/>
                      <a:gd name="T108" fmla="*/ 176 w 196"/>
                      <a:gd name="T109" fmla="*/ 94 h 204"/>
                      <a:gd name="T110" fmla="*/ 186 w 196"/>
                      <a:gd name="T111" fmla="*/ 92 h 204"/>
                      <a:gd name="T112" fmla="*/ 192 w 196"/>
                      <a:gd name="T113" fmla="*/ 84 h 204"/>
                      <a:gd name="T114" fmla="*/ 186 w 196"/>
                      <a:gd name="T115" fmla="*/ 78 h 204"/>
                      <a:gd name="T116" fmla="*/ 180 w 196"/>
                      <a:gd name="T117" fmla="*/ 72 h 204"/>
                      <a:gd name="T118" fmla="*/ 196 w 196"/>
                      <a:gd name="T119" fmla="*/ 64 h 204"/>
                      <a:gd name="T120" fmla="*/ 196 w 196"/>
                      <a:gd name="T121" fmla="*/ 58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96" h="204">
                        <a:moveTo>
                          <a:pt x="196" y="58"/>
                        </a:moveTo>
                        <a:lnTo>
                          <a:pt x="196" y="58"/>
                        </a:lnTo>
                        <a:lnTo>
                          <a:pt x="188" y="56"/>
                        </a:lnTo>
                        <a:lnTo>
                          <a:pt x="184" y="56"/>
                        </a:lnTo>
                        <a:lnTo>
                          <a:pt x="170" y="58"/>
                        </a:lnTo>
                        <a:lnTo>
                          <a:pt x="162" y="60"/>
                        </a:lnTo>
                        <a:lnTo>
                          <a:pt x="162" y="58"/>
                        </a:lnTo>
                        <a:lnTo>
                          <a:pt x="166" y="54"/>
                        </a:lnTo>
                        <a:lnTo>
                          <a:pt x="180" y="54"/>
                        </a:lnTo>
                        <a:lnTo>
                          <a:pt x="180" y="48"/>
                        </a:lnTo>
                        <a:lnTo>
                          <a:pt x="184" y="40"/>
                        </a:lnTo>
                        <a:lnTo>
                          <a:pt x="186" y="40"/>
                        </a:lnTo>
                        <a:lnTo>
                          <a:pt x="184" y="38"/>
                        </a:lnTo>
                        <a:lnTo>
                          <a:pt x="180" y="36"/>
                        </a:lnTo>
                        <a:lnTo>
                          <a:pt x="178" y="36"/>
                        </a:lnTo>
                        <a:lnTo>
                          <a:pt x="176" y="38"/>
                        </a:lnTo>
                        <a:lnTo>
                          <a:pt x="170" y="38"/>
                        </a:lnTo>
                        <a:lnTo>
                          <a:pt x="170" y="32"/>
                        </a:lnTo>
                        <a:lnTo>
                          <a:pt x="168" y="32"/>
                        </a:lnTo>
                        <a:lnTo>
                          <a:pt x="168" y="36"/>
                        </a:lnTo>
                        <a:lnTo>
                          <a:pt x="166" y="36"/>
                        </a:lnTo>
                        <a:lnTo>
                          <a:pt x="162" y="36"/>
                        </a:lnTo>
                        <a:lnTo>
                          <a:pt x="162" y="32"/>
                        </a:lnTo>
                        <a:lnTo>
                          <a:pt x="160" y="32"/>
                        </a:lnTo>
                        <a:lnTo>
                          <a:pt x="160" y="30"/>
                        </a:lnTo>
                        <a:lnTo>
                          <a:pt x="158" y="24"/>
                        </a:lnTo>
                        <a:lnTo>
                          <a:pt x="168" y="20"/>
                        </a:lnTo>
                        <a:lnTo>
                          <a:pt x="142" y="20"/>
                        </a:lnTo>
                        <a:lnTo>
                          <a:pt x="148" y="24"/>
                        </a:lnTo>
                        <a:lnTo>
                          <a:pt x="138" y="22"/>
                        </a:lnTo>
                        <a:lnTo>
                          <a:pt x="134" y="30"/>
                        </a:lnTo>
                        <a:lnTo>
                          <a:pt x="120" y="30"/>
                        </a:lnTo>
                        <a:lnTo>
                          <a:pt x="110" y="28"/>
                        </a:lnTo>
                        <a:lnTo>
                          <a:pt x="110" y="22"/>
                        </a:lnTo>
                        <a:lnTo>
                          <a:pt x="102" y="22"/>
                        </a:lnTo>
                        <a:lnTo>
                          <a:pt x="94" y="24"/>
                        </a:lnTo>
                        <a:lnTo>
                          <a:pt x="78" y="30"/>
                        </a:lnTo>
                        <a:lnTo>
                          <a:pt x="74" y="18"/>
                        </a:lnTo>
                        <a:lnTo>
                          <a:pt x="70" y="12"/>
                        </a:lnTo>
                        <a:lnTo>
                          <a:pt x="64" y="10"/>
                        </a:lnTo>
                        <a:lnTo>
                          <a:pt x="58" y="10"/>
                        </a:lnTo>
                        <a:lnTo>
                          <a:pt x="54" y="10"/>
                        </a:lnTo>
                        <a:lnTo>
                          <a:pt x="54" y="2"/>
                        </a:lnTo>
                        <a:lnTo>
                          <a:pt x="48" y="0"/>
                        </a:lnTo>
                        <a:lnTo>
                          <a:pt x="48" y="6"/>
                        </a:lnTo>
                        <a:lnTo>
                          <a:pt x="50" y="6"/>
                        </a:lnTo>
                        <a:lnTo>
                          <a:pt x="50" y="10"/>
                        </a:lnTo>
                        <a:lnTo>
                          <a:pt x="54" y="14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lnTo>
                          <a:pt x="30" y="32"/>
                        </a:lnTo>
                        <a:lnTo>
                          <a:pt x="38" y="40"/>
                        </a:lnTo>
                        <a:lnTo>
                          <a:pt x="40" y="48"/>
                        </a:lnTo>
                        <a:lnTo>
                          <a:pt x="40" y="50"/>
                        </a:lnTo>
                        <a:lnTo>
                          <a:pt x="36" y="50"/>
                        </a:lnTo>
                        <a:lnTo>
                          <a:pt x="28" y="50"/>
                        </a:lnTo>
                        <a:lnTo>
                          <a:pt x="24" y="46"/>
                        </a:lnTo>
                        <a:lnTo>
                          <a:pt x="22" y="32"/>
                        </a:lnTo>
                        <a:lnTo>
                          <a:pt x="28" y="30"/>
                        </a:lnTo>
                        <a:lnTo>
                          <a:pt x="30" y="30"/>
                        </a:lnTo>
                        <a:lnTo>
                          <a:pt x="30" y="24"/>
                        </a:lnTo>
                        <a:lnTo>
                          <a:pt x="30" y="22"/>
                        </a:lnTo>
                        <a:lnTo>
                          <a:pt x="24" y="22"/>
                        </a:lnTo>
                        <a:lnTo>
                          <a:pt x="28" y="18"/>
                        </a:lnTo>
                        <a:lnTo>
                          <a:pt x="20" y="14"/>
                        </a:lnTo>
                        <a:lnTo>
                          <a:pt x="32" y="4"/>
                        </a:lnTo>
                        <a:lnTo>
                          <a:pt x="30" y="0"/>
                        </a:lnTo>
                        <a:lnTo>
                          <a:pt x="22" y="4"/>
                        </a:lnTo>
                        <a:lnTo>
                          <a:pt x="14" y="12"/>
                        </a:lnTo>
                        <a:lnTo>
                          <a:pt x="10" y="24"/>
                        </a:lnTo>
                        <a:lnTo>
                          <a:pt x="2" y="28"/>
                        </a:lnTo>
                        <a:lnTo>
                          <a:pt x="4" y="32"/>
                        </a:lnTo>
                        <a:lnTo>
                          <a:pt x="2" y="38"/>
                        </a:lnTo>
                        <a:lnTo>
                          <a:pt x="2" y="42"/>
                        </a:lnTo>
                        <a:lnTo>
                          <a:pt x="0" y="50"/>
                        </a:lnTo>
                        <a:lnTo>
                          <a:pt x="0" y="56"/>
                        </a:lnTo>
                        <a:lnTo>
                          <a:pt x="2" y="56"/>
                        </a:lnTo>
                        <a:lnTo>
                          <a:pt x="8" y="56"/>
                        </a:lnTo>
                        <a:lnTo>
                          <a:pt x="14" y="68"/>
                        </a:lnTo>
                        <a:lnTo>
                          <a:pt x="12" y="68"/>
                        </a:lnTo>
                        <a:lnTo>
                          <a:pt x="12" y="74"/>
                        </a:lnTo>
                        <a:lnTo>
                          <a:pt x="14" y="78"/>
                        </a:lnTo>
                        <a:lnTo>
                          <a:pt x="18" y="84"/>
                        </a:lnTo>
                        <a:lnTo>
                          <a:pt x="20" y="90"/>
                        </a:lnTo>
                        <a:lnTo>
                          <a:pt x="20" y="92"/>
                        </a:lnTo>
                        <a:lnTo>
                          <a:pt x="30" y="94"/>
                        </a:lnTo>
                        <a:lnTo>
                          <a:pt x="36" y="94"/>
                        </a:lnTo>
                        <a:lnTo>
                          <a:pt x="42" y="94"/>
                        </a:lnTo>
                        <a:lnTo>
                          <a:pt x="48" y="94"/>
                        </a:lnTo>
                        <a:lnTo>
                          <a:pt x="50" y="96"/>
                        </a:lnTo>
                        <a:lnTo>
                          <a:pt x="58" y="110"/>
                        </a:lnTo>
                        <a:lnTo>
                          <a:pt x="68" y="108"/>
                        </a:lnTo>
                        <a:lnTo>
                          <a:pt x="78" y="110"/>
                        </a:lnTo>
                        <a:lnTo>
                          <a:pt x="78" y="120"/>
                        </a:lnTo>
                        <a:lnTo>
                          <a:pt x="76" y="120"/>
                        </a:lnTo>
                        <a:lnTo>
                          <a:pt x="76" y="122"/>
                        </a:lnTo>
                        <a:lnTo>
                          <a:pt x="76" y="128"/>
                        </a:lnTo>
                        <a:lnTo>
                          <a:pt x="76" y="130"/>
                        </a:lnTo>
                        <a:lnTo>
                          <a:pt x="78" y="132"/>
                        </a:lnTo>
                        <a:lnTo>
                          <a:pt x="84" y="138"/>
                        </a:lnTo>
                        <a:lnTo>
                          <a:pt x="86" y="142"/>
                        </a:lnTo>
                        <a:lnTo>
                          <a:pt x="92" y="148"/>
                        </a:lnTo>
                        <a:lnTo>
                          <a:pt x="100" y="154"/>
                        </a:lnTo>
                        <a:lnTo>
                          <a:pt x="104" y="156"/>
                        </a:lnTo>
                        <a:lnTo>
                          <a:pt x="102" y="166"/>
                        </a:lnTo>
                        <a:lnTo>
                          <a:pt x="96" y="172"/>
                        </a:lnTo>
                        <a:lnTo>
                          <a:pt x="94" y="174"/>
                        </a:lnTo>
                        <a:lnTo>
                          <a:pt x="94" y="178"/>
                        </a:lnTo>
                        <a:lnTo>
                          <a:pt x="94" y="182"/>
                        </a:lnTo>
                        <a:lnTo>
                          <a:pt x="96" y="182"/>
                        </a:lnTo>
                        <a:lnTo>
                          <a:pt x="100" y="178"/>
                        </a:lnTo>
                        <a:lnTo>
                          <a:pt x="102" y="184"/>
                        </a:lnTo>
                        <a:lnTo>
                          <a:pt x="104" y="192"/>
                        </a:lnTo>
                        <a:lnTo>
                          <a:pt x="102" y="200"/>
                        </a:lnTo>
                        <a:lnTo>
                          <a:pt x="110" y="204"/>
                        </a:lnTo>
                        <a:lnTo>
                          <a:pt x="114" y="202"/>
                        </a:lnTo>
                        <a:lnTo>
                          <a:pt x="120" y="200"/>
                        </a:lnTo>
                        <a:lnTo>
                          <a:pt x="122" y="200"/>
                        </a:lnTo>
                        <a:lnTo>
                          <a:pt x="124" y="196"/>
                        </a:lnTo>
                        <a:lnTo>
                          <a:pt x="124" y="194"/>
                        </a:lnTo>
                        <a:lnTo>
                          <a:pt x="128" y="194"/>
                        </a:lnTo>
                        <a:lnTo>
                          <a:pt x="132" y="192"/>
                        </a:lnTo>
                        <a:lnTo>
                          <a:pt x="134" y="190"/>
                        </a:lnTo>
                        <a:lnTo>
                          <a:pt x="138" y="190"/>
                        </a:lnTo>
                        <a:lnTo>
                          <a:pt x="140" y="184"/>
                        </a:lnTo>
                        <a:lnTo>
                          <a:pt x="140" y="182"/>
                        </a:lnTo>
                        <a:lnTo>
                          <a:pt x="142" y="182"/>
                        </a:lnTo>
                        <a:lnTo>
                          <a:pt x="148" y="178"/>
                        </a:lnTo>
                        <a:lnTo>
                          <a:pt x="148" y="176"/>
                        </a:lnTo>
                        <a:lnTo>
                          <a:pt x="146" y="174"/>
                        </a:lnTo>
                        <a:lnTo>
                          <a:pt x="142" y="174"/>
                        </a:lnTo>
                        <a:lnTo>
                          <a:pt x="138" y="176"/>
                        </a:lnTo>
                        <a:lnTo>
                          <a:pt x="132" y="176"/>
                        </a:lnTo>
                        <a:lnTo>
                          <a:pt x="130" y="174"/>
                        </a:lnTo>
                        <a:lnTo>
                          <a:pt x="128" y="168"/>
                        </a:lnTo>
                        <a:lnTo>
                          <a:pt x="128" y="164"/>
                        </a:lnTo>
                        <a:lnTo>
                          <a:pt x="130" y="158"/>
                        </a:lnTo>
                        <a:lnTo>
                          <a:pt x="124" y="150"/>
                        </a:lnTo>
                        <a:lnTo>
                          <a:pt x="122" y="146"/>
                        </a:lnTo>
                        <a:lnTo>
                          <a:pt x="122" y="142"/>
                        </a:lnTo>
                        <a:lnTo>
                          <a:pt x="122" y="140"/>
                        </a:lnTo>
                        <a:lnTo>
                          <a:pt x="120" y="140"/>
                        </a:lnTo>
                        <a:lnTo>
                          <a:pt x="124" y="138"/>
                        </a:lnTo>
                        <a:lnTo>
                          <a:pt x="130" y="140"/>
                        </a:lnTo>
                        <a:lnTo>
                          <a:pt x="134" y="142"/>
                        </a:lnTo>
                        <a:lnTo>
                          <a:pt x="138" y="142"/>
                        </a:lnTo>
                        <a:lnTo>
                          <a:pt x="142" y="146"/>
                        </a:lnTo>
                        <a:lnTo>
                          <a:pt x="148" y="148"/>
                        </a:lnTo>
                        <a:lnTo>
                          <a:pt x="152" y="148"/>
                        </a:lnTo>
                        <a:lnTo>
                          <a:pt x="150" y="146"/>
                        </a:lnTo>
                        <a:lnTo>
                          <a:pt x="150" y="142"/>
                        </a:lnTo>
                        <a:lnTo>
                          <a:pt x="152" y="140"/>
                        </a:lnTo>
                        <a:lnTo>
                          <a:pt x="156" y="140"/>
                        </a:lnTo>
                        <a:lnTo>
                          <a:pt x="162" y="142"/>
                        </a:lnTo>
                        <a:lnTo>
                          <a:pt x="168" y="140"/>
                        </a:lnTo>
                        <a:lnTo>
                          <a:pt x="170" y="138"/>
                        </a:lnTo>
                        <a:lnTo>
                          <a:pt x="174" y="138"/>
                        </a:lnTo>
                        <a:lnTo>
                          <a:pt x="174" y="136"/>
                        </a:lnTo>
                        <a:lnTo>
                          <a:pt x="176" y="132"/>
                        </a:lnTo>
                        <a:lnTo>
                          <a:pt x="184" y="130"/>
                        </a:lnTo>
                        <a:lnTo>
                          <a:pt x="186" y="126"/>
                        </a:lnTo>
                        <a:lnTo>
                          <a:pt x="184" y="120"/>
                        </a:lnTo>
                        <a:lnTo>
                          <a:pt x="170" y="102"/>
                        </a:lnTo>
                        <a:lnTo>
                          <a:pt x="178" y="100"/>
                        </a:lnTo>
                        <a:lnTo>
                          <a:pt x="176" y="94"/>
                        </a:lnTo>
                        <a:lnTo>
                          <a:pt x="176" y="92"/>
                        </a:lnTo>
                        <a:lnTo>
                          <a:pt x="178" y="92"/>
                        </a:lnTo>
                        <a:lnTo>
                          <a:pt x="186" y="92"/>
                        </a:lnTo>
                        <a:lnTo>
                          <a:pt x="188" y="90"/>
                        </a:lnTo>
                        <a:lnTo>
                          <a:pt x="192" y="86"/>
                        </a:lnTo>
                        <a:lnTo>
                          <a:pt x="192" y="84"/>
                        </a:lnTo>
                        <a:lnTo>
                          <a:pt x="188" y="84"/>
                        </a:lnTo>
                        <a:lnTo>
                          <a:pt x="186" y="84"/>
                        </a:lnTo>
                        <a:lnTo>
                          <a:pt x="186" y="78"/>
                        </a:lnTo>
                        <a:lnTo>
                          <a:pt x="184" y="76"/>
                        </a:lnTo>
                        <a:lnTo>
                          <a:pt x="180" y="74"/>
                        </a:lnTo>
                        <a:lnTo>
                          <a:pt x="180" y="72"/>
                        </a:lnTo>
                        <a:lnTo>
                          <a:pt x="186" y="68"/>
                        </a:lnTo>
                        <a:lnTo>
                          <a:pt x="194" y="66"/>
                        </a:lnTo>
                        <a:lnTo>
                          <a:pt x="196" y="64"/>
                        </a:lnTo>
                        <a:lnTo>
                          <a:pt x="196" y="58"/>
                        </a:lnTo>
                        <a:lnTo>
                          <a:pt x="196" y="58"/>
                        </a:lnTo>
                        <a:lnTo>
                          <a:pt x="196" y="5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Freeform 1733"/>
                  <p:cNvSpPr>
                    <a:spLocks noEditPoints="1"/>
                  </p:cNvSpPr>
                  <p:nvPr/>
                </p:nvSpPr>
                <p:spPr bwMode="auto">
                  <a:xfrm>
                    <a:off x="6292850" y="2946400"/>
                    <a:ext cx="1320800" cy="768350"/>
                  </a:xfrm>
                  <a:custGeom>
                    <a:avLst/>
                    <a:gdLst>
                      <a:gd name="T0" fmla="*/ 704 w 832"/>
                      <a:gd name="T1" fmla="*/ 208 h 484"/>
                      <a:gd name="T2" fmla="*/ 498 w 832"/>
                      <a:gd name="T3" fmla="*/ 404 h 484"/>
                      <a:gd name="T4" fmla="*/ 478 w 832"/>
                      <a:gd name="T5" fmla="*/ 392 h 484"/>
                      <a:gd name="T6" fmla="*/ 758 w 832"/>
                      <a:gd name="T7" fmla="*/ 182 h 484"/>
                      <a:gd name="T8" fmla="*/ 186 w 832"/>
                      <a:gd name="T9" fmla="*/ 172 h 484"/>
                      <a:gd name="T10" fmla="*/ 788 w 832"/>
                      <a:gd name="T11" fmla="*/ 156 h 484"/>
                      <a:gd name="T12" fmla="*/ 742 w 832"/>
                      <a:gd name="T13" fmla="*/ 100 h 484"/>
                      <a:gd name="T14" fmla="*/ 550 w 832"/>
                      <a:gd name="T15" fmla="*/ 74 h 484"/>
                      <a:gd name="T16" fmla="*/ 32 w 832"/>
                      <a:gd name="T17" fmla="*/ 44 h 484"/>
                      <a:gd name="T18" fmla="*/ 830 w 832"/>
                      <a:gd name="T19" fmla="*/ 92 h 484"/>
                      <a:gd name="T20" fmla="*/ 820 w 832"/>
                      <a:gd name="T21" fmla="*/ 56 h 484"/>
                      <a:gd name="T22" fmla="*/ 796 w 832"/>
                      <a:gd name="T23" fmla="*/ 46 h 484"/>
                      <a:gd name="T24" fmla="*/ 730 w 832"/>
                      <a:gd name="T25" fmla="*/ 90 h 484"/>
                      <a:gd name="T26" fmla="*/ 686 w 832"/>
                      <a:gd name="T27" fmla="*/ 126 h 484"/>
                      <a:gd name="T28" fmla="*/ 622 w 832"/>
                      <a:gd name="T29" fmla="*/ 158 h 484"/>
                      <a:gd name="T30" fmla="*/ 596 w 832"/>
                      <a:gd name="T31" fmla="*/ 150 h 484"/>
                      <a:gd name="T32" fmla="*/ 592 w 832"/>
                      <a:gd name="T33" fmla="*/ 116 h 484"/>
                      <a:gd name="T34" fmla="*/ 566 w 832"/>
                      <a:gd name="T35" fmla="*/ 86 h 484"/>
                      <a:gd name="T36" fmla="*/ 540 w 832"/>
                      <a:gd name="T37" fmla="*/ 158 h 484"/>
                      <a:gd name="T38" fmla="*/ 532 w 832"/>
                      <a:gd name="T39" fmla="*/ 94 h 484"/>
                      <a:gd name="T40" fmla="*/ 566 w 832"/>
                      <a:gd name="T41" fmla="*/ 68 h 484"/>
                      <a:gd name="T42" fmla="*/ 584 w 832"/>
                      <a:gd name="T43" fmla="*/ 66 h 484"/>
                      <a:gd name="T44" fmla="*/ 534 w 832"/>
                      <a:gd name="T45" fmla="*/ 56 h 484"/>
                      <a:gd name="T46" fmla="*/ 528 w 832"/>
                      <a:gd name="T47" fmla="*/ 38 h 484"/>
                      <a:gd name="T48" fmla="*/ 478 w 832"/>
                      <a:gd name="T49" fmla="*/ 40 h 484"/>
                      <a:gd name="T50" fmla="*/ 470 w 832"/>
                      <a:gd name="T51" fmla="*/ 20 h 484"/>
                      <a:gd name="T52" fmla="*/ 432 w 832"/>
                      <a:gd name="T53" fmla="*/ 2 h 484"/>
                      <a:gd name="T54" fmla="*/ 30 w 832"/>
                      <a:gd name="T55" fmla="*/ 26 h 484"/>
                      <a:gd name="T56" fmla="*/ 10 w 832"/>
                      <a:gd name="T57" fmla="*/ 126 h 484"/>
                      <a:gd name="T58" fmla="*/ 16 w 832"/>
                      <a:gd name="T59" fmla="*/ 210 h 484"/>
                      <a:gd name="T60" fmla="*/ 38 w 832"/>
                      <a:gd name="T61" fmla="*/ 244 h 484"/>
                      <a:gd name="T62" fmla="*/ 58 w 832"/>
                      <a:gd name="T63" fmla="*/ 290 h 484"/>
                      <a:gd name="T64" fmla="*/ 88 w 832"/>
                      <a:gd name="T65" fmla="*/ 320 h 484"/>
                      <a:gd name="T66" fmla="*/ 230 w 832"/>
                      <a:gd name="T67" fmla="*/ 356 h 484"/>
                      <a:gd name="T68" fmla="*/ 288 w 832"/>
                      <a:gd name="T69" fmla="*/ 396 h 484"/>
                      <a:gd name="T70" fmla="*/ 332 w 832"/>
                      <a:gd name="T71" fmla="*/ 396 h 484"/>
                      <a:gd name="T72" fmla="*/ 364 w 832"/>
                      <a:gd name="T73" fmla="*/ 452 h 484"/>
                      <a:gd name="T74" fmla="*/ 386 w 832"/>
                      <a:gd name="T75" fmla="*/ 452 h 484"/>
                      <a:gd name="T76" fmla="*/ 404 w 832"/>
                      <a:gd name="T77" fmla="*/ 422 h 484"/>
                      <a:gd name="T78" fmla="*/ 478 w 832"/>
                      <a:gd name="T79" fmla="*/ 402 h 484"/>
                      <a:gd name="T80" fmla="*/ 506 w 832"/>
                      <a:gd name="T81" fmla="*/ 404 h 484"/>
                      <a:gd name="T82" fmla="*/ 502 w 832"/>
                      <a:gd name="T83" fmla="*/ 388 h 484"/>
                      <a:gd name="T84" fmla="*/ 532 w 832"/>
                      <a:gd name="T85" fmla="*/ 386 h 484"/>
                      <a:gd name="T86" fmla="*/ 566 w 832"/>
                      <a:gd name="T87" fmla="*/ 388 h 484"/>
                      <a:gd name="T88" fmla="*/ 602 w 832"/>
                      <a:gd name="T89" fmla="*/ 404 h 484"/>
                      <a:gd name="T90" fmla="*/ 616 w 832"/>
                      <a:gd name="T91" fmla="*/ 458 h 484"/>
                      <a:gd name="T92" fmla="*/ 632 w 832"/>
                      <a:gd name="T93" fmla="*/ 420 h 484"/>
                      <a:gd name="T94" fmla="*/ 622 w 832"/>
                      <a:gd name="T95" fmla="*/ 382 h 484"/>
                      <a:gd name="T96" fmla="*/ 630 w 832"/>
                      <a:gd name="T97" fmla="*/ 350 h 484"/>
                      <a:gd name="T98" fmla="*/ 666 w 832"/>
                      <a:gd name="T99" fmla="*/ 322 h 484"/>
                      <a:gd name="T100" fmla="*/ 698 w 832"/>
                      <a:gd name="T101" fmla="*/ 278 h 484"/>
                      <a:gd name="T102" fmla="*/ 694 w 832"/>
                      <a:gd name="T103" fmla="*/ 246 h 484"/>
                      <a:gd name="T104" fmla="*/ 686 w 832"/>
                      <a:gd name="T105" fmla="*/ 222 h 484"/>
                      <a:gd name="T106" fmla="*/ 694 w 832"/>
                      <a:gd name="T107" fmla="*/ 238 h 484"/>
                      <a:gd name="T108" fmla="*/ 728 w 832"/>
                      <a:gd name="T109" fmla="*/ 208 h 484"/>
                      <a:gd name="T110" fmla="*/ 758 w 832"/>
                      <a:gd name="T111" fmla="*/ 164 h 484"/>
                      <a:gd name="T112" fmla="*/ 784 w 832"/>
                      <a:gd name="T113" fmla="*/ 156 h 484"/>
                      <a:gd name="T114" fmla="*/ 794 w 832"/>
                      <a:gd name="T115" fmla="*/ 120 h 484"/>
                      <a:gd name="T116" fmla="*/ 828 w 832"/>
                      <a:gd name="T117" fmla="*/ 90 h 4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832" h="484">
                        <a:moveTo>
                          <a:pt x="706" y="244"/>
                        </a:moveTo>
                        <a:lnTo>
                          <a:pt x="710" y="246"/>
                        </a:lnTo>
                        <a:lnTo>
                          <a:pt x="710" y="244"/>
                        </a:lnTo>
                        <a:lnTo>
                          <a:pt x="706" y="244"/>
                        </a:lnTo>
                        <a:lnTo>
                          <a:pt x="706" y="244"/>
                        </a:lnTo>
                        <a:lnTo>
                          <a:pt x="706" y="244"/>
                        </a:lnTo>
                        <a:close/>
                        <a:moveTo>
                          <a:pt x="704" y="202"/>
                        </a:moveTo>
                        <a:lnTo>
                          <a:pt x="704" y="202"/>
                        </a:lnTo>
                        <a:lnTo>
                          <a:pt x="706" y="202"/>
                        </a:lnTo>
                        <a:lnTo>
                          <a:pt x="704" y="208"/>
                        </a:lnTo>
                        <a:lnTo>
                          <a:pt x="702" y="208"/>
                        </a:lnTo>
                        <a:lnTo>
                          <a:pt x="702" y="204"/>
                        </a:lnTo>
                        <a:lnTo>
                          <a:pt x="704" y="202"/>
                        </a:lnTo>
                        <a:lnTo>
                          <a:pt x="704" y="202"/>
                        </a:lnTo>
                        <a:lnTo>
                          <a:pt x="704" y="202"/>
                        </a:lnTo>
                        <a:close/>
                        <a:moveTo>
                          <a:pt x="494" y="402"/>
                        </a:moveTo>
                        <a:lnTo>
                          <a:pt x="496" y="410"/>
                        </a:lnTo>
                        <a:lnTo>
                          <a:pt x="498" y="410"/>
                        </a:lnTo>
                        <a:lnTo>
                          <a:pt x="502" y="406"/>
                        </a:lnTo>
                        <a:lnTo>
                          <a:pt x="498" y="404"/>
                        </a:lnTo>
                        <a:lnTo>
                          <a:pt x="494" y="402"/>
                        </a:lnTo>
                        <a:lnTo>
                          <a:pt x="494" y="402"/>
                        </a:lnTo>
                        <a:lnTo>
                          <a:pt x="494" y="402"/>
                        </a:lnTo>
                        <a:close/>
                        <a:moveTo>
                          <a:pt x="478" y="392"/>
                        </a:moveTo>
                        <a:lnTo>
                          <a:pt x="478" y="392"/>
                        </a:lnTo>
                        <a:lnTo>
                          <a:pt x="478" y="394"/>
                        </a:lnTo>
                        <a:lnTo>
                          <a:pt x="476" y="396"/>
                        </a:lnTo>
                        <a:lnTo>
                          <a:pt x="476" y="392"/>
                        </a:lnTo>
                        <a:lnTo>
                          <a:pt x="478" y="392"/>
                        </a:lnTo>
                        <a:lnTo>
                          <a:pt x="478" y="392"/>
                        </a:lnTo>
                        <a:lnTo>
                          <a:pt x="478" y="392"/>
                        </a:lnTo>
                        <a:close/>
                        <a:moveTo>
                          <a:pt x="746" y="174"/>
                        </a:moveTo>
                        <a:lnTo>
                          <a:pt x="742" y="180"/>
                        </a:lnTo>
                        <a:lnTo>
                          <a:pt x="738" y="180"/>
                        </a:lnTo>
                        <a:lnTo>
                          <a:pt x="734" y="180"/>
                        </a:lnTo>
                        <a:lnTo>
                          <a:pt x="732" y="182"/>
                        </a:lnTo>
                        <a:lnTo>
                          <a:pt x="734" y="182"/>
                        </a:lnTo>
                        <a:lnTo>
                          <a:pt x="742" y="184"/>
                        </a:lnTo>
                        <a:lnTo>
                          <a:pt x="758" y="184"/>
                        </a:lnTo>
                        <a:lnTo>
                          <a:pt x="758" y="182"/>
                        </a:lnTo>
                        <a:lnTo>
                          <a:pt x="760" y="176"/>
                        </a:lnTo>
                        <a:lnTo>
                          <a:pt x="756" y="176"/>
                        </a:lnTo>
                        <a:lnTo>
                          <a:pt x="746" y="174"/>
                        </a:lnTo>
                        <a:lnTo>
                          <a:pt x="746" y="174"/>
                        </a:lnTo>
                        <a:lnTo>
                          <a:pt x="746" y="174"/>
                        </a:lnTo>
                        <a:close/>
                        <a:moveTo>
                          <a:pt x="176" y="156"/>
                        </a:moveTo>
                        <a:lnTo>
                          <a:pt x="176" y="164"/>
                        </a:lnTo>
                        <a:lnTo>
                          <a:pt x="182" y="164"/>
                        </a:lnTo>
                        <a:lnTo>
                          <a:pt x="184" y="164"/>
                        </a:lnTo>
                        <a:lnTo>
                          <a:pt x="186" y="172"/>
                        </a:lnTo>
                        <a:lnTo>
                          <a:pt x="186" y="174"/>
                        </a:lnTo>
                        <a:lnTo>
                          <a:pt x="184" y="176"/>
                        </a:lnTo>
                        <a:lnTo>
                          <a:pt x="174" y="166"/>
                        </a:lnTo>
                        <a:lnTo>
                          <a:pt x="170" y="162"/>
                        </a:lnTo>
                        <a:lnTo>
                          <a:pt x="174" y="158"/>
                        </a:lnTo>
                        <a:lnTo>
                          <a:pt x="176" y="156"/>
                        </a:lnTo>
                        <a:lnTo>
                          <a:pt x="176" y="156"/>
                        </a:lnTo>
                        <a:lnTo>
                          <a:pt x="176" y="156"/>
                        </a:lnTo>
                        <a:close/>
                        <a:moveTo>
                          <a:pt x="788" y="156"/>
                        </a:moveTo>
                        <a:lnTo>
                          <a:pt x="788" y="156"/>
                        </a:lnTo>
                        <a:lnTo>
                          <a:pt x="786" y="158"/>
                        </a:lnTo>
                        <a:lnTo>
                          <a:pt x="788" y="158"/>
                        </a:lnTo>
                        <a:lnTo>
                          <a:pt x="792" y="156"/>
                        </a:lnTo>
                        <a:lnTo>
                          <a:pt x="792" y="154"/>
                        </a:lnTo>
                        <a:lnTo>
                          <a:pt x="788" y="156"/>
                        </a:lnTo>
                        <a:lnTo>
                          <a:pt x="788" y="156"/>
                        </a:lnTo>
                        <a:lnTo>
                          <a:pt x="788" y="156"/>
                        </a:lnTo>
                        <a:close/>
                        <a:moveTo>
                          <a:pt x="742" y="98"/>
                        </a:moveTo>
                        <a:lnTo>
                          <a:pt x="742" y="98"/>
                        </a:lnTo>
                        <a:lnTo>
                          <a:pt x="742" y="100"/>
                        </a:lnTo>
                        <a:lnTo>
                          <a:pt x="740" y="102"/>
                        </a:lnTo>
                        <a:lnTo>
                          <a:pt x="740" y="100"/>
                        </a:lnTo>
                        <a:lnTo>
                          <a:pt x="740" y="98"/>
                        </a:lnTo>
                        <a:lnTo>
                          <a:pt x="742" y="98"/>
                        </a:lnTo>
                        <a:lnTo>
                          <a:pt x="742" y="98"/>
                        </a:lnTo>
                        <a:lnTo>
                          <a:pt x="742" y="98"/>
                        </a:lnTo>
                        <a:close/>
                        <a:moveTo>
                          <a:pt x="550" y="74"/>
                        </a:moveTo>
                        <a:lnTo>
                          <a:pt x="552" y="80"/>
                        </a:lnTo>
                        <a:lnTo>
                          <a:pt x="552" y="76"/>
                        </a:lnTo>
                        <a:lnTo>
                          <a:pt x="550" y="74"/>
                        </a:lnTo>
                        <a:lnTo>
                          <a:pt x="550" y="74"/>
                        </a:lnTo>
                        <a:lnTo>
                          <a:pt x="550" y="74"/>
                        </a:lnTo>
                        <a:close/>
                        <a:moveTo>
                          <a:pt x="32" y="44"/>
                        </a:moveTo>
                        <a:lnTo>
                          <a:pt x="32" y="44"/>
                        </a:lnTo>
                        <a:lnTo>
                          <a:pt x="34" y="44"/>
                        </a:lnTo>
                        <a:lnTo>
                          <a:pt x="34" y="46"/>
                        </a:lnTo>
                        <a:lnTo>
                          <a:pt x="28" y="48"/>
                        </a:lnTo>
                        <a:lnTo>
                          <a:pt x="30" y="46"/>
                        </a:lnTo>
                        <a:lnTo>
                          <a:pt x="32" y="44"/>
                        </a:lnTo>
                        <a:lnTo>
                          <a:pt x="32" y="44"/>
                        </a:lnTo>
                        <a:lnTo>
                          <a:pt x="32" y="44"/>
                        </a:lnTo>
                        <a:close/>
                        <a:moveTo>
                          <a:pt x="38" y="22"/>
                        </a:moveTo>
                        <a:lnTo>
                          <a:pt x="38" y="22"/>
                        </a:lnTo>
                        <a:lnTo>
                          <a:pt x="34" y="36"/>
                        </a:lnTo>
                        <a:lnTo>
                          <a:pt x="34" y="28"/>
                        </a:lnTo>
                        <a:lnTo>
                          <a:pt x="34" y="26"/>
                        </a:lnTo>
                        <a:lnTo>
                          <a:pt x="38" y="22"/>
                        </a:lnTo>
                        <a:lnTo>
                          <a:pt x="38" y="22"/>
                        </a:lnTo>
                        <a:lnTo>
                          <a:pt x="38" y="22"/>
                        </a:lnTo>
                        <a:close/>
                        <a:moveTo>
                          <a:pt x="830" y="92"/>
                        </a:moveTo>
                        <a:lnTo>
                          <a:pt x="830" y="90"/>
                        </a:lnTo>
                        <a:lnTo>
                          <a:pt x="828" y="86"/>
                        </a:lnTo>
                        <a:lnTo>
                          <a:pt x="824" y="86"/>
                        </a:lnTo>
                        <a:lnTo>
                          <a:pt x="824" y="84"/>
                        </a:lnTo>
                        <a:lnTo>
                          <a:pt x="824" y="80"/>
                        </a:lnTo>
                        <a:lnTo>
                          <a:pt x="824" y="76"/>
                        </a:lnTo>
                        <a:lnTo>
                          <a:pt x="822" y="76"/>
                        </a:lnTo>
                        <a:lnTo>
                          <a:pt x="820" y="76"/>
                        </a:lnTo>
                        <a:lnTo>
                          <a:pt x="820" y="68"/>
                        </a:lnTo>
                        <a:lnTo>
                          <a:pt x="820" y="56"/>
                        </a:lnTo>
                        <a:lnTo>
                          <a:pt x="820" y="52"/>
                        </a:lnTo>
                        <a:lnTo>
                          <a:pt x="816" y="48"/>
                        </a:lnTo>
                        <a:lnTo>
                          <a:pt x="810" y="44"/>
                        </a:lnTo>
                        <a:lnTo>
                          <a:pt x="806" y="46"/>
                        </a:lnTo>
                        <a:lnTo>
                          <a:pt x="804" y="48"/>
                        </a:lnTo>
                        <a:lnTo>
                          <a:pt x="804" y="52"/>
                        </a:lnTo>
                        <a:lnTo>
                          <a:pt x="802" y="48"/>
                        </a:lnTo>
                        <a:lnTo>
                          <a:pt x="802" y="46"/>
                        </a:lnTo>
                        <a:lnTo>
                          <a:pt x="798" y="44"/>
                        </a:lnTo>
                        <a:lnTo>
                          <a:pt x="796" y="46"/>
                        </a:lnTo>
                        <a:lnTo>
                          <a:pt x="794" y="56"/>
                        </a:lnTo>
                        <a:lnTo>
                          <a:pt x="792" y="58"/>
                        </a:lnTo>
                        <a:lnTo>
                          <a:pt x="788" y="66"/>
                        </a:lnTo>
                        <a:lnTo>
                          <a:pt x="786" y="68"/>
                        </a:lnTo>
                        <a:lnTo>
                          <a:pt x="784" y="74"/>
                        </a:lnTo>
                        <a:lnTo>
                          <a:pt x="776" y="80"/>
                        </a:lnTo>
                        <a:lnTo>
                          <a:pt x="774" y="82"/>
                        </a:lnTo>
                        <a:lnTo>
                          <a:pt x="770" y="84"/>
                        </a:lnTo>
                        <a:lnTo>
                          <a:pt x="752" y="86"/>
                        </a:lnTo>
                        <a:lnTo>
                          <a:pt x="730" y="90"/>
                        </a:lnTo>
                        <a:lnTo>
                          <a:pt x="724" y="90"/>
                        </a:lnTo>
                        <a:lnTo>
                          <a:pt x="714" y="94"/>
                        </a:lnTo>
                        <a:lnTo>
                          <a:pt x="702" y="102"/>
                        </a:lnTo>
                        <a:lnTo>
                          <a:pt x="702" y="104"/>
                        </a:lnTo>
                        <a:lnTo>
                          <a:pt x="698" y="108"/>
                        </a:lnTo>
                        <a:lnTo>
                          <a:pt x="704" y="102"/>
                        </a:lnTo>
                        <a:lnTo>
                          <a:pt x="702" y="112"/>
                        </a:lnTo>
                        <a:lnTo>
                          <a:pt x="696" y="120"/>
                        </a:lnTo>
                        <a:lnTo>
                          <a:pt x="692" y="122"/>
                        </a:lnTo>
                        <a:lnTo>
                          <a:pt x="686" y="126"/>
                        </a:lnTo>
                        <a:lnTo>
                          <a:pt x="674" y="128"/>
                        </a:lnTo>
                        <a:lnTo>
                          <a:pt x="656" y="128"/>
                        </a:lnTo>
                        <a:lnTo>
                          <a:pt x="656" y="132"/>
                        </a:lnTo>
                        <a:lnTo>
                          <a:pt x="658" y="138"/>
                        </a:lnTo>
                        <a:lnTo>
                          <a:pt x="646" y="148"/>
                        </a:lnTo>
                        <a:lnTo>
                          <a:pt x="640" y="150"/>
                        </a:lnTo>
                        <a:lnTo>
                          <a:pt x="632" y="156"/>
                        </a:lnTo>
                        <a:lnTo>
                          <a:pt x="628" y="154"/>
                        </a:lnTo>
                        <a:lnTo>
                          <a:pt x="622" y="156"/>
                        </a:lnTo>
                        <a:lnTo>
                          <a:pt x="622" y="158"/>
                        </a:lnTo>
                        <a:lnTo>
                          <a:pt x="612" y="166"/>
                        </a:lnTo>
                        <a:lnTo>
                          <a:pt x="606" y="168"/>
                        </a:lnTo>
                        <a:lnTo>
                          <a:pt x="602" y="168"/>
                        </a:lnTo>
                        <a:lnTo>
                          <a:pt x="598" y="164"/>
                        </a:lnTo>
                        <a:lnTo>
                          <a:pt x="602" y="164"/>
                        </a:lnTo>
                        <a:lnTo>
                          <a:pt x="602" y="162"/>
                        </a:lnTo>
                        <a:lnTo>
                          <a:pt x="598" y="158"/>
                        </a:lnTo>
                        <a:lnTo>
                          <a:pt x="594" y="158"/>
                        </a:lnTo>
                        <a:lnTo>
                          <a:pt x="588" y="158"/>
                        </a:lnTo>
                        <a:lnTo>
                          <a:pt x="596" y="150"/>
                        </a:lnTo>
                        <a:lnTo>
                          <a:pt x="598" y="148"/>
                        </a:lnTo>
                        <a:lnTo>
                          <a:pt x="602" y="146"/>
                        </a:lnTo>
                        <a:lnTo>
                          <a:pt x="602" y="140"/>
                        </a:lnTo>
                        <a:lnTo>
                          <a:pt x="606" y="138"/>
                        </a:lnTo>
                        <a:lnTo>
                          <a:pt x="604" y="144"/>
                        </a:lnTo>
                        <a:lnTo>
                          <a:pt x="606" y="140"/>
                        </a:lnTo>
                        <a:lnTo>
                          <a:pt x="606" y="130"/>
                        </a:lnTo>
                        <a:lnTo>
                          <a:pt x="602" y="112"/>
                        </a:lnTo>
                        <a:lnTo>
                          <a:pt x="594" y="112"/>
                        </a:lnTo>
                        <a:lnTo>
                          <a:pt x="592" y="116"/>
                        </a:lnTo>
                        <a:lnTo>
                          <a:pt x="588" y="120"/>
                        </a:lnTo>
                        <a:lnTo>
                          <a:pt x="592" y="108"/>
                        </a:lnTo>
                        <a:lnTo>
                          <a:pt x="594" y="100"/>
                        </a:lnTo>
                        <a:lnTo>
                          <a:pt x="592" y="92"/>
                        </a:lnTo>
                        <a:lnTo>
                          <a:pt x="588" y="82"/>
                        </a:lnTo>
                        <a:lnTo>
                          <a:pt x="578" y="82"/>
                        </a:lnTo>
                        <a:lnTo>
                          <a:pt x="576" y="80"/>
                        </a:lnTo>
                        <a:lnTo>
                          <a:pt x="574" y="74"/>
                        </a:lnTo>
                        <a:lnTo>
                          <a:pt x="570" y="80"/>
                        </a:lnTo>
                        <a:lnTo>
                          <a:pt x="566" y="86"/>
                        </a:lnTo>
                        <a:lnTo>
                          <a:pt x="564" y="86"/>
                        </a:lnTo>
                        <a:lnTo>
                          <a:pt x="564" y="92"/>
                        </a:lnTo>
                        <a:lnTo>
                          <a:pt x="552" y="92"/>
                        </a:lnTo>
                        <a:lnTo>
                          <a:pt x="552" y="100"/>
                        </a:lnTo>
                        <a:lnTo>
                          <a:pt x="552" y="108"/>
                        </a:lnTo>
                        <a:lnTo>
                          <a:pt x="550" y="108"/>
                        </a:lnTo>
                        <a:lnTo>
                          <a:pt x="552" y="126"/>
                        </a:lnTo>
                        <a:lnTo>
                          <a:pt x="552" y="132"/>
                        </a:lnTo>
                        <a:lnTo>
                          <a:pt x="552" y="140"/>
                        </a:lnTo>
                        <a:lnTo>
                          <a:pt x="540" y="158"/>
                        </a:lnTo>
                        <a:lnTo>
                          <a:pt x="534" y="158"/>
                        </a:lnTo>
                        <a:lnTo>
                          <a:pt x="530" y="146"/>
                        </a:lnTo>
                        <a:lnTo>
                          <a:pt x="528" y="132"/>
                        </a:lnTo>
                        <a:lnTo>
                          <a:pt x="528" y="120"/>
                        </a:lnTo>
                        <a:lnTo>
                          <a:pt x="532" y="104"/>
                        </a:lnTo>
                        <a:lnTo>
                          <a:pt x="538" y="104"/>
                        </a:lnTo>
                        <a:lnTo>
                          <a:pt x="538" y="100"/>
                        </a:lnTo>
                        <a:lnTo>
                          <a:pt x="538" y="90"/>
                        </a:lnTo>
                        <a:lnTo>
                          <a:pt x="534" y="92"/>
                        </a:lnTo>
                        <a:lnTo>
                          <a:pt x="532" y="94"/>
                        </a:lnTo>
                        <a:lnTo>
                          <a:pt x="532" y="102"/>
                        </a:lnTo>
                        <a:lnTo>
                          <a:pt x="528" y="102"/>
                        </a:lnTo>
                        <a:lnTo>
                          <a:pt x="524" y="102"/>
                        </a:lnTo>
                        <a:lnTo>
                          <a:pt x="532" y="86"/>
                        </a:lnTo>
                        <a:lnTo>
                          <a:pt x="540" y="74"/>
                        </a:lnTo>
                        <a:lnTo>
                          <a:pt x="548" y="74"/>
                        </a:lnTo>
                        <a:lnTo>
                          <a:pt x="558" y="72"/>
                        </a:lnTo>
                        <a:lnTo>
                          <a:pt x="560" y="68"/>
                        </a:lnTo>
                        <a:lnTo>
                          <a:pt x="564" y="68"/>
                        </a:lnTo>
                        <a:lnTo>
                          <a:pt x="566" y="68"/>
                        </a:lnTo>
                        <a:lnTo>
                          <a:pt x="570" y="68"/>
                        </a:lnTo>
                        <a:lnTo>
                          <a:pt x="570" y="72"/>
                        </a:lnTo>
                        <a:lnTo>
                          <a:pt x="576" y="72"/>
                        </a:lnTo>
                        <a:lnTo>
                          <a:pt x="576" y="68"/>
                        </a:lnTo>
                        <a:lnTo>
                          <a:pt x="578" y="68"/>
                        </a:lnTo>
                        <a:lnTo>
                          <a:pt x="582" y="72"/>
                        </a:lnTo>
                        <a:lnTo>
                          <a:pt x="584" y="72"/>
                        </a:lnTo>
                        <a:lnTo>
                          <a:pt x="586" y="72"/>
                        </a:lnTo>
                        <a:lnTo>
                          <a:pt x="586" y="68"/>
                        </a:lnTo>
                        <a:lnTo>
                          <a:pt x="584" y="66"/>
                        </a:lnTo>
                        <a:lnTo>
                          <a:pt x="582" y="64"/>
                        </a:lnTo>
                        <a:lnTo>
                          <a:pt x="576" y="64"/>
                        </a:lnTo>
                        <a:lnTo>
                          <a:pt x="570" y="64"/>
                        </a:lnTo>
                        <a:lnTo>
                          <a:pt x="570" y="52"/>
                        </a:lnTo>
                        <a:lnTo>
                          <a:pt x="566" y="54"/>
                        </a:lnTo>
                        <a:lnTo>
                          <a:pt x="558" y="56"/>
                        </a:lnTo>
                        <a:lnTo>
                          <a:pt x="550" y="62"/>
                        </a:lnTo>
                        <a:lnTo>
                          <a:pt x="540" y="62"/>
                        </a:lnTo>
                        <a:lnTo>
                          <a:pt x="538" y="58"/>
                        </a:lnTo>
                        <a:lnTo>
                          <a:pt x="534" y="56"/>
                        </a:lnTo>
                        <a:lnTo>
                          <a:pt x="532" y="52"/>
                        </a:lnTo>
                        <a:lnTo>
                          <a:pt x="528" y="48"/>
                        </a:lnTo>
                        <a:lnTo>
                          <a:pt x="524" y="52"/>
                        </a:lnTo>
                        <a:lnTo>
                          <a:pt x="520" y="52"/>
                        </a:lnTo>
                        <a:lnTo>
                          <a:pt x="516" y="48"/>
                        </a:lnTo>
                        <a:lnTo>
                          <a:pt x="520" y="48"/>
                        </a:lnTo>
                        <a:lnTo>
                          <a:pt x="524" y="46"/>
                        </a:lnTo>
                        <a:lnTo>
                          <a:pt x="528" y="44"/>
                        </a:lnTo>
                        <a:lnTo>
                          <a:pt x="530" y="40"/>
                        </a:lnTo>
                        <a:lnTo>
                          <a:pt x="528" y="38"/>
                        </a:lnTo>
                        <a:lnTo>
                          <a:pt x="528" y="36"/>
                        </a:lnTo>
                        <a:lnTo>
                          <a:pt x="512" y="46"/>
                        </a:lnTo>
                        <a:lnTo>
                          <a:pt x="496" y="54"/>
                        </a:lnTo>
                        <a:lnTo>
                          <a:pt x="496" y="56"/>
                        </a:lnTo>
                        <a:lnTo>
                          <a:pt x="492" y="56"/>
                        </a:lnTo>
                        <a:lnTo>
                          <a:pt x="488" y="54"/>
                        </a:lnTo>
                        <a:lnTo>
                          <a:pt x="486" y="52"/>
                        </a:lnTo>
                        <a:lnTo>
                          <a:pt x="484" y="52"/>
                        </a:lnTo>
                        <a:lnTo>
                          <a:pt x="468" y="52"/>
                        </a:lnTo>
                        <a:lnTo>
                          <a:pt x="478" y="40"/>
                        </a:lnTo>
                        <a:lnTo>
                          <a:pt x="492" y="34"/>
                        </a:lnTo>
                        <a:lnTo>
                          <a:pt x="498" y="30"/>
                        </a:lnTo>
                        <a:lnTo>
                          <a:pt x="504" y="28"/>
                        </a:lnTo>
                        <a:lnTo>
                          <a:pt x="504" y="26"/>
                        </a:lnTo>
                        <a:lnTo>
                          <a:pt x="498" y="26"/>
                        </a:lnTo>
                        <a:lnTo>
                          <a:pt x="496" y="22"/>
                        </a:lnTo>
                        <a:lnTo>
                          <a:pt x="494" y="20"/>
                        </a:lnTo>
                        <a:lnTo>
                          <a:pt x="488" y="20"/>
                        </a:lnTo>
                        <a:lnTo>
                          <a:pt x="482" y="20"/>
                        </a:lnTo>
                        <a:lnTo>
                          <a:pt x="470" y="20"/>
                        </a:lnTo>
                        <a:lnTo>
                          <a:pt x="466" y="18"/>
                        </a:lnTo>
                        <a:lnTo>
                          <a:pt x="460" y="12"/>
                        </a:lnTo>
                        <a:lnTo>
                          <a:pt x="456" y="12"/>
                        </a:lnTo>
                        <a:lnTo>
                          <a:pt x="452" y="18"/>
                        </a:lnTo>
                        <a:lnTo>
                          <a:pt x="450" y="18"/>
                        </a:lnTo>
                        <a:lnTo>
                          <a:pt x="442" y="16"/>
                        </a:lnTo>
                        <a:lnTo>
                          <a:pt x="438" y="16"/>
                        </a:lnTo>
                        <a:lnTo>
                          <a:pt x="434" y="12"/>
                        </a:lnTo>
                        <a:lnTo>
                          <a:pt x="434" y="8"/>
                        </a:lnTo>
                        <a:lnTo>
                          <a:pt x="432" y="2"/>
                        </a:lnTo>
                        <a:lnTo>
                          <a:pt x="430" y="0"/>
                        </a:lnTo>
                        <a:lnTo>
                          <a:pt x="428" y="0"/>
                        </a:lnTo>
                        <a:lnTo>
                          <a:pt x="428" y="2"/>
                        </a:lnTo>
                        <a:lnTo>
                          <a:pt x="428" y="8"/>
                        </a:lnTo>
                        <a:lnTo>
                          <a:pt x="32" y="4"/>
                        </a:lnTo>
                        <a:lnTo>
                          <a:pt x="32" y="8"/>
                        </a:lnTo>
                        <a:lnTo>
                          <a:pt x="32" y="12"/>
                        </a:lnTo>
                        <a:lnTo>
                          <a:pt x="32" y="18"/>
                        </a:lnTo>
                        <a:lnTo>
                          <a:pt x="30" y="20"/>
                        </a:lnTo>
                        <a:lnTo>
                          <a:pt x="30" y="26"/>
                        </a:lnTo>
                        <a:lnTo>
                          <a:pt x="0" y="20"/>
                        </a:lnTo>
                        <a:lnTo>
                          <a:pt x="2" y="34"/>
                        </a:lnTo>
                        <a:lnTo>
                          <a:pt x="10" y="40"/>
                        </a:lnTo>
                        <a:lnTo>
                          <a:pt x="14" y="48"/>
                        </a:lnTo>
                        <a:lnTo>
                          <a:pt x="14" y="54"/>
                        </a:lnTo>
                        <a:lnTo>
                          <a:pt x="14" y="64"/>
                        </a:lnTo>
                        <a:lnTo>
                          <a:pt x="12" y="72"/>
                        </a:lnTo>
                        <a:lnTo>
                          <a:pt x="12" y="84"/>
                        </a:lnTo>
                        <a:lnTo>
                          <a:pt x="12" y="102"/>
                        </a:lnTo>
                        <a:lnTo>
                          <a:pt x="10" y="126"/>
                        </a:lnTo>
                        <a:lnTo>
                          <a:pt x="6" y="140"/>
                        </a:lnTo>
                        <a:lnTo>
                          <a:pt x="10" y="154"/>
                        </a:lnTo>
                        <a:lnTo>
                          <a:pt x="14" y="156"/>
                        </a:lnTo>
                        <a:lnTo>
                          <a:pt x="14" y="164"/>
                        </a:lnTo>
                        <a:lnTo>
                          <a:pt x="14" y="168"/>
                        </a:lnTo>
                        <a:lnTo>
                          <a:pt x="14" y="174"/>
                        </a:lnTo>
                        <a:lnTo>
                          <a:pt x="10" y="192"/>
                        </a:lnTo>
                        <a:lnTo>
                          <a:pt x="14" y="200"/>
                        </a:lnTo>
                        <a:lnTo>
                          <a:pt x="16" y="208"/>
                        </a:lnTo>
                        <a:lnTo>
                          <a:pt x="16" y="210"/>
                        </a:lnTo>
                        <a:lnTo>
                          <a:pt x="16" y="214"/>
                        </a:lnTo>
                        <a:lnTo>
                          <a:pt x="20" y="222"/>
                        </a:lnTo>
                        <a:lnTo>
                          <a:pt x="30" y="240"/>
                        </a:lnTo>
                        <a:lnTo>
                          <a:pt x="34" y="238"/>
                        </a:lnTo>
                        <a:lnTo>
                          <a:pt x="34" y="236"/>
                        </a:lnTo>
                        <a:lnTo>
                          <a:pt x="32" y="232"/>
                        </a:lnTo>
                        <a:lnTo>
                          <a:pt x="38" y="236"/>
                        </a:lnTo>
                        <a:lnTo>
                          <a:pt x="40" y="236"/>
                        </a:lnTo>
                        <a:lnTo>
                          <a:pt x="38" y="238"/>
                        </a:lnTo>
                        <a:lnTo>
                          <a:pt x="38" y="244"/>
                        </a:lnTo>
                        <a:lnTo>
                          <a:pt x="38" y="248"/>
                        </a:lnTo>
                        <a:lnTo>
                          <a:pt x="34" y="250"/>
                        </a:lnTo>
                        <a:lnTo>
                          <a:pt x="48" y="256"/>
                        </a:lnTo>
                        <a:lnTo>
                          <a:pt x="42" y="260"/>
                        </a:lnTo>
                        <a:lnTo>
                          <a:pt x="42" y="264"/>
                        </a:lnTo>
                        <a:lnTo>
                          <a:pt x="42" y="268"/>
                        </a:lnTo>
                        <a:lnTo>
                          <a:pt x="46" y="274"/>
                        </a:lnTo>
                        <a:lnTo>
                          <a:pt x="50" y="278"/>
                        </a:lnTo>
                        <a:lnTo>
                          <a:pt x="60" y="286"/>
                        </a:lnTo>
                        <a:lnTo>
                          <a:pt x="58" y="290"/>
                        </a:lnTo>
                        <a:lnTo>
                          <a:pt x="56" y="292"/>
                        </a:lnTo>
                        <a:lnTo>
                          <a:pt x="60" y="294"/>
                        </a:lnTo>
                        <a:lnTo>
                          <a:pt x="64" y="302"/>
                        </a:lnTo>
                        <a:lnTo>
                          <a:pt x="64" y="312"/>
                        </a:lnTo>
                        <a:lnTo>
                          <a:pt x="66" y="310"/>
                        </a:lnTo>
                        <a:lnTo>
                          <a:pt x="84" y="314"/>
                        </a:lnTo>
                        <a:lnTo>
                          <a:pt x="84" y="322"/>
                        </a:lnTo>
                        <a:lnTo>
                          <a:pt x="86" y="322"/>
                        </a:lnTo>
                        <a:lnTo>
                          <a:pt x="88" y="322"/>
                        </a:lnTo>
                        <a:lnTo>
                          <a:pt x="88" y="320"/>
                        </a:lnTo>
                        <a:lnTo>
                          <a:pt x="92" y="320"/>
                        </a:lnTo>
                        <a:lnTo>
                          <a:pt x="94" y="324"/>
                        </a:lnTo>
                        <a:lnTo>
                          <a:pt x="100" y="330"/>
                        </a:lnTo>
                        <a:lnTo>
                          <a:pt x="104" y="332"/>
                        </a:lnTo>
                        <a:lnTo>
                          <a:pt x="106" y="340"/>
                        </a:lnTo>
                        <a:lnTo>
                          <a:pt x="142" y="338"/>
                        </a:lnTo>
                        <a:lnTo>
                          <a:pt x="142" y="342"/>
                        </a:lnTo>
                        <a:lnTo>
                          <a:pt x="182" y="364"/>
                        </a:lnTo>
                        <a:lnTo>
                          <a:pt x="230" y="366"/>
                        </a:lnTo>
                        <a:lnTo>
                          <a:pt x="230" y="356"/>
                        </a:lnTo>
                        <a:lnTo>
                          <a:pt x="258" y="358"/>
                        </a:lnTo>
                        <a:lnTo>
                          <a:pt x="264" y="360"/>
                        </a:lnTo>
                        <a:lnTo>
                          <a:pt x="266" y="366"/>
                        </a:lnTo>
                        <a:lnTo>
                          <a:pt x="268" y="372"/>
                        </a:lnTo>
                        <a:lnTo>
                          <a:pt x="274" y="374"/>
                        </a:lnTo>
                        <a:lnTo>
                          <a:pt x="278" y="376"/>
                        </a:lnTo>
                        <a:lnTo>
                          <a:pt x="284" y="382"/>
                        </a:lnTo>
                        <a:lnTo>
                          <a:pt x="286" y="386"/>
                        </a:lnTo>
                        <a:lnTo>
                          <a:pt x="286" y="388"/>
                        </a:lnTo>
                        <a:lnTo>
                          <a:pt x="288" y="396"/>
                        </a:lnTo>
                        <a:lnTo>
                          <a:pt x="292" y="402"/>
                        </a:lnTo>
                        <a:lnTo>
                          <a:pt x="298" y="404"/>
                        </a:lnTo>
                        <a:lnTo>
                          <a:pt x="306" y="404"/>
                        </a:lnTo>
                        <a:lnTo>
                          <a:pt x="310" y="400"/>
                        </a:lnTo>
                        <a:lnTo>
                          <a:pt x="312" y="394"/>
                        </a:lnTo>
                        <a:lnTo>
                          <a:pt x="314" y="392"/>
                        </a:lnTo>
                        <a:lnTo>
                          <a:pt x="320" y="394"/>
                        </a:lnTo>
                        <a:lnTo>
                          <a:pt x="324" y="394"/>
                        </a:lnTo>
                        <a:lnTo>
                          <a:pt x="330" y="394"/>
                        </a:lnTo>
                        <a:lnTo>
                          <a:pt x="332" y="396"/>
                        </a:lnTo>
                        <a:lnTo>
                          <a:pt x="334" y="402"/>
                        </a:lnTo>
                        <a:lnTo>
                          <a:pt x="342" y="410"/>
                        </a:lnTo>
                        <a:lnTo>
                          <a:pt x="346" y="414"/>
                        </a:lnTo>
                        <a:lnTo>
                          <a:pt x="346" y="418"/>
                        </a:lnTo>
                        <a:lnTo>
                          <a:pt x="348" y="424"/>
                        </a:lnTo>
                        <a:lnTo>
                          <a:pt x="352" y="430"/>
                        </a:lnTo>
                        <a:lnTo>
                          <a:pt x="356" y="436"/>
                        </a:lnTo>
                        <a:lnTo>
                          <a:pt x="358" y="440"/>
                        </a:lnTo>
                        <a:lnTo>
                          <a:pt x="360" y="448"/>
                        </a:lnTo>
                        <a:lnTo>
                          <a:pt x="364" y="452"/>
                        </a:lnTo>
                        <a:lnTo>
                          <a:pt x="364" y="456"/>
                        </a:lnTo>
                        <a:lnTo>
                          <a:pt x="366" y="460"/>
                        </a:lnTo>
                        <a:lnTo>
                          <a:pt x="374" y="464"/>
                        </a:lnTo>
                        <a:lnTo>
                          <a:pt x="382" y="466"/>
                        </a:lnTo>
                        <a:lnTo>
                          <a:pt x="386" y="468"/>
                        </a:lnTo>
                        <a:lnTo>
                          <a:pt x="386" y="470"/>
                        </a:lnTo>
                        <a:lnTo>
                          <a:pt x="392" y="470"/>
                        </a:lnTo>
                        <a:lnTo>
                          <a:pt x="384" y="458"/>
                        </a:lnTo>
                        <a:lnTo>
                          <a:pt x="386" y="456"/>
                        </a:lnTo>
                        <a:lnTo>
                          <a:pt x="386" y="452"/>
                        </a:lnTo>
                        <a:lnTo>
                          <a:pt x="384" y="446"/>
                        </a:lnTo>
                        <a:lnTo>
                          <a:pt x="388" y="446"/>
                        </a:lnTo>
                        <a:lnTo>
                          <a:pt x="388" y="440"/>
                        </a:lnTo>
                        <a:lnTo>
                          <a:pt x="388" y="436"/>
                        </a:lnTo>
                        <a:lnTo>
                          <a:pt x="392" y="436"/>
                        </a:lnTo>
                        <a:lnTo>
                          <a:pt x="396" y="432"/>
                        </a:lnTo>
                        <a:lnTo>
                          <a:pt x="404" y="430"/>
                        </a:lnTo>
                        <a:lnTo>
                          <a:pt x="404" y="428"/>
                        </a:lnTo>
                        <a:lnTo>
                          <a:pt x="404" y="424"/>
                        </a:lnTo>
                        <a:lnTo>
                          <a:pt x="404" y="422"/>
                        </a:lnTo>
                        <a:lnTo>
                          <a:pt x="406" y="420"/>
                        </a:lnTo>
                        <a:lnTo>
                          <a:pt x="412" y="420"/>
                        </a:lnTo>
                        <a:lnTo>
                          <a:pt x="416" y="418"/>
                        </a:lnTo>
                        <a:lnTo>
                          <a:pt x="424" y="402"/>
                        </a:lnTo>
                        <a:lnTo>
                          <a:pt x="428" y="404"/>
                        </a:lnTo>
                        <a:lnTo>
                          <a:pt x="432" y="404"/>
                        </a:lnTo>
                        <a:lnTo>
                          <a:pt x="442" y="400"/>
                        </a:lnTo>
                        <a:lnTo>
                          <a:pt x="450" y="394"/>
                        </a:lnTo>
                        <a:lnTo>
                          <a:pt x="466" y="396"/>
                        </a:lnTo>
                        <a:lnTo>
                          <a:pt x="478" y="402"/>
                        </a:lnTo>
                        <a:lnTo>
                          <a:pt x="478" y="406"/>
                        </a:lnTo>
                        <a:lnTo>
                          <a:pt x="482" y="410"/>
                        </a:lnTo>
                        <a:lnTo>
                          <a:pt x="484" y="410"/>
                        </a:lnTo>
                        <a:lnTo>
                          <a:pt x="486" y="410"/>
                        </a:lnTo>
                        <a:lnTo>
                          <a:pt x="488" y="406"/>
                        </a:lnTo>
                        <a:lnTo>
                          <a:pt x="492" y="406"/>
                        </a:lnTo>
                        <a:lnTo>
                          <a:pt x="488" y="400"/>
                        </a:lnTo>
                        <a:lnTo>
                          <a:pt x="496" y="396"/>
                        </a:lnTo>
                        <a:lnTo>
                          <a:pt x="502" y="404"/>
                        </a:lnTo>
                        <a:lnTo>
                          <a:pt x="506" y="404"/>
                        </a:lnTo>
                        <a:lnTo>
                          <a:pt x="512" y="404"/>
                        </a:lnTo>
                        <a:lnTo>
                          <a:pt x="512" y="410"/>
                        </a:lnTo>
                        <a:lnTo>
                          <a:pt x="516" y="406"/>
                        </a:lnTo>
                        <a:lnTo>
                          <a:pt x="516" y="404"/>
                        </a:lnTo>
                        <a:lnTo>
                          <a:pt x="510" y="402"/>
                        </a:lnTo>
                        <a:lnTo>
                          <a:pt x="510" y="400"/>
                        </a:lnTo>
                        <a:lnTo>
                          <a:pt x="512" y="400"/>
                        </a:lnTo>
                        <a:lnTo>
                          <a:pt x="512" y="396"/>
                        </a:lnTo>
                        <a:lnTo>
                          <a:pt x="514" y="394"/>
                        </a:lnTo>
                        <a:lnTo>
                          <a:pt x="502" y="388"/>
                        </a:lnTo>
                        <a:lnTo>
                          <a:pt x="498" y="384"/>
                        </a:lnTo>
                        <a:lnTo>
                          <a:pt x="502" y="386"/>
                        </a:lnTo>
                        <a:lnTo>
                          <a:pt x="506" y="386"/>
                        </a:lnTo>
                        <a:lnTo>
                          <a:pt x="510" y="386"/>
                        </a:lnTo>
                        <a:lnTo>
                          <a:pt x="510" y="382"/>
                        </a:lnTo>
                        <a:lnTo>
                          <a:pt x="528" y="384"/>
                        </a:lnTo>
                        <a:lnTo>
                          <a:pt x="528" y="382"/>
                        </a:lnTo>
                        <a:lnTo>
                          <a:pt x="530" y="382"/>
                        </a:lnTo>
                        <a:lnTo>
                          <a:pt x="532" y="384"/>
                        </a:lnTo>
                        <a:lnTo>
                          <a:pt x="532" y="386"/>
                        </a:lnTo>
                        <a:lnTo>
                          <a:pt x="538" y="386"/>
                        </a:lnTo>
                        <a:lnTo>
                          <a:pt x="540" y="382"/>
                        </a:lnTo>
                        <a:lnTo>
                          <a:pt x="548" y="384"/>
                        </a:lnTo>
                        <a:lnTo>
                          <a:pt x="548" y="382"/>
                        </a:lnTo>
                        <a:lnTo>
                          <a:pt x="550" y="382"/>
                        </a:lnTo>
                        <a:lnTo>
                          <a:pt x="552" y="382"/>
                        </a:lnTo>
                        <a:lnTo>
                          <a:pt x="556" y="384"/>
                        </a:lnTo>
                        <a:lnTo>
                          <a:pt x="552" y="386"/>
                        </a:lnTo>
                        <a:lnTo>
                          <a:pt x="560" y="388"/>
                        </a:lnTo>
                        <a:lnTo>
                          <a:pt x="566" y="388"/>
                        </a:lnTo>
                        <a:lnTo>
                          <a:pt x="566" y="392"/>
                        </a:lnTo>
                        <a:lnTo>
                          <a:pt x="568" y="396"/>
                        </a:lnTo>
                        <a:lnTo>
                          <a:pt x="574" y="396"/>
                        </a:lnTo>
                        <a:lnTo>
                          <a:pt x="578" y="400"/>
                        </a:lnTo>
                        <a:lnTo>
                          <a:pt x="584" y="392"/>
                        </a:lnTo>
                        <a:lnTo>
                          <a:pt x="586" y="392"/>
                        </a:lnTo>
                        <a:lnTo>
                          <a:pt x="588" y="392"/>
                        </a:lnTo>
                        <a:lnTo>
                          <a:pt x="592" y="396"/>
                        </a:lnTo>
                        <a:lnTo>
                          <a:pt x="594" y="402"/>
                        </a:lnTo>
                        <a:lnTo>
                          <a:pt x="602" y="404"/>
                        </a:lnTo>
                        <a:lnTo>
                          <a:pt x="602" y="412"/>
                        </a:lnTo>
                        <a:lnTo>
                          <a:pt x="602" y="420"/>
                        </a:lnTo>
                        <a:lnTo>
                          <a:pt x="602" y="436"/>
                        </a:lnTo>
                        <a:lnTo>
                          <a:pt x="606" y="436"/>
                        </a:lnTo>
                        <a:lnTo>
                          <a:pt x="610" y="436"/>
                        </a:lnTo>
                        <a:lnTo>
                          <a:pt x="606" y="440"/>
                        </a:lnTo>
                        <a:lnTo>
                          <a:pt x="604" y="446"/>
                        </a:lnTo>
                        <a:lnTo>
                          <a:pt x="606" y="450"/>
                        </a:lnTo>
                        <a:lnTo>
                          <a:pt x="614" y="452"/>
                        </a:lnTo>
                        <a:lnTo>
                          <a:pt x="616" y="458"/>
                        </a:lnTo>
                        <a:lnTo>
                          <a:pt x="616" y="466"/>
                        </a:lnTo>
                        <a:lnTo>
                          <a:pt x="624" y="470"/>
                        </a:lnTo>
                        <a:lnTo>
                          <a:pt x="622" y="476"/>
                        </a:lnTo>
                        <a:lnTo>
                          <a:pt x="624" y="478"/>
                        </a:lnTo>
                        <a:lnTo>
                          <a:pt x="630" y="482"/>
                        </a:lnTo>
                        <a:lnTo>
                          <a:pt x="634" y="484"/>
                        </a:lnTo>
                        <a:lnTo>
                          <a:pt x="638" y="466"/>
                        </a:lnTo>
                        <a:lnTo>
                          <a:pt x="640" y="456"/>
                        </a:lnTo>
                        <a:lnTo>
                          <a:pt x="640" y="446"/>
                        </a:lnTo>
                        <a:lnTo>
                          <a:pt x="632" y="420"/>
                        </a:lnTo>
                        <a:lnTo>
                          <a:pt x="628" y="418"/>
                        </a:lnTo>
                        <a:lnTo>
                          <a:pt x="630" y="414"/>
                        </a:lnTo>
                        <a:lnTo>
                          <a:pt x="630" y="412"/>
                        </a:lnTo>
                        <a:lnTo>
                          <a:pt x="624" y="402"/>
                        </a:lnTo>
                        <a:lnTo>
                          <a:pt x="624" y="394"/>
                        </a:lnTo>
                        <a:lnTo>
                          <a:pt x="624" y="386"/>
                        </a:lnTo>
                        <a:lnTo>
                          <a:pt x="620" y="384"/>
                        </a:lnTo>
                        <a:lnTo>
                          <a:pt x="616" y="382"/>
                        </a:lnTo>
                        <a:lnTo>
                          <a:pt x="620" y="382"/>
                        </a:lnTo>
                        <a:lnTo>
                          <a:pt x="622" y="382"/>
                        </a:lnTo>
                        <a:lnTo>
                          <a:pt x="620" y="378"/>
                        </a:lnTo>
                        <a:lnTo>
                          <a:pt x="622" y="378"/>
                        </a:lnTo>
                        <a:lnTo>
                          <a:pt x="624" y="376"/>
                        </a:lnTo>
                        <a:lnTo>
                          <a:pt x="628" y="376"/>
                        </a:lnTo>
                        <a:lnTo>
                          <a:pt x="624" y="376"/>
                        </a:lnTo>
                        <a:lnTo>
                          <a:pt x="622" y="376"/>
                        </a:lnTo>
                        <a:lnTo>
                          <a:pt x="622" y="374"/>
                        </a:lnTo>
                        <a:lnTo>
                          <a:pt x="624" y="366"/>
                        </a:lnTo>
                        <a:lnTo>
                          <a:pt x="630" y="356"/>
                        </a:lnTo>
                        <a:lnTo>
                          <a:pt x="630" y="350"/>
                        </a:lnTo>
                        <a:lnTo>
                          <a:pt x="630" y="348"/>
                        </a:lnTo>
                        <a:lnTo>
                          <a:pt x="638" y="348"/>
                        </a:lnTo>
                        <a:lnTo>
                          <a:pt x="638" y="342"/>
                        </a:lnTo>
                        <a:lnTo>
                          <a:pt x="640" y="340"/>
                        </a:lnTo>
                        <a:lnTo>
                          <a:pt x="648" y="338"/>
                        </a:lnTo>
                        <a:lnTo>
                          <a:pt x="656" y="332"/>
                        </a:lnTo>
                        <a:lnTo>
                          <a:pt x="656" y="328"/>
                        </a:lnTo>
                        <a:lnTo>
                          <a:pt x="658" y="324"/>
                        </a:lnTo>
                        <a:lnTo>
                          <a:pt x="660" y="322"/>
                        </a:lnTo>
                        <a:lnTo>
                          <a:pt x="666" y="322"/>
                        </a:lnTo>
                        <a:lnTo>
                          <a:pt x="668" y="322"/>
                        </a:lnTo>
                        <a:lnTo>
                          <a:pt x="674" y="320"/>
                        </a:lnTo>
                        <a:lnTo>
                          <a:pt x="676" y="314"/>
                        </a:lnTo>
                        <a:lnTo>
                          <a:pt x="678" y="308"/>
                        </a:lnTo>
                        <a:lnTo>
                          <a:pt x="686" y="304"/>
                        </a:lnTo>
                        <a:lnTo>
                          <a:pt x="682" y="294"/>
                        </a:lnTo>
                        <a:lnTo>
                          <a:pt x="692" y="294"/>
                        </a:lnTo>
                        <a:lnTo>
                          <a:pt x="688" y="290"/>
                        </a:lnTo>
                        <a:lnTo>
                          <a:pt x="704" y="286"/>
                        </a:lnTo>
                        <a:lnTo>
                          <a:pt x="698" y="278"/>
                        </a:lnTo>
                        <a:lnTo>
                          <a:pt x="692" y="278"/>
                        </a:lnTo>
                        <a:lnTo>
                          <a:pt x="692" y="276"/>
                        </a:lnTo>
                        <a:lnTo>
                          <a:pt x="696" y="274"/>
                        </a:lnTo>
                        <a:lnTo>
                          <a:pt x="698" y="274"/>
                        </a:lnTo>
                        <a:lnTo>
                          <a:pt x="698" y="264"/>
                        </a:lnTo>
                        <a:lnTo>
                          <a:pt x="692" y="260"/>
                        </a:lnTo>
                        <a:lnTo>
                          <a:pt x="688" y="258"/>
                        </a:lnTo>
                        <a:lnTo>
                          <a:pt x="686" y="256"/>
                        </a:lnTo>
                        <a:lnTo>
                          <a:pt x="692" y="250"/>
                        </a:lnTo>
                        <a:lnTo>
                          <a:pt x="694" y="246"/>
                        </a:lnTo>
                        <a:lnTo>
                          <a:pt x="688" y="246"/>
                        </a:lnTo>
                        <a:lnTo>
                          <a:pt x="688" y="244"/>
                        </a:lnTo>
                        <a:lnTo>
                          <a:pt x="692" y="240"/>
                        </a:lnTo>
                        <a:lnTo>
                          <a:pt x="686" y="238"/>
                        </a:lnTo>
                        <a:lnTo>
                          <a:pt x="682" y="236"/>
                        </a:lnTo>
                        <a:lnTo>
                          <a:pt x="684" y="232"/>
                        </a:lnTo>
                        <a:lnTo>
                          <a:pt x="686" y="232"/>
                        </a:lnTo>
                        <a:lnTo>
                          <a:pt x="684" y="228"/>
                        </a:lnTo>
                        <a:lnTo>
                          <a:pt x="684" y="226"/>
                        </a:lnTo>
                        <a:lnTo>
                          <a:pt x="686" y="222"/>
                        </a:lnTo>
                        <a:lnTo>
                          <a:pt x="688" y="218"/>
                        </a:lnTo>
                        <a:lnTo>
                          <a:pt x="692" y="208"/>
                        </a:lnTo>
                        <a:lnTo>
                          <a:pt x="694" y="204"/>
                        </a:lnTo>
                        <a:lnTo>
                          <a:pt x="698" y="204"/>
                        </a:lnTo>
                        <a:lnTo>
                          <a:pt x="702" y="208"/>
                        </a:lnTo>
                        <a:lnTo>
                          <a:pt x="696" y="214"/>
                        </a:lnTo>
                        <a:lnTo>
                          <a:pt x="694" y="222"/>
                        </a:lnTo>
                        <a:lnTo>
                          <a:pt x="694" y="230"/>
                        </a:lnTo>
                        <a:lnTo>
                          <a:pt x="694" y="232"/>
                        </a:lnTo>
                        <a:lnTo>
                          <a:pt x="694" y="238"/>
                        </a:lnTo>
                        <a:lnTo>
                          <a:pt x="698" y="236"/>
                        </a:lnTo>
                        <a:lnTo>
                          <a:pt x="704" y="236"/>
                        </a:lnTo>
                        <a:lnTo>
                          <a:pt x="704" y="240"/>
                        </a:lnTo>
                        <a:lnTo>
                          <a:pt x="712" y="240"/>
                        </a:lnTo>
                        <a:lnTo>
                          <a:pt x="714" y="218"/>
                        </a:lnTo>
                        <a:lnTo>
                          <a:pt x="712" y="218"/>
                        </a:lnTo>
                        <a:lnTo>
                          <a:pt x="710" y="214"/>
                        </a:lnTo>
                        <a:lnTo>
                          <a:pt x="710" y="208"/>
                        </a:lnTo>
                        <a:lnTo>
                          <a:pt x="722" y="208"/>
                        </a:lnTo>
                        <a:lnTo>
                          <a:pt x="728" y="208"/>
                        </a:lnTo>
                        <a:lnTo>
                          <a:pt x="734" y="190"/>
                        </a:lnTo>
                        <a:lnTo>
                          <a:pt x="730" y="186"/>
                        </a:lnTo>
                        <a:lnTo>
                          <a:pt x="728" y="184"/>
                        </a:lnTo>
                        <a:lnTo>
                          <a:pt x="730" y="182"/>
                        </a:lnTo>
                        <a:lnTo>
                          <a:pt x="730" y="180"/>
                        </a:lnTo>
                        <a:lnTo>
                          <a:pt x="738" y="174"/>
                        </a:lnTo>
                        <a:lnTo>
                          <a:pt x="746" y="168"/>
                        </a:lnTo>
                        <a:lnTo>
                          <a:pt x="752" y="168"/>
                        </a:lnTo>
                        <a:lnTo>
                          <a:pt x="756" y="164"/>
                        </a:lnTo>
                        <a:lnTo>
                          <a:pt x="758" y="164"/>
                        </a:lnTo>
                        <a:lnTo>
                          <a:pt x="760" y="164"/>
                        </a:lnTo>
                        <a:lnTo>
                          <a:pt x="764" y="166"/>
                        </a:lnTo>
                        <a:lnTo>
                          <a:pt x="766" y="166"/>
                        </a:lnTo>
                        <a:lnTo>
                          <a:pt x="768" y="156"/>
                        </a:lnTo>
                        <a:lnTo>
                          <a:pt x="770" y="156"/>
                        </a:lnTo>
                        <a:lnTo>
                          <a:pt x="774" y="162"/>
                        </a:lnTo>
                        <a:lnTo>
                          <a:pt x="776" y="162"/>
                        </a:lnTo>
                        <a:lnTo>
                          <a:pt x="778" y="162"/>
                        </a:lnTo>
                        <a:lnTo>
                          <a:pt x="778" y="158"/>
                        </a:lnTo>
                        <a:lnTo>
                          <a:pt x="784" y="156"/>
                        </a:lnTo>
                        <a:lnTo>
                          <a:pt x="774" y="150"/>
                        </a:lnTo>
                        <a:lnTo>
                          <a:pt x="776" y="146"/>
                        </a:lnTo>
                        <a:lnTo>
                          <a:pt x="782" y="144"/>
                        </a:lnTo>
                        <a:lnTo>
                          <a:pt x="782" y="140"/>
                        </a:lnTo>
                        <a:lnTo>
                          <a:pt x="778" y="140"/>
                        </a:lnTo>
                        <a:lnTo>
                          <a:pt x="778" y="138"/>
                        </a:lnTo>
                        <a:lnTo>
                          <a:pt x="782" y="136"/>
                        </a:lnTo>
                        <a:lnTo>
                          <a:pt x="784" y="128"/>
                        </a:lnTo>
                        <a:lnTo>
                          <a:pt x="786" y="120"/>
                        </a:lnTo>
                        <a:lnTo>
                          <a:pt x="794" y="120"/>
                        </a:lnTo>
                        <a:lnTo>
                          <a:pt x="798" y="118"/>
                        </a:lnTo>
                        <a:lnTo>
                          <a:pt x="804" y="116"/>
                        </a:lnTo>
                        <a:lnTo>
                          <a:pt x="810" y="104"/>
                        </a:lnTo>
                        <a:lnTo>
                          <a:pt x="810" y="112"/>
                        </a:lnTo>
                        <a:lnTo>
                          <a:pt x="816" y="108"/>
                        </a:lnTo>
                        <a:lnTo>
                          <a:pt x="814" y="110"/>
                        </a:lnTo>
                        <a:lnTo>
                          <a:pt x="816" y="110"/>
                        </a:lnTo>
                        <a:lnTo>
                          <a:pt x="820" y="112"/>
                        </a:lnTo>
                        <a:lnTo>
                          <a:pt x="832" y="102"/>
                        </a:lnTo>
                        <a:lnTo>
                          <a:pt x="828" y="90"/>
                        </a:lnTo>
                        <a:lnTo>
                          <a:pt x="830" y="92"/>
                        </a:lnTo>
                        <a:lnTo>
                          <a:pt x="830" y="92"/>
                        </a:lnTo>
                        <a:lnTo>
                          <a:pt x="830" y="9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Freeform 1734"/>
                  <p:cNvSpPr/>
                  <p:nvPr/>
                </p:nvSpPr>
                <p:spPr bwMode="auto">
                  <a:xfrm>
                    <a:off x="7810500" y="5337175"/>
                    <a:ext cx="120650" cy="142875"/>
                  </a:xfrm>
                  <a:custGeom>
                    <a:avLst/>
                    <a:gdLst>
                      <a:gd name="T0" fmla="*/ 72 w 76"/>
                      <a:gd name="T1" fmla="*/ 64 h 90"/>
                      <a:gd name="T2" fmla="*/ 70 w 76"/>
                      <a:gd name="T3" fmla="*/ 58 h 90"/>
                      <a:gd name="T4" fmla="*/ 76 w 76"/>
                      <a:gd name="T5" fmla="*/ 48 h 90"/>
                      <a:gd name="T6" fmla="*/ 70 w 76"/>
                      <a:gd name="T7" fmla="*/ 44 h 90"/>
                      <a:gd name="T8" fmla="*/ 66 w 76"/>
                      <a:gd name="T9" fmla="*/ 40 h 90"/>
                      <a:gd name="T10" fmla="*/ 64 w 76"/>
                      <a:gd name="T11" fmla="*/ 34 h 90"/>
                      <a:gd name="T12" fmla="*/ 62 w 76"/>
                      <a:gd name="T13" fmla="*/ 32 h 90"/>
                      <a:gd name="T14" fmla="*/ 62 w 76"/>
                      <a:gd name="T15" fmla="*/ 30 h 90"/>
                      <a:gd name="T16" fmla="*/ 54 w 76"/>
                      <a:gd name="T17" fmla="*/ 26 h 90"/>
                      <a:gd name="T18" fmla="*/ 48 w 76"/>
                      <a:gd name="T19" fmla="*/ 24 h 90"/>
                      <a:gd name="T20" fmla="*/ 46 w 76"/>
                      <a:gd name="T21" fmla="*/ 20 h 90"/>
                      <a:gd name="T22" fmla="*/ 42 w 76"/>
                      <a:gd name="T23" fmla="*/ 16 h 90"/>
                      <a:gd name="T24" fmla="*/ 38 w 76"/>
                      <a:gd name="T25" fmla="*/ 16 h 90"/>
                      <a:gd name="T26" fmla="*/ 36 w 76"/>
                      <a:gd name="T27" fmla="*/ 14 h 90"/>
                      <a:gd name="T28" fmla="*/ 34 w 76"/>
                      <a:gd name="T29" fmla="*/ 6 h 90"/>
                      <a:gd name="T30" fmla="*/ 20 w 76"/>
                      <a:gd name="T31" fmla="*/ 0 h 90"/>
                      <a:gd name="T32" fmla="*/ 10 w 76"/>
                      <a:gd name="T33" fmla="*/ 2 h 90"/>
                      <a:gd name="T34" fmla="*/ 8 w 76"/>
                      <a:gd name="T35" fmla="*/ 4 h 90"/>
                      <a:gd name="T36" fmla="*/ 6 w 76"/>
                      <a:gd name="T37" fmla="*/ 10 h 90"/>
                      <a:gd name="T38" fmla="*/ 6 w 76"/>
                      <a:gd name="T39" fmla="*/ 14 h 90"/>
                      <a:gd name="T40" fmla="*/ 6 w 76"/>
                      <a:gd name="T41" fmla="*/ 16 h 90"/>
                      <a:gd name="T42" fmla="*/ 6 w 76"/>
                      <a:gd name="T43" fmla="*/ 20 h 90"/>
                      <a:gd name="T44" fmla="*/ 2 w 76"/>
                      <a:gd name="T45" fmla="*/ 22 h 90"/>
                      <a:gd name="T46" fmla="*/ 2 w 76"/>
                      <a:gd name="T47" fmla="*/ 24 h 90"/>
                      <a:gd name="T48" fmla="*/ 2 w 76"/>
                      <a:gd name="T49" fmla="*/ 30 h 90"/>
                      <a:gd name="T50" fmla="*/ 0 w 76"/>
                      <a:gd name="T51" fmla="*/ 32 h 90"/>
                      <a:gd name="T52" fmla="*/ 0 w 76"/>
                      <a:gd name="T53" fmla="*/ 34 h 90"/>
                      <a:gd name="T54" fmla="*/ 0 w 76"/>
                      <a:gd name="T55" fmla="*/ 38 h 90"/>
                      <a:gd name="T56" fmla="*/ 0 w 76"/>
                      <a:gd name="T57" fmla="*/ 42 h 90"/>
                      <a:gd name="T58" fmla="*/ 0 w 76"/>
                      <a:gd name="T59" fmla="*/ 48 h 90"/>
                      <a:gd name="T60" fmla="*/ 0 w 76"/>
                      <a:gd name="T61" fmla="*/ 52 h 90"/>
                      <a:gd name="T62" fmla="*/ 0 w 76"/>
                      <a:gd name="T63" fmla="*/ 54 h 90"/>
                      <a:gd name="T64" fmla="*/ 0 w 76"/>
                      <a:gd name="T65" fmla="*/ 78 h 90"/>
                      <a:gd name="T66" fmla="*/ 8 w 76"/>
                      <a:gd name="T67" fmla="*/ 78 h 90"/>
                      <a:gd name="T68" fmla="*/ 12 w 76"/>
                      <a:gd name="T69" fmla="*/ 80 h 90"/>
                      <a:gd name="T70" fmla="*/ 18 w 76"/>
                      <a:gd name="T71" fmla="*/ 86 h 90"/>
                      <a:gd name="T72" fmla="*/ 24 w 76"/>
                      <a:gd name="T73" fmla="*/ 88 h 90"/>
                      <a:gd name="T74" fmla="*/ 28 w 76"/>
                      <a:gd name="T75" fmla="*/ 90 h 90"/>
                      <a:gd name="T76" fmla="*/ 38 w 76"/>
                      <a:gd name="T77" fmla="*/ 86 h 90"/>
                      <a:gd name="T78" fmla="*/ 44 w 76"/>
                      <a:gd name="T79" fmla="*/ 88 h 90"/>
                      <a:gd name="T80" fmla="*/ 52 w 76"/>
                      <a:gd name="T81" fmla="*/ 88 h 90"/>
                      <a:gd name="T82" fmla="*/ 62 w 76"/>
                      <a:gd name="T83" fmla="*/ 80 h 90"/>
                      <a:gd name="T84" fmla="*/ 72 w 76"/>
                      <a:gd name="T85" fmla="*/ 64 h 90"/>
                      <a:gd name="T86" fmla="*/ 72 w 76"/>
                      <a:gd name="T87" fmla="*/ 64 h 90"/>
                      <a:gd name="T88" fmla="*/ 72 w 76"/>
                      <a:gd name="T89" fmla="*/ 64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6" h="90">
                        <a:moveTo>
                          <a:pt x="72" y="64"/>
                        </a:moveTo>
                        <a:lnTo>
                          <a:pt x="70" y="58"/>
                        </a:lnTo>
                        <a:lnTo>
                          <a:pt x="76" y="48"/>
                        </a:lnTo>
                        <a:lnTo>
                          <a:pt x="70" y="44"/>
                        </a:lnTo>
                        <a:lnTo>
                          <a:pt x="66" y="40"/>
                        </a:lnTo>
                        <a:lnTo>
                          <a:pt x="64" y="34"/>
                        </a:lnTo>
                        <a:lnTo>
                          <a:pt x="62" y="32"/>
                        </a:lnTo>
                        <a:lnTo>
                          <a:pt x="62" y="30"/>
                        </a:lnTo>
                        <a:lnTo>
                          <a:pt x="54" y="26"/>
                        </a:lnTo>
                        <a:lnTo>
                          <a:pt x="48" y="24"/>
                        </a:lnTo>
                        <a:lnTo>
                          <a:pt x="46" y="20"/>
                        </a:lnTo>
                        <a:lnTo>
                          <a:pt x="42" y="16"/>
                        </a:lnTo>
                        <a:lnTo>
                          <a:pt x="38" y="16"/>
                        </a:lnTo>
                        <a:lnTo>
                          <a:pt x="36" y="14"/>
                        </a:lnTo>
                        <a:lnTo>
                          <a:pt x="34" y="6"/>
                        </a:lnTo>
                        <a:lnTo>
                          <a:pt x="20" y="0"/>
                        </a:lnTo>
                        <a:lnTo>
                          <a:pt x="10" y="2"/>
                        </a:lnTo>
                        <a:lnTo>
                          <a:pt x="8" y="4"/>
                        </a:lnTo>
                        <a:lnTo>
                          <a:pt x="6" y="10"/>
                        </a:lnTo>
                        <a:lnTo>
                          <a:pt x="6" y="14"/>
                        </a:lnTo>
                        <a:lnTo>
                          <a:pt x="6" y="16"/>
                        </a:lnTo>
                        <a:lnTo>
                          <a:pt x="6" y="20"/>
                        </a:lnTo>
                        <a:lnTo>
                          <a:pt x="2" y="22"/>
                        </a:lnTo>
                        <a:lnTo>
                          <a:pt x="2" y="24"/>
                        </a:lnTo>
                        <a:lnTo>
                          <a:pt x="2" y="30"/>
                        </a:ln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8"/>
                        </a:lnTo>
                        <a:lnTo>
                          <a:pt x="0" y="52"/>
                        </a:lnTo>
                        <a:lnTo>
                          <a:pt x="0" y="54"/>
                        </a:lnTo>
                        <a:lnTo>
                          <a:pt x="0" y="78"/>
                        </a:lnTo>
                        <a:lnTo>
                          <a:pt x="8" y="78"/>
                        </a:lnTo>
                        <a:lnTo>
                          <a:pt x="12" y="80"/>
                        </a:lnTo>
                        <a:lnTo>
                          <a:pt x="18" y="86"/>
                        </a:lnTo>
                        <a:lnTo>
                          <a:pt x="24" y="88"/>
                        </a:lnTo>
                        <a:lnTo>
                          <a:pt x="28" y="90"/>
                        </a:lnTo>
                        <a:lnTo>
                          <a:pt x="38" y="86"/>
                        </a:lnTo>
                        <a:lnTo>
                          <a:pt x="44" y="88"/>
                        </a:lnTo>
                        <a:lnTo>
                          <a:pt x="52" y="88"/>
                        </a:lnTo>
                        <a:lnTo>
                          <a:pt x="62" y="80"/>
                        </a:lnTo>
                        <a:lnTo>
                          <a:pt x="72" y="64"/>
                        </a:lnTo>
                        <a:lnTo>
                          <a:pt x="72" y="64"/>
                        </a:lnTo>
                        <a:lnTo>
                          <a:pt x="72" y="6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Freeform 1735"/>
                  <p:cNvSpPr/>
                  <p:nvPr/>
                </p:nvSpPr>
                <p:spPr bwMode="auto">
                  <a:xfrm>
                    <a:off x="7740650" y="4137025"/>
                    <a:ext cx="12700" cy="22225"/>
                  </a:xfrm>
                  <a:custGeom>
                    <a:avLst/>
                    <a:gdLst>
                      <a:gd name="T0" fmla="*/ 2 w 8"/>
                      <a:gd name="T1" fmla="*/ 0 h 14"/>
                      <a:gd name="T2" fmla="*/ 2 w 8"/>
                      <a:gd name="T3" fmla="*/ 0 h 14"/>
                      <a:gd name="T4" fmla="*/ 2 w 8"/>
                      <a:gd name="T5" fmla="*/ 4 h 14"/>
                      <a:gd name="T6" fmla="*/ 2 w 8"/>
                      <a:gd name="T7" fmla="*/ 8 h 14"/>
                      <a:gd name="T8" fmla="*/ 0 w 8"/>
                      <a:gd name="T9" fmla="*/ 14 h 14"/>
                      <a:gd name="T10" fmla="*/ 4 w 8"/>
                      <a:gd name="T11" fmla="*/ 14 h 14"/>
                      <a:gd name="T12" fmla="*/ 6 w 8"/>
                      <a:gd name="T13" fmla="*/ 10 h 14"/>
                      <a:gd name="T14" fmla="*/ 8 w 8"/>
                      <a:gd name="T15" fmla="*/ 10 h 14"/>
                      <a:gd name="T16" fmla="*/ 6 w 8"/>
                      <a:gd name="T17" fmla="*/ 4 h 14"/>
                      <a:gd name="T18" fmla="*/ 6 w 8"/>
                      <a:gd name="T19" fmla="*/ 0 h 14"/>
                      <a:gd name="T20" fmla="*/ 2 w 8"/>
                      <a:gd name="T21" fmla="*/ 0 h 14"/>
                      <a:gd name="T22" fmla="*/ 2 w 8"/>
                      <a:gd name="T23" fmla="*/ 0 h 14"/>
                      <a:gd name="T24" fmla="*/ 2 w 8"/>
                      <a:gd name="T2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14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4" y="14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6" y="4"/>
                        </a:ln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Freeform 1736"/>
                  <p:cNvSpPr/>
                  <p:nvPr/>
                </p:nvSpPr>
                <p:spPr bwMode="auto">
                  <a:xfrm>
                    <a:off x="7740650" y="4137025"/>
                    <a:ext cx="12700" cy="22225"/>
                  </a:xfrm>
                  <a:custGeom>
                    <a:avLst/>
                    <a:gdLst>
                      <a:gd name="T0" fmla="*/ 2 w 8"/>
                      <a:gd name="T1" fmla="*/ 0 h 14"/>
                      <a:gd name="T2" fmla="*/ 2 w 8"/>
                      <a:gd name="T3" fmla="*/ 0 h 14"/>
                      <a:gd name="T4" fmla="*/ 2 w 8"/>
                      <a:gd name="T5" fmla="*/ 4 h 14"/>
                      <a:gd name="T6" fmla="*/ 2 w 8"/>
                      <a:gd name="T7" fmla="*/ 8 h 14"/>
                      <a:gd name="T8" fmla="*/ 0 w 8"/>
                      <a:gd name="T9" fmla="*/ 14 h 14"/>
                      <a:gd name="T10" fmla="*/ 4 w 8"/>
                      <a:gd name="T11" fmla="*/ 14 h 14"/>
                      <a:gd name="T12" fmla="*/ 6 w 8"/>
                      <a:gd name="T13" fmla="*/ 10 h 14"/>
                      <a:gd name="T14" fmla="*/ 8 w 8"/>
                      <a:gd name="T15" fmla="*/ 10 h 14"/>
                      <a:gd name="T16" fmla="*/ 6 w 8"/>
                      <a:gd name="T17" fmla="*/ 4 h 14"/>
                      <a:gd name="T18" fmla="*/ 6 w 8"/>
                      <a:gd name="T19" fmla="*/ 0 h 14"/>
                      <a:gd name="T20" fmla="*/ 2 w 8"/>
                      <a:gd name="T21" fmla="*/ 0 h 14"/>
                      <a:gd name="T22" fmla="*/ 2 w 8"/>
                      <a:gd name="T23" fmla="*/ 0 h 14"/>
                      <a:gd name="T24" fmla="*/ 2 w 8"/>
                      <a:gd name="T2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14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4" y="14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6" y="4"/>
                        </a:ln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Freeform 1737"/>
                  <p:cNvSpPr/>
                  <p:nvPr/>
                </p:nvSpPr>
                <p:spPr bwMode="auto">
                  <a:xfrm>
                    <a:off x="7813675" y="4273550"/>
                    <a:ext cx="95250" cy="136525"/>
                  </a:xfrm>
                  <a:custGeom>
                    <a:avLst/>
                    <a:gdLst>
                      <a:gd name="T0" fmla="*/ 16 w 60"/>
                      <a:gd name="T1" fmla="*/ 4 h 86"/>
                      <a:gd name="T2" fmla="*/ 16 w 60"/>
                      <a:gd name="T3" fmla="*/ 4 h 86"/>
                      <a:gd name="T4" fmla="*/ 10 w 60"/>
                      <a:gd name="T5" fmla="*/ 12 h 86"/>
                      <a:gd name="T6" fmla="*/ 10 w 60"/>
                      <a:gd name="T7" fmla="*/ 22 h 86"/>
                      <a:gd name="T8" fmla="*/ 6 w 60"/>
                      <a:gd name="T9" fmla="*/ 24 h 86"/>
                      <a:gd name="T10" fmla="*/ 2 w 60"/>
                      <a:gd name="T11" fmla="*/ 30 h 86"/>
                      <a:gd name="T12" fmla="*/ 0 w 60"/>
                      <a:gd name="T13" fmla="*/ 30 h 86"/>
                      <a:gd name="T14" fmla="*/ 2 w 60"/>
                      <a:gd name="T15" fmla="*/ 32 h 86"/>
                      <a:gd name="T16" fmla="*/ 2 w 60"/>
                      <a:gd name="T17" fmla="*/ 40 h 86"/>
                      <a:gd name="T18" fmla="*/ 2 w 60"/>
                      <a:gd name="T19" fmla="*/ 50 h 86"/>
                      <a:gd name="T20" fmla="*/ 6 w 60"/>
                      <a:gd name="T21" fmla="*/ 52 h 86"/>
                      <a:gd name="T22" fmla="*/ 8 w 60"/>
                      <a:gd name="T23" fmla="*/ 58 h 86"/>
                      <a:gd name="T24" fmla="*/ 6 w 60"/>
                      <a:gd name="T25" fmla="*/ 64 h 86"/>
                      <a:gd name="T26" fmla="*/ 8 w 60"/>
                      <a:gd name="T27" fmla="*/ 76 h 86"/>
                      <a:gd name="T28" fmla="*/ 10 w 60"/>
                      <a:gd name="T29" fmla="*/ 84 h 86"/>
                      <a:gd name="T30" fmla="*/ 16 w 60"/>
                      <a:gd name="T31" fmla="*/ 84 h 86"/>
                      <a:gd name="T32" fmla="*/ 26 w 60"/>
                      <a:gd name="T33" fmla="*/ 86 h 86"/>
                      <a:gd name="T34" fmla="*/ 32 w 60"/>
                      <a:gd name="T35" fmla="*/ 82 h 86"/>
                      <a:gd name="T36" fmla="*/ 26 w 60"/>
                      <a:gd name="T37" fmla="*/ 76 h 86"/>
                      <a:gd name="T38" fmla="*/ 28 w 60"/>
                      <a:gd name="T39" fmla="*/ 68 h 86"/>
                      <a:gd name="T40" fmla="*/ 36 w 60"/>
                      <a:gd name="T41" fmla="*/ 70 h 86"/>
                      <a:gd name="T42" fmla="*/ 42 w 60"/>
                      <a:gd name="T43" fmla="*/ 68 h 86"/>
                      <a:gd name="T44" fmla="*/ 44 w 60"/>
                      <a:gd name="T45" fmla="*/ 74 h 86"/>
                      <a:gd name="T46" fmla="*/ 52 w 60"/>
                      <a:gd name="T47" fmla="*/ 74 h 86"/>
                      <a:gd name="T48" fmla="*/ 58 w 60"/>
                      <a:gd name="T49" fmla="*/ 64 h 86"/>
                      <a:gd name="T50" fmla="*/ 60 w 60"/>
                      <a:gd name="T51" fmla="*/ 52 h 86"/>
                      <a:gd name="T52" fmla="*/ 60 w 60"/>
                      <a:gd name="T53" fmla="*/ 50 h 86"/>
                      <a:gd name="T54" fmla="*/ 56 w 60"/>
                      <a:gd name="T55" fmla="*/ 46 h 86"/>
                      <a:gd name="T56" fmla="*/ 52 w 60"/>
                      <a:gd name="T57" fmla="*/ 42 h 86"/>
                      <a:gd name="T58" fmla="*/ 52 w 60"/>
                      <a:gd name="T59" fmla="*/ 38 h 86"/>
                      <a:gd name="T60" fmla="*/ 52 w 60"/>
                      <a:gd name="T61" fmla="*/ 20 h 86"/>
                      <a:gd name="T62" fmla="*/ 58 w 60"/>
                      <a:gd name="T63" fmla="*/ 6 h 86"/>
                      <a:gd name="T64" fmla="*/ 58 w 60"/>
                      <a:gd name="T65" fmla="*/ 2 h 86"/>
                      <a:gd name="T66" fmla="*/ 40 w 60"/>
                      <a:gd name="T67" fmla="*/ 0 h 86"/>
                      <a:gd name="T68" fmla="*/ 18 w 60"/>
                      <a:gd name="T69" fmla="*/ 0 h 86"/>
                      <a:gd name="T70" fmla="*/ 18 w 60"/>
                      <a:gd name="T71" fmla="*/ 2 h 86"/>
                      <a:gd name="T72" fmla="*/ 16 w 60"/>
                      <a:gd name="T73" fmla="*/ 4 h 86"/>
                      <a:gd name="T74" fmla="*/ 16 w 60"/>
                      <a:gd name="T75" fmla="*/ 4 h 86"/>
                      <a:gd name="T76" fmla="*/ 16 w 60"/>
                      <a:gd name="T77" fmla="*/ 4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60" h="86">
                        <a:moveTo>
                          <a:pt x="16" y="4"/>
                        </a:moveTo>
                        <a:lnTo>
                          <a:pt x="16" y="4"/>
                        </a:lnTo>
                        <a:lnTo>
                          <a:pt x="10" y="12"/>
                        </a:lnTo>
                        <a:lnTo>
                          <a:pt x="10" y="22"/>
                        </a:lnTo>
                        <a:lnTo>
                          <a:pt x="6" y="24"/>
                        </a:lnTo>
                        <a:lnTo>
                          <a:pt x="2" y="30"/>
                        </a:lnTo>
                        <a:lnTo>
                          <a:pt x="0" y="30"/>
                        </a:lnTo>
                        <a:lnTo>
                          <a:pt x="2" y="32"/>
                        </a:lnTo>
                        <a:lnTo>
                          <a:pt x="2" y="40"/>
                        </a:lnTo>
                        <a:lnTo>
                          <a:pt x="2" y="50"/>
                        </a:lnTo>
                        <a:lnTo>
                          <a:pt x="6" y="52"/>
                        </a:lnTo>
                        <a:lnTo>
                          <a:pt x="8" y="58"/>
                        </a:lnTo>
                        <a:lnTo>
                          <a:pt x="6" y="64"/>
                        </a:lnTo>
                        <a:lnTo>
                          <a:pt x="8" y="76"/>
                        </a:lnTo>
                        <a:lnTo>
                          <a:pt x="10" y="84"/>
                        </a:lnTo>
                        <a:lnTo>
                          <a:pt x="16" y="84"/>
                        </a:lnTo>
                        <a:lnTo>
                          <a:pt x="26" y="86"/>
                        </a:lnTo>
                        <a:lnTo>
                          <a:pt x="32" y="82"/>
                        </a:lnTo>
                        <a:lnTo>
                          <a:pt x="26" y="76"/>
                        </a:lnTo>
                        <a:lnTo>
                          <a:pt x="28" y="68"/>
                        </a:lnTo>
                        <a:lnTo>
                          <a:pt x="36" y="70"/>
                        </a:lnTo>
                        <a:lnTo>
                          <a:pt x="42" y="68"/>
                        </a:lnTo>
                        <a:lnTo>
                          <a:pt x="44" y="74"/>
                        </a:lnTo>
                        <a:lnTo>
                          <a:pt x="52" y="74"/>
                        </a:lnTo>
                        <a:lnTo>
                          <a:pt x="58" y="64"/>
                        </a:lnTo>
                        <a:lnTo>
                          <a:pt x="60" y="52"/>
                        </a:lnTo>
                        <a:lnTo>
                          <a:pt x="60" y="50"/>
                        </a:lnTo>
                        <a:lnTo>
                          <a:pt x="56" y="46"/>
                        </a:lnTo>
                        <a:lnTo>
                          <a:pt x="52" y="42"/>
                        </a:lnTo>
                        <a:lnTo>
                          <a:pt x="52" y="38"/>
                        </a:lnTo>
                        <a:lnTo>
                          <a:pt x="52" y="20"/>
                        </a:lnTo>
                        <a:lnTo>
                          <a:pt x="58" y="6"/>
                        </a:lnTo>
                        <a:lnTo>
                          <a:pt x="58" y="2"/>
                        </a:lnTo>
                        <a:lnTo>
                          <a:pt x="40" y="0"/>
                        </a:lnTo>
                        <a:lnTo>
                          <a:pt x="18" y="0"/>
                        </a:lnTo>
                        <a:lnTo>
                          <a:pt x="18" y="2"/>
                        </a:lnTo>
                        <a:lnTo>
                          <a:pt x="16" y="4"/>
                        </a:lnTo>
                        <a:lnTo>
                          <a:pt x="16" y="4"/>
                        </a:lnTo>
                        <a:lnTo>
                          <a:pt x="16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1" name="Freeform 1738"/>
                  <p:cNvSpPr/>
                  <p:nvPr/>
                </p:nvSpPr>
                <p:spPr bwMode="auto">
                  <a:xfrm>
                    <a:off x="7613650" y="3917950"/>
                    <a:ext cx="28575" cy="15875"/>
                  </a:xfrm>
                  <a:custGeom>
                    <a:avLst/>
                    <a:gdLst>
                      <a:gd name="T0" fmla="*/ 0 w 18"/>
                      <a:gd name="T1" fmla="*/ 0 h 10"/>
                      <a:gd name="T2" fmla="*/ 0 w 18"/>
                      <a:gd name="T3" fmla="*/ 10 h 10"/>
                      <a:gd name="T4" fmla="*/ 16 w 18"/>
                      <a:gd name="T5" fmla="*/ 10 h 10"/>
                      <a:gd name="T6" fmla="*/ 18 w 18"/>
                      <a:gd name="T7" fmla="*/ 6 h 10"/>
                      <a:gd name="T8" fmla="*/ 14 w 18"/>
                      <a:gd name="T9" fmla="*/ 2 h 10"/>
                      <a:gd name="T10" fmla="*/ 0 w 18"/>
                      <a:gd name="T11" fmla="*/ 0 h 10"/>
                      <a:gd name="T12" fmla="*/ 0 w 18"/>
                      <a:gd name="T13" fmla="*/ 0 h 10"/>
                      <a:gd name="T14" fmla="*/ 0 w 18"/>
                      <a:gd name="T1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" h="10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16" y="10"/>
                        </a:lnTo>
                        <a:lnTo>
                          <a:pt x="18" y="6"/>
                        </a:lnTo>
                        <a:lnTo>
                          <a:pt x="1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2" name="Freeform 1739"/>
                  <p:cNvSpPr/>
                  <p:nvPr/>
                </p:nvSpPr>
                <p:spPr bwMode="auto">
                  <a:xfrm>
                    <a:off x="7280275" y="4454525"/>
                    <a:ext cx="276225" cy="514350"/>
                  </a:xfrm>
                  <a:custGeom>
                    <a:avLst/>
                    <a:gdLst>
                      <a:gd name="T0" fmla="*/ 80 w 174"/>
                      <a:gd name="T1" fmla="*/ 8 h 324"/>
                      <a:gd name="T2" fmla="*/ 80 w 174"/>
                      <a:gd name="T3" fmla="*/ 28 h 324"/>
                      <a:gd name="T4" fmla="*/ 70 w 174"/>
                      <a:gd name="T5" fmla="*/ 46 h 324"/>
                      <a:gd name="T6" fmla="*/ 44 w 174"/>
                      <a:gd name="T7" fmla="*/ 66 h 324"/>
                      <a:gd name="T8" fmla="*/ 30 w 174"/>
                      <a:gd name="T9" fmla="*/ 88 h 324"/>
                      <a:gd name="T10" fmla="*/ 24 w 174"/>
                      <a:gd name="T11" fmla="*/ 88 h 324"/>
                      <a:gd name="T12" fmla="*/ 8 w 174"/>
                      <a:gd name="T13" fmla="*/ 80 h 324"/>
                      <a:gd name="T14" fmla="*/ 10 w 174"/>
                      <a:gd name="T15" fmla="*/ 72 h 324"/>
                      <a:gd name="T16" fmla="*/ 2 w 174"/>
                      <a:gd name="T17" fmla="*/ 74 h 324"/>
                      <a:gd name="T18" fmla="*/ 2 w 174"/>
                      <a:gd name="T19" fmla="*/ 92 h 324"/>
                      <a:gd name="T20" fmla="*/ 2 w 174"/>
                      <a:gd name="T21" fmla="*/ 98 h 324"/>
                      <a:gd name="T22" fmla="*/ 2 w 174"/>
                      <a:gd name="T23" fmla="*/ 108 h 324"/>
                      <a:gd name="T24" fmla="*/ 20 w 174"/>
                      <a:gd name="T25" fmla="*/ 120 h 324"/>
                      <a:gd name="T26" fmla="*/ 28 w 174"/>
                      <a:gd name="T27" fmla="*/ 134 h 324"/>
                      <a:gd name="T28" fmla="*/ 36 w 174"/>
                      <a:gd name="T29" fmla="*/ 150 h 324"/>
                      <a:gd name="T30" fmla="*/ 52 w 174"/>
                      <a:gd name="T31" fmla="*/ 164 h 324"/>
                      <a:gd name="T32" fmla="*/ 62 w 174"/>
                      <a:gd name="T33" fmla="*/ 206 h 324"/>
                      <a:gd name="T34" fmla="*/ 80 w 174"/>
                      <a:gd name="T35" fmla="*/ 246 h 324"/>
                      <a:gd name="T36" fmla="*/ 88 w 174"/>
                      <a:gd name="T37" fmla="*/ 264 h 324"/>
                      <a:gd name="T38" fmla="*/ 98 w 174"/>
                      <a:gd name="T39" fmla="*/ 282 h 324"/>
                      <a:gd name="T40" fmla="*/ 134 w 174"/>
                      <a:gd name="T41" fmla="*/ 306 h 324"/>
                      <a:gd name="T42" fmla="*/ 154 w 174"/>
                      <a:gd name="T43" fmla="*/ 324 h 324"/>
                      <a:gd name="T44" fmla="*/ 162 w 174"/>
                      <a:gd name="T45" fmla="*/ 310 h 324"/>
                      <a:gd name="T46" fmla="*/ 174 w 174"/>
                      <a:gd name="T47" fmla="*/ 290 h 324"/>
                      <a:gd name="T48" fmla="*/ 168 w 174"/>
                      <a:gd name="T49" fmla="*/ 280 h 324"/>
                      <a:gd name="T50" fmla="*/ 168 w 174"/>
                      <a:gd name="T51" fmla="*/ 274 h 324"/>
                      <a:gd name="T52" fmla="*/ 170 w 174"/>
                      <a:gd name="T53" fmla="*/ 272 h 324"/>
                      <a:gd name="T54" fmla="*/ 168 w 174"/>
                      <a:gd name="T55" fmla="*/ 252 h 324"/>
                      <a:gd name="T56" fmla="*/ 164 w 174"/>
                      <a:gd name="T57" fmla="*/ 218 h 324"/>
                      <a:gd name="T58" fmla="*/ 150 w 174"/>
                      <a:gd name="T59" fmla="*/ 168 h 324"/>
                      <a:gd name="T60" fmla="*/ 136 w 174"/>
                      <a:gd name="T61" fmla="*/ 172 h 324"/>
                      <a:gd name="T62" fmla="*/ 120 w 174"/>
                      <a:gd name="T63" fmla="*/ 168 h 324"/>
                      <a:gd name="T64" fmla="*/ 114 w 174"/>
                      <a:gd name="T65" fmla="*/ 160 h 324"/>
                      <a:gd name="T66" fmla="*/ 102 w 174"/>
                      <a:gd name="T67" fmla="*/ 150 h 324"/>
                      <a:gd name="T68" fmla="*/ 102 w 174"/>
                      <a:gd name="T69" fmla="*/ 136 h 324"/>
                      <a:gd name="T70" fmla="*/ 100 w 174"/>
                      <a:gd name="T71" fmla="*/ 124 h 324"/>
                      <a:gd name="T72" fmla="*/ 106 w 174"/>
                      <a:gd name="T73" fmla="*/ 116 h 324"/>
                      <a:gd name="T74" fmla="*/ 114 w 174"/>
                      <a:gd name="T75" fmla="*/ 100 h 324"/>
                      <a:gd name="T76" fmla="*/ 126 w 174"/>
                      <a:gd name="T77" fmla="*/ 84 h 324"/>
                      <a:gd name="T78" fmla="*/ 150 w 174"/>
                      <a:gd name="T79" fmla="*/ 78 h 324"/>
                      <a:gd name="T80" fmla="*/ 154 w 174"/>
                      <a:gd name="T81" fmla="*/ 72 h 324"/>
                      <a:gd name="T82" fmla="*/ 156 w 174"/>
                      <a:gd name="T83" fmla="*/ 42 h 324"/>
                      <a:gd name="T84" fmla="*/ 144 w 174"/>
                      <a:gd name="T85" fmla="*/ 36 h 324"/>
                      <a:gd name="T86" fmla="*/ 128 w 174"/>
                      <a:gd name="T87" fmla="*/ 34 h 324"/>
                      <a:gd name="T88" fmla="*/ 116 w 174"/>
                      <a:gd name="T89" fmla="*/ 32 h 324"/>
                      <a:gd name="T90" fmla="*/ 106 w 174"/>
                      <a:gd name="T91" fmla="*/ 24 h 324"/>
                      <a:gd name="T92" fmla="*/ 98 w 174"/>
                      <a:gd name="T93" fmla="*/ 14 h 324"/>
                      <a:gd name="T94" fmla="*/ 90 w 174"/>
                      <a:gd name="T95" fmla="*/ 0 h 324"/>
                      <a:gd name="T96" fmla="*/ 80 w 174"/>
                      <a:gd name="T97" fmla="*/ 0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74" h="324">
                        <a:moveTo>
                          <a:pt x="80" y="0"/>
                        </a:moveTo>
                        <a:lnTo>
                          <a:pt x="74" y="6"/>
                        </a:lnTo>
                        <a:lnTo>
                          <a:pt x="80" y="8"/>
                        </a:lnTo>
                        <a:lnTo>
                          <a:pt x="82" y="18"/>
                        </a:lnTo>
                        <a:lnTo>
                          <a:pt x="82" y="28"/>
                        </a:lnTo>
                        <a:lnTo>
                          <a:pt x="80" y="28"/>
                        </a:lnTo>
                        <a:lnTo>
                          <a:pt x="80" y="34"/>
                        </a:lnTo>
                        <a:lnTo>
                          <a:pt x="74" y="42"/>
                        </a:lnTo>
                        <a:lnTo>
                          <a:pt x="70" y="46"/>
                        </a:lnTo>
                        <a:lnTo>
                          <a:pt x="56" y="54"/>
                        </a:lnTo>
                        <a:lnTo>
                          <a:pt x="52" y="60"/>
                        </a:lnTo>
                        <a:lnTo>
                          <a:pt x="44" y="66"/>
                        </a:lnTo>
                        <a:lnTo>
                          <a:pt x="38" y="72"/>
                        </a:lnTo>
                        <a:lnTo>
                          <a:pt x="36" y="82"/>
                        </a:lnTo>
                        <a:lnTo>
                          <a:pt x="30" y="88"/>
                        </a:lnTo>
                        <a:lnTo>
                          <a:pt x="28" y="90"/>
                        </a:lnTo>
                        <a:lnTo>
                          <a:pt x="26" y="90"/>
                        </a:lnTo>
                        <a:lnTo>
                          <a:pt x="24" y="88"/>
                        </a:lnTo>
                        <a:lnTo>
                          <a:pt x="18" y="80"/>
                        </a:lnTo>
                        <a:lnTo>
                          <a:pt x="12" y="82"/>
                        </a:lnTo>
                        <a:lnTo>
                          <a:pt x="8" y="80"/>
                        </a:lnTo>
                        <a:lnTo>
                          <a:pt x="8" y="78"/>
                        </a:lnTo>
                        <a:lnTo>
                          <a:pt x="12" y="74"/>
                        </a:lnTo>
                        <a:lnTo>
                          <a:pt x="10" y="72"/>
                        </a:lnTo>
                        <a:lnTo>
                          <a:pt x="10" y="66"/>
                        </a:lnTo>
                        <a:lnTo>
                          <a:pt x="8" y="66"/>
                        </a:lnTo>
                        <a:lnTo>
                          <a:pt x="2" y="74"/>
                        </a:lnTo>
                        <a:lnTo>
                          <a:pt x="0" y="80"/>
                        </a:lnTo>
                        <a:lnTo>
                          <a:pt x="0" y="88"/>
                        </a:lnTo>
                        <a:lnTo>
                          <a:pt x="2" y="92"/>
                        </a:lnTo>
                        <a:lnTo>
                          <a:pt x="0" y="92"/>
                        </a:lnTo>
                        <a:lnTo>
                          <a:pt x="0" y="96"/>
                        </a:lnTo>
                        <a:lnTo>
                          <a:pt x="2" y="98"/>
                        </a:lnTo>
                        <a:lnTo>
                          <a:pt x="6" y="98"/>
                        </a:lnTo>
                        <a:lnTo>
                          <a:pt x="6" y="106"/>
                        </a:lnTo>
                        <a:lnTo>
                          <a:pt x="2" y="108"/>
                        </a:lnTo>
                        <a:lnTo>
                          <a:pt x="2" y="110"/>
                        </a:lnTo>
                        <a:lnTo>
                          <a:pt x="10" y="116"/>
                        </a:lnTo>
                        <a:lnTo>
                          <a:pt x="20" y="120"/>
                        </a:lnTo>
                        <a:lnTo>
                          <a:pt x="20" y="126"/>
                        </a:lnTo>
                        <a:lnTo>
                          <a:pt x="24" y="132"/>
                        </a:lnTo>
                        <a:lnTo>
                          <a:pt x="28" y="134"/>
                        </a:lnTo>
                        <a:lnTo>
                          <a:pt x="34" y="136"/>
                        </a:lnTo>
                        <a:lnTo>
                          <a:pt x="36" y="142"/>
                        </a:lnTo>
                        <a:lnTo>
                          <a:pt x="36" y="150"/>
                        </a:lnTo>
                        <a:lnTo>
                          <a:pt x="42" y="152"/>
                        </a:lnTo>
                        <a:lnTo>
                          <a:pt x="46" y="154"/>
                        </a:lnTo>
                        <a:lnTo>
                          <a:pt x="52" y="164"/>
                        </a:lnTo>
                        <a:lnTo>
                          <a:pt x="54" y="172"/>
                        </a:lnTo>
                        <a:lnTo>
                          <a:pt x="56" y="192"/>
                        </a:lnTo>
                        <a:lnTo>
                          <a:pt x="62" y="206"/>
                        </a:lnTo>
                        <a:lnTo>
                          <a:pt x="72" y="224"/>
                        </a:lnTo>
                        <a:lnTo>
                          <a:pt x="78" y="240"/>
                        </a:lnTo>
                        <a:lnTo>
                          <a:pt x="80" y="246"/>
                        </a:lnTo>
                        <a:lnTo>
                          <a:pt x="80" y="252"/>
                        </a:lnTo>
                        <a:lnTo>
                          <a:pt x="78" y="254"/>
                        </a:lnTo>
                        <a:lnTo>
                          <a:pt x="88" y="264"/>
                        </a:lnTo>
                        <a:lnTo>
                          <a:pt x="88" y="272"/>
                        </a:lnTo>
                        <a:lnTo>
                          <a:pt x="90" y="278"/>
                        </a:lnTo>
                        <a:lnTo>
                          <a:pt x="98" y="282"/>
                        </a:lnTo>
                        <a:lnTo>
                          <a:pt x="108" y="288"/>
                        </a:lnTo>
                        <a:lnTo>
                          <a:pt x="110" y="292"/>
                        </a:lnTo>
                        <a:lnTo>
                          <a:pt x="134" y="306"/>
                        </a:lnTo>
                        <a:lnTo>
                          <a:pt x="144" y="314"/>
                        </a:lnTo>
                        <a:lnTo>
                          <a:pt x="152" y="322"/>
                        </a:lnTo>
                        <a:lnTo>
                          <a:pt x="154" y="324"/>
                        </a:lnTo>
                        <a:lnTo>
                          <a:pt x="154" y="322"/>
                        </a:lnTo>
                        <a:lnTo>
                          <a:pt x="156" y="316"/>
                        </a:lnTo>
                        <a:lnTo>
                          <a:pt x="162" y="310"/>
                        </a:lnTo>
                        <a:lnTo>
                          <a:pt x="168" y="308"/>
                        </a:lnTo>
                        <a:lnTo>
                          <a:pt x="174" y="296"/>
                        </a:lnTo>
                        <a:lnTo>
                          <a:pt x="174" y="290"/>
                        </a:lnTo>
                        <a:lnTo>
                          <a:pt x="174" y="288"/>
                        </a:lnTo>
                        <a:lnTo>
                          <a:pt x="164" y="286"/>
                        </a:lnTo>
                        <a:lnTo>
                          <a:pt x="168" y="280"/>
                        </a:lnTo>
                        <a:lnTo>
                          <a:pt x="164" y="278"/>
                        </a:lnTo>
                        <a:lnTo>
                          <a:pt x="164" y="274"/>
                        </a:lnTo>
                        <a:lnTo>
                          <a:pt x="168" y="274"/>
                        </a:lnTo>
                        <a:lnTo>
                          <a:pt x="172" y="280"/>
                        </a:lnTo>
                        <a:lnTo>
                          <a:pt x="170" y="274"/>
                        </a:lnTo>
                        <a:lnTo>
                          <a:pt x="170" y="272"/>
                        </a:lnTo>
                        <a:lnTo>
                          <a:pt x="172" y="270"/>
                        </a:lnTo>
                        <a:lnTo>
                          <a:pt x="168" y="260"/>
                        </a:lnTo>
                        <a:lnTo>
                          <a:pt x="168" y="252"/>
                        </a:lnTo>
                        <a:lnTo>
                          <a:pt x="170" y="250"/>
                        </a:lnTo>
                        <a:lnTo>
                          <a:pt x="172" y="236"/>
                        </a:lnTo>
                        <a:lnTo>
                          <a:pt x="164" y="218"/>
                        </a:lnTo>
                        <a:lnTo>
                          <a:pt x="146" y="214"/>
                        </a:lnTo>
                        <a:lnTo>
                          <a:pt x="150" y="170"/>
                        </a:lnTo>
                        <a:lnTo>
                          <a:pt x="150" y="168"/>
                        </a:lnTo>
                        <a:lnTo>
                          <a:pt x="150" y="164"/>
                        </a:lnTo>
                        <a:lnTo>
                          <a:pt x="150" y="168"/>
                        </a:lnTo>
                        <a:lnTo>
                          <a:pt x="136" y="172"/>
                        </a:lnTo>
                        <a:lnTo>
                          <a:pt x="124" y="172"/>
                        </a:lnTo>
                        <a:lnTo>
                          <a:pt x="120" y="172"/>
                        </a:lnTo>
                        <a:lnTo>
                          <a:pt x="120" y="168"/>
                        </a:lnTo>
                        <a:lnTo>
                          <a:pt x="118" y="164"/>
                        </a:lnTo>
                        <a:lnTo>
                          <a:pt x="116" y="162"/>
                        </a:lnTo>
                        <a:lnTo>
                          <a:pt x="114" y="160"/>
                        </a:lnTo>
                        <a:lnTo>
                          <a:pt x="110" y="156"/>
                        </a:lnTo>
                        <a:lnTo>
                          <a:pt x="106" y="152"/>
                        </a:lnTo>
                        <a:lnTo>
                          <a:pt x="102" y="150"/>
                        </a:lnTo>
                        <a:lnTo>
                          <a:pt x="102" y="142"/>
                        </a:lnTo>
                        <a:lnTo>
                          <a:pt x="102" y="138"/>
                        </a:lnTo>
                        <a:lnTo>
                          <a:pt x="102" y="136"/>
                        </a:lnTo>
                        <a:lnTo>
                          <a:pt x="100" y="132"/>
                        </a:lnTo>
                        <a:lnTo>
                          <a:pt x="98" y="124"/>
                        </a:lnTo>
                        <a:lnTo>
                          <a:pt x="100" y="124"/>
                        </a:lnTo>
                        <a:lnTo>
                          <a:pt x="102" y="124"/>
                        </a:lnTo>
                        <a:lnTo>
                          <a:pt x="106" y="124"/>
                        </a:lnTo>
                        <a:lnTo>
                          <a:pt x="106" y="116"/>
                        </a:lnTo>
                        <a:lnTo>
                          <a:pt x="108" y="114"/>
                        </a:lnTo>
                        <a:lnTo>
                          <a:pt x="110" y="108"/>
                        </a:lnTo>
                        <a:lnTo>
                          <a:pt x="114" y="100"/>
                        </a:lnTo>
                        <a:lnTo>
                          <a:pt x="114" y="96"/>
                        </a:lnTo>
                        <a:lnTo>
                          <a:pt x="118" y="90"/>
                        </a:lnTo>
                        <a:lnTo>
                          <a:pt x="126" y="84"/>
                        </a:lnTo>
                        <a:lnTo>
                          <a:pt x="132" y="82"/>
                        </a:lnTo>
                        <a:lnTo>
                          <a:pt x="138" y="80"/>
                        </a:lnTo>
                        <a:lnTo>
                          <a:pt x="150" y="78"/>
                        </a:lnTo>
                        <a:lnTo>
                          <a:pt x="152" y="78"/>
                        </a:lnTo>
                        <a:lnTo>
                          <a:pt x="154" y="74"/>
                        </a:lnTo>
                        <a:lnTo>
                          <a:pt x="154" y="72"/>
                        </a:lnTo>
                        <a:lnTo>
                          <a:pt x="150" y="70"/>
                        </a:lnTo>
                        <a:lnTo>
                          <a:pt x="144" y="70"/>
                        </a:lnTo>
                        <a:lnTo>
                          <a:pt x="156" y="42"/>
                        </a:lnTo>
                        <a:lnTo>
                          <a:pt x="156" y="38"/>
                        </a:lnTo>
                        <a:lnTo>
                          <a:pt x="152" y="38"/>
                        </a:lnTo>
                        <a:lnTo>
                          <a:pt x="144" y="36"/>
                        </a:lnTo>
                        <a:lnTo>
                          <a:pt x="138" y="34"/>
                        </a:lnTo>
                        <a:lnTo>
                          <a:pt x="134" y="34"/>
                        </a:lnTo>
                        <a:lnTo>
                          <a:pt x="128" y="34"/>
                        </a:lnTo>
                        <a:lnTo>
                          <a:pt x="128" y="36"/>
                        </a:lnTo>
                        <a:lnTo>
                          <a:pt x="120" y="34"/>
                        </a:lnTo>
                        <a:lnTo>
                          <a:pt x="116" y="32"/>
                        </a:lnTo>
                        <a:lnTo>
                          <a:pt x="116" y="28"/>
                        </a:lnTo>
                        <a:lnTo>
                          <a:pt x="116" y="24"/>
                        </a:lnTo>
                        <a:lnTo>
                          <a:pt x="106" y="24"/>
                        </a:lnTo>
                        <a:lnTo>
                          <a:pt x="102" y="20"/>
                        </a:lnTo>
                        <a:lnTo>
                          <a:pt x="100" y="18"/>
                        </a:lnTo>
                        <a:lnTo>
                          <a:pt x="98" y="14"/>
                        </a:lnTo>
                        <a:lnTo>
                          <a:pt x="92" y="8"/>
                        </a:lnTo>
                        <a:lnTo>
                          <a:pt x="90" y="6"/>
                        </a:lnTo>
                        <a:lnTo>
                          <a:pt x="90" y="0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3" name="Freeform 1740"/>
                  <p:cNvSpPr/>
                  <p:nvPr/>
                </p:nvSpPr>
                <p:spPr bwMode="auto">
                  <a:xfrm>
                    <a:off x="7712075" y="5000625"/>
                    <a:ext cx="184150" cy="244475"/>
                  </a:xfrm>
                  <a:custGeom>
                    <a:avLst/>
                    <a:gdLst>
                      <a:gd name="T0" fmla="*/ 54 w 116"/>
                      <a:gd name="T1" fmla="*/ 4 h 154"/>
                      <a:gd name="T2" fmla="*/ 24 w 116"/>
                      <a:gd name="T3" fmla="*/ 4 h 154"/>
                      <a:gd name="T4" fmla="*/ 16 w 116"/>
                      <a:gd name="T5" fmla="*/ 16 h 154"/>
                      <a:gd name="T6" fmla="*/ 10 w 116"/>
                      <a:gd name="T7" fmla="*/ 26 h 154"/>
                      <a:gd name="T8" fmla="*/ 0 w 116"/>
                      <a:gd name="T9" fmla="*/ 52 h 154"/>
                      <a:gd name="T10" fmla="*/ 14 w 116"/>
                      <a:gd name="T11" fmla="*/ 64 h 154"/>
                      <a:gd name="T12" fmla="*/ 18 w 116"/>
                      <a:gd name="T13" fmla="*/ 70 h 154"/>
                      <a:gd name="T14" fmla="*/ 26 w 116"/>
                      <a:gd name="T15" fmla="*/ 78 h 154"/>
                      <a:gd name="T16" fmla="*/ 28 w 116"/>
                      <a:gd name="T17" fmla="*/ 84 h 154"/>
                      <a:gd name="T18" fmla="*/ 36 w 116"/>
                      <a:gd name="T19" fmla="*/ 90 h 154"/>
                      <a:gd name="T20" fmla="*/ 44 w 116"/>
                      <a:gd name="T21" fmla="*/ 98 h 154"/>
                      <a:gd name="T22" fmla="*/ 50 w 116"/>
                      <a:gd name="T23" fmla="*/ 98 h 154"/>
                      <a:gd name="T24" fmla="*/ 60 w 116"/>
                      <a:gd name="T25" fmla="*/ 108 h 154"/>
                      <a:gd name="T26" fmla="*/ 68 w 116"/>
                      <a:gd name="T27" fmla="*/ 116 h 154"/>
                      <a:gd name="T28" fmla="*/ 68 w 116"/>
                      <a:gd name="T29" fmla="*/ 126 h 154"/>
                      <a:gd name="T30" fmla="*/ 60 w 116"/>
                      <a:gd name="T31" fmla="*/ 138 h 154"/>
                      <a:gd name="T32" fmla="*/ 54 w 116"/>
                      <a:gd name="T33" fmla="*/ 150 h 154"/>
                      <a:gd name="T34" fmla="*/ 64 w 116"/>
                      <a:gd name="T35" fmla="*/ 150 h 154"/>
                      <a:gd name="T36" fmla="*/ 74 w 116"/>
                      <a:gd name="T37" fmla="*/ 154 h 154"/>
                      <a:gd name="T38" fmla="*/ 92 w 116"/>
                      <a:gd name="T39" fmla="*/ 154 h 154"/>
                      <a:gd name="T40" fmla="*/ 100 w 116"/>
                      <a:gd name="T41" fmla="*/ 154 h 154"/>
                      <a:gd name="T42" fmla="*/ 106 w 116"/>
                      <a:gd name="T43" fmla="*/ 146 h 154"/>
                      <a:gd name="T44" fmla="*/ 110 w 116"/>
                      <a:gd name="T45" fmla="*/ 136 h 154"/>
                      <a:gd name="T46" fmla="*/ 110 w 116"/>
                      <a:gd name="T47" fmla="*/ 122 h 154"/>
                      <a:gd name="T48" fmla="*/ 114 w 116"/>
                      <a:gd name="T49" fmla="*/ 112 h 154"/>
                      <a:gd name="T50" fmla="*/ 116 w 116"/>
                      <a:gd name="T51" fmla="*/ 96 h 154"/>
                      <a:gd name="T52" fmla="*/ 114 w 116"/>
                      <a:gd name="T53" fmla="*/ 88 h 154"/>
                      <a:gd name="T54" fmla="*/ 106 w 116"/>
                      <a:gd name="T55" fmla="*/ 90 h 154"/>
                      <a:gd name="T56" fmla="*/ 106 w 116"/>
                      <a:gd name="T57" fmla="*/ 82 h 154"/>
                      <a:gd name="T58" fmla="*/ 104 w 116"/>
                      <a:gd name="T59" fmla="*/ 60 h 154"/>
                      <a:gd name="T60" fmla="*/ 96 w 116"/>
                      <a:gd name="T61" fmla="*/ 56 h 154"/>
                      <a:gd name="T62" fmla="*/ 92 w 116"/>
                      <a:gd name="T63" fmla="*/ 52 h 154"/>
                      <a:gd name="T64" fmla="*/ 88 w 116"/>
                      <a:gd name="T65" fmla="*/ 52 h 154"/>
                      <a:gd name="T66" fmla="*/ 72 w 116"/>
                      <a:gd name="T67" fmla="*/ 50 h 154"/>
                      <a:gd name="T68" fmla="*/ 70 w 116"/>
                      <a:gd name="T69" fmla="*/ 42 h 154"/>
                      <a:gd name="T70" fmla="*/ 70 w 116"/>
                      <a:gd name="T71" fmla="*/ 26 h 154"/>
                      <a:gd name="T72" fmla="*/ 64 w 116"/>
                      <a:gd name="T73" fmla="*/ 16 h 154"/>
                      <a:gd name="T74" fmla="*/ 60 w 116"/>
                      <a:gd name="T75" fmla="*/ 12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6" h="154">
                        <a:moveTo>
                          <a:pt x="60" y="12"/>
                        </a:moveTo>
                        <a:lnTo>
                          <a:pt x="54" y="4"/>
                        </a:lnTo>
                        <a:lnTo>
                          <a:pt x="42" y="0"/>
                        </a:lnTo>
                        <a:lnTo>
                          <a:pt x="24" y="4"/>
                        </a:lnTo>
                        <a:lnTo>
                          <a:pt x="18" y="8"/>
                        </a:lnTo>
                        <a:lnTo>
                          <a:pt x="16" y="16"/>
                        </a:lnTo>
                        <a:lnTo>
                          <a:pt x="14" y="22"/>
                        </a:lnTo>
                        <a:lnTo>
                          <a:pt x="10" y="26"/>
                        </a:lnTo>
                        <a:lnTo>
                          <a:pt x="10" y="32"/>
                        </a:lnTo>
                        <a:lnTo>
                          <a:pt x="0" y="52"/>
                        </a:lnTo>
                        <a:lnTo>
                          <a:pt x="10" y="56"/>
                        </a:lnTo>
                        <a:lnTo>
                          <a:pt x="14" y="64"/>
                        </a:lnTo>
                        <a:lnTo>
                          <a:pt x="16" y="68"/>
                        </a:lnTo>
                        <a:lnTo>
                          <a:pt x="18" y="70"/>
                        </a:lnTo>
                        <a:lnTo>
                          <a:pt x="24" y="72"/>
                        </a:lnTo>
                        <a:lnTo>
                          <a:pt x="26" y="78"/>
                        </a:lnTo>
                        <a:lnTo>
                          <a:pt x="28" y="82"/>
                        </a:lnTo>
                        <a:lnTo>
                          <a:pt x="28" y="84"/>
                        </a:lnTo>
                        <a:lnTo>
                          <a:pt x="32" y="88"/>
                        </a:lnTo>
                        <a:lnTo>
                          <a:pt x="36" y="90"/>
                        </a:lnTo>
                        <a:lnTo>
                          <a:pt x="42" y="96"/>
                        </a:lnTo>
                        <a:lnTo>
                          <a:pt x="44" y="98"/>
                        </a:lnTo>
                        <a:lnTo>
                          <a:pt x="46" y="98"/>
                        </a:lnTo>
                        <a:lnTo>
                          <a:pt x="50" y="98"/>
                        </a:lnTo>
                        <a:lnTo>
                          <a:pt x="58" y="102"/>
                        </a:lnTo>
                        <a:lnTo>
                          <a:pt x="60" y="108"/>
                        </a:lnTo>
                        <a:lnTo>
                          <a:pt x="64" y="112"/>
                        </a:lnTo>
                        <a:lnTo>
                          <a:pt x="68" y="116"/>
                        </a:lnTo>
                        <a:lnTo>
                          <a:pt x="68" y="118"/>
                        </a:lnTo>
                        <a:lnTo>
                          <a:pt x="68" y="126"/>
                        </a:lnTo>
                        <a:lnTo>
                          <a:pt x="64" y="134"/>
                        </a:lnTo>
                        <a:lnTo>
                          <a:pt x="60" y="138"/>
                        </a:lnTo>
                        <a:lnTo>
                          <a:pt x="54" y="148"/>
                        </a:lnTo>
                        <a:lnTo>
                          <a:pt x="54" y="150"/>
                        </a:lnTo>
                        <a:lnTo>
                          <a:pt x="60" y="150"/>
                        </a:lnTo>
                        <a:lnTo>
                          <a:pt x="64" y="150"/>
                        </a:lnTo>
                        <a:lnTo>
                          <a:pt x="70" y="150"/>
                        </a:lnTo>
                        <a:lnTo>
                          <a:pt x="74" y="154"/>
                        </a:lnTo>
                        <a:lnTo>
                          <a:pt x="80" y="154"/>
                        </a:lnTo>
                        <a:lnTo>
                          <a:pt x="92" y="154"/>
                        </a:lnTo>
                        <a:lnTo>
                          <a:pt x="98" y="154"/>
                        </a:lnTo>
                        <a:lnTo>
                          <a:pt x="100" y="154"/>
                        </a:lnTo>
                        <a:lnTo>
                          <a:pt x="104" y="150"/>
                        </a:lnTo>
                        <a:lnTo>
                          <a:pt x="106" y="146"/>
                        </a:lnTo>
                        <a:lnTo>
                          <a:pt x="108" y="140"/>
                        </a:lnTo>
                        <a:lnTo>
                          <a:pt x="110" y="136"/>
                        </a:lnTo>
                        <a:lnTo>
                          <a:pt x="110" y="128"/>
                        </a:lnTo>
                        <a:lnTo>
                          <a:pt x="110" y="122"/>
                        </a:lnTo>
                        <a:lnTo>
                          <a:pt x="114" y="120"/>
                        </a:lnTo>
                        <a:lnTo>
                          <a:pt x="114" y="112"/>
                        </a:lnTo>
                        <a:lnTo>
                          <a:pt x="114" y="102"/>
                        </a:lnTo>
                        <a:lnTo>
                          <a:pt x="116" y="96"/>
                        </a:lnTo>
                        <a:lnTo>
                          <a:pt x="116" y="88"/>
                        </a:lnTo>
                        <a:lnTo>
                          <a:pt x="114" y="88"/>
                        </a:lnTo>
                        <a:lnTo>
                          <a:pt x="108" y="90"/>
                        </a:lnTo>
                        <a:lnTo>
                          <a:pt x="106" y="90"/>
                        </a:lnTo>
                        <a:lnTo>
                          <a:pt x="106" y="88"/>
                        </a:lnTo>
                        <a:lnTo>
                          <a:pt x="106" y="82"/>
                        </a:lnTo>
                        <a:lnTo>
                          <a:pt x="106" y="64"/>
                        </a:lnTo>
                        <a:lnTo>
                          <a:pt x="104" y="60"/>
                        </a:lnTo>
                        <a:lnTo>
                          <a:pt x="98" y="56"/>
                        </a:lnTo>
                        <a:lnTo>
                          <a:pt x="96" y="56"/>
                        </a:lnTo>
                        <a:lnTo>
                          <a:pt x="92" y="54"/>
                        </a:lnTo>
                        <a:lnTo>
                          <a:pt x="92" y="52"/>
                        </a:lnTo>
                        <a:lnTo>
                          <a:pt x="90" y="50"/>
                        </a:lnTo>
                        <a:lnTo>
                          <a:pt x="88" y="52"/>
                        </a:lnTo>
                        <a:lnTo>
                          <a:pt x="78" y="52"/>
                        </a:lnTo>
                        <a:lnTo>
                          <a:pt x="72" y="50"/>
                        </a:lnTo>
                        <a:lnTo>
                          <a:pt x="70" y="46"/>
                        </a:lnTo>
                        <a:lnTo>
                          <a:pt x="70" y="42"/>
                        </a:lnTo>
                        <a:lnTo>
                          <a:pt x="68" y="34"/>
                        </a:lnTo>
                        <a:lnTo>
                          <a:pt x="70" y="26"/>
                        </a:lnTo>
                        <a:lnTo>
                          <a:pt x="68" y="22"/>
                        </a:lnTo>
                        <a:lnTo>
                          <a:pt x="64" y="16"/>
                        </a:lnTo>
                        <a:lnTo>
                          <a:pt x="60" y="12"/>
                        </a:lnTo>
                        <a:lnTo>
                          <a:pt x="60" y="12"/>
                        </a:lnTo>
                        <a:lnTo>
                          <a:pt x="60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4" name="Freeform 1741"/>
                  <p:cNvSpPr>
                    <a:spLocks noEditPoints="1"/>
                  </p:cNvSpPr>
                  <p:nvPr/>
                </p:nvSpPr>
                <p:spPr bwMode="auto">
                  <a:xfrm>
                    <a:off x="7242175" y="4168775"/>
                    <a:ext cx="136525" cy="79375"/>
                  </a:xfrm>
                  <a:custGeom>
                    <a:avLst/>
                    <a:gdLst>
                      <a:gd name="T0" fmla="*/ 6 w 86"/>
                      <a:gd name="T1" fmla="*/ 0 h 50"/>
                      <a:gd name="T2" fmla="*/ 2 w 86"/>
                      <a:gd name="T3" fmla="*/ 4 h 50"/>
                      <a:gd name="T4" fmla="*/ 0 w 86"/>
                      <a:gd name="T5" fmla="*/ 12 h 50"/>
                      <a:gd name="T6" fmla="*/ 6 w 86"/>
                      <a:gd name="T7" fmla="*/ 18 h 50"/>
                      <a:gd name="T8" fmla="*/ 12 w 86"/>
                      <a:gd name="T9" fmla="*/ 26 h 50"/>
                      <a:gd name="T10" fmla="*/ 22 w 86"/>
                      <a:gd name="T11" fmla="*/ 30 h 50"/>
                      <a:gd name="T12" fmla="*/ 28 w 86"/>
                      <a:gd name="T13" fmla="*/ 34 h 50"/>
                      <a:gd name="T14" fmla="*/ 30 w 86"/>
                      <a:gd name="T15" fmla="*/ 40 h 50"/>
                      <a:gd name="T16" fmla="*/ 46 w 86"/>
                      <a:gd name="T17" fmla="*/ 42 h 50"/>
                      <a:gd name="T18" fmla="*/ 46 w 86"/>
                      <a:gd name="T19" fmla="*/ 40 h 50"/>
                      <a:gd name="T20" fmla="*/ 40 w 86"/>
                      <a:gd name="T21" fmla="*/ 42 h 50"/>
                      <a:gd name="T22" fmla="*/ 46 w 86"/>
                      <a:gd name="T23" fmla="*/ 36 h 50"/>
                      <a:gd name="T24" fmla="*/ 38 w 86"/>
                      <a:gd name="T25" fmla="*/ 32 h 50"/>
                      <a:gd name="T26" fmla="*/ 48 w 86"/>
                      <a:gd name="T27" fmla="*/ 18 h 50"/>
                      <a:gd name="T28" fmla="*/ 54 w 86"/>
                      <a:gd name="T29" fmla="*/ 14 h 50"/>
                      <a:gd name="T30" fmla="*/ 64 w 86"/>
                      <a:gd name="T31" fmla="*/ 30 h 50"/>
                      <a:gd name="T32" fmla="*/ 72 w 86"/>
                      <a:gd name="T33" fmla="*/ 32 h 50"/>
                      <a:gd name="T34" fmla="*/ 72 w 86"/>
                      <a:gd name="T35" fmla="*/ 48 h 50"/>
                      <a:gd name="T36" fmla="*/ 82 w 86"/>
                      <a:gd name="T37" fmla="*/ 50 h 50"/>
                      <a:gd name="T38" fmla="*/ 86 w 86"/>
                      <a:gd name="T39" fmla="*/ 44 h 50"/>
                      <a:gd name="T40" fmla="*/ 86 w 86"/>
                      <a:gd name="T41" fmla="*/ 34 h 50"/>
                      <a:gd name="T42" fmla="*/ 84 w 86"/>
                      <a:gd name="T43" fmla="*/ 26 h 50"/>
                      <a:gd name="T44" fmla="*/ 64 w 86"/>
                      <a:gd name="T45" fmla="*/ 4 h 50"/>
                      <a:gd name="T46" fmla="*/ 48 w 86"/>
                      <a:gd name="T47" fmla="*/ 8 h 50"/>
                      <a:gd name="T48" fmla="*/ 26 w 86"/>
                      <a:gd name="T49" fmla="*/ 14 h 50"/>
                      <a:gd name="T50" fmla="*/ 20 w 86"/>
                      <a:gd name="T51" fmla="*/ 12 h 50"/>
                      <a:gd name="T52" fmla="*/ 16 w 86"/>
                      <a:gd name="T53" fmla="*/ 14 h 50"/>
                      <a:gd name="T54" fmla="*/ 8 w 86"/>
                      <a:gd name="T55" fmla="*/ 0 h 50"/>
                      <a:gd name="T56" fmla="*/ 8 w 86"/>
                      <a:gd name="T57" fmla="*/ 0 h 50"/>
                      <a:gd name="T58" fmla="*/ 22 w 86"/>
                      <a:gd name="T59" fmla="*/ 44 h 50"/>
                      <a:gd name="T60" fmla="*/ 20 w 86"/>
                      <a:gd name="T61" fmla="*/ 40 h 50"/>
                      <a:gd name="T62" fmla="*/ 20 w 86"/>
                      <a:gd name="T63" fmla="*/ 4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6" h="50">
                        <a:moveTo>
                          <a:pt x="8" y="0"/>
                        </a:move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0" y="12"/>
                        </a:lnTo>
                        <a:lnTo>
                          <a:pt x="2" y="14"/>
                        </a:lnTo>
                        <a:lnTo>
                          <a:pt x="6" y="18"/>
                        </a:lnTo>
                        <a:lnTo>
                          <a:pt x="2" y="26"/>
                        </a:lnTo>
                        <a:lnTo>
                          <a:pt x="12" y="26"/>
                        </a:lnTo>
                        <a:lnTo>
                          <a:pt x="18" y="26"/>
                        </a:lnTo>
                        <a:lnTo>
                          <a:pt x="22" y="30"/>
                        </a:lnTo>
                        <a:lnTo>
                          <a:pt x="22" y="34"/>
                        </a:lnTo>
                        <a:lnTo>
                          <a:pt x="28" y="34"/>
                        </a:lnTo>
                        <a:lnTo>
                          <a:pt x="30" y="34"/>
                        </a:lnTo>
                        <a:lnTo>
                          <a:pt x="30" y="40"/>
                        </a:lnTo>
                        <a:lnTo>
                          <a:pt x="38" y="42"/>
                        </a:lnTo>
                        <a:lnTo>
                          <a:pt x="46" y="42"/>
                        </a:lnTo>
                        <a:lnTo>
                          <a:pt x="48" y="42"/>
                        </a:lnTo>
                        <a:lnTo>
                          <a:pt x="46" y="40"/>
                        </a:lnTo>
                        <a:lnTo>
                          <a:pt x="44" y="40"/>
                        </a:lnTo>
                        <a:lnTo>
                          <a:pt x="40" y="42"/>
                        </a:lnTo>
                        <a:lnTo>
                          <a:pt x="40" y="40"/>
                        </a:lnTo>
                        <a:lnTo>
                          <a:pt x="46" y="36"/>
                        </a:lnTo>
                        <a:lnTo>
                          <a:pt x="44" y="32"/>
                        </a:lnTo>
                        <a:lnTo>
                          <a:pt x="38" y="32"/>
                        </a:lnTo>
                        <a:lnTo>
                          <a:pt x="38" y="26"/>
                        </a:lnTo>
                        <a:lnTo>
                          <a:pt x="48" y="18"/>
                        </a:lnTo>
                        <a:lnTo>
                          <a:pt x="50" y="14"/>
                        </a:lnTo>
                        <a:lnTo>
                          <a:pt x="54" y="14"/>
                        </a:lnTo>
                        <a:lnTo>
                          <a:pt x="56" y="14"/>
                        </a:lnTo>
                        <a:lnTo>
                          <a:pt x="64" y="30"/>
                        </a:lnTo>
                        <a:lnTo>
                          <a:pt x="74" y="26"/>
                        </a:lnTo>
                        <a:lnTo>
                          <a:pt x="72" y="32"/>
                        </a:lnTo>
                        <a:lnTo>
                          <a:pt x="68" y="44"/>
                        </a:lnTo>
                        <a:lnTo>
                          <a:pt x="72" y="48"/>
                        </a:lnTo>
                        <a:lnTo>
                          <a:pt x="76" y="50"/>
                        </a:lnTo>
                        <a:lnTo>
                          <a:pt x="82" y="50"/>
                        </a:lnTo>
                        <a:lnTo>
                          <a:pt x="84" y="48"/>
                        </a:lnTo>
                        <a:lnTo>
                          <a:pt x="86" y="44"/>
                        </a:lnTo>
                        <a:lnTo>
                          <a:pt x="86" y="40"/>
                        </a:lnTo>
                        <a:lnTo>
                          <a:pt x="86" y="34"/>
                        </a:lnTo>
                        <a:lnTo>
                          <a:pt x="84" y="32"/>
                        </a:lnTo>
                        <a:lnTo>
                          <a:pt x="84" y="26"/>
                        </a:lnTo>
                        <a:lnTo>
                          <a:pt x="74" y="16"/>
                        </a:lnTo>
                        <a:lnTo>
                          <a:pt x="64" y="4"/>
                        </a:lnTo>
                        <a:lnTo>
                          <a:pt x="50" y="0"/>
                        </a:lnTo>
                        <a:lnTo>
                          <a:pt x="48" y="8"/>
                        </a:lnTo>
                        <a:lnTo>
                          <a:pt x="36" y="12"/>
                        </a:lnTo>
                        <a:lnTo>
                          <a:pt x="26" y="14"/>
                        </a:lnTo>
                        <a:lnTo>
                          <a:pt x="22" y="12"/>
                        </a:lnTo>
                        <a:lnTo>
                          <a:pt x="20" y="12"/>
                        </a:lnTo>
                        <a:lnTo>
                          <a:pt x="18" y="12"/>
                        </a:lnTo>
                        <a:lnTo>
                          <a:pt x="16" y="14"/>
                        </a:lnTo>
                        <a:lnTo>
                          <a:pt x="12" y="14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  <a:moveTo>
                          <a:pt x="20" y="40"/>
                        </a:moveTo>
                        <a:lnTo>
                          <a:pt x="22" y="44"/>
                        </a:lnTo>
                        <a:lnTo>
                          <a:pt x="22" y="42"/>
                        </a:lnTo>
                        <a:lnTo>
                          <a:pt x="20" y="40"/>
                        </a:lnTo>
                        <a:lnTo>
                          <a:pt x="20" y="40"/>
                        </a:lnTo>
                        <a:lnTo>
                          <a:pt x="20" y="4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5" name="Freeform 1742"/>
                  <p:cNvSpPr>
                    <a:spLocks noEditPoints="1"/>
                  </p:cNvSpPr>
                  <p:nvPr/>
                </p:nvSpPr>
                <p:spPr bwMode="auto">
                  <a:xfrm>
                    <a:off x="7146925" y="4019550"/>
                    <a:ext cx="95250" cy="107950"/>
                  </a:xfrm>
                  <a:custGeom>
                    <a:avLst/>
                    <a:gdLst>
                      <a:gd name="T0" fmla="*/ 24 w 60"/>
                      <a:gd name="T1" fmla="*/ 62 h 68"/>
                      <a:gd name="T2" fmla="*/ 24 w 60"/>
                      <a:gd name="T3" fmla="*/ 62 h 68"/>
                      <a:gd name="T4" fmla="*/ 22 w 60"/>
                      <a:gd name="T5" fmla="*/ 54 h 68"/>
                      <a:gd name="T6" fmla="*/ 22 w 60"/>
                      <a:gd name="T7" fmla="*/ 52 h 68"/>
                      <a:gd name="T8" fmla="*/ 24 w 60"/>
                      <a:gd name="T9" fmla="*/ 52 h 68"/>
                      <a:gd name="T10" fmla="*/ 28 w 60"/>
                      <a:gd name="T11" fmla="*/ 54 h 68"/>
                      <a:gd name="T12" fmla="*/ 32 w 60"/>
                      <a:gd name="T13" fmla="*/ 56 h 68"/>
                      <a:gd name="T14" fmla="*/ 36 w 60"/>
                      <a:gd name="T15" fmla="*/ 66 h 68"/>
                      <a:gd name="T16" fmla="*/ 42 w 60"/>
                      <a:gd name="T17" fmla="*/ 66 h 68"/>
                      <a:gd name="T18" fmla="*/ 44 w 60"/>
                      <a:gd name="T19" fmla="*/ 68 h 68"/>
                      <a:gd name="T20" fmla="*/ 48 w 60"/>
                      <a:gd name="T21" fmla="*/ 68 h 68"/>
                      <a:gd name="T22" fmla="*/ 50 w 60"/>
                      <a:gd name="T23" fmla="*/ 68 h 68"/>
                      <a:gd name="T24" fmla="*/ 50 w 60"/>
                      <a:gd name="T25" fmla="*/ 66 h 68"/>
                      <a:gd name="T26" fmla="*/ 60 w 60"/>
                      <a:gd name="T27" fmla="*/ 0 h 68"/>
                      <a:gd name="T28" fmla="*/ 50 w 60"/>
                      <a:gd name="T29" fmla="*/ 4 h 68"/>
                      <a:gd name="T30" fmla="*/ 44 w 60"/>
                      <a:gd name="T31" fmla="*/ 6 h 68"/>
                      <a:gd name="T32" fmla="*/ 42 w 60"/>
                      <a:gd name="T33" fmla="*/ 8 h 68"/>
                      <a:gd name="T34" fmla="*/ 40 w 60"/>
                      <a:gd name="T35" fmla="*/ 10 h 68"/>
                      <a:gd name="T36" fmla="*/ 32 w 60"/>
                      <a:gd name="T37" fmla="*/ 14 h 68"/>
                      <a:gd name="T38" fmla="*/ 28 w 60"/>
                      <a:gd name="T39" fmla="*/ 14 h 68"/>
                      <a:gd name="T40" fmla="*/ 24 w 60"/>
                      <a:gd name="T41" fmla="*/ 14 h 68"/>
                      <a:gd name="T42" fmla="*/ 22 w 60"/>
                      <a:gd name="T43" fmla="*/ 10 h 68"/>
                      <a:gd name="T44" fmla="*/ 16 w 60"/>
                      <a:gd name="T45" fmla="*/ 10 h 68"/>
                      <a:gd name="T46" fmla="*/ 6 w 60"/>
                      <a:gd name="T47" fmla="*/ 16 h 68"/>
                      <a:gd name="T48" fmla="*/ 6 w 60"/>
                      <a:gd name="T49" fmla="*/ 20 h 68"/>
                      <a:gd name="T50" fmla="*/ 6 w 60"/>
                      <a:gd name="T51" fmla="*/ 28 h 68"/>
                      <a:gd name="T52" fmla="*/ 4 w 60"/>
                      <a:gd name="T53" fmla="*/ 30 h 68"/>
                      <a:gd name="T54" fmla="*/ 0 w 60"/>
                      <a:gd name="T55" fmla="*/ 30 h 68"/>
                      <a:gd name="T56" fmla="*/ 0 w 60"/>
                      <a:gd name="T57" fmla="*/ 34 h 68"/>
                      <a:gd name="T58" fmla="*/ 0 w 60"/>
                      <a:gd name="T59" fmla="*/ 38 h 68"/>
                      <a:gd name="T60" fmla="*/ 4 w 60"/>
                      <a:gd name="T61" fmla="*/ 42 h 68"/>
                      <a:gd name="T62" fmla="*/ 8 w 60"/>
                      <a:gd name="T63" fmla="*/ 44 h 68"/>
                      <a:gd name="T64" fmla="*/ 10 w 60"/>
                      <a:gd name="T65" fmla="*/ 52 h 68"/>
                      <a:gd name="T66" fmla="*/ 14 w 60"/>
                      <a:gd name="T67" fmla="*/ 56 h 68"/>
                      <a:gd name="T68" fmla="*/ 16 w 60"/>
                      <a:gd name="T69" fmla="*/ 58 h 68"/>
                      <a:gd name="T70" fmla="*/ 18 w 60"/>
                      <a:gd name="T71" fmla="*/ 62 h 68"/>
                      <a:gd name="T72" fmla="*/ 24 w 60"/>
                      <a:gd name="T73" fmla="*/ 62 h 68"/>
                      <a:gd name="T74" fmla="*/ 24 w 60"/>
                      <a:gd name="T75" fmla="*/ 62 h 68"/>
                      <a:gd name="T76" fmla="*/ 24 w 60"/>
                      <a:gd name="T77" fmla="*/ 62 h 68"/>
                      <a:gd name="T78" fmla="*/ 14 w 60"/>
                      <a:gd name="T79" fmla="*/ 42 h 68"/>
                      <a:gd name="T80" fmla="*/ 14 w 60"/>
                      <a:gd name="T81" fmla="*/ 42 h 68"/>
                      <a:gd name="T82" fmla="*/ 16 w 60"/>
                      <a:gd name="T83" fmla="*/ 44 h 68"/>
                      <a:gd name="T84" fmla="*/ 18 w 60"/>
                      <a:gd name="T85" fmla="*/ 44 h 68"/>
                      <a:gd name="T86" fmla="*/ 16 w 60"/>
                      <a:gd name="T87" fmla="*/ 46 h 68"/>
                      <a:gd name="T88" fmla="*/ 14 w 60"/>
                      <a:gd name="T89" fmla="*/ 46 h 68"/>
                      <a:gd name="T90" fmla="*/ 10 w 60"/>
                      <a:gd name="T91" fmla="*/ 44 h 68"/>
                      <a:gd name="T92" fmla="*/ 14 w 60"/>
                      <a:gd name="T93" fmla="*/ 42 h 68"/>
                      <a:gd name="T94" fmla="*/ 14 w 60"/>
                      <a:gd name="T95" fmla="*/ 42 h 68"/>
                      <a:gd name="T96" fmla="*/ 14 w 60"/>
                      <a:gd name="T97" fmla="*/ 42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60" h="68">
                        <a:moveTo>
                          <a:pt x="24" y="62"/>
                        </a:moveTo>
                        <a:lnTo>
                          <a:pt x="24" y="62"/>
                        </a:lnTo>
                        <a:lnTo>
                          <a:pt x="22" y="54"/>
                        </a:lnTo>
                        <a:lnTo>
                          <a:pt x="22" y="52"/>
                        </a:lnTo>
                        <a:lnTo>
                          <a:pt x="24" y="52"/>
                        </a:lnTo>
                        <a:lnTo>
                          <a:pt x="28" y="54"/>
                        </a:lnTo>
                        <a:lnTo>
                          <a:pt x="32" y="56"/>
                        </a:lnTo>
                        <a:lnTo>
                          <a:pt x="36" y="66"/>
                        </a:lnTo>
                        <a:lnTo>
                          <a:pt x="42" y="66"/>
                        </a:lnTo>
                        <a:lnTo>
                          <a:pt x="44" y="68"/>
                        </a:lnTo>
                        <a:lnTo>
                          <a:pt x="48" y="68"/>
                        </a:lnTo>
                        <a:lnTo>
                          <a:pt x="50" y="68"/>
                        </a:lnTo>
                        <a:lnTo>
                          <a:pt x="50" y="66"/>
                        </a:lnTo>
                        <a:lnTo>
                          <a:pt x="60" y="0"/>
                        </a:lnTo>
                        <a:lnTo>
                          <a:pt x="50" y="4"/>
                        </a:lnTo>
                        <a:lnTo>
                          <a:pt x="44" y="6"/>
                        </a:lnTo>
                        <a:lnTo>
                          <a:pt x="42" y="8"/>
                        </a:lnTo>
                        <a:lnTo>
                          <a:pt x="40" y="10"/>
                        </a:lnTo>
                        <a:lnTo>
                          <a:pt x="32" y="14"/>
                        </a:lnTo>
                        <a:lnTo>
                          <a:pt x="28" y="14"/>
                        </a:lnTo>
                        <a:lnTo>
                          <a:pt x="24" y="14"/>
                        </a:lnTo>
                        <a:lnTo>
                          <a:pt x="22" y="10"/>
                        </a:lnTo>
                        <a:lnTo>
                          <a:pt x="16" y="10"/>
                        </a:lnTo>
                        <a:lnTo>
                          <a:pt x="6" y="16"/>
                        </a:lnTo>
                        <a:lnTo>
                          <a:pt x="6" y="20"/>
                        </a:lnTo>
                        <a:lnTo>
                          <a:pt x="6" y="28"/>
                        </a:lnTo>
                        <a:lnTo>
                          <a:pt x="4" y="30"/>
                        </a:lnTo>
                        <a:lnTo>
                          <a:pt x="0" y="30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4" y="42"/>
                        </a:lnTo>
                        <a:lnTo>
                          <a:pt x="8" y="44"/>
                        </a:lnTo>
                        <a:lnTo>
                          <a:pt x="10" y="52"/>
                        </a:lnTo>
                        <a:lnTo>
                          <a:pt x="14" y="56"/>
                        </a:lnTo>
                        <a:lnTo>
                          <a:pt x="16" y="58"/>
                        </a:lnTo>
                        <a:lnTo>
                          <a:pt x="18" y="62"/>
                        </a:lnTo>
                        <a:lnTo>
                          <a:pt x="24" y="62"/>
                        </a:lnTo>
                        <a:lnTo>
                          <a:pt x="24" y="62"/>
                        </a:lnTo>
                        <a:lnTo>
                          <a:pt x="24" y="62"/>
                        </a:lnTo>
                        <a:close/>
                        <a:moveTo>
                          <a:pt x="14" y="42"/>
                        </a:moveTo>
                        <a:lnTo>
                          <a:pt x="14" y="42"/>
                        </a:lnTo>
                        <a:lnTo>
                          <a:pt x="16" y="44"/>
                        </a:lnTo>
                        <a:lnTo>
                          <a:pt x="18" y="44"/>
                        </a:lnTo>
                        <a:lnTo>
                          <a:pt x="16" y="46"/>
                        </a:lnTo>
                        <a:lnTo>
                          <a:pt x="14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4" y="42"/>
                        </a:lnTo>
                        <a:lnTo>
                          <a:pt x="14" y="4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6" name="Freeform 1743"/>
                  <p:cNvSpPr/>
                  <p:nvPr/>
                </p:nvSpPr>
                <p:spPr bwMode="auto">
                  <a:xfrm>
                    <a:off x="6461125" y="3479800"/>
                    <a:ext cx="688975" cy="527050"/>
                  </a:xfrm>
                  <a:custGeom>
                    <a:avLst/>
                    <a:gdLst>
                      <a:gd name="T0" fmla="*/ 8 w 434"/>
                      <a:gd name="T1" fmla="*/ 22 h 332"/>
                      <a:gd name="T2" fmla="*/ 28 w 434"/>
                      <a:gd name="T3" fmla="*/ 60 h 332"/>
                      <a:gd name="T4" fmla="*/ 28 w 434"/>
                      <a:gd name="T5" fmla="*/ 100 h 332"/>
                      <a:gd name="T6" fmla="*/ 64 w 434"/>
                      <a:gd name="T7" fmla="*/ 132 h 332"/>
                      <a:gd name="T8" fmla="*/ 72 w 434"/>
                      <a:gd name="T9" fmla="*/ 158 h 332"/>
                      <a:gd name="T10" fmla="*/ 98 w 434"/>
                      <a:gd name="T11" fmla="*/ 186 h 332"/>
                      <a:gd name="T12" fmla="*/ 108 w 434"/>
                      <a:gd name="T13" fmla="*/ 180 h 332"/>
                      <a:gd name="T14" fmla="*/ 92 w 434"/>
                      <a:gd name="T15" fmla="*/ 166 h 332"/>
                      <a:gd name="T16" fmla="*/ 86 w 434"/>
                      <a:gd name="T17" fmla="*/ 136 h 332"/>
                      <a:gd name="T18" fmla="*/ 68 w 434"/>
                      <a:gd name="T19" fmla="*/ 106 h 332"/>
                      <a:gd name="T20" fmla="*/ 50 w 434"/>
                      <a:gd name="T21" fmla="*/ 62 h 332"/>
                      <a:gd name="T22" fmla="*/ 32 w 434"/>
                      <a:gd name="T23" fmla="*/ 24 h 332"/>
                      <a:gd name="T24" fmla="*/ 54 w 434"/>
                      <a:gd name="T25" fmla="*/ 32 h 332"/>
                      <a:gd name="T26" fmla="*/ 68 w 434"/>
                      <a:gd name="T27" fmla="*/ 60 h 332"/>
                      <a:gd name="T28" fmla="*/ 82 w 434"/>
                      <a:gd name="T29" fmla="*/ 82 h 332"/>
                      <a:gd name="T30" fmla="*/ 98 w 434"/>
                      <a:gd name="T31" fmla="*/ 108 h 332"/>
                      <a:gd name="T32" fmla="*/ 116 w 434"/>
                      <a:gd name="T33" fmla="*/ 126 h 332"/>
                      <a:gd name="T34" fmla="*/ 136 w 434"/>
                      <a:gd name="T35" fmla="*/ 162 h 332"/>
                      <a:gd name="T36" fmla="*/ 146 w 434"/>
                      <a:gd name="T37" fmla="*/ 176 h 332"/>
                      <a:gd name="T38" fmla="*/ 164 w 434"/>
                      <a:gd name="T39" fmla="*/ 202 h 332"/>
                      <a:gd name="T40" fmla="*/ 168 w 434"/>
                      <a:gd name="T41" fmla="*/ 250 h 332"/>
                      <a:gd name="T42" fmla="*/ 186 w 434"/>
                      <a:gd name="T43" fmla="*/ 268 h 332"/>
                      <a:gd name="T44" fmla="*/ 230 w 434"/>
                      <a:gd name="T45" fmla="*/ 298 h 332"/>
                      <a:gd name="T46" fmla="*/ 270 w 434"/>
                      <a:gd name="T47" fmla="*/ 322 h 332"/>
                      <a:gd name="T48" fmla="*/ 324 w 434"/>
                      <a:gd name="T49" fmla="*/ 320 h 332"/>
                      <a:gd name="T50" fmla="*/ 348 w 434"/>
                      <a:gd name="T51" fmla="*/ 324 h 332"/>
                      <a:gd name="T52" fmla="*/ 358 w 434"/>
                      <a:gd name="T53" fmla="*/ 322 h 332"/>
                      <a:gd name="T54" fmla="*/ 378 w 434"/>
                      <a:gd name="T55" fmla="*/ 304 h 332"/>
                      <a:gd name="T56" fmla="*/ 378 w 434"/>
                      <a:gd name="T57" fmla="*/ 280 h 332"/>
                      <a:gd name="T58" fmla="*/ 414 w 434"/>
                      <a:gd name="T59" fmla="*/ 276 h 332"/>
                      <a:gd name="T60" fmla="*/ 424 w 434"/>
                      <a:gd name="T61" fmla="*/ 278 h 332"/>
                      <a:gd name="T62" fmla="*/ 434 w 434"/>
                      <a:gd name="T63" fmla="*/ 224 h 332"/>
                      <a:gd name="T64" fmla="*/ 412 w 434"/>
                      <a:gd name="T65" fmla="*/ 216 h 332"/>
                      <a:gd name="T66" fmla="*/ 380 w 434"/>
                      <a:gd name="T67" fmla="*/ 258 h 332"/>
                      <a:gd name="T68" fmla="*/ 368 w 434"/>
                      <a:gd name="T69" fmla="*/ 272 h 332"/>
                      <a:gd name="T70" fmla="*/ 344 w 434"/>
                      <a:gd name="T71" fmla="*/ 278 h 332"/>
                      <a:gd name="T72" fmla="*/ 332 w 434"/>
                      <a:gd name="T73" fmla="*/ 286 h 332"/>
                      <a:gd name="T74" fmla="*/ 314 w 434"/>
                      <a:gd name="T75" fmla="*/ 276 h 332"/>
                      <a:gd name="T76" fmla="*/ 290 w 434"/>
                      <a:gd name="T77" fmla="*/ 244 h 332"/>
                      <a:gd name="T78" fmla="*/ 280 w 434"/>
                      <a:gd name="T79" fmla="*/ 206 h 332"/>
                      <a:gd name="T80" fmla="*/ 278 w 434"/>
                      <a:gd name="T81" fmla="*/ 176 h 332"/>
                      <a:gd name="T82" fmla="*/ 286 w 434"/>
                      <a:gd name="T83" fmla="*/ 150 h 332"/>
                      <a:gd name="T84" fmla="*/ 280 w 434"/>
                      <a:gd name="T85" fmla="*/ 132 h 332"/>
                      <a:gd name="T86" fmla="*/ 258 w 434"/>
                      <a:gd name="T87" fmla="*/ 116 h 332"/>
                      <a:gd name="T88" fmla="*/ 242 w 434"/>
                      <a:gd name="T89" fmla="*/ 88 h 332"/>
                      <a:gd name="T90" fmla="*/ 226 w 434"/>
                      <a:gd name="T91" fmla="*/ 60 h 332"/>
                      <a:gd name="T92" fmla="*/ 206 w 434"/>
                      <a:gd name="T93" fmla="*/ 58 h 332"/>
                      <a:gd name="T94" fmla="*/ 182 w 434"/>
                      <a:gd name="T95" fmla="*/ 60 h 332"/>
                      <a:gd name="T96" fmla="*/ 168 w 434"/>
                      <a:gd name="T97" fmla="*/ 36 h 332"/>
                      <a:gd name="T98" fmla="*/ 124 w 434"/>
                      <a:gd name="T99" fmla="*/ 18 h 332"/>
                      <a:gd name="T100" fmla="*/ 0 w 434"/>
                      <a:gd name="T101" fmla="*/ 4 h 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34" h="332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4" y="22"/>
                        </a:lnTo>
                        <a:lnTo>
                          <a:pt x="8" y="22"/>
                        </a:lnTo>
                        <a:lnTo>
                          <a:pt x="8" y="26"/>
                        </a:lnTo>
                        <a:lnTo>
                          <a:pt x="10" y="32"/>
                        </a:lnTo>
                        <a:lnTo>
                          <a:pt x="10" y="42"/>
                        </a:lnTo>
                        <a:lnTo>
                          <a:pt x="22" y="52"/>
                        </a:lnTo>
                        <a:lnTo>
                          <a:pt x="28" y="60"/>
                        </a:lnTo>
                        <a:lnTo>
                          <a:pt x="36" y="62"/>
                        </a:lnTo>
                        <a:lnTo>
                          <a:pt x="42" y="68"/>
                        </a:lnTo>
                        <a:lnTo>
                          <a:pt x="42" y="78"/>
                        </a:lnTo>
                        <a:lnTo>
                          <a:pt x="44" y="98"/>
                        </a:lnTo>
                        <a:lnTo>
                          <a:pt x="28" y="100"/>
                        </a:lnTo>
                        <a:lnTo>
                          <a:pt x="46" y="114"/>
                        </a:lnTo>
                        <a:lnTo>
                          <a:pt x="46" y="116"/>
                        </a:lnTo>
                        <a:lnTo>
                          <a:pt x="54" y="118"/>
                        </a:lnTo>
                        <a:lnTo>
                          <a:pt x="62" y="122"/>
                        </a:lnTo>
                        <a:lnTo>
                          <a:pt x="64" y="132"/>
                        </a:lnTo>
                        <a:lnTo>
                          <a:pt x="70" y="132"/>
                        </a:lnTo>
                        <a:lnTo>
                          <a:pt x="72" y="136"/>
                        </a:lnTo>
                        <a:lnTo>
                          <a:pt x="72" y="144"/>
                        </a:lnTo>
                        <a:lnTo>
                          <a:pt x="70" y="150"/>
                        </a:lnTo>
                        <a:lnTo>
                          <a:pt x="72" y="158"/>
                        </a:lnTo>
                        <a:lnTo>
                          <a:pt x="78" y="160"/>
                        </a:lnTo>
                        <a:lnTo>
                          <a:pt x="82" y="162"/>
                        </a:lnTo>
                        <a:lnTo>
                          <a:pt x="82" y="168"/>
                        </a:lnTo>
                        <a:lnTo>
                          <a:pt x="92" y="178"/>
                        </a:lnTo>
                        <a:lnTo>
                          <a:pt x="98" y="186"/>
                        </a:lnTo>
                        <a:lnTo>
                          <a:pt x="104" y="194"/>
                        </a:lnTo>
                        <a:lnTo>
                          <a:pt x="106" y="190"/>
                        </a:lnTo>
                        <a:lnTo>
                          <a:pt x="108" y="188"/>
                        </a:lnTo>
                        <a:lnTo>
                          <a:pt x="108" y="186"/>
                        </a:lnTo>
                        <a:lnTo>
                          <a:pt x="108" y="180"/>
                        </a:lnTo>
                        <a:lnTo>
                          <a:pt x="104" y="176"/>
                        </a:lnTo>
                        <a:lnTo>
                          <a:pt x="98" y="172"/>
                        </a:lnTo>
                        <a:lnTo>
                          <a:pt x="98" y="170"/>
                        </a:lnTo>
                        <a:lnTo>
                          <a:pt x="98" y="168"/>
                        </a:lnTo>
                        <a:lnTo>
                          <a:pt x="92" y="166"/>
                        </a:lnTo>
                        <a:lnTo>
                          <a:pt x="90" y="166"/>
                        </a:lnTo>
                        <a:lnTo>
                          <a:pt x="90" y="160"/>
                        </a:lnTo>
                        <a:lnTo>
                          <a:pt x="92" y="154"/>
                        </a:lnTo>
                        <a:lnTo>
                          <a:pt x="88" y="154"/>
                        </a:lnTo>
                        <a:lnTo>
                          <a:pt x="86" y="136"/>
                        </a:lnTo>
                        <a:lnTo>
                          <a:pt x="80" y="118"/>
                        </a:lnTo>
                        <a:lnTo>
                          <a:pt x="72" y="116"/>
                        </a:lnTo>
                        <a:lnTo>
                          <a:pt x="72" y="112"/>
                        </a:lnTo>
                        <a:lnTo>
                          <a:pt x="72" y="106"/>
                        </a:lnTo>
                        <a:lnTo>
                          <a:pt x="68" y="106"/>
                        </a:lnTo>
                        <a:lnTo>
                          <a:pt x="62" y="94"/>
                        </a:lnTo>
                        <a:lnTo>
                          <a:pt x="60" y="80"/>
                        </a:lnTo>
                        <a:lnTo>
                          <a:pt x="52" y="80"/>
                        </a:lnTo>
                        <a:lnTo>
                          <a:pt x="52" y="70"/>
                        </a:lnTo>
                        <a:lnTo>
                          <a:pt x="50" y="62"/>
                        </a:lnTo>
                        <a:lnTo>
                          <a:pt x="44" y="62"/>
                        </a:lnTo>
                        <a:lnTo>
                          <a:pt x="36" y="42"/>
                        </a:lnTo>
                        <a:lnTo>
                          <a:pt x="28" y="34"/>
                        </a:lnTo>
                        <a:lnTo>
                          <a:pt x="32" y="30"/>
                        </a:lnTo>
                        <a:lnTo>
                          <a:pt x="32" y="24"/>
                        </a:lnTo>
                        <a:lnTo>
                          <a:pt x="44" y="30"/>
                        </a:lnTo>
                        <a:lnTo>
                          <a:pt x="46" y="30"/>
                        </a:lnTo>
                        <a:lnTo>
                          <a:pt x="46" y="26"/>
                        </a:lnTo>
                        <a:lnTo>
                          <a:pt x="54" y="26"/>
                        </a:lnTo>
                        <a:lnTo>
                          <a:pt x="54" y="32"/>
                        </a:lnTo>
                        <a:lnTo>
                          <a:pt x="60" y="32"/>
                        </a:lnTo>
                        <a:lnTo>
                          <a:pt x="58" y="40"/>
                        </a:lnTo>
                        <a:lnTo>
                          <a:pt x="58" y="44"/>
                        </a:lnTo>
                        <a:lnTo>
                          <a:pt x="64" y="52"/>
                        </a:lnTo>
                        <a:lnTo>
                          <a:pt x="68" y="60"/>
                        </a:lnTo>
                        <a:lnTo>
                          <a:pt x="68" y="64"/>
                        </a:lnTo>
                        <a:lnTo>
                          <a:pt x="80" y="76"/>
                        </a:lnTo>
                        <a:lnTo>
                          <a:pt x="80" y="80"/>
                        </a:lnTo>
                        <a:lnTo>
                          <a:pt x="80" y="82"/>
                        </a:lnTo>
                        <a:lnTo>
                          <a:pt x="82" y="82"/>
                        </a:lnTo>
                        <a:lnTo>
                          <a:pt x="88" y="90"/>
                        </a:lnTo>
                        <a:lnTo>
                          <a:pt x="92" y="98"/>
                        </a:lnTo>
                        <a:lnTo>
                          <a:pt x="98" y="98"/>
                        </a:lnTo>
                        <a:lnTo>
                          <a:pt x="100" y="104"/>
                        </a:lnTo>
                        <a:lnTo>
                          <a:pt x="98" y="108"/>
                        </a:lnTo>
                        <a:lnTo>
                          <a:pt x="104" y="108"/>
                        </a:lnTo>
                        <a:lnTo>
                          <a:pt x="106" y="112"/>
                        </a:lnTo>
                        <a:lnTo>
                          <a:pt x="108" y="118"/>
                        </a:lnTo>
                        <a:lnTo>
                          <a:pt x="118" y="124"/>
                        </a:lnTo>
                        <a:lnTo>
                          <a:pt x="116" y="126"/>
                        </a:lnTo>
                        <a:lnTo>
                          <a:pt x="114" y="132"/>
                        </a:lnTo>
                        <a:lnTo>
                          <a:pt x="114" y="136"/>
                        </a:lnTo>
                        <a:lnTo>
                          <a:pt x="124" y="144"/>
                        </a:lnTo>
                        <a:lnTo>
                          <a:pt x="134" y="154"/>
                        </a:lnTo>
                        <a:lnTo>
                          <a:pt x="136" y="162"/>
                        </a:lnTo>
                        <a:lnTo>
                          <a:pt x="140" y="168"/>
                        </a:lnTo>
                        <a:lnTo>
                          <a:pt x="144" y="168"/>
                        </a:lnTo>
                        <a:lnTo>
                          <a:pt x="146" y="168"/>
                        </a:lnTo>
                        <a:lnTo>
                          <a:pt x="146" y="172"/>
                        </a:lnTo>
                        <a:lnTo>
                          <a:pt x="146" y="176"/>
                        </a:lnTo>
                        <a:lnTo>
                          <a:pt x="152" y="176"/>
                        </a:lnTo>
                        <a:lnTo>
                          <a:pt x="158" y="186"/>
                        </a:lnTo>
                        <a:lnTo>
                          <a:pt x="158" y="190"/>
                        </a:lnTo>
                        <a:lnTo>
                          <a:pt x="158" y="194"/>
                        </a:lnTo>
                        <a:lnTo>
                          <a:pt x="164" y="202"/>
                        </a:lnTo>
                        <a:lnTo>
                          <a:pt x="170" y="212"/>
                        </a:lnTo>
                        <a:lnTo>
                          <a:pt x="172" y="220"/>
                        </a:lnTo>
                        <a:lnTo>
                          <a:pt x="172" y="226"/>
                        </a:lnTo>
                        <a:lnTo>
                          <a:pt x="170" y="236"/>
                        </a:lnTo>
                        <a:lnTo>
                          <a:pt x="168" y="250"/>
                        </a:lnTo>
                        <a:lnTo>
                          <a:pt x="168" y="254"/>
                        </a:lnTo>
                        <a:lnTo>
                          <a:pt x="170" y="260"/>
                        </a:lnTo>
                        <a:lnTo>
                          <a:pt x="176" y="262"/>
                        </a:lnTo>
                        <a:lnTo>
                          <a:pt x="178" y="266"/>
                        </a:lnTo>
                        <a:lnTo>
                          <a:pt x="186" y="268"/>
                        </a:lnTo>
                        <a:lnTo>
                          <a:pt x="200" y="288"/>
                        </a:lnTo>
                        <a:lnTo>
                          <a:pt x="206" y="288"/>
                        </a:lnTo>
                        <a:lnTo>
                          <a:pt x="212" y="290"/>
                        </a:lnTo>
                        <a:lnTo>
                          <a:pt x="222" y="290"/>
                        </a:lnTo>
                        <a:lnTo>
                          <a:pt x="230" y="298"/>
                        </a:lnTo>
                        <a:lnTo>
                          <a:pt x="240" y="308"/>
                        </a:lnTo>
                        <a:lnTo>
                          <a:pt x="250" y="308"/>
                        </a:lnTo>
                        <a:lnTo>
                          <a:pt x="260" y="312"/>
                        </a:lnTo>
                        <a:lnTo>
                          <a:pt x="264" y="316"/>
                        </a:lnTo>
                        <a:lnTo>
                          <a:pt x="270" y="322"/>
                        </a:lnTo>
                        <a:lnTo>
                          <a:pt x="290" y="326"/>
                        </a:lnTo>
                        <a:lnTo>
                          <a:pt x="298" y="324"/>
                        </a:lnTo>
                        <a:lnTo>
                          <a:pt x="306" y="322"/>
                        </a:lnTo>
                        <a:lnTo>
                          <a:pt x="314" y="320"/>
                        </a:lnTo>
                        <a:lnTo>
                          <a:pt x="324" y="320"/>
                        </a:lnTo>
                        <a:lnTo>
                          <a:pt x="340" y="324"/>
                        </a:lnTo>
                        <a:lnTo>
                          <a:pt x="340" y="320"/>
                        </a:lnTo>
                        <a:lnTo>
                          <a:pt x="342" y="320"/>
                        </a:lnTo>
                        <a:lnTo>
                          <a:pt x="344" y="322"/>
                        </a:lnTo>
                        <a:lnTo>
                          <a:pt x="348" y="324"/>
                        </a:lnTo>
                        <a:lnTo>
                          <a:pt x="352" y="332"/>
                        </a:lnTo>
                        <a:lnTo>
                          <a:pt x="354" y="330"/>
                        </a:lnTo>
                        <a:lnTo>
                          <a:pt x="358" y="326"/>
                        </a:lnTo>
                        <a:lnTo>
                          <a:pt x="354" y="326"/>
                        </a:lnTo>
                        <a:lnTo>
                          <a:pt x="358" y="322"/>
                        </a:lnTo>
                        <a:lnTo>
                          <a:pt x="360" y="316"/>
                        </a:lnTo>
                        <a:lnTo>
                          <a:pt x="366" y="312"/>
                        </a:lnTo>
                        <a:lnTo>
                          <a:pt x="384" y="312"/>
                        </a:lnTo>
                        <a:lnTo>
                          <a:pt x="380" y="308"/>
                        </a:lnTo>
                        <a:lnTo>
                          <a:pt x="378" y="304"/>
                        </a:lnTo>
                        <a:lnTo>
                          <a:pt x="372" y="298"/>
                        </a:lnTo>
                        <a:lnTo>
                          <a:pt x="370" y="294"/>
                        </a:lnTo>
                        <a:lnTo>
                          <a:pt x="370" y="288"/>
                        </a:lnTo>
                        <a:lnTo>
                          <a:pt x="376" y="288"/>
                        </a:lnTo>
                        <a:lnTo>
                          <a:pt x="378" y="280"/>
                        </a:lnTo>
                        <a:lnTo>
                          <a:pt x="404" y="280"/>
                        </a:lnTo>
                        <a:lnTo>
                          <a:pt x="408" y="278"/>
                        </a:lnTo>
                        <a:lnTo>
                          <a:pt x="408" y="276"/>
                        </a:lnTo>
                        <a:lnTo>
                          <a:pt x="412" y="276"/>
                        </a:lnTo>
                        <a:lnTo>
                          <a:pt x="414" y="276"/>
                        </a:lnTo>
                        <a:lnTo>
                          <a:pt x="414" y="272"/>
                        </a:lnTo>
                        <a:lnTo>
                          <a:pt x="416" y="272"/>
                        </a:lnTo>
                        <a:lnTo>
                          <a:pt x="420" y="270"/>
                        </a:lnTo>
                        <a:lnTo>
                          <a:pt x="420" y="276"/>
                        </a:lnTo>
                        <a:lnTo>
                          <a:pt x="424" y="278"/>
                        </a:lnTo>
                        <a:lnTo>
                          <a:pt x="426" y="278"/>
                        </a:lnTo>
                        <a:lnTo>
                          <a:pt x="426" y="276"/>
                        </a:lnTo>
                        <a:lnTo>
                          <a:pt x="426" y="262"/>
                        </a:lnTo>
                        <a:lnTo>
                          <a:pt x="432" y="240"/>
                        </a:lnTo>
                        <a:lnTo>
                          <a:pt x="434" y="224"/>
                        </a:lnTo>
                        <a:lnTo>
                          <a:pt x="434" y="220"/>
                        </a:lnTo>
                        <a:lnTo>
                          <a:pt x="432" y="216"/>
                        </a:lnTo>
                        <a:lnTo>
                          <a:pt x="430" y="214"/>
                        </a:lnTo>
                        <a:lnTo>
                          <a:pt x="422" y="214"/>
                        </a:lnTo>
                        <a:lnTo>
                          <a:pt x="412" y="216"/>
                        </a:lnTo>
                        <a:lnTo>
                          <a:pt x="388" y="226"/>
                        </a:lnTo>
                        <a:lnTo>
                          <a:pt x="388" y="240"/>
                        </a:lnTo>
                        <a:lnTo>
                          <a:pt x="386" y="250"/>
                        </a:lnTo>
                        <a:lnTo>
                          <a:pt x="380" y="252"/>
                        </a:lnTo>
                        <a:lnTo>
                          <a:pt x="380" y="258"/>
                        </a:lnTo>
                        <a:lnTo>
                          <a:pt x="380" y="262"/>
                        </a:lnTo>
                        <a:lnTo>
                          <a:pt x="376" y="266"/>
                        </a:lnTo>
                        <a:lnTo>
                          <a:pt x="372" y="272"/>
                        </a:lnTo>
                        <a:lnTo>
                          <a:pt x="370" y="272"/>
                        </a:lnTo>
                        <a:lnTo>
                          <a:pt x="368" y="272"/>
                        </a:lnTo>
                        <a:lnTo>
                          <a:pt x="366" y="272"/>
                        </a:lnTo>
                        <a:lnTo>
                          <a:pt x="366" y="270"/>
                        </a:lnTo>
                        <a:lnTo>
                          <a:pt x="354" y="270"/>
                        </a:lnTo>
                        <a:lnTo>
                          <a:pt x="350" y="276"/>
                        </a:lnTo>
                        <a:lnTo>
                          <a:pt x="344" y="278"/>
                        </a:lnTo>
                        <a:lnTo>
                          <a:pt x="340" y="278"/>
                        </a:lnTo>
                        <a:lnTo>
                          <a:pt x="336" y="284"/>
                        </a:lnTo>
                        <a:lnTo>
                          <a:pt x="336" y="286"/>
                        </a:lnTo>
                        <a:lnTo>
                          <a:pt x="334" y="286"/>
                        </a:lnTo>
                        <a:lnTo>
                          <a:pt x="332" y="286"/>
                        </a:lnTo>
                        <a:lnTo>
                          <a:pt x="334" y="284"/>
                        </a:lnTo>
                        <a:lnTo>
                          <a:pt x="330" y="284"/>
                        </a:lnTo>
                        <a:lnTo>
                          <a:pt x="324" y="286"/>
                        </a:lnTo>
                        <a:lnTo>
                          <a:pt x="322" y="276"/>
                        </a:lnTo>
                        <a:lnTo>
                          <a:pt x="314" y="276"/>
                        </a:lnTo>
                        <a:lnTo>
                          <a:pt x="308" y="276"/>
                        </a:lnTo>
                        <a:lnTo>
                          <a:pt x="306" y="272"/>
                        </a:lnTo>
                        <a:lnTo>
                          <a:pt x="304" y="268"/>
                        </a:lnTo>
                        <a:lnTo>
                          <a:pt x="300" y="262"/>
                        </a:lnTo>
                        <a:lnTo>
                          <a:pt x="290" y="244"/>
                        </a:lnTo>
                        <a:lnTo>
                          <a:pt x="280" y="224"/>
                        </a:lnTo>
                        <a:lnTo>
                          <a:pt x="276" y="226"/>
                        </a:lnTo>
                        <a:lnTo>
                          <a:pt x="278" y="220"/>
                        </a:lnTo>
                        <a:lnTo>
                          <a:pt x="276" y="212"/>
                        </a:lnTo>
                        <a:lnTo>
                          <a:pt x="280" y="206"/>
                        </a:lnTo>
                        <a:lnTo>
                          <a:pt x="280" y="202"/>
                        </a:lnTo>
                        <a:lnTo>
                          <a:pt x="280" y="196"/>
                        </a:lnTo>
                        <a:lnTo>
                          <a:pt x="276" y="186"/>
                        </a:lnTo>
                        <a:lnTo>
                          <a:pt x="278" y="180"/>
                        </a:lnTo>
                        <a:lnTo>
                          <a:pt x="278" y="176"/>
                        </a:lnTo>
                        <a:lnTo>
                          <a:pt x="276" y="168"/>
                        </a:lnTo>
                        <a:lnTo>
                          <a:pt x="272" y="160"/>
                        </a:lnTo>
                        <a:lnTo>
                          <a:pt x="276" y="158"/>
                        </a:lnTo>
                        <a:lnTo>
                          <a:pt x="280" y="152"/>
                        </a:lnTo>
                        <a:lnTo>
                          <a:pt x="286" y="150"/>
                        </a:lnTo>
                        <a:lnTo>
                          <a:pt x="288" y="148"/>
                        </a:lnTo>
                        <a:lnTo>
                          <a:pt x="288" y="140"/>
                        </a:lnTo>
                        <a:lnTo>
                          <a:pt x="286" y="134"/>
                        </a:lnTo>
                        <a:lnTo>
                          <a:pt x="280" y="134"/>
                        </a:lnTo>
                        <a:lnTo>
                          <a:pt x="280" y="132"/>
                        </a:lnTo>
                        <a:lnTo>
                          <a:pt x="276" y="130"/>
                        </a:lnTo>
                        <a:lnTo>
                          <a:pt x="268" y="126"/>
                        </a:lnTo>
                        <a:lnTo>
                          <a:pt x="260" y="124"/>
                        </a:lnTo>
                        <a:lnTo>
                          <a:pt x="258" y="118"/>
                        </a:lnTo>
                        <a:lnTo>
                          <a:pt x="258" y="116"/>
                        </a:lnTo>
                        <a:lnTo>
                          <a:pt x="254" y="112"/>
                        </a:lnTo>
                        <a:lnTo>
                          <a:pt x="252" y="104"/>
                        </a:lnTo>
                        <a:lnTo>
                          <a:pt x="250" y="98"/>
                        </a:lnTo>
                        <a:lnTo>
                          <a:pt x="248" y="94"/>
                        </a:lnTo>
                        <a:lnTo>
                          <a:pt x="242" y="88"/>
                        </a:lnTo>
                        <a:lnTo>
                          <a:pt x="240" y="80"/>
                        </a:lnTo>
                        <a:lnTo>
                          <a:pt x="240" y="78"/>
                        </a:lnTo>
                        <a:lnTo>
                          <a:pt x="236" y="72"/>
                        </a:lnTo>
                        <a:lnTo>
                          <a:pt x="230" y="64"/>
                        </a:lnTo>
                        <a:lnTo>
                          <a:pt x="226" y="60"/>
                        </a:lnTo>
                        <a:lnTo>
                          <a:pt x="224" y="58"/>
                        </a:lnTo>
                        <a:lnTo>
                          <a:pt x="218" y="58"/>
                        </a:lnTo>
                        <a:lnTo>
                          <a:pt x="214" y="58"/>
                        </a:lnTo>
                        <a:lnTo>
                          <a:pt x="208" y="54"/>
                        </a:lnTo>
                        <a:lnTo>
                          <a:pt x="206" y="58"/>
                        </a:lnTo>
                        <a:lnTo>
                          <a:pt x="204" y="62"/>
                        </a:lnTo>
                        <a:lnTo>
                          <a:pt x="200" y="68"/>
                        </a:lnTo>
                        <a:lnTo>
                          <a:pt x="194" y="68"/>
                        </a:lnTo>
                        <a:lnTo>
                          <a:pt x="186" y="64"/>
                        </a:lnTo>
                        <a:lnTo>
                          <a:pt x="182" y="60"/>
                        </a:lnTo>
                        <a:lnTo>
                          <a:pt x="180" y="52"/>
                        </a:lnTo>
                        <a:lnTo>
                          <a:pt x="180" y="50"/>
                        </a:lnTo>
                        <a:lnTo>
                          <a:pt x="178" y="44"/>
                        </a:lnTo>
                        <a:lnTo>
                          <a:pt x="172" y="40"/>
                        </a:lnTo>
                        <a:lnTo>
                          <a:pt x="168" y="36"/>
                        </a:lnTo>
                        <a:lnTo>
                          <a:pt x="162" y="34"/>
                        </a:lnTo>
                        <a:lnTo>
                          <a:pt x="160" y="30"/>
                        </a:lnTo>
                        <a:lnTo>
                          <a:pt x="158" y="24"/>
                        </a:lnTo>
                        <a:lnTo>
                          <a:pt x="152" y="22"/>
                        </a:lnTo>
                        <a:lnTo>
                          <a:pt x="124" y="18"/>
                        </a:lnTo>
                        <a:lnTo>
                          <a:pt x="124" y="30"/>
                        </a:lnTo>
                        <a:lnTo>
                          <a:pt x="74" y="26"/>
                        </a:lnTo>
                        <a:lnTo>
                          <a:pt x="36" y="6"/>
                        </a:lnTo>
                        <a:lnTo>
                          <a:pt x="36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7" name="Freeform 1744"/>
                  <p:cNvSpPr/>
                  <p:nvPr/>
                </p:nvSpPr>
                <p:spPr bwMode="auto">
                  <a:xfrm>
                    <a:off x="7343775" y="3914775"/>
                    <a:ext cx="50800" cy="22225"/>
                  </a:xfrm>
                  <a:custGeom>
                    <a:avLst/>
                    <a:gdLst>
                      <a:gd name="T0" fmla="*/ 4 w 32"/>
                      <a:gd name="T1" fmla="*/ 0 h 14"/>
                      <a:gd name="T2" fmla="*/ 4 w 32"/>
                      <a:gd name="T3" fmla="*/ 0 h 14"/>
                      <a:gd name="T4" fmla="*/ 0 w 32"/>
                      <a:gd name="T5" fmla="*/ 4 h 14"/>
                      <a:gd name="T6" fmla="*/ 14 w 32"/>
                      <a:gd name="T7" fmla="*/ 12 h 14"/>
                      <a:gd name="T8" fmla="*/ 14 w 32"/>
                      <a:gd name="T9" fmla="*/ 14 h 14"/>
                      <a:gd name="T10" fmla="*/ 24 w 32"/>
                      <a:gd name="T11" fmla="*/ 12 h 14"/>
                      <a:gd name="T12" fmla="*/ 32 w 32"/>
                      <a:gd name="T13" fmla="*/ 10 h 14"/>
                      <a:gd name="T14" fmla="*/ 32 w 32"/>
                      <a:gd name="T15" fmla="*/ 6 h 14"/>
                      <a:gd name="T16" fmla="*/ 28 w 32"/>
                      <a:gd name="T17" fmla="*/ 4 h 14"/>
                      <a:gd name="T18" fmla="*/ 28 w 32"/>
                      <a:gd name="T19" fmla="*/ 0 h 14"/>
                      <a:gd name="T20" fmla="*/ 16 w 32"/>
                      <a:gd name="T21" fmla="*/ 0 h 14"/>
                      <a:gd name="T22" fmla="*/ 4 w 32"/>
                      <a:gd name="T23" fmla="*/ 0 h 14"/>
                      <a:gd name="T24" fmla="*/ 4 w 32"/>
                      <a:gd name="T25" fmla="*/ 0 h 14"/>
                      <a:gd name="T26" fmla="*/ 4 w 32"/>
                      <a:gd name="T2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2" h="14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14" y="12"/>
                        </a:lnTo>
                        <a:lnTo>
                          <a:pt x="14" y="14"/>
                        </a:lnTo>
                        <a:lnTo>
                          <a:pt x="24" y="12"/>
                        </a:lnTo>
                        <a:lnTo>
                          <a:pt x="32" y="10"/>
                        </a:lnTo>
                        <a:lnTo>
                          <a:pt x="32" y="6"/>
                        </a:lnTo>
                        <a:lnTo>
                          <a:pt x="28" y="4"/>
                        </a:lnTo>
                        <a:lnTo>
                          <a:pt x="28" y="0"/>
                        </a:lnTo>
                        <a:lnTo>
                          <a:pt x="1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8" name="Freeform 1745"/>
                  <p:cNvSpPr>
                    <a:spLocks noEditPoints="1"/>
                  </p:cNvSpPr>
                  <p:nvPr/>
                </p:nvSpPr>
                <p:spPr bwMode="auto">
                  <a:xfrm>
                    <a:off x="8604250" y="2292350"/>
                    <a:ext cx="241300" cy="123825"/>
                  </a:xfrm>
                  <a:custGeom>
                    <a:avLst/>
                    <a:gdLst>
                      <a:gd name="T0" fmla="*/ 112 w 152"/>
                      <a:gd name="T1" fmla="*/ 4 h 78"/>
                      <a:gd name="T2" fmla="*/ 104 w 152"/>
                      <a:gd name="T3" fmla="*/ 12 h 78"/>
                      <a:gd name="T4" fmla="*/ 100 w 152"/>
                      <a:gd name="T5" fmla="*/ 14 h 78"/>
                      <a:gd name="T6" fmla="*/ 90 w 152"/>
                      <a:gd name="T7" fmla="*/ 14 h 78"/>
                      <a:gd name="T8" fmla="*/ 86 w 152"/>
                      <a:gd name="T9" fmla="*/ 22 h 78"/>
                      <a:gd name="T10" fmla="*/ 76 w 152"/>
                      <a:gd name="T11" fmla="*/ 8 h 78"/>
                      <a:gd name="T12" fmla="*/ 72 w 152"/>
                      <a:gd name="T13" fmla="*/ 12 h 78"/>
                      <a:gd name="T14" fmla="*/ 68 w 152"/>
                      <a:gd name="T15" fmla="*/ 14 h 78"/>
                      <a:gd name="T16" fmla="*/ 66 w 152"/>
                      <a:gd name="T17" fmla="*/ 22 h 78"/>
                      <a:gd name="T18" fmla="*/ 62 w 152"/>
                      <a:gd name="T19" fmla="*/ 16 h 78"/>
                      <a:gd name="T20" fmla="*/ 56 w 152"/>
                      <a:gd name="T21" fmla="*/ 12 h 78"/>
                      <a:gd name="T22" fmla="*/ 56 w 152"/>
                      <a:gd name="T23" fmla="*/ 26 h 78"/>
                      <a:gd name="T24" fmla="*/ 48 w 152"/>
                      <a:gd name="T25" fmla="*/ 30 h 78"/>
                      <a:gd name="T26" fmla="*/ 40 w 152"/>
                      <a:gd name="T27" fmla="*/ 34 h 78"/>
                      <a:gd name="T28" fmla="*/ 40 w 152"/>
                      <a:gd name="T29" fmla="*/ 26 h 78"/>
                      <a:gd name="T30" fmla="*/ 40 w 152"/>
                      <a:gd name="T31" fmla="*/ 16 h 78"/>
                      <a:gd name="T32" fmla="*/ 32 w 152"/>
                      <a:gd name="T33" fmla="*/ 8 h 78"/>
                      <a:gd name="T34" fmla="*/ 30 w 152"/>
                      <a:gd name="T35" fmla="*/ 16 h 78"/>
                      <a:gd name="T36" fmla="*/ 30 w 152"/>
                      <a:gd name="T37" fmla="*/ 22 h 78"/>
                      <a:gd name="T38" fmla="*/ 22 w 152"/>
                      <a:gd name="T39" fmla="*/ 16 h 78"/>
                      <a:gd name="T40" fmla="*/ 14 w 152"/>
                      <a:gd name="T41" fmla="*/ 18 h 78"/>
                      <a:gd name="T42" fmla="*/ 14 w 152"/>
                      <a:gd name="T43" fmla="*/ 24 h 78"/>
                      <a:gd name="T44" fmla="*/ 4 w 152"/>
                      <a:gd name="T45" fmla="*/ 26 h 78"/>
                      <a:gd name="T46" fmla="*/ 0 w 152"/>
                      <a:gd name="T47" fmla="*/ 32 h 78"/>
                      <a:gd name="T48" fmla="*/ 10 w 152"/>
                      <a:gd name="T49" fmla="*/ 34 h 78"/>
                      <a:gd name="T50" fmla="*/ 22 w 152"/>
                      <a:gd name="T51" fmla="*/ 24 h 78"/>
                      <a:gd name="T52" fmla="*/ 26 w 152"/>
                      <a:gd name="T53" fmla="*/ 30 h 78"/>
                      <a:gd name="T54" fmla="*/ 26 w 152"/>
                      <a:gd name="T55" fmla="*/ 36 h 78"/>
                      <a:gd name="T56" fmla="*/ 18 w 152"/>
                      <a:gd name="T57" fmla="*/ 40 h 78"/>
                      <a:gd name="T58" fmla="*/ 4 w 152"/>
                      <a:gd name="T59" fmla="*/ 44 h 78"/>
                      <a:gd name="T60" fmla="*/ 14 w 152"/>
                      <a:gd name="T61" fmla="*/ 48 h 78"/>
                      <a:gd name="T62" fmla="*/ 26 w 152"/>
                      <a:gd name="T63" fmla="*/ 48 h 78"/>
                      <a:gd name="T64" fmla="*/ 38 w 152"/>
                      <a:gd name="T65" fmla="*/ 60 h 78"/>
                      <a:gd name="T66" fmla="*/ 26 w 152"/>
                      <a:gd name="T67" fmla="*/ 70 h 78"/>
                      <a:gd name="T68" fmla="*/ 36 w 152"/>
                      <a:gd name="T69" fmla="*/ 68 h 78"/>
                      <a:gd name="T70" fmla="*/ 44 w 152"/>
                      <a:gd name="T71" fmla="*/ 64 h 78"/>
                      <a:gd name="T72" fmla="*/ 58 w 152"/>
                      <a:gd name="T73" fmla="*/ 72 h 78"/>
                      <a:gd name="T74" fmla="*/ 56 w 152"/>
                      <a:gd name="T75" fmla="*/ 78 h 78"/>
                      <a:gd name="T76" fmla="*/ 90 w 152"/>
                      <a:gd name="T77" fmla="*/ 76 h 78"/>
                      <a:gd name="T78" fmla="*/ 90 w 152"/>
                      <a:gd name="T79" fmla="*/ 72 h 78"/>
                      <a:gd name="T80" fmla="*/ 92 w 152"/>
                      <a:gd name="T81" fmla="*/ 68 h 78"/>
                      <a:gd name="T82" fmla="*/ 102 w 152"/>
                      <a:gd name="T83" fmla="*/ 68 h 78"/>
                      <a:gd name="T84" fmla="*/ 108 w 152"/>
                      <a:gd name="T85" fmla="*/ 68 h 78"/>
                      <a:gd name="T86" fmla="*/ 118 w 152"/>
                      <a:gd name="T87" fmla="*/ 62 h 78"/>
                      <a:gd name="T88" fmla="*/ 128 w 152"/>
                      <a:gd name="T89" fmla="*/ 60 h 78"/>
                      <a:gd name="T90" fmla="*/ 146 w 152"/>
                      <a:gd name="T91" fmla="*/ 42 h 78"/>
                      <a:gd name="T92" fmla="*/ 146 w 152"/>
                      <a:gd name="T93" fmla="*/ 42 h 78"/>
                      <a:gd name="T94" fmla="*/ 148 w 152"/>
                      <a:gd name="T95" fmla="*/ 44 h 78"/>
                      <a:gd name="T96" fmla="*/ 148 w 152"/>
                      <a:gd name="T97" fmla="*/ 26 h 78"/>
                      <a:gd name="T98" fmla="*/ 140 w 152"/>
                      <a:gd name="T99" fmla="*/ 24 h 78"/>
                      <a:gd name="T100" fmla="*/ 134 w 152"/>
                      <a:gd name="T101" fmla="*/ 26 h 78"/>
                      <a:gd name="T102" fmla="*/ 136 w 152"/>
                      <a:gd name="T103" fmla="*/ 22 h 78"/>
                      <a:gd name="T104" fmla="*/ 136 w 152"/>
                      <a:gd name="T105" fmla="*/ 16 h 78"/>
                      <a:gd name="T106" fmla="*/ 138 w 152"/>
                      <a:gd name="T107" fmla="*/ 8 h 78"/>
                      <a:gd name="T108" fmla="*/ 128 w 152"/>
                      <a:gd name="T109" fmla="*/ 8 h 78"/>
                      <a:gd name="T110" fmla="*/ 128 w 152"/>
                      <a:gd name="T111" fmla="*/ 12 h 78"/>
                      <a:gd name="T112" fmla="*/ 122 w 152"/>
                      <a:gd name="T113" fmla="*/ 6 h 78"/>
                      <a:gd name="T114" fmla="*/ 112 w 152"/>
                      <a:gd name="T115" fmla="*/ 4 h 78"/>
                      <a:gd name="T116" fmla="*/ 112 w 152"/>
                      <a:gd name="T117" fmla="*/ 4 h 78"/>
                      <a:gd name="T118" fmla="*/ 18 w 152"/>
                      <a:gd name="T119" fmla="*/ 6 h 78"/>
                      <a:gd name="T120" fmla="*/ 28 w 152"/>
                      <a:gd name="T121" fmla="*/ 0 h 78"/>
                      <a:gd name="T122" fmla="*/ 18 w 152"/>
                      <a:gd name="T123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52" h="78">
                        <a:moveTo>
                          <a:pt x="112" y="4"/>
                        </a:moveTo>
                        <a:lnTo>
                          <a:pt x="112" y="4"/>
                        </a:lnTo>
                        <a:lnTo>
                          <a:pt x="112" y="12"/>
                        </a:lnTo>
                        <a:lnTo>
                          <a:pt x="104" y="12"/>
                        </a:lnTo>
                        <a:lnTo>
                          <a:pt x="100" y="8"/>
                        </a:lnTo>
                        <a:lnTo>
                          <a:pt x="100" y="14"/>
                        </a:lnTo>
                        <a:lnTo>
                          <a:pt x="92" y="16"/>
                        </a:lnTo>
                        <a:lnTo>
                          <a:pt x="90" y="14"/>
                        </a:lnTo>
                        <a:lnTo>
                          <a:pt x="84" y="12"/>
                        </a:lnTo>
                        <a:lnTo>
                          <a:pt x="86" y="22"/>
                        </a:lnTo>
                        <a:lnTo>
                          <a:pt x="80" y="18"/>
                        </a:lnTo>
                        <a:lnTo>
                          <a:pt x="76" y="8"/>
                        </a:lnTo>
                        <a:lnTo>
                          <a:pt x="76" y="12"/>
                        </a:lnTo>
                        <a:lnTo>
                          <a:pt x="72" y="12"/>
                        </a:lnTo>
                        <a:lnTo>
                          <a:pt x="68" y="12"/>
                        </a:lnTo>
                        <a:lnTo>
                          <a:pt x="68" y="14"/>
                        </a:lnTo>
                        <a:lnTo>
                          <a:pt x="66" y="16"/>
                        </a:lnTo>
                        <a:lnTo>
                          <a:pt x="66" y="22"/>
                        </a:lnTo>
                        <a:lnTo>
                          <a:pt x="62" y="22"/>
                        </a:lnTo>
                        <a:lnTo>
                          <a:pt x="62" y="16"/>
                        </a:lnTo>
                        <a:lnTo>
                          <a:pt x="58" y="12"/>
                        </a:lnTo>
                        <a:lnTo>
                          <a:pt x="56" y="12"/>
                        </a:lnTo>
                        <a:lnTo>
                          <a:pt x="56" y="18"/>
                        </a:lnTo>
                        <a:lnTo>
                          <a:pt x="56" y="26"/>
                        </a:lnTo>
                        <a:lnTo>
                          <a:pt x="46" y="26"/>
                        </a:lnTo>
                        <a:lnTo>
                          <a:pt x="48" y="30"/>
                        </a:lnTo>
                        <a:lnTo>
                          <a:pt x="46" y="32"/>
                        </a:lnTo>
                        <a:lnTo>
                          <a:pt x="40" y="34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0" y="24"/>
                        </a:lnTo>
                        <a:lnTo>
                          <a:pt x="40" y="16"/>
                        </a:lnTo>
                        <a:lnTo>
                          <a:pt x="38" y="16"/>
                        </a:lnTo>
                        <a:lnTo>
                          <a:pt x="32" y="8"/>
                        </a:lnTo>
                        <a:lnTo>
                          <a:pt x="22" y="8"/>
                        </a:lnTo>
                        <a:lnTo>
                          <a:pt x="30" y="16"/>
                        </a:lnTo>
                        <a:lnTo>
                          <a:pt x="30" y="18"/>
                        </a:lnTo>
                        <a:lnTo>
                          <a:pt x="30" y="22"/>
                        </a:lnTo>
                        <a:lnTo>
                          <a:pt x="28" y="22"/>
                        </a:lnTo>
                        <a:lnTo>
                          <a:pt x="22" y="16"/>
                        </a:lnTo>
                        <a:lnTo>
                          <a:pt x="18" y="16"/>
                        </a:lnTo>
                        <a:lnTo>
                          <a:pt x="14" y="18"/>
                        </a:lnTo>
                        <a:lnTo>
                          <a:pt x="12" y="18"/>
                        </a:lnTo>
                        <a:lnTo>
                          <a:pt x="14" y="24"/>
                        </a:lnTo>
                        <a:lnTo>
                          <a:pt x="10" y="26"/>
                        </a:lnTo>
                        <a:lnTo>
                          <a:pt x="4" y="26"/>
                        </a:lnTo>
                        <a:lnTo>
                          <a:pt x="2" y="30"/>
                        </a:lnTo>
                        <a:lnTo>
                          <a:pt x="0" y="32"/>
                        </a:lnTo>
                        <a:lnTo>
                          <a:pt x="4" y="34"/>
                        </a:lnTo>
                        <a:lnTo>
                          <a:pt x="10" y="34"/>
                        </a:lnTo>
                        <a:lnTo>
                          <a:pt x="18" y="30"/>
                        </a:lnTo>
                        <a:lnTo>
                          <a:pt x="22" y="24"/>
                        </a:lnTo>
                        <a:lnTo>
                          <a:pt x="28" y="26"/>
                        </a:lnTo>
                        <a:lnTo>
                          <a:pt x="26" y="30"/>
                        </a:lnTo>
                        <a:lnTo>
                          <a:pt x="26" y="34"/>
                        </a:lnTo>
                        <a:lnTo>
                          <a:pt x="26" y="36"/>
                        </a:lnTo>
                        <a:lnTo>
                          <a:pt x="30" y="40"/>
                        </a:lnTo>
                        <a:lnTo>
                          <a:pt x="18" y="40"/>
                        </a:lnTo>
                        <a:lnTo>
                          <a:pt x="14" y="42"/>
                        </a:lnTo>
                        <a:lnTo>
                          <a:pt x="4" y="44"/>
                        </a:lnTo>
                        <a:lnTo>
                          <a:pt x="4" y="50"/>
                        </a:lnTo>
                        <a:lnTo>
                          <a:pt x="14" y="48"/>
                        </a:lnTo>
                        <a:lnTo>
                          <a:pt x="20" y="48"/>
                        </a:lnTo>
                        <a:lnTo>
                          <a:pt x="26" y="48"/>
                        </a:lnTo>
                        <a:lnTo>
                          <a:pt x="32" y="52"/>
                        </a:lnTo>
                        <a:lnTo>
                          <a:pt x="38" y="60"/>
                        </a:lnTo>
                        <a:lnTo>
                          <a:pt x="22" y="62"/>
                        </a:lnTo>
                        <a:lnTo>
                          <a:pt x="26" y="70"/>
                        </a:lnTo>
                        <a:lnTo>
                          <a:pt x="30" y="68"/>
                        </a:lnTo>
                        <a:lnTo>
                          <a:pt x="36" y="68"/>
                        </a:lnTo>
                        <a:lnTo>
                          <a:pt x="38" y="64"/>
                        </a:lnTo>
                        <a:lnTo>
                          <a:pt x="44" y="64"/>
                        </a:lnTo>
                        <a:lnTo>
                          <a:pt x="58" y="70"/>
                        </a:lnTo>
                        <a:lnTo>
                          <a:pt x="58" y="72"/>
                        </a:lnTo>
                        <a:lnTo>
                          <a:pt x="58" y="76"/>
                        </a:lnTo>
                        <a:lnTo>
                          <a:pt x="56" y="78"/>
                        </a:lnTo>
                        <a:lnTo>
                          <a:pt x="86" y="78"/>
                        </a:lnTo>
                        <a:lnTo>
                          <a:pt x="90" y="76"/>
                        </a:lnTo>
                        <a:lnTo>
                          <a:pt x="92" y="72"/>
                        </a:lnTo>
                        <a:lnTo>
                          <a:pt x="90" y="72"/>
                        </a:lnTo>
                        <a:lnTo>
                          <a:pt x="86" y="64"/>
                        </a:lnTo>
                        <a:lnTo>
                          <a:pt x="92" y="68"/>
                        </a:lnTo>
                        <a:lnTo>
                          <a:pt x="100" y="70"/>
                        </a:lnTo>
                        <a:lnTo>
                          <a:pt x="102" y="68"/>
                        </a:lnTo>
                        <a:lnTo>
                          <a:pt x="108" y="64"/>
                        </a:lnTo>
                        <a:lnTo>
                          <a:pt x="108" y="68"/>
                        </a:lnTo>
                        <a:lnTo>
                          <a:pt x="110" y="68"/>
                        </a:lnTo>
                        <a:lnTo>
                          <a:pt x="118" y="62"/>
                        </a:lnTo>
                        <a:lnTo>
                          <a:pt x="122" y="60"/>
                        </a:lnTo>
                        <a:lnTo>
                          <a:pt x="128" y="60"/>
                        </a:lnTo>
                        <a:lnTo>
                          <a:pt x="138" y="50"/>
                        </a:lnTo>
                        <a:lnTo>
                          <a:pt x="146" y="42"/>
                        </a:lnTo>
                        <a:lnTo>
                          <a:pt x="144" y="42"/>
                        </a:lnTo>
                        <a:lnTo>
                          <a:pt x="146" y="42"/>
                        </a:lnTo>
                        <a:lnTo>
                          <a:pt x="146" y="44"/>
                        </a:lnTo>
                        <a:lnTo>
                          <a:pt x="148" y="44"/>
                        </a:lnTo>
                        <a:lnTo>
                          <a:pt x="152" y="42"/>
                        </a:lnTo>
                        <a:lnTo>
                          <a:pt x="148" y="26"/>
                        </a:lnTo>
                        <a:lnTo>
                          <a:pt x="144" y="24"/>
                        </a:lnTo>
                        <a:lnTo>
                          <a:pt x="140" y="24"/>
                        </a:lnTo>
                        <a:lnTo>
                          <a:pt x="136" y="26"/>
                        </a:lnTo>
                        <a:lnTo>
                          <a:pt x="134" y="26"/>
                        </a:lnTo>
                        <a:lnTo>
                          <a:pt x="134" y="24"/>
                        </a:lnTo>
                        <a:lnTo>
                          <a:pt x="136" y="22"/>
                        </a:lnTo>
                        <a:lnTo>
                          <a:pt x="136" y="18"/>
                        </a:lnTo>
                        <a:lnTo>
                          <a:pt x="136" y="16"/>
                        </a:lnTo>
                        <a:lnTo>
                          <a:pt x="130" y="14"/>
                        </a:lnTo>
                        <a:lnTo>
                          <a:pt x="138" y="8"/>
                        </a:lnTo>
                        <a:lnTo>
                          <a:pt x="138" y="6"/>
                        </a:lnTo>
                        <a:lnTo>
                          <a:pt x="128" y="8"/>
                        </a:lnTo>
                        <a:lnTo>
                          <a:pt x="130" y="12"/>
                        </a:lnTo>
                        <a:lnTo>
                          <a:pt x="128" y="12"/>
                        </a:lnTo>
                        <a:lnTo>
                          <a:pt x="122" y="8"/>
                        </a:lnTo>
                        <a:lnTo>
                          <a:pt x="122" y="6"/>
                        </a:lnTo>
                        <a:lnTo>
                          <a:pt x="120" y="4"/>
                        </a:lnTo>
                        <a:lnTo>
                          <a:pt x="112" y="4"/>
                        </a:lnTo>
                        <a:lnTo>
                          <a:pt x="112" y="4"/>
                        </a:lnTo>
                        <a:lnTo>
                          <a:pt x="112" y="4"/>
                        </a:lnTo>
                        <a:close/>
                        <a:moveTo>
                          <a:pt x="18" y="0"/>
                        </a:moveTo>
                        <a:lnTo>
                          <a:pt x="18" y="6"/>
                        </a:lnTo>
                        <a:lnTo>
                          <a:pt x="30" y="6"/>
                        </a:lnTo>
                        <a:lnTo>
                          <a:pt x="28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9" name="Freeform 1746"/>
                  <p:cNvSpPr/>
                  <p:nvPr/>
                </p:nvSpPr>
                <p:spPr bwMode="auto">
                  <a:xfrm>
                    <a:off x="7099300" y="3987800"/>
                    <a:ext cx="142875" cy="82550"/>
                  </a:xfrm>
                  <a:custGeom>
                    <a:avLst/>
                    <a:gdLst>
                      <a:gd name="T0" fmla="*/ 90 w 90"/>
                      <a:gd name="T1" fmla="*/ 18 h 52"/>
                      <a:gd name="T2" fmla="*/ 90 w 90"/>
                      <a:gd name="T3" fmla="*/ 18 h 52"/>
                      <a:gd name="T4" fmla="*/ 80 w 90"/>
                      <a:gd name="T5" fmla="*/ 16 h 52"/>
                      <a:gd name="T6" fmla="*/ 78 w 90"/>
                      <a:gd name="T7" fmla="*/ 10 h 52"/>
                      <a:gd name="T8" fmla="*/ 74 w 90"/>
                      <a:gd name="T9" fmla="*/ 4 h 52"/>
                      <a:gd name="T10" fmla="*/ 54 w 90"/>
                      <a:gd name="T11" fmla="*/ 0 h 52"/>
                      <a:gd name="T12" fmla="*/ 44 w 90"/>
                      <a:gd name="T13" fmla="*/ 2 h 52"/>
                      <a:gd name="T14" fmla="*/ 36 w 90"/>
                      <a:gd name="T15" fmla="*/ 8 h 52"/>
                      <a:gd name="T16" fmla="*/ 12 w 90"/>
                      <a:gd name="T17" fmla="*/ 4 h 52"/>
                      <a:gd name="T18" fmla="*/ 12 w 90"/>
                      <a:gd name="T19" fmla="*/ 8 h 52"/>
                      <a:gd name="T20" fmla="*/ 8 w 90"/>
                      <a:gd name="T21" fmla="*/ 10 h 52"/>
                      <a:gd name="T22" fmla="*/ 2 w 90"/>
                      <a:gd name="T23" fmla="*/ 10 h 52"/>
                      <a:gd name="T24" fmla="*/ 2 w 90"/>
                      <a:gd name="T25" fmla="*/ 16 h 52"/>
                      <a:gd name="T26" fmla="*/ 0 w 90"/>
                      <a:gd name="T27" fmla="*/ 20 h 52"/>
                      <a:gd name="T28" fmla="*/ 0 w 90"/>
                      <a:gd name="T29" fmla="*/ 26 h 52"/>
                      <a:gd name="T30" fmla="*/ 4 w 90"/>
                      <a:gd name="T31" fmla="*/ 26 h 52"/>
                      <a:gd name="T32" fmla="*/ 12 w 90"/>
                      <a:gd name="T33" fmla="*/ 28 h 52"/>
                      <a:gd name="T34" fmla="*/ 16 w 90"/>
                      <a:gd name="T35" fmla="*/ 30 h 52"/>
                      <a:gd name="T36" fmla="*/ 20 w 90"/>
                      <a:gd name="T37" fmla="*/ 34 h 52"/>
                      <a:gd name="T38" fmla="*/ 26 w 90"/>
                      <a:gd name="T39" fmla="*/ 36 h 52"/>
                      <a:gd name="T40" fmla="*/ 28 w 90"/>
                      <a:gd name="T41" fmla="*/ 36 h 52"/>
                      <a:gd name="T42" fmla="*/ 28 w 90"/>
                      <a:gd name="T43" fmla="*/ 46 h 52"/>
                      <a:gd name="T44" fmla="*/ 30 w 90"/>
                      <a:gd name="T45" fmla="*/ 46 h 52"/>
                      <a:gd name="T46" fmla="*/ 30 w 90"/>
                      <a:gd name="T47" fmla="*/ 52 h 52"/>
                      <a:gd name="T48" fmla="*/ 34 w 90"/>
                      <a:gd name="T49" fmla="*/ 52 h 52"/>
                      <a:gd name="T50" fmla="*/ 36 w 90"/>
                      <a:gd name="T51" fmla="*/ 48 h 52"/>
                      <a:gd name="T52" fmla="*/ 36 w 90"/>
                      <a:gd name="T53" fmla="*/ 40 h 52"/>
                      <a:gd name="T54" fmla="*/ 36 w 90"/>
                      <a:gd name="T55" fmla="*/ 36 h 52"/>
                      <a:gd name="T56" fmla="*/ 46 w 90"/>
                      <a:gd name="T57" fmla="*/ 30 h 52"/>
                      <a:gd name="T58" fmla="*/ 52 w 90"/>
                      <a:gd name="T59" fmla="*/ 30 h 52"/>
                      <a:gd name="T60" fmla="*/ 54 w 90"/>
                      <a:gd name="T61" fmla="*/ 34 h 52"/>
                      <a:gd name="T62" fmla="*/ 60 w 90"/>
                      <a:gd name="T63" fmla="*/ 34 h 52"/>
                      <a:gd name="T64" fmla="*/ 62 w 90"/>
                      <a:gd name="T65" fmla="*/ 34 h 52"/>
                      <a:gd name="T66" fmla="*/ 70 w 90"/>
                      <a:gd name="T67" fmla="*/ 30 h 52"/>
                      <a:gd name="T68" fmla="*/ 72 w 90"/>
                      <a:gd name="T69" fmla="*/ 28 h 52"/>
                      <a:gd name="T70" fmla="*/ 74 w 90"/>
                      <a:gd name="T71" fmla="*/ 26 h 52"/>
                      <a:gd name="T72" fmla="*/ 80 w 90"/>
                      <a:gd name="T73" fmla="*/ 22 h 52"/>
                      <a:gd name="T74" fmla="*/ 90 w 90"/>
                      <a:gd name="T75" fmla="*/ 20 h 52"/>
                      <a:gd name="T76" fmla="*/ 90 w 90"/>
                      <a:gd name="T77" fmla="*/ 18 h 52"/>
                      <a:gd name="T78" fmla="*/ 90 w 90"/>
                      <a:gd name="T79" fmla="*/ 18 h 52"/>
                      <a:gd name="T80" fmla="*/ 90 w 90"/>
                      <a:gd name="T81" fmla="*/ 18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90" h="52">
                        <a:moveTo>
                          <a:pt x="90" y="18"/>
                        </a:moveTo>
                        <a:lnTo>
                          <a:pt x="90" y="18"/>
                        </a:lnTo>
                        <a:lnTo>
                          <a:pt x="80" y="16"/>
                        </a:lnTo>
                        <a:lnTo>
                          <a:pt x="78" y="10"/>
                        </a:lnTo>
                        <a:lnTo>
                          <a:pt x="74" y="4"/>
                        </a:lnTo>
                        <a:lnTo>
                          <a:pt x="54" y="0"/>
                        </a:lnTo>
                        <a:lnTo>
                          <a:pt x="44" y="2"/>
                        </a:lnTo>
                        <a:lnTo>
                          <a:pt x="36" y="8"/>
                        </a:lnTo>
                        <a:lnTo>
                          <a:pt x="12" y="4"/>
                        </a:lnTo>
                        <a:lnTo>
                          <a:pt x="12" y="8"/>
                        </a:lnTo>
                        <a:lnTo>
                          <a:pt x="8" y="10"/>
                        </a:lnTo>
                        <a:lnTo>
                          <a:pt x="2" y="10"/>
                        </a:lnTo>
                        <a:lnTo>
                          <a:pt x="2" y="16"/>
                        </a:lnTo>
                        <a:lnTo>
                          <a:pt x="0" y="20"/>
                        </a:lnTo>
                        <a:lnTo>
                          <a:pt x="0" y="26"/>
                        </a:lnTo>
                        <a:lnTo>
                          <a:pt x="4" y="26"/>
                        </a:lnTo>
                        <a:lnTo>
                          <a:pt x="12" y="28"/>
                        </a:lnTo>
                        <a:lnTo>
                          <a:pt x="16" y="30"/>
                        </a:lnTo>
                        <a:lnTo>
                          <a:pt x="20" y="34"/>
                        </a:lnTo>
                        <a:lnTo>
                          <a:pt x="26" y="36"/>
                        </a:lnTo>
                        <a:lnTo>
                          <a:pt x="28" y="36"/>
                        </a:lnTo>
                        <a:lnTo>
                          <a:pt x="28" y="46"/>
                        </a:lnTo>
                        <a:lnTo>
                          <a:pt x="30" y="46"/>
                        </a:lnTo>
                        <a:lnTo>
                          <a:pt x="30" y="52"/>
                        </a:lnTo>
                        <a:lnTo>
                          <a:pt x="34" y="52"/>
                        </a:lnTo>
                        <a:lnTo>
                          <a:pt x="36" y="48"/>
                        </a:lnTo>
                        <a:lnTo>
                          <a:pt x="36" y="40"/>
                        </a:lnTo>
                        <a:lnTo>
                          <a:pt x="36" y="36"/>
                        </a:lnTo>
                        <a:lnTo>
                          <a:pt x="46" y="30"/>
                        </a:lnTo>
                        <a:lnTo>
                          <a:pt x="52" y="30"/>
                        </a:lnTo>
                        <a:lnTo>
                          <a:pt x="54" y="34"/>
                        </a:lnTo>
                        <a:lnTo>
                          <a:pt x="60" y="34"/>
                        </a:lnTo>
                        <a:lnTo>
                          <a:pt x="62" y="34"/>
                        </a:lnTo>
                        <a:lnTo>
                          <a:pt x="70" y="30"/>
                        </a:lnTo>
                        <a:lnTo>
                          <a:pt x="72" y="28"/>
                        </a:lnTo>
                        <a:lnTo>
                          <a:pt x="74" y="26"/>
                        </a:lnTo>
                        <a:lnTo>
                          <a:pt x="80" y="22"/>
                        </a:lnTo>
                        <a:lnTo>
                          <a:pt x="90" y="20"/>
                        </a:lnTo>
                        <a:lnTo>
                          <a:pt x="90" y="18"/>
                        </a:lnTo>
                        <a:lnTo>
                          <a:pt x="90" y="18"/>
                        </a:lnTo>
                        <a:lnTo>
                          <a:pt x="90" y="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0" name="Freeform 1747"/>
                  <p:cNvSpPr>
                    <a:spLocks noEditPoints="1"/>
                  </p:cNvSpPr>
                  <p:nvPr/>
                </p:nvSpPr>
                <p:spPr bwMode="auto">
                  <a:xfrm>
                    <a:off x="5464175" y="3810000"/>
                    <a:ext cx="120650" cy="95250"/>
                  </a:xfrm>
                  <a:custGeom>
                    <a:avLst/>
                    <a:gdLst>
                      <a:gd name="T0" fmla="*/ 64 w 76"/>
                      <a:gd name="T1" fmla="*/ 42 h 60"/>
                      <a:gd name="T2" fmla="*/ 64 w 76"/>
                      <a:gd name="T3" fmla="*/ 42 h 60"/>
                      <a:gd name="T4" fmla="*/ 62 w 76"/>
                      <a:gd name="T5" fmla="*/ 46 h 60"/>
                      <a:gd name="T6" fmla="*/ 60 w 76"/>
                      <a:gd name="T7" fmla="*/ 48 h 60"/>
                      <a:gd name="T8" fmla="*/ 60 w 76"/>
                      <a:gd name="T9" fmla="*/ 50 h 60"/>
                      <a:gd name="T10" fmla="*/ 60 w 76"/>
                      <a:gd name="T11" fmla="*/ 56 h 60"/>
                      <a:gd name="T12" fmla="*/ 62 w 76"/>
                      <a:gd name="T13" fmla="*/ 58 h 60"/>
                      <a:gd name="T14" fmla="*/ 64 w 76"/>
                      <a:gd name="T15" fmla="*/ 60 h 60"/>
                      <a:gd name="T16" fmla="*/ 64 w 76"/>
                      <a:gd name="T17" fmla="*/ 58 h 60"/>
                      <a:gd name="T18" fmla="*/ 76 w 76"/>
                      <a:gd name="T19" fmla="*/ 50 h 60"/>
                      <a:gd name="T20" fmla="*/ 72 w 76"/>
                      <a:gd name="T21" fmla="*/ 48 h 60"/>
                      <a:gd name="T22" fmla="*/ 70 w 76"/>
                      <a:gd name="T23" fmla="*/ 42 h 60"/>
                      <a:gd name="T24" fmla="*/ 64 w 76"/>
                      <a:gd name="T25" fmla="*/ 42 h 60"/>
                      <a:gd name="T26" fmla="*/ 64 w 76"/>
                      <a:gd name="T27" fmla="*/ 42 h 60"/>
                      <a:gd name="T28" fmla="*/ 64 w 76"/>
                      <a:gd name="T29" fmla="*/ 42 h 60"/>
                      <a:gd name="T30" fmla="*/ 52 w 76"/>
                      <a:gd name="T31" fmla="*/ 22 h 60"/>
                      <a:gd name="T32" fmla="*/ 52 w 76"/>
                      <a:gd name="T33" fmla="*/ 22 h 60"/>
                      <a:gd name="T34" fmla="*/ 54 w 76"/>
                      <a:gd name="T35" fmla="*/ 30 h 60"/>
                      <a:gd name="T36" fmla="*/ 58 w 76"/>
                      <a:gd name="T37" fmla="*/ 28 h 60"/>
                      <a:gd name="T38" fmla="*/ 58 w 76"/>
                      <a:gd name="T39" fmla="*/ 24 h 60"/>
                      <a:gd name="T40" fmla="*/ 52 w 76"/>
                      <a:gd name="T41" fmla="*/ 22 h 60"/>
                      <a:gd name="T42" fmla="*/ 52 w 76"/>
                      <a:gd name="T43" fmla="*/ 22 h 60"/>
                      <a:gd name="T44" fmla="*/ 52 w 76"/>
                      <a:gd name="T45" fmla="*/ 22 h 60"/>
                      <a:gd name="T46" fmla="*/ 28 w 76"/>
                      <a:gd name="T47" fmla="*/ 6 h 60"/>
                      <a:gd name="T48" fmla="*/ 28 w 76"/>
                      <a:gd name="T49" fmla="*/ 6 h 60"/>
                      <a:gd name="T50" fmla="*/ 26 w 76"/>
                      <a:gd name="T51" fmla="*/ 10 h 60"/>
                      <a:gd name="T52" fmla="*/ 26 w 76"/>
                      <a:gd name="T53" fmla="*/ 12 h 60"/>
                      <a:gd name="T54" fmla="*/ 32 w 76"/>
                      <a:gd name="T55" fmla="*/ 14 h 60"/>
                      <a:gd name="T56" fmla="*/ 34 w 76"/>
                      <a:gd name="T57" fmla="*/ 14 h 60"/>
                      <a:gd name="T58" fmla="*/ 34 w 76"/>
                      <a:gd name="T59" fmla="*/ 12 h 60"/>
                      <a:gd name="T60" fmla="*/ 28 w 76"/>
                      <a:gd name="T61" fmla="*/ 6 h 60"/>
                      <a:gd name="T62" fmla="*/ 28 w 76"/>
                      <a:gd name="T63" fmla="*/ 6 h 60"/>
                      <a:gd name="T64" fmla="*/ 28 w 76"/>
                      <a:gd name="T65" fmla="*/ 6 h 60"/>
                      <a:gd name="T66" fmla="*/ 4 w 76"/>
                      <a:gd name="T67" fmla="*/ 0 h 60"/>
                      <a:gd name="T68" fmla="*/ 4 w 76"/>
                      <a:gd name="T69" fmla="*/ 0 h 60"/>
                      <a:gd name="T70" fmla="*/ 0 w 76"/>
                      <a:gd name="T71" fmla="*/ 4 h 60"/>
                      <a:gd name="T72" fmla="*/ 8 w 76"/>
                      <a:gd name="T73" fmla="*/ 6 h 60"/>
                      <a:gd name="T74" fmla="*/ 6 w 76"/>
                      <a:gd name="T75" fmla="*/ 4 h 60"/>
                      <a:gd name="T76" fmla="*/ 8 w 76"/>
                      <a:gd name="T77" fmla="*/ 2 h 60"/>
                      <a:gd name="T78" fmla="*/ 6 w 76"/>
                      <a:gd name="T79" fmla="*/ 0 h 60"/>
                      <a:gd name="T80" fmla="*/ 4 w 76"/>
                      <a:gd name="T81" fmla="*/ 0 h 60"/>
                      <a:gd name="T82" fmla="*/ 4 w 76"/>
                      <a:gd name="T83" fmla="*/ 0 h 60"/>
                      <a:gd name="T84" fmla="*/ 4 w 76"/>
                      <a:gd name="T85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6" h="60">
                        <a:moveTo>
                          <a:pt x="64" y="42"/>
                        </a:moveTo>
                        <a:lnTo>
                          <a:pt x="64" y="42"/>
                        </a:lnTo>
                        <a:lnTo>
                          <a:pt x="62" y="46"/>
                        </a:lnTo>
                        <a:lnTo>
                          <a:pt x="60" y="48"/>
                        </a:lnTo>
                        <a:lnTo>
                          <a:pt x="60" y="50"/>
                        </a:lnTo>
                        <a:lnTo>
                          <a:pt x="60" y="56"/>
                        </a:lnTo>
                        <a:lnTo>
                          <a:pt x="62" y="58"/>
                        </a:lnTo>
                        <a:lnTo>
                          <a:pt x="64" y="60"/>
                        </a:lnTo>
                        <a:lnTo>
                          <a:pt x="64" y="58"/>
                        </a:lnTo>
                        <a:lnTo>
                          <a:pt x="76" y="50"/>
                        </a:lnTo>
                        <a:lnTo>
                          <a:pt x="72" y="48"/>
                        </a:lnTo>
                        <a:lnTo>
                          <a:pt x="70" y="42"/>
                        </a:lnTo>
                        <a:lnTo>
                          <a:pt x="64" y="42"/>
                        </a:lnTo>
                        <a:lnTo>
                          <a:pt x="64" y="42"/>
                        </a:lnTo>
                        <a:lnTo>
                          <a:pt x="64" y="42"/>
                        </a:lnTo>
                        <a:close/>
                        <a:moveTo>
                          <a:pt x="52" y="22"/>
                        </a:moveTo>
                        <a:lnTo>
                          <a:pt x="52" y="22"/>
                        </a:lnTo>
                        <a:lnTo>
                          <a:pt x="54" y="30"/>
                        </a:lnTo>
                        <a:lnTo>
                          <a:pt x="58" y="28"/>
                        </a:lnTo>
                        <a:lnTo>
                          <a:pt x="58" y="24"/>
                        </a:lnTo>
                        <a:lnTo>
                          <a:pt x="52" y="22"/>
                        </a:lnTo>
                        <a:lnTo>
                          <a:pt x="52" y="22"/>
                        </a:lnTo>
                        <a:lnTo>
                          <a:pt x="52" y="22"/>
                        </a:lnTo>
                        <a:close/>
                        <a:moveTo>
                          <a:pt x="28" y="6"/>
                        </a:moveTo>
                        <a:lnTo>
                          <a:pt x="28" y="6"/>
                        </a:lnTo>
                        <a:lnTo>
                          <a:pt x="26" y="10"/>
                        </a:lnTo>
                        <a:lnTo>
                          <a:pt x="26" y="12"/>
                        </a:lnTo>
                        <a:lnTo>
                          <a:pt x="32" y="14"/>
                        </a:lnTo>
                        <a:lnTo>
                          <a:pt x="34" y="14"/>
                        </a:lnTo>
                        <a:lnTo>
                          <a:pt x="34" y="12"/>
                        </a:lnTo>
                        <a:lnTo>
                          <a:pt x="28" y="6"/>
                        </a:lnTo>
                        <a:lnTo>
                          <a:pt x="28" y="6"/>
                        </a:lnTo>
                        <a:lnTo>
                          <a:pt x="28" y="6"/>
                        </a:lnTo>
                        <a:close/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8" y="6"/>
                        </a:lnTo>
                        <a:lnTo>
                          <a:pt x="6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1" name="Freeform 1748"/>
                  <p:cNvSpPr>
                    <a:spLocks noEditPoints="1"/>
                  </p:cNvSpPr>
                  <p:nvPr/>
                </p:nvSpPr>
                <p:spPr bwMode="auto">
                  <a:xfrm>
                    <a:off x="5464175" y="3810000"/>
                    <a:ext cx="120650" cy="95250"/>
                  </a:xfrm>
                  <a:custGeom>
                    <a:avLst/>
                    <a:gdLst>
                      <a:gd name="T0" fmla="*/ 64 w 76"/>
                      <a:gd name="T1" fmla="*/ 42 h 60"/>
                      <a:gd name="T2" fmla="*/ 64 w 76"/>
                      <a:gd name="T3" fmla="*/ 42 h 60"/>
                      <a:gd name="T4" fmla="*/ 62 w 76"/>
                      <a:gd name="T5" fmla="*/ 46 h 60"/>
                      <a:gd name="T6" fmla="*/ 60 w 76"/>
                      <a:gd name="T7" fmla="*/ 48 h 60"/>
                      <a:gd name="T8" fmla="*/ 60 w 76"/>
                      <a:gd name="T9" fmla="*/ 50 h 60"/>
                      <a:gd name="T10" fmla="*/ 60 w 76"/>
                      <a:gd name="T11" fmla="*/ 56 h 60"/>
                      <a:gd name="T12" fmla="*/ 62 w 76"/>
                      <a:gd name="T13" fmla="*/ 58 h 60"/>
                      <a:gd name="T14" fmla="*/ 64 w 76"/>
                      <a:gd name="T15" fmla="*/ 60 h 60"/>
                      <a:gd name="T16" fmla="*/ 64 w 76"/>
                      <a:gd name="T17" fmla="*/ 58 h 60"/>
                      <a:gd name="T18" fmla="*/ 76 w 76"/>
                      <a:gd name="T19" fmla="*/ 50 h 60"/>
                      <a:gd name="T20" fmla="*/ 72 w 76"/>
                      <a:gd name="T21" fmla="*/ 48 h 60"/>
                      <a:gd name="T22" fmla="*/ 70 w 76"/>
                      <a:gd name="T23" fmla="*/ 42 h 60"/>
                      <a:gd name="T24" fmla="*/ 64 w 76"/>
                      <a:gd name="T25" fmla="*/ 42 h 60"/>
                      <a:gd name="T26" fmla="*/ 64 w 76"/>
                      <a:gd name="T27" fmla="*/ 42 h 60"/>
                      <a:gd name="T28" fmla="*/ 64 w 76"/>
                      <a:gd name="T29" fmla="*/ 42 h 60"/>
                      <a:gd name="T30" fmla="*/ 52 w 76"/>
                      <a:gd name="T31" fmla="*/ 22 h 60"/>
                      <a:gd name="T32" fmla="*/ 52 w 76"/>
                      <a:gd name="T33" fmla="*/ 22 h 60"/>
                      <a:gd name="T34" fmla="*/ 54 w 76"/>
                      <a:gd name="T35" fmla="*/ 30 h 60"/>
                      <a:gd name="T36" fmla="*/ 58 w 76"/>
                      <a:gd name="T37" fmla="*/ 28 h 60"/>
                      <a:gd name="T38" fmla="*/ 58 w 76"/>
                      <a:gd name="T39" fmla="*/ 24 h 60"/>
                      <a:gd name="T40" fmla="*/ 52 w 76"/>
                      <a:gd name="T41" fmla="*/ 22 h 60"/>
                      <a:gd name="T42" fmla="*/ 52 w 76"/>
                      <a:gd name="T43" fmla="*/ 22 h 60"/>
                      <a:gd name="T44" fmla="*/ 52 w 76"/>
                      <a:gd name="T45" fmla="*/ 22 h 60"/>
                      <a:gd name="T46" fmla="*/ 28 w 76"/>
                      <a:gd name="T47" fmla="*/ 6 h 60"/>
                      <a:gd name="T48" fmla="*/ 28 w 76"/>
                      <a:gd name="T49" fmla="*/ 6 h 60"/>
                      <a:gd name="T50" fmla="*/ 26 w 76"/>
                      <a:gd name="T51" fmla="*/ 10 h 60"/>
                      <a:gd name="T52" fmla="*/ 26 w 76"/>
                      <a:gd name="T53" fmla="*/ 12 h 60"/>
                      <a:gd name="T54" fmla="*/ 32 w 76"/>
                      <a:gd name="T55" fmla="*/ 14 h 60"/>
                      <a:gd name="T56" fmla="*/ 34 w 76"/>
                      <a:gd name="T57" fmla="*/ 14 h 60"/>
                      <a:gd name="T58" fmla="*/ 34 w 76"/>
                      <a:gd name="T59" fmla="*/ 12 h 60"/>
                      <a:gd name="T60" fmla="*/ 28 w 76"/>
                      <a:gd name="T61" fmla="*/ 6 h 60"/>
                      <a:gd name="T62" fmla="*/ 28 w 76"/>
                      <a:gd name="T63" fmla="*/ 6 h 60"/>
                      <a:gd name="T64" fmla="*/ 28 w 76"/>
                      <a:gd name="T65" fmla="*/ 6 h 60"/>
                      <a:gd name="T66" fmla="*/ 4 w 76"/>
                      <a:gd name="T67" fmla="*/ 0 h 60"/>
                      <a:gd name="T68" fmla="*/ 4 w 76"/>
                      <a:gd name="T69" fmla="*/ 0 h 60"/>
                      <a:gd name="T70" fmla="*/ 0 w 76"/>
                      <a:gd name="T71" fmla="*/ 4 h 60"/>
                      <a:gd name="T72" fmla="*/ 8 w 76"/>
                      <a:gd name="T73" fmla="*/ 6 h 60"/>
                      <a:gd name="T74" fmla="*/ 6 w 76"/>
                      <a:gd name="T75" fmla="*/ 4 h 60"/>
                      <a:gd name="T76" fmla="*/ 8 w 76"/>
                      <a:gd name="T77" fmla="*/ 2 h 60"/>
                      <a:gd name="T78" fmla="*/ 6 w 76"/>
                      <a:gd name="T79" fmla="*/ 0 h 60"/>
                      <a:gd name="T80" fmla="*/ 4 w 76"/>
                      <a:gd name="T81" fmla="*/ 0 h 60"/>
                      <a:gd name="T82" fmla="*/ 4 w 76"/>
                      <a:gd name="T83" fmla="*/ 0 h 60"/>
                      <a:gd name="T84" fmla="*/ 4 w 76"/>
                      <a:gd name="T85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6" h="60">
                        <a:moveTo>
                          <a:pt x="64" y="42"/>
                        </a:moveTo>
                        <a:lnTo>
                          <a:pt x="64" y="42"/>
                        </a:lnTo>
                        <a:lnTo>
                          <a:pt x="62" y="46"/>
                        </a:lnTo>
                        <a:lnTo>
                          <a:pt x="60" y="48"/>
                        </a:lnTo>
                        <a:lnTo>
                          <a:pt x="60" y="50"/>
                        </a:lnTo>
                        <a:lnTo>
                          <a:pt x="60" y="56"/>
                        </a:lnTo>
                        <a:lnTo>
                          <a:pt x="62" y="58"/>
                        </a:lnTo>
                        <a:lnTo>
                          <a:pt x="64" y="60"/>
                        </a:lnTo>
                        <a:lnTo>
                          <a:pt x="64" y="58"/>
                        </a:lnTo>
                        <a:lnTo>
                          <a:pt x="76" y="50"/>
                        </a:lnTo>
                        <a:lnTo>
                          <a:pt x="72" y="48"/>
                        </a:lnTo>
                        <a:lnTo>
                          <a:pt x="70" y="42"/>
                        </a:lnTo>
                        <a:lnTo>
                          <a:pt x="64" y="42"/>
                        </a:lnTo>
                        <a:lnTo>
                          <a:pt x="64" y="42"/>
                        </a:lnTo>
                        <a:lnTo>
                          <a:pt x="64" y="42"/>
                        </a:lnTo>
                        <a:close/>
                        <a:moveTo>
                          <a:pt x="52" y="22"/>
                        </a:moveTo>
                        <a:lnTo>
                          <a:pt x="52" y="22"/>
                        </a:lnTo>
                        <a:lnTo>
                          <a:pt x="54" y="30"/>
                        </a:lnTo>
                        <a:lnTo>
                          <a:pt x="58" y="28"/>
                        </a:lnTo>
                        <a:lnTo>
                          <a:pt x="58" y="24"/>
                        </a:lnTo>
                        <a:lnTo>
                          <a:pt x="52" y="22"/>
                        </a:lnTo>
                        <a:lnTo>
                          <a:pt x="52" y="22"/>
                        </a:lnTo>
                        <a:lnTo>
                          <a:pt x="52" y="22"/>
                        </a:lnTo>
                        <a:close/>
                        <a:moveTo>
                          <a:pt x="28" y="6"/>
                        </a:moveTo>
                        <a:lnTo>
                          <a:pt x="28" y="6"/>
                        </a:lnTo>
                        <a:lnTo>
                          <a:pt x="26" y="10"/>
                        </a:lnTo>
                        <a:lnTo>
                          <a:pt x="26" y="12"/>
                        </a:lnTo>
                        <a:lnTo>
                          <a:pt x="32" y="14"/>
                        </a:lnTo>
                        <a:lnTo>
                          <a:pt x="34" y="14"/>
                        </a:lnTo>
                        <a:lnTo>
                          <a:pt x="34" y="12"/>
                        </a:lnTo>
                        <a:lnTo>
                          <a:pt x="28" y="6"/>
                        </a:lnTo>
                        <a:lnTo>
                          <a:pt x="28" y="6"/>
                        </a:lnTo>
                        <a:lnTo>
                          <a:pt x="28" y="6"/>
                        </a:lnTo>
                        <a:close/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8" y="6"/>
                        </a:lnTo>
                        <a:lnTo>
                          <a:pt x="6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2" name="Freeform 1749"/>
                  <p:cNvSpPr/>
                  <p:nvPr/>
                </p:nvSpPr>
                <p:spPr bwMode="auto">
                  <a:xfrm>
                    <a:off x="7439025" y="3879850"/>
                    <a:ext cx="66675" cy="47625"/>
                  </a:xfrm>
                  <a:custGeom>
                    <a:avLst/>
                    <a:gdLst>
                      <a:gd name="T0" fmla="*/ 42 w 42"/>
                      <a:gd name="T1" fmla="*/ 30 h 30"/>
                      <a:gd name="T2" fmla="*/ 42 w 42"/>
                      <a:gd name="T3" fmla="*/ 30 h 30"/>
                      <a:gd name="T4" fmla="*/ 42 w 42"/>
                      <a:gd name="T5" fmla="*/ 24 h 30"/>
                      <a:gd name="T6" fmla="*/ 36 w 42"/>
                      <a:gd name="T7" fmla="*/ 20 h 30"/>
                      <a:gd name="T8" fmla="*/ 40 w 42"/>
                      <a:gd name="T9" fmla="*/ 16 h 30"/>
                      <a:gd name="T10" fmla="*/ 40 w 42"/>
                      <a:gd name="T11" fmla="*/ 12 h 30"/>
                      <a:gd name="T12" fmla="*/ 40 w 42"/>
                      <a:gd name="T13" fmla="*/ 0 h 30"/>
                      <a:gd name="T14" fmla="*/ 22 w 42"/>
                      <a:gd name="T15" fmla="*/ 0 h 30"/>
                      <a:gd name="T16" fmla="*/ 26 w 42"/>
                      <a:gd name="T17" fmla="*/ 4 h 30"/>
                      <a:gd name="T18" fmla="*/ 24 w 42"/>
                      <a:gd name="T19" fmla="*/ 8 h 30"/>
                      <a:gd name="T20" fmla="*/ 26 w 42"/>
                      <a:gd name="T21" fmla="*/ 16 h 30"/>
                      <a:gd name="T22" fmla="*/ 32 w 42"/>
                      <a:gd name="T23" fmla="*/ 16 h 30"/>
                      <a:gd name="T24" fmla="*/ 32 w 42"/>
                      <a:gd name="T25" fmla="*/ 20 h 30"/>
                      <a:gd name="T26" fmla="*/ 30 w 42"/>
                      <a:gd name="T27" fmla="*/ 24 h 30"/>
                      <a:gd name="T28" fmla="*/ 14 w 42"/>
                      <a:gd name="T29" fmla="*/ 22 h 30"/>
                      <a:gd name="T30" fmla="*/ 8 w 42"/>
                      <a:gd name="T31" fmla="*/ 22 h 30"/>
                      <a:gd name="T32" fmla="*/ 4 w 42"/>
                      <a:gd name="T33" fmla="*/ 20 h 30"/>
                      <a:gd name="T34" fmla="*/ 0 w 42"/>
                      <a:gd name="T35" fmla="*/ 28 h 30"/>
                      <a:gd name="T36" fmla="*/ 4 w 42"/>
                      <a:gd name="T37" fmla="*/ 30 h 30"/>
                      <a:gd name="T38" fmla="*/ 6 w 42"/>
                      <a:gd name="T39" fmla="*/ 30 h 30"/>
                      <a:gd name="T40" fmla="*/ 42 w 42"/>
                      <a:gd name="T41" fmla="*/ 30 h 30"/>
                      <a:gd name="T42" fmla="*/ 42 w 42"/>
                      <a:gd name="T43" fmla="*/ 30 h 30"/>
                      <a:gd name="T44" fmla="*/ 42 w 42"/>
                      <a:gd name="T45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2" h="30">
                        <a:moveTo>
                          <a:pt x="42" y="30"/>
                        </a:moveTo>
                        <a:lnTo>
                          <a:pt x="42" y="30"/>
                        </a:lnTo>
                        <a:lnTo>
                          <a:pt x="42" y="24"/>
                        </a:lnTo>
                        <a:lnTo>
                          <a:pt x="36" y="20"/>
                        </a:lnTo>
                        <a:lnTo>
                          <a:pt x="40" y="16"/>
                        </a:lnTo>
                        <a:lnTo>
                          <a:pt x="40" y="12"/>
                        </a:lnTo>
                        <a:lnTo>
                          <a:pt x="40" y="0"/>
                        </a:lnTo>
                        <a:lnTo>
                          <a:pt x="22" y="0"/>
                        </a:lnTo>
                        <a:lnTo>
                          <a:pt x="26" y="4"/>
                        </a:lnTo>
                        <a:lnTo>
                          <a:pt x="24" y="8"/>
                        </a:lnTo>
                        <a:lnTo>
                          <a:pt x="26" y="16"/>
                        </a:lnTo>
                        <a:lnTo>
                          <a:pt x="32" y="16"/>
                        </a:lnTo>
                        <a:lnTo>
                          <a:pt x="32" y="20"/>
                        </a:lnTo>
                        <a:lnTo>
                          <a:pt x="30" y="24"/>
                        </a:lnTo>
                        <a:lnTo>
                          <a:pt x="14" y="22"/>
                        </a:lnTo>
                        <a:lnTo>
                          <a:pt x="8" y="22"/>
                        </a:lnTo>
                        <a:lnTo>
                          <a:pt x="4" y="20"/>
                        </a:lnTo>
                        <a:lnTo>
                          <a:pt x="0" y="28"/>
                        </a:lnTo>
                        <a:lnTo>
                          <a:pt x="4" y="30"/>
                        </a:lnTo>
                        <a:lnTo>
                          <a:pt x="6" y="30"/>
                        </a:lnTo>
                        <a:lnTo>
                          <a:pt x="42" y="30"/>
                        </a:lnTo>
                        <a:lnTo>
                          <a:pt x="42" y="30"/>
                        </a:lnTo>
                        <a:lnTo>
                          <a:pt x="42" y="3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3" name="Freeform 1750"/>
                  <p:cNvSpPr/>
                  <p:nvPr/>
                </p:nvSpPr>
                <p:spPr bwMode="auto">
                  <a:xfrm>
                    <a:off x="7727950" y="4206875"/>
                    <a:ext cx="111125" cy="219075"/>
                  </a:xfrm>
                  <a:custGeom>
                    <a:avLst/>
                    <a:gdLst>
                      <a:gd name="T0" fmla="*/ 70 w 70"/>
                      <a:gd name="T1" fmla="*/ 46 h 138"/>
                      <a:gd name="T2" fmla="*/ 70 w 70"/>
                      <a:gd name="T3" fmla="*/ 36 h 138"/>
                      <a:gd name="T4" fmla="*/ 66 w 70"/>
                      <a:gd name="T5" fmla="*/ 34 h 138"/>
                      <a:gd name="T6" fmla="*/ 58 w 70"/>
                      <a:gd name="T7" fmla="*/ 26 h 138"/>
                      <a:gd name="T8" fmla="*/ 50 w 70"/>
                      <a:gd name="T9" fmla="*/ 28 h 138"/>
                      <a:gd name="T10" fmla="*/ 48 w 70"/>
                      <a:gd name="T11" fmla="*/ 38 h 138"/>
                      <a:gd name="T12" fmla="*/ 42 w 70"/>
                      <a:gd name="T13" fmla="*/ 38 h 138"/>
                      <a:gd name="T14" fmla="*/ 50 w 70"/>
                      <a:gd name="T15" fmla="*/ 12 h 138"/>
                      <a:gd name="T16" fmla="*/ 42 w 70"/>
                      <a:gd name="T17" fmla="*/ 12 h 138"/>
                      <a:gd name="T18" fmla="*/ 34 w 70"/>
                      <a:gd name="T19" fmla="*/ 8 h 138"/>
                      <a:gd name="T20" fmla="*/ 32 w 70"/>
                      <a:gd name="T21" fmla="*/ 0 h 138"/>
                      <a:gd name="T22" fmla="*/ 26 w 70"/>
                      <a:gd name="T23" fmla="*/ 4 h 138"/>
                      <a:gd name="T24" fmla="*/ 16 w 70"/>
                      <a:gd name="T25" fmla="*/ 10 h 138"/>
                      <a:gd name="T26" fmla="*/ 10 w 70"/>
                      <a:gd name="T27" fmla="*/ 16 h 138"/>
                      <a:gd name="T28" fmla="*/ 16 w 70"/>
                      <a:gd name="T29" fmla="*/ 20 h 138"/>
                      <a:gd name="T30" fmla="*/ 18 w 70"/>
                      <a:gd name="T31" fmla="*/ 26 h 138"/>
                      <a:gd name="T32" fmla="*/ 22 w 70"/>
                      <a:gd name="T33" fmla="*/ 28 h 138"/>
                      <a:gd name="T34" fmla="*/ 16 w 70"/>
                      <a:gd name="T35" fmla="*/ 34 h 138"/>
                      <a:gd name="T36" fmla="*/ 6 w 70"/>
                      <a:gd name="T37" fmla="*/ 34 h 138"/>
                      <a:gd name="T38" fmla="*/ 8 w 70"/>
                      <a:gd name="T39" fmla="*/ 40 h 138"/>
                      <a:gd name="T40" fmla="*/ 14 w 70"/>
                      <a:gd name="T41" fmla="*/ 62 h 138"/>
                      <a:gd name="T42" fmla="*/ 26 w 70"/>
                      <a:gd name="T43" fmla="*/ 64 h 138"/>
                      <a:gd name="T44" fmla="*/ 28 w 70"/>
                      <a:gd name="T45" fmla="*/ 70 h 138"/>
                      <a:gd name="T46" fmla="*/ 32 w 70"/>
                      <a:gd name="T47" fmla="*/ 78 h 138"/>
                      <a:gd name="T48" fmla="*/ 32 w 70"/>
                      <a:gd name="T49" fmla="*/ 80 h 138"/>
                      <a:gd name="T50" fmla="*/ 32 w 70"/>
                      <a:gd name="T51" fmla="*/ 84 h 138"/>
                      <a:gd name="T52" fmla="*/ 32 w 70"/>
                      <a:gd name="T53" fmla="*/ 90 h 138"/>
                      <a:gd name="T54" fmla="*/ 24 w 70"/>
                      <a:gd name="T55" fmla="*/ 106 h 138"/>
                      <a:gd name="T56" fmla="*/ 24 w 70"/>
                      <a:gd name="T57" fmla="*/ 120 h 138"/>
                      <a:gd name="T58" fmla="*/ 26 w 70"/>
                      <a:gd name="T59" fmla="*/ 128 h 138"/>
                      <a:gd name="T60" fmla="*/ 34 w 70"/>
                      <a:gd name="T61" fmla="*/ 134 h 138"/>
                      <a:gd name="T62" fmla="*/ 40 w 70"/>
                      <a:gd name="T63" fmla="*/ 138 h 138"/>
                      <a:gd name="T64" fmla="*/ 44 w 70"/>
                      <a:gd name="T65" fmla="*/ 134 h 138"/>
                      <a:gd name="T66" fmla="*/ 50 w 70"/>
                      <a:gd name="T67" fmla="*/ 134 h 138"/>
                      <a:gd name="T68" fmla="*/ 50 w 70"/>
                      <a:gd name="T69" fmla="*/ 128 h 138"/>
                      <a:gd name="T70" fmla="*/ 54 w 70"/>
                      <a:gd name="T71" fmla="*/ 126 h 138"/>
                      <a:gd name="T72" fmla="*/ 62 w 70"/>
                      <a:gd name="T73" fmla="*/ 126 h 138"/>
                      <a:gd name="T74" fmla="*/ 62 w 70"/>
                      <a:gd name="T75" fmla="*/ 118 h 138"/>
                      <a:gd name="T76" fmla="*/ 62 w 70"/>
                      <a:gd name="T77" fmla="*/ 100 h 138"/>
                      <a:gd name="T78" fmla="*/ 58 w 70"/>
                      <a:gd name="T79" fmla="*/ 92 h 138"/>
                      <a:gd name="T80" fmla="*/ 58 w 70"/>
                      <a:gd name="T81" fmla="*/ 74 h 138"/>
                      <a:gd name="T82" fmla="*/ 58 w 70"/>
                      <a:gd name="T83" fmla="*/ 72 h 138"/>
                      <a:gd name="T84" fmla="*/ 66 w 70"/>
                      <a:gd name="T85" fmla="*/ 64 h 138"/>
                      <a:gd name="T86" fmla="*/ 70 w 70"/>
                      <a:gd name="T87" fmla="*/ 46 h 138"/>
                      <a:gd name="T88" fmla="*/ 70 w 70"/>
                      <a:gd name="T89" fmla="*/ 46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0" h="138">
                        <a:moveTo>
                          <a:pt x="70" y="46"/>
                        </a:moveTo>
                        <a:lnTo>
                          <a:pt x="70" y="46"/>
                        </a:lnTo>
                        <a:lnTo>
                          <a:pt x="70" y="38"/>
                        </a:lnTo>
                        <a:lnTo>
                          <a:pt x="70" y="36"/>
                        </a:lnTo>
                        <a:lnTo>
                          <a:pt x="70" y="34"/>
                        </a:lnTo>
                        <a:lnTo>
                          <a:pt x="66" y="34"/>
                        </a:lnTo>
                        <a:lnTo>
                          <a:pt x="62" y="34"/>
                        </a:lnTo>
                        <a:lnTo>
                          <a:pt x="58" y="26"/>
                        </a:lnTo>
                        <a:lnTo>
                          <a:pt x="52" y="28"/>
                        </a:lnTo>
                        <a:lnTo>
                          <a:pt x="50" y="28"/>
                        </a:lnTo>
                        <a:lnTo>
                          <a:pt x="50" y="38"/>
                        </a:lnTo>
                        <a:lnTo>
                          <a:pt x="48" y="38"/>
                        </a:lnTo>
                        <a:lnTo>
                          <a:pt x="44" y="36"/>
                        </a:lnTo>
                        <a:lnTo>
                          <a:pt x="42" y="38"/>
                        </a:lnTo>
                        <a:lnTo>
                          <a:pt x="48" y="26"/>
                        </a:lnTo>
                        <a:lnTo>
                          <a:pt x="50" y="12"/>
                        </a:lnTo>
                        <a:lnTo>
                          <a:pt x="44" y="12"/>
                        </a:lnTo>
                        <a:lnTo>
                          <a:pt x="42" y="12"/>
                        </a:lnTo>
                        <a:lnTo>
                          <a:pt x="42" y="8"/>
                        </a:lnTo>
                        <a:lnTo>
                          <a:pt x="34" y="8"/>
                        </a:lnTo>
                        <a:lnTo>
                          <a:pt x="34" y="2"/>
                        </a:lnTo>
                        <a:lnTo>
                          <a:pt x="32" y="0"/>
                        </a:lnTo>
                        <a:lnTo>
                          <a:pt x="26" y="0"/>
                        </a:lnTo>
                        <a:lnTo>
                          <a:pt x="26" y="4"/>
                        </a:lnTo>
                        <a:lnTo>
                          <a:pt x="24" y="8"/>
                        </a:lnTo>
                        <a:lnTo>
                          <a:pt x="16" y="10"/>
                        </a:lnTo>
                        <a:lnTo>
                          <a:pt x="10" y="12"/>
                        </a:lnTo>
                        <a:lnTo>
                          <a:pt x="10" y="16"/>
                        </a:lnTo>
                        <a:lnTo>
                          <a:pt x="14" y="18"/>
                        </a:lnTo>
                        <a:lnTo>
                          <a:pt x="16" y="20"/>
                        </a:lnTo>
                        <a:lnTo>
                          <a:pt x="16" y="26"/>
                        </a:lnTo>
                        <a:lnTo>
                          <a:pt x="18" y="26"/>
                        </a:lnTo>
                        <a:lnTo>
                          <a:pt x="22" y="26"/>
                        </a:lnTo>
                        <a:lnTo>
                          <a:pt x="22" y="28"/>
                        </a:lnTo>
                        <a:lnTo>
                          <a:pt x="18" y="30"/>
                        </a:lnTo>
                        <a:lnTo>
                          <a:pt x="16" y="34"/>
                        </a:lnTo>
                        <a:lnTo>
                          <a:pt x="8" y="34"/>
                        </a:lnTo>
                        <a:lnTo>
                          <a:pt x="6" y="34"/>
                        </a:lnTo>
                        <a:lnTo>
                          <a:pt x="6" y="36"/>
                        </a:lnTo>
                        <a:lnTo>
                          <a:pt x="8" y="40"/>
                        </a:lnTo>
                        <a:lnTo>
                          <a:pt x="0" y="44"/>
                        </a:lnTo>
                        <a:lnTo>
                          <a:pt x="14" y="62"/>
                        </a:lnTo>
                        <a:lnTo>
                          <a:pt x="18" y="64"/>
                        </a:lnTo>
                        <a:lnTo>
                          <a:pt x="26" y="64"/>
                        </a:lnTo>
                        <a:lnTo>
                          <a:pt x="28" y="66"/>
                        </a:lnTo>
                        <a:lnTo>
                          <a:pt x="28" y="70"/>
                        </a:lnTo>
                        <a:lnTo>
                          <a:pt x="24" y="74"/>
                        </a:lnTo>
                        <a:lnTo>
                          <a:pt x="32" y="78"/>
                        </a:lnTo>
                        <a:lnTo>
                          <a:pt x="34" y="78"/>
                        </a:lnTo>
                        <a:lnTo>
                          <a:pt x="32" y="80"/>
                        </a:lnTo>
                        <a:lnTo>
                          <a:pt x="32" y="82"/>
                        </a:lnTo>
                        <a:lnTo>
                          <a:pt x="32" y="84"/>
                        </a:lnTo>
                        <a:lnTo>
                          <a:pt x="34" y="88"/>
                        </a:lnTo>
                        <a:lnTo>
                          <a:pt x="32" y="90"/>
                        </a:lnTo>
                        <a:lnTo>
                          <a:pt x="24" y="96"/>
                        </a:lnTo>
                        <a:lnTo>
                          <a:pt x="24" y="106"/>
                        </a:lnTo>
                        <a:lnTo>
                          <a:pt x="24" y="118"/>
                        </a:lnTo>
                        <a:lnTo>
                          <a:pt x="24" y="120"/>
                        </a:lnTo>
                        <a:lnTo>
                          <a:pt x="24" y="124"/>
                        </a:lnTo>
                        <a:lnTo>
                          <a:pt x="26" y="128"/>
                        </a:lnTo>
                        <a:lnTo>
                          <a:pt x="32" y="132"/>
                        </a:lnTo>
                        <a:lnTo>
                          <a:pt x="34" y="134"/>
                        </a:lnTo>
                        <a:lnTo>
                          <a:pt x="36" y="136"/>
                        </a:lnTo>
                        <a:lnTo>
                          <a:pt x="40" y="138"/>
                        </a:lnTo>
                        <a:lnTo>
                          <a:pt x="44" y="136"/>
                        </a:lnTo>
                        <a:lnTo>
                          <a:pt x="44" y="134"/>
                        </a:lnTo>
                        <a:lnTo>
                          <a:pt x="48" y="134"/>
                        </a:lnTo>
                        <a:lnTo>
                          <a:pt x="50" y="134"/>
                        </a:lnTo>
                        <a:lnTo>
                          <a:pt x="50" y="132"/>
                        </a:lnTo>
                        <a:lnTo>
                          <a:pt x="50" y="128"/>
                        </a:lnTo>
                        <a:lnTo>
                          <a:pt x="52" y="128"/>
                        </a:lnTo>
                        <a:lnTo>
                          <a:pt x="54" y="126"/>
                        </a:lnTo>
                        <a:lnTo>
                          <a:pt x="58" y="126"/>
                        </a:lnTo>
                        <a:lnTo>
                          <a:pt x="62" y="126"/>
                        </a:lnTo>
                        <a:lnTo>
                          <a:pt x="66" y="126"/>
                        </a:lnTo>
                        <a:lnTo>
                          <a:pt x="62" y="118"/>
                        </a:lnTo>
                        <a:lnTo>
                          <a:pt x="60" y="106"/>
                        </a:lnTo>
                        <a:lnTo>
                          <a:pt x="62" y="100"/>
                        </a:lnTo>
                        <a:lnTo>
                          <a:pt x="60" y="96"/>
                        </a:lnTo>
                        <a:lnTo>
                          <a:pt x="58" y="92"/>
                        </a:lnTo>
                        <a:lnTo>
                          <a:pt x="58" y="82"/>
                        </a:lnTo>
                        <a:lnTo>
                          <a:pt x="58" y="74"/>
                        </a:lnTo>
                        <a:lnTo>
                          <a:pt x="54" y="72"/>
                        </a:lnTo>
                        <a:lnTo>
                          <a:pt x="58" y="72"/>
                        </a:lnTo>
                        <a:lnTo>
                          <a:pt x="60" y="66"/>
                        </a:lnTo>
                        <a:lnTo>
                          <a:pt x="66" y="64"/>
                        </a:lnTo>
                        <a:lnTo>
                          <a:pt x="66" y="54"/>
                        </a:lnTo>
                        <a:lnTo>
                          <a:pt x="70" y="46"/>
                        </a:lnTo>
                        <a:lnTo>
                          <a:pt x="70" y="46"/>
                        </a:lnTo>
                        <a:lnTo>
                          <a:pt x="70" y="4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4" name="Freeform 1751"/>
                  <p:cNvSpPr/>
                  <p:nvPr/>
                </p:nvSpPr>
                <p:spPr bwMode="auto">
                  <a:xfrm>
                    <a:off x="7019925" y="3927475"/>
                    <a:ext cx="101600" cy="120650"/>
                  </a:xfrm>
                  <a:custGeom>
                    <a:avLst/>
                    <a:gdLst>
                      <a:gd name="T0" fmla="*/ 58 w 64"/>
                      <a:gd name="T1" fmla="*/ 44 h 76"/>
                      <a:gd name="T2" fmla="*/ 64 w 64"/>
                      <a:gd name="T3" fmla="*/ 44 h 76"/>
                      <a:gd name="T4" fmla="*/ 64 w 64"/>
                      <a:gd name="T5" fmla="*/ 46 h 76"/>
                      <a:gd name="T6" fmla="*/ 58 w 64"/>
                      <a:gd name="T7" fmla="*/ 48 h 76"/>
                      <a:gd name="T8" fmla="*/ 52 w 64"/>
                      <a:gd name="T9" fmla="*/ 48 h 76"/>
                      <a:gd name="T10" fmla="*/ 52 w 64"/>
                      <a:gd name="T11" fmla="*/ 54 h 76"/>
                      <a:gd name="T12" fmla="*/ 50 w 64"/>
                      <a:gd name="T13" fmla="*/ 58 h 76"/>
                      <a:gd name="T14" fmla="*/ 50 w 64"/>
                      <a:gd name="T15" fmla="*/ 64 h 76"/>
                      <a:gd name="T16" fmla="*/ 46 w 64"/>
                      <a:gd name="T17" fmla="*/ 66 h 76"/>
                      <a:gd name="T18" fmla="*/ 42 w 64"/>
                      <a:gd name="T19" fmla="*/ 70 h 76"/>
                      <a:gd name="T20" fmla="*/ 42 w 64"/>
                      <a:gd name="T21" fmla="*/ 72 h 76"/>
                      <a:gd name="T22" fmla="*/ 40 w 64"/>
                      <a:gd name="T23" fmla="*/ 74 h 76"/>
                      <a:gd name="T24" fmla="*/ 38 w 64"/>
                      <a:gd name="T25" fmla="*/ 74 h 76"/>
                      <a:gd name="T26" fmla="*/ 34 w 64"/>
                      <a:gd name="T27" fmla="*/ 74 h 76"/>
                      <a:gd name="T28" fmla="*/ 32 w 64"/>
                      <a:gd name="T29" fmla="*/ 76 h 76"/>
                      <a:gd name="T30" fmla="*/ 26 w 64"/>
                      <a:gd name="T31" fmla="*/ 76 h 76"/>
                      <a:gd name="T32" fmla="*/ 22 w 64"/>
                      <a:gd name="T33" fmla="*/ 72 h 76"/>
                      <a:gd name="T34" fmla="*/ 14 w 64"/>
                      <a:gd name="T35" fmla="*/ 66 h 76"/>
                      <a:gd name="T36" fmla="*/ 0 w 64"/>
                      <a:gd name="T37" fmla="*/ 52 h 76"/>
                      <a:gd name="T38" fmla="*/ 4 w 64"/>
                      <a:gd name="T39" fmla="*/ 48 h 76"/>
                      <a:gd name="T40" fmla="*/ 6 w 64"/>
                      <a:gd name="T41" fmla="*/ 46 h 76"/>
                      <a:gd name="T42" fmla="*/ 4 w 64"/>
                      <a:gd name="T43" fmla="*/ 46 h 76"/>
                      <a:gd name="T44" fmla="*/ 6 w 64"/>
                      <a:gd name="T45" fmla="*/ 42 h 76"/>
                      <a:gd name="T46" fmla="*/ 8 w 64"/>
                      <a:gd name="T47" fmla="*/ 36 h 76"/>
                      <a:gd name="T48" fmla="*/ 14 w 64"/>
                      <a:gd name="T49" fmla="*/ 30 h 76"/>
                      <a:gd name="T50" fmla="*/ 32 w 64"/>
                      <a:gd name="T51" fmla="*/ 30 h 76"/>
                      <a:gd name="T52" fmla="*/ 30 w 64"/>
                      <a:gd name="T53" fmla="*/ 28 h 76"/>
                      <a:gd name="T54" fmla="*/ 26 w 64"/>
                      <a:gd name="T55" fmla="*/ 24 h 76"/>
                      <a:gd name="T56" fmla="*/ 22 w 64"/>
                      <a:gd name="T57" fmla="*/ 18 h 76"/>
                      <a:gd name="T58" fmla="*/ 20 w 64"/>
                      <a:gd name="T59" fmla="*/ 12 h 76"/>
                      <a:gd name="T60" fmla="*/ 20 w 64"/>
                      <a:gd name="T61" fmla="*/ 8 h 76"/>
                      <a:gd name="T62" fmla="*/ 24 w 64"/>
                      <a:gd name="T63" fmla="*/ 8 h 76"/>
                      <a:gd name="T64" fmla="*/ 26 w 64"/>
                      <a:gd name="T65" fmla="*/ 0 h 76"/>
                      <a:gd name="T66" fmla="*/ 52 w 64"/>
                      <a:gd name="T67" fmla="*/ 0 h 76"/>
                      <a:gd name="T68" fmla="*/ 52 w 64"/>
                      <a:gd name="T69" fmla="*/ 42 h 76"/>
                      <a:gd name="T70" fmla="*/ 60 w 64"/>
                      <a:gd name="T71" fmla="*/ 42 h 76"/>
                      <a:gd name="T72" fmla="*/ 58 w 64"/>
                      <a:gd name="T73" fmla="*/ 44 h 76"/>
                      <a:gd name="T74" fmla="*/ 58 w 64"/>
                      <a:gd name="T75" fmla="*/ 44 h 76"/>
                      <a:gd name="T76" fmla="*/ 58 w 64"/>
                      <a:gd name="T77" fmla="*/ 44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64" h="76">
                        <a:moveTo>
                          <a:pt x="58" y="44"/>
                        </a:moveTo>
                        <a:lnTo>
                          <a:pt x="64" y="44"/>
                        </a:lnTo>
                        <a:lnTo>
                          <a:pt x="64" y="46"/>
                        </a:lnTo>
                        <a:lnTo>
                          <a:pt x="58" y="48"/>
                        </a:lnTo>
                        <a:lnTo>
                          <a:pt x="52" y="48"/>
                        </a:lnTo>
                        <a:lnTo>
                          <a:pt x="52" y="54"/>
                        </a:lnTo>
                        <a:lnTo>
                          <a:pt x="50" y="58"/>
                        </a:lnTo>
                        <a:lnTo>
                          <a:pt x="50" y="64"/>
                        </a:lnTo>
                        <a:lnTo>
                          <a:pt x="46" y="66"/>
                        </a:lnTo>
                        <a:lnTo>
                          <a:pt x="42" y="70"/>
                        </a:lnTo>
                        <a:lnTo>
                          <a:pt x="42" y="72"/>
                        </a:lnTo>
                        <a:lnTo>
                          <a:pt x="40" y="74"/>
                        </a:lnTo>
                        <a:lnTo>
                          <a:pt x="38" y="74"/>
                        </a:lnTo>
                        <a:lnTo>
                          <a:pt x="34" y="74"/>
                        </a:lnTo>
                        <a:lnTo>
                          <a:pt x="32" y="76"/>
                        </a:lnTo>
                        <a:lnTo>
                          <a:pt x="26" y="76"/>
                        </a:lnTo>
                        <a:lnTo>
                          <a:pt x="22" y="72"/>
                        </a:lnTo>
                        <a:lnTo>
                          <a:pt x="14" y="66"/>
                        </a:lnTo>
                        <a:lnTo>
                          <a:pt x="0" y="52"/>
                        </a:lnTo>
                        <a:lnTo>
                          <a:pt x="4" y="48"/>
                        </a:lnTo>
                        <a:lnTo>
                          <a:pt x="6" y="46"/>
                        </a:lnTo>
                        <a:lnTo>
                          <a:pt x="4" y="46"/>
                        </a:lnTo>
                        <a:lnTo>
                          <a:pt x="6" y="42"/>
                        </a:lnTo>
                        <a:lnTo>
                          <a:pt x="8" y="36"/>
                        </a:lnTo>
                        <a:lnTo>
                          <a:pt x="14" y="30"/>
                        </a:lnTo>
                        <a:lnTo>
                          <a:pt x="32" y="30"/>
                        </a:lnTo>
                        <a:lnTo>
                          <a:pt x="30" y="28"/>
                        </a:lnTo>
                        <a:lnTo>
                          <a:pt x="26" y="24"/>
                        </a:lnTo>
                        <a:lnTo>
                          <a:pt x="22" y="18"/>
                        </a:lnTo>
                        <a:lnTo>
                          <a:pt x="20" y="12"/>
                        </a:lnTo>
                        <a:lnTo>
                          <a:pt x="20" y="8"/>
                        </a:lnTo>
                        <a:lnTo>
                          <a:pt x="24" y="8"/>
                        </a:lnTo>
                        <a:lnTo>
                          <a:pt x="26" y="0"/>
                        </a:lnTo>
                        <a:lnTo>
                          <a:pt x="52" y="0"/>
                        </a:lnTo>
                        <a:lnTo>
                          <a:pt x="52" y="42"/>
                        </a:lnTo>
                        <a:lnTo>
                          <a:pt x="60" y="42"/>
                        </a:lnTo>
                        <a:lnTo>
                          <a:pt x="58" y="44"/>
                        </a:lnTo>
                        <a:lnTo>
                          <a:pt x="58" y="44"/>
                        </a:lnTo>
                        <a:lnTo>
                          <a:pt x="58" y="4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5" name="Freeform 1752"/>
                  <p:cNvSpPr>
                    <a:spLocks noEditPoints="1"/>
                  </p:cNvSpPr>
                  <p:nvPr/>
                </p:nvSpPr>
                <p:spPr bwMode="auto">
                  <a:xfrm>
                    <a:off x="7493000" y="1492250"/>
                    <a:ext cx="1387475" cy="1069975"/>
                  </a:xfrm>
                  <a:custGeom>
                    <a:avLst/>
                    <a:gdLst>
                      <a:gd name="T0" fmla="*/ 174 w 874"/>
                      <a:gd name="T1" fmla="*/ 68 h 674"/>
                      <a:gd name="T2" fmla="*/ 72 w 874"/>
                      <a:gd name="T3" fmla="*/ 112 h 674"/>
                      <a:gd name="T4" fmla="*/ 118 w 874"/>
                      <a:gd name="T5" fmla="*/ 138 h 674"/>
                      <a:gd name="T6" fmla="*/ 20 w 874"/>
                      <a:gd name="T7" fmla="*/ 188 h 674"/>
                      <a:gd name="T8" fmla="*/ 28 w 874"/>
                      <a:gd name="T9" fmla="*/ 212 h 674"/>
                      <a:gd name="T10" fmla="*/ 76 w 874"/>
                      <a:gd name="T11" fmla="*/ 238 h 674"/>
                      <a:gd name="T12" fmla="*/ 144 w 874"/>
                      <a:gd name="T13" fmla="*/ 230 h 674"/>
                      <a:gd name="T14" fmla="*/ 230 w 874"/>
                      <a:gd name="T15" fmla="*/ 290 h 674"/>
                      <a:gd name="T16" fmla="*/ 246 w 874"/>
                      <a:gd name="T17" fmla="*/ 340 h 674"/>
                      <a:gd name="T18" fmla="*/ 294 w 874"/>
                      <a:gd name="T19" fmla="*/ 368 h 674"/>
                      <a:gd name="T20" fmla="*/ 300 w 874"/>
                      <a:gd name="T21" fmla="*/ 396 h 674"/>
                      <a:gd name="T22" fmla="*/ 250 w 874"/>
                      <a:gd name="T23" fmla="*/ 432 h 674"/>
                      <a:gd name="T24" fmla="*/ 302 w 874"/>
                      <a:gd name="T25" fmla="*/ 410 h 674"/>
                      <a:gd name="T26" fmla="*/ 284 w 874"/>
                      <a:gd name="T27" fmla="*/ 464 h 674"/>
                      <a:gd name="T28" fmla="*/ 280 w 874"/>
                      <a:gd name="T29" fmla="*/ 504 h 674"/>
                      <a:gd name="T30" fmla="*/ 294 w 874"/>
                      <a:gd name="T31" fmla="*/ 556 h 674"/>
                      <a:gd name="T32" fmla="*/ 310 w 874"/>
                      <a:gd name="T33" fmla="*/ 586 h 674"/>
                      <a:gd name="T34" fmla="*/ 344 w 874"/>
                      <a:gd name="T35" fmla="*/ 632 h 674"/>
                      <a:gd name="T36" fmla="*/ 384 w 874"/>
                      <a:gd name="T37" fmla="*/ 650 h 674"/>
                      <a:gd name="T38" fmla="*/ 430 w 874"/>
                      <a:gd name="T39" fmla="*/ 658 h 674"/>
                      <a:gd name="T40" fmla="*/ 436 w 874"/>
                      <a:gd name="T41" fmla="*/ 614 h 674"/>
                      <a:gd name="T42" fmla="*/ 458 w 874"/>
                      <a:gd name="T43" fmla="*/ 568 h 674"/>
                      <a:gd name="T44" fmla="*/ 518 w 874"/>
                      <a:gd name="T45" fmla="*/ 522 h 674"/>
                      <a:gd name="T46" fmla="*/ 590 w 874"/>
                      <a:gd name="T47" fmla="*/ 466 h 674"/>
                      <a:gd name="T48" fmla="*/ 680 w 874"/>
                      <a:gd name="T49" fmla="*/ 438 h 674"/>
                      <a:gd name="T50" fmla="*/ 712 w 874"/>
                      <a:gd name="T51" fmla="*/ 404 h 674"/>
                      <a:gd name="T52" fmla="*/ 668 w 874"/>
                      <a:gd name="T53" fmla="*/ 382 h 674"/>
                      <a:gd name="T54" fmla="*/ 702 w 874"/>
                      <a:gd name="T55" fmla="*/ 376 h 674"/>
                      <a:gd name="T56" fmla="*/ 732 w 874"/>
                      <a:gd name="T57" fmla="*/ 372 h 674"/>
                      <a:gd name="T58" fmla="*/ 740 w 874"/>
                      <a:gd name="T59" fmla="*/ 338 h 674"/>
                      <a:gd name="T60" fmla="*/ 744 w 874"/>
                      <a:gd name="T61" fmla="*/ 304 h 674"/>
                      <a:gd name="T62" fmla="*/ 740 w 874"/>
                      <a:gd name="T63" fmla="*/ 286 h 674"/>
                      <a:gd name="T64" fmla="*/ 744 w 874"/>
                      <a:gd name="T65" fmla="*/ 264 h 674"/>
                      <a:gd name="T66" fmla="*/ 740 w 874"/>
                      <a:gd name="T67" fmla="*/ 236 h 674"/>
                      <a:gd name="T68" fmla="*/ 774 w 874"/>
                      <a:gd name="T69" fmla="*/ 196 h 674"/>
                      <a:gd name="T70" fmla="*/ 794 w 874"/>
                      <a:gd name="T71" fmla="*/ 142 h 674"/>
                      <a:gd name="T72" fmla="*/ 818 w 874"/>
                      <a:gd name="T73" fmla="*/ 114 h 674"/>
                      <a:gd name="T74" fmla="*/ 862 w 874"/>
                      <a:gd name="T75" fmla="*/ 84 h 674"/>
                      <a:gd name="T76" fmla="*/ 726 w 874"/>
                      <a:gd name="T77" fmla="*/ 92 h 674"/>
                      <a:gd name="T78" fmla="*/ 700 w 874"/>
                      <a:gd name="T79" fmla="*/ 74 h 674"/>
                      <a:gd name="T80" fmla="*/ 626 w 874"/>
                      <a:gd name="T81" fmla="*/ 52 h 674"/>
                      <a:gd name="T82" fmla="*/ 700 w 874"/>
                      <a:gd name="T83" fmla="*/ 20 h 674"/>
                      <a:gd name="T84" fmla="*/ 580 w 874"/>
                      <a:gd name="T85" fmla="*/ 0 h 674"/>
                      <a:gd name="T86" fmla="*/ 468 w 874"/>
                      <a:gd name="T87" fmla="*/ 22 h 674"/>
                      <a:gd name="T88" fmla="*/ 414 w 874"/>
                      <a:gd name="T89" fmla="*/ 28 h 674"/>
                      <a:gd name="T90" fmla="*/ 392 w 874"/>
                      <a:gd name="T91" fmla="*/ 78 h 674"/>
                      <a:gd name="T92" fmla="*/ 410 w 874"/>
                      <a:gd name="T93" fmla="*/ 668 h 674"/>
                      <a:gd name="T94" fmla="*/ 412 w 874"/>
                      <a:gd name="T95" fmla="*/ 84 h 674"/>
                      <a:gd name="T96" fmla="*/ 566 w 874"/>
                      <a:gd name="T97" fmla="*/ 70 h 674"/>
                      <a:gd name="T98" fmla="*/ 294 w 874"/>
                      <a:gd name="T99" fmla="*/ 478 h 674"/>
                      <a:gd name="T100" fmla="*/ 662 w 874"/>
                      <a:gd name="T101" fmla="*/ 404 h 674"/>
                      <a:gd name="T102" fmla="*/ 268 w 874"/>
                      <a:gd name="T103" fmla="*/ 372 h 674"/>
                      <a:gd name="T104" fmla="*/ 712 w 874"/>
                      <a:gd name="T105" fmla="*/ 338 h 674"/>
                      <a:gd name="T106" fmla="*/ 698 w 874"/>
                      <a:gd name="T107" fmla="*/ 330 h 674"/>
                      <a:gd name="T108" fmla="*/ 676 w 874"/>
                      <a:gd name="T109" fmla="*/ 336 h 674"/>
                      <a:gd name="T110" fmla="*/ 698 w 874"/>
                      <a:gd name="T111" fmla="*/ 314 h 674"/>
                      <a:gd name="T112" fmla="*/ 762 w 874"/>
                      <a:gd name="T113" fmla="*/ 278 h 674"/>
                      <a:gd name="T114" fmla="*/ 784 w 874"/>
                      <a:gd name="T115" fmla="*/ 250 h 674"/>
                      <a:gd name="T116" fmla="*/ 774 w 874"/>
                      <a:gd name="T117" fmla="*/ 228 h 674"/>
                      <a:gd name="T118" fmla="*/ 764 w 874"/>
                      <a:gd name="T119" fmla="*/ 58 h 674"/>
                      <a:gd name="T120" fmla="*/ 436 w 874"/>
                      <a:gd name="T121" fmla="*/ 42 h 674"/>
                      <a:gd name="T122" fmla="*/ 610 w 874"/>
                      <a:gd name="T123" fmla="*/ 22 h 674"/>
                      <a:gd name="T124" fmla="*/ 564 w 874"/>
                      <a:gd name="T125" fmla="*/ 32 h 6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74" h="674">
                        <a:moveTo>
                          <a:pt x="320" y="84"/>
                        </a:moveTo>
                        <a:lnTo>
                          <a:pt x="320" y="84"/>
                        </a:lnTo>
                        <a:lnTo>
                          <a:pt x="282" y="68"/>
                        </a:lnTo>
                        <a:lnTo>
                          <a:pt x="268" y="84"/>
                        </a:lnTo>
                        <a:lnTo>
                          <a:pt x="266" y="66"/>
                        </a:lnTo>
                        <a:lnTo>
                          <a:pt x="264" y="52"/>
                        </a:lnTo>
                        <a:lnTo>
                          <a:pt x="246" y="56"/>
                        </a:lnTo>
                        <a:lnTo>
                          <a:pt x="246" y="60"/>
                        </a:lnTo>
                        <a:lnTo>
                          <a:pt x="244" y="60"/>
                        </a:lnTo>
                        <a:lnTo>
                          <a:pt x="240" y="56"/>
                        </a:lnTo>
                        <a:lnTo>
                          <a:pt x="236" y="56"/>
                        </a:lnTo>
                        <a:lnTo>
                          <a:pt x="236" y="58"/>
                        </a:lnTo>
                        <a:lnTo>
                          <a:pt x="232" y="60"/>
                        </a:lnTo>
                        <a:lnTo>
                          <a:pt x="230" y="60"/>
                        </a:lnTo>
                        <a:lnTo>
                          <a:pt x="226" y="58"/>
                        </a:lnTo>
                        <a:lnTo>
                          <a:pt x="218" y="56"/>
                        </a:lnTo>
                        <a:lnTo>
                          <a:pt x="196" y="60"/>
                        </a:lnTo>
                        <a:lnTo>
                          <a:pt x="174" y="68"/>
                        </a:lnTo>
                        <a:lnTo>
                          <a:pt x="180" y="84"/>
                        </a:lnTo>
                        <a:lnTo>
                          <a:pt x="174" y="76"/>
                        </a:lnTo>
                        <a:lnTo>
                          <a:pt x="166" y="68"/>
                        </a:lnTo>
                        <a:lnTo>
                          <a:pt x="164" y="68"/>
                        </a:lnTo>
                        <a:lnTo>
                          <a:pt x="158" y="68"/>
                        </a:lnTo>
                        <a:lnTo>
                          <a:pt x="148" y="88"/>
                        </a:lnTo>
                        <a:lnTo>
                          <a:pt x="154" y="92"/>
                        </a:lnTo>
                        <a:lnTo>
                          <a:pt x="156" y="94"/>
                        </a:lnTo>
                        <a:lnTo>
                          <a:pt x="146" y="92"/>
                        </a:lnTo>
                        <a:lnTo>
                          <a:pt x="138" y="88"/>
                        </a:lnTo>
                        <a:lnTo>
                          <a:pt x="132" y="88"/>
                        </a:lnTo>
                        <a:lnTo>
                          <a:pt x="126" y="92"/>
                        </a:lnTo>
                        <a:lnTo>
                          <a:pt x="112" y="96"/>
                        </a:lnTo>
                        <a:lnTo>
                          <a:pt x="96" y="102"/>
                        </a:lnTo>
                        <a:lnTo>
                          <a:pt x="84" y="104"/>
                        </a:lnTo>
                        <a:lnTo>
                          <a:pt x="78" y="104"/>
                        </a:lnTo>
                        <a:lnTo>
                          <a:pt x="74" y="110"/>
                        </a:lnTo>
                        <a:lnTo>
                          <a:pt x="72" y="112"/>
                        </a:lnTo>
                        <a:lnTo>
                          <a:pt x="72" y="118"/>
                        </a:lnTo>
                        <a:lnTo>
                          <a:pt x="68" y="118"/>
                        </a:lnTo>
                        <a:lnTo>
                          <a:pt x="68" y="120"/>
                        </a:lnTo>
                        <a:lnTo>
                          <a:pt x="72" y="124"/>
                        </a:lnTo>
                        <a:lnTo>
                          <a:pt x="76" y="124"/>
                        </a:lnTo>
                        <a:lnTo>
                          <a:pt x="78" y="122"/>
                        </a:lnTo>
                        <a:lnTo>
                          <a:pt x="84" y="120"/>
                        </a:lnTo>
                        <a:lnTo>
                          <a:pt x="86" y="120"/>
                        </a:lnTo>
                        <a:lnTo>
                          <a:pt x="90" y="122"/>
                        </a:lnTo>
                        <a:lnTo>
                          <a:pt x="92" y="124"/>
                        </a:lnTo>
                        <a:lnTo>
                          <a:pt x="96" y="124"/>
                        </a:lnTo>
                        <a:lnTo>
                          <a:pt x="104" y="122"/>
                        </a:lnTo>
                        <a:lnTo>
                          <a:pt x="120" y="120"/>
                        </a:lnTo>
                        <a:lnTo>
                          <a:pt x="114" y="124"/>
                        </a:lnTo>
                        <a:lnTo>
                          <a:pt x="120" y="124"/>
                        </a:lnTo>
                        <a:lnTo>
                          <a:pt x="120" y="128"/>
                        </a:lnTo>
                        <a:lnTo>
                          <a:pt x="114" y="136"/>
                        </a:lnTo>
                        <a:lnTo>
                          <a:pt x="118" y="138"/>
                        </a:lnTo>
                        <a:lnTo>
                          <a:pt x="118" y="140"/>
                        </a:lnTo>
                        <a:lnTo>
                          <a:pt x="118" y="142"/>
                        </a:lnTo>
                        <a:lnTo>
                          <a:pt x="114" y="146"/>
                        </a:lnTo>
                        <a:lnTo>
                          <a:pt x="108" y="150"/>
                        </a:lnTo>
                        <a:lnTo>
                          <a:pt x="94" y="158"/>
                        </a:lnTo>
                        <a:lnTo>
                          <a:pt x="82" y="156"/>
                        </a:lnTo>
                        <a:lnTo>
                          <a:pt x="66" y="156"/>
                        </a:lnTo>
                        <a:lnTo>
                          <a:pt x="56" y="160"/>
                        </a:lnTo>
                        <a:lnTo>
                          <a:pt x="50" y="160"/>
                        </a:lnTo>
                        <a:lnTo>
                          <a:pt x="44" y="160"/>
                        </a:lnTo>
                        <a:lnTo>
                          <a:pt x="8" y="164"/>
                        </a:lnTo>
                        <a:lnTo>
                          <a:pt x="4" y="168"/>
                        </a:lnTo>
                        <a:lnTo>
                          <a:pt x="2" y="170"/>
                        </a:lnTo>
                        <a:lnTo>
                          <a:pt x="4" y="178"/>
                        </a:lnTo>
                        <a:lnTo>
                          <a:pt x="8" y="184"/>
                        </a:lnTo>
                        <a:lnTo>
                          <a:pt x="10" y="186"/>
                        </a:lnTo>
                        <a:lnTo>
                          <a:pt x="12" y="186"/>
                        </a:lnTo>
                        <a:lnTo>
                          <a:pt x="20" y="188"/>
                        </a:lnTo>
                        <a:lnTo>
                          <a:pt x="26" y="196"/>
                        </a:lnTo>
                        <a:lnTo>
                          <a:pt x="32" y="196"/>
                        </a:lnTo>
                        <a:lnTo>
                          <a:pt x="44" y="196"/>
                        </a:lnTo>
                        <a:lnTo>
                          <a:pt x="46" y="188"/>
                        </a:lnTo>
                        <a:lnTo>
                          <a:pt x="50" y="196"/>
                        </a:lnTo>
                        <a:lnTo>
                          <a:pt x="62" y="200"/>
                        </a:lnTo>
                        <a:lnTo>
                          <a:pt x="72" y="196"/>
                        </a:lnTo>
                        <a:lnTo>
                          <a:pt x="94" y="196"/>
                        </a:lnTo>
                        <a:lnTo>
                          <a:pt x="92" y="204"/>
                        </a:lnTo>
                        <a:lnTo>
                          <a:pt x="64" y="202"/>
                        </a:lnTo>
                        <a:lnTo>
                          <a:pt x="54" y="204"/>
                        </a:lnTo>
                        <a:lnTo>
                          <a:pt x="40" y="206"/>
                        </a:lnTo>
                        <a:lnTo>
                          <a:pt x="36" y="212"/>
                        </a:lnTo>
                        <a:lnTo>
                          <a:pt x="38" y="212"/>
                        </a:lnTo>
                        <a:lnTo>
                          <a:pt x="40" y="212"/>
                        </a:lnTo>
                        <a:lnTo>
                          <a:pt x="40" y="214"/>
                        </a:lnTo>
                        <a:lnTo>
                          <a:pt x="32" y="212"/>
                        </a:lnTo>
                        <a:lnTo>
                          <a:pt x="28" y="212"/>
                        </a:lnTo>
                        <a:lnTo>
                          <a:pt x="26" y="210"/>
                        </a:lnTo>
                        <a:lnTo>
                          <a:pt x="18" y="210"/>
                        </a:lnTo>
                        <a:lnTo>
                          <a:pt x="10" y="212"/>
                        </a:lnTo>
                        <a:lnTo>
                          <a:pt x="12" y="214"/>
                        </a:lnTo>
                        <a:lnTo>
                          <a:pt x="14" y="220"/>
                        </a:lnTo>
                        <a:lnTo>
                          <a:pt x="14" y="222"/>
                        </a:lnTo>
                        <a:lnTo>
                          <a:pt x="22" y="222"/>
                        </a:lnTo>
                        <a:lnTo>
                          <a:pt x="30" y="224"/>
                        </a:lnTo>
                        <a:lnTo>
                          <a:pt x="36" y="228"/>
                        </a:lnTo>
                        <a:lnTo>
                          <a:pt x="36" y="230"/>
                        </a:lnTo>
                        <a:lnTo>
                          <a:pt x="30" y="230"/>
                        </a:lnTo>
                        <a:lnTo>
                          <a:pt x="38" y="238"/>
                        </a:lnTo>
                        <a:lnTo>
                          <a:pt x="50" y="242"/>
                        </a:lnTo>
                        <a:lnTo>
                          <a:pt x="62" y="246"/>
                        </a:lnTo>
                        <a:lnTo>
                          <a:pt x="64" y="242"/>
                        </a:lnTo>
                        <a:lnTo>
                          <a:pt x="64" y="238"/>
                        </a:lnTo>
                        <a:lnTo>
                          <a:pt x="64" y="230"/>
                        </a:lnTo>
                        <a:lnTo>
                          <a:pt x="76" y="238"/>
                        </a:lnTo>
                        <a:lnTo>
                          <a:pt x="76" y="236"/>
                        </a:lnTo>
                        <a:lnTo>
                          <a:pt x="78" y="230"/>
                        </a:lnTo>
                        <a:lnTo>
                          <a:pt x="86" y="230"/>
                        </a:lnTo>
                        <a:lnTo>
                          <a:pt x="92" y="230"/>
                        </a:lnTo>
                        <a:lnTo>
                          <a:pt x="94" y="236"/>
                        </a:lnTo>
                        <a:lnTo>
                          <a:pt x="94" y="238"/>
                        </a:lnTo>
                        <a:lnTo>
                          <a:pt x="94" y="240"/>
                        </a:lnTo>
                        <a:lnTo>
                          <a:pt x="100" y="240"/>
                        </a:lnTo>
                        <a:lnTo>
                          <a:pt x="102" y="238"/>
                        </a:lnTo>
                        <a:lnTo>
                          <a:pt x="102" y="232"/>
                        </a:lnTo>
                        <a:lnTo>
                          <a:pt x="112" y="236"/>
                        </a:lnTo>
                        <a:lnTo>
                          <a:pt x="118" y="236"/>
                        </a:lnTo>
                        <a:lnTo>
                          <a:pt x="126" y="232"/>
                        </a:lnTo>
                        <a:lnTo>
                          <a:pt x="130" y="228"/>
                        </a:lnTo>
                        <a:lnTo>
                          <a:pt x="132" y="228"/>
                        </a:lnTo>
                        <a:lnTo>
                          <a:pt x="132" y="230"/>
                        </a:lnTo>
                        <a:lnTo>
                          <a:pt x="132" y="236"/>
                        </a:lnTo>
                        <a:lnTo>
                          <a:pt x="144" y="230"/>
                        </a:lnTo>
                        <a:lnTo>
                          <a:pt x="174" y="238"/>
                        </a:lnTo>
                        <a:lnTo>
                          <a:pt x="180" y="242"/>
                        </a:lnTo>
                        <a:lnTo>
                          <a:pt x="182" y="248"/>
                        </a:lnTo>
                        <a:lnTo>
                          <a:pt x="192" y="248"/>
                        </a:lnTo>
                        <a:lnTo>
                          <a:pt x="194" y="248"/>
                        </a:lnTo>
                        <a:lnTo>
                          <a:pt x="200" y="248"/>
                        </a:lnTo>
                        <a:lnTo>
                          <a:pt x="200" y="250"/>
                        </a:lnTo>
                        <a:lnTo>
                          <a:pt x="202" y="256"/>
                        </a:lnTo>
                        <a:lnTo>
                          <a:pt x="202" y="264"/>
                        </a:lnTo>
                        <a:lnTo>
                          <a:pt x="212" y="266"/>
                        </a:lnTo>
                        <a:lnTo>
                          <a:pt x="218" y="272"/>
                        </a:lnTo>
                        <a:lnTo>
                          <a:pt x="222" y="278"/>
                        </a:lnTo>
                        <a:lnTo>
                          <a:pt x="232" y="278"/>
                        </a:lnTo>
                        <a:lnTo>
                          <a:pt x="232" y="282"/>
                        </a:lnTo>
                        <a:lnTo>
                          <a:pt x="236" y="284"/>
                        </a:lnTo>
                        <a:lnTo>
                          <a:pt x="230" y="284"/>
                        </a:lnTo>
                        <a:lnTo>
                          <a:pt x="230" y="286"/>
                        </a:lnTo>
                        <a:lnTo>
                          <a:pt x="230" y="290"/>
                        </a:lnTo>
                        <a:lnTo>
                          <a:pt x="230" y="292"/>
                        </a:lnTo>
                        <a:lnTo>
                          <a:pt x="220" y="296"/>
                        </a:lnTo>
                        <a:lnTo>
                          <a:pt x="228" y="296"/>
                        </a:lnTo>
                        <a:lnTo>
                          <a:pt x="236" y="294"/>
                        </a:lnTo>
                        <a:lnTo>
                          <a:pt x="238" y="304"/>
                        </a:lnTo>
                        <a:lnTo>
                          <a:pt x="244" y="304"/>
                        </a:lnTo>
                        <a:lnTo>
                          <a:pt x="244" y="306"/>
                        </a:lnTo>
                        <a:lnTo>
                          <a:pt x="244" y="310"/>
                        </a:lnTo>
                        <a:lnTo>
                          <a:pt x="240" y="310"/>
                        </a:lnTo>
                        <a:lnTo>
                          <a:pt x="240" y="312"/>
                        </a:lnTo>
                        <a:lnTo>
                          <a:pt x="248" y="318"/>
                        </a:lnTo>
                        <a:lnTo>
                          <a:pt x="248" y="320"/>
                        </a:lnTo>
                        <a:lnTo>
                          <a:pt x="248" y="324"/>
                        </a:lnTo>
                        <a:lnTo>
                          <a:pt x="254" y="324"/>
                        </a:lnTo>
                        <a:lnTo>
                          <a:pt x="254" y="330"/>
                        </a:lnTo>
                        <a:lnTo>
                          <a:pt x="254" y="336"/>
                        </a:lnTo>
                        <a:lnTo>
                          <a:pt x="244" y="338"/>
                        </a:lnTo>
                        <a:lnTo>
                          <a:pt x="246" y="340"/>
                        </a:lnTo>
                        <a:lnTo>
                          <a:pt x="246" y="346"/>
                        </a:lnTo>
                        <a:lnTo>
                          <a:pt x="240" y="348"/>
                        </a:lnTo>
                        <a:lnTo>
                          <a:pt x="240" y="350"/>
                        </a:lnTo>
                        <a:lnTo>
                          <a:pt x="240" y="354"/>
                        </a:lnTo>
                        <a:lnTo>
                          <a:pt x="246" y="356"/>
                        </a:lnTo>
                        <a:lnTo>
                          <a:pt x="240" y="360"/>
                        </a:lnTo>
                        <a:lnTo>
                          <a:pt x="238" y="364"/>
                        </a:lnTo>
                        <a:lnTo>
                          <a:pt x="240" y="366"/>
                        </a:lnTo>
                        <a:lnTo>
                          <a:pt x="258" y="368"/>
                        </a:lnTo>
                        <a:lnTo>
                          <a:pt x="258" y="360"/>
                        </a:lnTo>
                        <a:lnTo>
                          <a:pt x="262" y="354"/>
                        </a:lnTo>
                        <a:lnTo>
                          <a:pt x="266" y="356"/>
                        </a:lnTo>
                        <a:lnTo>
                          <a:pt x="266" y="360"/>
                        </a:lnTo>
                        <a:lnTo>
                          <a:pt x="276" y="360"/>
                        </a:lnTo>
                        <a:lnTo>
                          <a:pt x="290" y="364"/>
                        </a:lnTo>
                        <a:lnTo>
                          <a:pt x="290" y="366"/>
                        </a:lnTo>
                        <a:lnTo>
                          <a:pt x="286" y="372"/>
                        </a:lnTo>
                        <a:lnTo>
                          <a:pt x="294" y="368"/>
                        </a:lnTo>
                        <a:lnTo>
                          <a:pt x="302" y="368"/>
                        </a:lnTo>
                        <a:lnTo>
                          <a:pt x="300" y="372"/>
                        </a:lnTo>
                        <a:lnTo>
                          <a:pt x="296" y="372"/>
                        </a:lnTo>
                        <a:lnTo>
                          <a:pt x="314" y="374"/>
                        </a:lnTo>
                        <a:lnTo>
                          <a:pt x="310" y="376"/>
                        </a:lnTo>
                        <a:lnTo>
                          <a:pt x="308" y="378"/>
                        </a:lnTo>
                        <a:lnTo>
                          <a:pt x="308" y="382"/>
                        </a:lnTo>
                        <a:lnTo>
                          <a:pt x="312" y="382"/>
                        </a:lnTo>
                        <a:lnTo>
                          <a:pt x="304" y="384"/>
                        </a:lnTo>
                        <a:lnTo>
                          <a:pt x="304" y="390"/>
                        </a:lnTo>
                        <a:lnTo>
                          <a:pt x="312" y="390"/>
                        </a:lnTo>
                        <a:lnTo>
                          <a:pt x="314" y="390"/>
                        </a:lnTo>
                        <a:lnTo>
                          <a:pt x="312" y="390"/>
                        </a:lnTo>
                        <a:lnTo>
                          <a:pt x="304" y="390"/>
                        </a:lnTo>
                        <a:lnTo>
                          <a:pt x="304" y="394"/>
                        </a:lnTo>
                        <a:lnTo>
                          <a:pt x="314" y="400"/>
                        </a:lnTo>
                        <a:lnTo>
                          <a:pt x="312" y="400"/>
                        </a:lnTo>
                        <a:lnTo>
                          <a:pt x="300" y="396"/>
                        </a:lnTo>
                        <a:lnTo>
                          <a:pt x="292" y="392"/>
                        </a:lnTo>
                        <a:lnTo>
                          <a:pt x="286" y="390"/>
                        </a:lnTo>
                        <a:lnTo>
                          <a:pt x="280" y="386"/>
                        </a:lnTo>
                        <a:lnTo>
                          <a:pt x="268" y="386"/>
                        </a:lnTo>
                        <a:lnTo>
                          <a:pt x="250" y="390"/>
                        </a:lnTo>
                        <a:lnTo>
                          <a:pt x="254" y="392"/>
                        </a:lnTo>
                        <a:lnTo>
                          <a:pt x="254" y="394"/>
                        </a:lnTo>
                        <a:lnTo>
                          <a:pt x="262" y="396"/>
                        </a:lnTo>
                        <a:lnTo>
                          <a:pt x="266" y="396"/>
                        </a:lnTo>
                        <a:lnTo>
                          <a:pt x="268" y="404"/>
                        </a:lnTo>
                        <a:lnTo>
                          <a:pt x="250" y="402"/>
                        </a:lnTo>
                        <a:lnTo>
                          <a:pt x="248" y="414"/>
                        </a:lnTo>
                        <a:lnTo>
                          <a:pt x="244" y="422"/>
                        </a:lnTo>
                        <a:lnTo>
                          <a:pt x="246" y="426"/>
                        </a:lnTo>
                        <a:lnTo>
                          <a:pt x="248" y="428"/>
                        </a:lnTo>
                        <a:lnTo>
                          <a:pt x="266" y="428"/>
                        </a:lnTo>
                        <a:lnTo>
                          <a:pt x="266" y="432"/>
                        </a:lnTo>
                        <a:lnTo>
                          <a:pt x="250" y="432"/>
                        </a:lnTo>
                        <a:lnTo>
                          <a:pt x="256" y="440"/>
                        </a:lnTo>
                        <a:lnTo>
                          <a:pt x="264" y="440"/>
                        </a:lnTo>
                        <a:lnTo>
                          <a:pt x="272" y="438"/>
                        </a:lnTo>
                        <a:lnTo>
                          <a:pt x="284" y="432"/>
                        </a:lnTo>
                        <a:lnTo>
                          <a:pt x="286" y="430"/>
                        </a:lnTo>
                        <a:lnTo>
                          <a:pt x="292" y="430"/>
                        </a:lnTo>
                        <a:lnTo>
                          <a:pt x="292" y="426"/>
                        </a:lnTo>
                        <a:lnTo>
                          <a:pt x="292" y="422"/>
                        </a:lnTo>
                        <a:lnTo>
                          <a:pt x="282" y="412"/>
                        </a:lnTo>
                        <a:lnTo>
                          <a:pt x="268" y="404"/>
                        </a:lnTo>
                        <a:lnTo>
                          <a:pt x="268" y="400"/>
                        </a:lnTo>
                        <a:lnTo>
                          <a:pt x="276" y="400"/>
                        </a:lnTo>
                        <a:lnTo>
                          <a:pt x="282" y="402"/>
                        </a:lnTo>
                        <a:lnTo>
                          <a:pt x="284" y="408"/>
                        </a:lnTo>
                        <a:lnTo>
                          <a:pt x="286" y="410"/>
                        </a:lnTo>
                        <a:lnTo>
                          <a:pt x="294" y="410"/>
                        </a:lnTo>
                        <a:lnTo>
                          <a:pt x="300" y="408"/>
                        </a:lnTo>
                        <a:lnTo>
                          <a:pt x="302" y="410"/>
                        </a:lnTo>
                        <a:lnTo>
                          <a:pt x="304" y="412"/>
                        </a:lnTo>
                        <a:lnTo>
                          <a:pt x="308" y="412"/>
                        </a:lnTo>
                        <a:lnTo>
                          <a:pt x="314" y="410"/>
                        </a:lnTo>
                        <a:lnTo>
                          <a:pt x="310" y="430"/>
                        </a:lnTo>
                        <a:lnTo>
                          <a:pt x="320" y="430"/>
                        </a:lnTo>
                        <a:lnTo>
                          <a:pt x="318" y="436"/>
                        </a:lnTo>
                        <a:lnTo>
                          <a:pt x="318" y="438"/>
                        </a:lnTo>
                        <a:lnTo>
                          <a:pt x="320" y="440"/>
                        </a:lnTo>
                        <a:lnTo>
                          <a:pt x="318" y="442"/>
                        </a:lnTo>
                        <a:lnTo>
                          <a:pt x="314" y="446"/>
                        </a:lnTo>
                        <a:lnTo>
                          <a:pt x="312" y="442"/>
                        </a:lnTo>
                        <a:lnTo>
                          <a:pt x="308" y="440"/>
                        </a:lnTo>
                        <a:lnTo>
                          <a:pt x="308" y="442"/>
                        </a:lnTo>
                        <a:lnTo>
                          <a:pt x="310" y="458"/>
                        </a:lnTo>
                        <a:lnTo>
                          <a:pt x="294" y="458"/>
                        </a:lnTo>
                        <a:lnTo>
                          <a:pt x="292" y="460"/>
                        </a:lnTo>
                        <a:lnTo>
                          <a:pt x="290" y="464"/>
                        </a:lnTo>
                        <a:lnTo>
                          <a:pt x="284" y="464"/>
                        </a:lnTo>
                        <a:lnTo>
                          <a:pt x="284" y="466"/>
                        </a:lnTo>
                        <a:lnTo>
                          <a:pt x="292" y="468"/>
                        </a:lnTo>
                        <a:lnTo>
                          <a:pt x="300" y="468"/>
                        </a:lnTo>
                        <a:lnTo>
                          <a:pt x="304" y="466"/>
                        </a:lnTo>
                        <a:lnTo>
                          <a:pt x="312" y="460"/>
                        </a:lnTo>
                        <a:lnTo>
                          <a:pt x="312" y="472"/>
                        </a:lnTo>
                        <a:lnTo>
                          <a:pt x="292" y="474"/>
                        </a:lnTo>
                        <a:lnTo>
                          <a:pt x="290" y="468"/>
                        </a:lnTo>
                        <a:lnTo>
                          <a:pt x="286" y="468"/>
                        </a:lnTo>
                        <a:lnTo>
                          <a:pt x="282" y="468"/>
                        </a:lnTo>
                        <a:lnTo>
                          <a:pt x="284" y="474"/>
                        </a:lnTo>
                        <a:lnTo>
                          <a:pt x="268" y="482"/>
                        </a:lnTo>
                        <a:lnTo>
                          <a:pt x="268" y="490"/>
                        </a:lnTo>
                        <a:lnTo>
                          <a:pt x="274" y="490"/>
                        </a:lnTo>
                        <a:lnTo>
                          <a:pt x="276" y="490"/>
                        </a:lnTo>
                        <a:lnTo>
                          <a:pt x="268" y="494"/>
                        </a:lnTo>
                        <a:lnTo>
                          <a:pt x="274" y="504"/>
                        </a:lnTo>
                        <a:lnTo>
                          <a:pt x="280" y="504"/>
                        </a:lnTo>
                        <a:lnTo>
                          <a:pt x="280" y="508"/>
                        </a:lnTo>
                        <a:lnTo>
                          <a:pt x="280" y="512"/>
                        </a:lnTo>
                        <a:lnTo>
                          <a:pt x="274" y="518"/>
                        </a:lnTo>
                        <a:lnTo>
                          <a:pt x="280" y="518"/>
                        </a:lnTo>
                        <a:lnTo>
                          <a:pt x="280" y="520"/>
                        </a:lnTo>
                        <a:lnTo>
                          <a:pt x="272" y="520"/>
                        </a:lnTo>
                        <a:lnTo>
                          <a:pt x="268" y="526"/>
                        </a:lnTo>
                        <a:lnTo>
                          <a:pt x="282" y="528"/>
                        </a:lnTo>
                        <a:lnTo>
                          <a:pt x="280" y="530"/>
                        </a:lnTo>
                        <a:lnTo>
                          <a:pt x="276" y="530"/>
                        </a:lnTo>
                        <a:lnTo>
                          <a:pt x="274" y="532"/>
                        </a:lnTo>
                        <a:lnTo>
                          <a:pt x="276" y="532"/>
                        </a:lnTo>
                        <a:lnTo>
                          <a:pt x="284" y="532"/>
                        </a:lnTo>
                        <a:lnTo>
                          <a:pt x="290" y="532"/>
                        </a:lnTo>
                        <a:lnTo>
                          <a:pt x="290" y="540"/>
                        </a:lnTo>
                        <a:lnTo>
                          <a:pt x="290" y="546"/>
                        </a:lnTo>
                        <a:lnTo>
                          <a:pt x="296" y="556"/>
                        </a:lnTo>
                        <a:lnTo>
                          <a:pt x="294" y="556"/>
                        </a:lnTo>
                        <a:lnTo>
                          <a:pt x="294" y="558"/>
                        </a:lnTo>
                        <a:lnTo>
                          <a:pt x="294" y="564"/>
                        </a:lnTo>
                        <a:lnTo>
                          <a:pt x="304" y="558"/>
                        </a:lnTo>
                        <a:lnTo>
                          <a:pt x="318" y="554"/>
                        </a:lnTo>
                        <a:lnTo>
                          <a:pt x="318" y="556"/>
                        </a:lnTo>
                        <a:lnTo>
                          <a:pt x="318" y="562"/>
                        </a:lnTo>
                        <a:lnTo>
                          <a:pt x="312" y="562"/>
                        </a:lnTo>
                        <a:lnTo>
                          <a:pt x="312" y="566"/>
                        </a:lnTo>
                        <a:lnTo>
                          <a:pt x="304" y="568"/>
                        </a:lnTo>
                        <a:lnTo>
                          <a:pt x="300" y="568"/>
                        </a:lnTo>
                        <a:lnTo>
                          <a:pt x="308" y="572"/>
                        </a:lnTo>
                        <a:lnTo>
                          <a:pt x="304" y="574"/>
                        </a:lnTo>
                        <a:lnTo>
                          <a:pt x="296" y="574"/>
                        </a:lnTo>
                        <a:lnTo>
                          <a:pt x="300" y="578"/>
                        </a:lnTo>
                        <a:lnTo>
                          <a:pt x="302" y="582"/>
                        </a:lnTo>
                        <a:lnTo>
                          <a:pt x="302" y="584"/>
                        </a:lnTo>
                        <a:lnTo>
                          <a:pt x="310" y="584"/>
                        </a:lnTo>
                        <a:lnTo>
                          <a:pt x="310" y="586"/>
                        </a:lnTo>
                        <a:lnTo>
                          <a:pt x="310" y="590"/>
                        </a:lnTo>
                        <a:lnTo>
                          <a:pt x="308" y="592"/>
                        </a:lnTo>
                        <a:lnTo>
                          <a:pt x="308" y="594"/>
                        </a:lnTo>
                        <a:lnTo>
                          <a:pt x="312" y="600"/>
                        </a:lnTo>
                        <a:lnTo>
                          <a:pt x="314" y="596"/>
                        </a:lnTo>
                        <a:lnTo>
                          <a:pt x="318" y="594"/>
                        </a:lnTo>
                        <a:lnTo>
                          <a:pt x="320" y="596"/>
                        </a:lnTo>
                        <a:lnTo>
                          <a:pt x="320" y="600"/>
                        </a:lnTo>
                        <a:lnTo>
                          <a:pt x="318" y="602"/>
                        </a:lnTo>
                        <a:lnTo>
                          <a:pt x="320" y="608"/>
                        </a:lnTo>
                        <a:lnTo>
                          <a:pt x="326" y="604"/>
                        </a:lnTo>
                        <a:lnTo>
                          <a:pt x="326" y="614"/>
                        </a:lnTo>
                        <a:lnTo>
                          <a:pt x="332" y="612"/>
                        </a:lnTo>
                        <a:lnTo>
                          <a:pt x="336" y="610"/>
                        </a:lnTo>
                        <a:lnTo>
                          <a:pt x="340" y="610"/>
                        </a:lnTo>
                        <a:lnTo>
                          <a:pt x="338" y="618"/>
                        </a:lnTo>
                        <a:lnTo>
                          <a:pt x="344" y="618"/>
                        </a:lnTo>
                        <a:lnTo>
                          <a:pt x="344" y="632"/>
                        </a:lnTo>
                        <a:lnTo>
                          <a:pt x="346" y="632"/>
                        </a:lnTo>
                        <a:lnTo>
                          <a:pt x="348" y="632"/>
                        </a:lnTo>
                        <a:lnTo>
                          <a:pt x="354" y="630"/>
                        </a:lnTo>
                        <a:lnTo>
                          <a:pt x="350" y="630"/>
                        </a:lnTo>
                        <a:lnTo>
                          <a:pt x="350" y="632"/>
                        </a:lnTo>
                        <a:lnTo>
                          <a:pt x="348" y="632"/>
                        </a:lnTo>
                        <a:lnTo>
                          <a:pt x="348" y="636"/>
                        </a:lnTo>
                        <a:lnTo>
                          <a:pt x="354" y="636"/>
                        </a:lnTo>
                        <a:lnTo>
                          <a:pt x="350" y="640"/>
                        </a:lnTo>
                        <a:lnTo>
                          <a:pt x="354" y="644"/>
                        </a:lnTo>
                        <a:lnTo>
                          <a:pt x="354" y="646"/>
                        </a:lnTo>
                        <a:lnTo>
                          <a:pt x="356" y="650"/>
                        </a:lnTo>
                        <a:lnTo>
                          <a:pt x="372" y="646"/>
                        </a:lnTo>
                        <a:lnTo>
                          <a:pt x="376" y="640"/>
                        </a:lnTo>
                        <a:lnTo>
                          <a:pt x="382" y="632"/>
                        </a:lnTo>
                        <a:lnTo>
                          <a:pt x="382" y="646"/>
                        </a:lnTo>
                        <a:lnTo>
                          <a:pt x="382" y="648"/>
                        </a:lnTo>
                        <a:lnTo>
                          <a:pt x="384" y="650"/>
                        </a:lnTo>
                        <a:lnTo>
                          <a:pt x="392" y="650"/>
                        </a:lnTo>
                        <a:lnTo>
                          <a:pt x="404" y="650"/>
                        </a:lnTo>
                        <a:lnTo>
                          <a:pt x="398" y="662"/>
                        </a:lnTo>
                        <a:lnTo>
                          <a:pt x="408" y="654"/>
                        </a:lnTo>
                        <a:lnTo>
                          <a:pt x="404" y="658"/>
                        </a:lnTo>
                        <a:lnTo>
                          <a:pt x="402" y="662"/>
                        </a:lnTo>
                        <a:lnTo>
                          <a:pt x="404" y="662"/>
                        </a:lnTo>
                        <a:lnTo>
                          <a:pt x="410" y="664"/>
                        </a:lnTo>
                        <a:lnTo>
                          <a:pt x="410" y="658"/>
                        </a:lnTo>
                        <a:lnTo>
                          <a:pt x="412" y="656"/>
                        </a:lnTo>
                        <a:lnTo>
                          <a:pt x="412" y="662"/>
                        </a:lnTo>
                        <a:lnTo>
                          <a:pt x="412" y="666"/>
                        </a:lnTo>
                        <a:lnTo>
                          <a:pt x="418" y="668"/>
                        </a:lnTo>
                        <a:lnTo>
                          <a:pt x="428" y="668"/>
                        </a:lnTo>
                        <a:lnTo>
                          <a:pt x="426" y="666"/>
                        </a:lnTo>
                        <a:lnTo>
                          <a:pt x="422" y="664"/>
                        </a:lnTo>
                        <a:lnTo>
                          <a:pt x="430" y="662"/>
                        </a:lnTo>
                        <a:lnTo>
                          <a:pt x="430" y="658"/>
                        </a:lnTo>
                        <a:lnTo>
                          <a:pt x="426" y="656"/>
                        </a:lnTo>
                        <a:lnTo>
                          <a:pt x="428" y="656"/>
                        </a:lnTo>
                        <a:lnTo>
                          <a:pt x="428" y="650"/>
                        </a:lnTo>
                        <a:lnTo>
                          <a:pt x="422" y="650"/>
                        </a:lnTo>
                        <a:lnTo>
                          <a:pt x="418" y="650"/>
                        </a:lnTo>
                        <a:lnTo>
                          <a:pt x="420" y="648"/>
                        </a:lnTo>
                        <a:lnTo>
                          <a:pt x="422" y="648"/>
                        </a:lnTo>
                        <a:lnTo>
                          <a:pt x="426" y="648"/>
                        </a:lnTo>
                        <a:lnTo>
                          <a:pt x="426" y="646"/>
                        </a:lnTo>
                        <a:lnTo>
                          <a:pt x="428" y="644"/>
                        </a:lnTo>
                        <a:lnTo>
                          <a:pt x="428" y="640"/>
                        </a:lnTo>
                        <a:lnTo>
                          <a:pt x="428" y="636"/>
                        </a:lnTo>
                        <a:lnTo>
                          <a:pt x="432" y="632"/>
                        </a:lnTo>
                        <a:lnTo>
                          <a:pt x="432" y="628"/>
                        </a:lnTo>
                        <a:lnTo>
                          <a:pt x="430" y="628"/>
                        </a:lnTo>
                        <a:lnTo>
                          <a:pt x="430" y="626"/>
                        </a:lnTo>
                        <a:lnTo>
                          <a:pt x="438" y="618"/>
                        </a:lnTo>
                        <a:lnTo>
                          <a:pt x="436" y="614"/>
                        </a:lnTo>
                        <a:lnTo>
                          <a:pt x="436" y="608"/>
                        </a:lnTo>
                        <a:lnTo>
                          <a:pt x="440" y="604"/>
                        </a:lnTo>
                        <a:lnTo>
                          <a:pt x="444" y="602"/>
                        </a:lnTo>
                        <a:lnTo>
                          <a:pt x="440" y="600"/>
                        </a:lnTo>
                        <a:lnTo>
                          <a:pt x="438" y="600"/>
                        </a:lnTo>
                        <a:lnTo>
                          <a:pt x="440" y="596"/>
                        </a:lnTo>
                        <a:lnTo>
                          <a:pt x="440" y="594"/>
                        </a:lnTo>
                        <a:lnTo>
                          <a:pt x="444" y="594"/>
                        </a:lnTo>
                        <a:lnTo>
                          <a:pt x="446" y="596"/>
                        </a:lnTo>
                        <a:lnTo>
                          <a:pt x="450" y="592"/>
                        </a:lnTo>
                        <a:lnTo>
                          <a:pt x="450" y="586"/>
                        </a:lnTo>
                        <a:lnTo>
                          <a:pt x="450" y="582"/>
                        </a:lnTo>
                        <a:lnTo>
                          <a:pt x="458" y="582"/>
                        </a:lnTo>
                        <a:lnTo>
                          <a:pt x="458" y="578"/>
                        </a:lnTo>
                        <a:lnTo>
                          <a:pt x="456" y="576"/>
                        </a:lnTo>
                        <a:lnTo>
                          <a:pt x="456" y="574"/>
                        </a:lnTo>
                        <a:lnTo>
                          <a:pt x="456" y="572"/>
                        </a:lnTo>
                        <a:lnTo>
                          <a:pt x="458" y="568"/>
                        </a:lnTo>
                        <a:lnTo>
                          <a:pt x="462" y="564"/>
                        </a:lnTo>
                        <a:lnTo>
                          <a:pt x="450" y="564"/>
                        </a:lnTo>
                        <a:lnTo>
                          <a:pt x="448" y="562"/>
                        </a:lnTo>
                        <a:lnTo>
                          <a:pt x="462" y="564"/>
                        </a:lnTo>
                        <a:lnTo>
                          <a:pt x="462" y="550"/>
                        </a:lnTo>
                        <a:lnTo>
                          <a:pt x="458" y="540"/>
                        </a:lnTo>
                        <a:lnTo>
                          <a:pt x="462" y="540"/>
                        </a:lnTo>
                        <a:lnTo>
                          <a:pt x="466" y="540"/>
                        </a:lnTo>
                        <a:lnTo>
                          <a:pt x="468" y="536"/>
                        </a:lnTo>
                        <a:lnTo>
                          <a:pt x="472" y="532"/>
                        </a:lnTo>
                        <a:lnTo>
                          <a:pt x="468" y="530"/>
                        </a:lnTo>
                        <a:lnTo>
                          <a:pt x="468" y="528"/>
                        </a:lnTo>
                        <a:lnTo>
                          <a:pt x="490" y="528"/>
                        </a:lnTo>
                        <a:lnTo>
                          <a:pt x="498" y="526"/>
                        </a:lnTo>
                        <a:lnTo>
                          <a:pt x="504" y="520"/>
                        </a:lnTo>
                        <a:lnTo>
                          <a:pt x="504" y="528"/>
                        </a:lnTo>
                        <a:lnTo>
                          <a:pt x="512" y="530"/>
                        </a:lnTo>
                        <a:lnTo>
                          <a:pt x="518" y="522"/>
                        </a:lnTo>
                        <a:lnTo>
                          <a:pt x="520" y="520"/>
                        </a:lnTo>
                        <a:lnTo>
                          <a:pt x="526" y="520"/>
                        </a:lnTo>
                        <a:lnTo>
                          <a:pt x="526" y="522"/>
                        </a:lnTo>
                        <a:lnTo>
                          <a:pt x="530" y="526"/>
                        </a:lnTo>
                        <a:lnTo>
                          <a:pt x="536" y="512"/>
                        </a:lnTo>
                        <a:lnTo>
                          <a:pt x="540" y="502"/>
                        </a:lnTo>
                        <a:lnTo>
                          <a:pt x="546" y="500"/>
                        </a:lnTo>
                        <a:lnTo>
                          <a:pt x="548" y="500"/>
                        </a:lnTo>
                        <a:lnTo>
                          <a:pt x="558" y="494"/>
                        </a:lnTo>
                        <a:lnTo>
                          <a:pt x="564" y="490"/>
                        </a:lnTo>
                        <a:lnTo>
                          <a:pt x="566" y="482"/>
                        </a:lnTo>
                        <a:lnTo>
                          <a:pt x="574" y="482"/>
                        </a:lnTo>
                        <a:lnTo>
                          <a:pt x="580" y="478"/>
                        </a:lnTo>
                        <a:lnTo>
                          <a:pt x="580" y="474"/>
                        </a:lnTo>
                        <a:lnTo>
                          <a:pt x="582" y="468"/>
                        </a:lnTo>
                        <a:lnTo>
                          <a:pt x="574" y="458"/>
                        </a:lnTo>
                        <a:lnTo>
                          <a:pt x="582" y="464"/>
                        </a:lnTo>
                        <a:lnTo>
                          <a:pt x="590" y="466"/>
                        </a:lnTo>
                        <a:lnTo>
                          <a:pt x="610" y="466"/>
                        </a:lnTo>
                        <a:lnTo>
                          <a:pt x="608" y="458"/>
                        </a:lnTo>
                        <a:lnTo>
                          <a:pt x="612" y="460"/>
                        </a:lnTo>
                        <a:lnTo>
                          <a:pt x="618" y="464"/>
                        </a:lnTo>
                        <a:lnTo>
                          <a:pt x="622" y="458"/>
                        </a:lnTo>
                        <a:lnTo>
                          <a:pt x="628" y="458"/>
                        </a:lnTo>
                        <a:lnTo>
                          <a:pt x="630" y="460"/>
                        </a:lnTo>
                        <a:lnTo>
                          <a:pt x="648" y="458"/>
                        </a:lnTo>
                        <a:lnTo>
                          <a:pt x="650" y="454"/>
                        </a:lnTo>
                        <a:lnTo>
                          <a:pt x="656" y="454"/>
                        </a:lnTo>
                        <a:lnTo>
                          <a:pt x="662" y="454"/>
                        </a:lnTo>
                        <a:lnTo>
                          <a:pt x="668" y="448"/>
                        </a:lnTo>
                        <a:lnTo>
                          <a:pt x="668" y="440"/>
                        </a:lnTo>
                        <a:lnTo>
                          <a:pt x="672" y="440"/>
                        </a:lnTo>
                        <a:lnTo>
                          <a:pt x="674" y="442"/>
                        </a:lnTo>
                        <a:lnTo>
                          <a:pt x="676" y="442"/>
                        </a:lnTo>
                        <a:lnTo>
                          <a:pt x="680" y="442"/>
                        </a:lnTo>
                        <a:lnTo>
                          <a:pt x="680" y="438"/>
                        </a:lnTo>
                        <a:lnTo>
                          <a:pt x="684" y="436"/>
                        </a:lnTo>
                        <a:lnTo>
                          <a:pt x="686" y="436"/>
                        </a:lnTo>
                        <a:lnTo>
                          <a:pt x="690" y="438"/>
                        </a:lnTo>
                        <a:lnTo>
                          <a:pt x="692" y="438"/>
                        </a:lnTo>
                        <a:lnTo>
                          <a:pt x="698" y="430"/>
                        </a:lnTo>
                        <a:lnTo>
                          <a:pt x="716" y="430"/>
                        </a:lnTo>
                        <a:lnTo>
                          <a:pt x="718" y="428"/>
                        </a:lnTo>
                        <a:lnTo>
                          <a:pt x="716" y="422"/>
                        </a:lnTo>
                        <a:lnTo>
                          <a:pt x="718" y="422"/>
                        </a:lnTo>
                        <a:lnTo>
                          <a:pt x="722" y="422"/>
                        </a:lnTo>
                        <a:lnTo>
                          <a:pt x="722" y="414"/>
                        </a:lnTo>
                        <a:lnTo>
                          <a:pt x="726" y="410"/>
                        </a:lnTo>
                        <a:lnTo>
                          <a:pt x="732" y="410"/>
                        </a:lnTo>
                        <a:lnTo>
                          <a:pt x="738" y="408"/>
                        </a:lnTo>
                        <a:lnTo>
                          <a:pt x="738" y="404"/>
                        </a:lnTo>
                        <a:lnTo>
                          <a:pt x="726" y="404"/>
                        </a:lnTo>
                        <a:lnTo>
                          <a:pt x="720" y="404"/>
                        </a:lnTo>
                        <a:lnTo>
                          <a:pt x="712" y="404"/>
                        </a:lnTo>
                        <a:lnTo>
                          <a:pt x="708" y="400"/>
                        </a:lnTo>
                        <a:lnTo>
                          <a:pt x="702" y="396"/>
                        </a:lnTo>
                        <a:lnTo>
                          <a:pt x="698" y="396"/>
                        </a:lnTo>
                        <a:lnTo>
                          <a:pt x="694" y="400"/>
                        </a:lnTo>
                        <a:lnTo>
                          <a:pt x="690" y="404"/>
                        </a:lnTo>
                        <a:lnTo>
                          <a:pt x="680" y="402"/>
                        </a:lnTo>
                        <a:lnTo>
                          <a:pt x="672" y="402"/>
                        </a:lnTo>
                        <a:lnTo>
                          <a:pt x="674" y="400"/>
                        </a:lnTo>
                        <a:lnTo>
                          <a:pt x="676" y="396"/>
                        </a:lnTo>
                        <a:lnTo>
                          <a:pt x="674" y="394"/>
                        </a:lnTo>
                        <a:lnTo>
                          <a:pt x="686" y="392"/>
                        </a:lnTo>
                        <a:lnTo>
                          <a:pt x="686" y="390"/>
                        </a:lnTo>
                        <a:lnTo>
                          <a:pt x="686" y="384"/>
                        </a:lnTo>
                        <a:lnTo>
                          <a:pt x="680" y="382"/>
                        </a:lnTo>
                        <a:lnTo>
                          <a:pt x="666" y="384"/>
                        </a:lnTo>
                        <a:lnTo>
                          <a:pt x="646" y="386"/>
                        </a:lnTo>
                        <a:lnTo>
                          <a:pt x="650" y="378"/>
                        </a:lnTo>
                        <a:lnTo>
                          <a:pt x="668" y="382"/>
                        </a:lnTo>
                        <a:lnTo>
                          <a:pt x="690" y="378"/>
                        </a:lnTo>
                        <a:lnTo>
                          <a:pt x="690" y="372"/>
                        </a:lnTo>
                        <a:lnTo>
                          <a:pt x="680" y="372"/>
                        </a:lnTo>
                        <a:lnTo>
                          <a:pt x="676" y="368"/>
                        </a:lnTo>
                        <a:lnTo>
                          <a:pt x="668" y="366"/>
                        </a:lnTo>
                        <a:lnTo>
                          <a:pt x="658" y="368"/>
                        </a:lnTo>
                        <a:lnTo>
                          <a:pt x="644" y="372"/>
                        </a:lnTo>
                        <a:lnTo>
                          <a:pt x="648" y="366"/>
                        </a:lnTo>
                        <a:lnTo>
                          <a:pt x="648" y="364"/>
                        </a:lnTo>
                        <a:lnTo>
                          <a:pt x="646" y="360"/>
                        </a:lnTo>
                        <a:lnTo>
                          <a:pt x="650" y="358"/>
                        </a:lnTo>
                        <a:lnTo>
                          <a:pt x="654" y="360"/>
                        </a:lnTo>
                        <a:lnTo>
                          <a:pt x="654" y="364"/>
                        </a:lnTo>
                        <a:lnTo>
                          <a:pt x="658" y="364"/>
                        </a:lnTo>
                        <a:lnTo>
                          <a:pt x="662" y="364"/>
                        </a:lnTo>
                        <a:lnTo>
                          <a:pt x="668" y="360"/>
                        </a:lnTo>
                        <a:lnTo>
                          <a:pt x="700" y="372"/>
                        </a:lnTo>
                        <a:lnTo>
                          <a:pt x="702" y="376"/>
                        </a:lnTo>
                        <a:lnTo>
                          <a:pt x="704" y="382"/>
                        </a:lnTo>
                        <a:lnTo>
                          <a:pt x="710" y="390"/>
                        </a:lnTo>
                        <a:lnTo>
                          <a:pt x="718" y="394"/>
                        </a:lnTo>
                        <a:lnTo>
                          <a:pt x="726" y="396"/>
                        </a:lnTo>
                        <a:lnTo>
                          <a:pt x="736" y="400"/>
                        </a:lnTo>
                        <a:lnTo>
                          <a:pt x="738" y="400"/>
                        </a:lnTo>
                        <a:lnTo>
                          <a:pt x="744" y="402"/>
                        </a:lnTo>
                        <a:lnTo>
                          <a:pt x="746" y="394"/>
                        </a:lnTo>
                        <a:lnTo>
                          <a:pt x="744" y="394"/>
                        </a:lnTo>
                        <a:lnTo>
                          <a:pt x="740" y="394"/>
                        </a:lnTo>
                        <a:lnTo>
                          <a:pt x="740" y="392"/>
                        </a:lnTo>
                        <a:lnTo>
                          <a:pt x="746" y="382"/>
                        </a:lnTo>
                        <a:lnTo>
                          <a:pt x="740" y="382"/>
                        </a:lnTo>
                        <a:lnTo>
                          <a:pt x="740" y="378"/>
                        </a:lnTo>
                        <a:lnTo>
                          <a:pt x="740" y="376"/>
                        </a:lnTo>
                        <a:lnTo>
                          <a:pt x="740" y="372"/>
                        </a:lnTo>
                        <a:lnTo>
                          <a:pt x="736" y="368"/>
                        </a:lnTo>
                        <a:lnTo>
                          <a:pt x="732" y="372"/>
                        </a:lnTo>
                        <a:lnTo>
                          <a:pt x="732" y="366"/>
                        </a:lnTo>
                        <a:lnTo>
                          <a:pt x="726" y="366"/>
                        </a:lnTo>
                        <a:lnTo>
                          <a:pt x="728" y="360"/>
                        </a:lnTo>
                        <a:lnTo>
                          <a:pt x="722" y="356"/>
                        </a:lnTo>
                        <a:lnTo>
                          <a:pt x="716" y="354"/>
                        </a:lnTo>
                        <a:lnTo>
                          <a:pt x="716" y="350"/>
                        </a:lnTo>
                        <a:lnTo>
                          <a:pt x="718" y="354"/>
                        </a:lnTo>
                        <a:lnTo>
                          <a:pt x="730" y="358"/>
                        </a:lnTo>
                        <a:lnTo>
                          <a:pt x="738" y="360"/>
                        </a:lnTo>
                        <a:lnTo>
                          <a:pt x="744" y="360"/>
                        </a:lnTo>
                        <a:lnTo>
                          <a:pt x="740" y="358"/>
                        </a:lnTo>
                        <a:lnTo>
                          <a:pt x="736" y="354"/>
                        </a:lnTo>
                        <a:lnTo>
                          <a:pt x="738" y="354"/>
                        </a:lnTo>
                        <a:lnTo>
                          <a:pt x="740" y="350"/>
                        </a:lnTo>
                        <a:lnTo>
                          <a:pt x="732" y="348"/>
                        </a:lnTo>
                        <a:lnTo>
                          <a:pt x="740" y="342"/>
                        </a:lnTo>
                        <a:lnTo>
                          <a:pt x="740" y="340"/>
                        </a:lnTo>
                        <a:lnTo>
                          <a:pt x="740" y="338"/>
                        </a:lnTo>
                        <a:lnTo>
                          <a:pt x="740" y="336"/>
                        </a:lnTo>
                        <a:lnTo>
                          <a:pt x="732" y="336"/>
                        </a:lnTo>
                        <a:lnTo>
                          <a:pt x="732" y="332"/>
                        </a:lnTo>
                        <a:lnTo>
                          <a:pt x="730" y="332"/>
                        </a:lnTo>
                        <a:lnTo>
                          <a:pt x="728" y="332"/>
                        </a:lnTo>
                        <a:lnTo>
                          <a:pt x="730" y="328"/>
                        </a:lnTo>
                        <a:lnTo>
                          <a:pt x="718" y="322"/>
                        </a:lnTo>
                        <a:lnTo>
                          <a:pt x="708" y="318"/>
                        </a:lnTo>
                        <a:lnTo>
                          <a:pt x="722" y="320"/>
                        </a:lnTo>
                        <a:lnTo>
                          <a:pt x="738" y="320"/>
                        </a:lnTo>
                        <a:lnTo>
                          <a:pt x="746" y="318"/>
                        </a:lnTo>
                        <a:lnTo>
                          <a:pt x="746" y="314"/>
                        </a:lnTo>
                        <a:lnTo>
                          <a:pt x="750" y="312"/>
                        </a:lnTo>
                        <a:lnTo>
                          <a:pt x="758" y="312"/>
                        </a:lnTo>
                        <a:lnTo>
                          <a:pt x="756" y="306"/>
                        </a:lnTo>
                        <a:lnTo>
                          <a:pt x="758" y="302"/>
                        </a:lnTo>
                        <a:lnTo>
                          <a:pt x="744" y="300"/>
                        </a:lnTo>
                        <a:lnTo>
                          <a:pt x="744" y="304"/>
                        </a:lnTo>
                        <a:lnTo>
                          <a:pt x="740" y="306"/>
                        </a:lnTo>
                        <a:lnTo>
                          <a:pt x="740" y="302"/>
                        </a:lnTo>
                        <a:lnTo>
                          <a:pt x="736" y="300"/>
                        </a:lnTo>
                        <a:lnTo>
                          <a:pt x="732" y="300"/>
                        </a:lnTo>
                        <a:lnTo>
                          <a:pt x="732" y="294"/>
                        </a:lnTo>
                        <a:lnTo>
                          <a:pt x="732" y="292"/>
                        </a:lnTo>
                        <a:lnTo>
                          <a:pt x="736" y="292"/>
                        </a:lnTo>
                        <a:lnTo>
                          <a:pt x="736" y="284"/>
                        </a:lnTo>
                        <a:lnTo>
                          <a:pt x="738" y="284"/>
                        </a:lnTo>
                        <a:lnTo>
                          <a:pt x="740" y="284"/>
                        </a:lnTo>
                        <a:lnTo>
                          <a:pt x="740" y="286"/>
                        </a:lnTo>
                        <a:lnTo>
                          <a:pt x="738" y="286"/>
                        </a:lnTo>
                        <a:lnTo>
                          <a:pt x="738" y="290"/>
                        </a:lnTo>
                        <a:lnTo>
                          <a:pt x="738" y="296"/>
                        </a:lnTo>
                        <a:lnTo>
                          <a:pt x="746" y="296"/>
                        </a:lnTo>
                        <a:lnTo>
                          <a:pt x="754" y="296"/>
                        </a:lnTo>
                        <a:lnTo>
                          <a:pt x="754" y="292"/>
                        </a:lnTo>
                        <a:lnTo>
                          <a:pt x="740" y="286"/>
                        </a:lnTo>
                        <a:lnTo>
                          <a:pt x="746" y="286"/>
                        </a:lnTo>
                        <a:lnTo>
                          <a:pt x="764" y="290"/>
                        </a:lnTo>
                        <a:lnTo>
                          <a:pt x="766" y="294"/>
                        </a:lnTo>
                        <a:lnTo>
                          <a:pt x="774" y="294"/>
                        </a:lnTo>
                        <a:lnTo>
                          <a:pt x="780" y="292"/>
                        </a:lnTo>
                        <a:lnTo>
                          <a:pt x="776" y="284"/>
                        </a:lnTo>
                        <a:lnTo>
                          <a:pt x="756" y="286"/>
                        </a:lnTo>
                        <a:lnTo>
                          <a:pt x="756" y="282"/>
                        </a:lnTo>
                        <a:lnTo>
                          <a:pt x="758" y="276"/>
                        </a:lnTo>
                        <a:lnTo>
                          <a:pt x="754" y="276"/>
                        </a:lnTo>
                        <a:lnTo>
                          <a:pt x="750" y="282"/>
                        </a:lnTo>
                        <a:lnTo>
                          <a:pt x="748" y="282"/>
                        </a:lnTo>
                        <a:lnTo>
                          <a:pt x="748" y="278"/>
                        </a:lnTo>
                        <a:lnTo>
                          <a:pt x="750" y="276"/>
                        </a:lnTo>
                        <a:lnTo>
                          <a:pt x="750" y="272"/>
                        </a:lnTo>
                        <a:lnTo>
                          <a:pt x="750" y="268"/>
                        </a:lnTo>
                        <a:lnTo>
                          <a:pt x="750" y="266"/>
                        </a:lnTo>
                        <a:lnTo>
                          <a:pt x="744" y="264"/>
                        </a:lnTo>
                        <a:lnTo>
                          <a:pt x="740" y="260"/>
                        </a:lnTo>
                        <a:lnTo>
                          <a:pt x="746" y="260"/>
                        </a:lnTo>
                        <a:lnTo>
                          <a:pt x="758" y="260"/>
                        </a:lnTo>
                        <a:lnTo>
                          <a:pt x="764" y="266"/>
                        </a:lnTo>
                        <a:lnTo>
                          <a:pt x="768" y="266"/>
                        </a:lnTo>
                        <a:lnTo>
                          <a:pt x="768" y="264"/>
                        </a:lnTo>
                        <a:lnTo>
                          <a:pt x="772" y="264"/>
                        </a:lnTo>
                        <a:lnTo>
                          <a:pt x="766" y="242"/>
                        </a:lnTo>
                        <a:lnTo>
                          <a:pt x="762" y="242"/>
                        </a:lnTo>
                        <a:lnTo>
                          <a:pt x="764" y="240"/>
                        </a:lnTo>
                        <a:lnTo>
                          <a:pt x="764" y="236"/>
                        </a:lnTo>
                        <a:lnTo>
                          <a:pt x="764" y="232"/>
                        </a:lnTo>
                        <a:lnTo>
                          <a:pt x="754" y="230"/>
                        </a:lnTo>
                        <a:lnTo>
                          <a:pt x="754" y="236"/>
                        </a:lnTo>
                        <a:lnTo>
                          <a:pt x="748" y="238"/>
                        </a:lnTo>
                        <a:lnTo>
                          <a:pt x="748" y="236"/>
                        </a:lnTo>
                        <a:lnTo>
                          <a:pt x="738" y="238"/>
                        </a:lnTo>
                        <a:lnTo>
                          <a:pt x="740" y="236"/>
                        </a:lnTo>
                        <a:lnTo>
                          <a:pt x="754" y="228"/>
                        </a:lnTo>
                        <a:lnTo>
                          <a:pt x="750" y="222"/>
                        </a:lnTo>
                        <a:lnTo>
                          <a:pt x="748" y="214"/>
                        </a:lnTo>
                        <a:lnTo>
                          <a:pt x="768" y="218"/>
                        </a:lnTo>
                        <a:lnTo>
                          <a:pt x="790" y="222"/>
                        </a:lnTo>
                        <a:lnTo>
                          <a:pt x="790" y="212"/>
                        </a:lnTo>
                        <a:lnTo>
                          <a:pt x="784" y="212"/>
                        </a:lnTo>
                        <a:lnTo>
                          <a:pt x="782" y="202"/>
                        </a:lnTo>
                        <a:lnTo>
                          <a:pt x="776" y="202"/>
                        </a:lnTo>
                        <a:lnTo>
                          <a:pt x="774" y="202"/>
                        </a:lnTo>
                        <a:lnTo>
                          <a:pt x="776" y="204"/>
                        </a:lnTo>
                        <a:lnTo>
                          <a:pt x="772" y="204"/>
                        </a:lnTo>
                        <a:lnTo>
                          <a:pt x="762" y="202"/>
                        </a:lnTo>
                        <a:lnTo>
                          <a:pt x="758" y="202"/>
                        </a:lnTo>
                        <a:lnTo>
                          <a:pt x="758" y="200"/>
                        </a:lnTo>
                        <a:lnTo>
                          <a:pt x="758" y="194"/>
                        </a:lnTo>
                        <a:lnTo>
                          <a:pt x="766" y="194"/>
                        </a:lnTo>
                        <a:lnTo>
                          <a:pt x="774" y="196"/>
                        </a:lnTo>
                        <a:lnTo>
                          <a:pt x="772" y="192"/>
                        </a:lnTo>
                        <a:lnTo>
                          <a:pt x="772" y="188"/>
                        </a:lnTo>
                        <a:lnTo>
                          <a:pt x="764" y="186"/>
                        </a:lnTo>
                        <a:lnTo>
                          <a:pt x="758" y="186"/>
                        </a:lnTo>
                        <a:lnTo>
                          <a:pt x="748" y="184"/>
                        </a:lnTo>
                        <a:lnTo>
                          <a:pt x="740" y="184"/>
                        </a:lnTo>
                        <a:lnTo>
                          <a:pt x="740" y="178"/>
                        </a:lnTo>
                        <a:lnTo>
                          <a:pt x="740" y="176"/>
                        </a:lnTo>
                        <a:lnTo>
                          <a:pt x="758" y="178"/>
                        </a:lnTo>
                        <a:lnTo>
                          <a:pt x="756" y="178"/>
                        </a:lnTo>
                        <a:lnTo>
                          <a:pt x="758" y="182"/>
                        </a:lnTo>
                        <a:lnTo>
                          <a:pt x="762" y="182"/>
                        </a:lnTo>
                        <a:lnTo>
                          <a:pt x="764" y="176"/>
                        </a:lnTo>
                        <a:lnTo>
                          <a:pt x="764" y="170"/>
                        </a:lnTo>
                        <a:lnTo>
                          <a:pt x="768" y="166"/>
                        </a:lnTo>
                        <a:lnTo>
                          <a:pt x="776" y="160"/>
                        </a:lnTo>
                        <a:lnTo>
                          <a:pt x="776" y="142"/>
                        </a:lnTo>
                        <a:lnTo>
                          <a:pt x="794" y="142"/>
                        </a:lnTo>
                        <a:lnTo>
                          <a:pt x="794" y="132"/>
                        </a:lnTo>
                        <a:lnTo>
                          <a:pt x="800" y="130"/>
                        </a:lnTo>
                        <a:lnTo>
                          <a:pt x="802" y="128"/>
                        </a:lnTo>
                        <a:lnTo>
                          <a:pt x="798" y="124"/>
                        </a:lnTo>
                        <a:lnTo>
                          <a:pt x="790" y="122"/>
                        </a:lnTo>
                        <a:lnTo>
                          <a:pt x="776" y="122"/>
                        </a:lnTo>
                        <a:lnTo>
                          <a:pt x="774" y="124"/>
                        </a:lnTo>
                        <a:lnTo>
                          <a:pt x="768" y="128"/>
                        </a:lnTo>
                        <a:lnTo>
                          <a:pt x="766" y="128"/>
                        </a:lnTo>
                        <a:lnTo>
                          <a:pt x="762" y="122"/>
                        </a:lnTo>
                        <a:lnTo>
                          <a:pt x="762" y="118"/>
                        </a:lnTo>
                        <a:lnTo>
                          <a:pt x="762" y="114"/>
                        </a:lnTo>
                        <a:lnTo>
                          <a:pt x="764" y="114"/>
                        </a:lnTo>
                        <a:lnTo>
                          <a:pt x="768" y="114"/>
                        </a:lnTo>
                        <a:lnTo>
                          <a:pt x="776" y="112"/>
                        </a:lnTo>
                        <a:lnTo>
                          <a:pt x="800" y="118"/>
                        </a:lnTo>
                        <a:lnTo>
                          <a:pt x="810" y="118"/>
                        </a:lnTo>
                        <a:lnTo>
                          <a:pt x="818" y="114"/>
                        </a:lnTo>
                        <a:lnTo>
                          <a:pt x="822" y="110"/>
                        </a:lnTo>
                        <a:lnTo>
                          <a:pt x="826" y="106"/>
                        </a:lnTo>
                        <a:lnTo>
                          <a:pt x="828" y="106"/>
                        </a:lnTo>
                        <a:lnTo>
                          <a:pt x="828" y="102"/>
                        </a:lnTo>
                        <a:lnTo>
                          <a:pt x="818" y="100"/>
                        </a:lnTo>
                        <a:lnTo>
                          <a:pt x="794" y="106"/>
                        </a:lnTo>
                        <a:lnTo>
                          <a:pt x="784" y="104"/>
                        </a:lnTo>
                        <a:lnTo>
                          <a:pt x="782" y="104"/>
                        </a:lnTo>
                        <a:lnTo>
                          <a:pt x="784" y="102"/>
                        </a:lnTo>
                        <a:lnTo>
                          <a:pt x="794" y="100"/>
                        </a:lnTo>
                        <a:lnTo>
                          <a:pt x="812" y="100"/>
                        </a:lnTo>
                        <a:lnTo>
                          <a:pt x="830" y="100"/>
                        </a:lnTo>
                        <a:lnTo>
                          <a:pt x="830" y="94"/>
                        </a:lnTo>
                        <a:lnTo>
                          <a:pt x="838" y="94"/>
                        </a:lnTo>
                        <a:lnTo>
                          <a:pt x="846" y="92"/>
                        </a:lnTo>
                        <a:lnTo>
                          <a:pt x="848" y="88"/>
                        </a:lnTo>
                        <a:lnTo>
                          <a:pt x="848" y="86"/>
                        </a:lnTo>
                        <a:lnTo>
                          <a:pt x="862" y="84"/>
                        </a:lnTo>
                        <a:lnTo>
                          <a:pt x="872" y="82"/>
                        </a:lnTo>
                        <a:lnTo>
                          <a:pt x="874" y="76"/>
                        </a:lnTo>
                        <a:lnTo>
                          <a:pt x="866" y="70"/>
                        </a:lnTo>
                        <a:lnTo>
                          <a:pt x="834" y="68"/>
                        </a:lnTo>
                        <a:lnTo>
                          <a:pt x="798" y="68"/>
                        </a:lnTo>
                        <a:lnTo>
                          <a:pt x="798" y="74"/>
                        </a:lnTo>
                        <a:lnTo>
                          <a:pt x="782" y="76"/>
                        </a:lnTo>
                        <a:lnTo>
                          <a:pt x="766" y="74"/>
                        </a:lnTo>
                        <a:lnTo>
                          <a:pt x="766" y="78"/>
                        </a:lnTo>
                        <a:lnTo>
                          <a:pt x="764" y="78"/>
                        </a:lnTo>
                        <a:lnTo>
                          <a:pt x="764" y="74"/>
                        </a:lnTo>
                        <a:lnTo>
                          <a:pt x="758" y="70"/>
                        </a:lnTo>
                        <a:lnTo>
                          <a:pt x="754" y="76"/>
                        </a:lnTo>
                        <a:lnTo>
                          <a:pt x="748" y="82"/>
                        </a:lnTo>
                        <a:lnTo>
                          <a:pt x="744" y="82"/>
                        </a:lnTo>
                        <a:lnTo>
                          <a:pt x="740" y="82"/>
                        </a:lnTo>
                        <a:lnTo>
                          <a:pt x="732" y="92"/>
                        </a:lnTo>
                        <a:lnTo>
                          <a:pt x="726" y="92"/>
                        </a:lnTo>
                        <a:lnTo>
                          <a:pt x="716" y="94"/>
                        </a:lnTo>
                        <a:lnTo>
                          <a:pt x="700" y="92"/>
                        </a:lnTo>
                        <a:lnTo>
                          <a:pt x="698" y="88"/>
                        </a:lnTo>
                        <a:lnTo>
                          <a:pt x="704" y="84"/>
                        </a:lnTo>
                        <a:lnTo>
                          <a:pt x="708" y="84"/>
                        </a:lnTo>
                        <a:lnTo>
                          <a:pt x="710" y="84"/>
                        </a:lnTo>
                        <a:lnTo>
                          <a:pt x="712" y="86"/>
                        </a:lnTo>
                        <a:lnTo>
                          <a:pt x="716" y="86"/>
                        </a:lnTo>
                        <a:lnTo>
                          <a:pt x="718" y="82"/>
                        </a:lnTo>
                        <a:lnTo>
                          <a:pt x="728" y="74"/>
                        </a:lnTo>
                        <a:lnTo>
                          <a:pt x="736" y="64"/>
                        </a:lnTo>
                        <a:lnTo>
                          <a:pt x="722" y="60"/>
                        </a:lnTo>
                        <a:lnTo>
                          <a:pt x="712" y="60"/>
                        </a:lnTo>
                        <a:lnTo>
                          <a:pt x="704" y="60"/>
                        </a:lnTo>
                        <a:lnTo>
                          <a:pt x="704" y="64"/>
                        </a:lnTo>
                        <a:lnTo>
                          <a:pt x="704" y="66"/>
                        </a:lnTo>
                        <a:lnTo>
                          <a:pt x="704" y="70"/>
                        </a:lnTo>
                        <a:lnTo>
                          <a:pt x="700" y="74"/>
                        </a:lnTo>
                        <a:lnTo>
                          <a:pt x="686" y="74"/>
                        </a:lnTo>
                        <a:lnTo>
                          <a:pt x="672" y="74"/>
                        </a:lnTo>
                        <a:lnTo>
                          <a:pt x="674" y="70"/>
                        </a:lnTo>
                        <a:lnTo>
                          <a:pt x="674" y="68"/>
                        </a:lnTo>
                        <a:lnTo>
                          <a:pt x="674" y="64"/>
                        </a:lnTo>
                        <a:lnTo>
                          <a:pt x="672" y="60"/>
                        </a:lnTo>
                        <a:lnTo>
                          <a:pt x="664" y="60"/>
                        </a:lnTo>
                        <a:lnTo>
                          <a:pt x="654" y="60"/>
                        </a:lnTo>
                        <a:lnTo>
                          <a:pt x="636" y="64"/>
                        </a:lnTo>
                        <a:lnTo>
                          <a:pt x="622" y="64"/>
                        </a:lnTo>
                        <a:lnTo>
                          <a:pt x="612" y="60"/>
                        </a:lnTo>
                        <a:lnTo>
                          <a:pt x="600" y="66"/>
                        </a:lnTo>
                        <a:lnTo>
                          <a:pt x="586" y="70"/>
                        </a:lnTo>
                        <a:lnTo>
                          <a:pt x="574" y="70"/>
                        </a:lnTo>
                        <a:lnTo>
                          <a:pt x="602" y="60"/>
                        </a:lnTo>
                        <a:lnTo>
                          <a:pt x="602" y="56"/>
                        </a:lnTo>
                        <a:lnTo>
                          <a:pt x="610" y="56"/>
                        </a:lnTo>
                        <a:lnTo>
                          <a:pt x="626" y="52"/>
                        </a:lnTo>
                        <a:lnTo>
                          <a:pt x="644" y="52"/>
                        </a:lnTo>
                        <a:lnTo>
                          <a:pt x="668" y="56"/>
                        </a:lnTo>
                        <a:lnTo>
                          <a:pt x="676" y="56"/>
                        </a:lnTo>
                        <a:lnTo>
                          <a:pt x="694" y="56"/>
                        </a:lnTo>
                        <a:lnTo>
                          <a:pt x="712" y="56"/>
                        </a:lnTo>
                        <a:lnTo>
                          <a:pt x="728" y="56"/>
                        </a:lnTo>
                        <a:lnTo>
                          <a:pt x="740" y="56"/>
                        </a:lnTo>
                        <a:lnTo>
                          <a:pt x="758" y="42"/>
                        </a:lnTo>
                        <a:lnTo>
                          <a:pt x="744" y="34"/>
                        </a:lnTo>
                        <a:lnTo>
                          <a:pt x="738" y="34"/>
                        </a:lnTo>
                        <a:lnTo>
                          <a:pt x="732" y="34"/>
                        </a:lnTo>
                        <a:lnTo>
                          <a:pt x="726" y="38"/>
                        </a:lnTo>
                        <a:lnTo>
                          <a:pt x="726" y="34"/>
                        </a:lnTo>
                        <a:lnTo>
                          <a:pt x="722" y="30"/>
                        </a:lnTo>
                        <a:lnTo>
                          <a:pt x="708" y="30"/>
                        </a:lnTo>
                        <a:lnTo>
                          <a:pt x="690" y="34"/>
                        </a:lnTo>
                        <a:lnTo>
                          <a:pt x="702" y="30"/>
                        </a:lnTo>
                        <a:lnTo>
                          <a:pt x="700" y="20"/>
                        </a:lnTo>
                        <a:lnTo>
                          <a:pt x="692" y="14"/>
                        </a:lnTo>
                        <a:lnTo>
                          <a:pt x="686" y="14"/>
                        </a:lnTo>
                        <a:lnTo>
                          <a:pt x="684" y="16"/>
                        </a:lnTo>
                        <a:lnTo>
                          <a:pt x="680" y="22"/>
                        </a:lnTo>
                        <a:lnTo>
                          <a:pt x="672" y="22"/>
                        </a:lnTo>
                        <a:lnTo>
                          <a:pt x="662" y="22"/>
                        </a:lnTo>
                        <a:lnTo>
                          <a:pt x="676" y="12"/>
                        </a:lnTo>
                        <a:lnTo>
                          <a:pt x="676" y="6"/>
                        </a:lnTo>
                        <a:lnTo>
                          <a:pt x="662" y="6"/>
                        </a:lnTo>
                        <a:lnTo>
                          <a:pt x="646" y="6"/>
                        </a:lnTo>
                        <a:lnTo>
                          <a:pt x="632" y="4"/>
                        </a:lnTo>
                        <a:lnTo>
                          <a:pt x="620" y="6"/>
                        </a:lnTo>
                        <a:lnTo>
                          <a:pt x="616" y="6"/>
                        </a:lnTo>
                        <a:lnTo>
                          <a:pt x="608" y="6"/>
                        </a:lnTo>
                        <a:lnTo>
                          <a:pt x="608" y="4"/>
                        </a:lnTo>
                        <a:lnTo>
                          <a:pt x="598" y="4"/>
                        </a:lnTo>
                        <a:lnTo>
                          <a:pt x="594" y="2"/>
                        </a:lnTo>
                        <a:lnTo>
                          <a:pt x="580" y="0"/>
                        </a:lnTo>
                        <a:lnTo>
                          <a:pt x="564" y="2"/>
                        </a:lnTo>
                        <a:lnTo>
                          <a:pt x="548" y="4"/>
                        </a:lnTo>
                        <a:lnTo>
                          <a:pt x="530" y="4"/>
                        </a:lnTo>
                        <a:lnTo>
                          <a:pt x="522" y="2"/>
                        </a:lnTo>
                        <a:lnTo>
                          <a:pt x="514" y="2"/>
                        </a:lnTo>
                        <a:lnTo>
                          <a:pt x="512" y="4"/>
                        </a:lnTo>
                        <a:lnTo>
                          <a:pt x="512" y="6"/>
                        </a:lnTo>
                        <a:lnTo>
                          <a:pt x="498" y="4"/>
                        </a:lnTo>
                        <a:lnTo>
                          <a:pt x="498" y="12"/>
                        </a:lnTo>
                        <a:lnTo>
                          <a:pt x="490" y="10"/>
                        </a:lnTo>
                        <a:lnTo>
                          <a:pt x="484" y="10"/>
                        </a:lnTo>
                        <a:lnTo>
                          <a:pt x="480" y="10"/>
                        </a:lnTo>
                        <a:lnTo>
                          <a:pt x="480" y="16"/>
                        </a:lnTo>
                        <a:lnTo>
                          <a:pt x="482" y="16"/>
                        </a:lnTo>
                        <a:lnTo>
                          <a:pt x="482" y="20"/>
                        </a:lnTo>
                        <a:lnTo>
                          <a:pt x="476" y="16"/>
                        </a:lnTo>
                        <a:lnTo>
                          <a:pt x="472" y="20"/>
                        </a:lnTo>
                        <a:lnTo>
                          <a:pt x="468" y="22"/>
                        </a:lnTo>
                        <a:lnTo>
                          <a:pt x="468" y="24"/>
                        </a:lnTo>
                        <a:lnTo>
                          <a:pt x="472" y="24"/>
                        </a:lnTo>
                        <a:lnTo>
                          <a:pt x="474" y="30"/>
                        </a:lnTo>
                        <a:lnTo>
                          <a:pt x="468" y="30"/>
                        </a:lnTo>
                        <a:lnTo>
                          <a:pt x="468" y="28"/>
                        </a:lnTo>
                        <a:lnTo>
                          <a:pt x="464" y="22"/>
                        </a:lnTo>
                        <a:lnTo>
                          <a:pt x="456" y="28"/>
                        </a:lnTo>
                        <a:lnTo>
                          <a:pt x="456" y="30"/>
                        </a:lnTo>
                        <a:lnTo>
                          <a:pt x="458" y="34"/>
                        </a:lnTo>
                        <a:lnTo>
                          <a:pt x="444" y="30"/>
                        </a:lnTo>
                        <a:lnTo>
                          <a:pt x="444" y="22"/>
                        </a:lnTo>
                        <a:lnTo>
                          <a:pt x="444" y="20"/>
                        </a:lnTo>
                        <a:lnTo>
                          <a:pt x="422" y="20"/>
                        </a:lnTo>
                        <a:lnTo>
                          <a:pt x="410" y="22"/>
                        </a:lnTo>
                        <a:lnTo>
                          <a:pt x="410" y="24"/>
                        </a:lnTo>
                        <a:lnTo>
                          <a:pt x="412" y="24"/>
                        </a:lnTo>
                        <a:lnTo>
                          <a:pt x="412" y="28"/>
                        </a:lnTo>
                        <a:lnTo>
                          <a:pt x="414" y="28"/>
                        </a:lnTo>
                        <a:lnTo>
                          <a:pt x="414" y="30"/>
                        </a:lnTo>
                        <a:lnTo>
                          <a:pt x="410" y="30"/>
                        </a:lnTo>
                        <a:lnTo>
                          <a:pt x="410" y="38"/>
                        </a:lnTo>
                        <a:lnTo>
                          <a:pt x="418" y="38"/>
                        </a:lnTo>
                        <a:lnTo>
                          <a:pt x="414" y="38"/>
                        </a:lnTo>
                        <a:lnTo>
                          <a:pt x="400" y="38"/>
                        </a:lnTo>
                        <a:lnTo>
                          <a:pt x="402" y="48"/>
                        </a:lnTo>
                        <a:lnTo>
                          <a:pt x="386" y="40"/>
                        </a:lnTo>
                        <a:lnTo>
                          <a:pt x="380" y="42"/>
                        </a:lnTo>
                        <a:lnTo>
                          <a:pt x="374" y="46"/>
                        </a:lnTo>
                        <a:lnTo>
                          <a:pt x="364" y="42"/>
                        </a:lnTo>
                        <a:lnTo>
                          <a:pt x="364" y="46"/>
                        </a:lnTo>
                        <a:lnTo>
                          <a:pt x="364" y="50"/>
                        </a:lnTo>
                        <a:lnTo>
                          <a:pt x="368" y="50"/>
                        </a:lnTo>
                        <a:lnTo>
                          <a:pt x="374" y="58"/>
                        </a:lnTo>
                        <a:lnTo>
                          <a:pt x="392" y="74"/>
                        </a:lnTo>
                        <a:lnTo>
                          <a:pt x="410" y="84"/>
                        </a:lnTo>
                        <a:lnTo>
                          <a:pt x="392" y="78"/>
                        </a:lnTo>
                        <a:lnTo>
                          <a:pt x="386" y="88"/>
                        </a:lnTo>
                        <a:lnTo>
                          <a:pt x="376" y="84"/>
                        </a:lnTo>
                        <a:lnTo>
                          <a:pt x="372" y="84"/>
                        </a:lnTo>
                        <a:lnTo>
                          <a:pt x="364" y="76"/>
                        </a:lnTo>
                        <a:lnTo>
                          <a:pt x="356" y="68"/>
                        </a:lnTo>
                        <a:lnTo>
                          <a:pt x="356" y="60"/>
                        </a:lnTo>
                        <a:lnTo>
                          <a:pt x="350" y="56"/>
                        </a:lnTo>
                        <a:lnTo>
                          <a:pt x="344" y="50"/>
                        </a:lnTo>
                        <a:lnTo>
                          <a:pt x="326" y="42"/>
                        </a:lnTo>
                        <a:lnTo>
                          <a:pt x="322" y="42"/>
                        </a:lnTo>
                        <a:lnTo>
                          <a:pt x="322" y="56"/>
                        </a:lnTo>
                        <a:lnTo>
                          <a:pt x="320" y="66"/>
                        </a:lnTo>
                        <a:lnTo>
                          <a:pt x="320" y="74"/>
                        </a:lnTo>
                        <a:lnTo>
                          <a:pt x="320" y="84"/>
                        </a:lnTo>
                        <a:lnTo>
                          <a:pt x="320" y="84"/>
                        </a:lnTo>
                        <a:lnTo>
                          <a:pt x="320" y="84"/>
                        </a:lnTo>
                        <a:close/>
                        <a:moveTo>
                          <a:pt x="410" y="668"/>
                        </a:moveTo>
                        <a:lnTo>
                          <a:pt x="410" y="668"/>
                        </a:lnTo>
                        <a:lnTo>
                          <a:pt x="410" y="674"/>
                        </a:lnTo>
                        <a:lnTo>
                          <a:pt x="414" y="674"/>
                        </a:lnTo>
                        <a:lnTo>
                          <a:pt x="414" y="672"/>
                        </a:lnTo>
                        <a:lnTo>
                          <a:pt x="412" y="668"/>
                        </a:lnTo>
                        <a:lnTo>
                          <a:pt x="410" y="668"/>
                        </a:lnTo>
                        <a:lnTo>
                          <a:pt x="410" y="668"/>
                        </a:lnTo>
                        <a:lnTo>
                          <a:pt x="410" y="668"/>
                        </a:lnTo>
                        <a:close/>
                        <a:moveTo>
                          <a:pt x="508" y="512"/>
                        </a:moveTo>
                        <a:lnTo>
                          <a:pt x="508" y="512"/>
                        </a:lnTo>
                        <a:lnTo>
                          <a:pt x="512" y="510"/>
                        </a:lnTo>
                        <a:lnTo>
                          <a:pt x="512" y="512"/>
                        </a:lnTo>
                        <a:lnTo>
                          <a:pt x="508" y="518"/>
                        </a:lnTo>
                        <a:lnTo>
                          <a:pt x="504" y="518"/>
                        </a:lnTo>
                        <a:lnTo>
                          <a:pt x="504" y="514"/>
                        </a:lnTo>
                        <a:lnTo>
                          <a:pt x="508" y="512"/>
                        </a:lnTo>
                        <a:lnTo>
                          <a:pt x="508" y="512"/>
                        </a:lnTo>
                        <a:lnTo>
                          <a:pt x="508" y="512"/>
                        </a:lnTo>
                        <a:close/>
                        <a:moveTo>
                          <a:pt x="412" y="84"/>
                        </a:moveTo>
                        <a:lnTo>
                          <a:pt x="412" y="84"/>
                        </a:lnTo>
                        <a:lnTo>
                          <a:pt x="414" y="86"/>
                        </a:lnTo>
                        <a:lnTo>
                          <a:pt x="414" y="88"/>
                        </a:lnTo>
                        <a:lnTo>
                          <a:pt x="412" y="88"/>
                        </a:lnTo>
                        <a:lnTo>
                          <a:pt x="410" y="86"/>
                        </a:lnTo>
                        <a:lnTo>
                          <a:pt x="410" y="84"/>
                        </a:lnTo>
                        <a:lnTo>
                          <a:pt x="412" y="84"/>
                        </a:lnTo>
                        <a:lnTo>
                          <a:pt x="412" y="84"/>
                        </a:lnTo>
                        <a:lnTo>
                          <a:pt x="412" y="84"/>
                        </a:lnTo>
                        <a:close/>
                        <a:moveTo>
                          <a:pt x="566" y="70"/>
                        </a:moveTo>
                        <a:lnTo>
                          <a:pt x="566" y="70"/>
                        </a:lnTo>
                        <a:lnTo>
                          <a:pt x="572" y="70"/>
                        </a:lnTo>
                        <a:lnTo>
                          <a:pt x="572" y="74"/>
                        </a:lnTo>
                        <a:lnTo>
                          <a:pt x="566" y="76"/>
                        </a:lnTo>
                        <a:lnTo>
                          <a:pt x="564" y="76"/>
                        </a:lnTo>
                        <a:lnTo>
                          <a:pt x="564" y="74"/>
                        </a:lnTo>
                        <a:lnTo>
                          <a:pt x="564" y="70"/>
                        </a:lnTo>
                        <a:lnTo>
                          <a:pt x="566" y="70"/>
                        </a:lnTo>
                        <a:lnTo>
                          <a:pt x="566" y="70"/>
                        </a:lnTo>
                        <a:lnTo>
                          <a:pt x="566" y="70"/>
                        </a:lnTo>
                        <a:close/>
                        <a:moveTo>
                          <a:pt x="328" y="496"/>
                        </a:moveTo>
                        <a:lnTo>
                          <a:pt x="326" y="504"/>
                        </a:lnTo>
                        <a:lnTo>
                          <a:pt x="318" y="504"/>
                        </a:lnTo>
                        <a:lnTo>
                          <a:pt x="320" y="502"/>
                        </a:lnTo>
                        <a:lnTo>
                          <a:pt x="328" y="496"/>
                        </a:lnTo>
                        <a:lnTo>
                          <a:pt x="328" y="496"/>
                        </a:lnTo>
                        <a:lnTo>
                          <a:pt x="328" y="496"/>
                        </a:lnTo>
                        <a:close/>
                        <a:moveTo>
                          <a:pt x="310" y="476"/>
                        </a:moveTo>
                        <a:lnTo>
                          <a:pt x="310" y="476"/>
                        </a:lnTo>
                        <a:lnTo>
                          <a:pt x="312" y="474"/>
                        </a:lnTo>
                        <a:lnTo>
                          <a:pt x="314" y="474"/>
                        </a:lnTo>
                        <a:lnTo>
                          <a:pt x="314" y="478"/>
                        </a:lnTo>
                        <a:lnTo>
                          <a:pt x="310" y="490"/>
                        </a:lnTo>
                        <a:lnTo>
                          <a:pt x="280" y="484"/>
                        </a:lnTo>
                        <a:lnTo>
                          <a:pt x="286" y="482"/>
                        </a:lnTo>
                        <a:lnTo>
                          <a:pt x="294" y="478"/>
                        </a:lnTo>
                        <a:lnTo>
                          <a:pt x="296" y="482"/>
                        </a:lnTo>
                        <a:lnTo>
                          <a:pt x="300" y="484"/>
                        </a:lnTo>
                        <a:lnTo>
                          <a:pt x="300" y="486"/>
                        </a:lnTo>
                        <a:lnTo>
                          <a:pt x="302" y="486"/>
                        </a:lnTo>
                        <a:lnTo>
                          <a:pt x="308" y="486"/>
                        </a:lnTo>
                        <a:lnTo>
                          <a:pt x="308" y="476"/>
                        </a:lnTo>
                        <a:lnTo>
                          <a:pt x="310" y="476"/>
                        </a:lnTo>
                        <a:lnTo>
                          <a:pt x="310" y="476"/>
                        </a:lnTo>
                        <a:lnTo>
                          <a:pt x="310" y="476"/>
                        </a:lnTo>
                        <a:close/>
                        <a:moveTo>
                          <a:pt x="662" y="404"/>
                        </a:moveTo>
                        <a:lnTo>
                          <a:pt x="662" y="404"/>
                        </a:lnTo>
                        <a:lnTo>
                          <a:pt x="664" y="404"/>
                        </a:lnTo>
                        <a:lnTo>
                          <a:pt x="666" y="404"/>
                        </a:lnTo>
                        <a:lnTo>
                          <a:pt x="664" y="408"/>
                        </a:lnTo>
                        <a:lnTo>
                          <a:pt x="658" y="404"/>
                        </a:lnTo>
                        <a:lnTo>
                          <a:pt x="662" y="404"/>
                        </a:lnTo>
                        <a:lnTo>
                          <a:pt x="662" y="404"/>
                        </a:lnTo>
                        <a:lnTo>
                          <a:pt x="662" y="404"/>
                        </a:lnTo>
                        <a:close/>
                        <a:moveTo>
                          <a:pt x="646" y="386"/>
                        </a:moveTo>
                        <a:lnTo>
                          <a:pt x="646" y="386"/>
                        </a:lnTo>
                        <a:lnTo>
                          <a:pt x="646" y="394"/>
                        </a:lnTo>
                        <a:lnTo>
                          <a:pt x="672" y="394"/>
                        </a:lnTo>
                        <a:lnTo>
                          <a:pt x="644" y="396"/>
                        </a:lnTo>
                        <a:lnTo>
                          <a:pt x="640" y="390"/>
                        </a:lnTo>
                        <a:lnTo>
                          <a:pt x="640" y="386"/>
                        </a:lnTo>
                        <a:lnTo>
                          <a:pt x="646" y="386"/>
                        </a:lnTo>
                        <a:lnTo>
                          <a:pt x="646" y="386"/>
                        </a:lnTo>
                        <a:lnTo>
                          <a:pt x="646" y="386"/>
                        </a:lnTo>
                        <a:close/>
                        <a:moveTo>
                          <a:pt x="268" y="372"/>
                        </a:moveTo>
                        <a:lnTo>
                          <a:pt x="268" y="372"/>
                        </a:lnTo>
                        <a:lnTo>
                          <a:pt x="272" y="376"/>
                        </a:lnTo>
                        <a:lnTo>
                          <a:pt x="276" y="376"/>
                        </a:lnTo>
                        <a:lnTo>
                          <a:pt x="276" y="374"/>
                        </a:lnTo>
                        <a:lnTo>
                          <a:pt x="274" y="372"/>
                        </a:lnTo>
                        <a:lnTo>
                          <a:pt x="268" y="372"/>
                        </a:lnTo>
                        <a:lnTo>
                          <a:pt x="268" y="372"/>
                        </a:lnTo>
                        <a:lnTo>
                          <a:pt x="268" y="372"/>
                        </a:lnTo>
                        <a:close/>
                        <a:moveTo>
                          <a:pt x="726" y="340"/>
                        </a:moveTo>
                        <a:lnTo>
                          <a:pt x="726" y="340"/>
                        </a:lnTo>
                        <a:lnTo>
                          <a:pt x="732" y="342"/>
                        </a:lnTo>
                        <a:lnTo>
                          <a:pt x="732" y="346"/>
                        </a:lnTo>
                        <a:lnTo>
                          <a:pt x="728" y="346"/>
                        </a:lnTo>
                        <a:lnTo>
                          <a:pt x="726" y="342"/>
                        </a:lnTo>
                        <a:lnTo>
                          <a:pt x="722" y="340"/>
                        </a:lnTo>
                        <a:lnTo>
                          <a:pt x="726" y="340"/>
                        </a:lnTo>
                        <a:lnTo>
                          <a:pt x="726" y="340"/>
                        </a:lnTo>
                        <a:lnTo>
                          <a:pt x="726" y="340"/>
                        </a:lnTo>
                        <a:close/>
                        <a:moveTo>
                          <a:pt x="698" y="330"/>
                        </a:moveTo>
                        <a:lnTo>
                          <a:pt x="698" y="330"/>
                        </a:lnTo>
                        <a:lnTo>
                          <a:pt x="700" y="332"/>
                        </a:lnTo>
                        <a:lnTo>
                          <a:pt x="702" y="336"/>
                        </a:lnTo>
                        <a:lnTo>
                          <a:pt x="708" y="336"/>
                        </a:lnTo>
                        <a:lnTo>
                          <a:pt x="716" y="336"/>
                        </a:lnTo>
                        <a:lnTo>
                          <a:pt x="712" y="338"/>
                        </a:lnTo>
                        <a:lnTo>
                          <a:pt x="710" y="338"/>
                        </a:lnTo>
                        <a:lnTo>
                          <a:pt x="716" y="340"/>
                        </a:lnTo>
                        <a:lnTo>
                          <a:pt x="716" y="342"/>
                        </a:lnTo>
                        <a:lnTo>
                          <a:pt x="712" y="342"/>
                        </a:lnTo>
                        <a:lnTo>
                          <a:pt x="712" y="350"/>
                        </a:lnTo>
                        <a:lnTo>
                          <a:pt x="700" y="348"/>
                        </a:lnTo>
                        <a:lnTo>
                          <a:pt x="698" y="346"/>
                        </a:lnTo>
                        <a:lnTo>
                          <a:pt x="702" y="346"/>
                        </a:lnTo>
                        <a:lnTo>
                          <a:pt x="700" y="342"/>
                        </a:lnTo>
                        <a:lnTo>
                          <a:pt x="700" y="340"/>
                        </a:lnTo>
                        <a:lnTo>
                          <a:pt x="700" y="338"/>
                        </a:lnTo>
                        <a:lnTo>
                          <a:pt x="694" y="338"/>
                        </a:lnTo>
                        <a:lnTo>
                          <a:pt x="690" y="336"/>
                        </a:lnTo>
                        <a:lnTo>
                          <a:pt x="684" y="340"/>
                        </a:lnTo>
                        <a:lnTo>
                          <a:pt x="686" y="338"/>
                        </a:lnTo>
                        <a:lnTo>
                          <a:pt x="692" y="332"/>
                        </a:lnTo>
                        <a:lnTo>
                          <a:pt x="698" y="330"/>
                        </a:lnTo>
                        <a:lnTo>
                          <a:pt x="698" y="330"/>
                        </a:lnTo>
                        <a:lnTo>
                          <a:pt x="698" y="330"/>
                        </a:lnTo>
                        <a:close/>
                        <a:moveTo>
                          <a:pt x="704" y="306"/>
                        </a:moveTo>
                        <a:lnTo>
                          <a:pt x="704" y="306"/>
                        </a:lnTo>
                        <a:lnTo>
                          <a:pt x="708" y="306"/>
                        </a:lnTo>
                        <a:lnTo>
                          <a:pt x="704" y="310"/>
                        </a:lnTo>
                        <a:lnTo>
                          <a:pt x="702" y="310"/>
                        </a:lnTo>
                        <a:lnTo>
                          <a:pt x="704" y="312"/>
                        </a:lnTo>
                        <a:lnTo>
                          <a:pt x="704" y="314"/>
                        </a:lnTo>
                        <a:lnTo>
                          <a:pt x="690" y="322"/>
                        </a:lnTo>
                        <a:lnTo>
                          <a:pt x="692" y="328"/>
                        </a:lnTo>
                        <a:lnTo>
                          <a:pt x="690" y="328"/>
                        </a:lnTo>
                        <a:lnTo>
                          <a:pt x="684" y="324"/>
                        </a:lnTo>
                        <a:lnTo>
                          <a:pt x="680" y="324"/>
                        </a:lnTo>
                        <a:lnTo>
                          <a:pt x="674" y="324"/>
                        </a:lnTo>
                        <a:lnTo>
                          <a:pt x="674" y="328"/>
                        </a:lnTo>
                        <a:lnTo>
                          <a:pt x="672" y="330"/>
                        </a:lnTo>
                        <a:lnTo>
                          <a:pt x="672" y="336"/>
                        </a:lnTo>
                        <a:lnTo>
                          <a:pt x="676" y="336"/>
                        </a:lnTo>
                        <a:lnTo>
                          <a:pt x="680" y="340"/>
                        </a:lnTo>
                        <a:lnTo>
                          <a:pt x="682" y="342"/>
                        </a:lnTo>
                        <a:lnTo>
                          <a:pt x="680" y="342"/>
                        </a:lnTo>
                        <a:lnTo>
                          <a:pt x="674" y="342"/>
                        </a:lnTo>
                        <a:lnTo>
                          <a:pt x="674" y="338"/>
                        </a:lnTo>
                        <a:lnTo>
                          <a:pt x="672" y="338"/>
                        </a:lnTo>
                        <a:lnTo>
                          <a:pt x="668" y="338"/>
                        </a:lnTo>
                        <a:lnTo>
                          <a:pt x="664" y="330"/>
                        </a:lnTo>
                        <a:lnTo>
                          <a:pt x="672" y="328"/>
                        </a:lnTo>
                        <a:lnTo>
                          <a:pt x="668" y="324"/>
                        </a:lnTo>
                        <a:lnTo>
                          <a:pt x="668" y="322"/>
                        </a:lnTo>
                        <a:lnTo>
                          <a:pt x="676" y="322"/>
                        </a:lnTo>
                        <a:lnTo>
                          <a:pt x="684" y="322"/>
                        </a:lnTo>
                        <a:lnTo>
                          <a:pt x="684" y="320"/>
                        </a:lnTo>
                        <a:lnTo>
                          <a:pt x="686" y="320"/>
                        </a:lnTo>
                        <a:lnTo>
                          <a:pt x="692" y="318"/>
                        </a:lnTo>
                        <a:lnTo>
                          <a:pt x="692" y="314"/>
                        </a:lnTo>
                        <a:lnTo>
                          <a:pt x="698" y="314"/>
                        </a:lnTo>
                        <a:lnTo>
                          <a:pt x="702" y="314"/>
                        </a:lnTo>
                        <a:lnTo>
                          <a:pt x="702" y="312"/>
                        </a:lnTo>
                        <a:lnTo>
                          <a:pt x="702" y="310"/>
                        </a:lnTo>
                        <a:lnTo>
                          <a:pt x="704" y="306"/>
                        </a:lnTo>
                        <a:lnTo>
                          <a:pt x="704" y="306"/>
                        </a:lnTo>
                        <a:lnTo>
                          <a:pt x="704" y="306"/>
                        </a:lnTo>
                        <a:close/>
                        <a:moveTo>
                          <a:pt x="220" y="284"/>
                        </a:moveTo>
                        <a:lnTo>
                          <a:pt x="220" y="284"/>
                        </a:lnTo>
                        <a:lnTo>
                          <a:pt x="214" y="286"/>
                        </a:lnTo>
                        <a:lnTo>
                          <a:pt x="220" y="286"/>
                        </a:lnTo>
                        <a:lnTo>
                          <a:pt x="226" y="284"/>
                        </a:lnTo>
                        <a:lnTo>
                          <a:pt x="226" y="282"/>
                        </a:lnTo>
                        <a:lnTo>
                          <a:pt x="220" y="284"/>
                        </a:lnTo>
                        <a:lnTo>
                          <a:pt x="220" y="284"/>
                        </a:lnTo>
                        <a:lnTo>
                          <a:pt x="220" y="284"/>
                        </a:lnTo>
                        <a:close/>
                        <a:moveTo>
                          <a:pt x="762" y="272"/>
                        </a:moveTo>
                        <a:lnTo>
                          <a:pt x="762" y="272"/>
                        </a:lnTo>
                        <a:lnTo>
                          <a:pt x="762" y="278"/>
                        </a:lnTo>
                        <a:lnTo>
                          <a:pt x="772" y="282"/>
                        </a:lnTo>
                        <a:lnTo>
                          <a:pt x="772" y="274"/>
                        </a:lnTo>
                        <a:lnTo>
                          <a:pt x="766" y="274"/>
                        </a:lnTo>
                        <a:lnTo>
                          <a:pt x="762" y="272"/>
                        </a:lnTo>
                        <a:lnTo>
                          <a:pt x="762" y="272"/>
                        </a:lnTo>
                        <a:lnTo>
                          <a:pt x="762" y="272"/>
                        </a:lnTo>
                        <a:close/>
                        <a:moveTo>
                          <a:pt x="732" y="264"/>
                        </a:moveTo>
                        <a:lnTo>
                          <a:pt x="732" y="264"/>
                        </a:lnTo>
                        <a:lnTo>
                          <a:pt x="738" y="264"/>
                        </a:lnTo>
                        <a:lnTo>
                          <a:pt x="736" y="266"/>
                        </a:lnTo>
                        <a:lnTo>
                          <a:pt x="730" y="272"/>
                        </a:lnTo>
                        <a:lnTo>
                          <a:pt x="730" y="266"/>
                        </a:lnTo>
                        <a:lnTo>
                          <a:pt x="730" y="264"/>
                        </a:lnTo>
                        <a:lnTo>
                          <a:pt x="732" y="264"/>
                        </a:lnTo>
                        <a:lnTo>
                          <a:pt x="732" y="264"/>
                        </a:lnTo>
                        <a:lnTo>
                          <a:pt x="732" y="264"/>
                        </a:lnTo>
                        <a:close/>
                        <a:moveTo>
                          <a:pt x="784" y="250"/>
                        </a:moveTo>
                        <a:lnTo>
                          <a:pt x="784" y="250"/>
                        </a:lnTo>
                        <a:lnTo>
                          <a:pt x="782" y="256"/>
                        </a:lnTo>
                        <a:lnTo>
                          <a:pt x="776" y="256"/>
                        </a:lnTo>
                        <a:lnTo>
                          <a:pt x="780" y="264"/>
                        </a:lnTo>
                        <a:lnTo>
                          <a:pt x="776" y="268"/>
                        </a:lnTo>
                        <a:lnTo>
                          <a:pt x="792" y="266"/>
                        </a:lnTo>
                        <a:lnTo>
                          <a:pt x="800" y="264"/>
                        </a:lnTo>
                        <a:lnTo>
                          <a:pt x="792" y="264"/>
                        </a:lnTo>
                        <a:lnTo>
                          <a:pt x="784" y="250"/>
                        </a:lnTo>
                        <a:lnTo>
                          <a:pt x="784" y="250"/>
                        </a:lnTo>
                        <a:lnTo>
                          <a:pt x="784" y="250"/>
                        </a:lnTo>
                        <a:close/>
                        <a:moveTo>
                          <a:pt x="774" y="228"/>
                        </a:moveTo>
                        <a:lnTo>
                          <a:pt x="774" y="228"/>
                        </a:lnTo>
                        <a:lnTo>
                          <a:pt x="776" y="238"/>
                        </a:lnTo>
                        <a:lnTo>
                          <a:pt x="780" y="240"/>
                        </a:lnTo>
                        <a:lnTo>
                          <a:pt x="780" y="236"/>
                        </a:lnTo>
                        <a:lnTo>
                          <a:pt x="774" y="228"/>
                        </a:lnTo>
                        <a:lnTo>
                          <a:pt x="774" y="228"/>
                        </a:lnTo>
                        <a:lnTo>
                          <a:pt x="774" y="228"/>
                        </a:lnTo>
                        <a:close/>
                        <a:moveTo>
                          <a:pt x="0" y="196"/>
                        </a:moveTo>
                        <a:lnTo>
                          <a:pt x="4" y="202"/>
                        </a:lnTo>
                        <a:lnTo>
                          <a:pt x="4" y="200"/>
                        </a:lnTo>
                        <a:lnTo>
                          <a:pt x="0" y="196"/>
                        </a:lnTo>
                        <a:lnTo>
                          <a:pt x="0" y="196"/>
                        </a:lnTo>
                        <a:lnTo>
                          <a:pt x="0" y="196"/>
                        </a:lnTo>
                        <a:close/>
                        <a:moveTo>
                          <a:pt x="766" y="114"/>
                        </a:moveTo>
                        <a:lnTo>
                          <a:pt x="766" y="120"/>
                        </a:lnTo>
                        <a:lnTo>
                          <a:pt x="768" y="120"/>
                        </a:lnTo>
                        <a:lnTo>
                          <a:pt x="772" y="118"/>
                        </a:lnTo>
                        <a:lnTo>
                          <a:pt x="766" y="114"/>
                        </a:lnTo>
                        <a:lnTo>
                          <a:pt x="766" y="114"/>
                        </a:lnTo>
                        <a:lnTo>
                          <a:pt x="766" y="114"/>
                        </a:lnTo>
                        <a:close/>
                        <a:moveTo>
                          <a:pt x="764" y="58"/>
                        </a:moveTo>
                        <a:lnTo>
                          <a:pt x="766" y="68"/>
                        </a:lnTo>
                        <a:lnTo>
                          <a:pt x="766" y="64"/>
                        </a:lnTo>
                        <a:lnTo>
                          <a:pt x="766" y="60"/>
                        </a:lnTo>
                        <a:lnTo>
                          <a:pt x="764" y="58"/>
                        </a:lnTo>
                        <a:lnTo>
                          <a:pt x="764" y="58"/>
                        </a:lnTo>
                        <a:lnTo>
                          <a:pt x="764" y="58"/>
                        </a:lnTo>
                        <a:close/>
                        <a:moveTo>
                          <a:pt x="272" y="52"/>
                        </a:moveTo>
                        <a:lnTo>
                          <a:pt x="272" y="52"/>
                        </a:lnTo>
                        <a:lnTo>
                          <a:pt x="280" y="60"/>
                        </a:lnTo>
                        <a:lnTo>
                          <a:pt x="286" y="66"/>
                        </a:lnTo>
                        <a:lnTo>
                          <a:pt x="310" y="74"/>
                        </a:lnTo>
                        <a:lnTo>
                          <a:pt x="304" y="66"/>
                        </a:lnTo>
                        <a:lnTo>
                          <a:pt x="272" y="52"/>
                        </a:lnTo>
                        <a:lnTo>
                          <a:pt x="272" y="52"/>
                        </a:lnTo>
                        <a:lnTo>
                          <a:pt x="272" y="52"/>
                        </a:lnTo>
                        <a:close/>
                        <a:moveTo>
                          <a:pt x="430" y="38"/>
                        </a:moveTo>
                        <a:lnTo>
                          <a:pt x="430" y="38"/>
                        </a:lnTo>
                        <a:lnTo>
                          <a:pt x="436" y="40"/>
                        </a:lnTo>
                        <a:lnTo>
                          <a:pt x="440" y="42"/>
                        </a:lnTo>
                        <a:lnTo>
                          <a:pt x="438" y="48"/>
                        </a:lnTo>
                        <a:lnTo>
                          <a:pt x="438" y="46"/>
                        </a:lnTo>
                        <a:lnTo>
                          <a:pt x="436" y="42"/>
                        </a:lnTo>
                        <a:lnTo>
                          <a:pt x="432" y="40"/>
                        </a:lnTo>
                        <a:lnTo>
                          <a:pt x="420" y="40"/>
                        </a:lnTo>
                        <a:lnTo>
                          <a:pt x="430" y="38"/>
                        </a:lnTo>
                        <a:lnTo>
                          <a:pt x="430" y="38"/>
                        </a:lnTo>
                        <a:lnTo>
                          <a:pt x="430" y="38"/>
                        </a:lnTo>
                        <a:close/>
                        <a:moveTo>
                          <a:pt x="532" y="30"/>
                        </a:moveTo>
                        <a:lnTo>
                          <a:pt x="532" y="30"/>
                        </a:lnTo>
                        <a:lnTo>
                          <a:pt x="540" y="30"/>
                        </a:lnTo>
                        <a:lnTo>
                          <a:pt x="544" y="32"/>
                        </a:lnTo>
                        <a:lnTo>
                          <a:pt x="540" y="32"/>
                        </a:lnTo>
                        <a:lnTo>
                          <a:pt x="532" y="32"/>
                        </a:lnTo>
                        <a:lnTo>
                          <a:pt x="532" y="38"/>
                        </a:lnTo>
                        <a:lnTo>
                          <a:pt x="532" y="34"/>
                        </a:lnTo>
                        <a:lnTo>
                          <a:pt x="530" y="32"/>
                        </a:lnTo>
                        <a:lnTo>
                          <a:pt x="532" y="30"/>
                        </a:lnTo>
                        <a:lnTo>
                          <a:pt x="532" y="30"/>
                        </a:lnTo>
                        <a:lnTo>
                          <a:pt x="532" y="30"/>
                        </a:lnTo>
                        <a:close/>
                        <a:moveTo>
                          <a:pt x="610" y="22"/>
                        </a:moveTo>
                        <a:lnTo>
                          <a:pt x="610" y="22"/>
                        </a:lnTo>
                        <a:lnTo>
                          <a:pt x="636" y="22"/>
                        </a:lnTo>
                        <a:lnTo>
                          <a:pt x="656" y="24"/>
                        </a:lnTo>
                        <a:lnTo>
                          <a:pt x="622" y="28"/>
                        </a:lnTo>
                        <a:lnTo>
                          <a:pt x="590" y="30"/>
                        </a:lnTo>
                        <a:lnTo>
                          <a:pt x="600" y="28"/>
                        </a:lnTo>
                        <a:lnTo>
                          <a:pt x="610" y="22"/>
                        </a:lnTo>
                        <a:lnTo>
                          <a:pt x="610" y="22"/>
                        </a:lnTo>
                        <a:lnTo>
                          <a:pt x="610" y="22"/>
                        </a:lnTo>
                        <a:close/>
                        <a:moveTo>
                          <a:pt x="562" y="20"/>
                        </a:moveTo>
                        <a:lnTo>
                          <a:pt x="562" y="20"/>
                        </a:lnTo>
                        <a:lnTo>
                          <a:pt x="564" y="22"/>
                        </a:lnTo>
                        <a:lnTo>
                          <a:pt x="566" y="28"/>
                        </a:lnTo>
                        <a:lnTo>
                          <a:pt x="574" y="28"/>
                        </a:lnTo>
                        <a:lnTo>
                          <a:pt x="584" y="24"/>
                        </a:lnTo>
                        <a:lnTo>
                          <a:pt x="586" y="28"/>
                        </a:lnTo>
                        <a:lnTo>
                          <a:pt x="580" y="30"/>
                        </a:lnTo>
                        <a:lnTo>
                          <a:pt x="564" y="32"/>
                        </a:lnTo>
                        <a:lnTo>
                          <a:pt x="558" y="30"/>
                        </a:lnTo>
                        <a:lnTo>
                          <a:pt x="558" y="24"/>
                        </a:lnTo>
                        <a:lnTo>
                          <a:pt x="558" y="20"/>
                        </a:lnTo>
                        <a:lnTo>
                          <a:pt x="562" y="20"/>
                        </a:lnTo>
                        <a:lnTo>
                          <a:pt x="562" y="20"/>
                        </a:lnTo>
                        <a:lnTo>
                          <a:pt x="562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6" name="Freeform 1753"/>
                  <p:cNvSpPr/>
                  <p:nvPr/>
                </p:nvSpPr>
                <p:spPr bwMode="auto">
                  <a:xfrm>
                    <a:off x="7896225" y="4283075"/>
                    <a:ext cx="69850" cy="120650"/>
                  </a:xfrm>
                  <a:custGeom>
                    <a:avLst/>
                    <a:gdLst>
                      <a:gd name="T0" fmla="*/ 6 w 44"/>
                      <a:gd name="T1" fmla="*/ 0 h 76"/>
                      <a:gd name="T2" fmla="*/ 0 w 44"/>
                      <a:gd name="T3" fmla="*/ 14 h 76"/>
                      <a:gd name="T4" fmla="*/ 0 w 44"/>
                      <a:gd name="T5" fmla="*/ 32 h 76"/>
                      <a:gd name="T6" fmla="*/ 0 w 44"/>
                      <a:gd name="T7" fmla="*/ 36 h 76"/>
                      <a:gd name="T8" fmla="*/ 2 w 44"/>
                      <a:gd name="T9" fmla="*/ 40 h 76"/>
                      <a:gd name="T10" fmla="*/ 8 w 44"/>
                      <a:gd name="T11" fmla="*/ 44 h 76"/>
                      <a:gd name="T12" fmla="*/ 8 w 44"/>
                      <a:gd name="T13" fmla="*/ 48 h 76"/>
                      <a:gd name="T14" fmla="*/ 6 w 44"/>
                      <a:gd name="T15" fmla="*/ 58 h 76"/>
                      <a:gd name="T16" fmla="*/ 0 w 44"/>
                      <a:gd name="T17" fmla="*/ 68 h 76"/>
                      <a:gd name="T18" fmla="*/ 0 w 44"/>
                      <a:gd name="T19" fmla="*/ 70 h 76"/>
                      <a:gd name="T20" fmla="*/ 2 w 44"/>
                      <a:gd name="T21" fmla="*/ 76 h 76"/>
                      <a:gd name="T22" fmla="*/ 8 w 44"/>
                      <a:gd name="T23" fmla="*/ 76 h 76"/>
                      <a:gd name="T24" fmla="*/ 10 w 44"/>
                      <a:gd name="T25" fmla="*/ 76 h 76"/>
                      <a:gd name="T26" fmla="*/ 12 w 44"/>
                      <a:gd name="T27" fmla="*/ 74 h 76"/>
                      <a:gd name="T28" fmla="*/ 20 w 44"/>
                      <a:gd name="T29" fmla="*/ 70 h 76"/>
                      <a:gd name="T30" fmla="*/ 26 w 44"/>
                      <a:gd name="T31" fmla="*/ 76 h 76"/>
                      <a:gd name="T32" fmla="*/ 32 w 44"/>
                      <a:gd name="T33" fmla="*/ 70 h 76"/>
                      <a:gd name="T34" fmla="*/ 36 w 44"/>
                      <a:gd name="T35" fmla="*/ 62 h 76"/>
                      <a:gd name="T36" fmla="*/ 36 w 44"/>
                      <a:gd name="T37" fmla="*/ 48 h 76"/>
                      <a:gd name="T38" fmla="*/ 42 w 44"/>
                      <a:gd name="T39" fmla="*/ 36 h 76"/>
                      <a:gd name="T40" fmla="*/ 44 w 44"/>
                      <a:gd name="T41" fmla="*/ 30 h 76"/>
                      <a:gd name="T42" fmla="*/ 44 w 44"/>
                      <a:gd name="T43" fmla="*/ 24 h 76"/>
                      <a:gd name="T44" fmla="*/ 38 w 44"/>
                      <a:gd name="T45" fmla="*/ 22 h 76"/>
                      <a:gd name="T46" fmla="*/ 34 w 44"/>
                      <a:gd name="T47" fmla="*/ 18 h 76"/>
                      <a:gd name="T48" fmla="*/ 32 w 44"/>
                      <a:gd name="T49" fmla="*/ 12 h 76"/>
                      <a:gd name="T50" fmla="*/ 28 w 44"/>
                      <a:gd name="T51" fmla="*/ 6 h 76"/>
                      <a:gd name="T52" fmla="*/ 18 w 44"/>
                      <a:gd name="T53" fmla="*/ 0 h 76"/>
                      <a:gd name="T54" fmla="*/ 16 w 44"/>
                      <a:gd name="T55" fmla="*/ 0 h 76"/>
                      <a:gd name="T56" fmla="*/ 12 w 44"/>
                      <a:gd name="T57" fmla="*/ 0 h 76"/>
                      <a:gd name="T58" fmla="*/ 6 w 44"/>
                      <a:gd name="T59" fmla="*/ 0 h 76"/>
                      <a:gd name="T60" fmla="*/ 6 w 44"/>
                      <a:gd name="T61" fmla="*/ 0 h 76"/>
                      <a:gd name="T62" fmla="*/ 6 w 44"/>
                      <a:gd name="T6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4" h="76">
                        <a:moveTo>
                          <a:pt x="6" y="0"/>
                        </a:moveTo>
                        <a:lnTo>
                          <a:pt x="0" y="14"/>
                        </a:lnTo>
                        <a:lnTo>
                          <a:pt x="0" y="32"/>
                        </a:lnTo>
                        <a:lnTo>
                          <a:pt x="0" y="36"/>
                        </a:lnTo>
                        <a:lnTo>
                          <a:pt x="2" y="40"/>
                        </a:lnTo>
                        <a:lnTo>
                          <a:pt x="8" y="44"/>
                        </a:lnTo>
                        <a:lnTo>
                          <a:pt x="8" y="48"/>
                        </a:lnTo>
                        <a:lnTo>
                          <a:pt x="6" y="58"/>
                        </a:lnTo>
                        <a:lnTo>
                          <a:pt x="0" y="68"/>
                        </a:lnTo>
                        <a:lnTo>
                          <a:pt x="0" y="70"/>
                        </a:lnTo>
                        <a:lnTo>
                          <a:pt x="2" y="76"/>
                        </a:lnTo>
                        <a:lnTo>
                          <a:pt x="8" y="76"/>
                        </a:lnTo>
                        <a:lnTo>
                          <a:pt x="10" y="76"/>
                        </a:lnTo>
                        <a:lnTo>
                          <a:pt x="12" y="74"/>
                        </a:lnTo>
                        <a:lnTo>
                          <a:pt x="20" y="70"/>
                        </a:lnTo>
                        <a:lnTo>
                          <a:pt x="26" y="76"/>
                        </a:lnTo>
                        <a:lnTo>
                          <a:pt x="32" y="70"/>
                        </a:lnTo>
                        <a:lnTo>
                          <a:pt x="36" y="62"/>
                        </a:lnTo>
                        <a:lnTo>
                          <a:pt x="36" y="48"/>
                        </a:lnTo>
                        <a:lnTo>
                          <a:pt x="42" y="36"/>
                        </a:lnTo>
                        <a:lnTo>
                          <a:pt x="44" y="30"/>
                        </a:lnTo>
                        <a:lnTo>
                          <a:pt x="44" y="24"/>
                        </a:lnTo>
                        <a:lnTo>
                          <a:pt x="38" y="22"/>
                        </a:lnTo>
                        <a:lnTo>
                          <a:pt x="34" y="18"/>
                        </a:lnTo>
                        <a:lnTo>
                          <a:pt x="32" y="12"/>
                        </a:lnTo>
                        <a:lnTo>
                          <a:pt x="28" y="6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7" name="Freeform 1754"/>
                  <p:cNvSpPr>
                    <a:spLocks noEditPoints="1"/>
                  </p:cNvSpPr>
                  <p:nvPr/>
                </p:nvSpPr>
                <p:spPr bwMode="auto">
                  <a:xfrm>
                    <a:off x="7740650" y="6026150"/>
                    <a:ext cx="577850" cy="117475"/>
                  </a:xfrm>
                  <a:custGeom>
                    <a:avLst/>
                    <a:gdLst>
                      <a:gd name="T0" fmla="*/ 354 w 364"/>
                      <a:gd name="T1" fmla="*/ 68 h 74"/>
                      <a:gd name="T2" fmla="*/ 354 w 364"/>
                      <a:gd name="T3" fmla="*/ 68 h 74"/>
                      <a:gd name="T4" fmla="*/ 358 w 364"/>
                      <a:gd name="T5" fmla="*/ 74 h 74"/>
                      <a:gd name="T6" fmla="*/ 364 w 364"/>
                      <a:gd name="T7" fmla="*/ 72 h 74"/>
                      <a:gd name="T8" fmla="*/ 364 w 364"/>
                      <a:gd name="T9" fmla="*/ 70 h 74"/>
                      <a:gd name="T10" fmla="*/ 362 w 364"/>
                      <a:gd name="T11" fmla="*/ 68 h 74"/>
                      <a:gd name="T12" fmla="*/ 354 w 364"/>
                      <a:gd name="T13" fmla="*/ 68 h 74"/>
                      <a:gd name="T14" fmla="*/ 354 w 364"/>
                      <a:gd name="T15" fmla="*/ 68 h 74"/>
                      <a:gd name="T16" fmla="*/ 354 w 364"/>
                      <a:gd name="T17" fmla="*/ 68 h 74"/>
                      <a:gd name="T18" fmla="*/ 36 w 364"/>
                      <a:gd name="T19" fmla="*/ 0 h 74"/>
                      <a:gd name="T20" fmla="*/ 36 w 364"/>
                      <a:gd name="T21" fmla="*/ 0 h 74"/>
                      <a:gd name="T22" fmla="*/ 18 w 364"/>
                      <a:gd name="T23" fmla="*/ 16 h 74"/>
                      <a:gd name="T24" fmla="*/ 18 w 364"/>
                      <a:gd name="T25" fmla="*/ 18 h 74"/>
                      <a:gd name="T26" fmla="*/ 22 w 364"/>
                      <a:gd name="T27" fmla="*/ 20 h 74"/>
                      <a:gd name="T28" fmla="*/ 26 w 364"/>
                      <a:gd name="T29" fmla="*/ 24 h 74"/>
                      <a:gd name="T30" fmla="*/ 26 w 364"/>
                      <a:gd name="T31" fmla="*/ 16 h 74"/>
                      <a:gd name="T32" fmla="*/ 32 w 364"/>
                      <a:gd name="T33" fmla="*/ 18 h 74"/>
                      <a:gd name="T34" fmla="*/ 34 w 364"/>
                      <a:gd name="T35" fmla="*/ 18 h 74"/>
                      <a:gd name="T36" fmla="*/ 36 w 364"/>
                      <a:gd name="T37" fmla="*/ 18 h 74"/>
                      <a:gd name="T38" fmla="*/ 34 w 364"/>
                      <a:gd name="T39" fmla="*/ 12 h 74"/>
                      <a:gd name="T40" fmla="*/ 42 w 364"/>
                      <a:gd name="T41" fmla="*/ 10 h 74"/>
                      <a:gd name="T42" fmla="*/ 52 w 364"/>
                      <a:gd name="T43" fmla="*/ 10 h 74"/>
                      <a:gd name="T44" fmla="*/ 52 w 364"/>
                      <a:gd name="T45" fmla="*/ 6 h 74"/>
                      <a:gd name="T46" fmla="*/ 46 w 364"/>
                      <a:gd name="T47" fmla="*/ 6 h 74"/>
                      <a:gd name="T48" fmla="*/ 42 w 364"/>
                      <a:gd name="T49" fmla="*/ 6 h 74"/>
                      <a:gd name="T50" fmla="*/ 40 w 364"/>
                      <a:gd name="T51" fmla="*/ 2 h 74"/>
                      <a:gd name="T52" fmla="*/ 36 w 364"/>
                      <a:gd name="T53" fmla="*/ 0 h 74"/>
                      <a:gd name="T54" fmla="*/ 36 w 364"/>
                      <a:gd name="T55" fmla="*/ 0 h 74"/>
                      <a:gd name="T56" fmla="*/ 36 w 364"/>
                      <a:gd name="T57" fmla="*/ 0 h 74"/>
                      <a:gd name="T58" fmla="*/ 8 w 364"/>
                      <a:gd name="T59" fmla="*/ 0 h 74"/>
                      <a:gd name="T60" fmla="*/ 8 w 364"/>
                      <a:gd name="T61" fmla="*/ 0 h 74"/>
                      <a:gd name="T62" fmla="*/ 8 w 364"/>
                      <a:gd name="T63" fmla="*/ 6 h 74"/>
                      <a:gd name="T64" fmla="*/ 8 w 364"/>
                      <a:gd name="T65" fmla="*/ 10 h 74"/>
                      <a:gd name="T66" fmla="*/ 4 w 364"/>
                      <a:gd name="T67" fmla="*/ 12 h 74"/>
                      <a:gd name="T68" fmla="*/ 0 w 364"/>
                      <a:gd name="T69" fmla="*/ 16 h 74"/>
                      <a:gd name="T70" fmla="*/ 0 w 364"/>
                      <a:gd name="T71" fmla="*/ 18 h 74"/>
                      <a:gd name="T72" fmla="*/ 4 w 364"/>
                      <a:gd name="T73" fmla="*/ 18 h 74"/>
                      <a:gd name="T74" fmla="*/ 8 w 364"/>
                      <a:gd name="T75" fmla="*/ 18 h 74"/>
                      <a:gd name="T76" fmla="*/ 12 w 364"/>
                      <a:gd name="T77" fmla="*/ 12 h 74"/>
                      <a:gd name="T78" fmla="*/ 14 w 364"/>
                      <a:gd name="T79" fmla="*/ 12 h 74"/>
                      <a:gd name="T80" fmla="*/ 14 w 364"/>
                      <a:gd name="T81" fmla="*/ 16 h 74"/>
                      <a:gd name="T82" fmla="*/ 16 w 364"/>
                      <a:gd name="T83" fmla="*/ 16 h 74"/>
                      <a:gd name="T84" fmla="*/ 18 w 364"/>
                      <a:gd name="T85" fmla="*/ 10 h 74"/>
                      <a:gd name="T86" fmla="*/ 22 w 364"/>
                      <a:gd name="T87" fmla="*/ 6 h 74"/>
                      <a:gd name="T88" fmla="*/ 24 w 364"/>
                      <a:gd name="T89" fmla="*/ 2 h 74"/>
                      <a:gd name="T90" fmla="*/ 18 w 364"/>
                      <a:gd name="T91" fmla="*/ 0 h 74"/>
                      <a:gd name="T92" fmla="*/ 8 w 364"/>
                      <a:gd name="T93" fmla="*/ 0 h 74"/>
                      <a:gd name="T94" fmla="*/ 8 w 364"/>
                      <a:gd name="T95" fmla="*/ 0 h 74"/>
                      <a:gd name="T96" fmla="*/ 8 w 364"/>
                      <a:gd name="T9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64" h="74">
                        <a:moveTo>
                          <a:pt x="354" y="68"/>
                        </a:moveTo>
                        <a:lnTo>
                          <a:pt x="354" y="68"/>
                        </a:lnTo>
                        <a:lnTo>
                          <a:pt x="358" y="74"/>
                        </a:lnTo>
                        <a:lnTo>
                          <a:pt x="364" y="72"/>
                        </a:lnTo>
                        <a:lnTo>
                          <a:pt x="364" y="70"/>
                        </a:lnTo>
                        <a:lnTo>
                          <a:pt x="362" y="68"/>
                        </a:lnTo>
                        <a:lnTo>
                          <a:pt x="354" y="68"/>
                        </a:lnTo>
                        <a:lnTo>
                          <a:pt x="354" y="68"/>
                        </a:lnTo>
                        <a:lnTo>
                          <a:pt x="354" y="68"/>
                        </a:lnTo>
                        <a:close/>
                        <a:moveTo>
                          <a:pt x="36" y="0"/>
                        </a:moveTo>
                        <a:lnTo>
                          <a:pt x="36" y="0"/>
                        </a:lnTo>
                        <a:lnTo>
                          <a:pt x="18" y="16"/>
                        </a:lnTo>
                        <a:lnTo>
                          <a:pt x="18" y="18"/>
                        </a:lnTo>
                        <a:lnTo>
                          <a:pt x="22" y="20"/>
                        </a:lnTo>
                        <a:lnTo>
                          <a:pt x="26" y="24"/>
                        </a:lnTo>
                        <a:lnTo>
                          <a:pt x="26" y="16"/>
                        </a:lnTo>
                        <a:lnTo>
                          <a:pt x="32" y="18"/>
                        </a:lnTo>
                        <a:lnTo>
                          <a:pt x="34" y="18"/>
                        </a:lnTo>
                        <a:lnTo>
                          <a:pt x="36" y="18"/>
                        </a:lnTo>
                        <a:lnTo>
                          <a:pt x="34" y="12"/>
                        </a:lnTo>
                        <a:lnTo>
                          <a:pt x="42" y="10"/>
                        </a:lnTo>
                        <a:lnTo>
                          <a:pt x="52" y="10"/>
                        </a:lnTo>
                        <a:lnTo>
                          <a:pt x="52" y="6"/>
                        </a:lnTo>
                        <a:lnTo>
                          <a:pt x="46" y="6"/>
                        </a:lnTo>
                        <a:lnTo>
                          <a:pt x="42" y="6"/>
                        </a:lnTo>
                        <a:lnTo>
                          <a:pt x="40" y="2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8" y="6"/>
                        </a:lnTo>
                        <a:lnTo>
                          <a:pt x="8" y="10"/>
                        </a:lnTo>
                        <a:lnTo>
                          <a:pt x="4" y="12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4" y="18"/>
                        </a:lnTo>
                        <a:lnTo>
                          <a:pt x="8" y="18"/>
                        </a:lnTo>
                        <a:lnTo>
                          <a:pt x="12" y="12"/>
                        </a:lnTo>
                        <a:lnTo>
                          <a:pt x="14" y="12"/>
                        </a:lnTo>
                        <a:lnTo>
                          <a:pt x="14" y="16"/>
                        </a:lnTo>
                        <a:lnTo>
                          <a:pt x="16" y="16"/>
                        </a:lnTo>
                        <a:lnTo>
                          <a:pt x="18" y="10"/>
                        </a:lnTo>
                        <a:lnTo>
                          <a:pt x="22" y="6"/>
                        </a:lnTo>
                        <a:lnTo>
                          <a:pt x="24" y="2"/>
                        </a:lnTo>
                        <a:lnTo>
                          <a:pt x="1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8" name="Freeform 1755"/>
                  <p:cNvSpPr>
                    <a:spLocks noEditPoints="1"/>
                  </p:cNvSpPr>
                  <p:nvPr/>
                </p:nvSpPr>
                <p:spPr bwMode="auto">
                  <a:xfrm>
                    <a:off x="7740650" y="6026150"/>
                    <a:ext cx="577850" cy="117475"/>
                  </a:xfrm>
                  <a:custGeom>
                    <a:avLst/>
                    <a:gdLst>
                      <a:gd name="T0" fmla="*/ 354 w 364"/>
                      <a:gd name="T1" fmla="*/ 68 h 74"/>
                      <a:gd name="T2" fmla="*/ 354 w 364"/>
                      <a:gd name="T3" fmla="*/ 68 h 74"/>
                      <a:gd name="T4" fmla="*/ 358 w 364"/>
                      <a:gd name="T5" fmla="*/ 74 h 74"/>
                      <a:gd name="T6" fmla="*/ 364 w 364"/>
                      <a:gd name="T7" fmla="*/ 72 h 74"/>
                      <a:gd name="T8" fmla="*/ 364 w 364"/>
                      <a:gd name="T9" fmla="*/ 70 h 74"/>
                      <a:gd name="T10" fmla="*/ 362 w 364"/>
                      <a:gd name="T11" fmla="*/ 68 h 74"/>
                      <a:gd name="T12" fmla="*/ 354 w 364"/>
                      <a:gd name="T13" fmla="*/ 68 h 74"/>
                      <a:gd name="T14" fmla="*/ 354 w 364"/>
                      <a:gd name="T15" fmla="*/ 68 h 74"/>
                      <a:gd name="T16" fmla="*/ 354 w 364"/>
                      <a:gd name="T17" fmla="*/ 68 h 74"/>
                      <a:gd name="T18" fmla="*/ 36 w 364"/>
                      <a:gd name="T19" fmla="*/ 0 h 74"/>
                      <a:gd name="T20" fmla="*/ 36 w 364"/>
                      <a:gd name="T21" fmla="*/ 0 h 74"/>
                      <a:gd name="T22" fmla="*/ 18 w 364"/>
                      <a:gd name="T23" fmla="*/ 16 h 74"/>
                      <a:gd name="T24" fmla="*/ 18 w 364"/>
                      <a:gd name="T25" fmla="*/ 18 h 74"/>
                      <a:gd name="T26" fmla="*/ 22 w 364"/>
                      <a:gd name="T27" fmla="*/ 20 h 74"/>
                      <a:gd name="T28" fmla="*/ 26 w 364"/>
                      <a:gd name="T29" fmla="*/ 24 h 74"/>
                      <a:gd name="T30" fmla="*/ 26 w 364"/>
                      <a:gd name="T31" fmla="*/ 16 h 74"/>
                      <a:gd name="T32" fmla="*/ 32 w 364"/>
                      <a:gd name="T33" fmla="*/ 18 h 74"/>
                      <a:gd name="T34" fmla="*/ 34 w 364"/>
                      <a:gd name="T35" fmla="*/ 18 h 74"/>
                      <a:gd name="T36" fmla="*/ 36 w 364"/>
                      <a:gd name="T37" fmla="*/ 18 h 74"/>
                      <a:gd name="T38" fmla="*/ 34 w 364"/>
                      <a:gd name="T39" fmla="*/ 12 h 74"/>
                      <a:gd name="T40" fmla="*/ 42 w 364"/>
                      <a:gd name="T41" fmla="*/ 10 h 74"/>
                      <a:gd name="T42" fmla="*/ 52 w 364"/>
                      <a:gd name="T43" fmla="*/ 10 h 74"/>
                      <a:gd name="T44" fmla="*/ 52 w 364"/>
                      <a:gd name="T45" fmla="*/ 6 h 74"/>
                      <a:gd name="T46" fmla="*/ 46 w 364"/>
                      <a:gd name="T47" fmla="*/ 6 h 74"/>
                      <a:gd name="T48" fmla="*/ 42 w 364"/>
                      <a:gd name="T49" fmla="*/ 6 h 74"/>
                      <a:gd name="T50" fmla="*/ 40 w 364"/>
                      <a:gd name="T51" fmla="*/ 2 h 74"/>
                      <a:gd name="T52" fmla="*/ 36 w 364"/>
                      <a:gd name="T53" fmla="*/ 0 h 74"/>
                      <a:gd name="T54" fmla="*/ 36 w 364"/>
                      <a:gd name="T55" fmla="*/ 0 h 74"/>
                      <a:gd name="T56" fmla="*/ 36 w 364"/>
                      <a:gd name="T57" fmla="*/ 0 h 74"/>
                      <a:gd name="T58" fmla="*/ 8 w 364"/>
                      <a:gd name="T59" fmla="*/ 0 h 74"/>
                      <a:gd name="T60" fmla="*/ 8 w 364"/>
                      <a:gd name="T61" fmla="*/ 0 h 74"/>
                      <a:gd name="T62" fmla="*/ 8 w 364"/>
                      <a:gd name="T63" fmla="*/ 6 h 74"/>
                      <a:gd name="T64" fmla="*/ 8 w 364"/>
                      <a:gd name="T65" fmla="*/ 10 h 74"/>
                      <a:gd name="T66" fmla="*/ 4 w 364"/>
                      <a:gd name="T67" fmla="*/ 12 h 74"/>
                      <a:gd name="T68" fmla="*/ 0 w 364"/>
                      <a:gd name="T69" fmla="*/ 16 h 74"/>
                      <a:gd name="T70" fmla="*/ 0 w 364"/>
                      <a:gd name="T71" fmla="*/ 18 h 74"/>
                      <a:gd name="T72" fmla="*/ 4 w 364"/>
                      <a:gd name="T73" fmla="*/ 18 h 74"/>
                      <a:gd name="T74" fmla="*/ 8 w 364"/>
                      <a:gd name="T75" fmla="*/ 18 h 74"/>
                      <a:gd name="T76" fmla="*/ 12 w 364"/>
                      <a:gd name="T77" fmla="*/ 12 h 74"/>
                      <a:gd name="T78" fmla="*/ 14 w 364"/>
                      <a:gd name="T79" fmla="*/ 12 h 74"/>
                      <a:gd name="T80" fmla="*/ 14 w 364"/>
                      <a:gd name="T81" fmla="*/ 16 h 74"/>
                      <a:gd name="T82" fmla="*/ 16 w 364"/>
                      <a:gd name="T83" fmla="*/ 16 h 74"/>
                      <a:gd name="T84" fmla="*/ 18 w 364"/>
                      <a:gd name="T85" fmla="*/ 10 h 74"/>
                      <a:gd name="T86" fmla="*/ 22 w 364"/>
                      <a:gd name="T87" fmla="*/ 6 h 74"/>
                      <a:gd name="T88" fmla="*/ 24 w 364"/>
                      <a:gd name="T89" fmla="*/ 2 h 74"/>
                      <a:gd name="T90" fmla="*/ 18 w 364"/>
                      <a:gd name="T91" fmla="*/ 0 h 74"/>
                      <a:gd name="T92" fmla="*/ 8 w 364"/>
                      <a:gd name="T93" fmla="*/ 0 h 74"/>
                      <a:gd name="T94" fmla="*/ 8 w 364"/>
                      <a:gd name="T95" fmla="*/ 0 h 74"/>
                      <a:gd name="T96" fmla="*/ 8 w 364"/>
                      <a:gd name="T9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64" h="74">
                        <a:moveTo>
                          <a:pt x="354" y="68"/>
                        </a:moveTo>
                        <a:lnTo>
                          <a:pt x="354" y="68"/>
                        </a:lnTo>
                        <a:lnTo>
                          <a:pt x="358" y="74"/>
                        </a:lnTo>
                        <a:lnTo>
                          <a:pt x="364" y="72"/>
                        </a:lnTo>
                        <a:lnTo>
                          <a:pt x="364" y="70"/>
                        </a:lnTo>
                        <a:lnTo>
                          <a:pt x="362" y="68"/>
                        </a:lnTo>
                        <a:lnTo>
                          <a:pt x="354" y="68"/>
                        </a:lnTo>
                        <a:lnTo>
                          <a:pt x="354" y="68"/>
                        </a:lnTo>
                        <a:lnTo>
                          <a:pt x="354" y="68"/>
                        </a:lnTo>
                        <a:close/>
                        <a:moveTo>
                          <a:pt x="36" y="0"/>
                        </a:moveTo>
                        <a:lnTo>
                          <a:pt x="36" y="0"/>
                        </a:lnTo>
                        <a:lnTo>
                          <a:pt x="18" y="16"/>
                        </a:lnTo>
                        <a:lnTo>
                          <a:pt x="18" y="18"/>
                        </a:lnTo>
                        <a:lnTo>
                          <a:pt x="22" y="20"/>
                        </a:lnTo>
                        <a:lnTo>
                          <a:pt x="26" y="24"/>
                        </a:lnTo>
                        <a:lnTo>
                          <a:pt x="26" y="16"/>
                        </a:lnTo>
                        <a:lnTo>
                          <a:pt x="32" y="18"/>
                        </a:lnTo>
                        <a:lnTo>
                          <a:pt x="34" y="18"/>
                        </a:lnTo>
                        <a:lnTo>
                          <a:pt x="36" y="18"/>
                        </a:lnTo>
                        <a:lnTo>
                          <a:pt x="34" y="12"/>
                        </a:lnTo>
                        <a:lnTo>
                          <a:pt x="42" y="10"/>
                        </a:lnTo>
                        <a:lnTo>
                          <a:pt x="52" y="10"/>
                        </a:lnTo>
                        <a:lnTo>
                          <a:pt x="52" y="6"/>
                        </a:lnTo>
                        <a:lnTo>
                          <a:pt x="46" y="6"/>
                        </a:lnTo>
                        <a:lnTo>
                          <a:pt x="42" y="6"/>
                        </a:lnTo>
                        <a:lnTo>
                          <a:pt x="40" y="2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8" y="6"/>
                        </a:lnTo>
                        <a:lnTo>
                          <a:pt x="8" y="10"/>
                        </a:lnTo>
                        <a:lnTo>
                          <a:pt x="4" y="12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4" y="18"/>
                        </a:lnTo>
                        <a:lnTo>
                          <a:pt x="8" y="18"/>
                        </a:lnTo>
                        <a:lnTo>
                          <a:pt x="12" y="12"/>
                        </a:lnTo>
                        <a:lnTo>
                          <a:pt x="14" y="12"/>
                        </a:lnTo>
                        <a:lnTo>
                          <a:pt x="14" y="16"/>
                        </a:lnTo>
                        <a:lnTo>
                          <a:pt x="16" y="16"/>
                        </a:lnTo>
                        <a:lnTo>
                          <a:pt x="18" y="10"/>
                        </a:lnTo>
                        <a:lnTo>
                          <a:pt x="22" y="6"/>
                        </a:lnTo>
                        <a:lnTo>
                          <a:pt x="24" y="2"/>
                        </a:lnTo>
                        <a:lnTo>
                          <a:pt x="1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9" name="Freeform 1756"/>
                  <p:cNvSpPr/>
                  <p:nvPr/>
                </p:nvSpPr>
                <p:spPr bwMode="auto">
                  <a:xfrm>
                    <a:off x="7073900" y="4029075"/>
                    <a:ext cx="69850" cy="41275"/>
                  </a:xfrm>
                  <a:custGeom>
                    <a:avLst/>
                    <a:gdLst>
                      <a:gd name="T0" fmla="*/ 2 w 44"/>
                      <a:gd name="T1" fmla="*/ 12 h 26"/>
                      <a:gd name="T2" fmla="*/ 10 w 44"/>
                      <a:gd name="T3" fmla="*/ 20 h 26"/>
                      <a:gd name="T4" fmla="*/ 18 w 44"/>
                      <a:gd name="T5" fmla="*/ 20 h 26"/>
                      <a:gd name="T6" fmla="*/ 28 w 44"/>
                      <a:gd name="T7" fmla="*/ 20 h 26"/>
                      <a:gd name="T8" fmla="*/ 30 w 44"/>
                      <a:gd name="T9" fmla="*/ 22 h 26"/>
                      <a:gd name="T10" fmla="*/ 38 w 44"/>
                      <a:gd name="T11" fmla="*/ 26 h 26"/>
                      <a:gd name="T12" fmla="*/ 38 w 44"/>
                      <a:gd name="T13" fmla="*/ 22 h 26"/>
                      <a:gd name="T14" fmla="*/ 44 w 44"/>
                      <a:gd name="T15" fmla="*/ 22 h 26"/>
                      <a:gd name="T16" fmla="*/ 44 w 44"/>
                      <a:gd name="T17" fmla="*/ 10 h 26"/>
                      <a:gd name="T18" fmla="*/ 42 w 44"/>
                      <a:gd name="T19" fmla="*/ 10 h 26"/>
                      <a:gd name="T20" fmla="*/ 36 w 44"/>
                      <a:gd name="T21" fmla="*/ 8 h 26"/>
                      <a:gd name="T22" fmla="*/ 30 w 44"/>
                      <a:gd name="T23" fmla="*/ 4 h 26"/>
                      <a:gd name="T24" fmla="*/ 28 w 44"/>
                      <a:gd name="T25" fmla="*/ 2 h 26"/>
                      <a:gd name="T26" fmla="*/ 20 w 44"/>
                      <a:gd name="T27" fmla="*/ 0 h 26"/>
                      <a:gd name="T28" fmla="*/ 16 w 44"/>
                      <a:gd name="T29" fmla="*/ 0 h 26"/>
                      <a:gd name="T30" fmla="*/ 10 w 44"/>
                      <a:gd name="T31" fmla="*/ 2 h 26"/>
                      <a:gd name="T32" fmla="*/ 8 w 44"/>
                      <a:gd name="T33" fmla="*/ 4 h 26"/>
                      <a:gd name="T34" fmla="*/ 8 w 44"/>
                      <a:gd name="T35" fmla="*/ 8 h 26"/>
                      <a:gd name="T36" fmla="*/ 4 w 44"/>
                      <a:gd name="T37" fmla="*/ 10 h 26"/>
                      <a:gd name="T38" fmla="*/ 2 w 44"/>
                      <a:gd name="T39" fmla="*/ 10 h 26"/>
                      <a:gd name="T40" fmla="*/ 0 w 44"/>
                      <a:gd name="T41" fmla="*/ 10 h 26"/>
                      <a:gd name="T42" fmla="*/ 2 w 44"/>
                      <a:gd name="T43" fmla="*/ 12 h 26"/>
                      <a:gd name="T44" fmla="*/ 2 w 44"/>
                      <a:gd name="T45" fmla="*/ 12 h 26"/>
                      <a:gd name="T46" fmla="*/ 2 w 44"/>
                      <a:gd name="T47" fmla="*/ 12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4" h="26">
                        <a:moveTo>
                          <a:pt x="2" y="12"/>
                        </a:moveTo>
                        <a:lnTo>
                          <a:pt x="10" y="20"/>
                        </a:lnTo>
                        <a:lnTo>
                          <a:pt x="18" y="20"/>
                        </a:lnTo>
                        <a:lnTo>
                          <a:pt x="28" y="20"/>
                        </a:lnTo>
                        <a:lnTo>
                          <a:pt x="30" y="22"/>
                        </a:lnTo>
                        <a:lnTo>
                          <a:pt x="38" y="26"/>
                        </a:lnTo>
                        <a:lnTo>
                          <a:pt x="38" y="22"/>
                        </a:lnTo>
                        <a:lnTo>
                          <a:pt x="44" y="22"/>
                        </a:lnTo>
                        <a:lnTo>
                          <a:pt x="44" y="10"/>
                        </a:lnTo>
                        <a:lnTo>
                          <a:pt x="42" y="10"/>
                        </a:lnTo>
                        <a:lnTo>
                          <a:pt x="36" y="8"/>
                        </a:lnTo>
                        <a:lnTo>
                          <a:pt x="30" y="4"/>
                        </a:lnTo>
                        <a:lnTo>
                          <a:pt x="28" y="2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10" y="2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4" y="10"/>
                        </a:lnTo>
                        <a:lnTo>
                          <a:pt x="2" y="10"/>
                        </a:lnTo>
                        <a:lnTo>
                          <a:pt x="0" y="10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0" name="Freeform 1757"/>
                  <p:cNvSpPr>
                    <a:spLocks noEditPoints="1"/>
                  </p:cNvSpPr>
                  <p:nvPr/>
                </p:nvSpPr>
                <p:spPr bwMode="auto">
                  <a:xfrm>
                    <a:off x="7019925" y="4410075"/>
                    <a:ext cx="393700" cy="187325"/>
                  </a:xfrm>
                  <a:custGeom>
                    <a:avLst/>
                    <a:gdLst>
                      <a:gd name="T0" fmla="*/ 176 w 248"/>
                      <a:gd name="T1" fmla="*/ 100 h 118"/>
                      <a:gd name="T2" fmla="*/ 174 w 248"/>
                      <a:gd name="T3" fmla="*/ 106 h 118"/>
                      <a:gd name="T4" fmla="*/ 178 w 248"/>
                      <a:gd name="T5" fmla="*/ 110 h 118"/>
                      <a:gd name="T6" fmla="*/ 188 w 248"/>
                      <a:gd name="T7" fmla="*/ 116 h 118"/>
                      <a:gd name="T8" fmla="*/ 194 w 248"/>
                      <a:gd name="T9" fmla="*/ 118 h 118"/>
                      <a:gd name="T10" fmla="*/ 202 w 248"/>
                      <a:gd name="T11" fmla="*/ 110 h 118"/>
                      <a:gd name="T12" fmla="*/ 210 w 248"/>
                      <a:gd name="T13" fmla="*/ 96 h 118"/>
                      <a:gd name="T14" fmla="*/ 222 w 248"/>
                      <a:gd name="T15" fmla="*/ 82 h 118"/>
                      <a:gd name="T16" fmla="*/ 240 w 248"/>
                      <a:gd name="T17" fmla="*/ 70 h 118"/>
                      <a:gd name="T18" fmla="*/ 246 w 248"/>
                      <a:gd name="T19" fmla="*/ 56 h 118"/>
                      <a:gd name="T20" fmla="*/ 248 w 248"/>
                      <a:gd name="T21" fmla="*/ 46 h 118"/>
                      <a:gd name="T22" fmla="*/ 240 w 248"/>
                      <a:gd name="T23" fmla="*/ 34 h 118"/>
                      <a:gd name="T24" fmla="*/ 242 w 248"/>
                      <a:gd name="T25" fmla="*/ 28 h 118"/>
                      <a:gd name="T26" fmla="*/ 234 w 248"/>
                      <a:gd name="T27" fmla="*/ 20 h 118"/>
                      <a:gd name="T28" fmla="*/ 220 w 248"/>
                      <a:gd name="T29" fmla="*/ 20 h 118"/>
                      <a:gd name="T30" fmla="*/ 214 w 248"/>
                      <a:gd name="T31" fmla="*/ 16 h 118"/>
                      <a:gd name="T32" fmla="*/ 202 w 248"/>
                      <a:gd name="T33" fmla="*/ 6 h 118"/>
                      <a:gd name="T34" fmla="*/ 198 w 248"/>
                      <a:gd name="T35" fmla="*/ 0 h 118"/>
                      <a:gd name="T36" fmla="*/ 186 w 248"/>
                      <a:gd name="T37" fmla="*/ 14 h 118"/>
                      <a:gd name="T38" fmla="*/ 184 w 248"/>
                      <a:gd name="T39" fmla="*/ 24 h 118"/>
                      <a:gd name="T40" fmla="*/ 178 w 248"/>
                      <a:gd name="T41" fmla="*/ 36 h 118"/>
                      <a:gd name="T42" fmla="*/ 180 w 248"/>
                      <a:gd name="T43" fmla="*/ 42 h 118"/>
                      <a:gd name="T44" fmla="*/ 176 w 248"/>
                      <a:gd name="T45" fmla="*/ 46 h 118"/>
                      <a:gd name="T46" fmla="*/ 174 w 248"/>
                      <a:gd name="T47" fmla="*/ 54 h 118"/>
                      <a:gd name="T48" fmla="*/ 174 w 248"/>
                      <a:gd name="T49" fmla="*/ 60 h 118"/>
                      <a:gd name="T50" fmla="*/ 174 w 248"/>
                      <a:gd name="T51" fmla="*/ 68 h 118"/>
                      <a:gd name="T52" fmla="*/ 170 w 248"/>
                      <a:gd name="T53" fmla="*/ 78 h 118"/>
                      <a:gd name="T54" fmla="*/ 184 w 248"/>
                      <a:gd name="T55" fmla="*/ 82 h 118"/>
                      <a:gd name="T56" fmla="*/ 184 w 248"/>
                      <a:gd name="T57" fmla="*/ 90 h 118"/>
                      <a:gd name="T58" fmla="*/ 176 w 248"/>
                      <a:gd name="T59" fmla="*/ 96 h 118"/>
                      <a:gd name="T60" fmla="*/ 186 w 248"/>
                      <a:gd name="T61" fmla="*/ 78 h 118"/>
                      <a:gd name="T62" fmla="*/ 184 w 248"/>
                      <a:gd name="T63" fmla="*/ 82 h 118"/>
                      <a:gd name="T64" fmla="*/ 186 w 248"/>
                      <a:gd name="T65" fmla="*/ 78 h 118"/>
                      <a:gd name="T66" fmla="*/ 186 w 248"/>
                      <a:gd name="T67" fmla="*/ 78 h 118"/>
                      <a:gd name="T68" fmla="*/ 0 w 248"/>
                      <a:gd name="T69" fmla="*/ 24 h 118"/>
                      <a:gd name="T70" fmla="*/ 4 w 248"/>
                      <a:gd name="T71" fmla="*/ 42 h 118"/>
                      <a:gd name="T72" fmla="*/ 0 w 248"/>
                      <a:gd name="T73" fmla="*/ 42 h 118"/>
                      <a:gd name="T74" fmla="*/ 4 w 248"/>
                      <a:gd name="T75" fmla="*/ 46 h 118"/>
                      <a:gd name="T76" fmla="*/ 8 w 248"/>
                      <a:gd name="T77" fmla="*/ 36 h 118"/>
                      <a:gd name="T78" fmla="*/ 0 w 248"/>
                      <a:gd name="T79" fmla="*/ 24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48" h="118">
                        <a:moveTo>
                          <a:pt x="176" y="96"/>
                        </a:moveTo>
                        <a:lnTo>
                          <a:pt x="176" y="100"/>
                        </a:lnTo>
                        <a:lnTo>
                          <a:pt x="178" y="104"/>
                        </a:lnTo>
                        <a:lnTo>
                          <a:pt x="174" y="106"/>
                        </a:lnTo>
                        <a:lnTo>
                          <a:pt x="174" y="108"/>
                        </a:lnTo>
                        <a:lnTo>
                          <a:pt x="178" y="110"/>
                        </a:lnTo>
                        <a:lnTo>
                          <a:pt x="184" y="108"/>
                        </a:lnTo>
                        <a:lnTo>
                          <a:pt x="188" y="116"/>
                        </a:lnTo>
                        <a:lnTo>
                          <a:pt x="192" y="118"/>
                        </a:lnTo>
                        <a:lnTo>
                          <a:pt x="194" y="118"/>
                        </a:lnTo>
                        <a:lnTo>
                          <a:pt x="196" y="116"/>
                        </a:lnTo>
                        <a:lnTo>
                          <a:pt x="202" y="110"/>
                        </a:lnTo>
                        <a:lnTo>
                          <a:pt x="204" y="100"/>
                        </a:lnTo>
                        <a:lnTo>
                          <a:pt x="210" y="96"/>
                        </a:lnTo>
                        <a:lnTo>
                          <a:pt x="216" y="88"/>
                        </a:lnTo>
                        <a:lnTo>
                          <a:pt x="222" y="82"/>
                        </a:lnTo>
                        <a:lnTo>
                          <a:pt x="234" y="74"/>
                        </a:lnTo>
                        <a:lnTo>
                          <a:pt x="240" y="70"/>
                        </a:lnTo>
                        <a:lnTo>
                          <a:pt x="246" y="62"/>
                        </a:lnTo>
                        <a:lnTo>
                          <a:pt x="246" y="56"/>
                        </a:lnTo>
                        <a:lnTo>
                          <a:pt x="248" y="56"/>
                        </a:lnTo>
                        <a:lnTo>
                          <a:pt x="248" y="46"/>
                        </a:lnTo>
                        <a:lnTo>
                          <a:pt x="246" y="36"/>
                        </a:lnTo>
                        <a:lnTo>
                          <a:pt x="240" y="34"/>
                        </a:lnTo>
                        <a:lnTo>
                          <a:pt x="248" y="28"/>
                        </a:lnTo>
                        <a:lnTo>
                          <a:pt x="242" y="28"/>
                        </a:lnTo>
                        <a:lnTo>
                          <a:pt x="238" y="24"/>
                        </a:lnTo>
                        <a:lnTo>
                          <a:pt x="234" y="20"/>
                        </a:lnTo>
                        <a:lnTo>
                          <a:pt x="232" y="24"/>
                        </a:lnTo>
                        <a:lnTo>
                          <a:pt x="220" y="20"/>
                        </a:lnTo>
                        <a:lnTo>
                          <a:pt x="216" y="20"/>
                        </a:lnTo>
                        <a:lnTo>
                          <a:pt x="214" y="16"/>
                        </a:lnTo>
                        <a:lnTo>
                          <a:pt x="212" y="10"/>
                        </a:lnTo>
                        <a:lnTo>
                          <a:pt x="202" y="6"/>
                        </a:lnTo>
                        <a:lnTo>
                          <a:pt x="198" y="2"/>
                        </a:lnTo>
                        <a:lnTo>
                          <a:pt x="198" y="0"/>
                        </a:lnTo>
                        <a:lnTo>
                          <a:pt x="184" y="10"/>
                        </a:lnTo>
                        <a:lnTo>
                          <a:pt x="186" y="14"/>
                        </a:lnTo>
                        <a:lnTo>
                          <a:pt x="186" y="18"/>
                        </a:lnTo>
                        <a:lnTo>
                          <a:pt x="184" y="24"/>
                        </a:lnTo>
                        <a:lnTo>
                          <a:pt x="178" y="32"/>
                        </a:lnTo>
                        <a:lnTo>
                          <a:pt x="178" y="36"/>
                        </a:lnTo>
                        <a:lnTo>
                          <a:pt x="178" y="38"/>
                        </a:lnTo>
                        <a:lnTo>
                          <a:pt x="180" y="42"/>
                        </a:lnTo>
                        <a:lnTo>
                          <a:pt x="180" y="44"/>
                        </a:lnTo>
                        <a:lnTo>
                          <a:pt x="176" y="46"/>
                        </a:lnTo>
                        <a:lnTo>
                          <a:pt x="170" y="52"/>
                        </a:lnTo>
                        <a:lnTo>
                          <a:pt x="174" y="54"/>
                        </a:lnTo>
                        <a:lnTo>
                          <a:pt x="176" y="54"/>
                        </a:lnTo>
                        <a:lnTo>
                          <a:pt x="174" y="60"/>
                        </a:lnTo>
                        <a:lnTo>
                          <a:pt x="174" y="64"/>
                        </a:lnTo>
                        <a:lnTo>
                          <a:pt x="174" y="68"/>
                        </a:lnTo>
                        <a:lnTo>
                          <a:pt x="176" y="70"/>
                        </a:lnTo>
                        <a:lnTo>
                          <a:pt x="170" y="78"/>
                        </a:lnTo>
                        <a:lnTo>
                          <a:pt x="178" y="80"/>
                        </a:lnTo>
                        <a:lnTo>
                          <a:pt x="184" y="82"/>
                        </a:lnTo>
                        <a:lnTo>
                          <a:pt x="180" y="86"/>
                        </a:lnTo>
                        <a:lnTo>
                          <a:pt x="184" y="90"/>
                        </a:lnTo>
                        <a:lnTo>
                          <a:pt x="176" y="96"/>
                        </a:lnTo>
                        <a:lnTo>
                          <a:pt x="176" y="96"/>
                        </a:lnTo>
                        <a:lnTo>
                          <a:pt x="176" y="96"/>
                        </a:lnTo>
                        <a:close/>
                        <a:moveTo>
                          <a:pt x="186" y="78"/>
                        </a:moveTo>
                        <a:lnTo>
                          <a:pt x="186" y="82"/>
                        </a:lnTo>
                        <a:lnTo>
                          <a:pt x="184" y="82"/>
                        </a:lnTo>
                        <a:lnTo>
                          <a:pt x="184" y="80"/>
                        </a:lnTo>
                        <a:lnTo>
                          <a:pt x="186" y="78"/>
                        </a:lnTo>
                        <a:lnTo>
                          <a:pt x="186" y="78"/>
                        </a:lnTo>
                        <a:lnTo>
                          <a:pt x="186" y="78"/>
                        </a:lnTo>
                        <a:close/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4" y="38"/>
                        </a:lnTo>
                        <a:lnTo>
                          <a:pt x="4" y="42"/>
                        </a:lnTo>
                        <a:lnTo>
                          <a:pt x="4" y="44"/>
                        </a:lnTo>
                        <a:lnTo>
                          <a:pt x="0" y="42"/>
                        </a:lnTo>
                        <a:lnTo>
                          <a:pt x="0" y="44"/>
                        </a:lnTo>
                        <a:lnTo>
                          <a:pt x="4" y="46"/>
                        </a:lnTo>
                        <a:lnTo>
                          <a:pt x="8" y="42"/>
                        </a:lnTo>
                        <a:lnTo>
                          <a:pt x="8" y="36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1" name="Freeform 1758"/>
                  <p:cNvSpPr/>
                  <p:nvPr/>
                </p:nvSpPr>
                <p:spPr bwMode="auto">
                  <a:xfrm>
                    <a:off x="7499350" y="3876675"/>
                    <a:ext cx="85725" cy="60325"/>
                  </a:xfrm>
                  <a:custGeom>
                    <a:avLst/>
                    <a:gdLst>
                      <a:gd name="T0" fmla="*/ 2 w 54"/>
                      <a:gd name="T1" fmla="*/ 2 h 38"/>
                      <a:gd name="T2" fmla="*/ 2 w 54"/>
                      <a:gd name="T3" fmla="*/ 12 h 38"/>
                      <a:gd name="T4" fmla="*/ 2 w 54"/>
                      <a:gd name="T5" fmla="*/ 18 h 38"/>
                      <a:gd name="T6" fmla="*/ 0 w 54"/>
                      <a:gd name="T7" fmla="*/ 20 h 38"/>
                      <a:gd name="T8" fmla="*/ 4 w 54"/>
                      <a:gd name="T9" fmla="*/ 26 h 38"/>
                      <a:gd name="T10" fmla="*/ 4 w 54"/>
                      <a:gd name="T11" fmla="*/ 30 h 38"/>
                      <a:gd name="T12" fmla="*/ 8 w 54"/>
                      <a:gd name="T13" fmla="*/ 36 h 38"/>
                      <a:gd name="T14" fmla="*/ 10 w 54"/>
                      <a:gd name="T15" fmla="*/ 38 h 38"/>
                      <a:gd name="T16" fmla="*/ 12 w 54"/>
                      <a:gd name="T17" fmla="*/ 36 h 38"/>
                      <a:gd name="T18" fmla="*/ 14 w 54"/>
                      <a:gd name="T19" fmla="*/ 32 h 38"/>
                      <a:gd name="T20" fmla="*/ 12 w 54"/>
                      <a:gd name="T21" fmla="*/ 28 h 38"/>
                      <a:gd name="T22" fmla="*/ 12 w 54"/>
                      <a:gd name="T23" fmla="*/ 22 h 38"/>
                      <a:gd name="T24" fmla="*/ 22 w 54"/>
                      <a:gd name="T25" fmla="*/ 28 h 38"/>
                      <a:gd name="T26" fmla="*/ 22 w 54"/>
                      <a:gd name="T27" fmla="*/ 30 h 38"/>
                      <a:gd name="T28" fmla="*/ 28 w 54"/>
                      <a:gd name="T29" fmla="*/ 30 h 38"/>
                      <a:gd name="T30" fmla="*/ 32 w 54"/>
                      <a:gd name="T31" fmla="*/ 22 h 38"/>
                      <a:gd name="T32" fmla="*/ 46 w 54"/>
                      <a:gd name="T33" fmla="*/ 22 h 38"/>
                      <a:gd name="T34" fmla="*/ 46 w 54"/>
                      <a:gd name="T35" fmla="*/ 26 h 38"/>
                      <a:gd name="T36" fmla="*/ 48 w 54"/>
                      <a:gd name="T37" fmla="*/ 26 h 38"/>
                      <a:gd name="T38" fmla="*/ 54 w 54"/>
                      <a:gd name="T39" fmla="*/ 26 h 38"/>
                      <a:gd name="T40" fmla="*/ 50 w 54"/>
                      <a:gd name="T41" fmla="*/ 18 h 38"/>
                      <a:gd name="T42" fmla="*/ 48 w 54"/>
                      <a:gd name="T43" fmla="*/ 16 h 38"/>
                      <a:gd name="T44" fmla="*/ 46 w 54"/>
                      <a:gd name="T45" fmla="*/ 12 h 38"/>
                      <a:gd name="T46" fmla="*/ 42 w 54"/>
                      <a:gd name="T47" fmla="*/ 12 h 38"/>
                      <a:gd name="T48" fmla="*/ 36 w 54"/>
                      <a:gd name="T49" fmla="*/ 12 h 38"/>
                      <a:gd name="T50" fmla="*/ 28 w 54"/>
                      <a:gd name="T51" fmla="*/ 8 h 38"/>
                      <a:gd name="T52" fmla="*/ 20 w 54"/>
                      <a:gd name="T53" fmla="*/ 2 h 38"/>
                      <a:gd name="T54" fmla="*/ 10 w 54"/>
                      <a:gd name="T55" fmla="*/ 0 h 38"/>
                      <a:gd name="T56" fmla="*/ 2 w 54"/>
                      <a:gd name="T57" fmla="*/ 2 h 38"/>
                      <a:gd name="T58" fmla="*/ 2 w 54"/>
                      <a:gd name="T59" fmla="*/ 2 h 38"/>
                      <a:gd name="T60" fmla="*/ 2 w 54"/>
                      <a:gd name="T61" fmla="*/ 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4" h="38">
                        <a:moveTo>
                          <a:pt x="2" y="2"/>
                        </a:moveTo>
                        <a:lnTo>
                          <a:pt x="2" y="12"/>
                        </a:lnTo>
                        <a:lnTo>
                          <a:pt x="2" y="18"/>
                        </a:lnTo>
                        <a:lnTo>
                          <a:pt x="0" y="20"/>
                        </a:lnTo>
                        <a:lnTo>
                          <a:pt x="4" y="26"/>
                        </a:lnTo>
                        <a:lnTo>
                          <a:pt x="4" y="30"/>
                        </a:lnTo>
                        <a:lnTo>
                          <a:pt x="8" y="36"/>
                        </a:lnTo>
                        <a:lnTo>
                          <a:pt x="10" y="38"/>
                        </a:lnTo>
                        <a:lnTo>
                          <a:pt x="12" y="36"/>
                        </a:lnTo>
                        <a:lnTo>
                          <a:pt x="14" y="32"/>
                        </a:lnTo>
                        <a:lnTo>
                          <a:pt x="12" y="28"/>
                        </a:lnTo>
                        <a:lnTo>
                          <a:pt x="12" y="22"/>
                        </a:lnTo>
                        <a:lnTo>
                          <a:pt x="22" y="28"/>
                        </a:lnTo>
                        <a:lnTo>
                          <a:pt x="22" y="30"/>
                        </a:lnTo>
                        <a:lnTo>
                          <a:pt x="28" y="30"/>
                        </a:lnTo>
                        <a:lnTo>
                          <a:pt x="32" y="22"/>
                        </a:lnTo>
                        <a:lnTo>
                          <a:pt x="46" y="22"/>
                        </a:lnTo>
                        <a:lnTo>
                          <a:pt x="46" y="26"/>
                        </a:lnTo>
                        <a:lnTo>
                          <a:pt x="48" y="26"/>
                        </a:lnTo>
                        <a:lnTo>
                          <a:pt x="54" y="26"/>
                        </a:lnTo>
                        <a:lnTo>
                          <a:pt x="50" y="18"/>
                        </a:lnTo>
                        <a:lnTo>
                          <a:pt x="48" y="16"/>
                        </a:lnTo>
                        <a:lnTo>
                          <a:pt x="46" y="12"/>
                        </a:lnTo>
                        <a:lnTo>
                          <a:pt x="42" y="12"/>
                        </a:lnTo>
                        <a:lnTo>
                          <a:pt x="36" y="12"/>
                        </a:lnTo>
                        <a:lnTo>
                          <a:pt x="28" y="8"/>
                        </a:lnTo>
                        <a:lnTo>
                          <a:pt x="20" y="2"/>
                        </a:lnTo>
                        <a:lnTo>
                          <a:pt x="10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2" name="Freeform 1759"/>
                  <p:cNvSpPr>
                    <a:spLocks noEditPoints="1"/>
                  </p:cNvSpPr>
                  <p:nvPr/>
                </p:nvSpPr>
                <p:spPr bwMode="auto">
                  <a:xfrm>
                    <a:off x="7207250" y="3775075"/>
                    <a:ext cx="231775" cy="104775"/>
                  </a:xfrm>
                  <a:custGeom>
                    <a:avLst/>
                    <a:gdLst>
                      <a:gd name="T0" fmla="*/ 24 w 146"/>
                      <a:gd name="T1" fmla="*/ 20 h 66"/>
                      <a:gd name="T2" fmla="*/ 24 w 146"/>
                      <a:gd name="T3" fmla="*/ 20 h 66"/>
                      <a:gd name="T4" fmla="*/ 24 w 146"/>
                      <a:gd name="T5" fmla="*/ 24 h 66"/>
                      <a:gd name="T6" fmla="*/ 26 w 146"/>
                      <a:gd name="T7" fmla="*/ 30 h 66"/>
                      <a:gd name="T8" fmla="*/ 22 w 146"/>
                      <a:gd name="T9" fmla="*/ 32 h 66"/>
                      <a:gd name="T10" fmla="*/ 24 w 146"/>
                      <a:gd name="T11" fmla="*/ 32 h 66"/>
                      <a:gd name="T12" fmla="*/ 30 w 146"/>
                      <a:gd name="T13" fmla="*/ 28 h 66"/>
                      <a:gd name="T14" fmla="*/ 32 w 146"/>
                      <a:gd name="T15" fmla="*/ 22 h 66"/>
                      <a:gd name="T16" fmla="*/ 24 w 146"/>
                      <a:gd name="T17" fmla="*/ 20 h 66"/>
                      <a:gd name="T18" fmla="*/ 24 w 146"/>
                      <a:gd name="T19" fmla="*/ 20 h 66"/>
                      <a:gd name="T20" fmla="*/ 24 w 146"/>
                      <a:gd name="T21" fmla="*/ 20 h 66"/>
                      <a:gd name="T22" fmla="*/ 24 w 146"/>
                      <a:gd name="T23" fmla="*/ 0 h 66"/>
                      <a:gd name="T24" fmla="*/ 24 w 146"/>
                      <a:gd name="T25" fmla="*/ 0 h 66"/>
                      <a:gd name="T26" fmla="*/ 16 w 146"/>
                      <a:gd name="T27" fmla="*/ 4 h 66"/>
                      <a:gd name="T28" fmla="*/ 8 w 146"/>
                      <a:gd name="T29" fmla="*/ 10 h 66"/>
                      <a:gd name="T30" fmla="*/ 0 w 146"/>
                      <a:gd name="T31" fmla="*/ 24 h 66"/>
                      <a:gd name="T32" fmla="*/ 6 w 146"/>
                      <a:gd name="T33" fmla="*/ 24 h 66"/>
                      <a:gd name="T34" fmla="*/ 14 w 146"/>
                      <a:gd name="T35" fmla="*/ 22 h 66"/>
                      <a:gd name="T36" fmla="*/ 14 w 146"/>
                      <a:gd name="T37" fmla="*/ 18 h 66"/>
                      <a:gd name="T38" fmla="*/ 18 w 146"/>
                      <a:gd name="T39" fmla="*/ 12 h 66"/>
                      <a:gd name="T40" fmla="*/ 26 w 146"/>
                      <a:gd name="T41" fmla="*/ 6 h 66"/>
                      <a:gd name="T42" fmla="*/ 32 w 146"/>
                      <a:gd name="T43" fmla="*/ 6 h 66"/>
                      <a:gd name="T44" fmla="*/ 40 w 146"/>
                      <a:gd name="T45" fmla="*/ 10 h 66"/>
                      <a:gd name="T46" fmla="*/ 44 w 146"/>
                      <a:gd name="T47" fmla="*/ 18 h 66"/>
                      <a:gd name="T48" fmla="*/ 52 w 146"/>
                      <a:gd name="T49" fmla="*/ 18 h 66"/>
                      <a:gd name="T50" fmla="*/ 54 w 146"/>
                      <a:gd name="T51" fmla="*/ 20 h 66"/>
                      <a:gd name="T52" fmla="*/ 58 w 146"/>
                      <a:gd name="T53" fmla="*/ 20 h 66"/>
                      <a:gd name="T54" fmla="*/ 62 w 146"/>
                      <a:gd name="T55" fmla="*/ 20 h 66"/>
                      <a:gd name="T56" fmla="*/ 64 w 146"/>
                      <a:gd name="T57" fmla="*/ 24 h 66"/>
                      <a:gd name="T58" fmla="*/ 70 w 146"/>
                      <a:gd name="T59" fmla="*/ 32 h 66"/>
                      <a:gd name="T60" fmla="*/ 78 w 146"/>
                      <a:gd name="T61" fmla="*/ 32 h 66"/>
                      <a:gd name="T62" fmla="*/ 86 w 146"/>
                      <a:gd name="T63" fmla="*/ 32 h 66"/>
                      <a:gd name="T64" fmla="*/ 86 w 146"/>
                      <a:gd name="T65" fmla="*/ 38 h 66"/>
                      <a:gd name="T66" fmla="*/ 90 w 146"/>
                      <a:gd name="T67" fmla="*/ 44 h 66"/>
                      <a:gd name="T68" fmla="*/ 96 w 146"/>
                      <a:gd name="T69" fmla="*/ 46 h 66"/>
                      <a:gd name="T70" fmla="*/ 106 w 146"/>
                      <a:gd name="T71" fmla="*/ 54 h 66"/>
                      <a:gd name="T72" fmla="*/ 100 w 146"/>
                      <a:gd name="T73" fmla="*/ 66 h 66"/>
                      <a:gd name="T74" fmla="*/ 146 w 146"/>
                      <a:gd name="T75" fmla="*/ 58 h 66"/>
                      <a:gd name="T76" fmla="*/ 144 w 146"/>
                      <a:gd name="T77" fmla="*/ 50 h 66"/>
                      <a:gd name="T78" fmla="*/ 136 w 146"/>
                      <a:gd name="T79" fmla="*/ 50 h 66"/>
                      <a:gd name="T80" fmla="*/ 128 w 146"/>
                      <a:gd name="T81" fmla="*/ 50 h 66"/>
                      <a:gd name="T82" fmla="*/ 126 w 146"/>
                      <a:gd name="T83" fmla="*/ 38 h 66"/>
                      <a:gd name="T84" fmla="*/ 114 w 146"/>
                      <a:gd name="T85" fmla="*/ 38 h 66"/>
                      <a:gd name="T86" fmla="*/ 114 w 146"/>
                      <a:gd name="T87" fmla="*/ 36 h 66"/>
                      <a:gd name="T88" fmla="*/ 112 w 146"/>
                      <a:gd name="T89" fmla="*/ 32 h 66"/>
                      <a:gd name="T90" fmla="*/ 98 w 146"/>
                      <a:gd name="T91" fmla="*/ 24 h 66"/>
                      <a:gd name="T92" fmla="*/ 82 w 146"/>
                      <a:gd name="T93" fmla="*/ 18 h 66"/>
                      <a:gd name="T94" fmla="*/ 78 w 146"/>
                      <a:gd name="T95" fmla="*/ 18 h 66"/>
                      <a:gd name="T96" fmla="*/ 76 w 146"/>
                      <a:gd name="T97" fmla="*/ 12 h 66"/>
                      <a:gd name="T98" fmla="*/ 70 w 146"/>
                      <a:gd name="T99" fmla="*/ 6 h 66"/>
                      <a:gd name="T100" fmla="*/ 48 w 146"/>
                      <a:gd name="T101" fmla="*/ 2 h 66"/>
                      <a:gd name="T102" fmla="*/ 24 w 146"/>
                      <a:gd name="T103" fmla="*/ 0 h 66"/>
                      <a:gd name="T104" fmla="*/ 24 w 146"/>
                      <a:gd name="T105" fmla="*/ 0 h 66"/>
                      <a:gd name="T106" fmla="*/ 24 w 146"/>
                      <a:gd name="T107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46" h="66">
                        <a:moveTo>
                          <a:pt x="24" y="20"/>
                        </a:moveTo>
                        <a:lnTo>
                          <a:pt x="24" y="20"/>
                        </a:lnTo>
                        <a:lnTo>
                          <a:pt x="24" y="24"/>
                        </a:lnTo>
                        <a:lnTo>
                          <a:pt x="26" y="30"/>
                        </a:lnTo>
                        <a:lnTo>
                          <a:pt x="22" y="32"/>
                        </a:lnTo>
                        <a:lnTo>
                          <a:pt x="24" y="32"/>
                        </a:lnTo>
                        <a:lnTo>
                          <a:pt x="30" y="28"/>
                        </a:lnTo>
                        <a:lnTo>
                          <a:pt x="32" y="22"/>
                        </a:lnTo>
                        <a:lnTo>
                          <a:pt x="24" y="20"/>
                        </a:lnTo>
                        <a:lnTo>
                          <a:pt x="24" y="20"/>
                        </a:lnTo>
                        <a:lnTo>
                          <a:pt x="24" y="20"/>
                        </a:lnTo>
                        <a:close/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16" y="4"/>
                        </a:lnTo>
                        <a:lnTo>
                          <a:pt x="8" y="10"/>
                        </a:lnTo>
                        <a:lnTo>
                          <a:pt x="0" y="24"/>
                        </a:lnTo>
                        <a:lnTo>
                          <a:pt x="6" y="24"/>
                        </a:lnTo>
                        <a:lnTo>
                          <a:pt x="14" y="22"/>
                        </a:lnTo>
                        <a:lnTo>
                          <a:pt x="14" y="18"/>
                        </a:lnTo>
                        <a:lnTo>
                          <a:pt x="18" y="12"/>
                        </a:lnTo>
                        <a:lnTo>
                          <a:pt x="26" y="6"/>
                        </a:lnTo>
                        <a:lnTo>
                          <a:pt x="32" y="6"/>
                        </a:lnTo>
                        <a:lnTo>
                          <a:pt x="40" y="10"/>
                        </a:lnTo>
                        <a:lnTo>
                          <a:pt x="44" y="18"/>
                        </a:lnTo>
                        <a:lnTo>
                          <a:pt x="52" y="18"/>
                        </a:lnTo>
                        <a:lnTo>
                          <a:pt x="54" y="20"/>
                        </a:lnTo>
                        <a:lnTo>
                          <a:pt x="58" y="20"/>
                        </a:lnTo>
                        <a:lnTo>
                          <a:pt x="62" y="20"/>
                        </a:lnTo>
                        <a:lnTo>
                          <a:pt x="64" y="24"/>
                        </a:lnTo>
                        <a:lnTo>
                          <a:pt x="70" y="32"/>
                        </a:lnTo>
                        <a:lnTo>
                          <a:pt x="78" y="32"/>
                        </a:lnTo>
                        <a:lnTo>
                          <a:pt x="86" y="32"/>
                        </a:lnTo>
                        <a:lnTo>
                          <a:pt x="86" y="38"/>
                        </a:lnTo>
                        <a:lnTo>
                          <a:pt x="90" y="44"/>
                        </a:lnTo>
                        <a:lnTo>
                          <a:pt x="96" y="46"/>
                        </a:lnTo>
                        <a:lnTo>
                          <a:pt x="106" y="54"/>
                        </a:lnTo>
                        <a:lnTo>
                          <a:pt x="100" y="66"/>
                        </a:lnTo>
                        <a:lnTo>
                          <a:pt x="146" y="58"/>
                        </a:lnTo>
                        <a:lnTo>
                          <a:pt x="144" y="50"/>
                        </a:lnTo>
                        <a:lnTo>
                          <a:pt x="136" y="50"/>
                        </a:lnTo>
                        <a:lnTo>
                          <a:pt x="128" y="50"/>
                        </a:lnTo>
                        <a:lnTo>
                          <a:pt x="126" y="38"/>
                        </a:lnTo>
                        <a:lnTo>
                          <a:pt x="114" y="38"/>
                        </a:lnTo>
                        <a:lnTo>
                          <a:pt x="114" y="36"/>
                        </a:lnTo>
                        <a:lnTo>
                          <a:pt x="112" y="32"/>
                        </a:lnTo>
                        <a:lnTo>
                          <a:pt x="98" y="24"/>
                        </a:lnTo>
                        <a:lnTo>
                          <a:pt x="82" y="18"/>
                        </a:lnTo>
                        <a:lnTo>
                          <a:pt x="78" y="18"/>
                        </a:lnTo>
                        <a:lnTo>
                          <a:pt x="76" y="12"/>
                        </a:lnTo>
                        <a:lnTo>
                          <a:pt x="70" y="6"/>
                        </a:lnTo>
                        <a:lnTo>
                          <a:pt x="48" y="2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3" name="Freeform 1760"/>
                  <p:cNvSpPr/>
                  <p:nvPr/>
                </p:nvSpPr>
                <p:spPr bwMode="auto">
                  <a:xfrm>
                    <a:off x="7175500" y="4117975"/>
                    <a:ext cx="76200" cy="95250"/>
                  </a:xfrm>
                  <a:custGeom>
                    <a:avLst/>
                    <a:gdLst>
                      <a:gd name="T0" fmla="*/ 6 w 48"/>
                      <a:gd name="T1" fmla="*/ 0 h 60"/>
                      <a:gd name="T2" fmla="*/ 6 w 48"/>
                      <a:gd name="T3" fmla="*/ 0 h 60"/>
                      <a:gd name="T4" fmla="*/ 4 w 48"/>
                      <a:gd name="T5" fmla="*/ 0 h 60"/>
                      <a:gd name="T6" fmla="*/ 0 w 48"/>
                      <a:gd name="T7" fmla="*/ 0 h 60"/>
                      <a:gd name="T8" fmla="*/ 6 w 48"/>
                      <a:gd name="T9" fmla="*/ 8 h 60"/>
                      <a:gd name="T10" fmla="*/ 6 w 48"/>
                      <a:gd name="T11" fmla="*/ 14 h 60"/>
                      <a:gd name="T12" fmla="*/ 0 w 48"/>
                      <a:gd name="T13" fmla="*/ 28 h 60"/>
                      <a:gd name="T14" fmla="*/ 6 w 48"/>
                      <a:gd name="T15" fmla="*/ 32 h 60"/>
                      <a:gd name="T16" fmla="*/ 8 w 48"/>
                      <a:gd name="T17" fmla="*/ 34 h 60"/>
                      <a:gd name="T18" fmla="*/ 16 w 48"/>
                      <a:gd name="T19" fmla="*/ 32 h 60"/>
                      <a:gd name="T20" fmla="*/ 16 w 48"/>
                      <a:gd name="T21" fmla="*/ 28 h 60"/>
                      <a:gd name="T22" fmla="*/ 16 w 48"/>
                      <a:gd name="T23" fmla="*/ 26 h 60"/>
                      <a:gd name="T24" fmla="*/ 26 w 48"/>
                      <a:gd name="T25" fmla="*/ 34 h 60"/>
                      <a:gd name="T26" fmla="*/ 32 w 48"/>
                      <a:gd name="T27" fmla="*/ 42 h 60"/>
                      <a:gd name="T28" fmla="*/ 32 w 48"/>
                      <a:gd name="T29" fmla="*/ 50 h 60"/>
                      <a:gd name="T30" fmla="*/ 32 w 48"/>
                      <a:gd name="T31" fmla="*/ 52 h 60"/>
                      <a:gd name="T32" fmla="*/ 32 w 48"/>
                      <a:gd name="T33" fmla="*/ 58 h 60"/>
                      <a:gd name="T34" fmla="*/ 36 w 48"/>
                      <a:gd name="T35" fmla="*/ 58 h 60"/>
                      <a:gd name="T36" fmla="*/ 36 w 48"/>
                      <a:gd name="T37" fmla="*/ 54 h 60"/>
                      <a:gd name="T38" fmla="*/ 36 w 48"/>
                      <a:gd name="T39" fmla="*/ 50 h 60"/>
                      <a:gd name="T40" fmla="*/ 40 w 48"/>
                      <a:gd name="T41" fmla="*/ 50 h 60"/>
                      <a:gd name="T42" fmla="*/ 42 w 48"/>
                      <a:gd name="T43" fmla="*/ 60 h 60"/>
                      <a:gd name="T44" fmla="*/ 46 w 48"/>
                      <a:gd name="T45" fmla="*/ 52 h 60"/>
                      <a:gd name="T46" fmla="*/ 42 w 48"/>
                      <a:gd name="T47" fmla="*/ 46 h 60"/>
                      <a:gd name="T48" fmla="*/ 40 w 48"/>
                      <a:gd name="T49" fmla="*/ 44 h 60"/>
                      <a:gd name="T50" fmla="*/ 42 w 48"/>
                      <a:gd name="T51" fmla="*/ 42 h 60"/>
                      <a:gd name="T52" fmla="*/ 42 w 48"/>
                      <a:gd name="T53" fmla="*/ 36 h 60"/>
                      <a:gd name="T54" fmla="*/ 42 w 48"/>
                      <a:gd name="T55" fmla="*/ 34 h 60"/>
                      <a:gd name="T56" fmla="*/ 46 w 48"/>
                      <a:gd name="T57" fmla="*/ 34 h 60"/>
                      <a:gd name="T58" fmla="*/ 48 w 48"/>
                      <a:gd name="T59" fmla="*/ 34 h 60"/>
                      <a:gd name="T60" fmla="*/ 46 w 48"/>
                      <a:gd name="T61" fmla="*/ 26 h 60"/>
                      <a:gd name="T62" fmla="*/ 30 w 48"/>
                      <a:gd name="T63" fmla="*/ 8 h 60"/>
                      <a:gd name="T64" fmla="*/ 28 w 48"/>
                      <a:gd name="T65" fmla="*/ 8 h 60"/>
                      <a:gd name="T66" fmla="*/ 26 w 48"/>
                      <a:gd name="T67" fmla="*/ 8 h 60"/>
                      <a:gd name="T68" fmla="*/ 24 w 48"/>
                      <a:gd name="T69" fmla="*/ 6 h 60"/>
                      <a:gd name="T70" fmla="*/ 18 w 48"/>
                      <a:gd name="T71" fmla="*/ 6 h 60"/>
                      <a:gd name="T72" fmla="*/ 18 w 48"/>
                      <a:gd name="T73" fmla="*/ 8 h 60"/>
                      <a:gd name="T74" fmla="*/ 16 w 48"/>
                      <a:gd name="T75" fmla="*/ 6 h 60"/>
                      <a:gd name="T76" fmla="*/ 8 w 48"/>
                      <a:gd name="T77" fmla="*/ 6 h 60"/>
                      <a:gd name="T78" fmla="*/ 6 w 48"/>
                      <a:gd name="T79" fmla="*/ 0 h 60"/>
                      <a:gd name="T80" fmla="*/ 6 w 48"/>
                      <a:gd name="T81" fmla="*/ 0 h 60"/>
                      <a:gd name="T82" fmla="*/ 6 w 48"/>
                      <a:gd name="T8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8" h="60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6" y="8"/>
                        </a:lnTo>
                        <a:lnTo>
                          <a:pt x="6" y="14"/>
                        </a:lnTo>
                        <a:lnTo>
                          <a:pt x="0" y="28"/>
                        </a:lnTo>
                        <a:lnTo>
                          <a:pt x="6" y="32"/>
                        </a:lnTo>
                        <a:lnTo>
                          <a:pt x="8" y="34"/>
                        </a:lnTo>
                        <a:lnTo>
                          <a:pt x="16" y="32"/>
                        </a:lnTo>
                        <a:lnTo>
                          <a:pt x="16" y="28"/>
                        </a:lnTo>
                        <a:lnTo>
                          <a:pt x="16" y="26"/>
                        </a:lnTo>
                        <a:lnTo>
                          <a:pt x="26" y="34"/>
                        </a:lnTo>
                        <a:lnTo>
                          <a:pt x="32" y="42"/>
                        </a:lnTo>
                        <a:lnTo>
                          <a:pt x="32" y="50"/>
                        </a:lnTo>
                        <a:lnTo>
                          <a:pt x="32" y="52"/>
                        </a:lnTo>
                        <a:lnTo>
                          <a:pt x="32" y="58"/>
                        </a:lnTo>
                        <a:lnTo>
                          <a:pt x="36" y="58"/>
                        </a:lnTo>
                        <a:lnTo>
                          <a:pt x="36" y="54"/>
                        </a:lnTo>
                        <a:lnTo>
                          <a:pt x="36" y="50"/>
                        </a:lnTo>
                        <a:lnTo>
                          <a:pt x="40" y="50"/>
                        </a:lnTo>
                        <a:lnTo>
                          <a:pt x="42" y="60"/>
                        </a:lnTo>
                        <a:lnTo>
                          <a:pt x="46" y="52"/>
                        </a:lnTo>
                        <a:lnTo>
                          <a:pt x="42" y="46"/>
                        </a:lnTo>
                        <a:lnTo>
                          <a:pt x="40" y="44"/>
                        </a:lnTo>
                        <a:lnTo>
                          <a:pt x="42" y="42"/>
                        </a:lnTo>
                        <a:lnTo>
                          <a:pt x="42" y="36"/>
                        </a:lnTo>
                        <a:lnTo>
                          <a:pt x="42" y="34"/>
                        </a:lnTo>
                        <a:lnTo>
                          <a:pt x="46" y="34"/>
                        </a:lnTo>
                        <a:lnTo>
                          <a:pt x="48" y="34"/>
                        </a:lnTo>
                        <a:lnTo>
                          <a:pt x="46" y="26"/>
                        </a:lnTo>
                        <a:lnTo>
                          <a:pt x="30" y="8"/>
                        </a:lnTo>
                        <a:lnTo>
                          <a:pt x="28" y="8"/>
                        </a:lnTo>
                        <a:lnTo>
                          <a:pt x="26" y="8"/>
                        </a:lnTo>
                        <a:lnTo>
                          <a:pt x="24" y="6"/>
                        </a:lnTo>
                        <a:lnTo>
                          <a:pt x="18" y="6"/>
                        </a:lnTo>
                        <a:lnTo>
                          <a:pt x="18" y="8"/>
                        </a:lnTo>
                        <a:lnTo>
                          <a:pt x="16" y="6"/>
                        </a:lnTo>
                        <a:lnTo>
                          <a:pt x="8" y="6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4" name="Freeform 1761"/>
                  <p:cNvSpPr/>
                  <p:nvPr/>
                </p:nvSpPr>
                <p:spPr bwMode="auto">
                  <a:xfrm>
                    <a:off x="7327900" y="4108450"/>
                    <a:ext cx="298450" cy="460375"/>
                  </a:xfrm>
                  <a:custGeom>
                    <a:avLst/>
                    <a:gdLst>
                      <a:gd name="T0" fmla="*/ 4 w 188"/>
                      <a:gd name="T1" fmla="*/ 192 h 290"/>
                      <a:gd name="T2" fmla="*/ 18 w 188"/>
                      <a:gd name="T3" fmla="*/ 206 h 290"/>
                      <a:gd name="T4" fmla="*/ 36 w 188"/>
                      <a:gd name="T5" fmla="*/ 214 h 290"/>
                      <a:gd name="T6" fmla="*/ 48 w 188"/>
                      <a:gd name="T7" fmla="*/ 218 h 290"/>
                      <a:gd name="T8" fmla="*/ 60 w 188"/>
                      <a:gd name="T9" fmla="*/ 224 h 290"/>
                      <a:gd name="T10" fmla="*/ 70 w 188"/>
                      <a:gd name="T11" fmla="*/ 236 h 290"/>
                      <a:gd name="T12" fmla="*/ 86 w 188"/>
                      <a:gd name="T13" fmla="*/ 242 h 290"/>
                      <a:gd name="T14" fmla="*/ 92 w 188"/>
                      <a:gd name="T15" fmla="*/ 252 h 290"/>
                      <a:gd name="T16" fmla="*/ 104 w 188"/>
                      <a:gd name="T17" fmla="*/ 252 h 290"/>
                      <a:gd name="T18" fmla="*/ 122 w 188"/>
                      <a:gd name="T19" fmla="*/ 256 h 290"/>
                      <a:gd name="T20" fmla="*/ 114 w 188"/>
                      <a:gd name="T21" fmla="*/ 288 h 290"/>
                      <a:gd name="T22" fmla="*/ 140 w 188"/>
                      <a:gd name="T23" fmla="*/ 250 h 290"/>
                      <a:gd name="T24" fmla="*/ 136 w 188"/>
                      <a:gd name="T25" fmla="*/ 234 h 290"/>
                      <a:gd name="T26" fmla="*/ 144 w 188"/>
                      <a:gd name="T27" fmla="*/ 226 h 290"/>
                      <a:gd name="T28" fmla="*/ 136 w 188"/>
                      <a:gd name="T29" fmla="*/ 218 h 290"/>
                      <a:gd name="T30" fmla="*/ 164 w 188"/>
                      <a:gd name="T31" fmla="*/ 206 h 290"/>
                      <a:gd name="T32" fmla="*/ 172 w 188"/>
                      <a:gd name="T33" fmla="*/ 200 h 290"/>
                      <a:gd name="T34" fmla="*/ 182 w 188"/>
                      <a:gd name="T35" fmla="*/ 202 h 290"/>
                      <a:gd name="T36" fmla="*/ 184 w 188"/>
                      <a:gd name="T37" fmla="*/ 188 h 290"/>
                      <a:gd name="T38" fmla="*/ 176 w 188"/>
                      <a:gd name="T39" fmla="*/ 186 h 290"/>
                      <a:gd name="T40" fmla="*/ 180 w 188"/>
                      <a:gd name="T41" fmla="*/ 174 h 290"/>
                      <a:gd name="T42" fmla="*/ 182 w 188"/>
                      <a:gd name="T43" fmla="*/ 156 h 290"/>
                      <a:gd name="T44" fmla="*/ 166 w 188"/>
                      <a:gd name="T45" fmla="*/ 142 h 290"/>
                      <a:gd name="T46" fmla="*/ 158 w 188"/>
                      <a:gd name="T47" fmla="*/ 132 h 290"/>
                      <a:gd name="T48" fmla="*/ 162 w 188"/>
                      <a:gd name="T49" fmla="*/ 124 h 290"/>
                      <a:gd name="T50" fmla="*/ 140 w 188"/>
                      <a:gd name="T51" fmla="*/ 114 h 290"/>
                      <a:gd name="T52" fmla="*/ 124 w 188"/>
                      <a:gd name="T53" fmla="*/ 98 h 290"/>
                      <a:gd name="T54" fmla="*/ 102 w 188"/>
                      <a:gd name="T55" fmla="*/ 96 h 290"/>
                      <a:gd name="T56" fmla="*/ 96 w 188"/>
                      <a:gd name="T57" fmla="*/ 82 h 290"/>
                      <a:gd name="T58" fmla="*/ 96 w 188"/>
                      <a:gd name="T59" fmla="*/ 72 h 290"/>
                      <a:gd name="T60" fmla="*/ 80 w 188"/>
                      <a:gd name="T61" fmla="*/ 60 h 290"/>
                      <a:gd name="T62" fmla="*/ 84 w 188"/>
                      <a:gd name="T63" fmla="*/ 42 h 290"/>
                      <a:gd name="T64" fmla="*/ 92 w 188"/>
                      <a:gd name="T65" fmla="*/ 28 h 290"/>
                      <a:gd name="T66" fmla="*/ 112 w 188"/>
                      <a:gd name="T67" fmla="*/ 2 h 290"/>
                      <a:gd name="T68" fmla="*/ 102 w 188"/>
                      <a:gd name="T69" fmla="*/ 6 h 290"/>
                      <a:gd name="T70" fmla="*/ 76 w 188"/>
                      <a:gd name="T71" fmla="*/ 16 h 290"/>
                      <a:gd name="T72" fmla="*/ 70 w 188"/>
                      <a:gd name="T73" fmla="*/ 26 h 290"/>
                      <a:gd name="T74" fmla="*/ 60 w 188"/>
                      <a:gd name="T75" fmla="*/ 24 h 290"/>
                      <a:gd name="T76" fmla="*/ 52 w 188"/>
                      <a:gd name="T77" fmla="*/ 46 h 290"/>
                      <a:gd name="T78" fmla="*/ 40 w 188"/>
                      <a:gd name="T79" fmla="*/ 62 h 290"/>
                      <a:gd name="T80" fmla="*/ 30 w 188"/>
                      <a:gd name="T81" fmla="*/ 70 h 290"/>
                      <a:gd name="T82" fmla="*/ 32 w 188"/>
                      <a:gd name="T83" fmla="*/ 82 h 290"/>
                      <a:gd name="T84" fmla="*/ 26 w 188"/>
                      <a:gd name="T85" fmla="*/ 100 h 290"/>
                      <a:gd name="T86" fmla="*/ 26 w 188"/>
                      <a:gd name="T87" fmla="*/ 126 h 290"/>
                      <a:gd name="T88" fmla="*/ 18 w 188"/>
                      <a:gd name="T89" fmla="*/ 162 h 290"/>
                      <a:gd name="T90" fmla="*/ 6 w 188"/>
                      <a:gd name="T91" fmla="*/ 174 h 290"/>
                      <a:gd name="T92" fmla="*/ 0 w 188"/>
                      <a:gd name="T93" fmla="*/ 182 h 290"/>
                      <a:gd name="T94" fmla="*/ 4 w 188"/>
                      <a:gd name="T95" fmla="*/ 19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88" h="290">
                        <a:moveTo>
                          <a:pt x="4" y="190"/>
                        </a:moveTo>
                        <a:lnTo>
                          <a:pt x="4" y="190"/>
                        </a:lnTo>
                        <a:lnTo>
                          <a:pt x="4" y="192"/>
                        </a:lnTo>
                        <a:lnTo>
                          <a:pt x="6" y="196"/>
                        </a:lnTo>
                        <a:lnTo>
                          <a:pt x="16" y="200"/>
                        </a:lnTo>
                        <a:lnTo>
                          <a:pt x="18" y="206"/>
                        </a:lnTo>
                        <a:lnTo>
                          <a:pt x="22" y="210"/>
                        </a:lnTo>
                        <a:lnTo>
                          <a:pt x="24" y="210"/>
                        </a:lnTo>
                        <a:lnTo>
                          <a:pt x="36" y="214"/>
                        </a:lnTo>
                        <a:lnTo>
                          <a:pt x="40" y="210"/>
                        </a:lnTo>
                        <a:lnTo>
                          <a:pt x="42" y="214"/>
                        </a:lnTo>
                        <a:lnTo>
                          <a:pt x="48" y="218"/>
                        </a:lnTo>
                        <a:lnTo>
                          <a:pt x="52" y="218"/>
                        </a:lnTo>
                        <a:lnTo>
                          <a:pt x="60" y="218"/>
                        </a:lnTo>
                        <a:lnTo>
                          <a:pt x="60" y="224"/>
                        </a:lnTo>
                        <a:lnTo>
                          <a:pt x="62" y="226"/>
                        </a:lnTo>
                        <a:lnTo>
                          <a:pt x="68" y="232"/>
                        </a:lnTo>
                        <a:lnTo>
                          <a:pt x="70" y="236"/>
                        </a:lnTo>
                        <a:lnTo>
                          <a:pt x="74" y="238"/>
                        </a:lnTo>
                        <a:lnTo>
                          <a:pt x="76" y="242"/>
                        </a:lnTo>
                        <a:lnTo>
                          <a:pt x="86" y="242"/>
                        </a:lnTo>
                        <a:lnTo>
                          <a:pt x="86" y="246"/>
                        </a:lnTo>
                        <a:lnTo>
                          <a:pt x="86" y="250"/>
                        </a:lnTo>
                        <a:lnTo>
                          <a:pt x="92" y="252"/>
                        </a:lnTo>
                        <a:lnTo>
                          <a:pt x="100" y="254"/>
                        </a:lnTo>
                        <a:lnTo>
                          <a:pt x="100" y="252"/>
                        </a:lnTo>
                        <a:lnTo>
                          <a:pt x="104" y="252"/>
                        </a:lnTo>
                        <a:lnTo>
                          <a:pt x="110" y="252"/>
                        </a:lnTo>
                        <a:lnTo>
                          <a:pt x="114" y="254"/>
                        </a:lnTo>
                        <a:lnTo>
                          <a:pt x="122" y="256"/>
                        </a:lnTo>
                        <a:lnTo>
                          <a:pt x="128" y="256"/>
                        </a:lnTo>
                        <a:lnTo>
                          <a:pt x="128" y="260"/>
                        </a:lnTo>
                        <a:lnTo>
                          <a:pt x="114" y="288"/>
                        </a:lnTo>
                        <a:lnTo>
                          <a:pt x="120" y="288"/>
                        </a:lnTo>
                        <a:lnTo>
                          <a:pt x="124" y="290"/>
                        </a:lnTo>
                        <a:lnTo>
                          <a:pt x="140" y="250"/>
                        </a:lnTo>
                        <a:lnTo>
                          <a:pt x="144" y="244"/>
                        </a:lnTo>
                        <a:lnTo>
                          <a:pt x="140" y="238"/>
                        </a:lnTo>
                        <a:lnTo>
                          <a:pt x="136" y="234"/>
                        </a:lnTo>
                        <a:lnTo>
                          <a:pt x="132" y="234"/>
                        </a:lnTo>
                        <a:lnTo>
                          <a:pt x="132" y="228"/>
                        </a:lnTo>
                        <a:lnTo>
                          <a:pt x="144" y="226"/>
                        </a:lnTo>
                        <a:lnTo>
                          <a:pt x="144" y="220"/>
                        </a:lnTo>
                        <a:lnTo>
                          <a:pt x="140" y="218"/>
                        </a:lnTo>
                        <a:lnTo>
                          <a:pt x="136" y="218"/>
                        </a:lnTo>
                        <a:lnTo>
                          <a:pt x="136" y="210"/>
                        </a:lnTo>
                        <a:lnTo>
                          <a:pt x="144" y="208"/>
                        </a:lnTo>
                        <a:lnTo>
                          <a:pt x="164" y="206"/>
                        </a:lnTo>
                        <a:lnTo>
                          <a:pt x="164" y="200"/>
                        </a:lnTo>
                        <a:lnTo>
                          <a:pt x="166" y="202"/>
                        </a:lnTo>
                        <a:lnTo>
                          <a:pt x="172" y="200"/>
                        </a:lnTo>
                        <a:lnTo>
                          <a:pt x="174" y="196"/>
                        </a:lnTo>
                        <a:lnTo>
                          <a:pt x="180" y="196"/>
                        </a:lnTo>
                        <a:lnTo>
                          <a:pt x="182" y="202"/>
                        </a:lnTo>
                        <a:lnTo>
                          <a:pt x="184" y="202"/>
                        </a:lnTo>
                        <a:lnTo>
                          <a:pt x="188" y="196"/>
                        </a:lnTo>
                        <a:lnTo>
                          <a:pt x="184" y="188"/>
                        </a:lnTo>
                        <a:lnTo>
                          <a:pt x="182" y="182"/>
                        </a:lnTo>
                        <a:lnTo>
                          <a:pt x="180" y="186"/>
                        </a:lnTo>
                        <a:lnTo>
                          <a:pt x="176" y="186"/>
                        </a:lnTo>
                        <a:lnTo>
                          <a:pt x="176" y="182"/>
                        </a:lnTo>
                        <a:lnTo>
                          <a:pt x="176" y="178"/>
                        </a:lnTo>
                        <a:lnTo>
                          <a:pt x="180" y="174"/>
                        </a:lnTo>
                        <a:lnTo>
                          <a:pt x="184" y="170"/>
                        </a:lnTo>
                        <a:lnTo>
                          <a:pt x="188" y="160"/>
                        </a:lnTo>
                        <a:lnTo>
                          <a:pt x="182" y="156"/>
                        </a:lnTo>
                        <a:lnTo>
                          <a:pt x="174" y="152"/>
                        </a:lnTo>
                        <a:lnTo>
                          <a:pt x="168" y="146"/>
                        </a:lnTo>
                        <a:lnTo>
                          <a:pt x="166" y="142"/>
                        </a:lnTo>
                        <a:lnTo>
                          <a:pt x="162" y="136"/>
                        </a:lnTo>
                        <a:lnTo>
                          <a:pt x="158" y="134"/>
                        </a:lnTo>
                        <a:lnTo>
                          <a:pt x="158" y="132"/>
                        </a:lnTo>
                        <a:lnTo>
                          <a:pt x="158" y="126"/>
                        </a:lnTo>
                        <a:lnTo>
                          <a:pt x="158" y="124"/>
                        </a:lnTo>
                        <a:lnTo>
                          <a:pt x="162" y="124"/>
                        </a:lnTo>
                        <a:lnTo>
                          <a:pt x="162" y="114"/>
                        </a:lnTo>
                        <a:lnTo>
                          <a:pt x="150" y="110"/>
                        </a:lnTo>
                        <a:lnTo>
                          <a:pt x="140" y="114"/>
                        </a:lnTo>
                        <a:lnTo>
                          <a:pt x="132" y="100"/>
                        </a:lnTo>
                        <a:lnTo>
                          <a:pt x="130" y="98"/>
                        </a:lnTo>
                        <a:lnTo>
                          <a:pt x="124" y="98"/>
                        </a:lnTo>
                        <a:lnTo>
                          <a:pt x="118" y="98"/>
                        </a:lnTo>
                        <a:lnTo>
                          <a:pt x="112" y="98"/>
                        </a:lnTo>
                        <a:lnTo>
                          <a:pt x="102" y="96"/>
                        </a:lnTo>
                        <a:lnTo>
                          <a:pt x="102" y="92"/>
                        </a:lnTo>
                        <a:lnTo>
                          <a:pt x="100" y="88"/>
                        </a:lnTo>
                        <a:lnTo>
                          <a:pt x="96" y="82"/>
                        </a:lnTo>
                        <a:lnTo>
                          <a:pt x="94" y="78"/>
                        </a:lnTo>
                        <a:lnTo>
                          <a:pt x="94" y="72"/>
                        </a:lnTo>
                        <a:lnTo>
                          <a:pt x="96" y="72"/>
                        </a:lnTo>
                        <a:lnTo>
                          <a:pt x="88" y="60"/>
                        </a:lnTo>
                        <a:lnTo>
                          <a:pt x="84" y="60"/>
                        </a:lnTo>
                        <a:lnTo>
                          <a:pt x="80" y="60"/>
                        </a:lnTo>
                        <a:lnTo>
                          <a:pt x="80" y="54"/>
                        </a:lnTo>
                        <a:lnTo>
                          <a:pt x="84" y="46"/>
                        </a:lnTo>
                        <a:lnTo>
                          <a:pt x="84" y="42"/>
                        </a:lnTo>
                        <a:lnTo>
                          <a:pt x="86" y="36"/>
                        </a:lnTo>
                        <a:lnTo>
                          <a:pt x="84" y="32"/>
                        </a:lnTo>
                        <a:lnTo>
                          <a:pt x="92" y="28"/>
                        </a:lnTo>
                        <a:lnTo>
                          <a:pt x="96" y="16"/>
                        </a:lnTo>
                        <a:lnTo>
                          <a:pt x="104" y="8"/>
                        </a:lnTo>
                        <a:lnTo>
                          <a:pt x="112" y="2"/>
                        </a:lnTo>
                        <a:lnTo>
                          <a:pt x="112" y="0"/>
                        </a:lnTo>
                        <a:lnTo>
                          <a:pt x="102" y="0"/>
                        </a:lnTo>
                        <a:lnTo>
                          <a:pt x="102" y="6"/>
                        </a:lnTo>
                        <a:lnTo>
                          <a:pt x="84" y="18"/>
                        </a:lnTo>
                        <a:lnTo>
                          <a:pt x="78" y="18"/>
                        </a:lnTo>
                        <a:lnTo>
                          <a:pt x="76" y="16"/>
                        </a:lnTo>
                        <a:lnTo>
                          <a:pt x="74" y="18"/>
                        </a:lnTo>
                        <a:lnTo>
                          <a:pt x="70" y="20"/>
                        </a:lnTo>
                        <a:lnTo>
                          <a:pt x="70" y="26"/>
                        </a:lnTo>
                        <a:lnTo>
                          <a:pt x="68" y="26"/>
                        </a:lnTo>
                        <a:lnTo>
                          <a:pt x="68" y="24"/>
                        </a:lnTo>
                        <a:lnTo>
                          <a:pt x="60" y="24"/>
                        </a:lnTo>
                        <a:lnTo>
                          <a:pt x="58" y="42"/>
                        </a:lnTo>
                        <a:lnTo>
                          <a:pt x="52" y="42"/>
                        </a:lnTo>
                        <a:lnTo>
                          <a:pt x="52" y="46"/>
                        </a:lnTo>
                        <a:lnTo>
                          <a:pt x="52" y="52"/>
                        </a:lnTo>
                        <a:lnTo>
                          <a:pt x="44" y="52"/>
                        </a:lnTo>
                        <a:lnTo>
                          <a:pt x="40" y="62"/>
                        </a:lnTo>
                        <a:lnTo>
                          <a:pt x="40" y="70"/>
                        </a:lnTo>
                        <a:lnTo>
                          <a:pt x="32" y="64"/>
                        </a:lnTo>
                        <a:lnTo>
                          <a:pt x="30" y="70"/>
                        </a:lnTo>
                        <a:lnTo>
                          <a:pt x="32" y="72"/>
                        </a:lnTo>
                        <a:lnTo>
                          <a:pt x="32" y="78"/>
                        </a:lnTo>
                        <a:lnTo>
                          <a:pt x="32" y="82"/>
                        </a:lnTo>
                        <a:lnTo>
                          <a:pt x="30" y="84"/>
                        </a:lnTo>
                        <a:lnTo>
                          <a:pt x="26" y="88"/>
                        </a:lnTo>
                        <a:lnTo>
                          <a:pt x="26" y="100"/>
                        </a:lnTo>
                        <a:lnTo>
                          <a:pt x="30" y="106"/>
                        </a:lnTo>
                        <a:lnTo>
                          <a:pt x="30" y="108"/>
                        </a:lnTo>
                        <a:lnTo>
                          <a:pt x="26" y="126"/>
                        </a:lnTo>
                        <a:lnTo>
                          <a:pt x="22" y="146"/>
                        </a:lnTo>
                        <a:lnTo>
                          <a:pt x="30" y="152"/>
                        </a:lnTo>
                        <a:lnTo>
                          <a:pt x="18" y="162"/>
                        </a:lnTo>
                        <a:lnTo>
                          <a:pt x="6" y="170"/>
                        </a:lnTo>
                        <a:lnTo>
                          <a:pt x="8" y="172"/>
                        </a:lnTo>
                        <a:lnTo>
                          <a:pt x="6" y="174"/>
                        </a:lnTo>
                        <a:lnTo>
                          <a:pt x="6" y="180"/>
                        </a:lnTo>
                        <a:lnTo>
                          <a:pt x="8" y="182"/>
                        </a:lnTo>
                        <a:lnTo>
                          <a:pt x="0" y="182"/>
                        </a:lnTo>
                        <a:lnTo>
                          <a:pt x="4" y="190"/>
                        </a:lnTo>
                        <a:lnTo>
                          <a:pt x="4" y="190"/>
                        </a:lnTo>
                        <a:lnTo>
                          <a:pt x="4" y="19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5" name="Freeform 1762"/>
                  <p:cNvSpPr>
                    <a:spLocks noEditPoints="1"/>
                  </p:cNvSpPr>
                  <p:nvPr/>
                </p:nvSpPr>
                <p:spPr bwMode="auto">
                  <a:xfrm>
                    <a:off x="7413625" y="4943475"/>
                    <a:ext cx="228600" cy="1238250"/>
                  </a:xfrm>
                  <a:custGeom>
                    <a:avLst/>
                    <a:gdLst>
                      <a:gd name="T0" fmla="*/ 76 w 144"/>
                      <a:gd name="T1" fmla="*/ 110 h 780"/>
                      <a:gd name="T2" fmla="*/ 70 w 144"/>
                      <a:gd name="T3" fmla="*/ 164 h 780"/>
                      <a:gd name="T4" fmla="*/ 60 w 144"/>
                      <a:gd name="T5" fmla="*/ 256 h 780"/>
                      <a:gd name="T6" fmla="*/ 50 w 144"/>
                      <a:gd name="T7" fmla="*/ 324 h 780"/>
                      <a:gd name="T8" fmla="*/ 34 w 144"/>
                      <a:gd name="T9" fmla="*/ 402 h 780"/>
                      <a:gd name="T10" fmla="*/ 36 w 144"/>
                      <a:gd name="T11" fmla="*/ 478 h 780"/>
                      <a:gd name="T12" fmla="*/ 36 w 144"/>
                      <a:gd name="T13" fmla="*/ 528 h 780"/>
                      <a:gd name="T14" fmla="*/ 24 w 144"/>
                      <a:gd name="T15" fmla="*/ 572 h 780"/>
                      <a:gd name="T16" fmla="*/ 4 w 144"/>
                      <a:gd name="T17" fmla="*/ 588 h 780"/>
                      <a:gd name="T18" fmla="*/ 26 w 144"/>
                      <a:gd name="T19" fmla="*/ 602 h 780"/>
                      <a:gd name="T20" fmla="*/ 18 w 144"/>
                      <a:gd name="T21" fmla="*/ 650 h 780"/>
                      <a:gd name="T22" fmla="*/ 6 w 144"/>
                      <a:gd name="T23" fmla="*/ 616 h 780"/>
                      <a:gd name="T24" fmla="*/ 16 w 144"/>
                      <a:gd name="T25" fmla="*/ 654 h 780"/>
                      <a:gd name="T26" fmla="*/ 16 w 144"/>
                      <a:gd name="T27" fmla="*/ 670 h 780"/>
                      <a:gd name="T28" fmla="*/ 22 w 144"/>
                      <a:gd name="T29" fmla="*/ 678 h 780"/>
                      <a:gd name="T30" fmla="*/ 26 w 144"/>
                      <a:gd name="T31" fmla="*/ 682 h 780"/>
                      <a:gd name="T32" fmla="*/ 14 w 144"/>
                      <a:gd name="T33" fmla="*/ 692 h 780"/>
                      <a:gd name="T34" fmla="*/ 18 w 144"/>
                      <a:gd name="T35" fmla="*/ 716 h 780"/>
                      <a:gd name="T36" fmla="*/ 34 w 144"/>
                      <a:gd name="T37" fmla="*/ 698 h 780"/>
                      <a:gd name="T38" fmla="*/ 34 w 144"/>
                      <a:gd name="T39" fmla="*/ 698 h 780"/>
                      <a:gd name="T40" fmla="*/ 40 w 144"/>
                      <a:gd name="T41" fmla="*/ 738 h 780"/>
                      <a:gd name="T42" fmla="*/ 44 w 144"/>
                      <a:gd name="T43" fmla="*/ 726 h 780"/>
                      <a:gd name="T44" fmla="*/ 54 w 144"/>
                      <a:gd name="T45" fmla="*/ 746 h 780"/>
                      <a:gd name="T46" fmla="*/ 64 w 144"/>
                      <a:gd name="T47" fmla="*/ 760 h 780"/>
                      <a:gd name="T48" fmla="*/ 80 w 144"/>
                      <a:gd name="T49" fmla="*/ 772 h 780"/>
                      <a:gd name="T50" fmla="*/ 100 w 144"/>
                      <a:gd name="T51" fmla="*/ 762 h 780"/>
                      <a:gd name="T52" fmla="*/ 122 w 144"/>
                      <a:gd name="T53" fmla="*/ 760 h 780"/>
                      <a:gd name="T54" fmla="*/ 88 w 144"/>
                      <a:gd name="T55" fmla="*/ 702 h 780"/>
                      <a:gd name="T56" fmla="*/ 50 w 144"/>
                      <a:gd name="T57" fmla="*/ 690 h 780"/>
                      <a:gd name="T58" fmla="*/ 32 w 144"/>
                      <a:gd name="T59" fmla="*/ 662 h 780"/>
                      <a:gd name="T60" fmla="*/ 44 w 144"/>
                      <a:gd name="T61" fmla="*/ 618 h 780"/>
                      <a:gd name="T62" fmla="*/ 54 w 144"/>
                      <a:gd name="T63" fmla="*/ 568 h 780"/>
                      <a:gd name="T64" fmla="*/ 54 w 144"/>
                      <a:gd name="T65" fmla="*/ 536 h 780"/>
                      <a:gd name="T66" fmla="*/ 50 w 144"/>
                      <a:gd name="T67" fmla="*/ 500 h 780"/>
                      <a:gd name="T68" fmla="*/ 52 w 144"/>
                      <a:gd name="T69" fmla="*/ 454 h 780"/>
                      <a:gd name="T70" fmla="*/ 62 w 144"/>
                      <a:gd name="T71" fmla="*/ 396 h 780"/>
                      <a:gd name="T72" fmla="*/ 72 w 144"/>
                      <a:gd name="T73" fmla="*/ 352 h 780"/>
                      <a:gd name="T74" fmla="*/ 82 w 144"/>
                      <a:gd name="T75" fmla="*/ 288 h 780"/>
                      <a:gd name="T76" fmla="*/ 90 w 144"/>
                      <a:gd name="T77" fmla="*/ 210 h 780"/>
                      <a:gd name="T78" fmla="*/ 106 w 144"/>
                      <a:gd name="T79" fmla="*/ 162 h 780"/>
                      <a:gd name="T80" fmla="*/ 122 w 144"/>
                      <a:gd name="T81" fmla="*/ 124 h 780"/>
                      <a:gd name="T82" fmla="*/ 108 w 144"/>
                      <a:gd name="T83" fmla="*/ 78 h 780"/>
                      <a:gd name="T84" fmla="*/ 86 w 144"/>
                      <a:gd name="T85" fmla="*/ 8 h 780"/>
                      <a:gd name="T86" fmla="*/ 106 w 144"/>
                      <a:gd name="T87" fmla="*/ 780 h 780"/>
                      <a:gd name="T88" fmla="*/ 70 w 144"/>
                      <a:gd name="T89" fmla="*/ 768 h 780"/>
                      <a:gd name="T90" fmla="*/ 4 w 144"/>
                      <a:gd name="T91" fmla="*/ 670 h 780"/>
                      <a:gd name="T92" fmla="*/ 6 w 144"/>
                      <a:gd name="T93" fmla="*/ 656 h 780"/>
                      <a:gd name="T94" fmla="*/ 58 w 144"/>
                      <a:gd name="T95" fmla="*/ 724 h 780"/>
                      <a:gd name="T96" fmla="*/ 42 w 144"/>
                      <a:gd name="T97" fmla="*/ 716 h 780"/>
                      <a:gd name="T98" fmla="*/ 78 w 144"/>
                      <a:gd name="T99" fmla="*/ 714 h 780"/>
                      <a:gd name="T100" fmla="*/ 72 w 144"/>
                      <a:gd name="T101" fmla="*/ 736 h 780"/>
                      <a:gd name="T102" fmla="*/ 70 w 144"/>
                      <a:gd name="T103" fmla="*/ 750 h 780"/>
                      <a:gd name="T104" fmla="*/ 24 w 144"/>
                      <a:gd name="T105" fmla="*/ 544 h 780"/>
                      <a:gd name="T106" fmla="*/ 28 w 144"/>
                      <a:gd name="T107" fmla="*/ 556 h 780"/>
                      <a:gd name="T108" fmla="*/ 22 w 144"/>
                      <a:gd name="T109" fmla="*/ 528 h 780"/>
                      <a:gd name="T110" fmla="*/ 28 w 144"/>
                      <a:gd name="T111" fmla="*/ 514 h 780"/>
                      <a:gd name="T112" fmla="*/ 24 w 144"/>
                      <a:gd name="T113" fmla="*/ 480 h 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44" h="780">
                        <a:moveTo>
                          <a:pt x="72" y="8"/>
                        </a:moveTo>
                        <a:lnTo>
                          <a:pt x="72" y="8"/>
                        </a:lnTo>
                        <a:lnTo>
                          <a:pt x="70" y="14"/>
                        </a:lnTo>
                        <a:lnTo>
                          <a:pt x="70" y="16"/>
                        </a:lnTo>
                        <a:lnTo>
                          <a:pt x="72" y="20"/>
                        </a:lnTo>
                        <a:lnTo>
                          <a:pt x="76" y="32"/>
                        </a:lnTo>
                        <a:lnTo>
                          <a:pt x="78" y="50"/>
                        </a:lnTo>
                        <a:lnTo>
                          <a:pt x="78" y="68"/>
                        </a:lnTo>
                        <a:lnTo>
                          <a:pt x="76" y="110"/>
                        </a:lnTo>
                        <a:lnTo>
                          <a:pt x="72" y="110"/>
                        </a:lnTo>
                        <a:lnTo>
                          <a:pt x="72" y="116"/>
                        </a:lnTo>
                        <a:lnTo>
                          <a:pt x="72" y="118"/>
                        </a:lnTo>
                        <a:lnTo>
                          <a:pt x="76" y="120"/>
                        </a:lnTo>
                        <a:lnTo>
                          <a:pt x="72" y="132"/>
                        </a:lnTo>
                        <a:lnTo>
                          <a:pt x="72" y="138"/>
                        </a:lnTo>
                        <a:lnTo>
                          <a:pt x="72" y="146"/>
                        </a:lnTo>
                        <a:lnTo>
                          <a:pt x="76" y="156"/>
                        </a:lnTo>
                        <a:lnTo>
                          <a:pt x="70" y="164"/>
                        </a:lnTo>
                        <a:lnTo>
                          <a:pt x="68" y="196"/>
                        </a:lnTo>
                        <a:lnTo>
                          <a:pt x="64" y="214"/>
                        </a:lnTo>
                        <a:lnTo>
                          <a:pt x="62" y="218"/>
                        </a:lnTo>
                        <a:lnTo>
                          <a:pt x="58" y="224"/>
                        </a:lnTo>
                        <a:lnTo>
                          <a:pt x="62" y="236"/>
                        </a:lnTo>
                        <a:lnTo>
                          <a:pt x="64" y="236"/>
                        </a:lnTo>
                        <a:lnTo>
                          <a:pt x="64" y="242"/>
                        </a:lnTo>
                        <a:lnTo>
                          <a:pt x="62" y="252"/>
                        </a:lnTo>
                        <a:lnTo>
                          <a:pt x="60" y="256"/>
                        </a:lnTo>
                        <a:lnTo>
                          <a:pt x="58" y="262"/>
                        </a:lnTo>
                        <a:lnTo>
                          <a:pt x="62" y="278"/>
                        </a:lnTo>
                        <a:lnTo>
                          <a:pt x="64" y="288"/>
                        </a:lnTo>
                        <a:lnTo>
                          <a:pt x="62" y="298"/>
                        </a:lnTo>
                        <a:lnTo>
                          <a:pt x="58" y="300"/>
                        </a:lnTo>
                        <a:lnTo>
                          <a:pt x="54" y="302"/>
                        </a:lnTo>
                        <a:lnTo>
                          <a:pt x="52" y="314"/>
                        </a:lnTo>
                        <a:lnTo>
                          <a:pt x="54" y="320"/>
                        </a:lnTo>
                        <a:lnTo>
                          <a:pt x="50" y="324"/>
                        </a:lnTo>
                        <a:lnTo>
                          <a:pt x="42" y="352"/>
                        </a:lnTo>
                        <a:lnTo>
                          <a:pt x="44" y="354"/>
                        </a:lnTo>
                        <a:lnTo>
                          <a:pt x="42" y="356"/>
                        </a:lnTo>
                        <a:lnTo>
                          <a:pt x="36" y="378"/>
                        </a:lnTo>
                        <a:lnTo>
                          <a:pt x="32" y="388"/>
                        </a:lnTo>
                        <a:lnTo>
                          <a:pt x="28" y="392"/>
                        </a:lnTo>
                        <a:lnTo>
                          <a:pt x="26" y="392"/>
                        </a:lnTo>
                        <a:lnTo>
                          <a:pt x="34" y="396"/>
                        </a:lnTo>
                        <a:lnTo>
                          <a:pt x="34" y="402"/>
                        </a:lnTo>
                        <a:lnTo>
                          <a:pt x="36" y="410"/>
                        </a:lnTo>
                        <a:lnTo>
                          <a:pt x="36" y="420"/>
                        </a:lnTo>
                        <a:lnTo>
                          <a:pt x="40" y="438"/>
                        </a:lnTo>
                        <a:lnTo>
                          <a:pt x="34" y="438"/>
                        </a:lnTo>
                        <a:lnTo>
                          <a:pt x="32" y="454"/>
                        </a:lnTo>
                        <a:lnTo>
                          <a:pt x="28" y="468"/>
                        </a:lnTo>
                        <a:lnTo>
                          <a:pt x="28" y="472"/>
                        </a:lnTo>
                        <a:lnTo>
                          <a:pt x="32" y="474"/>
                        </a:lnTo>
                        <a:lnTo>
                          <a:pt x="36" y="478"/>
                        </a:lnTo>
                        <a:lnTo>
                          <a:pt x="44" y="474"/>
                        </a:lnTo>
                        <a:lnTo>
                          <a:pt x="42" y="506"/>
                        </a:lnTo>
                        <a:lnTo>
                          <a:pt x="40" y="506"/>
                        </a:lnTo>
                        <a:lnTo>
                          <a:pt x="40" y="510"/>
                        </a:lnTo>
                        <a:lnTo>
                          <a:pt x="40" y="516"/>
                        </a:lnTo>
                        <a:lnTo>
                          <a:pt x="42" y="518"/>
                        </a:lnTo>
                        <a:lnTo>
                          <a:pt x="42" y="524"/>
                        </a:lnTo>
                        <a:lnTo>
                          <a:pt x="40" y="524"/>
                        </a:lnTo>
                        <a:lnTo>
                          <a:pt x="36" y="528"/>
                        </a:lnTo>
                        <a:lnTo>
                          <a:pt x="40" y="528"/>
                        </a:lnTo>
                        <a:lnTo>
                          <a:pt x="40" y="534"/>
                        </a:lnTo>
                        <a:lnTo>
                          <a:pt x="34" y="532"/>
                        </a:lnTo>
                        <a:lnTo>
                          <a:pt x="32" y="544"/>
                        </a:lnTo>
                        <a:lnTo>
                          <a:pt x="32" y="552"/>
                        </a:lnTo>
                        <a:lnTo>
                          <a:pt x="32" y="562"/>
                        </a:lnTo>
                        <a:lnTo>
                          <a:pt x="32" y="578"/>
                        </a:lnTo>
                        <a:lnTo>
                          <a:pt x="26" y="572"/>
                        </a:lnTo>
                        <a:lnTo>
                          <a:pt x="24" y="572"/>
                        </a:lnTo>
                        <a:lnTo>
                          <a:pt x="22" y="574"/>
                        </a:lnTo>
                        <a:lnTo>
                          <a:pt x="18" y="578"/>
                        </a:lnTo>
                        <a:lnTo>
                          <a:pt x="18" y="574"/>
                        </a:lnTo>
                        <a:lnTo>
                          <a:pt x="22" y="572"/>
                        </a:lnTo>
                        <a:lnTo>
                          <a:pt x="10" y="568"/>
                        </a:lnTo>
                        <a:lnTo>
                          <a:pt x="10" y="570"/>
                        </a:lnTo>
                        <a:lnTo>
                          <a:pt x="6" y="570"/>
                        </a:lnTo>
                        <a:lnTo>
                          <a:pt x="6" y="574"/>
                        </a:lnTo>
                        <a:lnTo>
                          <a:pt x="4" y="588"/>
                        </a:lnTo>
                        <a:lnTo>
                          <a:pt x="8" y="582"/>
                        </a:lnTo>
                        <a:lnTo>
                          <a:pt x="8" y="590"/>
                        </a:lnTo>
                        <a:lnTo>
                          <a:pt x="16" y="590"/>
                        </a:lnTo>
                        <a:lnTo>
                          <a:pt x="18" y="586"/>
                        </a:lnTo>
                        <a:lnTo>
                          <a:pt x="22" y="586"/>
                        </a:lnTo>
                        <a:lnTo>
                          <a:pt x="24" y="590"/>
                        </a:lnTo>
                        <a:lnTo>
                          <a:pt x="24" y="596"/>
                        </a:lnTo>
                        <a:lnTo>
                          <a:pt x="24" y="598"/>
                        </a:lnTo>
                        <a:lnTo>
                          <a:pt x="26" y="602"/>
                        </a:lnTo>
                        <a:lnTo>
                          <a:pt x="26" y="606"/>
                        </a:lnTo>
                        <a:lnTo>
                          <a:pt x="22" y="606"/>
                        </a:lnTo>
                        <a:lnTo>
                          <a:pt x="22" y="624"/>
                        </a:lnTo>
                        <a:lnTo>
                          <a:pt x="22" y="642"/>
                        </a:lnTo>
                        <a:lnTo>
                          <a:pt x="24" y="636"/>
                        </a:lnTo>
                        <a:lnTo>
                          <a:pt x="26" y="638"/>
                        </a:lnTo>
                        <a:lnTo>
                          <a:pt x="24" y="642"/>
                        </a:lnTo>
                        <a:lnTo>
                          <a:pt x="22" y="646"/>
                        </a:lnTo>
                        <a:lnTo>
                          <a:pt x="18" y="650"/>
                        </a:lnTo>
                        <a:lnTo>
                          <a:pt x="18" y="654"/>
                        </a:lnTo>
                        <a:lnTo>
                          <a:pt x="16" y="654"/>
                        </a:lnTo>
                        <a:lnTo>
                          <a:pt x="16" y="652"/>
                        </a:lnTo>
                        <a:lnTo>
                          <a:pt x="16" y="632"/>
                        </a:lnTo>
                        <a:lnTo>
                          <a:pt x="14" y="610"/>
                        </a:lnTo>
                        <a:lnTo>
                          <a:pt x="6" y="610"/>
                        </a:lnTo>
                        <a:lnTo>
                          <a:pt x="6" y="616"/>
                        </a:lnTo>
                        <a:lnTo>
                          <a:pt x="8" y="616"/>
                        </a:lnTo>
                        <a:lnTo>
                          <a:pt x="6" y="616"/>
                        </a:lnTo>
                        <a:lnTo>
                          <a:pt x="0" y="620"/>
                        </a:lnTo>
                        <a:lnTo>
                          <a:pt x="0" y="626"/>
                        </a:lnTo>
                        <a:lnTo>
                          <a:pt x="4" y="632"/>
                        </a:lnTo>
                        <a:lnTo>
                          <a:pt x="6" y="636"/>
                        </a:lnTo>
                        <a:lnTo>
                          <a:pt x="4" y="642"/>
                        </a:lnTo>
                        <a:lnTo>
                          <a:pt x="0" y="644"/>
                        </a:lnTo>
                        <a:lnTo>
                          <a:pt x="0" y="646"/>
                        </a:lnTo>
                        <a:lnTo>
                          <a:pt x="4" y="652"/>
                        </a:lnTo>
                        <a:lnTo>
                          <a:pt x="16" y="654"/>
                        </a:lnTo>
                        <a:lnTo>
                          <a:pt x="16" y="662"/>
                        </a:lnTo>
                        <a:lnTo>
                          <a:pt x="18" y="662"/>
                        </a:lnTo>
                        <a:lnTo>
                          <a:pt x="24" y="662"/>
                        </a:lnTo>
                        <a:lnTo>
                          <a:pt x="24" y="664"/>
                        </a:lnTo>
                        <a:lnTo>
                          <a:pt x="24" y="668"/>
                        </a:lnTo>
                        <a:lnTo>
                          <a:pt x="16" y="664"/>
                        </a:lnTo>
                        <a:lnTo>
                          <a:pt x="16" y="670"/>
                        </a:lnTo>
                        <a:lnTo>
                          <a:pt x="16" y="672"/>
                        </a:lnTo>
                        <a:lnTo>
                          <a:pt x="16" y="670"/>
                        </a:lnTo>
                        <a:lnTo>
                          <a:pt x="8" y="668"/>
                        </a:lnTo>
                        <a:lnTo>
                          <a:pt x="8" y="674"/>
                        </a:lnTo>
                        <a:lnTo>
                          <a:pt x="6" y="674"/>
                        </a:lnTo>
                        <a:lnTo>
                          <a:pt x="6" y="688"/>
                        </a:lnTo>
                        <a:lnTo>
                          <a:pt x="14" y="688"/>
                        </a:lnTo>
                        <a:lnTo>
                          <a:pt x="16" y="682"/>
                        </a:lnTo>
                        <a:lnTo>
                          <a:pt x="18" y="680"/>
                        </a:lnTo>
                        <a:lnTo>
                          <a:pt x="22" y="682"/>
                        </a:lnTo>
                        <a:lnTo>
                          <a:pt x="22" y="678"/>
                        </a:lnTo>
                        <a:lnTo>
                          <a:pt x="18" y="674"/>
                        </a:lnTo>
                        <a:lnTo>
                          <a:pt x="24" y="672"/>
                        </a:lnTo>
                        <a:lnTo>
                          <a:pt x="24" y="668"/>
                        </a:lnTo>
                        <a:lnTo>
                          <a:pt x="26" y="670"/>
                        </a:lnTo>
                        <a:lnTo>
                          <a:pt x="28" y="670"/>
                        </a:lnTo>
                        <a:lnTo>
                          <a:pt x="24" y="674"/>
                        </a:lnTo>
                        <a:lnTo>
                          <a:pt x="24" y="680"/>
                        </a:lnTo>
                        <a:lnTo>
                          <a:pt x="24" y="682"/>
                        </a:lnTo>
                        <a:lnTo>
                          <a:pt x="26" y="682"/>
                        </a:lnTo>
                        <a:lnTo>
                          <a:pt x="26" y="686"/>
                        </a:lnTo>
                        <a:lnTo>
                          <a:pt x="26" y="688"/>
                        </a:lnTo>
                        <a:lnTo>
                          <a:pt x="24" y="688"/>
                        </a:lnTo>
                        <a:lnTo>
                          <a:pt x="24" y="692"/>
                        </a:lnTo>
                        <a:lnTo>
                          <a:pt x="22" y="690"/>
                        </a:lnTo>
                        <a:lnTo>
                          <a:pt x="18" y="690"/>
                        </a:lnTo>
                        <a:lnTo>
                          <a:pt x="18" y="696"/>
                        </a:lnTo>
                        <a:lnTo>
                          <a:pt x="14" y="696"/>
                        </a:lnTo>
                        <a:lnTo>
                          <a:pt x="14" y="692"/>
                        </a:lnTo>
                        <a:lnTo>
                          <a:pt x="16" y="692"/>
                        </a:lnTo>
                        <a:lnTo>
                          <a:pt x="10" y="692"/>
                        </a:lnTo>
                        <a:lnTo>
                          <a:pt x="6" y="692"/>
                        </a:lnTo>
                        <a:lnTo>
                          <a:pt x="10" y="710"/>
                        </a:lnTo>
                        <a:lnTo>
                          <a:pt x="16" y="716"/>
                        </a:lnTo>
                        <a:lnTo>
                          <a:pt x="24" y="720"/>
                        </a:lnTo>
                        <a:lnTo>
                          <a:pt x="26" y="720"/>
                        </a:lnTo>
                        <a:lnTo>
                          <a:pt x="28" y="720"/>
                        </a:lnTo>
                        <a:lnTo>
                          <a:pt x="18" y="716"/>
                        </a:lnTo>
                        <a:lnTo>
                          <a:pt x="18" y="714"/>
                        </a:lnTo>
                        <a:lnTo>
                          <a:pt x="24" y="714"/>
                        </a:lnTo>
                        <a:lnTo>
                          <a:pt x="24" y="706"/>
                        </a:lnTo>
                        <a:lnTo>
                          <a:pt x="24" y="698"/>
                        </a:lnTo>
                        <a:lnTo>
                          <a:pt x="22" y="696"/>
                        </a:lnTo>
                        <a:lnTo>
                          <a:pt x="26" y="692"/>
                        </a:lnTo>
                        <a:lnTo>
                          <a:pt x="28" y="692"/>
                        </a:lnTo>
                        <a:lnTo>
                          <a:pt x="28" y="696"/>
                        </a:lnTo>
                        <a:lnTo>
                          <a:pt x="34" y="698"/>
                        </a:lnTo>
                        <a:lnTo>
                          <a:pt x="40" y="690"/>
                        </a:lnTo>
                        <a:lnTo>
                          <a:pt x="42" y="690"/>
                        </a:lnTo>
                        <a:lnTo>
                          <a:pt x="44" y="692"/>
                        </a:lnTo>
                        <a:lnTo>
                          <a:pt x="42" y="696"/>
                        </a:lnTo>
                        <a:lnTo>
                          <a:pt x="42" y="698"/>
                        </a:lnTo>
                        <a:lnTo>
                          <a:pt x="42" y="696"/>
                        </a:lnTo>
                        <a:lnTo>
                          <a:pt x="40" y="696"/>
                        </a:lnTo>
                        <a:lnTo>
                          <a:pt x="40" y="702"/>
                        </a:lnTo>
                        <a:lnTo>
                          <a:pt x="34" y="698"/>
                        </a:lnTo>
                        <a:lnTo>
                          <a:pt x="28" y="702"/>
                        </a:lnTo>
                        <a:lnTo>
                          <a:pt x="32" y="718"/>
                        </a:lnTo>
                        <a:lnTo>
                          <a:pt x="36" y="720"/>
                        </a:lnTo>
                        <a:lnTo>
                          <a:pt x="32" y="720"/>
                        </a:lnTo>
                        <a:lnTo>
                          <a:pt x="32" y="728"/>
                        </a:lnTo>
                        <a:lnTo>
                          <a:pt x="28" y="734"/>
                        </a:lnTo>
                        <a:lnTo>
                          <a:pt x="36" y="734"/>
                        </a:lnTo>
                        <a:lnTo>
                          <a:pt x="40" y="734"/>
                        </a:lnTo>
                        <a:lnTo>
                          <a:pt x="40" y="738"/>
                        </a:lnTo>
                        <a:lnTo>
                          <a:pt x="36" y="738"/>
                        </a:lnTo>
                        <a:lnTo>
                          <a:pt x="40" y="742"/>
                        </a:lnTo>
                        <a:lnTo>
                          <a:pt x="44" y="744"/>
                        </a:lnTo>
                        <a:lnTo>
                          <a:pt x="46" y="742"/>
                        </a:lnTo>
                        <a:lnTo>
                          <a:pt x="46" y="738"/>
                        </a:lnTo>
                        <a:lnTo>
                          <a:pt x="44" y="736"/>
                        </a:lnTo>
                        <a:lnTo>
                          <a:pt x="46" y="732"/>
                        </a:lnTo>
                        <a:lnTo>
                          <a:pt x="42" y="728"/>
                        </a:lnTo>
                        <a:lnTo>
                          <a:pt x="44" y="726"/>
                        </a:lnTo>
                        <a:lnTo>
                          <a:pt x="46" y="724"/>
                        </a:lnTo>
                        <a:lnTo>
                          <a:pt x="50" y="724"/>
                        </a:lnTo>
                        <a:lnTo>
                          <a:pt x="50" y="728"/>
                        </a:lnTo>
                        <a:lnTo>
                          <a:pt x="52" y="734"/>
                        </a:lnTo>
                        <a:lnTo>
                          <a:pt x="58" y="734"/>
                        </a:lnTo>
                        <a:lnTo>
                          <a:pt x="62" y="734"/>
                        </a:lnTo>
                        <a:lnTo>
                          <a:pt x="62" y="742"/>
                        </a:lnTo>
                        <a:lnTo>
                          <a:pt x="50" y="736"/>
                        </a:lnTo>
                        <a:lnTo>
                          <a:pt x="54" y="746"/>
                        </a:lnTo>
                        <a:lnTo>
                          <a:pt x="62" y="744"/>
                        </a:lnTo>
                        <a:lnTo>
                          <a:pt x="70" y="744"/>
                        </a:lnTo>
                        <a:lnTo>
                          <a:pt x="64" y="746"/>
                        </a:lnTo>
                        <a:lnTo>
                          <a:pt x="50" y="752"/>
                        </a:lnTo>
                        <a:lnTo>
                          <a:pt x="50" y="756"/>
                        </a:lnTo>
                        <a:lnTo>
                          <a:pt x="52" y="756"/>
                        </a:lnTo>
                        <a:lnTo>
                          <a:pt x="52" y="752"/>
                        </a:lnTo>
                        <a:lnTo>
                          <a:pt x="64" y="754"/>
                        </a:lnTo>
                        <a:lnTo>
                          <a:pt x="64" y="760"/>
                        </a:lnTo>
                        <a:lnTo>
                          <a:pt x="70" y="760"/>
                        </a:lnTo>
                        <a:lnTo>
                          <a:pt x="76" y="760"/>
                        </a:lnTo>
                        <a:lnTo>
                          <a:pt x="78" y="762"/>
                        </a:lnTo>
                        <a:lnTo>
                          <a:pt x="78" y="764"/>
                        </a:lnTo>
                        <a:lnTo>
                          <a:pt x="82" y="762"/>
                        </a:lnTo>
                        <a:lnTo>
                          <a:pt x="82" y="764"/>
                        </a:lnTo>
                        <a:lnTo>
                          <a:pt x="80" y="764"/>
                        </a:lnTo>
                        <a:lnTo>
                          <a:pt x="76" y="768"/>
                        </a:lnTo>
                        <a:lnTo>
                          <a:pt x="80" y="772"/>
                        </a:lnTo>
                        <a:lnTo>
                          <a:pt x="88" y="774"/>
                        </a:lnTo>
                        <a:lnTo>
                          <a:pt x="90" y="774"/>
                        </a:lnTo>
                        <a:lnTo>
                          <a:pt x="90" y="772"/>
                        </a:lnTo>
                        <a:lnTo>
                          <a:pt x="90" y="770"/>
                        </a:lnTo>
                        <a:lnTo>
                          <a:pt x="94" y="770"/>
                        </a:lnTo>
                        <a:lnTo>
                          <a:pt x="100" y="770"/>
                        </a:lnTo>
                        <a:lnTo>
                          <a:pt x="104" y="770"/>
                        </a:lnTo>
                        <a:lnTo>
                          <a:pt x="100" y="768"/>
                        </a:lnTo>
                        <a:lnTo>
                          <a:pt x="100" y="762"/>
                        </a:lnTo>
                        <a:lnTo>
                          <a:pt x="94" y="760"/>
                        </a:lnTo>
                        <a:lnTo>
                          <a:pt x="98" y="760"/>
                        </a:lnTo>
                        <a:lnTo>
                          <a:pt x="104" y="760"/>
                        </a:lnTo>
                        <a:lnTo>
                          <a:pt x="112" y="770"/>
                        </a:lnTo>
                        <a:lnTo>
                          <a:pt x="114" y="770"/>
                        </a:lnTo>
                        <a:lnTo>
                          <a:pt x="116" y="768"/>
                        </a:lnTo>
                        <a:lnTo>
                          <a:pt x="118" y="768"/>
                        </a:lnTo>
                        <a:lnTo>
                          <a:pt x="118" y="762"/>
                        </a:lnTo>
                        <a:lnTo>
                          <a:pt x="122" y="760"/>
                        </a:lnTo>
                        <a:lnTo>
                          <a:pt x="126" y="756"/>
                        </a:lnTo>
                        <a:lnTo>
                          <a:pt x="134" y="756"/>
                        </a:lnTo>
                        <a:lnTo>
                          <a:pt x="144" y="760"/>
                        </a:lnTo>
                        <a:lnTo>
                          <a:pt x="112" y="756"/>
                        </a:lnTo>
                        <a:lnTo>
                          <a:pt x="100" y="754"/>
                        </a:lnTo>
                        <a:lnTo>
                          <a:pt x="98" y="756"/>
                        </a:lnTo>
                        <a:lnTo>
                          <a:pt x="98" y="714"/>
                        </a:lnTo>
                        <a:lnTo>
                          <a:pt x="86" y="708"/>
                        </a:lnTo>
                        <a:lnTo>
                          <a:pt x="88" y="702"/>
                        </a:lnTo>
                        <a:lnTo>
                          <a:pt x="90" y="698"/>
                        </a:lnTo>
                        <a:lnTo>
                          <a:pt x="94" y="700"/>
                        </a:lnTo>
                        <a:lnTo>
                          <a:pt x="96" y="700"/>
                        </a:lnTo>
                        <a:lnTo>
                          <a:pt x="94" y="700"/>
                        </a:lnTo>
                        <a:lnTo>
                          <a:pt x="100" y="700"/>
                        </a:lnTo>
                        <a:lnTo>
                          <a:pt x="98" y="698"/>
                        </a:lnTo>
                        <a:lnTo>
                          <a:pt x="76" y="696"/>
                        </a:lnTo>
                        <a:lnTo>
                          <a:pt x="54" y="698"/>
                        </a:lnTo>
                        <a:lnTo>
                          <a:pt x="50" y="690"/>
                        </a:lnTo>
                        <a:lnTo>
                          <a:pt x="44" y="682"/>
                        </a:lnTo>
                        <a:lnTo>
                          <a:pt x="40" y="674"/>
                        </a:lnTo>
                        <a:lnTo>
                          <a:pt x="40" y="672"/>
                        </a:lnTo>
                        <a:lnTo>
                          <a:pt x="42" y="670"/>
                        </a:lnTo>
                        <a:lnTo>
                          <a:pt x="44" y="668"/>
                        </a:lnTo>
                        <a:lnTo>
                          <a:pt x="42" y="662"/>
                        </a:lnTo>
                        <a:lnTo>
                          <a:pt x="40" y="660"/>
                        </a:lnTo>
                        <a:lnTo>
                          <a:pt x="34" y="662"/>
                        </a:lnTo>
                        <a:lnTo>
                          <a:pt x="32" y="662"/>
                        </a:lnTo>
                        <a:lnTo>
                          <a:pt x="32" y="660"/>
                        </a:lnTo>
                        <a:lnTo>
                          <a:pt x="32" y="652"/>
                        </a:lnTo>
                        <a:lnTo>
                          <a:pt x="32" y="646"/>
                        </a:lnTo>
                        <a:lnTo>
                          <a:pt x="34" y="642"/>
                        </a:lnTo>
                        <a:lnTo>
                          <a:pt x="34" y="636"/>
                        </a:lnTo>
                        <a:lnTo>
                          <a:pt x="32" y="628"/>
                        </a:lnTo>
                        <a:lnTo>
                          <a:pt x="34" y="624"/>
                        </a:lnTo>
                        <a:lnTo>
                          <a:pt x="36" y="624"/>
                        </a:lnTo>
                        <a:lnTo>
                          <a:pt x="44" y="618"/>
                        </a:lnTo>
                        <a:lnTo>
                          <a:pt x="46" y="614"/>
                        </a:lnTo>
                        <a:lnTo>
                          <a:pt x="44" y="608"/>
                        </a:lnTo>
                        <a:lnTo>
                          <a:pt x="44" y="602"/>
                        </a:lnTo>
                        <a:lnTo>
                          <a:pt x="46" y="598"/>
                        </a:lnTo>
                        <a:lnTo>
                          <a:pt x="52" y="592"/>
                        </a:lnTo>
                        <a:lnTo>
                          <a:pt x="52" y="588"/>
                        </a:lnTo>
                        <a:lnTo>
                          <a:pt x="52" y="580"/>
                        </a:lnTo>
                        <a:lnTo>
                          <a:pt x="52" y="572"/>
                        </a:lnTo>
                        <a:lnTo>
                          <a:pt x="54" y="568"/>
                        </a:lnTo>
                        <a:lnTo>
                          <a:pt x="52" y="562"/>
                        </a:lnTo>
                        <a:lnTo>
                          <a:pt x="50" y="556"/>
                        </a:lnTo>
                        <a:lnTo>
                          <a:pt x="52" y="554"/>
                        </a:lnTo>
                        <a:lnTo>
                          <a:pt x="52" y="550"/>
                        </a:lnTo>
                        <a:lnTo>
                          <a:pt x="54" y="550"/>
                        </a:lnTo>
                        <a:lnTo>
                          <a:pt x="58" y="546"/>
                        </a:lnTo>
                        <a:lnTo>
                          <a:pt x="58" y="544"/>
                        </a:lnTo>
                        <a:lnTo>
                          <a:pt x="54" y="542"/>
                        </a:lnTo>
                        <a:lnTo>
                          <a:pt x="54" y="536"/>
                        </a:lnTo>
                        <a:lnTo>
                          <a:pt x="58" y="532"/>
                        </a:lnTo>
                        <a:lnTo>
                          <a:pt x="60" y="528"/>
                        </a:lnTo>
                        <a:lnTo>
                          <a:pt x="58" y="526"/>
                        </a:lnTo>
                        <a:lnTo>
                          <a:pt x="58" y="520"/>
                        </a:lnTo>
                        <a:lnTo>
                          <a:pt x="54" y="516"/>
                        </a:lnTo>
                        <a:lnTo>
                          <a:pt x="54" y="510"/>
                        </a:lnTo>
                        <a:lnTo>
                          <a:pt x="54" y="508"/>
                        </a:lnTo>
                        <a:lnTo>
                          <a:pt x="54" y="506"/>
                        </a:lnTo>
                        <a:lnTo>
                          <a:pt x="50" y="500"/>
                        </a:lnTo>
                        <a:lnTo>
                          <a:pt x="50" y="498"/>
                        </a:lnTo>
                        <a:lnTo>
                          <a:pt x="52" y="492"/>
                        </a:lnTo>
                        <a:lnTo>
                          <a:pt x="54" y="486"/>
                        </a:lnTo>
                        <a:lnTo>
                          <a:pt x="54" y="472"/>
                        </a:lnTo>
                        <a:lnTo>
                          <a:pt x="54" y="468"/>
                        </a:lnTo>
                        <a:lnTo>
                          <a:pt x="52" y="468"/>
                        </a:lnTo>
                        <a:lnTo>
                          <a:pt x="50" y="464"/>
                        </a:lnTo>
                        <a:lnTo>
                          <a:pt x="50" y="462"/>
                        </a:lnTo>
                        <a:lnTo>
                          <a:pt x="52" y="454"/>
                        </a:lnTo>
                        <a:lnTo>
                          <a:pt x="50" y="446"/>
                        </a:lnTo>
                        <a:lnTo>
                          <a:pt x="46" y="442"/>
                        </a:lnTo>
                        <a:lnTo>
                          <a:pt x="50" y="438"/>
                        </a:lnTo>
                        <a:lnTo>
                          <a:pt x="52" y="434"/>
                        </a:lnTo>
                        <a:lnTo>
                          <a:pt x="54" y="428"/>
                        </a:lnTo>
                        <a:lnTo>
                          <a:pt x="54" y="418"/>
                        </a:lnTo>
                        <a:lnTo>
                          <a:pt x="60" y="406"/>
                        </a:lnTo>
                        <a:lnTo>
                          <a:pt x="62" y="402"/>
                        </a:lnTo>
                        <a:lnTo>
                          <a:pt x="62" y="396"/>
                        </a:lnTo>
                        <a:lnTo>
                          <a:pt x="60" y="390"/>
                        </a:lnTo>
                        <a:lnTo>
                          <a:pt x="60" y="378"/>
                        </a:lnTo>
                        <a:lnTo>
                          <a:pt x="62" y="372"/>
                        </a:lnTo>
                        <a:lnTo>
                          <a:pt x="62" y="370"/>
                        </a:lnTo>
                        <a:lnTo>
                          <a:pt x="68" y="364"/>
                        </a:lnTo>
                        <a:lnTo>
                          <a:pt x="70" y="364"/>
                        </a:lnTo>
                        <a:lnTo>
                          <a:pt x="72" y="362"/>
                        </a:lnTo>
                        <a:lnTo>
                          <a:pt x="72" y="356"/>
                        </a:lnTo>
                        <a:lnTo>
                          <a:pt x="72" y="352"/>
                        </a:lnTo>
                        <a:lnTo>
                          <a:pt x="72" y="346"/>
                        </a:lnTo>
                        <a:lnTo>
                          <a:pt x="72" y="342"/>
                        </a:lnTo>
                        <a:lnTo>
                          <a:pt x="78" y="332"/>
                        </a:lnTo>
                        <a:lnTo>
                          <a:pt x="80" y="318"/>
                        </a:lnTo>
                        <a:lnTo>
                          <a:pt x="80" y="314"/>
                        </a:lnTo>
                        <a:lnTo>
                          <a:pt x="78" y="306"/>
                        </a:lnTo>
                        <a:lnTo>
                          <a:pt x="78" y="300"/>
                        </a:lnTo>
                        <a:lnTo>
                          <a:pt x="80" y="292"/>
                        </a:lnTo>
                        <a:lnTo>
                          <a:pt x="82" y="288"/>
                        </a:lnTo>
                        <a:lnTo>
                          <a:pt x="80" y="280"/>
                        </a:lnTo>
                        <a:lnTo>
                          <a:pt x="80" y="272"/>
                        </a:lnTo>
                        <a:lnTo>
                          <a:pt x="82" y="264"/>
                        </a:lnTo>
                        <a:lnTo>
                          <a:pt x="82" y="256"/>
                        </a:lnTo>
                        <a:lnTo>
                          <a:pt x="86" y="252"/>
                        </a:lnTo>
                        <a:lnTo>
                          <a:pt x="88" y="244"/>
                        </a:lnTo>
                        <a:lnTo>
                          <a:pt x="86" y="236"/>
                        </a:lnTo>
                        <a:lnTo>
                          <a:pt x="88" y="216"/>
                        </a:lnTo>
                        <a:lnTo>
                          <a:pt x="90" y="210"/>
                        </a:lnTo>
                        <a:lnTo>
                          <a:pt x="90" y="208"/>
                        </a:lnTo>
                        <a:lnTo>
                          <a:pt x="96" y="202"/>
                        </a:lnTo>
                        <a:lnTo>
                          <a:pt x="104" y="190"/>
                        </a:lnTo>
                        <a:lnTo>
                          <a:pt x="106" y="182"/>
                        </a:lnTo>
                        <a:lnTo>
                          <a:pt x="104" y="178"/>
                        </a:lnTo>
                        <a:lnTo>
                          <a:pt x="104" y="170"/>
                        </a:lnTo>
                        <a:lnTo>
                          <a:pt x="106" y="168"/>
                        </a:lnTo>
                        <a:lnTo>
                          <a:pt x="106" y="164"/>
                        </a:lnTo>
                        <a:lnTo>
                          <a:pt x="106" y="162"/>
                        </a:lnTo>
                        <a:lnTo>
                          <a:pt x="104" y="154"/>
                        </a:lnTo>
                        <a:lnTo>
                          <a:pt x="104" y="138"/>
                        </a:lnTo>
                        <a:lnTo>
                          <a:pt x="106" y="136"/>
                        </a:lnTo>
                        <a:lnTo>
                          <a:pt x="108" y="134"/>
                        </a:lnTo>
                        <a:lnTo>
                          <a:pt x="112" y="132"/>
                        </a:lnTo>
                        <a:lnTo>
                          <a:pt x="114" y="128"/>
                        </a:lnTo>
                        <a:lnTo>
                          <a:pt x="116" y="126"/>
                        </a:lnTo>
                        <a:lnTo>
                          <a:pt x="118" y="124"/>
                        </a:lnTo>
                        <a:lnTo>
                          <a:pt x="122" y="124"/>
                        </a:lnTo>
                        <a:lnTo>
                          <a:pt x="124" y="120"/>
                        </a:lnTo>
                        <a:lnTo>
                          <a:pt x="124" y="110"/>
                        </a:lnTo>
                        <a:lnTo>
                          <a:pt x="124" y="108"/>
                        </a:lnTo>
                        <a:lnTo>
                          <a:pt x="122" y="106"/>
                        </a:lnTo>
                        <a:lnTo>
                          <a:pt x="118" y="102"/>
                        </a:lnTo>
                        <a:lnTo>
                          <a:pt x="118" y="98"/>
                        </a:lnTo>
                        <a:lnTo>
                          <a:pt x="118" y="92"/>
                        </a:lnTo>
                        <a:lnTo>
                          <a:pt x="108" y="90"/>
                        </a:lnTo>
                        <a:lnTo>
                          <a:pt x="108" y="78"/>
                        </a:lnTo>
                        <a:lnTo>
                          <a:pt x="108" y="70"/>
                        </a:lnTo>
                        <a:lnTo>
                          <a:pt x="106" y="62"/>
                        </a:lnTo>
                        <a:lnTo>
                          <a:pt x="104" y="54"/>
                        </a:lnTo>
                        <a:lnTo>
                          <a:pt x="104" y="46"/>
                        </a:lnTo>
                        <a:lnTo>
                          <a:pt x="98" y="34"/>
                        </a:lnTo>
                        <a:lnTo>
                          <a:pt x="96" y="32"/>
                        </a:lnTo>
                        <a:lnTo>
                          <a:pt x="90" y="26"/>
                        </a:lnTo>
                        <a:lnTo>
                          <a:pt x="88" y="16"/>
                        </a:lnTo>
                        <a:lnTo>
                          <a:pt x="86" y="8"/>
                        </a:lnTo>
                        <a:lnTo>
                          <a:pt x="82" y="0"/>
                        </a:lnTo>
                        <a:lnTo>
                          <a:pt x="78" y="2"/>
                        </a:lnTo>
                        <a:lnTo>
                          <a:pt x="72" y="8"/>
                        </a:lnTo>
                        <a:lnTo>
                          <a:pt x="72" y="8"/>
                        </a:lnTo>
                        <a:lnTo>
                          <a:pt x="72" y="8"/>
                        </a:lnTo>
                        <a:close/>
                        <a:moveTo>
                          <a:pt x="98" y="772"/>
                        </a:moveTo>
                        <a:lnTo>
                          <a:pt x="98" y="772"/>
                        </a:lnTo>
                        <a:lnTo>
                          <a:pt x="100" y="780"/>
                        </a:lnTo>
                        <a:lnTo>
                          <a:pt x="106" y="780"/>
                        </a:lnTo>
                        <a:lnTo>
                          <a:pt x="106" y="778"/>
                        </a:lnTo>
                        <a:lnTo>
                          <a:pt x="104" y="774"/>
                        </a:lnTo>
                        <a:lnTo>
                          <a:pt x="98" y="772"/>
                        </a:lnTo>
                        <a:lnTo>
                          <a:pt x="98" y="772"/>
                        </a:lnTo>
                        <a:lnTo>
                          <a:pt x="98" y="772"/>
                        </a:lnTo>
                        <a:close/>
                        <a:moveTo>
                          <a:pt x="62" y="762"/>
                        </a:moveTo>
                        <a:lnTo>
                          <a:pt x="62" y="762"/>
                        </a:lnTo>
                        <a:lnTo>
                          <a:pt x="64" y="764"/>
                        </a:lnTo>
                        <a:lnTo>
                          <a:pt x="70" y="768"/>
                        </a:lnTo>
                        <a:lnTo>
                          <a:pt x="70" y="764"/>
                        </a:lnTo>
                        <a:lnTo>
                          <a:pt x="68" y="762"/>
                        </a:lnTo>
                        <a:lnTo>
                          <a:pt x="62" y="762"/>
                        </a:lnTo>
                        <a:lnTo>
                          <a:pt x="62" y="762"/>
                        </a:lnTo>
                        <a:lnTo>
                          <a:pt x="62" y="762"/>
                        </a:lnTo>
                        <a:close/>
                        <a:moveTo>
                          <a:pt x="0" y="668"/>
                        </a:moveTo>
                        <a:lnTo>
                          <a:pt x="4" y="672"/>
                        </a:lnTo>
                        <a:lnTo>
                          <a:pt x="6" y="672"/>
                        </a:lnTo>
                        <a:lnTo>
                          <a:pt x="4" y="670"/>
                        </a:lnTo>
                        <a:lnTo>
                          <a:pt x="0" y="668"/>
                        </a:lnTo>
                        <a:lnTo>
                          <a:pt x="0" y="668"/>
                        </a:lnTo>
                        <a:lnTo>
                          <a:pt x="0" y="668"/>
                        </a:lnTo>
                        <a:close/>
                        <a:moveTo>
                          <a:pt x="6" y="656"/>
                        </a:moveTo>
                        <a:lnTo>
                          <a:pt x="6" y="664"/>
                        </a:lnTo>
                        <a:lnTo>
                          <a:pt x="8" y="664"/>
                        </a:lnTo>
                        <a:lnTo>
                          <a:pt x="10" y="662"/>
                        </a:lnTo>
                        <a:lnTo>
                          <a:pt x="8" y="656"/>
                        </a:lnTo>
                        <a:lnTo>
                          <a:pt x="6" y="656"/>
                        </a:lnTo>
                        <a:lnTo>
                          <a:pt x="6" y="656"/>
                        </a:lnTo>
                        <a:lnTo>
                          <a:pt x="6" y="656"/>
                        </a:lnTo>
                        <a:close/>
                        <a:moveTo>
                          <a:pt x="58" y="714"/>
                        </a:moveTo>
                        <a:lnTo>
                          <a:pt x="58" y="714"/>
                        </a:lnTo>
                        <a:lnTo>
                          <a:pt x="60" y="710"/>
                        </a:lnTo>
                        <a:lnTo>
                          <a:pt x="60" y="714"/>
                        </a:lnTo>
                        <a:lnTo>
                          <a:pt x="60" y="716"/>
                        </a:lnTo>
                        <a:lnTo>
                          <a:pt x="60" y="718"/>
                        </a:lnTo>
                        <a:lnTo>
                          <a:pt x="58" y="724"/>
                        </a:lnTo>
                        <a:lnTo>
                          <a:pt x="54" y="724"/>
                        </a:lnTo>
                        <a:lnTo>
                          <a:pt x="54" y="718"/>
                        </a:lnTo>
                        <a:lnTo>
                          <a:pt x="58" y="714"/>
                        </a:lnTo>
                        <a:lnTo>
                          <a:pt x="58" y="714"/>
                        </a:lnTo>
                        <a:lnTo>
                          <a:pt x="58" y="714"/>
                        </a:lnTo>
                        <a:close/>
                        <a:moveTo>
                          <a:pt x="44" y="714"/>
                        </a:moveTo>
                        <a:lnTo>
                          <a:pt x="46" y="718"/>
                        </a:lnTo>
                        <a:lnTo>
                          <a:pt x="42" y="718"/>
                        </a:lnTo>
                        <a:lnTo>
                          <a:pt x="42" y="716"/>
                        </a:lnTo>
                        <a:lnTo>
                          <a:pt x="42" y="714"/>
                        </a:lnTo>
                        <a:lnTo>
                          <a:pt x="44" y="714"/>
                        </a:lnTo>
                        <a:lnTo>
                          <a:pt x="44" y="714"/>
                        </a:lnTo>
                        <a:lnTo>
                          <a:pt x="44" y="714"/>
                        </a:lnTo>
                        <a:close/>
                        <a:moveTo>
                          <a:pt x="72" y="708"/>
                        </a:moveTo>
                        <a:lnTo>
                          <a:pt x="72" y="708"/>
                        </a:lnTo>
                        <a:lnTo>
                          <a:pt x="86" y="708"/>
                        </a:lnTo>
                        <a:lnTo>
                          <a:pt x="82" y="714"/>
                        </a:lnTo>
                        <a:lnTo>
                          <a:pt x="78" y="714"/>
                        </a:lnTo>
                        <a:lnTo>
                          <a:pt x="76" y="710"/>
                        </a:lnTo>
                        <a:lnTo>
                          <a:pt x="72" y="710"/>
                        </a:lnTo>
                        <a:lnTo>
                          <a:pt x="70" y="714"/>
                        </a:lnTo>
                        <a:lnTo>
                          <a:pt x="72" y="728"/>
                        </a:lnTo>
                        <a:lnTo>
                          <a:pt x="76" y="726"/>
                        </a:lnTo>
                        <a:lnTo>
                          <a:pt x="80" y="726"/>
                        </a:lnTo>
                        <a:lnTo>
                          <a:pt x="80" y="732"/>
                        </a:lnTo>
                        <a:lnTo>
                          <a:pt x="72" y="734"/>
                        </a:lnTo>
                        <a:lnTo>
                          <a:pt x="72" y="736"/>
                        </a:lnTo>
                        <a:lnTo>
                          <a:pt x="76" y="742"/>
                        </a:lnTo>
                        <a:lnTo>
                          <a:pt x="80" y="742"/>
                        </a:lnTo>
                        <a:lnTo>
                          <a:pt x="72" y="746"/>
                        </a:lnTo>
                        <a:lnTo>
                          <a:pt x="78" y="746"/>
                        </a:lnTo>
                        <a:lnTo>
                          <a:pt x="82" y="746"/>
                        </a:lnTo>
                        <a:lnTo>
                          <a:pt x="76" y="752"/>
                        </a:lnTo>
                        <a:lnTo>
                          <a:pt x="70" y="750"/>
                        </a:lnTo>
                        <a:lnTo>
                          <a:pt x="68" y="750"/>
                        </a:lnTo>
                        <a:lnTo>
                          <a:pt x="70" y="750"/>
                        </a:lnTo>
                        <a:lnTo>
                          <a:pt x="70" y="734"/>
                        </a:lnTo>
                        <a:lnTo>
                          <a:pt x="62" y="734"/>
                        </a:lnTo>
                        <a:lnTo>
                          <a:pt x="64" y="724"/>
                        </a:lnTo>
                        <a:lnTo>
                          <a:pt x="68" y="710"/>
                        </a:lnTo>
                        <a:lnTo>
                          <a:pt x="72" y="708"/>
                        </a:lnTo>
                        <a:lnTo>
                          <a:pt x="72" y="708"/>
                        </a:lnTo>
                        <a:lnTo>
                          <a:pt x="72" y="708"/>
                        </a:lnTo>
                        <a:close/>
                        <a:moveTo>
                          <a:pt x="24" y="544"/>
                        </a:moveTo>
                        <a:lnTo>
                          <a:pt x="24" y="544"/>
                        </a:lnTo>
                        <a:lnTo>
                          <a:pt x="22" y="546"/>
                        </a:lnTo>
                        <a:lnTo>
                          <a:pt x="18" y="552"/>
                        </a:lnTo>
                        <a:lnTo>
                          <a:pt x="16" y="556"/>
                        </a:lnTo>
                        <a:lnTo>
                          <a:pt x="24" y="560"/>
                        </a:lnTo>
                        <a:lnTo>
                          <a:pt x="18" y="564"/>
                        </a:lnTo>
                        <a:lnTo>
                          <a:pt x="16" y="568"/>
                        </a:lnTo>
                        <a:lnTo>
                          <a:pt x="18" y="568"/>
                        </a:lnTo>
                        <a:lnTo>
                          <a:pt x="26" y="560"/>
                        </a:lnTo>
                        <a:lnTo>
                          <a:pt x="28" y="556"/>
                        </a:lnTo>
                        <a:lnTo>
                          <a:pt x="24" y="560"/>
                        </a:lnTo>
                        <a:lnTo>
                          <a:pt x="24" y="554"/>
                        </a:lnTo>
                        <a:lnTo>
                          <a:pt x="26" y="554"/>
                        </a:lnTo>
                        <a:lnTo>
                          <a:pt x="28" y="550"/>
                        </a:lnTo>
                        <a:lnTo>
                          <a:pt x="26" y="546"/>
                        </a:lnTo>
                        <a:lnTo>
                          <a:pt x="24" y="544"/>
                        </a:lnTo>
                        <a:lnTo>
                          <a:pt x="24" y="544"/>
                        </a:lnTo>
                        <a:lnTo>
                          <a:pt x="24" y="544"/>
                        </a:lnTo>
                        <a:close/>
                        <a:moveTo>
                          <a:pt x="22" y="528"/>
                        </a:moveTo>
                        <a:lnTo>
                          <a:pt x="24" y="534"/>
                        </a:lnTo>
                        <a:lnTo>
                          <a:pt x="24" y="532"/>
                        </a:lnTo>
                        <a:lnTo>
                          <a:pt x="22" y="528"/>
                        </a:lnTo>
                        <a:lnTo>
                          <a:pt x="22" y="528"/>
                        </a:lnTo>
                        <a:lnTo>
                          <a:pt x="22" y="528"/>
                        </a:lnTo>
                        <a:close/>
                        <a:moveTo>
                          <a:pt x="24" y="480"/>
                        </a:moveTo>
                        <a:lnTo>
                          <a:pt x="24" y="480"/>
                        </a:lnTo>
                        <a:lnTo>
                          <a:pt x="24" y="510"/>
                        </a:lnTo>
                        <a:lnTo>
                          <a:pt x="28" y="514"/>
                        </a:lnTo>
                        <a:lnTo>
                          <a:pt x="36" y="506"/>
                        </a:lnTo>
                        <a:lnTo>
                          <a:pt x="36" y="500"/>
                        </a:lnTo>
                        <a:lnTo>
                          <a:pt x="34" y="498"/>
                        </a:lnTo>
                        <a:lnTo>
                          <a:pt x="32" y="496"/>
                        </a:lnTo>
                        <a:lnTo>
                          <a:pt x="36" y="480"/>
                        </a:lnTo>
                        <a:lnTo>
                          <a:pt x="28" y="480"/>
                        </a:lnTo>
                        <a:lnTo>
                          <a:pt x="24" y="480"/>
                        </a:lnTo>
                        <a:lnTo>
                          <a:pt x="24" y="480"/>
                        </a:lnTo>
                        <a:lnTo>
                          <a:pt x="24" y="48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6" name="Freeform 1763"/>
                  <p:cNvSpPr>
                    <a:spLocks noEditPoints="1"/>
                  </p:cNvSpPr>
                  <p:nvPr/>
                </p:nvSpPr>
                <p:spPr bwMode="auto">
                  <a:xfrm>
                    <a:off x="5892800" y="1952625"/>
                    <a:ext cx="2073275" cy="1238250"/>
                  </a:xfrm>
                  <a:custGeom>
                    <a:avLst/>
                    <a:gdLst>
                      <a:gd name="T0" fmla="*/ 904 w 1306"/>
                      <a:gd name="T1" fmla="*/ 730 h 780"/>
                      <a:gd name="T2" fmla="*/ 862 w 1306"/>
                      <a:gd name="T3" fmla="*/ 708 h 780"/>
                      <a:gd name="T4" fmla="*/ 888 w 1306"/>
                      <a:gd name="T5" fmla="*/ 690 h 780"/>
                      <a:gd name="T6" fmla="*/ 1176 w 1306"/>
                      <a:gd name="T7" fmla="*/ 704 h 780"/>
                      <a:gd name="T8" fmla="*/ 1136 w 1306"/>
                      <a:gd name="T9" fmla="*/ 626 h 780"/>
                      <a:gd name="T10" fmla="*/ 772 w 1306"/>
                      <a:gd name="T11" fmla="*/ 600 h 780"/>
                      <a:gd name="T12" fmla="*/ 1224 w 1306"/>
                      <a:gd name="T13" fmla="*/ 628 h 780"/>
                      <a:gd name="T14" fmla="*/ 1264 w 1306"/>
                      <a:gd name="T15" fmla="*/ 668 h 780"/>
                      <a:gd name="T16" fmla="*/ 1288 w 1306"/>
                      <a:gd name="T17" fmla="*/ 658 h 780"/>
                      <a:gd name="T18" fmla="*/ 1234 w 1306"/>
                      <a:gd name="T19" fmla="*/ 604 h 780"/>
                      <a:gd name="T20" fmla="*/ 1132 w 1306"/>
                      <a:gd name="T21" fmla="*/ 536 h 780"/>
                      <a:gd name="T22" fmla="*/ 1108 w 1306"/>
                      <a:gd name="T23" fmla="*/ 342 h 780"/>
                      <a:gd name="T24" fmla="*/ 872 w 1306"/>
                      <a:gd name="T25" fmla="*/ 548 h 780"/>
                      <a:gd name="T26" fmla="*/ 172 w 1306"/>
                      <a:gd name="T27" fmla="*/ 528 h 780"/>
                      <a:gd name="T28" fmla="*/ 630 w 1306"/>
                      <a:gd name="T29" fmla="*/ 512 h 780"/>
                      <a:gd name="T30" fmla="*/ 624 w 1306"/>
                      <a:gd name="T31" fmla="*/ 548 h 780"/>
                      <a:gd name="T32" fmla="*/ 898 w 1306"/>
                      <a:gd name="T33" fmla="*/ 464 h 780"/>
                      <a:gd name="T34" fmla="*/ 906 w 1306"/>
                      <a:gd name="T35" fmla="*/ 458 h 780"/>
                      <a:gd name="T36" fmla="*/ 562 w 1306"/>
                      <a:gd name="T37" fmla="*/ 410 h 780"/>
                      <a:gd name="T38" fmla="*/ 926 w 1306"/>
                      <a:gd name="T39" fmla="*/ 310 h 780"/>
                      <a:gd name="T40" fmla="*/ 854 w 1306"/>
                      <a:gd name="T41" fmla="*/ 304 h 780"/>
                      <a:gd name="T42" fmla="*/ 370 w 1306"/>
                      <a:gd name="T43" fmla="*/ 352 h 780"/>
                      <a:gd name="T44" fmla="*/ 318 w 1306"/>
                      <a:gd name="T45" fmla="*/ 286 h 780"/>
                      <a:gd name="T46" fmla="*/ 816 w 1306"/>
                      <a:gd name="T47" fmla="*/ 304 h 780"/>
                      <a:gd name="T48" fmla="*/ 820 w 1306"/>
                      <a:gd name="T49" fmla="*/ 242 h 780"/>
                      <a:gd name="T50" fmla="*/ 346 w 1306"/>
                      <a:gd name="T51" fmla="*/ 222 h 780"/>
                      <a:gd name="T52" fmla="*/ 276 w 1306"/>
                      <a:gd name="T53" fmla="*/ 258 h 780"/>
                      <a:gd name="T54" fmla="*/ 798 w 1306"/>
                      <a:gd name="T55" fmla="*/ 186 h 780"/>
                      <a:gd name="T56" fmla="*/ 886 w 1306"/>
                      <a:gd name="T57" fmla="*/ 694 h 780"/>
                      <a:gd name="T58" fmla="*/ 898 w 1306"/>
                      <a:gd name="T59" fmla="*/ 752 h 780"/>
                      <a:gd name="T60" fmla="*/ 1054 w 1306"/>
                      <a:gd name="T61" fmla="*/ 674 h 780"/>
                      <a:gd name="T62" fmla="*/ 1134 w 1306"/>
                      <a:gd name="T63" fmla="*/ 710 h 780"/>
                      <a:gd name="T64" fmla="*/ 1168 w 1306"/>
                      <a:gd name="T65" fmla="*/ 712 h 780"/>
                      <a:gd name="T66" fmla="*/ 1104 w 1306"/>
                      <a:gd name="T67" fmla="*/ 648 h 780"/>
                      <a:gd name="T68" fmla="*/ 1064 w 1306"/>
                      <a:gd name="T69" fmla="*/ 626 h 780"/>
                      <a:gd name="T70" fmla="*/ 1204 w 1306"/>
                      <a:gd name="T71" fmla="*/ 590 h 780"/>
                      <a:gd name="T72" fmla="*/ 1230 w 1306"/>
                      <a:gd name="T73" fmla="*/ 510 h 780"/>
                      <a:gd name="T74" fmla="*/ 1158 w 1306"/>
                      <a:gd name="T75" fmla="*/ 436 h 780"/>
                      <a:gd name="T76" fmla="*/ 1064 w 1306"/>
                      <a:gd name="T77" fmla="*/ 396 h 780"/>
                      <a:gd name="T78" fmla="*/ 964 w 1306"/>
                      <a:gd name="T79" fmla="*/ 324 h 780"/>
                      <a:gd name="T80" fmla="*/ 932 w 1306"/>
                      <a:gd name="T81" fmla="*/ 418 h 780"/>
                      <a:gd name="T82" fmla="*/ 860 w 1306"/>
                      <a:gd name="T83" fmla="*/ 536 h 780"/>
                      <a:gd name="T84" fmla="*/ 710 w 1306"/>
                      <a:gd name="T85" fmla="*/ 428 h 780"/>
                      <a:gd name="T86" fmla="*/ 720 w 1306"/>
                      <a:gd name="T87" fmla="*/ 314 h 780"/>
                      <a:gd name="T88" fmla="*/ 754 w 1306"/>
                      <a:gd name="T89" fmla="*/ 244 h 780"/>
                      <a:gd name="T90" fmla="*/ 888 w 1306"/>
                      <a:gd name="T91" fmla="*/ 204 h 780"/>
                      <a:gd name="T92" fmla="*/ 818 w 1306"/>
                      <a:gd name="T93" fmla="*/ 176 h 780"/>
                      <a:gd name="T94" fmla="*/ 746 w 1306"/>
                      <a:gd name="T95" fmla="*/ 152 h 780"/>
                      <a:gd name="T96" fmla="*/ 692 w 1306"/>
                      <a:gd name="T97" fmla="*/ 52 h 780"/>
                      <a:gd name="T98" fmla="*/ 670 w 1306"/>
                      <a:gd name="T99" fmla="*/ 80 h 780"/>
                      <a:gd name="T100" fmla="*/ 684 w 1306"/>
                      <a:gd name="T101" fmla="*/ 160 h 780"/>
                      <a:gd name="T102" fmla="*/ 588 w 1306"/>
                      <a:gd name="T103" fmla="*/ 184 h 780"/>
                      <a:gd name="T104" fmla="*/ 508 w 1306"/>
                      <a:gd name="T105" fmla="*/ 168 h 780"/>
                      <a:gd name="T106" fmla="*/ 390 w 1306"/>
                      <a:gd name="T107" fmla="*/ 176 h 780"/>
                      <a:gd name="T108" fmla="*/ 234 w 1306"/>
                      <a:gd name="T109" fmla="*/ 132 h 780"/>
                      <a:gd name="T110" fmla="*/ 156 w 1306"/>
                      <a:gd name="T111" fmla="*/ 126 h 780"/>
                      <a:gd name="T112" fmla="*/ 84 w 1306"/>
                      <a:gd name="T113" fmla="*/ 156 h 780"/>
                      <a:gd name="T114" fmla="*/ 74 w 1306"/>
                      <a:gd name="T115" fmla="*/ 392 h 780"/>
                      <a:gd name="T116" fmla="*/ 182 w 1306"/>
                      <a:gd name="T117" fmla="*/ 474 h 780"/>
                      <a:gd name="T118" fmla="*/ 192 w 1306"/>
                      <a:gd name="T119" fmla="*/ 550 h 780"/>
                      <a:gd name="T120" fmla="*/ 258 w 1306"/>
                      <a:gd name="T121" fmla="*/ 620 h 780"/>
                      <a:gd name="T122" fmla="*/ 702 w 1306"/>
                      <a:gd name="T123" fmla="*/ 644 h 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306" h="780">
                        <a:moveTo>
                          <a:pt x="510" y="158"/>
                        </a:moveTo>
                        <a:lnTo>
                          <a:pt x="510" y="158"/>
                        </a:lnTo>
                        <a:lnTo>
                          <a:pt x="512" y="162"/>
                        </a:lnTo>
                        <a:lnTo>
                          <a:pt x="512" y="166"/>
                        </a:lnTo>
                        <a:lnTo>
                          <a:pt x="510" y="166"/>
                        </a:lnTo>
                        <a:lnTo>
                          <a:pt x="508" y="160"/>
                        </a:lnTo>
                        <a:lnTo>
                          <a:pt x="508" y="158"/>
                        </a:lnTo>
                        <a:lnTo>
                          <a:pt x="510" y="158"/>
                        </a:lnTo>
                        <a:lnTo>
                          <a:pt x="510" y="158"/>
                        </a:lnTo>
                        <a:lnTo>
                          <a:pt x="510" y="158"/>
                        </a:lnTo>
                        <a:close/>
                        <a:moveTo>
                          <a:pt x="682" y="44"/>
                        </a:moveTo>
                        <a:lnTo>
                          <a:pt x="682" y="44"/>
                        </a:lnTo>
                        <a:lnTo>
                          <a:pt x="684" y="44"/>
                        </a:lnTo>
                        <a:lnTo>
                          <a:pt x="684" y="48"/>
                        </a:lnTo>
                        <a:lnTo>
                          <a:pt x="680" y="48"/>
                        </a:lnTo>
                        <a:lnTo>
                          <a:pt x="680" y="44"/>
                        </a:lnTo>
                        <a:lnTo>
                          <a:pt x="682" y="44"/>
                        </a:lnTo>
                        <a:lnTo>
                          <a:pt x="682" y="44"/>
                        </a:lnTo>
                        <a:lnTo>
                          <a:pt x="682" y="44"/>
                        </a:lnTo>
                        <a:close/>
                        <a:moveTo>
                          <a:pt x="1276" y="656"/>
                        </a:moveTo>
                        <a:lnTo>
                          <a:pt x="1276" y="656"/>
                        </a:lnTo>
                        <a:lnTo>
                          <a:pt x="1272" y="662"/>
                        </a:lnTo>
                        <a:lnTo>
                          <a:pt x="1270" y="662"/>
                        </a:lnTo>
                        <a:lnTo>
                          <a:pt x="1270" y="658"/>
                        </a:lnTo>
                        <a:lnTo>
                          <a:pt x="1276" y="656"/>
                        </a:lnTo>
                        <a:lnTo>
                          <a:pt x="1276" y="656"/>
                        </a:lnTo>
                        <a:lnTo>
                          <a:pt x="1276" y="656"/>
                        </a:lnTo>
                        <a:close/>
                        <a:moveTo>
                          <a:pt x="908" y="728"/>
                        </a:moveTo>
                        <a:lnTo>
                          <a:pt x="908" y="728"/>
                        </a:lnTo>
                        <a:lnTo>
                          <a:pt x="908" y="734"/>
                        </a:lnTo>
                        <a:lnTo>
                          <a:pt x="904" y="734"/>
                        </a:lnTo>
                        <a:lnTo>
                          <a:pt x="904" y="730"/>
                        </a:lnTo>
                        <a:lnTo>
                          <a:pt x="906" y="728"/>
                        </a:lnTo>
                        <a:lnTo>
                          <a:pt x="908" y="728"/>
                        </a:lnTo>
                        <a:lnTo>
                          <a:pt x="908" y="728"/>
                        </a:lnTo>
                        <a:lnTo>
                          <a:pt x="908" y="728"/>
                        </a:lnTo>
                        <a:close/>
                        <a:moveTo>
                          <a:pt x="874" y="712"/>
                        </a:moveTo>
                        <a:lnTo>
                          <a:pt x="878" y="718"/>
                        </a:lnTo>
                        <a:lnTo>
                          <a:pt x="878" y="716"/>
                        </a:lnTo>
                        <a:lnTo>
                          <a:pt x="874" y="712"/>
                        </a:lnTo>
                        <a:lnTo>
                          <a:pt x="874" y="712"/>
                        </a:lnTo>
                        <a:lnTo>
                          <a:pt x="874" y="712"/>
                        </a:lnTo>
                        <a:close/>
                        <a:moveTo>
                          <a:pt x="1104" y="708"/>
                        </a:moveTo>
                        <a:lnTo>
                          <a:pt x="1104" y="708"/>
                        </a:lnTo>
                        <a:lnTo>
                          <a:pt x="1104" y="710"/>
                        </a:lnTo>
                        <a:lnTo>
                          <a:pt x="1100" y="712"/>
                        </a:lnTo>
                        <a:lnTo>
                          <a:pt x="1100" y="708"/>
                        </a:lnTo>
                        <a:lnTo>
                          <a:pt x="1104" y="708"/>
                        </a:lnTo>
                        <a:lnTo>
                          <a:pt x="1104" y="708"/>
                        </a:lnTo>
                        <a:lnTo>
                          <a:pt x="1104" y="708"/>
                        </a:lnTo>
                        <a:close/>
                        <a:moveTo>
                          <a:pt x="982" y="708"/>
                        </a:moveTo>
                        <a:lnTo>
                          <a:pt x="982" y="708"/>
                        </a:lnTo>
                        <a:lnTo>
                          <a:pt x="986" y="708"/>
                        </a:lnTo>
                        <a:lnTo>
                          <a:pt x="988" y="710"/>
                        </a:lnTo>
                        <a:lnTo>
                          <a:pt x="986" y="712"/>
                        </a:lnTo>
                        <a:lnTo>
                          <a:pt x="982" y="712"/>
                        </a:lnTo>
                        <a:lnTo>
                          <a:pt x="980" y="710"/>
                        </a:lnTo>
                        <a:lnTo>
                          <a:pt x="980" y="708"/>
                        </a:lnTo>
                        <a:lnTo>
                          <a:pt x="982" y="708"/>
                        </a:lnTo>
                        <a:lnTo>
                          <a:pt x="982" y="708"/>
                        </a:lnTo>
                        <a:lnTo>
                          <a:pt x="982" y="708"/>
                        </a:lnTo>
                        <a:close/>
                        <a:moveTo>
                          <a:pt x="852" y="700"/>
                        </a:moveTo>
                        <a:lnTo>
                          <a:pt x="852" y="700"/>
                        </a:lnTo>
                        <a:lnTo>
                          <a:pt x="862" y="708"/>
                        </a:lnTo>
                        <a:lnTo>
                          <a:pt x="870" y="708"/>
                        </a:lnTo>
                        <a:lnTo>
                          <a:pt x="870" y="704"/>
                        </a:lnTo>
                        <a:lnTo>
                          <a:pt x="862" y="700"/>
                        </a:lnTo>
                        <a:lnTo>
                          <a:pt x="856" y="700"/>
                        </a:lnTo>
                        <a:lnTo>
                          <a:pt x="852" y="700"/>
                        </a:lnTo>
                        <a:lnTo>
                          <a:pt x="852" y="700"/>
                        </a:lnTo>
                        <a:lnTo>
                          <a:pt x="852" y="700"/>
                        </a:lnTo>
                        <a:close/>
                        <a:moveTo>
                          <a:pt x="1190" y="692"/>
                        </a:moveTo>
                        <a:lnTo>
                          <a:pt x="1190" y="692"/>
                        </a:lnTo>
                        <a:lnTo>
                          <a:pt x="1196" y="694"/>
                        </a:lnTo>
                        <a:lnTo>
                          <a:pt x="1196" y="698"/>
                        </a:lnTo>
                        <a:lnTo>
                          <a:pt x="1190" y="698"/>
                        </a:lnTo>
                        <a:lnTo>
                          <a:pt x="1194" y="698"/>
                        </a:lnTo>
                        <a:lnTo>
                          <a:pt x="1196" y="698"/>
                        </a:lnTo>
                        <a:lnTo>
                          <a:pt x="1196" y="700"/>
                        </a:lnTo>
                        <a:lnTo>
                          <a:pt x="1190" y="700"/>
                        </a:lnTo>
                        <a:lnTo>
                          <a:pt x="1190" y="708"/>
                        </a:lnTo>
                        <a:lnTo>
                          <a:pt x="1178" y="710"/>
                        </a:lnTo>
                        <a:lnTo>
                          <a:pt x="1172" y="710"/>
                        </a:lnTo>
                        <a:lnTo>
                          <a:pt x="1180" y="704"/>
                        </a:lnTo>
                        <a:lnTo>
                          <a:pt x="1182" y="702"/>
                        </a:lnTo>
                        <a:lnTo>
                          <a:pt x="1182" y="694"/>
                        </a:lnTo>
                        <a:lnTo>
                          <a:pt x="1190" y="692"/>
                        </a:lnTo>
                        <a:lnTo>
                          <a:pt x="1190" y="692"/>
                        </a:lnTo>
                        <a:lnTo>
                          <a:pt x="1190" y="692"/>
                        </a:lnTo>
                        <a:close/>
                        <a:moveTo>
                          <a:pt x="896" y="684"/>
                        </a:moveTo>
                        <a:lnTo>
                          <a:pt x="896" y="684"/>
                        </a:lnTo>
                        <a:lnTo>
                          <a:pt x="900" y="684"/>
                        </a:lnTo>
                        <a:lnTo>
                          <a:pt x="900" y="686"/>
                        </a:lnTo>
                        <a:lnTo>
                          <a:pt x="898" y="692"/>
                        </a:lnTo>
                        <a:lnTo>
                          <a:pt x="890" y="690"/>
                        </a:lnTo>
                        <a:lnTo>
                          <a:pt x="888" y="690"/>
                        </a:lnTo>
                        <a:lnTo>
                          <a:pt x="892" y="686"/>
                        </a:lnTo>
                        <a:lnTo>
                          <a:pt x="892" y="684"/>
                        </a:lnTo>
                        <a:lnTo>
                          <a:pt x="896" y="684"/>
                        </a:lnTo>
                        <a:lnTo>
                          <a:pt x="896" y="684"/>
                        </a:lnTo>
                        <a:lnTo>
                          <a:pt x="896" y="684"/>
                        </a:lnTo>
                        <a:close/>
                        <a:moveTo>
                          <a:pt x="1128" y="676"/>
                        </a:moveTo>
                        <a:lnTo>
                          <a:pt x="1128" y="680"/>
                        </a:lnTo>
                        <a:lnTo>
                          <a:pt x="1126" y="680"/>
                        </a:lnTo>
                        <a:lnTo>
                          <a:pt x="1126" y="682"/>
                        </a:lnTo>
                        <a:lnTo>
                          <a:pt x="1124" y="682"/>
                        </a:lnTo>
                        <a:lnTo>
                          <a:pt x="1126" y="684"/>
                        </a:lnTo>
                        <a:lnTo>
                          <a:pt x="1132" y="692"/>
                        </a:lnTo>
                        <a:lnTo>
                          <a:pt x="1136" y="692"/>
                        </a:lnTo>
                        <a:lnTo>
                          <a:pt x="1142" y="692"/>
                        </a:lnTo>
                        <a:lnTo>
                          <a:pt x="1150" y="692"/>
                        </a:lnTo>
                        <a:lnTo>
                          <a:pt x="1150" y="698"/>
                        </a:lnTo>
                        <a:lnTo>
                          <a:pt x="1158" y="698"/>
                        </a:lnTo>
                        <a:lnTo>
                          <a:pt x="1154" y="690"/>
                        </a:lnTo>
                        <a:lnTo>
                          <a:pt x="1142" y="690"/>
                        </a:lnTo>
                        <a:lnTo>
                          <a:pt x="1134" y="686"/>
                        </a:lnTo>
                        <a:lnTo>
                          <a:pt x="1132" y="684"/>
                        </a:lnTo>
                        <a:lnTo>
                          <a:pt x="1128" y="676"/>
                        </a:lnTo>
                        <a:lnTo>
                          <a:pt x="1128" y="676"/>
                        </a:lnTo>
                        <a:lnTo>
                          <a:pt x="1128" y="676"/>
                        </a:lnTo>
                        <a:close/>
                        <a:moveTo>
                          <a:pt x="1190" y="674"/>
                        </a:moveTo>
                        <a:lnTo>
                          <a:pt x="1188" y="676"/>
                        </a:lnTo>
                        <a:lnTo>
                          <a:pt x="1182" y="676"/>
                        </a:lnTo>
                        <a:lnTo>
                          <a:pt x="1178" y="676"/>
                        </a:lnTo>
                        <a:lnTo>
                          <a:pt x="1172" y="690"/>
                        </a:lnTo>
                        <a:lnTo>
                          <a:pt x="1168" y="708"/>
                        </a:lnTo>
                        <a:lnTo>
                          <a:pt x="1176" y="710"/>
                        </a:lnTo>
                        <a:lnTo>
                          <a:pt x="1176" y="704"/>
                        </a:lnTo>
                        <a:lnTo>
                          <a:pt x="1172" y="702"/>
                        </a:lnTo>
                        <a:lnTo>
                          <a:pt x="1172" y="698"/>
                        </a:lnTo>
                        <a:lnTo>
                          <a:pt x="1180" y="694"/>
                        </a:lnTo>
                        <a:lnTo>
                          <a:pt x="1180" y="690"/>
                        </a:lnTo>
                        <a:lnTo>
                          <a:pt x="1180" y="684"/>
                        </a:lnTo>
                        <a:lnTo>
                          <a:pt x="1180" y="682"/>
                        </a:lnTo>
                        <a:lnTo>
                          <a:pt x="1188" y="676"/>
                        </a:lnTo>
                        <a:lnTo>
                          <a:pt x="1194" y="674"/>
                        </a:lnTo>
                        <a:lnTo>
                          <a:pt x="1190" y="674"/>
                        </a:lnTo>
                        <a:lnTo>
                          <a:pt x="1190" y="674"/>
                        </a:lnTo>
                        <a:lnTo>
                          <a:pt x="1190" y="674"/>
                        </a:lnTo>
                        <a:close/>
                        <a:moveTo>
                          <a:pt x="1252" y="672"/>
                        </a:moveTo>
                        <a:lnTo>
                          <a:pt x="1252" y="672"/>
                        </a:lnTo>
                        <a:lnTo>
                          <a:pt x="1254" y="680"/>
                        </a:lnTo>
                        <a:lnTo>
                          <a:pt x="1258" y="680"/>
                        </a:lnTo>
                        <a:lnTo>
                          <a:pt x="1258" y="676"/>
                        </a:lnTo>
                        <a:lnTo>
                          <a:pt x="1254" y="674"/>
                        </a:lnTo>
                        <a:lnTo>
                          <a:pt x="1252" y="672"/>
                        </a:lnTo>
                        <a:lnTo>
                          <a:pt x="1252" y="672"/>
                        </a:lnTo>
                        <a:lnTo>
                          <a:pt x="1252" y="672"/>
                        </a:lnTo>
                        <a:close/>
                        <a:moveTo>
                          <a:pt x="1164" y="658"/>
                        </a:moveTo>
                        <a:lnTo>
                          <a:pt x="1164" y="658"/>
                        </a:lnTo>
                        <a:lnTo>
                          <a:pt x="1162" y="662"/>
                        </a:lnTo>
                        <a:lnTo>
                          <a:pt x="1162" y="664"/>
                        </a:lnTo>
                        <a:lnTo>
                          <a:pt x="1164" y="658"/>
                        </a:lnTo>
                        <a:lnTo>
                          <a:pt x="1168" y="658"/>
                        </a:lnTo>
                        <a:lnTo>
                          <a:pt x="1164" y="658"/>
                        </a:lnTo>
                        <a:lnTo>
                          <a:pt x="1164" y="658"/>
                        </a:lnTo>
                        <a:lnTo>
                          <a:pt x="1164" y="658"/>
                        </a:lnTo>
                        <a:close/>
                        <a:moveTo>
                          <a:pt x="1122" y="610"/>
                        </a:moveTo>
                        <a:lnTo>
                          <a:pt x="1122" y="614"/>
                        </a:lnTo>
                        <a:lnTo>
                          <a:pt x="1136" y="626"/>
                        </a:lnTo>
                        <a:lnTo>
                          <a:pt x="1144" y="628"/>
                        </a:lnTo>
                        <a:lnTo>
                          <a:pt x="1154" y="630"/>
                        </a:lnTo>
                        <a:lnTo>
                          <a:pt x="1160" y="632"/>
                        </a:lnTo>
                        <a:lnTo>
                          <a:pt x="1160" y="630"/>
                        </a:lnTo>
                        <a:lnTo>
                          <a:pt x="1158" y="628"/>
                        </a:lnTo>
                        <a:lnTo>
                          <a:pt x="1142" y="618"/>
                        </a:lnTo>
                        <a:lnTo>
                          <a:pt x="1122" y="610"/>
                        </a:lnTo>
                        <a:lnTo>
                          <a:pt x="1122" y="610"/>
                        </a:lnTo>
                        <a:lnTo>
                          <a:pt x="1122" y="610"/>
                        </a:lnTo>
                        <a:close/>
                        <a:moveTo>
                          <a:pt x="256" y="610"/>
                        </a:moveTo>
                        <a:lnTo>
                          <a:pt x="256" y="610"/>
                        </a:lnTo>
                        <a:lnTo>
                          <a:pt x="258" y="618"/>
                        </a:lnTo>
                        <a:lnTo>
                          <a:pt x="264" y="620"/>
                        </a:lnTo>
                        <a:lnTo>
                          <a:pt x="262" y="618"/>
                        </a:lnTo>
                        <a:lnTo>
                          <a:pt x="256" y="610"/>
                        </a:lnTo>
                        <a:lnTo>
                          <a:pt x="256" y="610"/>
                        </a:lnTo>
                        <a:lnTo>
                          <a:pt x="256" y="610"/>
                        </a:lnTo>
                        <a:close/>
                        <a:moveTo>
                          <a:pt x="772" y="600"/>
                        </a:moveTo>
                        <a:lnTo>
                          <a:pt x="772" y="600"/>
                        </a:lnTo>
                        <a:lnTo>
                          <a:pt x="782" y="610"/>
                        </a:lnTo>
                        <a:lnTo>
                          <a:pt x="784" y="614"/>
                        </a:lnTo>
                        <a:lnTo>
                          <a:pt x="784" y="618"/>
                        </a:lnTo>
                        <a:lnTo>
                          <a:pt x="780" y="618"/>
                        </a:lnTo>
                        <a:lnTo>
                          <a:pt x="774" y="618"/>
                        </a:lnTo>
                        <a:lnTo>
                          <a:pt x="772" y="614"/>
                        </a:lnTo>
                        <a:lnTo>
                          <a:pt x="772" y="612"/>
                        </a:lnTo>
                        <a:lnTo>
                          <a:pt x="770" y="612"/>
                        </a:lnTo>
                        <a:lnTo>
                          <a:pt x="768" y="612"/>
                        </a:lnTo>
                        <a:lnTo>
                          <a:pt x="770" y="602"/>
                        </a:lnTo>
                        <a:lnTo>
                          <a:pt x="772" y="600"/>
                        </a:lnTo>
                        <a:lnTo>
                          <a:pt x="772" y="600"/>
                        </a:lnTo>
                        <a:lnTo>
                          <a:pt x="772" y="600"/>
                        </a:lnTo>
                        <a:close/>
                        <a:moveTo>
                          <a:pt x="218" y="592"/>
                        </a:moveTo>
                        <a:lnTo>
                          <a:pt x="228" y="592"/>
                        </a:lnTo>
                        <a:lnTo>
                          <a:pt x="226" y="600"/>
                        </a:lnTo>
                        <a:lnTo>
                          <a:pt x="212" y="600"/>
                        </a:lnTo>
                        <a:lnTo>
                          <a:pt x="210" y="594"/>
                        </a:lnTo>
                        <a:lnTo>
                          <a:pt x="218" y="592"/>
                        </a:lnTo>
                        <a:lnTo>
                          <a:pt x="218" y="592"/>
                        </a:lnTo>
                        <a:lnTo>
                          <a:pt x="218" y="592"/>
                        </a:lnTo>
                        <a:close/>
                        <a:moveTo>
                          <a:pt x="1006" y="580"/>
                        </a:moveTo>
                        <a:lnTo>
                          <a:pt x="1006" y="580"/>
                        </a:lnTo>
                        <a:lnTo>
                          <a:pt x="1008" y="580"/>
                        </a:lnTo>
                        <a:lnTo>
                          <a:pt x="1008" y="582"/>
                        </a:lnTo>
                        <a:lnTo>
                          <a:pt x="1004" y="590"/>
                        </a:lnTo>
                        <a:lnTo>
                          <a:pt x="998" y="594"/>
                        </a:lnTo>
                        <a:lnTo>
                          <a:pt x="996" y="596"/>
                        </a:lnTo>
                        <a:lnTo>
                          <a:pt x="990" y="596"/>
                        </a:lnTo>
                        <a:lnTo>
                          <a:pt x="992" y="592"/>
                        </a:lnTo>
                        <a:lnTo>
                          <a:pt x="1006" y="580"/>
                        </a:lnTo>
                        <a:lnTo>
                          <a:pt x="1006" y="580"/>
                        </a:lnTo>
                        <a:lnTo>
                          <a:pt x="1006" y="580"/>
                        </a:lnTo>
                        <a:close/>
                        <a:moveTo>
                          <a:pt x="1244" y="572"/>
                        </a:moveTo>
                        <a:lnTo>
                          <a:pt x="1244" y="572"/>
                        </a:lnTo>
                        <a:lnTo>
                          <a:pt x="1240" y="574"/>
                        </a:lnTo>
                        <a:lnTo>
                          <a:pt x="1236" y="580"/>
                        </a:lnTo>
                        <a:lnTo>
                          <a:pt x="1234" y="584"/>
                        </a:lnTo>
                        <a:lnTo>
                          <a:pt x="1226" y="584"/>
                        </a:lnTo>
                        <a:lnTo>
                          <a:pt x="1226" y="590"/>
                        </a:lnTo>
                        <a:lnTo>
                          <a:pt x="1226" y="594"/>
                        </a:lnTo>
                        <a:lnTo>
                          <a:pt x="1222" y="610"/>
                        </a:lnTo>
                        <a:lnTo>
                          <a:pt x="1216" y="622"/>
                        </a:lnTo>
                        <a:lnTo>
                          <a:pt x="1224" y="622"/>
                        </a:lnTo>
                        <a:lnTo>
                          <a:pt x="1224" y="628"/>
                        </a:lnTo>
                        <a:lnTo>
                          <a:pt x="1222" y="628"/>
                        </a:lnTo>
                        <a:lnTo>
                          <a:pt x="1222" y="632"/>
                        </a:lnTo>
                        <a:lnTo>
                          <a:pt x="1218" y="632"/>
                        </a:lnTo>
                        <a:lnTo>
                          <a:pt x="1216" y="630"/>
                        </a:lnTo>
                        <a:lnTo>
                          <a:pt x="1216" y="628"/>
                        </a:lnTo>
                        <a:lnTo>
                          <a:pt x="1212" y="628"/>
                        </a:lnTo>
                        <a:lnTo>
                          <a:pt x="1212" y="630"/>
                        </a:lnTo>
                        <a:lnTo>
                          <a:pt x="1212" y="636"/>
                        </a:lnTo>
                        <a:lnTo>
                          <a:pt x="1208" y="636"/>
                        </a:lnTo>
                        <a:lnTo>
                          <a:pt x="1206" y="638"/>
                        </a:lnTo>
                        <a:lnTo>
                          <a:pt x="1208" y="640"/>
                        </a:lnTo>
                        <a:lnTo>
                          <a:pt x="1200" y="654"/>
                        </a:lnTo>
                        <a:lnTo>
                          <a:pt x="1198" y="658"/>
                        </a:lnTo>
                        <a:lnTo>
                          <a:pt x="1200" y="662"/>
                        </a:lnTo>
                        <a:lnTo>
                          <a:pt x="1204" y="662"/>
                        </a:lnTo>
                        <a:lnTo>
                          <a:pt x="1206" y="658"/>
                        </a:lnTo>
                        <a:lnTo>
                          <a:pt x="1208" y="658"/>
                        </a:lnTo>
                        <a:lnTo>
                          <a:pt x="1216" y="656"/>
                        </a:lnTo>
                        <a:lnTo>
                          <a:pt x="1224" y="658"/>
                        </a:lnTo>
                        <a:lnTo>
                          <a:pt x="1234" y="658"/>
                        </a:lnTo>
                        <a:lnTo>
                          <a:pt x="1236" y="658"/>
                        </a:lnTo>
                        <a:lnTo>
                          <a:pt x="1240" y="658"/>
                        </a:lnTo>
                        <a:lnTo>
                          <a:pt x="1244" y="656"/>
                        </a:lnTo>
                        <a:lnTo>
                          <a:pt x="1242" y="658"/>
                        </a:lnTo>
                        <a:lnTo>
                          <a:pt x="1244" y="658"/>
                        </a:lnTo>
                        <a:lnTo>
                          <a:pt x="1260" y="656"/>
                        </a:lnTo>
                        <a:lnTo>
                          <a:pt x="1264" y="656"/>
                        </a:lnTo>
                        <a:lnTo>
                          <a:pt x="1262" y="658"/>
                        </a:lnTo>
                        <a:lnTo>
                          <a:pt x="1262" y="662"/>
                        </a:lnTo>
                        <a:lnTo>
                          <a:pt x="1268" y="664"/>
                        </a:lnTo>
                        <a:lnTo>
                          <a:pt x="1268" y="666"/>
                        </a:lnTo>
                        <a:lnTo>
                          <a:pt x="1264" y="668"/>
                        </a:lnTo>
                        <a:lnTo>
                          <a:pt x="1260" y="672"/>
                        </a:lnTo>
                        <a:lnTo>
                          <a:pt x="1262" y="672"/>
                        </a:lnTo>
                        <a:lnTo>
                          <a:pt x="1262" y="674"/>
                        </a:lnTo>
                        <a:lnTo>
                          <a:pt x="1264" y="674"/>
                        </a:lnTo>
                        <a:lnTo>
                          <a:pt x="1268" y="674"/>
                        </a:lnTo>
                        <a:lnTo>
                          <a:pt x="1276" y="664"/>
                        </a:lnTo>
                        <a:lnTo>
                          <a:pt x="1280" y="656"/>
                        </a:lnTo>
                        <a:lnTo>
                          <a:pt x="1286" y="658"/>
                        </a:lnTo>
                        <a:lnTo>
                          <a:pt x="1288" y="658"/>
                        </a:lnTo>
                        <a:lnTo>
                          <a:pt x="1288" y="664"/>
                        </a:lnTo>
                        <a:lnTo>
                          <a:pt x="1286" y="666"/>
                        </a:lnTo>
                        <a:lnTo>
                          <a:pt x="1286" y="668"/>
                        </a:lnTo>
                        <a:lnTo>
                          <a:pt x="1286" y="672"/>
                        </a:lnTo>
                        <a:lnTo>
                          <a:pt x="1288" y="676"/>
                        </a:lnTo>
                        <a:lnTo>
                          <a:pt x="1290" y="674"/>
                        </a:lnTo>
                        <a:lnTo>
                          <a:pt x="1290" y="668"/>
                        </a:lnTo>
                        <a:lnTo>
                          <a:pt x="1296" y="668"/>
                        </a:lnTo>
                        <a:lnTo>
                          <a:pt x="1296" y="676"/>
                        </a:lnTo>
                        <a:lnTo>
                          <a:pt x="1300" y="676"/>
                        </a:lnTo>
                        <a:lnTo>
                          <a:pt x="1304" y="668"/>
                        </a:lnTo>
                        <a:lnTo>
                          <a:pt x="1306" y="656"/>
                        </a:lnTo>
                        <a:lnTo>
                          <a:pt x="1304" y="658"/>
                        </a:lnTo>
                        <a:lnTo>
                          <a:pt x="1304" y="664"/>
                        </a:lnTo>
                        <a:lnTo>
                          <a:pt x="1300" y="664"/>
                        </a:lnTo>
                        <a:lnTo>
                          <a:pt x="1300" y="662"/>
                        </a:lnTo>
                        <a:lnTo>
                          <a:pt x="1304" y="656"/>
                        </a:lnTo>
                        <a:lnTo>
                          <a:pt x="1306" y="650"/>
                        </a:lnTo>
                        <a:lnTo>
                          <a:pt x="1300" y="650"/>
                        </a:lnTo>
                        <a:lnTo>
                          <a:pt x="1296" y="656"/>
                        </a:lnTo>
                        <a:lnTo>
                          <a:pt x="1296" y="658"/>
                        </a:lnTo>
                        <a:lnTo>
                          <a:pt x="1296" y="662"/>
                        </a:lnTo>
                        <a:lnTo>
                          <a:pt x="1288" y="658"/>
                        </a:lnTo>
                        <a:lnTo>
                          <a:pt x="1296" y="656"/>
                        </a:lnTo>
                        <a:lnTo>
                          <a:pt x="1290" y="648"/>
                        </a:lnTo>
                        <a:lnTo>
                          <a:pt x="1296" y="640"/>
                        </a:lnTo>
                        <a:lnTo>
                          <a:pt x="1288" y="640"/>
                        </a:lnTo>
                        <a:lnTo>
                          <a:pt x="1280" y="644"/>
                        </a:lnTo>
                        <a:lnTo>
                          <a:pt x="1282" y="638"/>
                        </a:lnTo>
                        <a:lnTo>
                          <a:pt x="1280" y="638"/>
                        </a:lnTo>
                        <a:lnTo>
                          <a:pt x="1278" y="640"/>
                        </a:lnTo>
                        <a:lnTo>
                          <a:pt x="1280" y="638"/>
                        </a:lnTo>
                        <a:lnTo>
                          <a:pt x="1278" y="636"/>
                        </a:lnTo>
                        <a:lnTo>
                          <a:pt x="1276" y="632"/>
                        </a:lnTo>
                        <a:lnTo>
                          <a:pt x="1278" y="632"/>
                        </a:lnTo>
                        <a:lnTo>
                          <a:pt x="1280" y="626"/>
                        </a:lnTo>
                        <a:lnTo>
                          <a:pt x="1280" y="622"/>
                        </a:lnTo>
                        <a:lnTo>
                          <a:pt x="1278" y="620"/>
                        </a:lnTo>
                        <a:lnTo>
                          <a:pt x="1276" y="620"/>
                        </a:lnTo>
                        <a:lnTo>
                          <a:pt x="1276" y="622"/>
                        </a:lnTo>
                        <a:lnTo>
                          <a:pt x="1270" y="622"/>
                        </a:lnTo>
                        <a:lnTo>
                          <a:pt x="1264" y="620"/>
                        </a:lnTo>
                        <a:lnTo>
                          <a:pt x="1262" y="620"/>
                        </a:lnTo>
                        <a:lnTo>
                          <a:pt x="1262" y="622"/>
                        </a:lnTo>
                        <a:lnTo>
                          <a:pt x="1262" y="626"/>
                        </a:lnTo>
                        <a:lnTo>
                          <a:pt x="1260" y="626"/>
                        </a:lnTo>
                        <a:lnTo>
                          <a:pt x="1252" y="626"/>
                        </a:lnTo>
                        <a:lnTo>
                          <a:pt x="1244" y="622"/>
                        </a:lnTo>
                        <a:lnTo>
                          <a:pt x="1250" y="614"/>
                        </a:lnTo>
                        <a:lnTo>
                          <a:pt x="1250" y="612"/>
                        </a:lnTo>
                        <a:lnTo>
                          <a:pt x="1244" y="610"/>
                        </a:lnTo>
                        <a:lnTo>
                          <a:pt x="1244" y="608"/>
                        </a:lnTo>
                        <a:lnTo>
                          <a:pt x="1234" y="618"/>
                        </a:lnTo>
                        <a:lnTo>
                          <a:pt x="1234" y="608"/>
                        </a:lnTo>
                        <a:lnTo>
                          <a:pt x="1234" y="604"/>
                        </a:lnTo>
                        <a:lnTo>
                          <a:pt x="1236" y="600"/>
                        </a:lnTo>
                        <a:lnTo>
                          <a:pt x="1244" y="594"/>
                        </a:lnTo>
                        <a:lnTo>
                          <a:pt x="1242" y="590"/>
                        </a:lnTo>
                        <a:lnTo>
                          <a:pt x="1242" y="586"/>
                        </a:lnTo>
                        <a:lnTo>
                          <a:pt x="1244" y="584"/>
                        </a:lnTo>
                        <a:lnTo>
                          <a:pt x="1250" y="584"/>
                        </a:lnTo>
                        <a:lnTo>
                          <a:pt x="1244" y="576"/>
                        </a:lnTo>
                        <a:lnTo>
                          <a:pt x="1250" y="576"/>
                        </a:lnTo>
                        <a:lnTo>
                          <a:pt x="1252" y="572"/>
                        </a:lnTo>
                        <a:lnTo>
                          <a:pt x="1248" y="572"/>
                        </a:lnTo>
                        <a:lnTo>
                          <a:pt x="1244" y="572"/>
                        </a:lnTo>
                        <a:lnTo>
                          <a:pt x="1244" y="568"/>
                        </a:lnTo>
                        <a:lnTo>
                          <a:pt x="1244" y="572"/>
                        </a:lnTo>
                        <a:lnTo>
                          <a:pt x="1244" y="572"/>
                        </a:lnTo>
                        <a:lnTo>
                          <a:pt x="1244" y="572"/>
                        </a:lnTo>
                        <a:close/>
                        <a:moveTo>
                          <a:pt x="1052" y="536"/>
                        </a:moveTo>
                        <a:lnTo>
                          <a:pt x="1052" y="536"/>
                        </a:lnTo>
                        <a:lnTo>
                          <a:pt x="1054" y="536"/>
                        </a:lnTo>
                        <a:lnTo>
                          <a:pt x="1054" y="538"/>
                        </a:lnTo>
                        <a:lnTo>
                          <a:pt x="1054" y="544"/>
                        </a:lnTo>
                        <a:lnTo>
                          <a:pt x="1050" y="548"/>
                        </a:lnTo>
                        <a:lnTo>
                          <a:pt x="1046" y="548"/>
                        </a:lnTo>
                        <a:lnTo>
                          <a:pt x="1046" y="546"/>
                        </a:lnTo>
                        <a:lnTo>
                          <a:pt x="1046" y="540"/>
                        </a:lnTo>
                        <a:lnTo>
                          <a:pt x="1050" y="538"/>
                        </a:lnTo>
                        <a:lnTo>
                          <a:pt x="1052" y="536"/>
                        </a:lnTo>
                        <a:lnTo>
                          <a:pt x="1052" y="536"/>
                        </a:lnTo>
                        <a:lnTo>
                          <a:pt x="1052" y="536"/>
                        </a:lnTo>
                        <a:close/>
                        <a:moveTo>
                          <a:pt x="1126" y="528"/>
                        </a:moveTo>
                        <a:lnTo>
                          <a:pt x="1126" y="528"/>
                        </a:lnTo>
                        <a:lnTo>
                          <a:pt x="1128" y="530"/>
                        </a:lnTo>
                        <a:lnTo>
                          <a:pt x="1132" y="536"/>
                        </a:lnTo>
                        <a:lnTo>
                          <a:pt x="1134" y="538"/>
                        </a:lnTo>
                        <a:lnTo>
                          <a:pt x="1132" y="536"/>
                        </a:lnTo>
                        <a:lnTo>
                          <a:pt x="1132" y="538"/>
                        </a:lnTo>
                        <a:lnTo>
                          <a:pt x="1128" y="538"/>
                        </a:lnTo>
                        <a:lnTo>
                          <a:pt x="1126" y="532"/>
                        </a:lnTo>
                        <a:lnTo>
                          <a:pt x="1126" y="528"/>
                        </a:lnTo>
                        <a:lnTo>
                          <a:pt x="1126" y="528"/>
                        </a:lnTo>
                        <a:lnTo>
                          <a:pt x="1126" y="528"/>
                        </a:lnTo>
                        <a:close/>
                        <a:moveTo>
                          <a:pt x="1068" y="510"/>
                        </a:moveTo>
                        <a:lnTo>
                          <a:pt x="1068" y="510"/>
                        </a:lnTo>
                        <a:lnTo>
                          <a:pt x="1068" y="512"/>
                        </a:lnTo>
                        <a:lnTo>
                          <a:pt x="1068" y="518"/>
                        </a:lnTo>
                        <a:lnTo>
                          <a:pt x="1060" y="518"/>
                        </a:lnTo>
                        <a:lnTo>
                          <a:pt x="1060" y="514"/>
                        </a:lnTo>
                        <a:lnTo>
                          <a:pt x="1062" y="512"/>
                        </a:lnTo>
                        <a:lnTo>
                          <a:pt x="1068" y="510"/>
                        </a:lnTo>
                        <a:lnTo>
                          <a:pt x="1068" y="510"/>
                        </a:lnTo>
                        <a:lnTo>
                          <a:pt x="1068" y="510"/>
                        </a:lnTo>
                        <a:close/>
                        <a:moveTo>
                          <a:pt x="1064" y="360"/>
                        </a:moveTo>
                        <a:lnTo>
                          <a:pt x="1068" y="364"/>
                        </a:lnTo>
                        <a:lnTo>
                          <a:pt x="1070" y="364"/>
                        </a:lnTo>
                        <a:lnTo>
                          <a:pt x="1068" y="364"/>
                        </a:lnTo>
                        <a:lnTo>
                          <a:pt x="1064" y="360"/>
                        </a:lnTo>
                        <a:lnTo>
                          <a:pt x="1064" y="360"/>
                        </a:lnTo>
                        <a:lnTo>
                          <a:pt x="1064" y="360"/>
                        </a:lnTo>
                        <a:close/>
                        <a:moveTo>
                          <a:pt x="1108" y="342"/>
                        </a:moveTo>
                        <a:lnTo>
                          <a:pt x="1108" y="346"/>
                        </a:lnTo>
                        <a:lnTo>
                          <a:pt x="1114" y="346"/>
                        </a:lnTo>
                        <a:lnTo>
                          <a:pt x="1116" y="342"/>
                        </a:lnTo>
                        <a:lnTo>
                          <a:pt x="1114" y="342"/>
                        </a:lnTo>
                        <a:lnTo>
                          <a:pt x="1108" y="342"/>
                        </a:lnTo>
                        <a:lnTo>
                          <a:pt x="1108" y="342"/>
                        </a:lnTo>
                        <a:lnTo>
                          <a:pt x="1108" y="342"/>
                        </a:lnTo>
                        <a:close/>
                        <a:moveTo>
                          <a:pt x="906" y="156"/>
                        </a:moveTo>
                        <a:lnTo>
                          <a:pt x="906" y="162"/>
                        </a:lnTo>
                        <a:lnTo>
                          <a:pt x="914" y="160"/>
                        </a:lnTo>
                        <a:lnTo>
                          <a:pt x="906" y="156"/>
                        </a:lnTo>
                        <a:lnTo>
                          <a:pt x="906" y="156"/>
                        </a:lnTo>
                        <a:lnTo>
                          <a:pt x="906" y="156"/>
                        </a:lnTo>
                        <a:close/>
                        <a:moveTo>
                          <a:pt x="194" y="568"/>
                        </a:moveTo>
                        <a:lnTo>
                          <a:pt x="194" y="568"/>
                        </a:lnTo>
                        <a:lnTo>
                          <a:pt x="194" y="572"/>
                        </a:lnTo>
                        <a:lnTo>
                          <a:pt x="198" y="572"/>
                        </a:lnTo>
                        <a:lnTo>
                          <a:pt x="200" y="568"/>
                        </a:lnTo>
                        <a:lnTo>
                          <a:pt x="194" y="568"/>
                        </a:lnTo>
                        <a:lnTo>
                          <a:pt x="194" y="568"/>
                        </a:lnTo>
                        <a:lnTo>
                          <a:pt x="194" y="568"/>
                        </a:lnTo>
                        <a:close/>
                        <a:moveTo>
                          <a:pt x="612" y="564"/>
                        </a:moveTo>
                        <a:lnTo>
                          <a:pt x="612" y="564"/>
                        </a:lnTo>
                        <a:lnTo>
                          <a:pt x="618" y="568"/>
                        </a:lnTo>
                        <a:lnTo>
                          <a:pt x="624" y="580"/>
                        </a:lnTo>
                        <a:lnTo>
                          <a:pt x="630" y="596"/>
                        </a:lnTo>
                        <a:lnTo>
                          <a:pt x="626" y="602"/>
                        </a:lnTo>
                        <a:lnTo>
                          <a:pt x="624" y="592"/>
                        </a:lnTo>
                        <a:lnTo>
                          <a:pt x="620" y="584"/>
                        </a:lnTo>
                        <a:lnTo>
                          <a:pt x="612" y="576"/>
                        </a:lnTo>
                        <a:lnTo>
                          <a:pt x="610" y="568"/>
                        </a:lnTo>
                        <a:lnTo>
                          <a:pt x="610" y="566"/>
                        </a:lnTo>
                        <a:lnTo>
                          <a:pt x="610" y="564"/>
                        </a:lnTo>
                        <a:lnTo>
                          <a:pt x="612" y="564"/>
                        </a:lnTo>
                        <a:lnTo>
                          <a:pt x="612" y="564"/>
                        </a:lnTo>
                        <a:lnTo>
                          <a:pt x="612" y="564"/>
                        </a:lnTo>
                        <a:close/>
                        <a:moveTo>
                          <a:pt x="872" y="540"/>
                        </a:moveTo>
                        <a:lnTo>
                          <a:pt x="872" y="548"/>
                        </a:lnTo>
                        <a:lnTo>
                          <a:pt x="886" y="550"/>
                        </a:lnTo>
                        <a:lnTo>
                          <a:pt x="886" y="548"/>
                        </a:lnTo>
                        <a:lnTo>
                          <a:pt x="882" y="546"/>
                        </a:lnTo>
                        <a:lnTo>
                          <a:pt x="880" y="546"/>
                        </a:lnTo>
                        <a:lnTo>
                          <a:pt x="878" y="540"/>
                        </a:lnTo>
                        <a:lnTo>
                          <a:pt x="874" y="540"/>
                        </a:lnTo>
                        <a:lnTo>
                          <a:pt x="872" y="540"/>
                        </a:lnTo>
                        <a:lnTo>
                          <a:pt x="872" y="540"/>
                        </a:lnTo>
                        <a:lnTo>
                          <a:pt x="872" y="540"/>
                        </a:lnTo>
                        <a:close/>
                        <a:moveTo>
                          <a:pt x="600" y="530"/>
                        </a:moveTo>
                        <a:lnTo>
                          <a:pt x="600" y="530"/>
                        </a:lnTo>
                        <a:lnTo>
                          <a:pt x="602" y="536"/>
                        </a:lnTo>
                        <a:lnTo>
                          <a:pt x="608" y="540"/>
                        </a:lnTo>
                        <a:lnTo>
                          <a:pt x="608" y="546"/>
                        </a:lnTo>
                        <a:lnTo>
                          <a:pt x="606" y="548"/>
                        </a:lnTo>
                        <a:lnTo>
                          <a:pt x="606" y="566"/>
                        </a:lnTo>
                        <a:lnTo>
                          <a:pt x="602" y="564"/>
                        </a:lnTo>
                        <a:lnTo>
                          <a:pt x="598" y="564"/>
                        </a:lnTo>
                        <a:lnTo>
                          <a:pt x="600" y="554"/>
                        </a:lnTo>
                        <a:lnTo>
                          <a:pt x="598" y="544"/>
                        </a:lnTo>
                        <a:lnTo>
                          <a:pt x="590" y="536"/>
                        </a:lnTo>
                        <a:lnTo>
                          <a:pt x="596" y="536"/>
                        </a:lnTo>
                        <a:lnTo>
                          <a:pt x="598" y="536"/>
                        </a:lnTo>
                        <a:lnTo>
                          <a:pt x="600" y="532"/>
                        </a:lnTo>
                        <a:lnTo>
                          <a:pt x="600" y="530"/>
                        </a:lnTo>
                        <a:lnTo>
                          <a:pt x="600" y="530"/>
                        </a:lnTo>
                        <a:lnTo>
                          <a:pt x="600" y="530"/>
                        </a:lnTo>
                        <a:close/>
                        <a:moveTo>
                          <a:pt x="168" y="528"/>
                        </a:moveTo>
                        <a:lnTo>
                          <a:pt x="168" y="528"/>
                        </a:lnTo>
                        <a:lnTo>
                          <a:pt x="166" y="530"/>
                        </a:lnTo>
                        <a:lnTo>
                          <a:pt x="172" y="532"/>
                        </a:lnTo>
                        <a:lnTo>
                          <a:pt x="172" y="528"/>
                        </a:lnTo>
                        <a:lnTo>
                          <a:pt x="168" y="528"/>
                        </a:lnTo>
                        <a:lnTo>
                          <a:pt x="168" y="528"/>
                        </a:lnTo>
                        <a:lnTo>
                          <a:pt x="168" y="528"/>
                        </a:lnTo>
                        <a:close/>
                        <a:moveTo>
                          <a:pt x="130" y="526"/>
                        </a:moveTo>
                        <a:lnTo>
                          <a:pt x="130" y="526"/>
                        </a:lnTo>
                        <a:lnTo>
                          <a:pt x="132" y="538"/>
                        </a:lnTo>
                        <a:lnTo>
                          <a:pt x="136" y="548"/>
                        </a:lnTo>
                        <a:lnTo>
                          <a:pt x="140" y="546"/>
                        </a:lnTo>
                        <a:lnTo>
                          <a:pt x="146" y="544"/>
                        </a:lnTo>
                        <a:lnTo>
                          <a:pt x="140" y="550"/>
                        </a:lnTo>
                        <a:lnTo>
                          <a:pt x="140" y="554"/>
                        </a:lnTo>
                        <a:lnTo>
                          <a:pt x="144" y="558"/>
                        </a:lnTo>
                        <a:lnTo>
                          <a:pt x="148" y="564"/>
                        </a:lnTo>
                        <a:lnTo>
                          <a:pt x="154" y="566"/>
                        </a:lnTo>
                        <a:lnTo>
                          <a:pt x="156" y="568"/>
                        </a:lnTo>
                        <a:lnTo>
                          <a:pt x="154" y="556"/>
                        </a:lnTo>
                        <a:lnTo>
                          <a:pt x="150" y="546"/>
                        </a:lnTo>
                        <a:lnTo>
                          <a:pt x="146" y="544"/>
                        </a:lnTo>
                        <a:lnTo>
                          <a:pt x="146" y="532"/>
                        </a:lnTo>
                        <a:lnTo>
                          <a:pt x="148" y="526"/>
                        </a:lnTo>
                        <a:lnTo>
                          <a:pt x="140" y="528"/>
                        </a:lnTo>
                        <a:lnTo>
                          <a:pt x="136" y="530"/>
                        </a:lnTo>
                        <a:lnTo>
                          <a:pt x="136" y="528"/>
                        </a:lnTo>
                        <a:lnTo>
                          <a:pt x="132" y="526"/>
                        </a:lnTo>
                        <a:lnTo>
                          <a:pt x="130" y="526"/>
                        </a:lnTo>
                        <a:lnTo>
                          <a:pt x="130" y="526"/>
                        </a:lnTo>
                        <a:lnTo>
                          <a:pt x="130" y="526"/>
                        </a:lnTo>
                        <a:close/>
                        <a:moveTo>
                          <a:pt x="628" y="508"/>
                        </a:moveTo>
                        <a:lnTo>
                          <a:pt x="628" y="508"/>
                        </a:lnTo>
                        <a:lnTo>
                          <a:pt x="628" y="512"/>
                        </a:lnTo>
                        <a:lnTo>
                          <a:pt x="630" y="510"/>
                        </a:lnTo>
                        <a:lnTo>
                          <a:pt x="630" y="512"/>
                        </a:lnTo>
                        <a:lnTo>
                          <a:pt x="630" y="526"/>
                        </a:lnTo>
                        <a:lnTo>
                          <a:pt x="630" y="530"/>
                        </a:lnTo>
                        <a:lnTo>
                          <a:pt x="636" y="538"/>
                        </a:lnTo>
                        <a:lnTo>
                          <a:pt x="644" y="548"/>
                        </a:lnTo>
                        <a:lnTo>
                          <a:pt x="644" y="554"/>
                        </a:lnTo>
                        <a:lnTo>
                          <a:pt x="644" y="556"/>
                        </a:lnTo>
                        <a:lnTo>
                          <a:pt x="648" y="566"/>
                        </a:lnTo>
                        <a:lnTo>
                          <a:pt x="654" y="572"/>
                        </a:lnTo>
                        <a:lnTo>
                          <a:pt x="660" y="572"/>
                        </a:lnTo>
                        <a:lnTo>
                          <a:pt x="662" y="572"/>
                        </a:lnTo>
                        <a:lnTo>
                          <a:pt x="660" y="574"/>
                        </a:lnTo>
                        <a:lnTo>
                          <a:pt x="656" y="576"/>
                        </a:lnTo>
                        <a:lnTo>
                          <a:pt x="656" y="582"/>
                        </a:lnTo>
                        <a:lnTo>
                          <a:pt x="656" y="584"/>
                        </a:lnTo>
                        <a:lnTo>
                          <a:pt x="660" y="592"/>
                        </a:lnTo>
                        <a:lnTo>
                          <a:pt x="656" y="592"/>
                        </a:lnTo>
                        <a:lnTo>
                          <a:pt x="654" y="590"/>
                        </a:lnTo>
                        <a:lnTo>
                          <a:pt x="654" y="594"/>
                        </a:lnTo>
                        <a:lnTo>
                          <a:pt x="652" y="594"/>
                        </a:lnTo>
                        <a:lnTo>
                          <a:pt x="648" y="594"/>
                        </a:lnTo>
                        <a:lnTo>
                          <a:pt x="646" y="584"/>
                        </a:lnTo>
                        <a:lnTo>
                          <a:pt x="648" y="572"/>
                        </a:lnTo>
                        <a:lnTo>
                          <a:pt x="644" y="568"/>
                        </a:lnTo>
                        <a:lnTo>
                          <a:pt x="644" y="566"/>
                        </a:lnTo>
                        <a:lnTo>
                          <a:pt x="638" y="566"/>
                        </a:lnTo>
                        <a:lnTo>
                          <a:pt x="634" y="566"/>
                        </a:lnTo>
                        <a:lnTo>
                          <a:pt x="636" y="554"/>
                        </a:lnTo>
                        <a:lnTo>
                          <a:pt x="634" y="554"/>
                        </a:lnTo>
                        <a:lnTo>
                          <a:pt x="630" y="556"/>
                        </a:lnTo>
                        <a:lnTo>
                          <a:pt x="630" y="554"/>
                        </a:lnTo>
                        <a:lnTo>
                          <a:pt x="628" y="550"/>
                        </a:lnTo>
                        <a:lnTo>
                          <a:pt x="624" y="548"/>
                        </a:lnTo>
                        <a:lnTo>
                          <a:pt x="616" y="544"/>
                        </a:lnTo>
                        <a:lnTo>
                          <a:pt x="618" y="536"/>
                        </a:lnTo>
                        <a:lnTo>
                          <a:pt x="612" y="536"/>
                        </a:lnTo>
                        <a:lnTo>
                          <a:pt x="612" y="532"/>
                        </a:lnTo>
                        <a:lnTo>
                          <a:pt x="610" y="532"/>
                        </a:lnTo>
                        <a:lnTo>
                          <a:pt x="610" y="530"/>
                        </a:lnTo>
                        <a:lnTo>
                          <a:pt x="610" y="528"/>
                        </a:lnTo>
                        <a:lnTo>
                          <a:pt x="618" y="514"/>
                        </a:lnTo>
                        <a:lnTo>
                          <a:pt x="620" y="518"/>
                        </a:lnTo>
                        <a:lnTo>
                          <a:pt x="624" y="518"/>
                        </a:lnTo>
                        <a:lnTo>
                          <a:pt x="626" y="518"/>
                        </a:lnTo>
                        <a:lnTo>
                          <a:pt x="626" y="512"/>
                        </a:lnTo>
                        <a:lnTo>
                          <a:pt x="626" y="510"/>
                        </a:lnTo>
                        <a:lnTo>
                          <a:pt x="628" y="508"/>
                        </a:lnTo>
                        <a:lnTo>
                          <a:pt x="628" y="508"/>
                        </a:lnTo>
                        <a:lnTo>
                          <a:pt x="628" y="508"/>
                        </a:lnTo>
                        <a:close/>
                        <a:moveTo>
                          <a:pt x="996" y="472"/>
                        </a:moveTo>
                        <a:lnTo>
                          <a:pt x="996" y="472"/>
                        </a:lnTo>
                        <a:lnTo>
                          <a:pt x="992" y="478"/>
                        </a:lnTo>
                        <a:lnTo>
                          <a:pt x="990" y="478"/>
                        </a:lnTo>
                        <a:lnTo>
                          <a:pt x="990" y="476"/>
                        </a:lnTo>
                        <a:lnTo>
                          <a:pt x="996" y="472"/>
                        </a:lnTo>
                        <a:lnTo>
                          <a:pt x="996" y="472"/>
                        </a:lnTo>
                        <a:lnTo>
                          <a:pt x="996" y="472"/>
                        </a:lnTo>
                        <a:close/>
                        <a:moveTo>
                          <a:pt x="898" y="464"/>
                        </a:moveTo>
                        <a:lnTo>
                          <a:pt x="898" y="464"/>
                        </a:lnTo>
                        <a:lnTo>
                          <a:pt x="898" y="466"/>
                        </a:lnTo>
                        <a:lnTo>
                          <a:pt x="896" y="468"/>
                        </a:lnTo>
                        <a:lnTo>
                          <a:pt x="898" y="466"/>
                        </a:lnTo>
                        <a:lnTo>
                          <a:pt x="900" y="464"/>
                        </a:lnTo>
                        <a:lnTo>
                          <a:pt x="898" y="464"/>
                        </a:lnTo>
                        <a:lnTo>
                          <a:pt x="898" y="464"/>
                        </a:lnTo>
                        <a:lnTo>
                          <a:pt x="898" y="464"/>
                        </a:lnTo>
                        <a:close/>
                        <a:moveTo>
                          <a:pt x="974" y="460"/>
                        </a:moveTo>
                        <a:lnTo>
                          <a:pt x="974" y="460"/>
                        </a:lnTo>
                        <a:lnTo>
                          <a:pt x="978" y="460"/>
                        </a:lnTo>
                        <a:lnTo>
                          <a:pt x="980" y="464"/>
                        </a:lnTo>
                        <a:lnTo>
                          <a:pt x="978" y="466"/>
                        </a:lnTo>
                        <a:lnTo>
                          <a:pt x="972" y="466"/>
                        </a:lnTo>
                        <a:lnTo>
                          <a:pt x="972" y="464"/>
                        </a:lnTo>
                        <a:lnTo>
                          <a:pt x="972" y="460"/>
                        </a:lnTo>
                        <a:lnTo>
                          <a:pt x="974" y="460"/>
                        </a:lnTo>
                        <a:lnTo>
                          <a:pt x="974" y="460"/>
                        </a:lnTo>
                        <a:lnTo>
                          <a:pt x="974" y="460"/>
                        </a:lnTo>
                        <a:close/>
                        <a:moveTo>
                          <a:pt x="554" y="460"/>
                        </a:moveTo>
                        <a:lnTo>
                          <a:pt x="554" y="460"/>
                        </a:lnTo>
                        <a:lnTo>
                          <a:pt x="556" y="460"/>
                        </a:lnTo>
                        <a:lnTo>
                          <a:pt x="556" y="464"/>
                        </a:lnTo>
                        <a:lnTo>
                          <a:pt x="552" y="466"/>
                        </a:lnTo>
                        <a:lnTo>
                          <a:pt x="552" y="460"/>
                        </a:lnTo>
                        <a:lnTo>
                          <a:pt x="554" y="460"/>
                        </a:lnTo>
                        <a:lnTo>
                          <a:pt x="554" y="460"/>
                        </a:lnTo>
                        <a:lnTo>
                          <a:pt x="554" y="460"/>
                        </a:lnTo>
                        <a:close/>
                        <a:moveTo>
                          <a:pt x="906" y="458"/>
                        </a:moveTo>
                        <a:lnTo>
                          <a:pt x="906" y="458"/>
                        </a:lnTo>
                        <a:lnTo>
                          <a:pt x="906" y="472"/>
                        </a:lnTo>
                        <a:lnTo>
                          <a:pt x="904" y="472"/>
                        </a:lnTo>
                        <a:lnTo>
                          <a:pt x="908" y="474"/>
                        </a:lnTo>
                        <a:lnTo>
                          <a:pt x="908" y="468"/>
                        </a:lnTo>
                        <a:lnTo>
                          <a:pt x="910" y="466"/>
                        </a:lnTo>
                        <a:lnTo>
                          <a:pt x="908" y="460"/>
                        </a:lnTo>
                        <a:lnTo>
                          <a:pt x="906" y="456"/>
                        </a:lnTo>
                        <a:lnTo>
                          <a:pt x="906" y="458"/>
                        </a:lnTo>
                        <a:lnTo>
                          <a:pt x="906" y="458"/>
                        </a:lnTo>
                        <a:lnTo>
                          <a:pt x="906" y="458"/>
                        </a:lnTo>
                        <a:close/>
                        <a:moveTo>
                          <a:pt x="900" y="454"/>
                        </a:moveTo>
                        <a:lnTo>
                          <a:pt x="900" y="454"/>
                        </a:lnTo>
                        <a:lnTo>
                          <a:pt x="898" y="458"/>
                        </a:lnTo>
                        <a:lnTo>
                          <a:pt x="898" y="460"/>
                        </a:lnTo>
                        <a:lnTo>
                          <a:pt x="900" y="460"/>
                        </a:lnTo>
                        <a:lnTo>
                          <a:pt x="904" y="456"/>
                        </a:lnTo>
                        <a:lnTo>
                          <a:pt x="904" y="454"/>
                        </a:lnTo>
                        <a:lnTo>
                          <a:pt x="900" y="454"/>
                        </a:lnTo>
                        <a:lnTo>
                          <a:pt x="900" y="454"/>
                        </a:lnTo>
                        <a:lnTo>
                          <a:pt x="900" y="454"/>
                        </a:lnTo>
                        <a:close/>
                        <a:moveTo>
                          <a:pt x="572" y="422"/>
                        </a:moveTo>
                        <a:lnTo>
                          <a:pt x="572" y="422"/>
                        </a:lnTo>
                        <a:lnTo>
                          <a:pt x="580" y="424"/>
                        </a:lnTo>
                        <a:lnTo>
                          <a:pt x="574" y="440"/>
                        </a:lnTo>
                        <a:lnTo>
                          <a:pt x="570" y="456"/>
                        </a:lnTo>
                        <a:lnTo>
                          <a:pt x="562" y="456"/>
                        </a:lnTo>
                        <a:lnTo>
                          <a:pt x="562" y="448"/>
                        </a:lnTo>
                        <a:lnTo>
                          <a:pt x="562" y="442"/>
                        </a:lnTo>
                        <a:lnTo>
                          <a:pt x="562" y="432"/>
                        </a:lnTo>
                        <a:lnTo>
                          <a:pt x="572" y="422"/>
                        </a:lnTo>
                        <a:lnTo>
                          <a:pt x="572" y="422"/>
                        </a:lnTo>
                        <a:lnTo>
                          <a:pt x="572" y="422"/>
                        </a:lnTo>
                        <a:close/>
                        <a:moveTo>
                          <a:pt x="562" y="410"/>
                        </a:moveTo>
                        <a:lnTo>
                          <a:pt x="562" y="410"/>
                        </a:lnTo>
                        <a:lnTo>
                          <a:pt x="562" y="414"/>
                        </a:lnTo>
                        <a:lnTo>
                          <a:pt x="562" y="418"/>
                        </a:lnTo>
                        <a:lnTo>
                          <a:pt x="562" y="420"/>
                        </a:lnTo>
                        <a:lnTo>
                          <a:pt x="554" y="420"/>
                        </a:lnTo>
                        <a:lnTo>
                          <a:pt x="554" y="414"/>
                        </a:lnTo>
                        <a:lnTo>
                          <a:pt x="562" y="410"/>
                        </a:lnTo>
                        <a:lnTo>
                          <a:pt x="562" y="410"/>
                        </a:lnTo>
                        <a:lnTo>
                          <a:pt x="562" y="410"/>
                        </a:lnTo>
                        <a:close/>
                        <a:moveTo>
                          <a:pt x="466" y="382"/>
                        </a:moveTo>
                        <a:lnTo>
                          <a:pt x="466" y="382"/>
                        </a:lnTo>
                        <a:lnTo>
                          <a:pt x="470" y="384"/>
                        </a:lnTo>
                        <a:lnTo>
                          <a:pt x="472" y="386"/>
                        </a:lnTo>
                        <a:lnTo>
                          <a:pt x="474" y="386"/>
                        </a:lnTo>
                        <a:lnTo>
                          <a:pt x="480" y="386"/>
                        </a:lnTo>
                        <a:lnTo>
                          <a:pt x="482" y="382"/>
                        </a:lnTo>
                        <a:lnTo>
                          <a:pt x="500" y="384"/>
                        </a:lnTo>
                        <a:lnTo>
                          <a:pt x="484" y="388"/>
                        </a:lnTo>
                        <a:lnTo>
                          <a:pt x="472" y="394"/>
                        </a:lnTo>
                        <a:lnTo>
                          <a:pt x="452" y="412"/>
                        </a:lnTo>
                        <a:lnTo>
                          <a:pt x="448" y="414"/>
                        </a:lnTo>
                        <a:lnTo>
                          <a:pt x="448" y="418"/>
                        </a:lnTo>
                        <a:lnTo>
                          <a:pt x="442" y="418"/>
                        </a:lnTo>
                        <a:lnTo>
                          <a:pt x="436" y="412"/>
                        </a:lnTo>
                        <a:lnTo>
                          <a:pt x="442" y="412"/>
                        </a:lnTo>
                        <a:lnTo>
                          <a:pt x="466" y="382"/>
                        </a:lnTo>
                        <a:lnTo>
                          <a:pt x="466" y="382"/>
                        </a:lnTo>
                        <a:lnTo>
                          <a:pt x="466" y="382"/>
                        </a:lnTo>
                        <a:close/>
                        <a:moveTo>
                          <a:pt x="898" y="324"/>
                        </a:moveTo>
                        <a:lnTo>
                          <a:pt x="898" y="324"/>
                        </a:lnTo>
                        <a:lnTo>
                          <a:pt x="896" y="328"/>
                        </a:lnTo>
                        <a:lnTo>
                          <a:pt x="896" y="330"/>
                        </a:lnTo>
                        <a:lnTo>
                          <a:pt x="892" y="338"/>
                        </a:lnTo>
                        <a:lnTo>
                          <a:pt x="896" y="338"/>
                        </a:lnTo>
                        <a:lnTo>
                          <a:pt x="900" y="332"/>
                        </a:lnTo>
                        <a:lnTo>
                          <a:pt x="904" y="324"/>
                        </a:lnTo>
                        <a:lnTo>
                          <a:pt x="898" y="324"/>
                        </a:lnTo>
                        <a:lnTo>
                          <a:pt x="898" y="324"/>
                        </a:lnTo>
                        <a:lnTo>
                          <a:pt x="898" y="324"/>
                        </a:lnTo>
                        <a:close/>
                        <a:moveTo>
                          <a:pt x="926" y="310"/>
                        </a:moveTo>
                        <a:lnTo>
                          <a:pt x="928" y="314"/>
                        </a:lnTo>
                        <a:lnTo>
                          <a:pt x="932" y="314"/>
                        </a:lnTo>
                        <a:lnTo>
                          <a:pt x="928" y="314"/>
                        </a:lnTo>
                        <a:lnTo>
                          <a:pt x="926" y="310"/>
                        </a:lnTo>
                        <a:lnTo>
                          <a:pt x="926" y="310"/>
                        </a:lnTo>
                        <a:lnTo>
                          <a:pt x="926" y="310"/>
                        </a:lnTo>
                        <a:close/>
                        <a:moveTo>
                          <a:pt x="938" y="310"/>
                        </a:moveTo>
                        <a:lnTo>
                          <a:pt x="938" y="310"/>
                        </a:lnTo>
                        <a:lnTo>
                          <a:pt x="942" y="314"/>
                        </a:lnTo>
                        <a:lnTo>
                          <a:pt x="944" y="314"/>
                        </a:lnTo>
                        <a:lnTo>
                          <a:pt x="944" y="312"/>
                        </a:lnTo>
                        <a:lnTo>
                          <a:pt x="942" y="310"/>
                        </a:lnTo>
                        <a:lnTo>
                          <a:pt x="938" y="310"/>
                        </a:lnTo>
                        <a:lnTo>
                          <a:pt x="938" y="310"/>
                        </a:lnTo>
                        <a:lnTo>
                          <a:pt x="938" y="310"/>
                        </a:lnTo>
                        <a:close/>
                        <a:moveTo>
                          <a:pt x="854" y="304"/>
                        </a:moveTo>
                        <a:lnTo>
                          <a:pt x="854" y="304"/>
                        </a:lnTo>
                        <a:lnTo>
                          <a:pt x="850" y="310"/>
                        </a:lnTo>
                        <a:lnTo>
                          <a:pt x="842" y="314"/>
                        </a:lnTo>
                        <a:lnTo>
                          <a:pt x="832" y="316"/>
                        </a:lnTo>
                        <a:lnTo>
                          <a:pt x="826" y="324"/>
                        </a:lnTo>
                        <a:lnTo>
                          <a:pt x="832" y="324"/>
                        </a:lnTo>
                        <a:lnTo>
                          <a:pt x="836" y="324"/>
                        </a:lnTo>
                        <a:lnTo>
                          <a:pt x="838" y="320"/>
                        </a:lnTo>
                        <a:lnTo>
                          <a:pt x="844" y="320"/>
                        </a:lnTo>
                        <a:lnTo>
                          <a:pt x="850" y="320"/>
                        </a:lnTo>
                        <a:lnTo>
                          <a:pt x="852" y="310"/>
                        </a:lnTo>
                        <a:lnTo>
                          <a:pt x="854" y="310"/>
                        </a:lnTo>
                        <a:lnTo>
                          <a:pt x="860" y="310"/>
                        </a:lnTo>
                        <a:lnTo>
                          <a:pt x="856" y="306"/>
                        </a:lnTo>
                        <a:lnTo>
                          <a:pt x="856" y="304"/>
                        </a:lnTo>
                        <a:lnTo>
                          <a:pt x="854" y="304"/>
                        </a:lnTo>
                        <a:lnTo>
                          <a:pt x="854" y="304"/>
                        </a:lnTo>
                        <a:lnTo>
                          <a:pt x="854" y="304"/>
                        </a:lnTo>
                        <a:close/>
                        <a:moveTo>
                          <a:pt x="376" y="294"/>
                        </a:moveTo>
                        <a:lnTo>
                          <a:pt x="376" y="294"/>
                        </a:lnTo>
                        <a:lnTo>
                          <a:pt x="384" y="296"/>
                        </a:lnTo>
                        <a:lnTo>
                          <a:pt x="390" y="302"/>
                        </a:lnTo>
                        <a:lnTo>
                          <a:pt x="394" y="310"/>
                        </a:lnTo>
                        <a:lnTo>
                          <a:pt x="398" y="316"/>
                        </a:lnTo>
                        <a:lnTo>
                          <a:pt x="410" y="316"/>
                        </a:lnTo>
                        <a:lnTo>
                          <a:pt x="424" y="316"/>
                        </a:lnTo>
                        <a:lnTo>
                          <a:pt x="428" y="314"/>
                        </a:lnTo>
                        <a:lnTo>
                          <a:pt x="434" y="306"/>
                        </a:lnTo>
                        <a:lnTo>
                          <a:pt x="438" y="302"/>
                        </a:lnTo>
                        <a:lnTo>
                          <a:pt x="444" y="296"/>
                        </a:lnTo>
                        <a:lnTo>
                          <a:pt x="454" y="294"/>
                        </a:lnTo>
                        <a:lnTo>
                          <a:pt x="464" y="294"/>
                        </a:lnTo>
                        <a:lnTo>
                          <a:pt x="458" y="298"/>
                        </a:lnTo>
                        <a:lnTo>
                          <a:pt x="462" y="304"/>
                        </a:lnTo>
                        <a:lnTo>
                          <a:pt x="454" y="306"/>
                        </a:lnTo>
                        <a:lnTo>
                          <a:pt x="452" y="310"/>
                        </a:lnTo>
                        <a:lnTo>
                          <a:pt x="448" y="312"/>
                        </a:lnTo>
                        <a:lnTo>
                          <a:pt x="448" y="314"/>
                        </a:lnTo>
                        <a:lnTo>
                          <a:pt x="442" y="316"/>
                        </a:lnTo>
                        <a:lnTo>
                          <a:pt x="434" y="322"/>
                        </a:lnTo>
                        <a:lnTo>
                          <a:pt x="434" y="324"/>
                        </a:lnTo>
                        <a:lnTo>
                          <a:pt x="426" y="332"/>
                        </a:lnTo>
                        <a:lnTo>
                          <a:pt x="418" y="340"/>
                        </a:lnTo>
                        <a:lnTo>
                          <a:pt x="406" y="334"/>
                        </a:lnTo>
                        <a:lnTo>
                          <a:pt x="402" y="346"/>
                        </a:lnTo>
                        <a:lnTo>
                          <a:pt x="384" y="350"/>
                        </a:lnTo>
                        <a:lnTo>
                          <a:pt x="374" y="352"/>
                        </a:lnTo>
                        <a:lnTo>
                          <a:pt x="370" y="352"/>
                        </a:lnTo>
                        <a:lnTo>
                          <a:pt x="366" y="348"/>
                        </a:lnTo>
                        <a:lnTo>
                          <a:pt x="364" y="342"/>
                        </a:lnTo>
                        <a:lnTo>
                          <a:pt x="356" y="342"/>
                        </a:lnTo>
                        <a:lnTo>
                          <a:pt x="352" y="342"/>
                        </a:lnTo>
                        <a:lnTo>
                          <a:pt x="348" y="338"/>
                        </a:lnTo>
                        <a:lnTo>
                          <a:pt x="346" y="334"/>
                        </a:lnTo>
                        <a:lnTo>
                          <a:pt x="356" y="338"/>
                        </a:lnTo>
                        <a:lnTo>
                          <a:pt x="362" y="338"/>
                        </a:lnTo>
                        <a:lnTo>
                          <a:pt x="370" y="334"/>
                        </a:lnTo>
                        <a:lnTo>
                          <a:pt x="374" y="328"/>
                        </a:lnTo>
                        <a:lnTo>
                          <a:pt x="382" y="322"/>
                        </a:lnTo>
                        <a:lnTo>
                          <a:pt x="384" y="322"/>
                        </a:lnTo>
                        <a:lnTo>
                          <a:pt x="390" y="324"/>
                        </a:lnTo>
                        <a:lnTo>
                          <a:pt x="380" y="306"/>
                        </a:lnTo>
                        <a:lnTo>
                          <a:pt x="376" y="298"/>
                        </a:lnTo>
                        <a:lnTo>
                          <a:pt x="376" y="296"/>
                        </a:lnTo>
                        <a:lnTo>
                          <a:pt x="376" y="294"/>
                        </a:lnTo>
                        <a:lnTo>
                          <a:pt x="376" y="294"/>
                        </a:lnTo>
                        <a:lnTo>
                          <a:pt x="376" y="294"/>
                        </a:lnTo>
                        <a:close/>
                        <a:moveTo>
                          <a:pt x="318" y="286"/>
                        </a:moveTo>
                        <a:lnTo>
                          <a:pt x="318" y="286"/>
                        </a:lnTo>
                        <a:lnTo>
                          <a:pt x="328" y="292"/>
                        </a:lnTo>
                        <a:lnTo>
                          <a:pt x="340" y="294"/>
                        </a:lnTo>
                        <a:lnTo>
                          <a:pt x="340" y="296"/>
                        </a:lnTo>
                        <a:lnTo>
                          <a:pt x="338" y="294"/>
                        </a:lnTo>
                        <a:lnTo>
                          <a:pt x="322" y="296"/>
                        </a:lnTo>
                        <a:lnTo>
                          <a:pt x="302" y="296"/>
                        </a:lnTo>
                        <a:lnTo>
                          <a:pt x="302" y="292"/>
                        </a:lnTo>
                        <a:lnTo>
                          <a:pt x="308" y="292"/>
                        </a:lnTo>
                        <a:lnTo>
                          <a:pt x="312" y="292"/>
                        </a:lnTo>
                        <a:lnTo>
                          <a:pt x="312" y="288"/>
                        </a:lnTo>
                        <a:lnTo>
                          <a:pt x="318" y="286"/>
                        </a:lnTo>
                        <a:lnTo>
                          <a:pt x="318" y="286"/>
                        </a:lnTo>
                        <a:lnTo>
                          <a:pt x="318" y="286"/>
                        </a:lnTo>
                        <a:close/>
                        <a:moveTo>
                          <a:pt x="588" y="270"/>
                        </a:moveTo>
                        <a:lnTo>
                          <a:pt x="590" y="270"/>
                        </a:lnTo>
                        <a:lnTo>
                          <a:pt x="592" y="274"/>
                        </a:lnTo>
                        <a:lnTo>
                          <a:pt x="598" y="276"/>
                        </a:lnTo>
                        <a:lnTo>
                          <a:pt x="588" y="288"/>
                        </a:lnTo>
                        <a:lnTo>
                          <a:pt x="580" y="286"/>
                        </a:lnTo>
                        <a:lnTo>
                          <a:pt x="580" y="280"/>
                        </a:lnTo>
                        <a:lnTo>
                          <a:pt x="580" y="276"/>
                        </a:lnTo>
                        <a:lnTo>
                          <a:pt x="588" y="270"/>
                        </a:lnTo>
                        <a:lnTo>
                          <a:pt x="588" y="270"/>
                        </a:lnTo>
                        <a:lnTo>
                          <a:pt x="588" y="270"/>
                        </a:lnTo>
                        <a:close/>
                        <a:moveTo>
                          <a:pt x="336" y="252"/>
                        </a:moveTo>
                        <a:lnTo>
                          <a:pt x="336" y="252"/>
                        </a:lnTo>
                        <a:lnTo>
                          <a:pt x="336" y="256"/>
                        </a:lnTo>
                        <a:lnTo>
                          <a:pt x="334" y="252"/>
                        </a:lnTo>
                        <a:lnTo>
                          <a:pt x="330" y="252"/>
                        </a:lnTo>
                        <a:lnTo>
                          <a:pt x="336" y="252"/>
                        </a:lnTo>
                        <a:lnTo>
                          <a:pt x="336" y="252"/>
                        </a:lnTo>
                        <a:lnTo>
                          <a:pt x="336" y="252"/>
                        </a:lnTo>
                        <a:close/>
                        <a:moveTo>
                          <a:pt x="810" y="242"/>
                        </a:moveTo>
                        <a:lnTo>
                          <a:pt x="810" y="242"/>
                        </a:lnTo>
                        <a:lnTo>
                          <a:pt x="810" y="258"/>
                        </a:lnTo>
                        <a:lnTo>
                          <a:pt x="810" y="278"/>
                        </a:lnTo>
                        <a:lnTo>
                          <a:pt x="798" y="284"/>
                        </a:lnTo>
                        <a:lnTo>
                          <a:pt x="798" y="294"/>
                        </a:lnTo>
                        <a:lnTo>
                          <a:pt x="802" y="294"/>
                        </a:lnTo>
                        <a:lnTo>
                          <a:pt x="806" y="292"/>
                        </a:lnTo>
                        <a:lnTo>
                          <a:pt x="810" y="292"/>
                        </a:lnTo>
                        <a:lnTo>
                          <a:pt x="810" y="304"/>
                        </a:lnTo>
                        <a:lnTo>
                          <a:pt x="816" y="304"/>
                        </a:lnTo>
                        <a:lnTo>
                          <a:pt x="824" y="304"/>
                        </a:lnTo>
                        <a:lnTo>
                          <a:pt x="828" y="292"/>
                        </a:lnTo>
                        <a:lnTo>
                          <a:pt x="828" y="278"/>
                        </a:lnTo>
                        <a:lnTo>
                          <a:pt x="832" y="274"/>
                        </a:lnTo>
                        <a:lnTo>
                          <a:pt x="836" y="274"/>
                        </a:lnTo>
                        <a:lnTo>
                          <a:pt x="842" y="274"/>
                        </a:lnTo>
                        <a:lnTo>
                          <a:pt x="842" y="276"/>
                        </a:lnTo>
                        <a:lnTo>
                          <a:pt x="842" y="278"/>
                        </a:lnTo>
                        <a:lnTo>
                          <a:pt x="844" y="280"/>
                        </a:lnTo>
                        <a:lnTo>
                          <a:pt x="842" y="288"/>
                        </a:lnTo>
                        <a:lnTo>
                          <a:pt x="868" y="294"/>
                        </a:lnTo>
                        <a:lnTo>
                          <a:pt x="870" y="288"/>
                        </a:lnTo>
                        <a:lnTo>
                          <a:pt x="872" y="286"/>
                        </a:lnTo>
                        <a:lnTo>
                          <a:pt x="868" y="278"/>
                        </a:lnTo>
                        <a:lnTo>
                          <a:pt x="862" y="280"/>
                        </a:lnTo>
                        <a:lnTo>
                          <a:pt x="856" y="284"/>
                        </a:lnTo>
                        <a:lnTo>
                          <a:pt x="856" y="278"/>
                        </a:lnTo>
                        <a:lnTo>
                          <a:pt x="852" y="270"/>
                        </a:lnTo>
                        <a:lnTo>
                          <a:pt x="842" y="260"/>
                        </a:lnTo>
                        <a:lnTo>
                          <a:pt x="834" y="252"/>
                        </a:lnTo>
                        <a:lnTo>
                          <a:pt x="828" y="252"/>
                        </a:lnTo>
                        <a:lnTo>
                          <a:pt x="824" y="252"/>
                        </a:lnTo>
                        <a:lnTo>
                          <a:pt x="820" y="256"/>
                        </a:lnTo>
                        <a:lnTo>
                          <a:pt x="818" y="256"/>
                        </a:lnTo>
                        <a:lnTo>
                          <a:pt x="818" y="252"/>
                        </a:lnTo>
                        <a:lnTo>
                          <a:pt x="818" y="248"/>
                        </a:lnTo>
                        <a:lnTo>
                          <a:pt x="820" y="244"/>
                        </a:lnTo>
                        <a:lnTo>
                          <a:pt x="810" y="242"/>
                        </a:lnTo>
                        <a:lnTo>
                          <a:pt x="810" y="242"/>
                        </a:lnTo>
                        <a:lnTo>
                          <a:pt x="810" y="242"/>
                        </a:lnTo>
                        <a:close/>
                        <a:moveTo>
                          <a:pt x="816" y="238"/>
                        </a:moveTo>
                        <a:lnTo>
                          <a:pt x="820" y="242"/>
                        </a:lnTo>
                        <a:lnTo>
                          <a:pt x="824" y="242"/>
                        </a:lnTo>
                        <a:lnTo>
                          <a:pt x="824" y="240"/>
                        </a:lnTo>
                        <a:lnTo>
                          <a:pt x="824" y="238"/>
                        </a:lnTo>
                        <a:lnTo>
                          <a:pt x="816" y="238"/>
                        </a:lnTo>
                        <a:lnTo>
                          <a:pt x="816" y="238"/>
                        </a:lnTo>
                        <a:lnTo>
                          <a:pt x="816" y="238"/>
                        </a:lnTo>
                        <a:close/>
                        <a:moveTo>
                          <a:pt x="826" y="212"/>
                        </a:moveTo>
                        <a:lnTo>
                          <a:pt x="826" y="212"/>
                        </a:lnTo>
                        <a:lnTo>
                          <a:pt x="832" y="214"/>
                        </a:lnTo>
                        <a:lnTo>
                          <a:pt x="832" y="216"/>
                        </a:lnTo>
                        <a:lnTo>
                          <a:pt x="832" y="220"/>
                        </a:lnTo>
                        <a:lnTo>
                          <a:pt x="826" y="222"/>
                        </a:lnTo>
                        <a:lnTo>
                          <a:pt x="826" y="216"/>
                        </a:lnTo>
                        <a:lnTo>
                          <a:pt x="820" y="216"/>
                        </a:lnTo>
                        <a:lnTo>
                          <a:pt x="820" y="220"/>
                        </a:lnTo>
                        <a:lnTo>
                          <a:pt x="824" y="216"/>
                        </a:lnTo>
                        <a:lnTo>
                          <a:pt x="824" y="214"/>
                        </a:lnTo>
                        <a:lnTo>
                          <a:pt x="826" y="212"/>
                        </a:lnTo>
                        <a:lnTo>
                          <a:pt x="826" y="212"/>
                        </a:lnTo>
                        <a:lnTo>
                          <a:pt x="826" y="212"/>
                        </a:lnTo>
                        <a:close/>
                        <a:moveTo>
                          <a:pt x="312" y="204"/>
                        </a:moveTo>
                        <a:lnTo>
                          <a:pt x="312" y="204"/>
                        </a:lnTo>
                        <a:lnTo>
                          <a:pt x="322" y="204"/>
                        </a:lnTo>
                        <a:lnTo>
                          <a:pt x="336" y="206"/>
                        </a:lnTo>
                        <a:lnTo>
                          <a:pt x="330" y="212"/>
                        </a:lnTo>
                        <a:lnTo>
                          <a:pt x="326" y="212"/>
                        </a:lnTo>
                        <a:lnTo>
                          <a:pt x="322" y="210"/>
                        </a:lnTo>
                        <a:lnTo>
                          <a:pt x="316" y="214"/>
                        </a:lnTo>
                        <a:lnTo>
                          <a:pt x="320" y="220"/>
                        </a:lnTo>
                        <a:lnTo>
                          <a:pt x="334" y="222"/>
                        </a:lnTo>
                        <a:lnTo>
                          <a:pt x="340" y="224"/>
                        </a:lnTo>
                        <a:lnTo>
                          <a:pt x="346" y="222"/>
                        </a:lnTo>
                        <a:lnTo>
                          <a:pt x="348" y="220"/>
                        </a:lnTo>
                        <a:lnTo>
                          <a:pt x="352" y="220"/>
                        </a:lnTo>
                        <a:lnTo>
                          <a:pt x="352" y="222"/>
                        </a:lnTo>
                        <a:lnTo>
                          <a:pt x="352" y="226"/>
                        </a:lnTo>
                        <a:lnTo>
                          <a:pt x="348" y="232"/>
                        </a:lnTo>
                        <a:lnTo>
                          <a:pt x="346" y="234"/>
                        </a:lnTo>
                        <a:lnTo>
                          <a:pt x="348" y="238"/>
                        </a:lnTo>
                        <a:lnTo>
                          <a:pt x="352" y="240"/>
                        </a:lnTo>
                        <a:lnTo>
                          <a:pt x="338" y="242"/>
                        </a:lnTo>
                        <a:lnTo>
                          <a:pt x="322" y="240"/>
                        </a:lnTo>
                        <a:lnTo>
                          <a:pt x="322" y="248"/>
                        </a:lnTo>
                        <a:lnTo>
                          <a:pt x="334" y="252"/>
                        </a:lnTo>
                        <a:lnTo>
                          <a:pt x="318" y="252"/>
                        </a:lnTo>
                        <a:lnTo>
                          <a:pt x="312" y="256"/>
                        </a:lnTo>
                        <a:lnTo>
                          <a:pt x="308" y="256"/>
                        </a:lnTo>
                        <a:lnTo>
                          <a:pt x="304" y="260"/>
                        </a:lnTo>
                        <a:lnTo>
                          <a:pt x="300" y="266"/>
                        </a:lnTo>
                        <a:lnTo>
                          <a:pt x="298" y="266"/>
                        </a:lnTo>
                        <a:lnTo>
                          <a:pt x="298" y="262"/>
                        </a:lnTo>
                        <a:lnTo>
                          <a:pt x="302" y="256"/>
                        </a:lnTo>
                        <a:lnTo>
                          <a:pt x="310" y="250"/>
                        </a:lnTo>
                        <a:lnTo>
                          <a:pt x="316" y="250"/>
                        </a:lnTo>
                        <a:lnTo>
                          <a:pt x="318" y="250"/>
                        </a:lnTo>
                        <a:lnTo>
                          <a:pt x="316" y="248"/>
                        </a:lnTo>
                        <a:lnTo>
                          <a:pt x="316" y="244"/>
                        </a:lnTo>
                        <a:lnTo>
                          <a:pt x="308" y="244"/>
                        </a:lnTo>
                        <a:lnTo>
                          <a:pt x="302" y="244"/>
                        </a:lnTo>
                        <a:lnTo>
                          <a:pt x="300" y="250"/>
                        </a:lnTo>
                        <a:lnTo>
                          <a:pt x="294" y="258"/>
                        </a:lnTo>
                        <a:lnTo>
                          <a:pt x="292" y="260"/>
                        </a:lnTo>
                        <a:lnTo>
                          <a:pt x="286" y="260"/>
                        </a:lnTo>
                        <a:lnTo>
                          <a:pt x="276" y="258"/>
                        </a:lnTo>
                        <a:lnTo>
                          <a:pt x="272" y="252"/>
                        </a:lnTo>
                        <a:lnTo>
                          <a:pt x="276" y="252"/>
                        </a:lnTo>
                        <a:lnTo>
                          <a:pt x="276" y="250"/>
                        </a:lnTo>
                        <a:lnTo>
                          <a:pt x="276" y="248"/>
                        </a:lnTo>
                        <a:lnTo>
                          <a:pt x="274" y="248"/>
                        </a:lnTo>
                        <a:lnTo>
                          <a:pt x="274" y="244"/>
                        </a:lnTo>
                        <a:lnTo>
                          <a:pt x="282" y="234"/>
                        </a:lnTo>
                        <a:lnTo>
                          <a:pt x="280" y="232"/>
                        </a:lnTo>
                        <a:lnTo>
                          <a:pt x="280" y="230"/>
                        </a:lnTo>
                        <a:lnTo>
                          <a:pt x="276" y="226"/>
                        </a:lnTo>
                        <a:lnTo>
                          <a:pt x="282" y="226"/>
                        </a:lnTo>
                        <a:lnTo>
                          <a:pt x="290" y="230"/>
                        </a:lnTo>
                        <a:lnTo>
                          <a:pt x="298" y="230"/>
                        </a:lnTo>
                        <a:lnTo>
                          <a:pt x="292" y="224"/>
                        </a:lnTo>
                        <a:lnTo>
                          <a:pt x="286" y="220"/>
                        </a:lnTo>
                        <a:lnTo>
                          <a:pt x="276" y="216"/>
                        </a:lnTo>
                        <a:lnTo>
                          <a:pt x="266" y="216"/>
                        </a:lnTo>
                        <a:lnTo>
                          <a:pt x="264" y="216"/>
                        </a:lnTo>
                        <a:lnTo>
                          <a:pt x="258" y="220"/>
                        </a:lnTo>
                        <a:lnTo>
                          <a:pt x="258" y="212"/>
                        </a:lnTo>
                        <a:lnTo>
                          <a:pt x="270" y="212"/>
                        </a:lnTo>
                        <a:lnTo>
                          <a:pt x="282" y="212"/>
                        </a:lnTo>
                        <a:lnTo>
                          <a:pt x="298" y="206"/>
                        </a:lnTo>
                        <a:lnTo>
                          <a:pt x="312" y="204"/>
                        </a:lnTo>
                        <a:lnTo>
                          <a:pt x="312" y="204"/>
                        </a:lnTo>
                        <a:lnTo>
                          <a:pt x="312" y="204"/>
                        </a:lnTo>
                        <a:close/>
                        <a:moveTo>
                          <a:pt x="798" y="186"/>
                        </a:moveTo>
                        <a:lnTo>
                          <a:pt x="800" y="192"/>
                        </a:lnTo>
                        <a:lnTo>
                          <a:pt x="800" y="188"/>
                        </a:lnTo>
                        <a:lnTo>
                          <a:pt x="798" y="186"/>
                        </a:lnTo>
                        <a:lnTo>
                          <a:pt x="798" y="186"/>
                        </a:lnTo>
                        <a:lnTo>
                          <a:pt x="798" y="186"/>
                        </a:lnTo>
                        <a:close/>
                        <a:moveTo>
                          <a:pt x="760" y="650"/>
                        </a:moveTo>
                        <a:lnTo>
                          <a:pt x="760" y="650"/>
                        </a:lnTo>
                        <a:lnTo>
                          <a:pt x="760" y="646"/>
                        </a:lnTo>
                        <a:lnTo>
                          <a:pt x="762" y="640"/>
                        </a:lnTo>
                        <a:lnTo>
                          <a:pt x="768" y="640"/>
                        </a:lnTo>
                        <a:lnTo>
                          <a:pt x="772" y="640"/>
                        </a:lnTo>
                        <a:lnTo>
                          <a:pt x="772" y="638"/>
                        </a:lnTo>
                        <a:lnTo>
                          <a:pt x="772" y="632"/>
                        </a:lnTo>
                        <a:lnTo>
                          <a:pt x="774" y="636"/>
                        </a:lnTo>
                        <a:lnTo>
                          <a:pt x="778" y="640"/>
                        </a:lnTo>
                        <a:lnTo>
                          <a:pt x="778" y="632"/>
                        </a:lnTo>
                        <a:lnTo>
                          <a:pt x="780" y="630"/>
                        </a:lnTo>
                        <a:lnTo>
                          <a:pt x="788" y="630"/>
                        </a:lnTo>
                        <a:lnTo>
                          <a:pt x="800" y="632"/>
                        </a:lnTo>
                        <a:lnTo>
                          <a:pt x="802" y="646"/>
                        </a:lnTo>
                        <a:lnTo>
                          <a:pt x="808" y="650"/>
                        </a:lnTo>
                        <a:lnTo>
                          <a:pt x="810" y="654"/>
                        </a:lnTo>
                        <a:lnTo>
                          <a:pt x="816" y="654"/>
                        </a:lnTo>
                        <a:lnTo>
                          <a:pt x="824" y="654"/>
                        </a:lnTo>
                        <a:lnTo>
                          <a:pt x="824" y="662"/>
                        </a:lnTo>
                        <a:lnTo>
                          <a:pt x="828" y="664"/>
                        </a:lnTo>
                        <a:lnTo>
                          <a:pt x="828" y="668"/>
                        </a:lnTo>
                        <a:lnTo>
                          <a:pt x="828" y="674"/>
                        </a:lnTo>
                        <a:lnTo>
                          <a:pt x="828" y="680"/>
                        </a:lnTo>
                        <a:lnTo>
                          <a:pt x="832" y="684"/>
                        </a:lnTo>
                        <a:lnTo>
                          <a:pt x="834" y="684"/>
                        </a:lnTo>
                        <a:lnTo>
                          <a:pt x="838" y="684"/>
                        </a:lnTo>
                        <a:lnTo>
                          <a:pt x="838" y="690"/>
                        </a:lnTo>
                        <a:lnTo>
                          <a:pt x="860" y="692"/>
                        </a:lnTo>
                        <a:lnTo>
                          <a:pt x="878" y="698"/>
                        </a:lnTo>
                        <a:lnTo>
                          <a:pt x="880" y="698"/>
                        </a:lnTo>
                        <a:lnTo>
                          <a:pt x="886" y="694"/>
                        </a:lnTo>
                        <a:lnTo>
                          <a:pt x="890" y="702"/>
                        </a:lnTo>
                        <a:lnTo>
                          <a:pt x="896" y="704"/>
                        </a:lnTo>
                        <a:lnTo>
                          <a:pt x="896" y="710"/>
                        </a:lnTo>
                        <a:lnTo>
                          <a:pt x="896" y="716"/>
                        </a:lnTo>
                        <a:lnTo>
                          <a:pt x="898" y="718"/>
                        </a:lnTo>
                        <a:lnTo>
                          <a:pt x="904" y="722"/>
                        </a:lnTo>
                        <a:lnTo>
                          <a:pt x="896" y="722"/>
                        </a:lnTo>
                        <a:lnTo>
                          <a:pt x="896" y="730"/>
                        </a:lnTo>
                        <a:lnTo>
                          <a:pt x="892" y="730"/>
                        </a:lnTo>
                        <a:lnTo>
                          <a:pt x="890" y="728"/>
                        </a:lnTo>
                        <a:lnTo>
                          <a:pt x="878" y="722"/>
                        </a:lnTo>
                        <a:lnTo>
                          <a:pt x="872" y="728"/>
                        </a:lnTo>
                        <a:lnTo>
                          <a:pt x="870" y="736"/>
                        </a:lnTo>
                        <a:lnTo>
                          <a:pt x="870" y="754"/>
                        </a:lnTo>
                        <a:lnTo>
                          <a:pt x="864" y="756"/>
                        </a:lnTo>
                        <a:lnTo>
                          <a:pt x="860" y="758"/>
                        </a:lnTo>
                        <a:lnTo>
                          <a:pt x="860" y="766"/>
                        </a:lnTo>
                        <a:lnTo>
                          <a:pt x="856" y="770"/>
                        </a:lnTo>
                        <a:lnTo>
                          <a:pt x="854" y="772"/>
                        </a:lnTo>
                        <a:lnTo>
                          <a:pt x="854" y="774"/>
                        </a:lnTo>
                        <a:lnTo>
                          <a:pt x="854" y="776"/>
                        </a:lnTo>
                        <a:lnTo>
                          <a:pt x="856" y="780"/>
                        </a:lnTo>
                        <a:lnTo>
                          <a:pt x="860" y="780"/>
                        </a:lnTo>
                        <a:lnTo>
                          <a:pt x="864" y="776"/>
                        </a:lnTo>
                        <a:lnTo>
                          <a:pt x="864" y="774"/>
                        </a:lnTo>
                        <a:lnTo>
                          <a:pt x="880" y="764"/>
                        </a:lnTo>
                        <a:lnTo>
                          <a:pt x="890" y="764"/>
                        </a:lnTo>
                        <a:lnTo>
                          <a:pt x="892" y="758"/>
                        </a:lnTo>
                        <a:lnTo>
                          <a:pt x="898" y="758"/>
                        </a:lnTo>
                        <a:lnTo>
                          <a:pt x="906" y="758"/>
                        </a:lnTo>
                        <a:lnTo>
                          <a:pt x="906" y="754"/>
                        </a:lnTo>
                        <a:lnTo>
                          <a:pt x="898" y="752"/>
                        </a:lnTo>
                        <a:lnTo>
                          <a:pt x="904" y="748"/>
                        </a:lnTo>
                        <a:lnTo>
                          <a:pt x="906" y="746"/>
                        </a:lnTo>
                        <a:lnTo>
                          <a:pt x="910" y="744"/>
                        </a:lnTo>
                        <a:lnTo>
                          <a:pt x="916" y="740"/>
                        </a:lnTo>
                        <a:lnTo>
                          <a:pt x="924" y="744"/>
                        </a:lnTo>
                        <a:lnTo>
                          <a:pt x="936" y="746"/>
                        </a:lnTo>
                        <a:lnTo>
                          <a:pt x="938" y="744"/>
                        </a:lnTo>
                        <a:lnTo>
                          <a:pt x="942" y="740"/>
                        </a:lnTo>
                        <a:lnTo>
                          <a:pt x="936" y="738"/>
                        </a:lnTo>
                        <a:lnTo>
                          <a:pt x="928" y="738"/>
                        </a:lnTo>
                        <a:lnTo>
                          <a:pt x="928" y="734"/>
                        </a:lnTo>
                        <a:lnTo>
                          <a:pt x="938" y="736"/>
                        </a:lnTo>
                        <a:lnTo>
                          <a:pt x="946" y="736"/>
                        </a:lnTo>
                        <a:lnTo>
                          <a:pt x="950" y="734"/>
                        </a:lnTo>
                        <a:lnTo>
                          <a:pt x="954" y="730"/>
                        </a:lnTo>
                        <a:lnTo>
                          <a:pt x="954" y="728"/>
                        </a:lnTo>
                        <a:lnTo>
                          <a:pt x="968" y="720"/>
                        </a:lnTo>
                        <a:lnTo>
                          <a:pt x="978" y="716"/>
                        </a:lnTo>
                        <a:lnTo>
                          <a:pt x="982" y="716"/>
                        </a:lnTo>
                        <a:lnTo>
                          <a:pt x="1006" y="712"/>
                        </a:lnTo>
                        <a:lnTo>
                          <a:pt x="1024" y="710"/>
                        </a:lnTo>
                        <a:lnTo>
                          <a:pt x="1026" y="708"/>
                        </a:lnTo>
                        <a:lnTo>
                          <a:pt x="1028" y="704"/>
                        </a:lnTo>
                        <a:lnTo>
                          <a:pt x="1036" y="700"/>
                        </a:lnTo>
                        <a:lnTo>
                          <a:pt x="1040" y="694"/>
                        </a:lnTo>
                        <a:lnTo>
                          <a:pt x="1042" y="692"/>
                        </a:lnTo>
                        <a:lnTo>
                          <a:pt x="1044" y="684"/>
                        </a:lnTo>
                        <a:lnTo>
                          <a:pt x="1046" y="682"/>
                        </a:lnTo>
                        <a:lnTo>
                          <a:pt x="1050" y="672"/>
                        </a:lnTo>
                        <a:lnTo>
                          <a:pt x="1052" y="668"/>
                        </a:lnTo>
                        <a:lnTo>
                          <a:pt x="1054" y="672"/>
                        </a:lnTo>
                        <a:lnTo>
                          <a:pt x="1054" y="674"/>
                        </a:lnTo>
                        <a:lnTo>
                          <a:pt x="1058" y="676"/>
                        </a:lnTo>
                        <a:lnTo>
                          <a:pt x="1058" y="674"/>
                        </a:lnTo>
                        <a:lnTo>
                          <a:pt x="1060" y="672"/>
                        </a:lnTo>
                        <a:lnTo>
                          <a:pt x="1062" y="668"/>
                        </a:lnTo>
                        <a:lnTo>
                          <a:pt x="1070" y="674"/>
                        </a:lnTo>
                        <a:lnTo>
                          <a:pt x="1072" y="676"/>
                        </a:lnTo>
                        <a:lnTo>
                          <a:pt x="1072" y="682"/>
                        </a:lnTo>
                        <a:lnTo>
                          <a:pt x="1072" y="694"/>
                        </a:lnTo>
                        <a:lnTo>
                          <a:pt x="1072" y="702"/>
                        </a:lnTo>
                        <a:lnTo>
                          <a:pt x="1076" y="702"/>
                        </a:lnTo>
                        <a:lnTo>
                          <a:pt x="1078" y="702"/>
                        </a:lnTo>
                        <a:lnTo>
                          <a:pt x="1078" y="704"/>
                        </a:lnTo>
                        <a:lnTo>
                          <a:pt x="1078" y="710"/>
                        </a:lnTo>
                        <a:lnTo>
                          <a:pt x="1078" y="712"/>
                        </a:lnTo>
                        <a:lnTo>
                          <a:pt x="1080" y="712"/>
                        </a:lnTo>
                        <a:lnTo>
                          <a:pt x="1080" y="716"/>
                        </a:lnTo>
                        <a:lnTo>
                          <a:pt x="1086" y="720"/>
                        </a:lnTo>
                        <a:lnTo>
                          <a:pt x="1096" y="720"/>
                        </a:lnTo>
                        <a:lnTo>
                          <a:pt x="1100" y="718"/>
                        </a:lnTo>
                        <a:lnTo>
                          <a:pt x="1098" y="716"/>
                        </a:lnTo>
                        <a:lnTo>
                          <a:pt x="1098" y="712"/>
                        </a:lnTo>
                        <a:lnTo>
                          <a:pt x="1100" y="712"/>
                        </a:lnTo>
                        <a:lnTo>
                          <a:pt x="1104" y="716"/>
                        </a:lnTo>
                        <a:lnTo>
                          <a:pt x="1110" y="708"/>
                        </a:lnTo>
                        <a:lnTo>
                          <a:pt x="1118" y="698"/>
                        </a:lnTo>
                        <a:lnTo>
                          <a:pt x="1118" y="700"/>
                        </a:lnTo>
                        <a:lnTo>
                          <a:pt x="1122" y="700"/>
                        </a:lnTo>
                        <a:lnTo>
                          <a:pt x="1122" y="702"/>
                        </a:lnTo>
                        <a:lnTo>
                          <a:pt x="1118" y="702"/>
                        </a:lnTo>
                        <a:lnTo>
                          <a:pt x="1116" y="708"/>
                        </a:lnTo>
                        <a:lnTo>
                          <a:pt x="1116" y="712"/>
                        </a:lnTo>
                        <a:lnTo>
                          <a:pt x="1134" y="710"/>
                        </a:lnTo>
                        <a:lnTo>
                          <a:pt x="1136" y="710"/>
                        </a:lnTo>
                        <a:lnTo>
                          <a:pt x="1136" y="712"/>
                        </a:lnTo>
                        <a:lnTo>
                          <a:pt x="1132" y="716"/>
                        </a:lnTo>
                        <a:lnTo>
                          <a:pt x="1132" y="720"/>
                        </a:lnTo>
                        <a:lnTo>
                          <a:pt x="1118" y="718"/>
                        </a:lnTo>
                        <a:lnTo>
                          <a:pt x="1108" y="722"/>
                        </a:lnTo>
                        <a:lnTo>
                          <a:pt x="1108" y="728"/>
                        </a:lnTo>
                        <a:lnTo>
                          <a:pt x="1104" y="728"/>
                        </a:lnTo>
                        <a:lnTo>
                          <a:pt x="1096" y="738"/>
                        </a:lnTo>
                        <a:lnTo>
                          <a:pt x="1096" y="744"/>
                        </a:lnTo>
                        <a:lnTo>
                          <a:pt x="1104" y="746"/>
                        </a:lnTo>
                        <a:lnTo>
                          <a:pt x="1106" y="752"/>
                        </a:lnTo>
                        <a:lnTo>
                          <a:pt x="1108" y="752"/>
                        </a:lnTo>
                        <a:lnTo>
                          <a:pt x="1110" y="752"/>
                        </a:lnTo>
                        <a:lnTo>
                          <a:pt x="1110" y="748"/>
                        </a:lnTo>
                        <a:lnTo>
                          <a:pt x="1114" y="748"/>
                        </a:lnTo>
                        <a:lnTo>
                          <a:pt x="1114" y="752"/>
                        </a:lnTo>
                        <a:lnTo>
                          <a:pt x="1116" y="754"/>
                        </a:lnTo>
                        <a:lnTo>
                          <a:pt x="1124" y="746"/>
                        </a:lnTo>
                        <a:lnTo>
                          <a:pt x="1126" y="740"/>
                        </a:lnTo>
                        <a:lnTo>
                          <a:pt x="1126" y="738"/>
                        </a:lnTo>
                        <a:lnTo>
                          <a:pt x="1126" y="736"/>
                        </a:lnTo>
                        <a:lnTo>
                          <a:pt x="1132" y="734"/>
                        </a:lnTo>
                        <a:lnTo>
                          <a:pt x="1132" y="736"/>
                        </a:lnTo>
                        <a:lnTo>
                          <a:pt x="1136" y="736"/>
                        </a:lnTo>
                        <a:lnTo>
                          <a:pt x="1140" y="728"/>
                        </a:lnTo>
                        <a:lnTo>
                          <a:pt x="1144" y="728"/>
                        </a:lnTo>
                        <a:lnTo>
                          <a:pt x="1150" y="728"/>
                        </a:lnTo>
                        <a:lnTo>
                          <a:pt x="1158" y="722"/>
                        </a:lnTo>
                        <a:lnTo>
                          <a:pt x="1162" y="718"/>
                        </a:lnTo>
                        <a:lnTo>
                          <a:pt x="1162" y="712"/>
                        </a:lnTo>
                        <a:lnTo>
                          <a:pt x="1168" y="712"/>
                        </a:lnTo>
                        <a:lnTo>
                          <a:pt x="1162" y="700"/>
                        </a:lnTo>
                        <a:lnTo>
                          <a:pt x="1154" y="708"/>
                        </a:lnTo>
                        <a:lnTo>
                          <a:pt x="1150" y="708"/>
                        </a:lnTo>
                        <a:lnTo>
                          <a:pt x="1142" y="708"/>
                        </a:lnTo>
                        <a:lnTo>
                          <a:pt x="1140" y="702"/>
                        </a:lnTo>
                        <a:lnTo>
                          <a:pt x="1134" y="702"/>
                        </a:lnTo>
                        <a:lnTo>
                          <a:pt x="1134" y="704"/>
                        </a:lnTo>
                        <a:lnTo>
                          <a:pt x="1132" y="704"/>
                        </a:lnTo>
                        <a:lnTo>
                          <a:pt x="1132" y="702"/>
                        </a:lnTo>
                        <a:lnTo>
                          <a:pt x="1128" y="700"/>
                        </a:lnTo>
                        <a:lnTo>
                          <a:pt x="1134" y="700"/>
                        </a:lnTo>
                        <a:lnTo>
                          <a:pt x="1134" y="698"/>
                        </a:lnTo>
                        <a:lnTo>
                          <a:pt x="1136" y="694"/>
                        </a:lnTo>
                        <a:lnTo>
                          <a:pt x="1122" y="692"/>
                        </a:lnTo>
                        <a:lnTo>
                          <a:pt x="1122" y="684"/>
                        </a:lnTo>
                        <a:lnTo>
                          <a:pt x="1122" y="682"/>
                        </a:lnTo>
                        <a:lnTo>
                          <a:pt x="1122" y="680"/>
                        </a:lnTo>
                        <a:lnTo>
                          <a:pt x="1124" y="680"/>
                        </a:lnTo>
                        <a:lnTo>
                          <a:pt x="1122" y="676"/>
                        </a:lnTo>
                        <a:lnTo>
                          <a:pt x="1118" y="676"/>
                        </a:lnTo>
                        <a:lnTo>
                          <a:pt x="1116" y="676"/>
                        </a:lnTo>
                        <a:lnTo>
                          <a:pt x="1118" y="676"/>
                        </a:lnTo>
                        <a:lnTo>
                          <a:pt x="1116" y="676"/>
                        </a:lnTo>
                        <a:lnTo>
                          <a:pt x="1118" y="672"/>
                        </a:lnTo>
                        <a:lnTo>
                          <a:pt x="1118" y="668"/>
                        </a:lnTo>
                        <a:lnTo>
                          <a:pt x="1122" y="664"/>
                        </a:lnTo>
                        <a:lnTo>
                          <a:pt x="1122" y="662"/>
                        </a:lnTo>
                        <a:lnTo>
                          <a:pt x="1122" y="658"/>
                        </a:lnTo>
                        <a:lnTo>
                          <a:pt x="1104" y="658"/>
                        </a:lnTo>
                        <a:lnTo>
                          <a:pt x="1098" y="650"/>
                        </a:lnTo>
                        <a:lnTo>
                          <a:pt x="1100" y="650"/>
                        </a:lnTo>
                        <a:lnTo>
                          <a:pt x="1104" y="648"/>
                        </a:lnTo>
                        <a:lnTo>
                          <a:pt x="1108" y="656"/>
                        </a:lnTo>
                        <a:lnTo>
                          <a:pt x="1110" y="654"/>
                        </a:lnTo>
                        <a:lnTo>
                          <a:pt x="1116" y="654"/>
                        </a:lnTo>
                        <a:lnTo>
                          <a:pt x="1116" y="648"/>
                        </a:lnTo>
                        <a:lnTo>
                          <a:pt x="1118" y="644"/>
                        </a:lnTo>
                        <a:lnTo>
                          <a:pt x="1124" y="644"/>
                        </a:lnTo>
                        <a:lnTo>
                          <a:pt x="1124" y="638"/>
                        </a:lnTo>
                        <a:lnTo>
                          <a:pt x="1124" y="632"/>
                        </a:lnTo>
                        <a:lnTo>
                          <a:pt x="1126" y="632"/>
                        </a:lnTo>
                        <a:lnTo>
                          <a:pt x="1128" y="630"/>
                        </a:lnTo>
                        <a:lnTo>
                          <a:pt x="1124" y="628"/>
                        </a:lnTo>
                        <a:lnTo>
                          <a:pt x="1122" y="622"/>
                        </a:lnTo>
                        <a:lnTo>
                          <a:pt x="1114" y="620"/>
                        </a:lnTo>
                        <a:lnTo>
                          <a:pt x="1106" y="620"/>
                        </a:lnTo>
                        <a:lnTo>
                          <a:pt x="1092" y="622"/>
                        </a:lnTo>
                        <a:lnTo>
                          <a:pt x="1086" y="628"/>
                        </a:lnTo>
                        <a:lnTo>
                          <a:pt x="1070" y="638"/>
                        </a:lnTo>
                        <a:lnTo>
                          <a:pt x="1058" y="648"/>
                        </a:lnTo>
                        <a:lnTo>
                          <a:pt x="1044" y="662"/>
                        </a:lnTo>
                        <a:lnTo>
                          <a:pt x="1034" y="674"/>
                        </a:lnTo>
                        <a:lnTo>
                          <a:pt x="1042" y="662"/>
                        </a:lnTo>
                        <a:lnTo>
                          <a:pt x="1046" y="650"/>
                        </a:lnTo>
                        <a:lnTo>
                          <a:pt x="1042" y="650"/>
                        </a:lnTo>
                        <a:lnTo>
                          <a:pt x="1042" y="648"/>
                        </a:lnTo>
                        <a:lnTo>
                          <a:pt x="1044" y="648"/>
                        </a:lnTo>
                        <a:lnTo>
                          <a:pt x="1050" y="646"/>
                        </a:lnTo>
                        <a:lnTo>
                          <a:pt x="1052" y="640"/>
                        </a:lnTo>
                        <a:lnTo>
                          <a:pt x="1058" y="632"/>
                        </a:lnTo>
                        <a:lnTo>
                          <a:pt x="1060" y="632"/>
                        </a:lnTo>
                        <a:lnTo>
                          <a:pt x="1064" y="632"/>
                        </a:lnTo>
                        <a:lnTo>
                          <a:pt x="1064" y="630"/>
                        </a:lnTo>
                        <a:lnTo>
                          <a:pt x="1064" y="626"/>
                        </a:lnTo>
                        <a:lnTo>
                          <a:pt x="1068" y="626"/>
                        </a:lnTo>
                        <a:lnTo>
                          <a:pt x="1070" y="626"/>
                        </a:lnTo>
                        <a:lnTo>
                          <a:pt x="1082" y="612"/>
                        </a:lnTo>
                        <a:lnTo>
                          <a:pt x="1086" y="608"/>
                        </a:lnTo>
                        <a:lnTo>
                          <a:pt x="1090" y="604"/>
                        </a:lnTo>
                        <a:lnTo>
                          <a:pt x="1092" y="602"/>
                        </a:lnTo>
                        <a:lnTo>
                          <a:pt x="1108" y="600"/>
                        </a:lnTo>
                        <a:lnTo>
                          <a:pt x="1122" y="600"/>
                        </a:lnTo>
                        <a:lnTo>
                          <a:pt x="1134" y="602"/>
                        </a:lnTo>
                        <a:lnTo>
                          <a:pt x="1142" y="602"/>
                        </a:lnTo>
                        <a:lnTo>
                          <a:pt x="1144" y="600"/>
                        </a:lnTo>
                        <a:lnTo>
                          <a:pt x="1146" y="596"/>
                        </a:lnTo>
                        <a:lnTo>
                          <a:pt x="1152" y="596"/>
                        </a:lnTo>
                        <a:lnTo>
                          <a:pt x="1154" y="600"/>
                        </a:lnTo>
                        <a:lnTo>
                          <a:pt x="1154" y="602"/>
                        </a:lnTo>
                        <a:lnTo>
                          <a:pt x="1158" y="602"/>
                        </a:lnTo>
                        <a:lnTo>
                          <a:pt x="1160" y="600"/>
                        </a:lnTo>
                        <a:lnTo>
                          <a:pt x="1160" y="596"/>
                        </a:lnTo>
                        <a:lnTo>
                          <a:pt x="1162" y="596"/>
                        </a:lnTo>
                        <a:lnTo>
                          <a:pt x="1168" y="604"/>
                        </a:lnTo>
                        <a:lnTo>
                          <a:pt x="1172" y="604"/>
                        </a:lnTo>
                        <a:lnTo>
                          <a:pt x="1172" y="600"/>
                        </a:lnTo>
                        <a:lnTo>
                          <a:pt x="1178" y="600"/>
                        </a:lnTo>
                        <a:lnTo>
                          <a:pt x="1180" y="600"/>
                        </a:lnTo>
                        <a:lnTo>
                          <a:pt x="1180" y="602"/>
                        </a:lnTo>
                        <a:lnTo>
                          <a:pt x="1186" y="602"/>
                        </a:lnTo>
                        <a:lnTo>
                          <a:pt x="1186" y="596"/>
                        </a:lnTo>
                        <a:lnTo>
                          <a:pt x="1190" y="596"/>
                        </a:lnTo>
                        <a:lnTo>
                          <a:pt x="1194" y="596"/>
                        </a:lnTo>
                        <a:lnTo>
                          <a:pt x="1196" y="594"/>
                        </a:lnTo>
                        <a:lnTo>
                          <a:pt x="1196" y="590"/>
                        </a:lnTo>
                        <a:lnTo>
                          <a:pt x="1204" y="590"/>
                        </a:lnTo>
                        <a:lnTo>
                          <a:pt x="1208" y="586"/>
                        </a:lnTo>
                        <a:lnTo>
                          <a:pt x="1206" y="580"/>
                        </a:lnTo>
                        <a:lnTo>
                          <a:pt x="1208" y="576"/>
                        </a:lnTo>
                        <a:lnTo>
                          <a:pt x="1208" y="572"/>
                        </a:lnTo>
                        <a:lnTo>
                          <a:pt x="1218" y="568"/>
                        </a:lnTo>
                        <a:lnTo>
                          <a:pt x="1230" y="566"/>
                        </a:lnTo>
                        <a:lnTo>
                          <a:pt x="1232" y="568"/>
                        </a:lnTo>
                        <a:lnTo>
                          <a:pt x="1234" y="568"/>
                        </a:lnTo>
                        <a:lnTo>
                          <a:pt x="1252" y="554"/>
                        </a:lnTo>
                        <a:lnTo>
                          <a:pt x="1250" y="530"/>
                        </a:lnTo>
                        <a:lnTo>
                          <a:pt x="1248" y="530"/>
                        </a:lnTo>
                        <a:lnTo>
                          <a:pt x="1244" y="532"/>
                        </a:lnTo>
                        <a:lnTo>
                          <a:pt x="1240" y="530"/>
                        </a:lnTo>
                        <a:lnTo>
                          <a:pt x="1234" y="526"/>
                        </a:lnTo>
                        <a:lnTo>
                          <a:pt x="1230" y="520"/>
                        </a:lnTo>
                        <a:lnTo>
                          <a:pt x="1218" y="520"/>
                        </a:lnTo>
                        <a:lnTo>
                          <a:pt x="1222" y="526"/>
                        </a:lnTo>
                        <a:lnTo>
                          <a:pt x="1208" y="528"/>
                        </a:lnTo>
                        <a:lnTo>
                          <a:pt x="1190" y="536"/>
                        </a:lnTo>
                        <a:lnTo>
                          <a:pt x="1190" y="540"/>
                        </a:lnTo>
                        <a:lnTo>
                          <a:pt x="1186" y="540"/>
                        </a:lnTo>
                        <a:lnTo>
                          <a:pt x="1182" y="538"/>
                        </a:lnTo>
                        <a:lnTo>
                          <a:pt x="1182" y="536"/>
                        </a:lnTo>
                        <a:lnTo>
                          <a:pt x="1182" y="532"/>
                        </a:lnTo>
                        <a:lnTo>
                          <a:pt x="1190" y="532"/>
                        </a:lnTo>
                        <a:lnTo>
                          <a:pt x="1196" y="532"/>
                        </a:lnTo>
                        <a:lnTo>
                          <a:pt x="1204" y="528"/>
                        </a:lnTo>
                        <a:lnTo>
                          <a:pt x="1208" y="520"/>
                        </a:lnTo>
                        <a:lnTo>
                          <a:pt x="1216" y="520"/>
                        </a:lnTo>
                        <a:lnTo>
                          <a:pt x="1224" y="518"/>
                        </a:lnTo>
                        <a:lnTo>
                          <a:pt x="1226" y="514"/>
                        </a:lnTo>
                        <a:lnTo>
                          <a:pt x="1230" y="510"/>
                        </a:lnTo>
                        <a:lnTo>
                          <a:pt x="1224" y="512"/>
                        </a:lnTo>
                        <a:lnTo>
                          <a:pt x="1222" y="508"/>
                        </a:lnTo>
                        <a:lnTo>
                          <a:pt x="1224" y="508"/>
                        </a:lnTo>
                        <a:lnTo>
                          <a:pt x="1222" y="504"/>
                        </a:lnTo>
                        <a:lnTo>
                          <a:pt x="1218" y="502"/>
                        </a:lnTo>
                        <a:lnTo>
                          <a:pt x="1218" y="504"/>
                        </a:lnTo>
                        <a:lnTo>
                          <a:pt x="1216" y="508"/>
                        </a:lnTo>
                        <a:lnTo>
                          <a:pt x="1214" y="508"/>
                        </a:lnTo>
                        <a:lnTo>
                          <a:pt x="1212" y="504"/>
                        </a:lnTo>
                        <a:lnTo>
                          <a:pt x="1208" y="504"/>
                        </a:lnTo>
                        <a:lnTo>
                          <a:pt x="1208" y="500"/>
                        </a:lnTo>
                        <a:lnTo>
                          <a:pt x="1208" y="496"/>
                        </a:lnTo>
                        <a:lnTo>
                          <a:pt x="1196" y="500"/>
                        </a:lnTo>
                        <a:lnTo>
                          <a:pt x="1182" y="496"/>
                        </a:lnTo>
                        <a:lnTo>
                          <a:pt x="1182" y="492"/>
                        </a:lnTo>
                        <a:lnTo>
                          <a:pt x="1182" y="490"/>
                        </a:lnTo>
                        <a:lnTo>
                          <a:pt x="1182" y="484"/>
                        </a:lnTo>
                        <a:lnTo>
                          <a:pt x="1180" y="484"/>
                        </a:lnTo>
                        <a:lnTo>
                          <a:pt x="1178" y="482"/>
                        </a:lnTo>
                        <a:lnTo>
                          <a:pt x="1172" y="478"/>
                        </a:lnTo>
                        <a:lnTo>
                          <a:pt x="1168" y="478"/>
                        </a:lnTo>
                        <a:lnTo>
                          <a:pt x="1162" y="466"/>
                        </a:lnTo>
                        <a:lnTo>
                          <a:pt x="1158" y="468"/>
                        </a:lnTo>
                        <a:lnTo>
                          <a:pt x="1160" y="460"/>
                        </a:lnTo>
                        <a:lnTo>
                          <a:pt x="1158" y="460"/>
                        </a:lnTo>
                        <a:lnTo>
                          <a:pt x="1158" y="458"/>
                        </a:lnTo>
                        <a:lnTo>
                          <a:pt x="1172" y="458"/>
                        </a:lnTo>
                        <a:lnTo>
                          <a:pt x="1172" y="450"/>
                        </a:lnTo>
                        <a:lnTo>
                          <a:pt x="1160" y="448"/>
                        </a:lnTo>
                        <a:lnTo>
                          <a:pt x="1160" y="442"/>
                        </a:lnTo>
                        <a:lnTo>
                          <a:pt x="1160" y="436"/>
                        </a:lnTo>
                        <a:lnTo>
                          <a:pt x="1158" y="436"/>
                        </a:lnTo>
                        <a:lnTo>
                          <a:pt x="1154" y="436"/>
                        </a:lnTo>
                        <a:lnTo>
                          <a:pt x="1152" y="432"/>
                        </a:lnTo>
                        <a:lnTo>
                          <a:pt x="1150" y="428"/>
                        </a:lnTo>
                        <a:lnTo>
                          <a:pt x="1152" y="420"/>
                        </a:lnTo>
                        <a:lnTo>
                          <a:pt x="1136" y="420"/>
                        </a:lnTo>
                        <a:lnTo>
                          <a:pt x="1146" y="414"/>
                        </a:lnTo>
                        <a:lnTo>
                          <a:pt x="1140" y="400"/>
                        </a:lnTo>
                        <a:lnTo>
                          <a:pt x="1132" y="400"/>
                        </a:lnTo>
                        <a:lnTo>
                          <a:pt x="1132" y="396"/>
                        </a:lnTo>
                        <a:lnTo>
                          <a:pt x="1128" y="396"/>
                        </a:lnTo>
                        <a:lnTo>
                          <a:pt x="1128" y="388"/>
                        </a:lnTo>
                        <a:lnTo>
                          <a:pt x="1128" y="378"/>
                        </a:lnTo>
                        <a:lnTo>
                          <a:pt x="1124" y="376"/>
                        </a:lnTo>
                        <a:lnTo>
                          <a:pt x="1126" y="370"/>
                        </a:lnTo>
                        <a:lnTo>
                          <a:pt x="1126" y="366"/>
                        </a:lnTo>
                        <a:lnTo>
                          <a:pt x="1122" y="366"/>
                        </a:lnTo>
                        <a:lnTo>
                          <a:pt x="1114" y="382"/>
                        </a:lnTo>
                        <a:lnTo>
                          <a:pt x="1108" y="396"/>
                        </a:lnTo>
                        <a:lnTo>
                          <a:pt x="1106" y="394"/>
                        </a:lnTo>
                        <a:lnTo>
                          <a:pt x="1106" y="388"/>
                        </a:lnTo>
                        <a:lnTo>
                          <a:pt x="1100" y="394"/>
                        </a:lnTo>
                        <a:lnTo>
                          <a:pt x="1100" y="400"/>
                        </a:lnTo>
                        <a:lnTo>
                          <a:pt x="1098" y="400"/>
                        </a:lnTo>
                        <a:lnTo>
                          <a:pt x="1096" y="396"/>
                        </a:lnTo>
                        <a:lnTo>
                          <a:pt x="1096" y="402"/>
                        </a:lnTo>
                        <a:lnTo>
                          <a:pt x="1092" y="406"/>
                        </a:lnTo>
                        <a:lnTo>
                          <a:pt x="1082" y="414"/>
                        </a:lnTo>
                        <a:lnTo>
                          <a:pt x="1072" y="404"/>
                        </a:lnTo>
                        <a:lnTo>
                          <a:pt x="1070" y="406"/>
                        </a:lnTo>
                        <a:lnTo>
                          <a:pt x="1070" y="410"/>
                        </a:lnTo>
                        <a:lnTo>
                          <a:pt x="1068" y="410"/>
                        </a:lnTo>
                        <a:lnTo>
                          <a:pt x="1064" y="396"/>
                        </a:lnTo>
                        <a:lnTo>
                          <a:pt x="1054" y="396"/>
                        </a:lnTo>
                        <a:lnTo>
                          <a:pt x="1044" y="394"/>
                        </a:lnTo>
                        <a:lnTo>
                          <a:pt x="1044" y="382"/>
                        </a:lnTo>
                        <a:lnTo>
                          <a:pt x="1042" y="368"/>
                        </a:lnTo>
                        <a:lnTo>
                          <a:pt x="1046" y="368"/>
                        </a:lnTo>
                        <a:lnTo>
                          <a:pt x="1050" y="366"/>
                        </a:lnTo>
                        <a:lnTo>
                          <a:pt x="1050" y="364"/>
                        </a:lnTo>
                        <a:lnTo>
                          <a:pt x="1046" y="364"/>
                        </a:lnTo>
                        <a:lnTo>
                          <a:pt x="1044" y="364"/>
                        </a:lnTo>
                        <a:lnTo>
                          <a:pt x="1052" y="348"/>
                        </a:lnTo>
                        <a:lnTo>
                          <a:pt x="1050" y="350"/>
                        </a:lnTo>
                        <a:lnTo>
                          <a:pt x="1046" y="352"/>
                        </a:lnTo>
                        <a:lnTo>
                          <a:pt x="1042" y="352"/>
                        </a:lnTo>
                        <a:lnTo>
                          <a:pt x="1034" y="350"/>
                        </a:lnTo>
                        <a:lnTo>
                          <a:pt x="1034" y="348"/>
                        </a:lnTo>
                        <a:lnTo>
                          <a:pt x="1036" y="346"/>
                        </a:lnTo>
                        <a:lnTo>
                          <a:pt x="1040" y="342"/>
                        </a:lnTo>
                        <a:lnTo>
                          <a:pt x="1034" y="340"/>
                        </a:lnTo>
                        <a:lnTo>
                          <a:pt x="1028" y="342"/>
                        </a:lnTo>
                        <a:lnTo>
                          <a:pt x="1022" y="342"/>
                        </a:lnTo>
                        <a:lnTo>
                          <a:pt x="1016" y="342"/>
                        </a:lnTo>
                        <a:lnTo>
                          <a:pt x="1016" y="334"/>
                        </a:lnTo>
                        <a:lnTo>
                          <a:pt x="1014" y="334"/>
                        </a:lnTo>
                        <a:lnTo>
                          <a:pt x="1014" y="330"/>
                        </a:lnTo>
                        <a:lnTo>
                          <a:pt x="1008" y="324"/>
                        </a:lnTo>
                        <a:lnTo>
                          <a:pt x="1004" y="320"/>
                        </a:lnTo>
                        <a:lnTo>
                          <a:pt x="990" y="312"/>
                        </a:lnTo>
                        <a:lnTo>
                          <a:pt x="982" y="314"/>
                        </a:lnTo>
                        <a:lnTo>
                          <a:pt x="978" y="322"/>
                        </a:lnTo>
                        <a:lnTo>
                          <a:pt x="972" y="322"/>
                        </a:lnTo>
                        <a:lnTo>
                          <a:pt x="964" y="322"/>
                        </a:lnTo>
                        <a:lnTo>
                          <a:pt x="964" y="324"/>
                        </a:lnTo>
                        <a:lnTo>
                          <a:pt x="960" y="328"/>
                        </a:lnTo>
                        <a:lnTo>
                          <a:pt x="954" y="324"/>
                        </a:lnTo>
                        <a:lnTo>
                          <a:pt x="942" y="322"/>
                        </a:lnTo>
                        <a:lnTo>
                          <a:pt x="932" y="322"/>
                        </a:lnTo>
                        <a:lnTo>
                          <a:pt x="926" y="324"/>
                        </a:lnTo>
                        <a:lnTo>
                          <a:pt x="924" y="330"/>
                        </a:lnTo>
                        <a:lnTo>
                          <a:pt x="932" y="332"/>
                        </a:lnTo>
                        <a:lnTo>
                          <a:pt x="932" y="338"/>
                        </a:lnTo>
                        <a:lnTo>
                          <a:pt x="928" y="338"/>
                        </a:lnTo>
                        <a:lnTo>
                          <a:pt x="928" y="340"/>
                        </a:lnTo>
                        <a:lnTo>
                          <a:pt x="928" y="342"/>
                        </a:lnTo>
                        <a:lnTo>
                          <a:pt x="924" y="352"/>
                        </a:lnTo>
                        <a:lnTo>
                          <a:pt x="922" y="352"/>
                        </a:lnTo>
                        <a:lnTo>
                          <a:pt x="924" y="358"/>
                        </a:lnTo>
                        <a:lnTo>
                          <a:pt x="928" y="358"/>
                        </a:lnTo>
                        <a:lnTo>
                          <a:pt x="928" y="368"/>
                        </a:lnTo>
                        <a:lnTo>
                          <a:pt x="928" y="370"/>
                        </a:lnTo>
                        <a:lnTo>
                          <a:pt x="934" y="376"/>
                        </a:lnTo>
                        <a:lnTo>
                          <a:pt x="934" y="378"/>
                        </a:lnTo>
                        <a:lnTo>
                          <a:pt x="934" y="382"/>
                        </a:lnTo>
                        <a:lnTo>
                          <a:pt x="932" y="378"/>
                        </a:lnTo>
                        <a:lnTo>
                          <a:pt x="928" y="384"/>
                        </a:lnTo>
                        <a:lnTo>
                          <a:pt x="924" y="382"/>
                        </a:lnTo>
                        <a:lnTo>
                          <a:pt x="926" y="386"/>
                        </a:lnTo>
                        <a:lnTo>
                          <a:pt x="928" y="388"/>
                        </a:lnTo>
                        <a:lnTo>
                          <a:pt x="928" y="394"/>
                        </a:lnTo>
                        <a:lnTo>
                          <a:pt x="922" y="394"/>
                        </a:lnTo>
                        <a:lnTo>
                          <a:pt x="914" y="396"/>
                        </a:lnTo>
                        <a:lnTo>
                          <a:pt x="914" y="410"/>
                        </a:lnTo>
                        <a:lnTo>
                          <a:pt x="922" y="412"/>
                        </a:lnTo>
                        <a:lnTo>
                          <a:pt x="928" y="414"/>
                        </a:lnTo>
                        <a:lnTo>
                          <a:pt x="932" y="418"/>
                        </a:lnTo>
                        <a:lnTo>
                          <a:pt x="934" y="424"/>
                        </a:lnTo>
                        <a:lnTo>
                          <a:pt x="934" y="432"/>
                        </a:lnTo>
                        <a:lnTo>
                          <a:pt x="936" y="438"/>
                        </a:lnTo>
                        <a:lnTo>
                          <a:pt x="942" y="440"/>
                        </a:lnTo>
                        <a:lnTo>
                          <a:pt x="946" y="446"/>
                        </a:lnTo>
                        <a:lnTo>
                          <a:pt x="944" y="454"/>
                        </a:lnTo>
                        <a:lnTo>
                          <a:pt x="942" y="466"/>
                        </a:lnTo>
                        <a:lnTo>
                          <a:pt x="942" y="464"/>
                        </a:lnTo>
                        <a:lnTo>
                          <a:pt x="946" y="464"/>
                        </a:lnTo>
                        <a:lnTo>
                          <a:pt x="946" y="466"/>
                        </a:lnTo>
                        <a:lnTo>
                          <a:pt x="946" y="472"/>
                        </a:lnTo>
                        <a:lnTo>
                          <a:pt x="944" y="472"/>
                        </a:lnTo>
                        <a:lnTo>
                          <a:pt x="942" y="472"/>
                        </a:lnTo>
                        <a:lnTo>
                          <a:pt x="934" y="484"/>
                        </a:lnTo>
                        <a:lnTo>
                          <a:pt x="922" y="496"/>
                        </a:lnTo>
                        <a:lnTo>
                          <a:pt x="906" y="504"/>
                        </a:lnTo>
                        <a:lnTo>
                          <a:pt x="914" y="540"/>
                        </a:lnTo>
                        <a:lnTo>
                          <a:pt x="914" y="558"/>
                        </a:lnTo>
                        <a:lnTo>
                          <a:pt x="910" y="574"/>
                        </a:lnTo>
                        <a:lnTo>
                          <a:pt x="904" y="574"/>
                        </a:lnTo>
                        <a:lnTo>
                          <a:pt x="900" y="580"/>
                        </a:lnTo>
                        <a:lnTo>
                          <a:pt x="898" y="582"/>
                        </a:lnTo>
                        <a:lnTo>
                          <a:pt x="896" y="582"/>
                        </a:lnTo>
                        <a:lnTo>
                          <a:pt x="888" y="580"/>
                        </a:lnTo>
                        <a:lnTo>
                          <a:pt x="872" y="564"/>
                        </a:lnTo>
                        <a:lnTo>
                          <a:pt x="872" y="558"/>
                        </a:lnTo>
                        <a:lnTo>
                          <a:pt x="872" y="556"/>
                        </a:lnTo>
                        <a:lnTo>
                          <a:pt x="872" y="554"/>
                        </a:lnTo>
                        <a:lnTo>
                          <a:pt x="862" y="548"/>
                        </a:lnTo>
                        <a:lnTo>
                          <a:pt x="862" y="544"/>
                        </a:lnTo>
                        <a:lnTo>
                          <a:pt x="862" y="536"/>
                        </a:lnTo>
                        <a:lnTo>
                          <a:pt x="860" y="536"/>
                        </a:lnTo>
                        <a:lnTo>
                          <a:pt x="860" y="532"/>
                        </a:lnTo>
                        <a:lnTo>
                          <a:pt x="862" y="530"/>
                        </a:lnTo>
                        <a:lnTo>
                          <a:pt x="860" y="526"/>
                        </a:lnTo>
                        <a:lnTo>
                          <a:pt x="862" y="526"/>
                        </a:lnTo>
                        <a:lnTo>
                          <a:pt x="862" y="522"/>
                        </a:lnTo>
                        <a:lnTo>
                          <a:pt x="864" y="510"/>
                        </a:lnTo>
                        <a:lnTo>
                          <a:pt x="862" y="508"/>
                        </a:lnTo>
                        <a:lnTo>
                          <a:pt x="862" y="504"/>
                        </a:lnTo>
                        <a:lnTo>
                          <a:pt x="862" y="502"/>
                        </a:lnTo>
                        <a:lnTo>
                          <a:pt x="864" y="502"/>
                        </a:lnTo>
                        <a:lnTo>
                          <a:pt x="862" y="496"/>
                        </a:lnTo>
                        <a:lnTo>
                          <a:pt x="854" y="494"/>
                        </a:lnTo>
                        <a:lnTo>
                          <a:pt x="844" y="494"/>
                        </a:lnTo>
                        <a:lnTo>
                          <a:pt x="836" y="494"/>
                        </a:lnTo>
                        <a:lnTo>
                          <a:pt x="826" y="494"/>
                        </a:lnTo>
                        <a:lnTo>
                          <a:pt x="818" y="490"/>
                        </a:lnTo>
                        <a:lnTo>
                          <a:pt x="810" y="484"/>
                        </a:lnTo>
                        <a:lnTo>
                          <a:pt x="788" y="476"/>
                        </a:lnTo>
                        <a:lnTo>
                          <a:pt x="784" y="474"/>
                        </a:lnTo>
                        <a:lnTo>
                          <a:pt x="784" y="468"/>
                        </a:lnTo>
                        <a:lnTo>
                          <a:pt x="784" y="464"/>
                        </a:lnTo>
                        <a:lnTo>
                          <a:pt x="782" y="460"/>
                        </a:lnTo>
                        <a:lnTo>
                          <a:pt x="778" y="458"/>
                        </a:lnTo>
                        <a:lnTo>
                          <a:pt x="772" y="458"/>
                        </a:lnTo>
                        <a:lnTo>
                          <a:pt x="760" y="448"/>
                        </a:lnTo>
                        <a:lnTo>
                          <a:pt x="752" y="448"/>
                        </a:lnTo>
                        <a:lnTo>
                          <a:pt x="746" y="446"/>
                        </a:lnTo>
                        <a:lnTo>
                          <a:pt x="742" y="442"/>
                        </a:lnTo>
                        <a:lnTo>
                          <a:pt x="736" y="440"/>
                        </a:lnTo>
                        <a:lnTo>
                          <a:pt x="728" y="442"/>
                        </a:lnTo>
                        <a:lnTo>
                          <a:pt x="718" y="448"/>
                        </a:lnTo>
                        <a:lnTo>
                          <a:pt x="710" y="428"/>
                        </a:lnTo>
                        <a:lnTo>
                          <a:pt x="702" y="404"/>
                        </a:lnTo>
                        <a:lnTo>
                          <a:pt x="692" y="404"/>
                        </a:lnTo>
                        <a:lnTo>
                          <a:pt x="688" y="406"/>
                        </a:lnTo>
                        <a:lnTo>
                          <a:pt x="682" y="404"/>
                        </a:lnTo>
                        <a:lnTo>
                          <a:pt x="680" y="396"/>
                        </a:lnTo>
                        <a:lnTo>
                          <a:pt x="674" y="392"/>
                        </a:lnTo>
                        <a:lnTo>
                          <a:pt x="678" y="374"/>
                        </a:lnTo>
                        <a:lnTo>
                          <a:pt x="684" y="368"/>
                        </a:lnTo>
                        <a:lnTo>
                          <a:pt x="682" y="366"/>
                        </a:lnTo>
                        <a:lnTo>
                          <a:pt x="682" y="364"/>
                        </a:lnTo>
                        <a:lnTo>
                          <a:pt x="680" y="360"/>
                        </a:lnTo>
                        <a:lnTo>
                          <a:pt x="682" y="360"/>
                        </a:lnTo>
                        <a:lnTo>
                          <a:pt x="688" y="360"/>
                        </a:lnTo>
                        <a:lnTo>
                          <a:pt x="688" y="352"/>
                        </a:lnTo>
                        <a:lnTo>
                          <a:pt x="688" y="348"/>
                        </a:lnTo>
                        <a:lnTo>
                          <a:pt x="692" y="346"/>
                        </a:lnTo>
                        <a:lnTo>
                          <a:pt x="696" y="342"/>
                        </a:lnTo>
                        <a:lnTo>
                          <a:pt x="698" y="340"/>
                        </a:lnTo>
                        <a:lnTo>
                          <a:pt x="698" y="338"/>
                        </a:lnTo>
                        <a:lnTo>
                          <a:pt x="702" y="338"/>
                        </a:lnTo>
                        <a:lnTo>
                          <a:pt x="706" y="338"/>
                        </a:lnTo>
                        <a:lnTo>
                          <a:pt x="706" y="332"/>
                        </a:lnTo>
                        <a:lnTo>
                          <a:pt x="706" y="324"/>
                        </a:lnTo>
                        <a:lnTo>
                          <a:pt x="710" y="324"/>
                        </a:lnTo>
                        <a:lnTo>
                          <a:pt x="710" y="322"/>
                        </a:lnTo>
                        <a:lnTo>
                          <a:pt x="714" y="324"/>
                        </a:lnTo>
                        <a:lnTo>
                          <a:pt x="716" y="324"/>
                        </a:lnTo>
                        <a:lnTo>
                          <a:pt x="718" y="324"/>
                        </a:lnTo>
                        <a:lnTo>
                          <a:pt x="718" y="322"/>
                        </a:lnTo>
                        <a:lnTo>
                          <a:pt x="716" y="320"/>
                        </a:lnTo>
                        <a:lnTo>
                          <a:pt x="724" y="314"/>
                        </a:lnTo>
                        <a:lnTo>
                          <a:pt x="720" y="314"/>
                        </a:lnTo>
                        <a:lnTo>
                          <a:pt x="718" y="314"/>
                        </a:lnTo>
                        <a:lnTo>
                          <a:pt x="718" y="312"/>
                        </a:lnTo>
                        <a:lnTo>
                          <a:pt x="724" y="312"/>
                        </a:lnTo>
                        <a:lnTo>
                          <a:pt x="726" y="314"/>
                        </a:lnTo>
                        <a:lnTo>
                          <a:pt x="728" y="314"/>
                        </a:lnTo>
                        <a:lnTo>
                          <a:pt x="734" y="314"/>
                        </a:lnTo>
                        <a:lnTo>
                          <a:pt x="742" y="310"/>
                        </a:lnTo>
                        <a:lnTo>
                          <a:pt x="742" y="304"/>
                        </a:lnTo>
                        <a:lnTo>
                          <a:pt x="744" y="302"/>
                        </a:lnTo>
                        <a:lnTo>
                          <a:pt x="736" y="296"/>
                        </a:lnTo>
                        <a:lnTo>
                          <a:pt x="736" y="292"/>
                        </a:lnTo>
                        <a:lnTo>
                          <a:pt x="742" y="294"/>
                        </a:lnTo>
                        <a:lnTo>
                          <a:pt x="746" y="294"/>
                        </a:lnTo>
                        <a:lnTo>
                          <a:pt x="750" y="276"/>
                        </a:lnTo>
                        <a:lnTo>
                          <a:pt x="756" y="276"/>
                        </a:lnTo>
                        <a:lnTo>
                          <a:pt x="756" y="274"/>
                        </a:lnTo>
                        <a:lnTo>
                          <a:pt x="760" y="274"/>
                        </a:lnTo>
                        <a:lnTo>
                          <a:pt x="768" y="274"/>
                        </a:lnTo>
                        <a:lnTo>
                          <a:pt x="770" y="276"/>
                        </a:lnTo>
                        <a:lnTo>
                          <a:pt x="772" y="276"/>
                        </a:lnTo>
                        <a:lnTo>
                          <a:pt x="782" y="274"/>
                        </a:lnTo>
                        <a:lnTo>
                          <a:pt x="784" y="270"/>
                        </a:lnTo>
                        <a:lnTo>
                          <a:pt x="790" y="270"/>
                        </a:lnTo>
                        <a:lnTo>
                          <a:pt x="788" y="266"/>
                        </a:lnTo>
                        <a:lnTo>
                          <a:pt x="788" y="260"/>
                        </a:lnTo>
                        <a:lnTo>
                          <a:pt x="790" y="260"/>
                        </a:lnTo>
                        <a:lnTo>
                          <a:pt x="790" y="256"/>
                        </a:lnTo>
                        <a:lnTo>
                          <a:pt x="792" y="258"/>
                        </a:lnTo>
                        <a:lnTo>
                          <a:pt x="792" y="256"/>
                        </a:lnTo>
                        <a:lnTo>
                          <a:pt x="790" y="252"/>
                        </a:lnTo>
                        <a:lnTo>
                          <a:pt x="744" y="250"/>
                        </a:lnTo>
                        <a:lnTo>
                          <a:pt x="754" y="244"/>
                        </a:lnTo>
                        <a:lnTo>
                          <a:pt x="756" y="238"/>
                        </a:lnTo>
                        <a:lnTo>
                          <a:pt x="760" y="238"/>
                        </a:lnTo>
                        <a:lnTo>
                          <a:pt x="760" y="240"/>
                        </a:lnTo>
                        <a:lnTo>
                          <a:pt x="772" y="240"/>
                        </a:lnTo>
                        <a:lnTo>
                          <a:pt x="782" y="242"/>
                        </a:lnTo>
                        <a:lnTo>
                          <a:pt x="788" y="244"/>
                        </a:lnTo>
                        <a:lnTo>
                          <a:pt x="798" y="252"/>
                        </a:lnTo>
                        <a:lnTo>
                          <a:pt x="798" y="248"/>
                        </a:lnTo>
                        <a:lnTo>
                          <a:pt x="798" y="244"/>
                        </a:lnTo>
                        <a:lnTo>
                          <a:pt x="806" y="240"/>
                        </a:lnTo>
                        <a:lnTo>
                          <a:pt x="800" y="224"/>
                        </a:lnTo>
                        <a:lnTo>
                          <a:pt x="814" y="222"/>
                        </a:lnTo>
                        <a:lnTo>
                          <a:pt x="816" y="224"/>
                        </a:lnTo>
                        <a:lnTo>
                          <a:pt x="818" y="230"/>
                        </a:lnTo>
                        <a:lnTo>
                          <a:pt x="824" y="232"/>
                        </a:lnTo>
                        <a:lnTo>
                          <a:pt x="828" y="234"/>
                        </a:lnTo>
                        <a:lnTo>
                          <a:pt x="836" y="232"/>
                        </a:lnTo>
                        <a:lnTo>
                          <a:pt x="836" y="226"/>
                        </a:lnTo>
                        <a:lnTo>
                          <a:pt x="828" y="224"/>
                        </a:lnTo>
                        <a:lnTo>
                          <a:pt x="828" y="222"/>
                        </a:lnTo>
                        <a:lnTo>
                          <a:pt x="832" y="222"/>
                        </a:lnTo>
                        <a:lnTo>
                          <a:pt x="834" y="220"/>
                        </a:lnTo>
                        <a:lnTo>
                          <a:pt x="836" y="220"/>
                        </a:lnTo>
                        <a:lnTo>
                          <a:pt x="836" y="222"/>
                        </a:lnTo>
                        <a:lnTo>
                          <a:pt x="844" y="226"/>
                        </a:lnTo>
                        <a:lnTo>
                          <a:pt x="850" y="222"/>
                        </a:lnTo>
                        <a:lnTo>
                          <a:pt x="854" y="216"/>
                        </a:lnTo>
                        <a:lnTo>
                          <a:pt x="856" y="216"/>
                        </a:lnTo>
                        <a:lnTo>
                          <a:pt x="860" y="216"/>
                        </a:lnTo>
                        <a:lnTo>
                          <a:pt x="862" y="212"/>
                        </a:lnTo>
                        <a:lnTo>
                          <a:pt x="874" y="206"/>
                        </a:lnTo>
                        <a:lnTo>
                          <a:pt x="888" y="204"/>
                        </a:lnTo>
                        <a:lnTo>
                          <a:pt x="888" y="196"/>
                        </a:lnTo>
                        <a:lnTo>
                          <a:pt x="888" y="192"/>
                        </a:lnTo>
                        <a:lnTo>
                          <a:pt x="880" y="188"/>
                        </a:lnTo>
                        <a:lnTo>
                          <a:pt x="872" y="184"/>
                        </a:lnTo>
                        <a:lnTo>
                          <a:pt x="868" y="178"/>
                        </a:lnTo>
                        <a:lnTo>
                          <a:pt x="868" y="174"/>
                        </a:lnTo>
                        <a:lnTo>
                          <a:pt x="868" y="168"/>
                        </a:lnTo>
                        <a:lnTo>
                          <a:pt x="870" y="168"/>
                        </a:lnTo>
                        <a:lnTo>
                          <a:pt x="870" y="166"/>
                        </a:lnTo>
                        <a:lnTo>
                          <a:pt x="872" y="166"/>
                        </a:lnTo>
                        <a:lnTo>
                          <a:pt x="874" y="162"/>
                        </a:lnTo>
                        <a:lnTo>
                          <a:pt x="878" y="160"/>
                        </a:lnTo>
                        <a:lnTo>
                          <a:pt x="872" y="160"/>
                        </a:lnTo>
                        <a:lnTo>
                          <a:pt x="870" y="160"/>
                        </a:lnTo>
                        <a:lnTo>
                          <a:pt x="872" y="156"/>
                        </a:lnTo>
                        <a:lnTo>
                          <a:pt x="878" y="148"/>
                        </a:lnTo>
                        <a:lnTo>
                          <a:pt x="878" y="144"/>
                        </a:lnTo>
                        <a:lnTo>
                          <a:pt x="878" y="142"/>
                        </a:lnTo>
                        <a:lnTo>
                          <a:pt x="878" y="140"/>
                        </a:lnTo>
                        <a:lnTo>
                          <a:pt x="872" y="142"/>
                        </a:lnTo>
                        <a:lnTo>
                          <a:pt x="870" y="144"/>
                        </a:lnTo>
                        <a:lnTo>
                          <a:pt x="868" y="142"/>
                        </a:lnTo>
                        <a:lnTo>
                          <a:pt x="862" y="142"/>
                        </a:lnTo>
                        <a:lnTo>
                          <a:pt x="860" y="126"/>
                        </a:lnTo>
                        <a:lnTo>
                          <a:pt x="838" y="126"/>
                        </a:lnTo>
                        <a:lnTo>
                          <a:pt x="820" y="124"/>
                        </a:lnTo>
                        <a:lnTo>
                          <a:pt x="826" y="140"/>
                        </a:lnTo>
                        <a:lnTo>
                          <a:pt x="832" y="152"/>
                        </a:lnTo>
                        <a:lnTo>
                          <a:pt x="828" y="156"/>
                        </a:lnTo>
                        <a:lnTo>
                          <a:pt x="828" y="158"/>
                        </a:lnTo>
                        <a:lnTo>
                          <a:pt x="820" y="158"/>
                        </a:lnTo>
                        <a:lnTo>
                          <a:pt x="818" y="176"/>
                        </a:lnTo>
                        <a:lnTo>
                          <a:pt x="814" y="176"/>
                        </a:lnTo>
                        <a:lnTo>
                          <a:pt x="806" y="192"/>
                        </a:lnTo>
                        <a:lnTo>
                          <a:pt x="802" y="196"/>
                        </a:lnTo>
                        <a:lnTo>
                          <a:pt x="798" y="204"/>
                        </a:lnTo>
                        <a:lnTo>
                          <a:pt x="800" y="204"/>
                        </a:lnTo>
                        <a:lnTo>
                          <a:pt x="798" y="204"/>
                        </a:lnTo>
                        <a:lnTo>
                          <a:pt x="790" y="204"/>
                        </a:lnTo>
                        <a:lnTo>
                          <a:pt x="788" y="198"/>
                        </a:lnTo>
                        <a:lnTo>
                          <a:pt x="784" y="192"/>
                        </a:lnTo>
                        <a:lnTo>
                          <a:pt x="782" y="188"/>
                        </a:lnTo>
                        <a:lnTo>
                          <a:pt x="778" y="186"/>
                        </a:lnTo>
                        <a:lnTo>
                          <a:pt x="774" y="180"/>
                        </a:lnTo>
                        <a:lnTo>
                          <a:pt x="772" y="176"/>
                        </a:lnTo>
                        <a:lnTo>
                          <a:pt x="774" y="170"/>
                        </a:lnTo>
                        <a:lnTo>
                          <a:pt x="778" y="166"/>
                        </a:lnTo>
                        <a:lnTo>
                          <a:pt x="782" y="152"/>
                        </a:lnTo>
                        <a:lnTo>
                          <a:pt x="784" y="152"/>
                        </a:lnTo>
                        <a:lnTo>
                          <a:pt x="784" y="150"/>
                        </a:lnTo>
                        <a:lnTo>
                          <a:pt x="782" y="150"/>
                        </a:lnTo>
                        <a:lnTo>
                          <a:pt x="780" y="144"/>
                        </a:lnTo>
                        <a:lnTo>
                          <a:pt x="778" y="138"/>
                        </a:lnTo>
                        <a:lnTo>
                          <a:pt x="764" y="142"/>
                        </a:lnTo>
                        <a:lnTo>
                          <a:pt x="762" y="166"/>
                        </a:lnTo>
                        <a:lnTo>
                          <a:pt x="756" y="166"/>
                        </a:lnTo>
                        <a:lnTo>
                          <a:pt x="754" y="168"/>
                        </a:lnTo>
                        <a:lnTo>
                          <a:pt x="754" y="170"/>
                        </a:lnTo>
                        <a:lnTo>
                          <a:pt x="754" y="174"/>
                        </a:lnTo>
                        <a:lnTo>
                          <a:pt x="750" y="174"/>
                        </a:lnTo>
                        <a:lnTo>
                          <a:pt x="750" y="170"/>
                        </a:lnTo>
                        <a:lnTo>
                          <a:pt x="752" y="168"/>
                        </a:lnTo>
                        <a:lnTo>
                          <a:pt x="746" y="160"/>
                        </a:lnTo>
                        <a:lnTo>
                          <a:pt x="746" y="152"/>
                        </a:lnTo>
                        <a:lnTo>
                          <a:pt x="744" y="148"/>
                        </a:lnTo>
                        <a:lnTo>
                          <a:pt x="742" y="142"/>
                        </a:lnTo>
                        <a:lnTo>
                          <a:pt x="738" y="140"/>
                        </a:lnTo>
                        <a:lnTo>
                          <a:pt x="734" y="140"/>
                        </a:lnTo>
                        <a:lnTo>
                          <a:pt x="724" y="138"/>
                        </a:lnTo>
                        <a:lnTo>
                          <a:pt x="718" y="130"/>
                        </a:lnTo>
                        <a:lnTo>
                          <a:pt x="728" y="116"/>
                        </a:lnTo>
                        <a:lnTo>
                          <a:pt x="732" y="116"/>
                        </a:lnTo>
                        <a:lnTo>
                          <a:pt x="728" y="114"/>
                        </a:lnTo>
                        <a:lnTo>
                          <a:pt x="724" y="114"/>
                        </a:lnTo>
                        <a:lnTo>
                          <a:pt x="720" y="116"/>
                        </a:lnTo>
                        <a:lnTo>
                          <a:pt x="718" y="116"/>
                        </a:lnTo>
                        <a:lnTo>
                          <a:pt x="720" y="112"/>
                        </a:lnTo>
                        <a:lnTo>
                          <a:pt x="720" y="106"/>
                        </a:lnTo>
                        <a:lnTo>
                          <a:pt x="736" y="112"/>
                        </a:lnTo>
                        <a:lnTo>
                          <a:pt x="736" y="106"/>
                        </a:lnTo>
                        <a:lnTo>
                          <a:pt x="736" y="104"/>
                        </a:lnTo>
                        <a:lnTo>
                          <a:pt x="734" y="104"/>
                        </a:lnTo>
                        <a:lnTo>
                          <a:pt x="732" y="104"/>
                        </a:lnTo>
                        <a:lnTo>
                          <a:pt x="732" y="98"/>
                        </a:lnTo>
                        <a:lnTo>
                          <a:pt x="720" y="98"/>
                        </a:lnTo>
                        <a:lnTo>
                          <a:pt x="716" y="88"/>
                        </a:lnTo>
                        <a:lnTo>
                          <a:pt x="708" y="86"/>
                        </a:lnTo>
                        <a:lnTo>
                          <a:pt x="700" y="84"/>
                        </a:lnTo>
                        <a:lnTo>
                          <a:pt x="700" y="80"/>
                        </a:lnTo>
                        <a:lnTo>
                          <a:pt x="688" y="76"/>
                        </a:lnTo>
                        <a:lnTo>
                          <a:pt x="688" y="70"/>
                        </a:lnTo>
                        <a:lnTo>
                          <a:pt x="684" y="72"/>
                        </a:lnTo>
                        <a:lnTo>
                          <a:pt x="688" y="60"/>
                        </a:lnTo>
                        <a:lnTo>
                          <a:pt x="692" y="60"/>
                        </a:lnTo>
                        <a:lnTo>
                          <a:pt x="692" y="54"/>
                        </a:lnTo>
                        <a:lnTo>
                          <a:pt x="692" y="52"/>
                        </a:lnTo>
                        <a:lnTo>
                          <a:pt x="690" y="52"/>
                        </a:lnTo>
                        <a:lnTo>
                          <a:pt x="688" y="48"/>
                        </a:lnTo>
                        <a:lnTo>
                          <a:pt x="692" y="44"/>
                        </a:lnTo>
                        <a:lnTo>
                          <a:pt x="708" y="42"/>
                        </a:lnTo>
                        <a:lnTo>
                          <a:pt x="718" y="40"/>
                        </a:lnTo>
                        <a:lnTo>
                          <a:pt x="726" y="40"/>
                        </a:lnTo>
                        <a:lnTo>
                          <a:pt x="734" y="36"/>
                        </a:lnTo>
                        <a:lnTo>
                          <a:pt x="736" y="32"/>
                        </a:lnTo>
                        <a:lnTo>
                          <a:pt x="742" y="24"/>
                        </a:lnTo>
                        <a:lnTo>
                          <a:pt x="746" y="12"/>
                        </a:lnTo>
                        <a:lnTo>
                          <a:pt x="736" y="8"/>
                        </a:lnTo>
                        <a:lnTo>
                          <a:pt x="726" y="8"/>
                        </a:lnTo>
                        <a:lnTo>
                          <a:pt x="718" y="12"/>
                        </a:lnTo>
                        <a:lnTo>
                          <a:pt x="718" y="6"/>
                        </a:lnTo>
                        <a:lnTo>
                          <a:pt x="708" y="0"/>
                        </a:lnTo>
                        <a:lnTo>
                          <a:pt x="700" y="0"/>
                        </a:lnTo>
                        <a:lnTo>
                          <a:pt x="692" y="0"/>
                        </a:lnTo>
                        <a:lnTo>
                          <a:pt x="690" y="6"/>
                        </a:lnTo>
                        <a:lnTo>
                          <a:pt x="672" y="6"/>
                        </a:lnTo>
                        <a:lnTo>
                          <a:pt x="672" y="12"/>
                        </a:lnTo>
                        <a:lnTo>
                          <a:pt x="666" y="14"/>
                        </a:lnTo>
                        <a:lnTo>
                          <a:pt x="670" y="34"/>
                        </a:lnTo>
                        <a:lnTo>
                          <a:pt x="678" y="44"/>
                        </a:lnTo>
                        <a:lnTo>
                          <a:pt x="674" y="44"/>
                        </a:lnTo>
                        <a:lnTo>
                          <a:pt x="672" y="48"/>
                        </a:lnTo>
                        <a:lnTo>
                          <a:pt x="680" y="52"/>
                        </a:lnTo>
                        <a:lnTo>
                          <a:pt x="680" y="66"/>
                        </a:lnTo>
                        <a:lnTo>
                          <a:pt x="678" y="68"/>
                        </a:lnTo>
                        <a:lnTo>
                          <a:pt x="674" y="70"/>
                        </a:lnTo>
                        <a:lnTo>
                          <a:pt x="670" y="72"/>
                        </a:lnTo>
                        <a:lnTo>
                          <a:pt x="670" y="76"/>
                        </a:lnTo>
                        <a:lnTo>
                          <a:pt x="670" y="80"/>
                        </a:lnTo>
                        <a:lnTo>
                          <a:pt x="674" y="80"/>
                        </a:lnTo>
                        <a:lnTo>
                          <a:pt x="674" y="84"/>
                        </a:lnTo>
                        <a:lnTo>
                          <a:pt x="670" y="84"/>
                        </a:lnTo>
                        <a:lnTo>
                          <a:pt x="666" y="80"/>
                        </a:lnTo>
                        <a:lnTo>
                          <a:pt x="662" y="94"/>
                        </a:lnTo>
                        <a:lnTo>
                          <a:pt x="660" y="102"/>
                        </a:lnTo>
                        <a:lnTo>
                          <a:pt x="664" y="106"/>
                        </a:lnTo>
                        <a:lnTo>
                          <a:pt x="656" y="106"/>
                        </a:lnTo>
                        <a:lnTo>
                          <a:pt x="656" y="108"/>
                        </a:lnTo>
                        <a:lnTo>
                          <a:pt x="654" y="112"/>
                        </a:lnTo>
                        <a:lnTo>
                          <a:pt x="666" y="122"/>
                        </a:lnTo>
                        <a:lnTo>
                          <a:pt x="664" y="124"/>
                        </a:lnTo>
                        <a:lnTo>
                          <a:pt x="662" y="126"/>
                        </a:lnTo>
                        <a:lnTo>
                          <a:pt x="664" y="130"/>
                        </a:lnTo>
                        <a:lnTo>
                          <a:pt x="670" y="130"/>
                        </a:lnTo>
                        <a:lnTo>
                          <a:pt x="670" y="132"/>
                        </a:lnTo>
                        <a:lnTo>
                          <a:pt x="672" y="132"/>
                        </a:lnTo>
                        <a:lnTo>
                          <a:pt x="672" y="126"/>
                        </a:lnTo>
                        <a:lnTo>
                          <a:pt x="672" y="122"/>
                        </a:lnTo>
                        <a:lnTo>
                          <a:pt x="678" y="122"/>
                        </a:lnTo>
                        <a:lnTo>
                          <a:pt x="680" y="122"/>
                        </a:lnTo>
                        <a:lnTo>
                          <a:pt x="688" y="132"/>
                        </a:lnTo>
                        <a:lnTo>
                          <a:pt x="692" y="134"/>
                        </a:lnTo>
                        <a:lnTo>
                          <a:pt x="700" y="132"/>
                        </a:lnTo>
                        <a:lnTo>
                          <a:pt x="710" y="126"/>
                        </a:lnTo>
                        <a:lnTo>
                          <a:pt x="710" y="132"/>
                        </a:lnTo>
                        <a:lnTo>
                          <a:pt x="702" y="132"/>
                        </a:lnTo>
                        <a:lnTo>
                          <a:pt x="700" y="140"/>
                        </a:lnTo>
                        <a:lnTo>
                          <a:pt x="702" y="144"/>
                        </a:lnTo>
                        <a:lnTo>
                          <a:pt x="696" y="142"/>
                        </a:lnTo>
                        <a:lnTo>
                          <a:pt x="688" y="142"/>
                        </a:lnTo>
                        <a:lnTo>
                          <a:pt x="684" y="160"/>
                        </a:lnTo>
                        <a:lnTo>
                          <a:pt x="692" y="158"/>
                        </a:lnTo>
                        <a:lnTo>
                          <a:pt x="698" y="158"/>
                        </a:lnTo>
                        <a:lnTo>
                          <a:pt x="698" y="160"/>
                        </a:lnTo>
                        <a:lnTo>
                          <a:pt x="698" y="162"/>
                        </a:lnTo>
                        <a:lnTo>
                          <a:pt x="700" y="166"/>
                        </a:lnTo>
                        <a:lnTo>
                          <a:pt x="692" y="166"/>
                        </a:lnTo>
                        <a:lnTo>
                          <a:pt x="688" y="168"/>
                        </a:lnTo>
                        <a:lnTo>
                          <a:pt x="678" y="176"/>
                        </a:lnTo>
                        <a:lnTo>
                          <a:pt x="670" y="186"/>
                        </a:lnTo>
                        <a:lnTo>
                          <a:pt x="666" y="192"/>
                        </a:lnTo>
                        <a:lnTo>
                          <a:pt x="664" y="196"/>
                        </a:lnTo>
                        <a:lnTo>
                          <a:pt x="666" y="202"/>
                        </a:lnTo>
                        <a:lnTo>
                          <a:pt x="672" y="204"/>
                        </a:lnTo>
                        <a:lnTo>
                          <a:pt x="672" y="206"/>
                        </a:lnTo>
                        <a:lnTo>
                          <a:pt x="670" y="210"/>
                        </a:lnTo>
                        <a:lnTo>
                          <a:pt x="660" y="204"/>
                        </a:lnTo>
                        <a:lnTo>
                          <a:pt x="654" y="196"/>
                        </a:lnTo>
                        <a:lnTo>
                          <a:pt x="652" y="192"/>
                        </a:lnTo>
                        <a:lnTo>
                          <a:pt x="648" y="170"/>
                        </a:lnTo>
                        <a:lnTo>
                          <a:pt x="646" y="174"/>
                        </a:lnTo>
                        <a:lnTo>
                          <a:pt x="646" y="176"/>
                        </a:lnTo>
                        <a:lnTo>
                          <a:pt x="644" y="176"/>
                        </a:lnTo>
                        <a:lnTo>
                          <a:pt x="630" y="162"/>
                        </a:lnTo>
                        <a:lnTo>
                          <a:pt x="626" y="170"/>
                        </a:lnTo>
                        <a:lnTo>
                          <a:pt x="626" y="178"/>
                        </a:lnTo>
                        <a:lnTo>
                          <a:pt x="628" y="184"/>
                        </a:lnTo>
                        <a:lnTo>
                          <a:pt x="616" y="186"/>
                        </a:lnTo>
                        <a:lnTo>
                          <a:pt x="608" y="186"/>
                        </a:lnTo>
                        <a:lnTo>
                          <a:pt x="600" y="186"/>
                        </a:lnTo>
                        <a:lnTo>
                          <a:pt x="598" y="180"/>
                        </a:lnTo>
                        <a:lnTo>
                          <a:pt x="592" y="180"/>
                        </a:lnTo>
                        <a:lnTo>
                          <a:pt x="588" y="184"/>
                        </a:lnTo>
                        <a:lnTo>
                          <a:pt x="584" y="188"/>
                        </a:lnTo>
                        <a:lnTo>
                          <a:pt x="580" y="188"/>
                        </a:lnTo>
                        <a:lnTo>
                          <a:pt x="578" y="186"/>
                        </a:lnTo>
                        <a:lnTo>
                          <a:pt x="570" y="184"/>
                        </a:lnTo>
                        <a:lnTo>
                          <a:pt x="566" y="184"/>
                        </a:lnTo>
                        <a:lnTo>
                          <a:pt x="562" y="184"/>
                        </a:lnTo>
                        <a:lnTo>
                          <a:pt x="556" y="178"/>
                        </a:lnTo>
                        <a:lnTo>
                          <a:pt x="552" y="174"/>
                        </a:lnTo>
                        <a:lnTo>
                          <a:pt x="548" y="176"/>
                        </a:lnTo>
                        <a:lnTo>
                          <a:pt x="544" y="178"/>
                        </a:lnTo>
                        <a:lnTo>
                          <a:pt x="544" y="176"/>
                        </a:lnTo>
                        <a:lnTo>
                          <a:pt x="544" y="178"/>
                        </a:lnTo>
                        <a:lnTo>
                          <a:pt x="538" y="178"/>
                        </a:lnTo>
                        <a:lnTo>
                          <a:pt x="538" y="176"/>
                        </a:lnTo>
                        <a:lnTo>
                          <a:pt x="542" y="174"/>
                        </a:lnTo>
                        <a:lnTo>
                          <a:pt x="542" y="170"/>
                        </a:lnTo>
                        <a:lnTo>
                          <a:pt x="534" y="168"/>
                        </a:lnTo>
                        <a:lnTo>
                          <a:pt x="530" y="170"/>
                        </a:lnTo>
                        <a:lnTo>
                          <a:pt x="528" y="174"/>
                        </a:lnTo>
                        <a:lnTo>
                          <a:pt x="520" y="152"/>
                        </a:lnTo>
                        <a:lnTo>
                          <a:pt x="480" y="156"/>
                        </a:lnTo>
                        <a:lnTo>
                          <a:pt x="474" y="176"/>
                        </a:lnTo>
                        <a:lnTo>
                          <a:pt x="480" y="174"/>
                        </a:lnTo>
                        <a:lnTo>
                          <a:pt x="480" y="176"/>
                        </a:lnTo>
                        <a:lnTo>
                          <a:pt x="484" y="176"/>
                        </a:lnTo>
                        <a:lnTo>
                          <a:pt x="482" y="168"/>
                        </a:lnTo>
                        <a:lnTo>
                          <a:pt x="484" y="168"/>
                        </a:lnTo>
                        <a:lnTo>
                          <a:pt x="488" y="170"/>
                        </a:lnTo>
                        <a:lnTo>
                          <a:pt x="492" y="170"/>
                        </a:lnTo>
                        <a:lnTo>
                          <a:pt x="494" y="166"/>
                        </a:lnTo>
                        <a:lnTo>
                          <a:pt x="500" y="166"/>
                        </a:lnTo>
                        <a:lnTo>
                          <a:pt x="508" y="168"/>
                        </a:lnTo>
                        <a:lnTo>
                          <a:pt x="476" y="186"/>
                        </a:lnTo>
                        <a:lnTo>
                          <a:pt x="482" y="196"/>
                        </a:lnTo>
                        <a:lnTo>
                          <a:pt x="482" y="198"/>
                        </a:lnTo>
                        <a:lnTo>
                          <a:pt x="480" y="202"/>
                        </a:lnTo>
                        <a:lnTo>
                          <a:pt x="480" y="204"/>
                        </a:lnTo>
                        <a:lnTo>
                          <a:pt x="482" y="204"/>
                        </a:lnTo>
                        <a:lnTo>
                          <a:pt x="484" y="206"/>
                        </a:lnTo>
                        <a:lnTo>
                          <a:pt x="488" y="206"/>
                        </a:lnTo>
                        <a:lnTo>
                          <a:pt x="488" y="210"/>
                        </a:lnTo>
                        <a:lnTo>
                          <a:pt x="484" y="210"/>
                        </a:lnTo>
                        <a:lnTo>
                          <a:pt x="482" y="210"/>
                        </a:lnTo>
                        <a:lnTo>
                          <a:pt x="480" y="216"/>
                        </a:lnTo>
                        <a:lnTo>
                          <a:pt x="474" y="212"/>
                        </a:lnTo>
                        <a:lnTo>
                          <a:pt x="472" y="198"/>
                        </a:lnTo>
                        <a:lnTo>
                          <a:pt x="470" y="194"/>
                        </a:lnTo>
                        <a:lnTo>
                          <a:pt x="470" y="196"/>
                        </a:lnTo>
                        <a:lnTo>
                          <a:pt x="466" y="204"/>
                        </a:lnTo>
                        <a:lnTo>
                          <a:pt x="462" y="186"/>
                        </a:lnTo>
                        <a:lnTo>
                          <a:pt x="454" y="186"/>
                        </a:lnTo>
                        <a:lnTo>
                          <a:pt x="452" y="180"/>
                        </a:lnTo>
                        <a:lnTo>
                          <a:pt x="448" y="176"/>
                        </a:lnTo>
                        <a:lnTo>
                          <a:pt x="438" y="186"/>
                        </a:lnTo>
                        <a:lnTo>
                          <a:pt x="436" y="186"/>
                        </a:lnTo>
                        <a:lnTo>
                          <a:pt x="436" y="184"/>
                        </a:lnTo>
                        <a:lnTo>
                          <a:pt x="426" y="184"/>
                        </a:lnTo>
                        <a:lnTo>
                          <a:pt x="416" y="186"/>
                        </a:lnTo>
                        <a:lnTo>
                          <a:pt x="402" y="192"/>
                        </a:lnTo>
                        <a:lnTo>
                          <a:pt x="390" y="188"/>
                        </a:lnTo>
                        <a:lnTo>
                          <a:pt x="388" y="186"/>
                        </a:lnTo>
                        <a:lnTo>
                          <a:pt x="388" y="180"/>
                        </a:lnTo>
                        <a:lnTo>
                          <a:pt x="388" y="178"/>
                        </a:lnTo>
                        <a:lnTo>
                          <a:pt x="390" y="176"/>
                        </a:lnTo>
                        <a:lnTo>
                          <a:pt x="390" y="174"/>
                        </a:lnTo>
                        <a:lnTo>
                          <a:pt x="388" y="170"/>
                        </a:lnTo>
                        <a:lnTo>
                          <a:pt x="402" y="170"/>
                        </a:lnTo>
                        <a:lnTo>
                          <a:pt x="392" y="160"/>
                        </a:lnTo>
                        <a:lnTo>
                          <a:pt x="384" y="152"/>
                        </a:lnTo>
                        <a:lnTo>
                          <a:pt x="376" y="152"/>
                        </a:lnTo>
                        <a:lnTo>
                          <a:pt x="374" y="156"/>
                        </a:lnTo>
                        <a:lnTo>
                          <a:pt x="372" y="160"/>
                        </a:lnTo>
                        <a:lnTo>
                          <a:pt x="364" y="160"/>
                        </a:lnTo>
                        <a:lnTo>
                          <a:pt x="352" y="152"/>
                        </a:lnTo>
                        <a:lnTo>
                          <a:pt x="344" y="152"/>
                        </a:lnTo>
                        <a:lnTo>
                          <a:pt x="336" y="150"/>
                        </a:lnTo>
                        <a:lnTo>
                          <a:pt x="336" y="148"/>
                        </a:lnTo>
                        <a:lnTo>
                          <a:pt x="336" y="144"/>
                        </a:lnTo>
                        <a:lnTo>
                          <a:pt x="330" y="144"/>
                        </a:lnTo>
                        <a:lnTo>
                          <a:pt x="330" y="148"/>
                        </a:lnTo>
                        <a:lnTo>
                          <a:pt x="328" y="148"/>
                        </a:lnTo>
                        <a:lnTo>
                          <a:pt x="322" y="142"/>
                        </a:lnTo>
                        <a:lnTo>
                          <a:pt x="302" y="132"/>
                        </a:lnTo>
                        <a:lnTo>
                          <a:pt x="290" y="130"/>
                        </a:lnTo>
                        <a:lnTo>
                          <a:pt x="282" y="126"/>
                        </a:lnTo>
                        <a:lnTo>
                          <a:pt x="276" y="130"/>
                        </a:lnTo>
                        <a:lnTo>
                          <a:pt x="276" y="132"/>
                        </a:lnTo>
                        <a:lnTo>
                          <a:pt x="264" y="140"/>
                        </a:lnTo>
                        <a:lnTo>
                          <a:pt x="258" y="116"/>
                        </a:lnTo>
                        <a:lnTo>
                          <a:pt x="256" y="120"/>
                        </a:lnTo>
                        <a:lnTo>
                          <a:pt x="254" y="122"/>
                        </a:lnTo>
                        <a:lnTo>
                          <a:pt x="256" y="124"/>
                        </a:lnTo>
                        <a:lnTo>
                          <a:pt x="254" y="130"/>
                        </a:lnTo>
                        <a:lnTo>
                          <a:pt x="252" y="142"/>
                        </a:lnTo>
                        <a:lnTo>
                          <a:pt x="248" y="142"/>
                        </a:lnTo>
                        <a:lnTo>
                          <a:pt x="234" y="132"/>
                        </a:lnTo>
                        <a:lnTo>
                          <a:pt x="222" y="120"/>
                        </a:lnTo>
                        <a:lnTo>
                          <a:pt x="222" y="116"/>
                        </a:lnTo>
                        <a:lnTo>
                          <a:pt x="218" y="116"/>
                        </a:lnTo>
                        <a:lnTo>
                          <a:pt x="218" y="114"/>
                        </a:lnTo>
                        <a:lnTo>
                          <a:pt x="204" y="104"/>
                        </a:lnTo>
                        <a:lnTo>
                          <a:pt x="194" y="94"/>
                        </a:lnTo>
                        <a:lnTo>
                          <a:pt x="192" y="104"/>
                        </a:lnTo>
                        <a:lnTo>
                          <a:pt x="194" y="104"/>
                        </a:lnTo>
                        <a:lnTo>
                          <a:pt x="194" y="106"/>
                        </a:lnTo>
                        <a:lnTo>
                          <a:pt x="192" y="108"/>
                        </a:lnTo>
                        <a:lnTo>
                          <a:pt x="184" y="124"/>
                        </a:lnTo>
                        <a:lnTo>
                          <a:pt x="182" y="124"/>
                        </a:lnTo>
                        <a:lnTo>
                          <a:pt x="176" y="122"/>
                        </a:lnTo>
                        <a:lnTo>
                          <a:pt x="168" y="124"/>
                        </a:lnTo>
                        <a:lnTo>
                          <a:pt x="166" y="130"/>
                        </a:lnTo>
                        <a:lnTo>
                          <a:pt x="162" y="142"/>
                        </a:lnTo>
                        <a:lnTo>
                          <a:pt x="158" y="140"/>
                        </a:lnTo>
                        <a:lnTo>
                          <a:pt x="158" y="138"/>
                        </a:lnTo>
                        <a:lnTo>
                          <a:pt x="150" y="142"/>
                        </a:lnTo>
                        <a:lnTo>
                          <a:pt x="150" y="138"/>
                        </a:lnTo>
                        <a:lnTo>
                          <a:pt x="144" y="142"/>
                        </a:lnTo>
                        <a:lnTo>
                          <a:pt x="138" y="144"/>
                        </a:lnTo>
                        <a:lnTo>
                          <a:pt x="132" y="158"/>
                        </a:lnTo>
                        <a:lnTo>
                          <a:pt x="128" y="160"/>
                        </a:lnTo>
                        <a:lnTo>
                          <a:pt x="126" y="160"/>
                        </a:lnTo>
                        <a:lnTo>
                          <a:pt x="122" y="158"/>
                        </a:lnTo>
                        <a:lnTo>
                          <a:pt x="126" y="158"/>
                        </a:lnTo>
                        <a:lnTo>
                          <a:pt x="122" y="158"/>
                        </a:lnTo>
                        <a:lnTo>
                          <a:pt x="138" y="132"/>
                        </a:lnTo>
                        <a:lnTo>
                          <a:pt x="144" y="130"/>
                        </a:lnTo>
                        <a:lnTo>
                          <a:pt x="148" y="126"/>
                        </a:lnTo>
                        <a:lnTo>
                          <a:pt x="156" y="126"/>
                        </a:lnTo>
                        <a:lnTo>
                          <a:pt x="162" y="124"/>
                        </a:lnTo>
                        <a:lnTo>
                          <a:pt x="172" y="116"/>
                        </a:lnTo>
                        <a:lnTo>
                          <a:pt x="174" y="114"/>
                        </a:lnTo>
                        <a:lnTo>
                          <a:pt x="166" y="112"/>
                        </a:lnTo>
                        <a:lnTo>
                          <a:pt x="156" y="112"/>
                        </a:lnTo>
                        <a:lnTo>
                          <a:pt x="150" y="124"/>
                        </a:lnTo>
                        <a:lnTo>
                          <a:pt x="144" y="120"/>
                        </a:lnTo>
                        <a:lnTo>
                          <a:pt x="126" y="126"/>
                        </a:lnTo>
                        <a:lnTo>
                          <a:pt x="122" y="132"/>
                        </a:lnTo>
                        <a:lnTo>
                          <a:pt x="122" y="134"/>
                        </a:lnTo>
                        <a:lnTo>
                          <a:pt x="112" y="138"/>
                        </a:lnTo>
                        <a:lnTo>
                          <a:pt x="112" y="132"/>
                        </a:lnTo>
                        <a:lnTo>
                          <a:pt x="108" y="130"/>
                        </a:lnTo>
                        <a:lnTo>
                          <a:pt x="104" y="126"/>
                        </a:lnTo>
                        <a:lnTo>
                          <a:pt x="102" y="134"/>
                        </a:lnTo>
                        <a:lnTo>
                          <a:pt x="102" y="140"/>
                        </a:lnTo>
                        <a:lnTo>
                          <a:pt x="100" y="140"/>
                        </a:lnTo>
                        <a:lnTo>
                          <a:pt x="100" y="138"/>
                        </a:lnTo>
                        <a:lnTo>
                          <a:pt x="94" y="138"/>
                        </a:lnTo>
                        <a:lnTo>
                          <a:pt x="94" y="140"/>
                        </a:lnTo>
                        <a:lnTo>
                          <a:pt x="94" y="142"/>
                        </a:lnTo>
                        <a:lnTo>
                          <a:pt x="94" y="144"/>
                        </a:lnTo>
                        <a:lnTo>
                          <a:pt x="90" y="144"/>
                        </a:lnTo>
                        <a:lnTo>
                          <a:pt x="82" y="142"/>
                        </a:lnTo>
                        <a:lnTo>
                          <a:pt x="82" y="144"/>
                        </a:lnTo>
                        <a:lnTo>
                          <a:pt x="84" y="148"/>
                        </a:lnTo>
                        <a:lnTo>
                          <a:pt x="84" y="150"/>
                        </a:lnTo>
                        <a:lnTo>
                          <a:pt x="90" y="150"/>
                        </a:lnTo>
                        <a:lnTo>
                          <a:pt x="90" y="152"/>
                        </a:lnTo>
                        <a:lnTo>
                          <a:pt x="90" y="156"/>
                        </a:lnTo>
                        <a:lnTo>
                          <a:pt x="86" y="156"/>
                        </a:lnTo>
                        <a:lnTo>
                          <a:pt x="84" y="156"/>
                        </a:lnTo>
                        <a:lnTo>
                          <a:pt x="82" y="150"/>
                        </a:lnTo>
                        <a:lnTo>
                          <a:pt x="76" y="148"/>
                        </a:lnTo>
                        <a:lnTo>
                          <a:pt x="72" y="148"/>
                        </a:lnTo>
                        <a:lnTo>
                          <a:pt x="68" y="142"/>
                        </a:lnTo>
                        <a:lnTo>
                          <a:pt x="50" y="138"/>
                        </a:lnTo>
                        <a:lnTo>
                          <a:pt x="44" y="132"/>
                        </a:lnTo>
                        <a:lnTo>
                          <a:pt x="38" y="130"/>
                        </a:lnTo>
                        <a:lnTo>
                          <a:pt x="36" y="124"/>
                        </a:lnTo>
                        <a:lnTo>
                          <a:pt x="28" y="124"/>
                        </a:lnTo>
                        <a:lnTo>
                          <a:pt x="26" y="124"/>
                        </a:lnTo>
                        <a:lnTo>
                          <a:pt x="20" y="126"/>
                        </a:lnTo>
                        <a:lnTo>
                          <a:pt x="14" y="126"/>
                        </a:lnTo>
                        <a:lnTo>
                          <a:pt x="8" y="124"/>
                        </a:lnTo>
                        <a:lnTo>
                          <a:pt x="0" y="122"/>
                        </a:lnTo>
                        <a:lnTo>
                          <a:pt x="8" y="358"/>
                        </a:lnTo>
                        <a:lnTo>
                          <a:pt x="12" y="356"/>
                        </a:lnTo>
                        <a:lnTo>
                          <a:pt x="14" y="356"/>
                        </a:lnTo>
                        <a:lnTo>
                          <a:pt x="20" y="356"/>
                        </a:lnTo>
                        <a:lnTo>
                          <a:pt x="26" y="358"/>
                        </a:lnTo>
                        <a:lnTo>
                          <a:pt x="28" y="360"/>
                        </a:lnTo>
                        <a:lnTo>
                          <a:pt x="30" y="358"/>
                        </a:lnTo>
                        <a:lnTo>
                          <a:pt x="36" y="356"/>
                        </a:lnTo>
                        <a:lnTo>
                          <a:pt x="36" y="364"/>
                        </a:lnTo>
                        <a:lnTo>
                          <a:pt x="40" y="374"/>
                        </a:lnTo>
                        <a:lnTo>
                          <a:pt x="46" y="378"/>
                        </a:lnTo>
                        <a:lnTo>
                          <a:pt x="50" y="382"/>
                        </a:lnTo>
                        <a:lnTo>
                          <a:pt x="56" y="386"/>
                        </a:lnTo>
                        <a:lnTo>
                          <a:pt x="58" y="388"/>
                        </a:lnTo>
                        <a:lnTo>
                          <a:pt x="62" y="394"/>
                        </a:lnTo>
                        <a:lnTo>
                          <a:pt x="62" y="396"/>
                        </a:lnTo>
                        <a:lnTo>
                          <a:pt x="66" y="394"/>
                        </a:lnTo>
                        <a:lnTo>
                          <a:pt x="74" y="392"/>
                        </a:lnTo>
                        <a:lnTo>
                          <a:pt x="76" y="388"/>
                        </a:lnTo>
                        <a:lnTo>
                          <a:pt x="80" y="386"/>
                        </a:lnTo>
                        <a:lnTo>
                          <a:pt x="80" y="384"/>
                        </a:lnTo>
                        <a:lnTo>
                          <a:pt x="80" y="382"/>
                        </a:lnTo>
                        <a:lnTo>
                          <a:pt x="80" y="378"/>
                        </a:lnTo>
                        <a:lnTo>
                          <a:pt x="86" y="376"/>
                        </a:lnTo>
                        <a:lnTo>
                          <a:pt x="90" y="376"/>
                        </a:lnTo>
                        <a:lnTo>
                          <a:pt x="92" y="378"/>
                        </a:lnTo>
                        <a:lnTo>
                          <a:pt x="98" y="382"/>
                        </a:lnTo>
                        <a:lnTo>
                          <a:pt x="100" y="382"/>
                        </a:lnTo>
                        <a:lnTo>
                          <a:pt x="102" y="384"/>
                        </a:lnTo>
                        <a:lnTo>
                          <a:pt x="104" y="386"/>
                        </a:lnTo>
                        <a:lnTo>
                          <a:pt x="104" y="392"/>
                        </a:lnTo>
                        <a:lnTo>
                          <a:pt x="108" y="394"/>
                        </a:lnTo>
                        <a:lnTo>
                          <a:pt x="110" y="394"/>
                        </a:lnTo>
                        <a:lnTo>
                          <a:pt x="116" y="396"/>
                        </a:lnTo>
                        <a:lnTo>
                          <a:pt x="118" y="400"/>
                        </a:lnTo>
                        <a:lnTo>
                          <a:pt x="122" y="406"/>
                        </a:lnTo>
                        <a:lnTo>
                          <a:pt x="144" y="428"/>
                        </a:lnTo>
                        <a:lnTo>
                          <a:pt x="146" y="436"/>
                        </a:lnTo>
                        <a:lnTo>
                          <a:pt x="148" y="440"/>
                        </a:lnTo>
                        <a:lnTo>
                          <a:pt x="150" y="442"/>
                        </a:lnTo>
                        <a:lnTo>
                          <a:pt x="156" y="446"/>
                        </a:lnTo>
                        <a:lnTo>
                          <a:pt x="156" y="450"/>
                        </a:lnTo>
                        <a:lnTo>
                          <a:pt x="156" y="456"/>
                        </a:lnTo>
                        <a:lnTo>
                          <a:pt x="162" y="458"/>
                        </a:lnTo>
                        <a:lnTo>
                          <a:pt x="172" y="464"/>
                        </a:lnTo>
                        <a:lnTo>
                          <a:pt x="176" y="466"/>
                        </a:lnTo>
                        <a:lnTo>
                          <a:pt x="176" y="468"/>
                        </a:lnTo>
                        <a:lnTo>
                          <a:pt x="180" y="472"/>
                        </a:lnTo>
                        <a:lnTo>
                          <a:pt x="180" y="474"/>
                        </a:lnTo>
                        <a:lnTo>
                          <a:pt x="182" y="474"/>
                        </a:lnTo>
                        <a:lnTo>
                          <a:pt x="182" y="472"/>
                        </a:lnTo>
                        <a:lnTo>
                          <a:pt x="184" y="472"/>
                        </a:lnTo>
                        <a:lnTo>
                          <a:pt x="186" y="474"/>
                        </a:lnTo>
                        <a:lnTo>
                          <a:pt x="186" y="478"/>
                        </a:lnTo>
                        <a:lnTo>
                          <a:pt x="186" y="482"/>
                        </a:lnTo>
                        <a:lnTo>
                          <a:pt x="190" y="482"/>
                        </a:lnTo>
                        <a:lnTo>
                          <a:pt x="186" y="484"/>
                        </a:lnTo>
                        <a:lnTo>
                          <a:pt x="186" y="486"/>
                        </a:lnTo>
                        <a:lnTo>
                          <a:pt x="186" y="490"/>
                        </a:lnTo>
                        <a:lnTo>
                          <a:pt x="186" y="492"/>
                        </a:lnTo>
                        <a:lnTo>
                          <a:pt x="186" y="494"/>
                        </a:lnTo>
                        <a:lnTo>
                          <a:pt x="182" y="500"/>
                        </a:lnTo>
                        <a:lnTo>
                          <a:pt x="182" y="502"/>
                        </a:lnTo>
                        <a:lnTo>
                          <a:pt x="176" y="510"/>
                        </a:lnTo>
                        <a:lnTo>
                          <a:pt x="174" y="510"/>
                        </a:lnTo>
                        <a:lnTo>
                          <a:pt x="174" y="512"/>
                        </a:lnTo>
                        <a:lnTo>
                          <a:pt x="174" y="514"/>
                        </a:lnTo>
                        <a:lnTo>
                          <a:pt x="172" y="514"/>
                        </a:lnTo>
                        <a:lnTo>
                          <a:pt x="172" y="518"/>
                        </a:lnTo>
                        <a:lnTo>
                          <a:pt x="168" y="520"/>
                        </a:lnTo>
                        <a:lnTo>
                          <a:pt x="176" y="522"/>
                        </a:lnTo>
                        <a:lnTo>
                          <a:pt x="176" y="540"/>
                        </a:lnTo>
                        <a:lnTo>
                          <a:pt x="182" y="546"/>
                        </a:lnTo>
                        <a:lnTo>
                          <a:pt x="180" y="548"/>
                        </a:lnTo>
                        <a:lnTo>
                          <a:pt x="184" y="548"/>
                        </a:lnTo>
                        <a:lnTo>
                          <a:pt x="186" y="546"/>
                        </a:lnTo>
                        <a:lnTo>
                          <a:pt x="186" y="544"/>
                        </a:lnTo>
                        <a:lnTo>
                          <a:pt x="184" y="544"/>
                        </a:lnTo>
                        <a:lnTo>
                          <a:pt x="184" y="540"/>
                        </a:lnTo>
                        <a:lnTo>
                          <a:pt x="190" y="540"/>
                        </a:lnTo>
                        <a:lnTo>
                          <a:pt x="194" y="538"/>
                        </a:lnTo>
                        <a:lnTo>
                          <a:pt x="192" y="550"/>
                        </a:lnTo>
                        <a:lnTo>
                          <a:pt x="186" y="550"/>
                        </a:lnTo>
                        <a:lnTo>
                          <a:pt x="186" y="554"/>
                        </a:lnTo>
                        <a:lnTo>
                          <a:pt x="190" y="556"/>
                        </a:lnTo>
                        <a:lnTo>
                          <a:pt x="192" y="558"/>
                        </a:lnTo>
                        <a:lnTo>
                          <a:pt x="192" y="564"/>
                        </a:lnTo>
                        <a:lnTo>
                          <a:pt x="194" y="564"/>
                        </a:lnTo>
                        <a:lnTo>
                          <a:pt x="194" y="558"/>
                        </a:lnTo>
                        <a:lnTo>
                          <a:pt x="210" y="568"/>
                        </a:lnTo>
                        <a:lnTo>
                          <a:pt x="210" y="594"/>
                        </a:lnTo>
                        <a:lnTo>
                          <a:pt x="200" y="594"/>
                        </a:lnTo>
                        <a:lnTo>
                          <a:pt x="202" y="604"/>
                        </a:lnTo>
                        <a:lnTo>
                          <a:pt x="204" y="612"/>
                        </a:lnTo>
                        <a:lnTo>
                          <a:pt x="216" y="612"/>
                        </a:lnTo>
                        <a:lnTo>
                          <a:pt x="220" y="610"/>
                        </a:lnTo>
                        <a:lnTo>
                          <a:pt x="228" y="612"/>
                        </a:lnTo>
                        <a:lnTo>
                          <a:pt x="228" y="620"/>
                        </a:lnTo>
                        <a:lnTo>
                          <a:pt x="226" y="622"/>
                        </a:lnTo>
                        <a:lnTo>
                          <a:pt x="230" y="620"/>
                        </a:lnTo>
                        <a:lnTo>
                          <a:pt x="234" y="620"/>
                        </a:lnTo>
                        <a:lnTo>
                          <a:pt x="240" y="626"/>
                        </a:lnTo>
                        <a:lnTo>
                          <a:pt x="248" y="630"/>
                        </a:lnTo>
                        <a:lnTo>
                          <a:pt x="248" y="628"/>
                        </a:lnTo>
                        <a:lnTo>
                          <a:pt x="252" y="632"/>
                        </a:lnTo>
                        <a:lnTo>
                          <a:pt x="252" y="636"/>
                        </a:lnTo>
                        <a:lnTo>
                          <a:pt x="252" y="638"/>
                        </a:lnTo>
                        <a:lnTo>
                          <a:pt x="254" y="640"/>
                        </a:lnTo>
                        <a:lnTo>
                          <a:pt x="262" y="644"/>
                        </a:lnTo>
                        <a:lnTo>
                          <a:pt x="266" y="646"/>
                        </a:lnTo>
                        <a:lnTo>
                          <a:pt x="280" y="644"/>
                        </a:lnTo>
                        <a:lnTo>
                          <a:pt x="282" y="644"/>
                        </a:lnTo>
                        <a:lnTo>
                          <a:pt x="266" y="622"/>
                        </a:lnTo>
                        <a:lnTo>
                          <a:pt x="258" y="620"/>
                        </a:lnTo>
                        <a:lnTo>
                          <a:pt x="248" y="618"/>
                        </a:lnTo>
                        <a:lnTo>
                          <a:pt x="244" y="608"/>
                        </a:lnTo>
                        <a:lnTo>
                          <a:pt x="246" y="604"/>
                        </a:lnTo>
                        <a:lnTo>
                          <a:pt x="230" y="602"/>
                        </a:lnTo>
                        <a:lnTo>
                          <a:pt x="246" y="600"/>
                        </a:lnTo>
                        <a:lnTo>
                          <a:pt x="244" y="600"/>
                        </a:lnTo>
                        <a:lnTo>
                          <a:pt x="246" y="596"/>
                        </a:lnTo>
                        <a:lnTo>
                          <a:pt x="248" y="594"/>
                        </a:lnTo>
                        <a:lnTo>
                          <a:pt x="254" y="604"/>
                        </a:lnTo>
                        <a:lnTo>
                          <a:pt x="264" y="608"/>
                        </a:lnTo>
                        <a:lnTo>
                          <a:pt x="266" y="612"/>
                        </a:lnTo>
                        <a:lnTo>
                          <a:pt x="264" y="614"/>
                        </a:lnTo>
                        <a:lnTo>
                          <a:pt x="264" y="618"/>
                        </a:lnTo>
                        <a:lnTo>
                          <a:pt x="270" y="618"/>
                        </a:lnTo>
                        <a:lnTo>
                          <a:pt x="270" y="614"/>
                        </a:lnTo>
                        <a:lnTo>
                          <a:pt x="274" y="612"/>
                        </a:lnTo>
                        <a:lnTo>
                          <a:pt x="274" y="614"/>
                        </a:lnTo>
                        <a:lnTo>
                          <a:pt x="274" y="618"/>
                        </a:lnTo>
                        <a:lnTo>
                          <a:pt x="272" y="620"/>
                        </a:lnTo>
                        <a:lnTo>
                          <a:pt x="280" y="626"/>
                        </a:lnTo>
                        <a:lnTo>
                          <a:pt x="282" y="628"/>
                        </a:lnTo>
                        <a:lnTo>
                          <a:pt x="284" y="630"/>
                        </a:lnTo>
                        <a:lnTo>
                          <a:pt x="680" y="632"/>
                        </a:lnTo>
                        <a:lnTo>
                          <a:pt x="680" y="628"/>
                        </a:lnTo>
                        <a:lnTo>
                          <a:pt x="680" y="626"/>
                        </a:lnTo>
                        <a:lnTo>
                          <a:pt x="682" y="626"/>
                        </a:lnTo>
                        <a:lnTo>
                          <a:pt x="684" y="628"/>
                        </a:lnTo>
                        <a:lnTo>
                          <a:pt x="688" y="632"/>
                        </a:lnTo>
                        <a:lnTo>
                          <a:pt x="688" y="638"/>
                        </a:lnTo>
                        <a:lnTo>
                          <a:pt x="690" y="640"/>
                        </a:lnTo>
                        <a:lnTo>
                          <a:pt x="696" y="640"/>
                        </a:lnTo>
                        <a:lnTo>
                          <a:pt x="702" y="644"/>
                        </a:lnTo>
                        <a:lnTo>
                          <a:pt x="706" y="644"/>
                        </a:lnTo>
                        <a:lnTo>
                          <a:pt x="708" y="638"/>
                        </a:lnTo>
                        <a:lnTo>
                          <a:pt x="714" y="638"/>
                        </a:lnTo>
                        <a:lnTo>
                          <a:pt x="718" y="644"/>
                        </a:lnTo>
                        <a:lnTo>
                          <a:pt x="724" y="646"/>
                        </a:lnTo>
                        <a:lnTo>
                          <a:pt x="734" y="646"/>
                        </a:lnTo>
                        <a:lnTo>
                          <a:pt x="742" y="646"/>
                        </a:lnTo>
                        <a:lnTo>
                          <a:pt x="746" y="646"/>
                        </a:lnTo>
                        <a:lnTo>
                          <a:pt x="750" y="648"/>
                        </a:lnTo>
                        <a:lnTo>
                          <a:pt x="752" y="650"/>
                        </a:lnTo>
                        <a:lnTo>
                          <a:pt x="756" y="650"/>
                        </a:lnTo>
                        <a:lnTo>
                          <a:pt x="760" y="650"/>
                        </a:lnTo>
                        <a:lnTo>
                          <a:pt x="760" y="650"/>
                        </a:lnTo>
                        <a:lnTo>
                          <a:pt x="760" y="6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7" name="Freeform 1764"/>
                  <p:cNvSpPr>
                    <a:spLocks noEditPoints="1"/>
                  </p:cNvSpPr>
                  <p:nvPr/>
                </p:nvSpPr>
                <p:spPr bwMode="auto">
                  <a:xfrm>
                    <a:off x="6289675" y="1524000"/>
                    <a:ext cx="1463675" cy="952500"/>
                  </a:xfrm>
                  <a:custGeom>
                    <a:avLst/>
                    <a:gdLst>
                      <a:gd name="T0" fmla="*/ 754 w 922"/>
                      <a:gd name="T1" fmla="*/ 352 h 600"/>
                      <a:gd name="T2" fmla="*/ 784 w 922"/>
                      <a:gd name="T3" fmla="*/ 544 h 600"/>
                      <a:gd name="T4" fmla="*/ 700 w 922"/>
                      <a:gd name="T5" fmla="*/ 446 h 600"/>
                      <a:gd name="T6" fmla="*/ 342 w 922"/>
                      <a:gd name="T7" fmla="*/ 406 h 600"/>
                      <a:gd name="T8" fmla="*/ 614 w 922"/>
                      <a:gd name="T9" fmla="*/ 378 h 600"/>
                      <a:gd name="T10" fmla="*/ 654 w 922"/>
                      <a:gd name="T11" fmla="*/ 328 h 600"/>
                      <a:gd name="T12" fmla="*/ 656 w 922"/>
                      <a:gd name="T13" fmla="*/ 216 h 600"/>
                      <a:gd name="T14" fmla="*/ 702 w 922"/>
                      <a:gd name="T15" fmla="*/ 28 h 600"/>
                      <a:gd name="T16" fmla="*/ 378 w 922"/>
                      <a:gd name="T17" fmla="*/ 400 h 600"/>
                      <a:gd name="T18" fmla="*/ 558 w 922"/>
                      <a:gd name="T19" fmla="*/ 402 h 600"/>
                      <a:gd name="T20" fmla="*/ 86 w 922"/>
                      <a:gd name="T21" fmla="*/ 336 h 600"/>
                      <a:gd name="T22" fmla="*/ 186 w 922"/>
                      <a:gd name="T23" fmla="*/ 378 h 600"/>
                      <a:gd name="T24" fmla="*/ 296 w 922"/>
                      <a:gd name="T25" fmla="*/ 420 h 600"/>
                      <a:gd name="T26" fmla="*/ 318 w 922"/>
                      <a:gd name="T27" fmla="*/ 380 h 600"/>
                      <a:gd name="T28" fmla="*/ 254 w 922"/>
                      <a:gd name="T29" fmla="*/ 328 h 600"/>
                      <a:gd name="T30" fmla="*/ 376 w 922"/>
                      <a:gd name="T31" fmla="*/ 282 h 600"/>
                      <a:gd name="T32" fmla="*/ 366 w 922"/>
                      <a:gd name="T33" fmla="*/ 356 h 600"/>
                      <a:gd name="T34" fmla="*/ 6 w 922"/>
                      <a:gd name="T35" fmla="*/ 310 h 600"/>
                      <a:gd name="T36" fmla="*/ 96 w 922"/>
                      <a:gd name="T37" fmla="*/ 274 h 600"/>
                      <a:gd name="T38" fmla="*/ 440 w 922"/>
                      <a:gd name="T39" fmla="*/ 264 h 600"/>
                      <a:gd name="T40" fmla="*/ 96 w 922"/>
                      <a:gd name="T41" fmla="*/ 216 h 600"/>
                      <a:gd name="T42" fmla="*/ 296 w 922"/>
                      <a:gd name="T43" fmla="*/ 206 h 600"/>
                      <a:gd name="T44" fmla="*/ 360 w 922"/>
                      <a:gd name="T45" fmla="*/ 200 h 600"/>
                      <a:gd name="T46" fmla="*/ 396 w 922"/>
                      <a:gd name="T47" fmla="*/ 252 h 600"/>
                      <a:gd name="T48" fmla="*/ 138 w 922"/>
                      <a:gd name="T49" fmla="*/ 192 h 600"/>
                      <a:gd name="T50" fmla="*/ 564 w 922"/>
                      <a:gd name="T51" fmla="*/ 264 h 600"/>
                      <a:gd name="T52" fmla="*/ 556 w 922"/>
                      <a:gd name="T53" fmla="*/ 230 h 600"/>
                      <a:gd name="T54" fmla="*/ 210 w 922"/>
                      <a:gd name="T55" fmla="*/ 192 h 600"/>
                      <a:gd name="T56" fmla="*/ 138 w 922"/>
                      <a:gd name="T57" fmla="*/ 252 h 600"/>
                      <a:gd name="T58" fmla="*/ 230 w 922"/>
                      <a:gd name="T59" fmla="*/ 252 h 600"/>
                      <a:gd name="T60" fmla="*/ 428 w 922"/>
                      <a:gd name="T61" fmla="*/ 178 h 600"/>
                      <a:gd name="T62" fmla="*/ 332 w 922"/>
                      <a:gd name="T63" fmla="*/ 164 h 600"/>
                      <a:gd name="T64" fmla="*/ 40 w 922"/>
                      <a:gd name="T65" fmla="*/ 228 h 600"/>
                      <a:gd name="T66" fmla="*/ 110 w 922"/>
                      <a:gd name="T67" fmla="*/ 162 h 600"/>
                      <a:gd name="T68" fmla="*/ 140 w 922"/>
                      <a:gd name="T69" fmla="*/ 154 h 600"/>
                      <a:gd name="T70" fmla="*/ 210 w 922"/>
                      <a:gd name="T71" fmla="*/ 138 h 600"/>
                      <a:gd name="T72" fmla="*/ 278 w 922"/>
                      <a:gd name="T73" fmla="*/ 142 h 600"/>
                      <a:gd name="T74" fmla="*/ 318 w 922"/>
                      <a:gd name="T75" fmla="*/ 136 h 600"/>
                      <a:gd name="T76" fmla="*/ 632 w 922"/>
                      <a:gd name="T77" fmla="*/ 110 h 600"/>
                      <a:gd name="T78" fmla="*/ 450 w 922"/>
                      <a:gd name="T79" fmla="*/ 60 h 600"/>
                      <a:gd name="T80" fmla="*/ 464 w 922"/>
                      <a:gd name="T81" fmla="*/ 134 h 600"/>
                      <a:gd name="T82" fmla="*/ 536 w 922"/>
                      <a:gd name="T83" fmla="*/ 154 h 600"/>
                      <a:gd name="T84" fmla="*/ 522 w 922"/>
                      <a:gd name="T85" fmla="*/ 212 h 600"/>
                      <a:gd name="T86" fmla="*/ 678 w 922"/>
                      <a:gd name="T87" fmla="*/ 196 h 600"/>
                      <a:gd name="T88" fmla="*/ 712 w 922"/>
                      <a:gd name="T89" fmla="*/ 128 h 600"/>
                      <a:gd name="T90" fmla="*/ 818 w 922"/>
                      <a:gd name="T91" fmla="*/ 82 h 600"/>
                      <a:gd name="T92" fmla="*/ 836 w 922"/>
                      <a:gd name="T93" fmla="*/ 8 h 600"/>
                      <a:gd name="T94" fmla="*/ 666 w 922"/>
                      <a:gd name="T95" fmla="*/ 24 h 600"/>
                      <a:gd name="T96" fmla="*/ 560 w 922"/>
                      <a:gd name="T97" fmla="*/ 52 h 600"/>
                      <a:gd name="T98" fmla="*/ 554 w 922"/>
                      <a:gd name="T99" fmla="*/ 78 h 600"/>
                      <a:gd name="T100" fmla="*/ 908 w 922"/>
                      <a:gd name="T101" fmla="*/ 488 h 600"/>
                      <a:gd name="T102" fmla="*/ 844 w 922"/>
                      <a:gd name="T103" fmla="*/ 460 h 600"/>
                      <a:gd name="T104" fmla="*/ 814 w 922"/>
                      <a:gd name="T105" fmla="*/ 380 h 600"/>
                      <a:gd name="T106" fmla="*/ 740 w 922"/>
                      <a:gd name="T107" fmla="*/ 346 h 600"/>
                      <a:gd name="T108" fmla="*/ 578 w 922"/>
                      <a:gd name="T109" fmla="*/ 300 h 600"/>
                      <a:gd name="T110" fmla="*/ 572 w 922"/>
                      <a:gd name="T111" fmla="*/ 292 h 600"/>
                      <a:gd name="T112" fmla="*/ 586 w 922"/>
                      <a:gd name="T113" fmla="*/ 390 h 600"/>
                      <a:gd name="T114" fmla="*/ 702 w 922"/>
                      <a:gd name="T115" fmla="*/ 392 h 600"/>
                      <a:gd name="T116" fmla="*/ 744 w 922"/>
                      <a:gd name="T117" fmla="*/ 492 h 600"/>
                      <a:gd name="T118" fmla="*/ 766 w 922"/>
                      <a:gd name="T119" fmla="*/ 578 h 600"/>
                      <a:gd name="T120" fmla="*/ 830 w 922"/>
                      <a:gd name="T121" fmla="*/ 556 h 600"/>
                      <a:gd name="T122" fmla="*/ 844 w 922"/>
                      <a:gd name="T123" fmla="*/ 498 h 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922" h="600">
                        <a:moveTo>
                          <a:pt x="722" y="124"/>
                        </a:moveTo>
                        <a:lnTo>
                          <a:pt x="722" y="124"/>
                        </a:lnTo>
                        <a:lnTo>
                          <a:pt x="722" y="130"/>
                        </a:lnTo>
                        <a:lnTo>
                          <a:pt x="728" y="130"/>
                        </a:lnTo>
                        <a:lnTo>
                          <a:pt x="732" y="134"/>
                        </a:lnTo>
                        <a:lnTo>
                          <a:pt x="738" y="134"/>
                        </a:lnTo>
                        <a:lnTo>
                          <a:pt x="738" y="128"/>
                        </a:lnTo>
                        <a:lnTo>
                          <a:pt x="740" y="126"/>
                        </a:lnTo>
                        <a:lnTo>
                          <a:pt x="740" y="124"/>
                        </a:lnTo>
                        <a:lnTo>
                          <a:pt x="722" y="124"/>
                        </a:lnTo>
                        <a:lnTo>
                          <a:pt x="722" y="124"/>
                        </a:lnTo>
                        <a:lnTo>
                          <a:pt x="722" y="124"/>
                        </a:lnTo>
                        <a:close/>
                        <a:moveTo>
                          <a:pt x="868" y="54"/>
                        </a:moveTo>
                        <a:lnTo>
                          <a:pt x="868" y="54"/>
                        </a:lnTo>
                        <a:lnTo>
                          <a:pt x="872" y="52"/>
                        </a:lnTo>
                        <a:lnTo>
                          <a:pt x="868" y="54"/>
                        </a:lnTo>
                        <a:lnTo>
                          <a:pt x="872" y="54"/>
                        </a:lnTo>
                        <a:lnTo>
                          <a:pt x="862" y="62"/>
                        </a:lnTo>
                        <a:lnTo>
                          <a:pt x="854" y="62"/>
                        </a:lnTo>
                        <a:lnTo>
                          <a:pt x="848" y="60"/>
                        </a:lnTo>
                        <a:lnTo>
                          <a:pt x="866" y="56"/>
                        </a:lnTo>
                        <a:lnTo>
                          <a:pt x="866" y="54"/>
                        </a:lnTo>
                        <a:lnTo>
                          <a:pt x="868" y="54"/>
                        </a:lnTo>
                        <a:lnTo>
                          <a:pt x="868" y="54"/>
                        </a:lnTo>
                        <a:lnTo>
                          <a:pt x="868" y="54"/>
                        </a:lnTo>
                        <a:close/>
                        <a:moveTo>
                          <a:pt x="814" y="24"/>
                        </a:moveTo>
                        <a:lnTo>
                          <a:pt x="814" y="24"/>
                        </a:lnTo>
                        <a:lnTo>
                          <a:pt x="818" y="24"/>
                        </a:lnTo>
                        <a:lnTo>
                          <a:pt x="818" y="26"/>
                        </a:lnTo>
                        <a:lnTo>
                          <a:pt x="814" y="28"/>
                        </a:lnTo>
                        <a:lnTo>
                          <a:pt x="808" y="28"/>
                        </a:lnTo>
                        <a:lnTo>
                          <a:pt x="814" y="24"/>
                        </a:lnTo>
                        <a:lnTo>
                          <a:pt x="814" y="24"/>
                        </a:lnTo>
                        <a:lnTo>
                          <a:pt x="814" y="24"/>
                        </a:lnTo>
                        <a:close/>
                        <a:moveTo>
                          <a:pt x="754" y="352"/>
                        </a:moveTo>
                        <a:lnTo>
                          <a:pt x="756" y="354"/>
                        </a:lnTo>
                        <a:lnTo>
                          <a:pt x="756" y="352"/>
                        </a:lnTo>
                        <a:lnTo>
                          <a:pt x="754" y="352"/>
                        </a:lnTo>
                        <a:lnTo>
                          <a:pt x="754" y="352"/>
                        </a:lnTo>
                        <a:lnTo>
                          <a:pt x="754" y="352"/>
                        </a:lnTo>
                        <a:close/>
                        <a:moveTo>
                          <a:pt x="660" y="334"/>
                        </a:moveTo>
                        <a:lnTo>
                          <a:pt x="660" y="334"/>
                        </a:lnTo>
                        <a:lnTo>
                          <a:pt x="660" y="338"/>
                        </a:lnTo>
                        <a:lnTo>
                          <a:pt x="660" y="344"/>
                        </a:lnTo>
                        <a:lnTo>
                          <a:pt x="658" y="344"/>
                        </a:lnTo>
                        <a:lnTo>
                          <a:pt x="658" y="338"/>
                        </a:lnTo>
                        <a:lnTo>
                          <a:pt x="658" y="336"/>
                        </a:lnTo>
                        <a:lnTo>
                          <a:pt x="660" y="334"/>
                        </a:lnTo>
                        <a:lnTo>
                          <a:pt x="660" y="334"/>
                        </a:lnTo>
                        <a:lnTo>
                          <a:pt x="660" y="334"/>
                        </a:lnTo>
                        <a:close/>
                        <a:moveTo>
                          <a:pt x="776" y="596"/>
                        </a:moveTo>
                        <a:lnTo>
                          <a:pt x="778" y="598"/>
                        </a:lnTo>
                        <a:lnTo>
                          <a:pt x="782" y="600"/>
                        </a:lnTo>
                        <a:lnTo>
                          <a:pt x="782" y="598"/>
                        </a:lnTo>
                        <a:lnTo>
                          <a:pt x="776" y="596"/>
                        </a:lnTo>
                        <a:lnTo>
                          <a:pt x="776" y="596"/>
                        </a:lnTo>
                        <a:lnTo>
                          <a:pt x="776" y="596"/>
                        </a:lnTo>
                        <a:close/>
                        <a:moveTo>
                          <a:pt x="882" y="574"/>
                        </a:moveTo>
                        <a:lnTo>
                          <a:pt x="882" y="574"/>
                        </a:lnTo>
                        <a:lnTo>
                          <a:pt x="872" y="578"/>
                        </a:lnTo>
                        <a:lnTo>
                          <a:pt x="872" y="582"/>
                        </a:lnTo>
                        <a:lnTo>
                          <a:pt x="880" y="584"/>
                        </a:lnTo>
                        <a:lnTo>
                          <a:pt x="884" y="580"/>
                        </a:lnTo>
                        <a:lnTo>
                          <a:pt x="884" y="574"/>
                        </a:lnTo>
                        <a:lnTo>
                          <a:pt x="882" y="574"/>
                        </a:lnTo>
                        <a:lnTo>
                          <a:pt x="882" y="574"/>
                        </a:lnTo>
                        <a:lnTo>
                          <a:pt x="882" y="574"/>
                        </a:lnTo>
                        <a:close/>
                        <a:moveTo>
                          <a:pt x="772" y="524"/>
                        </a:moveTo>
                        <a:lnTo>
                          <a:pt x="772" y="524"/>
                        </a:lnTo>
                        <a:lnTo>
                          <a:pt x="778" y="524"/>
                        </a:lnTo>
                        <a:lnTo>
                          <a:pt x="784" y="526"/>
                        </a:lnTo>
                        <a:lnTo>
                          <a:pt x="786" y="530"/>
                        </a:lnTo>
                        <a:lnTo>
                          <a:pt x="790" y="536"/>
                        </a:lnTo>
                        <a:lnTo>
                          <a:pt x="790" y="544"/>
                        </a:lnTo>
                        <a:lnTo>
                          <a:pt x="786" y="544"/>
                        </a:lnTo>
                        <a:lnTo>
                          <a:pt x="784" y="544"/>
                        </a:lnTo>
                        <a:lnTo>
                          <a:pt x="768" y="544"/>
                        </a:lnTo>
                        <a:lnTo>
                          <a:pt x="772" y="538"/>
                        </a:lnTo>
                        <a:lnTo>
                          <a:pt x="774" y="536"/>
                        </a:lnTo>
                        <a:lnTo>
                          <a:pt x="772" y="528"/>
                        </a:lnTo>
                        <a:lnTo>
                          <a:pt x="768" y="524"/>
                        </a:lnTo>
                        <a:lnTo>
                          <a:pt x="772" y="524"/>
                        </a:lnTo>
                        <a:lnTo>
                          <a:pt x="772" y="524"/>
                        </a:lnTo>
                        <a:lnTo>
                          <a:pt x="772" y="524"/>
                        </a:lnTo>
                        <a:close/>
                        <a:moveTo>
                          <a:pt x="782" y="470"/>
                        </a:moveTo>
                        <a:lnTo>
                          <a:pt x="782" y="470"/>
                        </a:lnTo>
                        <a:lnTo>
                          <a:pt x="786" y="478"/>
                        </a:lnTo>
                        <a:lnTo>
                          <a:pt x="792" y="478"/>
                        </a:lnTo>
                        <a:lnTo>
                          <a:pt x="800" y="478"/>
                        </a:lnTo>
                        <a:lnTo>
                          <a:pt x="804" y="482"/>
                        </a:lnTo>
                        <a:lnTo>
                          <a:pt x="812" y="488"/>
                        </a:lnTo>
                        <a:lnTo>
                          <a:pt x="812" y="492"/>
                        </a:lnTo>
                        <a:lnTo>
                          <a:pt x="808" y="492"/>
                        </a:lnTo>
                        <a:lnTo>
                          <a:pt x="802" y="492"/>
                        </a:lnTo>
                        <a:lnTo>
                          <a:pt x="802" y="496"/>
                        </a:lnTo>
                        <a:lnTo>
                          <a:pt x="792" y="496"/>
                        </a:lnTo>
                        <a:lnTo>
                          <a:pt x="784" y="502"/>
                        </a:lnTo>
                        <a:lnTo>
                          <a:pt x="778" y="490"/>
                        </a:lnTo>
                        <a:lnTo>
                          <a:pt x="776" y="484"/>
                        </a:lnTo>
                        <a:lnTo>
                          <a:pt x="776" y="478"/>
                        </a:lnTo>
                        <a:lnTo>
                          <a:pt x="782" y="470"/>
                        </a:lnTo>
                        <a:lnTo>
                          <a:pt x="782" y="470"/>
                        </a:lnTo>
                        <a:lnTo>
                          <a:pt x="782" y="470"/>
                        </a:lnTo>
                        <a:close/>
                        <a:moveTo>
                          <a:pt x="730" y="446"/>
                        </a:moveTo>
                        <a:lnTo>
                          <a:pt x="730" y="454"/>
                        </a:lnTo>
                        <a:lnTo>
                          <a:pt x="736" y="452"/>
                        </a:lnTo>
                        <a:lnTo>
                          <a:pt x="738" y="448"/>
                        </a:lnTo>
                        <a:lnTo>
                          <a:pt x="736" y="448"/>
                        </a:lnTo>
                        <a:lnTo>
                          <a:pt x="730" y="446"/>
                        </a:lnTo>
                        <a:lnTo>
                          <a:pt x="730" y="446"/>
                        </a:lnTo>
                        <a:lnTo>
                          <a:pt x="730" y="446"/>
                        </a:lnTo>
                        <a:close/>
                        <a:moveTo>
                          <a:pt x="710" y="438"/>
                        </a:moveTo>
                        <a:lnTo>
                          <a:pt x="710" y="438"/>
                        </a:lnTo>
                        <a:lnTo>
                          <a:pt x="700" y="446"/>
                        </a:lnTo>
                        <a:lnTo>
                          <a:pt x="702" y="462"/>
                        </a:lnTo>
                        <a:lnTo>
                          <a:pt x="714" y="460"/>
                        </a:lnTo>
                        <a:lnTo>
                          <a:pt x="718" y="454"/>
                        </a:lnTo>
                        <a:lnTo>
                          <a:pt x="718" y="446"/>
                        </a:lnTo>
                        <a:lnTo>
                          <a:pt x="710" y="438"/>
                        </a:lnTo>
                        <a:lnTo>
                          <a:pt x="710" y="438"/>
                        </a:lnTo>
                        <a:lnTo>
                          <a:pt x="710" y="438"/>
                        </a:lnTo>
                        <a:close/>
                        <a:moveTo>
                          <a:pt x="736" y="434"/>
                        </a:moveTo>
                        <a:lnTo>
                          <a:pt x="732" y="438"/>
                        </a:lnTo>
                        <a:lnTo>
                          <a:pt x="736" y="438"/>
                        </a:lnTo>
                        <a:lnTo>
                          <a:pt x="732" y="442"/>
                        </a:lnTo>
                        <a:lnTo>
                          <a:pt x="736" y="442"/>
                        </a:lnTo>
                        <a:lnTo>
                          <a:pt x="738" y="442"/>
                        </a:lnTo>
                        <a:lnTo>
                          <a:pt x="738" y="436"/>
                        </a:lnTo>
                        <a:lnTo>
                          <a:pt x="738" y="434"/>
                        </a:lnTo>
                        <a:lnTo>
                          <a:pt x="736" y="434"/>
                        </a:lnTo>
                        <a:lnTo>
                          <a:pt x="736" y="434"/>
                        </a:lnTo>
                        <a:lnTo>
                          <a:pt x="736" y="434"/>
                        </a:lnTo>
                        <a:close/>
                        <a:moveTo>
                          <a:pt x="664" y="410"/>
                        </a:moveTo>
                        <a:lnTo>
                          <a:pt x="666" y="416"/>
                        </a:lnTo>
                        <a:lnTo>
                          <a:pt x="668" y="416"/>
                        </a:lnTo>
                        <a:lnTo>
                          <a:pt x="668" y="412"/>
                        </a:lnTo>
                        <a:lnTo>
                          <a:pt x="664" y="410"/>
                        </a:lnTo>
                        <a:lnTo>
                          <a:pt x="664" y="410"/>
                        </a:lnTo>
                        <a:lnTo>
                          <a:pt x="664" y="410"/>
                        </a:lnTo>
                        <a:close/>
                        <a:moveTo>
                          <a:pt x="702" y="408"/>
                        </a:moveTo>
                        <a:lnTo>
                          <a:pt x="702" y="408"/>
                        </a:lnTo>
                        <a:lnTo>
                          <a:pt x="702" y="410"/>
                        </a:lnTo>
                        <a:lnTo>
                          <a:pt x="708" y="412"/>
                        </a:lnTo>
                        <a:lnTo>
                          <a:pt x="708" y="410"/>
                        </a:lnTo>
                        <a:lnTo>
                          <a:pt x="708" y="408"/>
                        </a:lnTo>
                        <a:lnTo>
                          <a:pt x="702" y="408"/>
                        </a:lnTo>
                        <a:lnTo>
                          <a:pt x="702" y="408"/>
                        </a:lnTo>
                        <a:lnTo>
                          <a:pt x="702" y="408"/>
                        </a:lnTo>
                        <a:close/>
                        <a:moveTo>
                          <a:pt x="342" y="406"/>
                        </a:moveTo>
                        <a:lnTo>
                          <a:pt x="342" y="406"/>
                        </a:lnTo>
                        <a:lnTo>
                          <a:pt x="346" y="410"/>
                        </a:lnTo>
                        <a:lnTo>
                          <a:pt x="342" y="406"/>
                        </a:lnTo>
                        <a:lnTo>
                          <a:pt x="342" y="406"/>
                        </a:lnTo>
                        <a:lnTo>
                          <a:pt x="342" y="406"/>
                        </a:lnTo>
                        <a:close/>
                        <a:moveTo>
                          <a:pt x="672" y="402"/>
                        </a:moveTo>
                        <a:lnTo>
                          <a:pt x="672" y="408"/>
                        </a:lnTo>
                        <a:lnTo>
                          <a:pt x="676" y="408"/>
                        </a:lnTo>
                        <a:lnTo>
                          <a:pt x="674" y="408"/>
                        </a:lnTo>
                        <a:lnTo>
                          <a:pt x="674" y="406"/>
                        </a:lnTo>
                        <a:lnTo>
                          <a:pt x="672" y="402"/>
                        </a:lnTo>
                        <a:lnTo>
                          <a:pt x="672" y="402"/>
                        </a:lnTo>
                        <a:lnTo>
                          <a:pt x="672" y="402"/>
                        </a:lnTo>
                        <a:close/>
                        <a:moveTo>
                          <a:pt x="660" y="398"/>
                        </a:moveTo>
                        <a:lnTo>
                          <a:pt x="656" y="402"/>
                        </a:lnTo>
                        <a:lnTo>
                          <a:pt x="646" y="402"/>
                        </a:lnTo>
                        <a:lnTo>
                          <a:pt x="646" y="406"/>
                        </a:lnTo>
                        <a:lnTo>
                          <a:pt x="650" y="408"/>
                        </a:lnTo>
                        <a:lnTo>
                          <a:pt x="660" y="408"/>
                        </a:lnTo>
                        <a:lnTo>
                          <a:pt x="666" y="400"/>
                        </a:lnTo>
                        <a:lnTo>
                          <a:pt x="666" y="398"/>
                        </a:lnTo>
                        <a:lnTo>
                          <a:pt x="660" y="398"/>
                        </a:lnTo>
                        <a:lnTo>
                          <a:pt x="660" y="398"/>
                        </a:lnTo>
                        <a:lnTo>
                          <a:pt x="660" y="398"/>
                        </a:lnTo>
                        <a:close/>
                        <a:moveTo>
                          <a:pt x="802" y="396"/>
                        </a:moveTo>
                        <a:lnTo>
                          <a:pt x="802" y="396"/>
                        </a:lnTo>
                        <a:lnTo>
                          <a:pt x="808" y="398"/>
                        </a:lnTo>
                        <a:lnTo>
                          <a:pt x="808" y="400"/>
                        </a:lnTo>
                        <a:lnTo>
                          <a:pt x="802" y="400"/>
                        </a:lnTo>
                        <a:lnTo>
                          <a:pt x="800" y="398"/>
                        </a:lnTo>
                        <a:lnTo>
                          <a:pt x="796" y="396"/>
                        </a:lnTo>
                        <a:lnTo>
                          <a:pt x="802" y="396"/>
                        </a:lnTo>
                        <a:lnTo>
                          <a:pt x="802" y="396"/>
                        </a:lnTo>
                        <a:lnTo>
                          <a:pt x="802" y="396"/>
                        </a:lnTo>
                        <a:close/>
                        <a:moveTo>
                          <a:pt x="796" y="388"/>
                        </a:moveTo>
                        <a:lnTo>
                          <a:pt x="796" y="390"/>
                        </a:lnTo>
                        <a:lnTo>
                          <a:pt x="792" y="390"/>
                        </a:lnTo>
                        <a:lnTo>
                          <a:pt x="796" y="388"/>
                        </a:lnTo>
                        <a:lnTo>
                          <a:pt x="796" y="388"/>
                        </a:lnTo>
                        <a:lnTo>
                          <a:pt x="796" y="388"/>
                        </a:lnTo>
                        <a:close/>
                        <a:moveTo>
                          <a:pt x="614" y="378"/>
                        </a:moveTo>
                        <a:lnTo>
                          <a:pt x="614" y="378"/>
                        </a:lnTo>
                        <a:lnTo>
                          <a:pt x="620" y="380"/>
                        </a:lnTo>
                        <a:lnTo>
                          <a:pt x="618" y="382"/>
                        </a:lnTo>
                        <a:lnTo>
                          <a:pt x="614" y="382"/>
                        </a:lnTo>
                        <a:lnTo>
                          <a:pt x="612" y="380"/>
                        </a:lnTo>
                        <a:lnTo>
                          <a:pt x="612" y="378"/>
                        </a:lnTo>
                        <a:lnTo>
                          <a:pt x="614" y="378"/>
                        </a:lnTo>
                        <a:lnTo>
                          <a:pt x="614" y="378"/>
                        </a:lnTo>
                        <a:lnTo>
                          <a:pt x="614" y="378"/>
                        </a:lnTo>
                        <a:close/>
                        <a:moveTo>
                          <a:pt x="784" y="370"/>
                        </a:moveTo>
                        <a:lnTo>
                          <a:pt x="784" y="370"/>
                        </a:lnTo>
                        <a:lnTo>
                          <a:pt x="786" y="382"/>
                        </a:lnTo>
                        <a:lnTo>
                          <a:pt x="784" y="382"/>
                        </a:lnTo>
                        <a:lnTo>
                          <a:pt x="782" y="374"/>
                        </a:lnTo>
                        <a:lnTo>
                          <a:pt x="784" y="370"/>
                        </a:lnTo>
                        <a:lnTo>
                          <a:pt x="784" y="370"/>
                        </a:lnTo>
                        <a:lnTo>
                          <a:pt x="784" y="370"/>
                        </a:lnTo>
                        <a:close/>
                        <a:moveTo>
                          <a:pt x="628" y="292"/>
                        </a:moveTo>
                        <a:lnTo>
                          <a:pt x="628" y="292"/>
                        </a:lnTo>
                        <a:lnTo>
                          <a:pt x="628" y="296"/>
                        </a:lnTo>
                        <a:lnTo>
                          <a:pt x="630" y="298"/>
                        </a:lnTo>
                        <a:lnTo>
                          <a:pt x="630" y="300"/>
                        </a:lnTo>
                        <a:lnTo>
                          <a:pt x="628" y="310"/>
                        </a:lnTo>
                        <a:lnTo>
                          <a:pt x="642" y="316"/>
                        </a:lnTo>
                        <a:lnTo>
                          <a:pt x="650" y="318"/>
                        </a:lnTo>
                        <a:lnTo>
                          <a:pt x="660" y="316"/>
                        </a:lnTo>
                        <a:lnTo>
                          <a:pt x="664" y="316"/>
                        </a:lnTo>
                        <a:lnTo>
                          <a:pt x="666" y="316"/>
                        </a:lnTo>
                        <a:lnTo>
                          <a:pt x="666" y="320"/>
                        </a:lnTo>
                        <a:lnTo>
                          <a:pt x="684" y="330"/>
                        </a:lnTo>
                        <a:lnTo>
                          <a:pt x="664" y="326"/>
                        </a:lnTo>
                        <a:lnTo>
                          <a:pt x="664" y="330"/>
                        </a:lnTo>
                        <a:lnTo>
                          <a:pt x="664" y="334"/>
                        </a:lnTo>
                        <a:lnTo>
                          <a:pt x="660" y="334"/>
                        </a:lnTo>
                        <a:lnTo>
                          <a:pt x="660" y="330"/>
                        </a:lnTo>
                        <a:lnTo>
                          <a:pt x="660" y="326"/>
                        </a:lnTo>
                        <a:lnTo>
                          <a:pt x="650" y="328"/>
                        </a:lnTo>
                        <a:lnTo>
                          <a:pt x="654" y="328"/>
                        </a:lnTo>
                        <a:lnTo>
                          <a:pt x="650" y="330"/>
                        </a:lnTo>
                        <a:lnTo>
                          <a:pt x="646" y="330"/>
                        </a:lnTo>
                        <a:lnTo>
                          <a:pt x="648" y="328"/>
                        </a:lnTo>
                        <a:lnTo>
                          <a:pt x="646" y="324"/>
                        </a:lnTo>
                        <a:lnTo>
                          <a:pt x="642" y="324"/>
                        </a:lnTo>
                        <a:lnTo>
                          <a:pt x="640" y="324"/>
                        </a:lnTo>
                        <a:lnTo>
                          <a:pt x="636" y="330"/>
                        </a:lnTo>
                        <a:lnTo>
                          <a:pt x="636" y="334"/>
                        </a:lnTo>
                        <a:lnTo>
                          <a:pt x="640" y="334"/>
                        </a:lnTo>
                        <a:lnTo>
                          <a:pt x="638" y="336"/>
                        </a:lnTo>
                        <a:lnTo>
                          <a:pt x="638" y="338"/>
                        </a:lnTo>
                        <a:lnTo>
                          <a:pt x="628" y="338"/>
                        </a:lnTo>
                        <a:lnTo>
                          <a:pt x="626" y="338"/>
                        </a:lnTo>
                        <a:lnTo>
                          <a:pt x="626" y="336"/>
                        </a:lnTo>
                        <a:lnTo>
                          <a:pt x="628" y="336"/>
                        </a:lnTo>
                        <a:lnTo>
                          <a:pt x="628" y="328"/>
                        </a:lnTo>
                        <a:lnTo>
                          <a:pt x="630" y="328"/>
                        </a:lnTo>
                        <a:lnTo>
                          <a:pt x="630" y="326"/>
                        </a:lnTo>
                        <a:lnTo>
                          <a:pt x="628" y="326"/>
                        </a:lnTo>
                        <a:lnTo>
                          <a:pt x="628" y="324"/>
                        </a:lnTo>
                        <a:lnTo>
                          <a:pt x="628" y="316"/>
                        </a:lnTo>
                        <a:lnTo>
                          <a:pt x="626" y="312"/>
                        </a:lnTo>
                        <a:lnTo>
                          <a:pt x="622" y="310"/>
                        </a:lnTo>
                        <a:lnTo>
                          <a:pt x="622" y="308"/>
                        </a:lnTo>
                        <a:lnTo>
                          <a:pt x="622" y="302"/>
                        </a:lnTo>
                        <a:lnTo>
                          <a:pt x="626" y="302"/>
                        </a:lnTo>
                        <a:lnTo>
                          <a:pt x="626" y="298"/>
                        </a:lnTo>
                        <a:lnTo>
                          <a:pt x="628" y="292"/>
                        </a:lnTo>
                        <a:lnTo>
                          <a:pt x="628" y="292"/>
                        </a:lnTo>
                        <a:lnTo>
                          <a:pt x="628" y="292"/>
                        </a:lnTo>
                        <a:close/>
                        <a:moveTo>
                          <a:pt x="646" y="252"/>
                        </a:moveTo>
                        <a:lnTo>
                          <a:pt x="648" y="256"/>
                        </a:lnTo>
                        <a:lnTo>
                          <a:pt x="650" y="256"/>
                        </a:lnTo>
                        <a:lnTo>
                          <a:pt x="654" y="254"/>
                        </a:lnTo>
                        <a:lnTo>
                          <a:pt x="646" y="252"/>
                        </a:lnTo>
                        <a:lnTo>
                          <a:pt x="646" y="252"/>
                        </a:lnTo>
                        <a:lnTo>
                          <a:pt x="646" y="252"/>
                        </a:lnTo>
                        <a:close/>
                        <a:moveTo>
                          <a:pt x="656" y="216"/>
                        </a:moveTo>
                        <a:lnTo>
                          <a:pt x="656" y="216"/>
                        </a:lnTo>
                        <a:lnTo>
                          <a:pt x="650" y="218"/>
                        </a:lnTo>
                        <a:lnTo>
                          <a:pt x="648" y="220"/>
                        </a:lnTo>
                        <a:lnTo>
                          <a:pt x="650" y="224"/>
                        </a:lnTo>
                        <a:lnTo>
                          <a:pt x="656" y="228"/>
                        </a:lnTo>
                        <a:lnTo>
                          <a:pt x="658" y="220"/>
                        </a:lnTo>
                        <a:lnTo>
                          <a:pt x="658" y="216"/>
                        </a:lnTo>
                        <a:lnTo>
                          <a:pt x="656" y="216"/>
                        </a:lnTo>
                        <a:lnTo>
                          <a:pt x="656" y="216"/>
                        </a:lnTo>
                        <a:lnTo>
                          <a:pt x="656" y="216"/>
                        </a:lnTo>
                        <a:close/>
                        <a:moveTo>
                          <a:pt x="626" y="178"/>
                        </a:moveTo>
                        <a:lnTo>
                          <a:pt x="626" y="178"/>
                        </a:lnTo>
                        <a:lnTo>
                          <a:pt x="636" y="180"/>
                        </a:lnTo>
                        <a:lnTo>
                          <a:pt x="630" y="180"/>
                        </a:lnTo>
                        <a:lnTo>
                          <a:pt x="626" y="178"/>
                        </a:lnTo>
                        <a:lnTo>
                          <a:pt x="622" y="178"/>
                        </a:lnTo>
                        <a:lnTo>
                          <a:pt x="626" y="178"/>
                        </a:lnTo>
                        <a:lnTo>
                          <a:pt x="626" y="178"/>
                        </a:lnTo>
                        <a:lnTo>
                          <a:pt x="626" y="178"/>
                        </a:lnTo>
                        <a:close/>
                        <a:moveTo>
                          <a:pt x="660" y="36"/>
                        </a:moveTo>
                        <a:lnTo>
                          <a:pt x="660" y="36"/>
                        </a:lnTo>
                        <a:lnTo>
                          <a:pt x="664" y="36"/>
                        </a:lnTo>
                        <a:lnTo>
                          <a:pt x="664" y="38"/>
                        </a:lnTo>
                        <a:lnTo>
                          <a:pt x="660" y="42"/>
                        </a:lnTo>
                        <a:lnTo>
                          <a:pt x="658" y="38"/>
                        </a:lnTo>
                        <a:lnTo>
                          <a:pt x="656" y="38"/>
                        </a:lnTo>
                        <a:lnTo>
                          <a:pt x="660" y="36"/>
                        </a:lnTo>
                        <a:lnTo>
                          <a:pt x="660" y="36"/>
                        </a:lnTo>
                        <a:lnTo>
                          <a:pt x="660" y="36"/>
                        </a:lnTo>
                        <a:close/>
                        <a:moveTo>
                          <a:pt x="702" y="28"/>
                        </a:moveTo>
                        <a:lnTo>
                          <a:pt x="702" y="28"/>
                        </a:lnTo>
                        <a:lnTo>
                          <a:pt x="704" y="28"/>
                        </a:lnTo>
                        <a:lnTo>
                          <a:pt x="704" y="30"/>
                        </a:lnTo>
                        <a:lnTo>
                          <a:pt x="702" y="34"/>
                        </a:lnTo>
                        <a:lnTo>
                          <a:pt x="700" y="36"/>
                        </a:lnTo>
                        <a:lnTo>
                          <a:pt x="700" y="30"/>
                        </a:lnTo>
                        <a:lnTo>
                          <a:pt x="700" y="28"/>
                        </a:lnTo>
                        <a:lnTo>
                          <a:pt x="702" y="28"/>
                        </a:lnTo>
                        <a:lnTo>
                          <a:pt x="702" y="28"/>
                        </a:lnTo>
                        <a:lnTo>
                          <a:pt x="702" y="28"/>
                        </a:lnTo>
                        <a:close/>
                        <a:moveTo>
                          <a:pt x="282" y="428"/>
                        </a:moveTo>
                        <a:lnTo>
                          <a:pt x="282" y="428"/>
                        </a:lnTo>
                        <a:lnTo>
                          <a:pt x="278" y="428"/>
                        </a:lnTo>
                        <a:lnTo>
                          <a:pt x="284" y="430"/>
                        </a:lnTo>
                        <a:lnTo>
                          <a:pt x="292" y="434"/>
                        </a:lnTo>
                        <a:lnTo>
                          <a:pt x="288" y="430"/>
                        </a:lnTo>
                        <a:lnTo>
                          <a:pt x="286" y="428"/>
                        </a:lnTo>
                        <a:lnTo>
                          <a:pt x="282" y="428"/>
                        </a:lnTo>
                        <a:lnTo>
                          <a:pt x="282" y="428"/>
                        </a:lnTo>
                        <a:lnTo>
                          <a:pt x="282" y="428"/>
                        </a:lnTo>
                        <a:close/>
                        <a:moveTo>
                          <a:pt x="330" y="420"/>
                        </a:moveTo>
                        <a:lnTo>
                          <a:pt x="330" y="420"/>
                        </a:lnTo>
                        <a:lnTo>
                          <a:pt x="328" y="424"/>
                        </a:lnTo>
                        <a:lnTo>
                          <a:pt x="328" y="426"/>
                        </a:lnTo>
                        <a:lnTo>
                          <a:pt x="328" y="428"/>
                        </a:lnTo>
                        <a:lnTo>
                          <a:pt x="330" y="428"/>
                        </a:lnTo>
                        <a:lnTo>
                          <a:pt x="336" y="424"/>
                        </a:lnTo>
                        <a:lnTo>
                          <a:pt x="332" y="420"/>
                        </a:lnTo>
                        <a:lnTo>
                          <a:pt x="330" y="420"/>
                        </a:lnTo>
                        <a:lnTo>
                          <a:pt x="330" y="420"/>
                        </a:lnTo>
                        <a:lnTo>
                          <a:pt x="330" y="420"/>
                        </a:lnTo>
                        <a:close/>
                        <a:moveTo>
                          <a:pt x="350" y="416"/>
                        </a:moveTo>
                        <a:lnTo>
                          <a:pt x="350" y="416"/>
                        </a:lnTo>
                        <a:lnTo>
                          <a:pt x="348" y="418"/>
                        </a:lnTo>
                        <a:lnTo>
                          <a:pt x="346" y="420"/>
                        </a:lnTo>
                        <a:lnTo>
                          <a:pt x="348" y="420"/>
                        </a:lnTo>
                        <a:lnTo>
                          <a:pt x="350" y="420"/>
                        </a:lnTo>
                        <a:lnTo>
                          <a:pt x="354" y="420"/>
                        </a:lnTo>
                        <a:lnTo>
                          <a:pt x="356" y="418"/>
                        </a:lnTo>
                        <a:lnTo>
                          <a:pt x="356" y="416"/>
                        </a:lnTo>
                        <a:lnTo>
                          <a:pt x="350" y="416"/>
                        </a:lnTo>
                        <a:lnTo>
                          <a:pt x="350" y="416"/>
                        </a:lnTo>
                        <a:lnTo>
                          <a:pt x="350" y="416"/>
                        </a:lnTo>
                        <a:close/>
                        <a:moveTo>
                          <a:pt x="384" y="396"/>
                        </a:moveTo>
                        <a:lnTo>
                          <a:pt x="384" y="398"/>
                        </a:lnTo>
                        <a:lnTo>
                          <a:pt x="378" y="400"/>
                        </a:lnTo>
                        <a:lnTo>
                          <a:pt x="376" y="406"/>
                        </a:lnTo>
                        <a:lnTo>
                          <a:pt x="376" y="412"/>
                        </a:lnTo>
                        <a:lnTo>
                          <a:pt x="372" y="412"/>
                        </a:lnTo>
                        <a:lnTo>
                          <a:pt x="366" y="416"/>
                        </a:lnTo>
                        <a:lnTo>
                          <a:pt x="366" y="418"/>
                        </a:lnTo>
                        <a:lnTo>
                          <a:pt x="366" y="420"/>
                        </a:lnTo>
                        <a:lnTo>
                          <a:pt x="372" y="424"/>
                        </a:lnTo>
                        <a:lnTo>
                          <a:pt x="374" y="424"/>
                        </a:lnTo>
                        <a:lnTo>
                          <a:pt x="376" y="424"/>
                        </a:lnTo>
                        <a:lnTo>
                          <a:pt x="378" y="424"/>
                        </a:lnTo>
                        <a:lnTo>
                          <a:pt x="382" y="420"/>
                        </a:lnTo>
                        <a:lnTo>
                          <a:pt x="382" y="424"/>
                        </a:lnTo>
                        <a:lnTo>
                          <a:pt x="382" y="428"/>
                        </a:lnTo>
                        <a:lnTo>
                          <a:pt x="390" y="434"/>
                        </a:lnTo>
                        <a:lnTo>
                          <a:pt x="396" y="436"/>
                        </a:lnTo>
                        <a:lnTo>
                          <a:pt x="396" y="434"/>
                        </a:lnTo>
                        <a:lnTo>
                          <a:pt x="400" y="430"/>
                        </a:lnTo>
                        <a:lnTo>
                          <a:pt x="400" y="428"/>
                        </a:lnTo>
                        <a:lnTo>
                          <a:pt x="402" y="428"/>
                        </a:lnTo>
                        <a:lnTo>
                          <a:pt x="404" y="430"/>
                        </a:lnTo>
                        <a:lnTo>
                          <a:pt x="422" y="426"/>
                        </a:lnTo>
                        <a:lnTo>
                          <a:pt x="420" y="424"/>
                        </a:lnTo>
                        <a:lnTo>
                          <a:pt x="418" y="424"/>
                        </a:lnTo>
                        <a:lnTo>
                          <a:pt x="418" y="416"/>
                        </a:lnTo>
                        <a:lnTo>
                          <a:pt x="418" y="408"/>
                        </a:lnTo>
                        <a:lnTo>
                          <a:pt x="412" y="406"/>
                        </a:lnTo>
                        <a:lnTo>
                          <a:pt x="402" y="400"/>
                        </a:lnTo>
                        <a:lnTo>
                          <a:pt x="392" y="396"/>
                        </a:lnTo>
                        <a:lnTo>
                          <a:pt x="384" y="396"/>
                        </a:lnTo>
                        <a:lnTo>
                          <a:pt x="384" y="396"/>
                        </a:lnTo>
                        <a:lnTo>
                          <a:pt x="384" y="396"/>
                        </a:lnTo>
                        <a:close/>
                        <a:moveTo>
                          <a:pt x="546" y="388"/>
                        </a:moveTo>
                        <a:lnTo>
                          <a:pt x="546" y="388"/>
                        </a:lnTo>
                        <a:lnTo>
                          <a:pt x="548" y="398"/>
                        </a:lnTo>
                        <a:lnTo>
                          <a:pt x="550" y="400"/>
                        </a:lnTo>
                        <a:lnTo>
                          <a:pt x="554" y="400"/>
                        </a:lnTo>
                        <a:lnTo>
                          <a:pt x="556" y="400"/>
                        </a:lnTo>
                        <a:lnTo>
                          <a:pt x="558" y="402"/>
                        </a:lnTo>
                        <a:lnTo>
                          <a:pt x="558" y="400"/>
                        </a:lnTo>
                        <a:lnTo>
                          <a:pt x="550" y="396"/>
                        </a:lnTo>
                        <a:lnTo>
                          <a:pt x="546" y="388"/>
                        </a:lnTo>
                        <a:lnTo>
                          <a:pt x="546" y="388"/>
                        </a:lnTo>
                        <a:lnTo>
                          <a:pt x="546" y="388"/>
                        </a:lnTo>
                        <a:close/>
                        <a:moveTo>
                          <a:pt x="348" y="370"/>
                        </a:moveTo>
                        <a:lnTo>
                          <a:pt x="348" y="370"/>
                        </a:lnTo>
                        <a:lnTo>
                          <a:pt x="346" y="372"/>
                        </a:lnTo>
                        <a:lnTo>
                          <a:pt x="342" y="378"/>
                        </a:lnTo>
                        <a:lnTo>
                          <a:pt x="342" y="380"/>
                        </a:lnTo>
                        <a:lnTo>
                          <a:pt x="348" y="380"/>
                        </a:lnTo>
                        <a:lnTo>
                          <a:pt x="348" y="374"/>
                        </a:lnTo>
                        <a:lnTo>
                          <a:pt x="348" y="372"/>
                        </a:lnTo>
                        <a:lnTo>
                          <a:pt x="348" y="370"/>
                        </a:lnTo>
                        <a:lnTo>
                          <a:pt x="348" y="370"/>
                        </a:lnTo>
                        <a:lnTo>
                          <a:pt x="348" y="370"/>
                        </a:lnTo>
                        <a:close/>
                        <a:moveTo>
                          <a:pt x="400" y="296"/>
                        </a:moveTo>
                        <a:lnTo>
                          <a:pt x="400" y="298"/>
                        </a:lnTo>
                        <a:lnTo>
                          <a:pt x="404" y="298"/>
                        </a:lnTo>
                        <a:lnTo>
                          <a:pt x="404" y="296"/>
                        </a:lnTo>
                        <a:lnTo>
                          <a:pt x="400" y="296"/>
                        </a:lnTo>
                        <a:lnTo>
                          <a:pt x="400" y="296"/>
                        </a:lnTo>
                        <a:lnTo>
                          <a:pt x="400" y="296"/>
                        </a:lnTo>
                        <a:close/>
                        <a:moveTo>
                          <a:pt x="146" y="290"/>
                        </a:moveTo>
                        <a:lnTo>
                          <a:pt x="146" y="290"/>
                        </a:lnTo>
                        <a:lnTo>
                          <a:pt x="138" y="298"/>
                        </a:lnTo>
                        <a:lnTo>
                          <a:pt x="130" y="306"/>
                        </a:lnTo>
                        <a:lnTo>
                          <a:pt x="122" y="306"/>
                        </a:lnTo>
                        <a:lnTo>
                          <a:pt x="114" y="306"/>
                        </a:lnTo>
                        <a:lnTo>
                          <a:pt x="104" y="312"/>
                        </a:lnTo>
                        <a:lnTo>
                          <a:pt x="102" y="312"/>
                        </a:lnTo>
                        <a:lnTo>
                          <a:pt x="100" y="312"/>
                        </a:lnTo>
                        <a:lnTo>
                          <a:pt x="96" y="316"/>
                        </a:lnTo>
                        <a:lnTo>
                          <a:pt x="96" y="320"/>
                        </a:lnTo>
                        <a:lnTo>
                          <a:pt x="96" y="324"/>
                        </a:lnTo>
                        <a:lnTo>
                          <a:pt x="96" y="328"/>
                        </a:lnTo>
                        <a:lnTo>
                          <a:pt x="94" y="328"/>
                        </a:lnTo>
                        <a:lnTo>
                          <a:pt x="86" y="336"/>
                        </a:lnTo>
                        <a:lnTo>
                          <a:pt x="78" y="344"/>
                        </a:lnTo>
                        <a:lnTo>
                          <a:pt x="76" y="344"/>
                        </a:lnTo>
                        <a:lnTo>
                          <a:pt x="76" y="348"/>
                        </a:lnTo>
                        <a:lnTo>
                          <a:pt x="84" y="348"/>
                        </a:lnTo>
                        <a:lnTo>
                          <a:pt x="86" y="352"/>
                        </a:lnTo>
                        <a:lnTo>
                          <a:pt x="92" y="352"/>
                        </a:lnTo>
                        <a:lnTo>
                          <a:pt x="94" y="348"/>
                        </a:lnTo>
                        <a:lnTo>
                          <a:pt x="96" y="346"/>
                        </a:lnTo>
                        <a:lnTo>
                          <a:pt x="96" y="348"/>
                        </a:lnTo>
                        <a:lnTo>
                          <a:pt x="102" y="352"/>
                        </a:lnTo>
                        <a:lnTo>
                          <a:pt x="94" y="354"/>
                        </a:lnTo>
                        <a:lnTo>
                          <a:pt x="92" y="354"/>
                        </a:lnTo>
                        <a:lnTo>
                          <a:pt x="92" y="356"/>
                        </a:lnTo>
                        <a:lnTo>
                          <a:pt x="100" y="356"/>
                        </a:lnTo>
                        <a:lnTo>
                          <a:pt x="104" y="356"/>
                        </a:lnTo>
                        <a:lnTo>
                          <a:pt x="104" y="352"/>
                        </a:lnTo>
                        <a:lnTo>
                          <a:pt x="140" y="348"/>
                        </a:lnTo>
                        <a:lnTo>
                          <a:pt x="142" y="352"/>
                        </a:lnTo>
                        <a:lnTo>
                          <a:pt x="128" y="354"/>
                        </a:lnTo>
                        <a:lnTo>
                          <a:pt x="114" y="356"/>
                        </a:lnTo>
                        <a:lnTo>
                          <a:pt x="112" y="362"/>
                        </a:lnTo>
                        <a:lnTo>
                          <a:pt x="104" y="364"/>
                        </a:lnTo>
                        <a:lnTo>
                          <a:pt x="96" y="364"/>
                        </a:lnTo>
                        <a:lnTo>
                          <a:pt x="96" y="370"/>
                        </a:lnTo>
                        <a:lnTo>
                          <a:pt x="100" y="370"/>
                        </a:lnTo>
                        <a:lnTo>
                          <a:pt x="102" y="372"/>
                        </a:lnTo>
                        <a:lnTo>
                          <a:pt x="146" y="372"/>
                        </a:lnTo>
                        <a:lnTo>
                          <a:pt x="156" y="370"/>
                        </a:lnTo>
                        <a:lnTo>
                          <a:pt x="158" y="372"/>
                        </a:lnTo>
                        <a:lnTo>
                          <a:pt x="160" y="372"/>
                        </a:lnTo>
                        <a:lnTo>
                          <a:pt x="164" y="372"/>
                        </a:lnTo>
                        <a:lnTo>
                          <a:pt x="170" y="366"/>
                        </a:lnTo>
                        <a:lnTo>
                          <a:pt x="174" y="366"/>
                        </a:lnTo>
                        <a:lnTo>
                          <a:pt x="174" y="370"/>
                        </a:lnTo>
                        <a:lnTo>
                          <a:pt x="176" y="372"/>
                        </a:lnTo>
                        <a:lnTo>
                          <a:pt x="184" y="372"/>
                        </a:lnTo>
                        <a:lnTo>
                          <a:pt x="192" y="370"/>
                        </a:lnTo>
                        <a:lnTo>
                          <a:pt x="186" y="378"/>
                        </a:lnTo>
                        <a:lnTo>
                          <a:pt x="182" y="384"/>
                        </a:lnTo>
                        <a:lnTo>
                          <a:pt x="170" y="384"/>
                        </a:lnTo>
                        <a:lnTo>
                          <a:pt x="164" y="382"/>
                        </a:lnTo>
                        <a:lnTo>
                          <a:pt x="156" y="382"/>
                        </a:lnTo>
                        <a:lnTo>
                          <a:pt x="146" y="382"/>
                        </a:lnTo>
                        <a:lnTo>
                          <a:pt x="136" y="388"/>
                        </a:lnTo>
                        <a:lnTo>
                          <a:pt x="124" y="390"/>
                        </a:lnTo>
                        <a:lnTo>
                          <a:pt x="112" y="388"/>
                        </a:lnTo>
                        <a:lnTo>
                          <a:pt x="112" y="402"/>
                        </a:lnTo>
                        <a:lnTo>
                          <a:pt x="118" y="406"/>
                        </a:lnTo>
                        <a:lnTo>
                          <a:pt x="120" y="406"/>
                        </a:lnTo>
                        <a:lnTo>
                          <a:pt x="120" y="410"/>
                        </a:lnTo>
                        <a:lnTo>
                          <a:pt x="128" y="412"/>
                        </a:lnTo>
                        <a:lnTo>
                          <a:pt x="138" y="412"/>
                        </a:lnTo>
                        <a:lnTo>
                          <a:pt x="148" y="416"/>
                        </a:lnTo>
                        <a:lnTo>
                          <a:pt x="156" y="418"/>
                        </a:lnTo>
                        <a:lnTo>
                          <a:pt x="156" y="424"/>
                        </a:lnTo>
                        <a:lnTo>
                          <a:pt x="156" y="430"/>
                        </a:lnTo>
                        <a:lnTo>
                          <a:pt x="158" y="430"/>
                        </a:lnTo>
                        <a:lnTo>
                          <a:pt x="160" y="428"/>
                        </a:lnTo>
                        <a:lnTo>
                          <a:pt x="164" y="428"/>
                        </a:lnTo>
                        <a:lnTo>
                          <a:pt x="164" y="434"/>
                        </a:lnTo>
                        <a:lnTo>
                          <a:pt x="194" y="430"/>
                        </a:lnTo>
                        <a:lnTo>
                          <a:pt x="206" y="428"/>
                        </a:lnTo>
                        <a:lnTo>
                          <a:pt x="220" y="426"/>
                        </a:lnTo>
                        <a:lnTo>
                          <a:pt x="222" y="420"/>
                        </a:lnTo>
                        <a:lnTo>
                          <a:pt x="240" y="416"/>
                        </a:lnTo>
                        <a:lnTo>
                          <a:pt x="248" y="416"/>
                        </a:lnTo>
                        <a:lnTo>
                          <a:pt x="258" y="406"/>
                        </a:lnTo>
                        <a:lnTo>
                          <a:pt x="268" y="398"/>
                        </a:lnTo>
                        <a:lnTo>
                          <a:pt x="276" y="398"/>
                        </a:lnTo>
                        <a:lnTo>
                          <a:pt x="274" y="402"/>
                        </a:lnTo>
                        <a:lnTo>
                          <a:pt x="272" y="408"/>
                        </a:lnTo>
                        <a:lnTo>
                          <a:pt x="286" y="412"/>
                        </a:lnTo>
                        <a:lnTo>
                          <a:pt x="286" y="420"/>
                        </a:lnTo>
                        <a:lnTo>
                          <a:pt x="292" y="418"/>
                        </a:lnTo>
                        <a:lnTo>
                          <a:pt x="294" y="416"/>
                        </a:lnTo>
                        <a:lnTo>
                          <a:pt x="296" y="420"/>
                        </a:lnTo>
                        <a:lnTo>
                          <a:pt x="310" y="420"/>
                        </a:lnTo>
                        <a:lnTo>
                          <a:pt x="312" y="420"/>
                        </a:lnTo>
                        <a:lnTo>
                          <a:pt x="314" y="420"/>
                        </a:lnTo>
                        <a:lnTo>
                          <a:pt x="314" y="418"/>
                        </a:lnTo>
                        <a:lnTo>
                          <a:pt x="322" y="418"/>
                        </a:lnTo>
                        <a:lnTo>
                          <a:pt x="328" y="418"/>
                        </a:lnTo>
                        <a:lnTo>
                          <a:pt x="330" y="418"/>
                        </a:lnTo>
                        <a:lnTo>
                          <a:pt x="336" y="410"/>
                        </a:lnTo>
                        <a:lnTo>
                          <a:pt x="330" y="408"/>
                        </a:lnTo>
                        <a:lnTo>
                          <a:pt x="324" y="402"/>
                        </a:lnTo>
                        <a:lnTo>
                          <a:pt x="322" y="408"/>
                        </a:lnTo>
                        <a:lnTo>
                          <a:pt x="318" y="408"/>
                        </a:lnTo>
                        <a:lnTo>
                          <a:pt x="312" y="408"/>
                        </a:lnTo>
                        <a:lnTo>
                          <a:pt x="312" y="406"/>
                        </a:lnTo>
                        <a:lnTo>
                          <a:pt x="312" y="402"/>
                        </a:lnTo>
                        <a:lnTo>
                          <a:pt x="306" y="400"/>
                        </a:lnTo>
                        <a:lnTo>
                          <a:pt x="314" y="400"/>
                        </a:lnTo>
                        <a:lnTo>
                          <a:pt x="330" y="402"/>
                        </a:lnTo>
                        <a:lnTo>
                          <a:pt x="332" y="402"/>
                        </a:lnTo>
                        <a:lnTo>
                          <a:pt x="328" y="400"/>
                        </a:lnTo>
                        <a:lnTo>
                          <a:pt x="328" y="396"/>
                        </a:lnTo>
                        <a:lnTo>
                          <a:pt x="330" y="396"/>
                        </a:lnTo>
                        <a:lnTo>
                          <a:pt x="332" y="392"/>
                        </a:lnTo>
                        <a:lnTo>
                          <a:pt x="336" y="392"/>
                        </a:lnTo>
                        <a:lnTo>
                          <a:pt x="336" y="398"/>
                        </a:lnTo>
                        <a:lnTo>
                          <a:pt x="342" y="398"/>
                        </a:lnTo>
                        <a:lnTo>
                          <a:pt x="342" y="402"/>
                        </a:lnTo>
                        <a:lnTo>
                          <a:pt x="348" y="406"/>
                        </a:lnTo>
                        <a:lnTo>
                          <a:pt x="350" y="400"/>
                        </a:lnTo>
                        <a:lnTo>
                          <a:pt x="350" y="398"/>
                        </a:lnTo>
                        <a:lnTo>
                          <a:pt x="348" y="398"/>
                        </a:lnTo>
                        <a:lnTo>
                          <a:pt x="348" y="390"/>
                        </a:lnTo>
                        <a:lnTo>
                          <a:pt x="348" y="388"/>
                        </a:lnTo>
                        <a:lnTo>
                          <a:pt x="348" y="384"/>
                        </a:lnTo>
                        <a:lnTo>
                          <a:pt x="338" y="382"/>
                        </a:lnTo>
                        <a:lnTo>
                          <a:pt x="328" y="382"/>
                        </a:lnTo>
                        <a:lnTo>
                          <a:pt x="320" y="382"/>
                        </a:lnTo>
                        <a:lnTo>
                          <a:pt x="318" y="380"/>
                        </a:lnTo>
                        <a:lnTo>
                          <a:pt x="314" y="374"/>
                        </a:lnTo>
                        <a:lnTo>
                          <a:pt x="314" y="372"/>
                        </a:lnTo>
                        <a:lnTo>
                          <a:pt x="314" y="370"/>
                        </a:lnTo>
                        <a:lnTo>
                          <a:pt x="312" y="370"/>
                        </a:lnTo>
                        <a:lnTo>
                          <a:pt x="312" y="374"/>
                        </a:lnTo>
                        <a:lnTo>
                          <a:pt x="312" y="378"/>
                        </a:lnTo>
                        <a:lnTo>
                          <a:pt x="312" y="374"/>
                        </a:lnTo>
                        <a:lnTo>
                          <a:pt x="300" y="372"/>
                        </a:lnTo>
                        <a:lnTo>
                          <a:pt x="300" y="370"/>
                        </a:lnTo>
                        <a:lnTo>
                          <a:pt x="296" y="364"/>
                        </a:lnTo>
                        <a:lnTo>
                          <a:pt x="294" y="360"/>
                        </a:lnTo>
                        <a:lnTo>
                          <a:pt x="292" y="352"/>
                        </a:lnTo>
                        <a:lnTo>
                          <a:pt x="288" y="348"/>
                        </a:lnTo>
                        <a:lnTo>
                          <a:pt x="284" y="348"/>
                        </a:lnTo>
                        <a:lnTo>
                          <a:pt x="282" y="344"/>
                        </a:lnTo>
                        <a:lnTo>
                          <a:pt x="282" y="338"/>
                        </a:lnTo>
                        <a:lnTo>
                          <a:pt x="282" y="334"/>
                        </a:lnTo>
                        <a:lnTo>
                          <a:pt x="278" y="330"/>
                        </a:lnTo>
                        <a:lnTo>
                          <a:pt x="278" y="328"/>
                        </a:lnTo>
                        <a:lnTo>
                          <a:pt x="268" y="328"/>
                        </a:lnTo>
                        <a:lnTo>
                          <a:pt x="272" y="326"/>
                        </a:lnTo>
                        <a:lnTo>
                          <a:pt x="274" y="324"/>
                        </a:lnTo>
                        <a:lnTo>
                          <a:pt x="274" y="318"/>
                        </a:lnTo>
                        <a:lnTo>
                          <a:pt x="274" y="316"/>
                        </a:lnTo>
                        <a:lnTo>
                          <a:pt x="254" y="292"/>
                        </a:lnTo>
                        <a:lnTo>
                          <a:pt x="246" y="298"/>
                        </a:lnTo>
                        <a:lnTo>
                          <a:pt x="248" y="310"/>
                        </a:lnTo>
                        <a:lnTo>
                          <a:pt x="250" y="318"/>
                        </a:lnTo>
                        <a:lnTo>
                          <a:pt x="256" y="320"/>
                        </a:lnTo>
                        <a:lnTo>
                          <a:pt x="268" y="324"/>
                        </a:lnTo>
                        <a:lnTo>
                          <a:pt x="266" y="328"/>
                        </a:lnTo>
                        <a:lnTo>
                          <a:pt x="264" y="328"/>
                        </a:lnTo>
                        <a:lnTo>
                          <a:pt x="264" y="326"/>
                        </a:lnTo>
                        <a:lnTo>
                          <a:pt x="260" y="326"/>
                        </a:lnTo>
                        <a:lnTo>
                          <a:pt x="258" y="328"/>
                        </a:lnTo>
                        <a:lnTo>
                          <a:pt x="256" y="330"/>
                        </a:lnTo>
                        <a:lnTo>
                          <a:pt x="254" y="330"/>
                        </a:lnTo>
                        <a:lnTo>
                          <a:pt x="254" y="328"/>
                        </a:lnTo>
                        <a:lnTo>
                          <a:pt x="250" y="326"/>
                        </a:lnTo>
                        <a:lnTo>
                          <a:pt x="248" y="326"/>
                        </a:lnTo>
                        <a:lnTo>
                          <a:pt x="246" y="334"/>
                        </a:lnTo>
                        <a:lnTo>
                          <a:pt x="242" y="342"/>
                        </a:lnTo>
                        <a:lnTo>
                          <a:pt x="232" y="344"/>
                        </a:lnTo>
                        <a:lnTo>
                          <a:pt x="232" y="338"/>
                        </a:lnTo>
                        <a:lnTo>
                          <a:pt x="236" y="330"/>
                        </a:lnTo>
                        <a:lnTo>
                          <a:pt x="238" y="326"/>
                        </a:lnTo>
                        <a:lnTo>
                          <a:pt x="240" y="324"/>
                        </a:lnTo>
                        <a:lnTo>
                          <a:pt x="240" y="318"/>
                        </a:lnTo>
                        <a:lnTo>
                          <a:pt x="232" y="316"/>
                        </a:lnTo>
                        <a:lnTo>
                          <a:pt x="230" y="310"/>
                        </a:lnTo>
                        <a:lnTo>
                          <a:pt x="228" y="306"/>
                        </a:lnTo>
                        <a:lnTo>
                          <a:pt x="224" y="308"/>
                        </a:lnTo>
                        <a:lnTo>
                          <a:pt x="218" y="302"/>
                        </a:lnTo>
                        <a:lnTo>
                          <a:pt x="210" y="318"/>
                        </a:lnTo>
                        <a:lnTo>
                          <a:pt x="204" y="318"/>
                        </a:lnTo>
                        <a:lnTo>
                          <a:pt x="196" y="308"/>
                        </a:lnTo>
                        <a:lnTo>
                          <a:pt x="194" y="306"/>
                        </a:lnTo>
                        <a:lnTo>
                          <a:pt x="188" y="300"/>
                        </a:lnTo>
                        <a:lnTo>
                          <a:pt x="178" y="300"/>
                        </a:lnTo>
                        <a:lnTo>
                          <a:pt x="178" y="316"/>
                        </a:lnTo>
                        <a:lnTo>
                          <a:pt x="182" y="328"/>
                        </a:lnTo>
                        <a:lnTo>
                          <a:pt x="174" y="330"/>
                        </a:lnTo>
                        <a:lnTo>
                          <a:pt x="156" y="318"/>
                        </a:lnTo>
                        <a:lnTo>
                          <a:pt x="158" y="306"/>
                        </a:lnTo>
                        <a:lnTo>
                          <a:pt x="156" y="292"/>
                        </a:lnTo>
                        <a:lnTo>
                          <a:pt x="150" y="290"/>
                        </a:lnTo>
                        <a:lnTo>
                          <a:pt x="146" y="290"/>
                        </a:lnTo>
                        <a:lnTo>
                          <a:pt x="146" y="290"/>
                        </a:lnTo>
                        <a:lnTo>
                          <a:pt x="146" y="290"/>
                        </a:lnTo>
                        <a:close/>
                        <a:moveTo>
                          <a:pt x="376" y="282"/>
                        </a:moveTo>
                        <a:lnTo>
                          <a:pt x="376" y="282"/>
                        </a:lnTo>
                        <a:lnTo>
                          <a:pt x="378" y="280"/>
                        </a:lnTo>
                        <a:lnTo>
                          <a:pt x="378" y="282"/>
                        </a:lnTo>
                        <a:lnTo>
                          <a:pt x="376" y="284"/>
                        </a:lnTo>
                        <a:lnTo>
                          <a:pt x="372" y="284"/>
                        </a:lnTo>
                        <a:lnTo>
                          <a:pt x="376" y="282"/>
                        </a:lnTo>
                        <a:lnTo>
                          <a:pt x="376" y="282"/>
                        </a:lnTo>
                        <a:lnTo>
                          <a:pt x="376" y="282"/>
                        </a:lnTo>
                        <a:close/>
                        <a:moveTo>
                          <a:pt x="382" y="270"/>
                        </a:moveTo>
                        <a:lnTo>
                          <a:pt x="382" y="274"/>
                        </a:lnTo>
                        <a:lnTo>
                          <a:pt x="360" y="282"/>
                        </a:lnTo>
                        <a:lnTo>
                          <a:pt x="364" y="282"/>
                        </a:lnTo>
                        <a:lnTo>
                          <a:pt x="366" y="284"/>
                        </a:lnTo>
                        <a:lnTo>
                          <a:pt x="354" y="284"/>
                        </a:lnTo>
                        <a:lnTo>
                          <a:pt x="348" y="282"/>
                        </a:lnTo>
                        <a:lnTo>
                          <a:pt x="338" y="288"/>
                        </a:lnTo>
                        <a:lnTo>
                          <a:pt x="338" y="292"/>
                        </a:lnTo>
                        <a:lnTo>
                          <a:pt x="336" y="292"/>
                        </a:lnTo>
                        <a:lnTo>
                          <a:pt x="336" y="296"/>
                        </a:lnTo>
                        <a:lnTo>
                          <a:pt x="338" y="298"/>
                        </a:lnTo>
                        <a:lnTo>
                          <a:pt x="346" y="300"/>
                        </a:lnTo>
                        <a:lnTo>
                          <a:pt x="354" y="300"/>
                        </a:lnTo>
                        <a:lnTo>
                          <a:pt x="354" y="310"/>
                        </a:lnTo>
                        <a:lnTo>
                          <a:pt x="354" y="312"/>
                        </a:lnTo>
                        <a:lnTo>
                          <a:pt x="350" y="316"/>
                        </a:lnTo>
                        <a:lnTo>
                          <a:pt x="348" y="316"/>
                        </a:lnTo>
                        <a:lnTo>
                          <a:pt x="338" y="316"/>
                        </a:lnTo>
                        <a:lnTo>
                          <a:pt x="328" y="312"/>
                        </a:lnTo>
                        <a:lnTo>
                          <a:pt x="324" y="306"/>
                        </a:lnTo>
                        <a:lnTo>
                          <a:pt x="320" y="308"/>
                        </a:lnTo>
                        <a:lnTo>
                          <a:pt x="314" y="308"/>
                        </a:lnTo>
                        <a:lnTo>
                          <a:pt x="318" y="316"/>
                        </a:lnTo>
                        <a:lnTo>
                          <a:pt x="318" y="318"/>
                        </a:lnTo>
                        <a:lnTo>
                          <a:pt x="324" y="326"/>
                        </a:lnTo>
                        <a:lnTo>
                          <a:pt x="330" y="330"/>
                        </a:lnTo>
                        <a:lnTo>
                          <a:pt x="332" y="330"/>
                        </a:lnTo>
                        <a:lnTo>
                          <a:pt x="342" y="326"/>
                        </a:lnTo>
                        <a:lnTo>
                          <a:pt x="348" y="336"/>
                        </a:lnTo>
                        <a:lnTo>
                          <a:pt x="356" y="338"/>
                        </a:lnTo>
                        <a:lnTo>
                          <a:pt x="360" y="338"/>
                        </a:lnTo>
                        <a:lnTo>
                          <a:pt x="364" y="344"/>
                        </a:lnTo>
                        <a:lnTo>
                          <a:pt x="364" y="348"/>
                        </a:lnTo>
                        <a:lnTo>
                          <a:pt x="366" y="354"/>
                        </a:lnTo>
                        <a:lnTo>
                          <a:pt x="366" y="356"/>
                        </a:lnTo>
                        <a:lnTo>
                          <a:pt x="372" y="360"/>
                        </a:lnTo>
                        <a:lnTo>
                          <a:pt x="374" y="360"/>
                        </a:lnTo>
                        <a:lnTo>
                          <a:pt x="382" y="354"/>
                        </a:lnTo>
                        <a:lnTo>
                          <a:pt x="392" y="348"/>
                        </a:lnTo>
                        <a:lnTo>
                          <a:pt x="394" y="344"/>
                        </a:lnTo>
                        <a:lnTo>
                          <a:pt x="402" y="344"/>
                        </a:lnTo>
                        <a:lnTo>
                          <a:pt x="406" y="342"/>
                        </a:lnTo>
                        <a:lnTo>
                          <a:pt x="410" y="338"/>
                        </a:lnTo>
                        <a:lnTo>
                          <a:pt x="412" y="334"/>
                        </a:lnTo>
                        <a:lnTo>
                          <a:pt x="410" y="316"/>
                        </a:lnTo>
                        <a:lnTo>
                          <a:pt x="412" y="316"/>
                        </a:lnTo>
                        <a:lnTo>
                          <a:pt x="404" y="312"/>
                        </a:lnTo>
                        <a:lnTo>
                          <a:pt x="402" y="316"/>
                        </a:lnTo>
                        <a:lnTo>
                          <a:pt x="400" y="318"/>
                        </a:lnTo>
                        <a:lnTo>
                          <a:pt x="394" y="308"/>
                        </a:lnTo>
                        <a:lnTo>
                          <a:pt x="384" y="306"/>
                        </a:lnTo>
                        <a:lnTo>
                          <a:pt x="382" y="298"/>
                        </a:lnTo>
                        <a:lnTo>
                          <a:pt x="394" y="296"/>
                        </a:lnTo>
                        <a:lnTo>
                          <a:pt x="396" y="292"/>
                        </a:lnTo>
                        <a:lnTo>
                          <a:pt x="390" y="282"/>
                        </a:lnTo>
                        <a:lnTo>
                          <a:pt x="384" y="282"/>
                        </a:lnTo>
                        <a:lnTo>
                          <a:pt x="382" y="280"/>
                        </a:lnTo>
                        <a:lnTo>
                          <a:pt x="384" y="274"/>
                        </a:lnTo>
                        <a:lnTo>
                          <a:pt x="390" y="270"/>
                        </a:lnTo>
                        <a:lnTo>
                          <a:pt x="386" y="270"/>
                        </a:lnTo>
                        <a:lnTo>
                          <a:pt x="382" y="270"/>
                        </a:lnTo>
                        <a:lnTo>
                          <a:pt x="382" y="270"/>
                        </a:lnTo>
                        <a:lnTo>
                          <a:pt x="382" y="270"/>
                        </a:lnTo>
                        <a:close/>
                        <a:moveTo>
                          <a:pt x="48" y="262"/>
                        </a:moveTo>
                        <a:lnTo>
                          <a:pt x="48" y="262"/>
                        </a:lnTo>
                        <a:lnTo>
                          <a:pt x="40" y="264"/>
                        </a:lnTo>
                        <a:lnTo>
                          <a:pt x="36" y="266"/>
                        </a:lnTo>
                        <a:lnTo>
                          <a:pt x="20" y="272"/>
                        </a:lnTo>
                        <a:lnTo>
                          <a:pt x="4" y="278"/>
                        </a:lnTo>
                        <a:lnTo>
                          <a:pt x="4" y="296"/>
                        </a:lnTo>
                        <a:lnTo>
                          <a:pt x="6" y="302"/>
                        </a:lnTo>
                        <a:lnTo>
                          <a:pt x="10" y="308"/>
                        </a:lnTo>
                        <a:lnTo>
                          <a:pt x="6" y="310"/>
                        </a:lnTo>
                        <a:lnTo>
                          <a:pt x="2" y="310"/>
                        </a:lnTo>
                        <a:lnTo>
                          <a:pt x="4" y="316"/>
                        </a:lnTo>
                        <a:lnTo>
                          <a:pt x="6" y="318"/>
                        </a:lnTo>
                        <a:lnTo>
                          <a:pt x="0" y="338"/>
                        </a:lnTo>
                        <a:lnTo>
                          <a:pt x="4" y="344"/>
                        </a:lnTo>
                        <a:lnTo>
                          <a:pt x="12" y="348"/>
                        </a:lnTo>
                        <a:lnTo>
                          <a:pt x="14" y="356"/>
                        </a:lnTo>
                        <a:lnTo>
                          <a:pt x="14" y="360"/>
                        </a:lnTo>
                        <a:lnTo>
                          <a:pt x="18" y="362"/>
                        </a:lnTo>
                        <a:lnTo>
                          <a:pt x="24" y="362"/>
                        </a:lnTo>
                        <a:lnTo>
                          <a:pt x="30" y="362"/>
                        </a:lnTo>
                        <a:lnTo>
                          <a:pt x="40" y="346"/>
                        </a:lnTo>
                        <a:lnTo>
                          <a:pt x="42" y="346"/>
                        </a:lnTo>
                        <a:lnTo>
                          <a:pt x="42" y="348"/>
                        </a:lnTo>
                        <a:lnTo>
                          <a:pt x="46" y="348"/>
                        </a:lnTo>
                        <a:lnTo>
                          <a:pt x="48" y="348"/>
                        </a:lnTo>
                        <a:lnTo>
                          <a:pt x="46" y="352"/>
                        </a:lnTo>
                        <a:lnTo>
                          <a:pt x="58" y="348"/>
                        </a:lnTo>
                        <a:lnTo>
                          <a:pt x="66" y="348"/>
                        </a:lnTo>
                        <a:lnTo>
                          <a:pt x="68" y="344"/>
                        </a:lnTo>
                        <a:lnTo>
                          <a:pt x="68" y="338"/>
                        </a:lnTo>
                        <a:lnTo>
                          <a:pt x="70" y="334"/>
                        </a:lnTo>
                        <a:lnTo>
                          <a:pt x="70" y="328"/>
                        </a:lnTo>
                        <a:lnTo>
                          <a:pt x="82" y="318"/>
                        </a:lnTo>
                        <a:lnTo>
                          <a:pt x="94" y="308"/>
                        </a:lnTo>
                        <a:lnTo>
                          <a:pt x="112" y="298"/>
                        </a:lnTo>
                        <a:lnTo>
                          <a:pt x="124" y="296"/>
                        </a:lnTo>
                        <a:lnTo>
                          <a:pt x="128" y="296"/>
                        </a:lnTo>
                        <a:lnTo>
                          <a:pt x="130" y="298"/>
                        </a:lnTo>
                        <a:lnTo>
                          <a:pt x="132" y="298"/>
                        </a:lnTo>
                        <a:lnTo>
                          <a:pt x="132" y="296"/>
                        </a:lnTo>
                        <a:lnTo>
                          <a:pt x="138" y="292"/>
                        </a:lnTo>
                        <a:lnTo>
                          <a:pt x="138" y="288"/>
                        </a:lnTo>
                        <a:lnTo>
                          <a:pt x="128" y="284"/>
                        </a:lnTo>
                        <a:lnTo>
                          <a:pt x="124" y="280"/>
                        </a:lnTo>
                        <a:lnTo>
                          <a:pt x="120" y="278"/>
                        </a:lnTo>
                        <a:lnTo>
                          <a:pt x="110" y="274"/>
                        </a:lnTo>
                        <a:lnTo>
                          <a:pt x="96" y="274"/>
                        </a:lnTo>
                        <a:lnTo>
                          <a:pt x="88" y="278"/>
                        </a:lnTo>
                        <a:lnTo>
                          <a:pt x="82" y="278"/>
                        </a:lnTo>
                        <a:lnTo>
                          <a:pt x="76" y="272"/>
                        </a:lnTo>
                        <a:lnTo>
                          <a:pt x="50" y="264"/>
                        </a:lnTo>
                        <a:lnTo>
                          <a:pt x="50" y="262"/>
                        </a:lnTo>
                        <a:lnTo>
                          <a:pt x="48" y="262"/>
                        </a:lnTo>
                        <a:lnTo>
                          <a:pt x="48" y="262"/>
                        </a:lnTo>
                        <a:lnTo>
                          <a:pt x="48" y="262"/>
                        </a:lnTo>
                        <a:close/>
                        <a:moveTo>
                          <a:pt x="392" y="260"/>
                        </a:moveTo>
                        <a:lnTo>
                          <a:pt x="392" y="260"/>
                        </a:lnTo>
                        <a:lnTo>
                          <a:pt x="390" y="262"/>
                        </a:lnTo>
                        <a:lnTo>
                          <a:pt x="394" y="264"/>
                        </a:lnTo>
                        <a:lnTo>
                          <a:pt x="394" y="260"/>
                        </a:lnTo>
                        <a:lnTo>
                          <a:pt x="392" y="260"/>
                        </a:lnTo>
                        <a:lnTo>
                          <a:pt x="392" y="260"/>
                        </a:lnTo>
                        <a:lnTo>
                          <a:pt x="392" y="260"/>
                        </a:lnTo>
                        <a:close/>
                        <a:moveTo>
                          <a:pt x="296" y="238"/>
                        </a:moveTo>
                        <a:lnTo>
                          <a:pt x="296" y="238"/>
                        </a:lnTo>
                        <a:lnTo>
                          <a:pt x="296" y="248"/>
                        </a:lnTo>
                        <a:lnTo>
                          <a:pt x="300" y="248"/>
                        </a:lnTo>
                        <a:lnTo>
                          <a:pt x="302" y="246"/>
                        </a:lnTo>
                        <a:lnTo>
                          <a:pt x="300" y="242"/>
                        </a:lnTo>
                        <a:lnTo>
                          <a:pt x="296" y="238"/>
                        </a:lnTo>
                        <a:lnTo>
                          <a:pt x="296" y="238"/>
                        </a:lnTo>
                        <a:lnTo>
                          <a:pt x="296" y="238"/>
                        </a:lnTo>
                        <a:close/>
                        <a:moveTo>
                          <a:pt x="422" y="228"/>
                        </a:moveTo>
                        <a:lnTo>
                          <a:pt x="422" y="228"/>
                        </a:lnTo>
                        <a:lnTo>
                          <a:pt x="420" y="234"/>
                        </a:lnTo>
                        <a:lnTo>
                          <a:pt x="418" y="242"/>
                        </a:lnTo>
                        <a:lnTo>
                          <a:pt x="414" y="242"/>
                        </a:lnTo>
                        <a:lnTo>
                          <a:pt x="410" y="254"/>
                        </a:lnTo>
                        <a:lnTo>
                          <a:pt x="418" y="254"/>
                        </a:lnTo>
                        <a:lnTo>
                          <a:pt x="420" y="260"/>
                        </a:lnTo>
                        <a:lnTo>
                          <a:pt x="424" y="262"/>
                        </a:lnTo>
                        <a:lnTo>
                          <a:pt x="430" y="262"/>
                        </a:lnTo>
                        <a:lnTo>
                          <a:pt x="436" y="262"/>
                        </a:lnTo>
                        <a:lnTo>
                          <a:pt x="438" y="262"/>
                        </a:lnTo>
                        <a:lnTo>
                          <a:pt x="440" y="264"/>
                        </a:lnTo>
                        <a:lnTo>
                          <a:pt x="446" y="260"/>
                        </a:lnTo>
                        <a:lnTo>
                          <a:pt x="448" y="254"/>
                        </a:lnTo>
                        <a:lnTo>
                          <a:pt x="448" y="246"/>
                        </a:lnTo>
                        <a:lnTo>
                          <a:pt x="446" y="242"/>
                        </a:lnTo>
                        <a:lnTo>
                          <a:pt x="438" y="228"/>
                        </a:lnTo>
                        <a:lnTo>
                          <a:pt x="430" y="230"/>
                        </a:lnTo>
                        <a:lnTo>
                          <a:pt x="428" y="230"/>
                        </a:lnTo>
                        <a:lnTo>
                          <a:pt x="424" y="230"/>
                        </a:lnTo>
                        <a:lnTo>
                          <a:pt x="422" y="228"/>
                        </a:lnTo>
                        <a:lnTo>
                          <a:pt x="422" y="228"/>
                        </a:lnTo>
                        <a:lnTo>
                          <a:pt x="422" y="228"/>
                        </a:lnTo>
                        <a:close/>
                        <a:moveTo>
                          <a:pt x="414" y="228"/>
                        </a:moveTo>
                        <a:lnTo>
                          <a:pt x="414" y="228"/>
                        </a:lnTo>
                        <a:lnTo>
                          <a:pt x="412" y="230"/>
                        </a:lnTo>
                        <a:lnTo>
                          <a:pt x="404" y="234"/>
                        </a:lnTo>
                        <a:lnTo>
                          <a:pt x="404" y="236"/>
                        </a:lnTo>
                        <a:lnTo>
                          <a:pt x="404" y="238"/>
                        </a:lnTo>
                        <a:lnTo>
                          <a:pt x="406" y="238"/>
                        </a:lnTo>
                        <a:lnTo>
                          <a:pt x="414" y="230"/>
                        </a:lnTo>
                        <a:lnTo>
                          <a:pt x="418" y="228"/>
                        </a:lnTo>
                        <a:lnTo>
                          <a:pt x="414" y="228"/>
                        </a:lnTo>
                        <a:lnTo>
                          <a:pt x="414" y="228"/>
                        </a:lnTo>
                        <a:lnTo>
                          <a:pt x="414" y="228"/>
                        </a:lnTo>
                        <a:close/>
                        <a:moveTo>
                          <a:pt x="96" y="216"/>
                        </a:moveTo>
                        <a:lnTo>
                          <a:pt x="96" y="216"/>
                        </a:lnTo>
                        <a:lnTo>
                          <a:pt x="94" y="218"/>
                        </a:lnTo>
                        <a:lnTo>
                          <a:pt x="94" y="220"/>
                        </a:lnTo>
                        <a:lnTo>
                          <a:pt x="94" y="226"/>
                        </a:lnTo>
                        <a:lnTo>
                          <a:pt x="88" y="228"/>
                        </a:lnTo>
                        <a:lnTo>
                          <a:pt x="84" y="230"/>
                        </a:lnTo>
                        <a:lnTo>
                          <a:pt x="82" y="236"/>
                        </a:lnTo>
                        <a:lnTo>
                          <a:pt x="84" y="242"/>
                        </a:lnTo>
                        <a:lnTo>
                          <a:pt x="88" y="242"/>
                        </a:lnTo>
                        <a:lnTo>
                          <a:pt x="94" y="242"/>
                        </a:lnTo>
                        <a:lnTo>
                          <a:pt x="100" y="226"/>
                        </a:lnTo>
                        <a:lnTo>
                          <a:pt x="102" y="218"/>
                        </a:lnTo>
                        <a:lnTo>
                          <a:pt x="100" y="216"/>
                        </a:lnTo>
                        <a:lnTo>
                          <a:pt x="96" y="216"/>
                        </a:lnTo>
                        <a:lnTo>
                          <a:pt x="96" y="216"/>
                        </a:lnTo>
                        <a:lnTo>
                          <a:pt x="96" y="216"/>
                        </a:lnTo>
                        <a:close/>
                        <a:moveTo>
                          <a:pt x="124" y="206"/>
                        </a:moveTo>
                        <a:lnTo>
                          <a:pt x="124" y="210"/>
                        </a:lnTo>
                        <a:lnTo>
                          <a:pt x="130" y="210"/>
                        </a:lnTo>
                        <a:lnTo>
                          <a:pt x="130" y="208"/>
                        </a:lnTo>
                        <a:lnTo>
                          <a:pt x="130" y="206"/>
                        </a:lnTo>
                        <a:lnTo>
                          <a:pt x="124" y="206"/>
                        </a:lnTo>
                        <a:lnTo>
                          <a:pt x="124" y="206"/>
                        </a:lnTo>
                        <a:lnTo>
                          <a:pt x="124" y="206"/>
                        </a:lnTo>
                        <a:close/>
                        <a:moveTo>
                          <a:pt x="600" y="196"/>
                        </a:moveTo>
                        <a:lnTo>
                          <a:pt x="600" y="196"/>
                        </a:lnTo>
                        <a:lnTo>
                          <a:pt x="604" y="202"/>
                        </a:lnTo>
                        <a:lnTo>
                          <a:pt x="604" y="206"/>
                        </a:lnTo>
                        <a:lnTo>
                          <a:pt x="602" y="206"/>
                        </a:lnTo>
                        <a:lnTo>
                          <a:pt x="600" y="200"/>
                        </a:lnTo>
                        <a:lnTo>
                          <a:pt x="600" y="198"/>
                        </a:lnTo>
                        <a:lnTo>
                          <a:pt x="600" y="196"/>
                        </a:lnTo>
                        <a:lnTo>
                          <a:pt x="600" y="196"/>
                        </a:lnTo>
                        <a:lnTo>
                          <a:pt x="600" y="196"/>
                        </a:lnTo>
                        <a:close/>
                        <a:moveTo>
                          <a:pt x="492" y="196"/>
                        </a:moveTo>
                        <a:lnTo>
                          <a:pt x="492" y="196"/>
                        </a:lnTo>
                        <a:lnTo>
                          <a:pt x="494" y="196"/>
                        </a:lnTo>
                        <a:lnTo>
                          <a:pt x="492" y="196"/>
                        </a:lnTo>
                        <a:lnTo>
                          <a:pt x="486" y="196"/>
                        </a:lnTo>
                        <a:lnTo>
                          <a:pt x="494" y="206"/>
                        </a:lnTo>
                        <a:lnTo>
                          <a:pt x="500" y="206"/>
                        </a:lnTo>
                        <a:lnTo>
                          <a:pt x="500" y="202"/>
                        </a:lnTo>
                        <a:lnTo>
                          <a:pt x="500" y="196"/>
                        </a:lnTo>
                        <a:lnTo>
                          <a:pt x="492" y="196"/>
                        </a:lnTo>
                        <a:lnTo>
                          <a:pt x="492" y="196"/>
                        </a:lnTo>
                        <a:lnTo>
                          <a:pt x="492" y="196"/>
                        </a:lnTo>
                        <a:close/>
                        <a:moveTo>
                          <a:pt x="296" y="196"/>
                        </a:moveTo>
                        <a:lnTo>
                          <a:pt x="296" y="196"/>
                        </a:lnTo>
                        <a:lnTo>
                          <a:pt x="294" y="198"/>
                        </a:lnTo>
                        <a:lnTo>
                          <a:pt x="294" y="202"/>
                        </a:lnTo>
                        <a:lnTo>
                          <a:pt x="296" y="208"/>
                        </a:lnTo>
                        <a:lnTo>
                          <a:pt x="296" y="206"/>
                        </a:lnTo>
                        <a:lnTo>
                          <a:pt x="296" y="208"/>
                        </a:lnTo>
                        <a:lnTo>
                          <a:pt x="294" y="210"/>
                        </a:lnTo>
                        <a:lnTo>
                          <a:pt x="294" y="216"/>
                        </a:lnTo>
                        <a:lnTo>
                          <a:pt x="306" y="212"/>
                        </a:lnTo>
                        <a:lnTo>
                          <a:pt x="312" y="216"/>
                        </a:lnTo>
                        <a:lnTo>
                          <a:pt x="314" y="216"/>
                        </a:lnTo>
                        <a:lnTo>
                          <a:pt x="312" y="216"/>
                        </a:lnTo>
                        <a:lnTo>
                          <a:pt x="302" y="220"/>
                        </a:lnTo>
                        <a:lnTo>
                          <a:pt x="300" y="224"/>
                        </a:lnTo>
                        <a:lnTo>
                          <a:pt x="304" y="224"/>
                        </a:lnTo>
                        <a:lnTo>
                          <a:pt x="310" y="224"/>
                        </a:lnTo>
                        <a:lnTo>
                          <a:pt x="306" y="226"/>
                        </a:lnTo>
                        <a:lnTo>
                          <a:pt x="306" y="228"/>
                        </a:lnTo>
                        <a:lnTo>
                          <a:pt x="302" y="234"/>
                        </a:lnTo>
                        <a:lnTo>
                          <a:pt x="302" y="236"/>
                        </a:lnTo>
                        <a:lnTo>
                          <a:pt x="304" y="236"/>
                        </a:lnTo>
                        <a:lnTo>
                          <a:pt x="312" y="236"/>
                        </a:lnTo>
                        <a:lnTo>
                          <a:pt x="318" y="234"/>
                        </a:lnTo>
                        <a:lnTo>
                          <a:pt x="328" y="226"/>
                        </a:lnTo>
                        <a:lnTo>
                          <a:pt x="324" y="224"/>
                        </a:lnTo>
                        <a:lnTo>
                          <a:pt x="324" y="220"/>
                        </a:lnTo>
                        <a:lnTo>
                          <a:pt x="328" y="218"/>
                        </a:lnTo>
                        <a:lnTo>
                          <a:pt x="324" y="210"/>
                        </a:lnTo>
                        <a:lnTo>
                          <a:pt x="318" y="212"/>
                        </a:lnTo>
                        <a:lnTo>
                          <a:pt x="318" y="202"/>
                        </a:lnTo>
                        <a:lnTo>
                          <a:pt x="310" y="202"/>
                        </a:lnTo>
                        <a:lnTo>
                          <a:pt x="306" y="202"/>
                        </a:lnTo>
                        <a:lnTo>
                          <a:pt x="310" y="196"/>
                        </a:lnTo>
                        <a:lnTo>
                          <a:pt x="302" y="196"/>
                        </a:lnTo>
                        <a:lnTo>
                          <a:pt x="296" y="196"/>
                        </a:lnTo>
                        <a:lnTo>
                          <a:pt x="296" y="196"/>
                        </a:lnTo>
                        <a:lnTo>
                          <a:pt x="296" y="196"/>
                        </a:lnTo>
                        <a:close/>
                        <a:moveTo>
                          <a:pt x="358" y="192"/>
                        </a:moveTo>
                        <a:lnTo>
                          <a:pt x="358" y="192"/>
                        </a:lnTo>
                        <a:lnTo>
                          <a:pt x="354" y="192"/>
                        </a:lnTo>
                        <a:lnTo>
                          <a:pt x="350" y="196"/>
                        </a:lnTo>
                        <a:lnTo>
                          <a:pt x="354" y="198"/>
                        </a:lnTo>
                        <a:lnTo>
                          <a:pt x="360" y="200"/>
                        </a:lnTo>
                        <a:lnTo>
                          <a:pt x="360" y="206"/>
                        </a:lnTo>
                        <a:lnTo>
                          <a:pt x="348" y="206"/>
                        </a:lnTo>
                        <a:lnTo>
                          <a:pt x="354" y="210"/>
                        </a:lnTo>
                        <a:lnTo>
                          <a:pt x="356" y="212"/>
                        </a:lnTo>
                        <a:lnTo>
                          <a:pt x="358" y="212"/>
                        </a:lnTo>
                        <a:lnTo>
                          <a:pt x="358" y="216"/>
                        </a:lnTo>
                        <a:lnTo>
                          <a:pt x="356" y="218"/>
                        </a:lnTo>
                        <a:lnTo>
                          <a:pt x="356" y="220"/>
                        </a:lnTo>
                        <a:lnTo>
                          <a:pt x="360" y="224"/>
                        </a:lnTo>
                        <a:lnTo>
                          <a:pt x="358" y="226"/>
                        </a:lnTo>
                        <a:lnTo>
                          <a:pt x="358" y="228"/>
                        </a:lnTo>
                        <a:lnTo>
                          <a:pt x="350" y="228"/>
                        </a:lnTo>
                        <a:lnTo>
                          <a:pt x="354" y="220"/>
                        </a:lnTo>
                        <a:lnTo>
                          <a:pt x="346" y="212"/>
                        </a:lnTo>
                        <a:lnTo>
                          <a:pt x="338" y="202"/>
                        </a:lnTo>
                        <a:lnTo>
                          <a:pt x="330" y="202"/>
                        </a:lnTo>
                        <a:lnTo>
                          <a:pt x="330" y="210"/>
                        </a:lnTo>
                        <a:lnTo>
                          <a:pt x="332" y="210"/>
                        </a:lnTo>
                        <a:lnTo>
                          <a:pt x="332" y="212"/>
                        </a:lnTo>
                        <a:lnTo>
                          <a:pt x="330" y="218"/>
                        </a:lnTo>
                        <a:lnTo>
                          <a:pt x="338" y="224"/>
                        </a:lnTo>
                        <a:lnTo>
                          <a:pt x="338" y="230"/>
                        </a:lnTo>
                        <a:lnTo>
                          <a:pt x="322" y="230"/>
                        </a:lnTo>
                        <a:lnTo>
                          <a:pt x="322" y="236"/>
                        </a:lnTo>
                        <a:lnTo>
                          <a:pt x="320" y="236"/>
                        </a:lnTo>
                        <a:lnTo>
                          <a:pt x="322" y="242"/>
                        </a:lnTo>
                        <a:lnTo>
                          <a:pt x="322" y="246"/>
                        </a:lnTo>
                        <a:lnTo>
                          <a:pt x="338" y="238"/>
                        </a:lnTo>
                        <a:lnTo>
                          <a:pt x="356" y="234"/>
                        </a:lnTo>
                        <a:lnTo>
                          <a:pt x="358" y="234"/>
                        </a:lnTo>
                        <a:lnTo>
                          <a:pt x="360" y="236"/>
                        </a:lnTo>
                        <a:lnTo>
                          <a:pt x="348" y="244"/>
                        </a:lnTo>
                        <a:lnTo>
                          <a:pt x="350" y="254"/>
                        </a:lnTo>
                        <a:lnTo>
                          <a:pt x="358" y="254"/>
                        </a:lnTo>
                        <a:lnTo>
                          <a:pt x="366" y="254"/>
                        </a:lnTo>
                        <a:lnTo>
                          <a:pt x="378" y="252"/>
                        </a:lnTo>
                        <a:lnTo>
                          <a:pt x="390" y="252"/>
                        </a:lnTo>
                        <a:lnTo>
                          <a:pt x="396" y="252"/>
                        </a:lnTo>
                        <a:lnTo>
                          <a:pt x="396" y="248"/>
                        </a:lnTo>
                        <a:lnTo>
                          <a:pt x="400" y="246"/>
                        </a:lnTo>
                        <a:lnTo>
                          <a:pt x="396" y="242"/>
                        </a:lnTo>
                        <a:lnTo>
                          <a:pt x="394" y="238"/>
                        </a:lnTo>
                        <a:lnTo>
                          <a:pt x="394" y="242"/>
                        </a:lnTo>
                        <a:lnTo>
                          <a:pt x="396" y="236"/>
                        </a:lnTo>
                        <a:lnTo>
                          <a:pt x="396" y="228"/>
                        </a:lnTo>
                        <a:lnTo>
                          <a:pt x="390" y="228"/>
                        </a:lnTo>
                        <a:lnTo>
                          <a:pt x="390" y="224"/>
                        </a:lnTo>
                        <a:lnTo>
                          <a:pt x="390" y="216"/>
                        </a:lnTo>
                        <a:lnTo>
                          <a:pt x="390" y="210"/>
                        </a:lnTo>
                        <a:lnTo>
                          <a:pt x="386" y="206"/>
                        </a:lnTo>
                        <a:lnTo>
                          <a:pt x="378" y="202"/>
                        </a:lnTo>
                        <a:lnTo>
                          <a:pt x="378" y="200"/>
                        </a:lnTo>
                        <a:lnTo>
                          <a:pt x="378" y="198"/>
                        </a:lnTo>
                        <a:lnTo>
                          <a:pt x="376" y="196"/>
                        </a:lnTo>
                        <a:lnTo>
                          <a:pt x="374" y="196"/>
                        </a:lnTo>
                        <a:lnTo>
                          <a:pt x="372" y="198"/>
                        </a:lnTo>
                        <a:lnTo>
                          <a:pt x="372" y="202"/>
                        </a:lnTo>
                        <a:lnTo>
                          <a:pt x="374" y="202"/>
                        </a:lnTo>
                        <a:lnTo>
                          <a:pt x="376" y="202"/>
                        </a:lnTo>
                        <a:lnTo>
                          <a:pt x="374" y="206"/>
                        </a:lnTo>
                        <a:lnTo>
                          <a:pt x="368" y="206"/>
                        </a:lnTo>
                        <a:lnTo>
                          <a:pt x="366" y="206"/>
                        </a:lnTo>
                        <a:lnTo>
                          <a:pt x="364" y="202"/>
                        </a:lnTo>
                        <a:lnTo>
                          <a:pt x="366" y="202"/>
                        </a:lnTo>
                        <a:lnTo>
                          <a:pt x="358" y="192"/>
                        </a:lnTo>
                        <a:lnTo>
                          <a:pt x="358" y="192"/>
                        </a:lnTo>
                        <a:lnTo>
                          <a:pt x="358" y="192"/>
                        </a:lnTo>
                        <a:close/>
                        <a:moveTo>
                          <a:pt x="138" y="192"/>
                        </a:moveTo>
                        <a:lnTo>
                          <a:pt x="138" y="192"/>
                        </a:lnTo>
                        <a:lnTo>
                          <a:pt x="138" y="196"/>
                        </a:lnTo>
                        <a:lnTo>
                          <a:pt x="138" y="198"/>
                        </a:lnTo>
                        <a:lnTo>
                          <a:pt x="142" y="198"/>
                        </a:lnTo>
                        <a:lnTo>
                          <a:pt x="142" y="196"/>
                        </a:lnTo>
                        <a:lnTo>
                          <a:pt x="142" y="192"/>
                        </a:lnTo>
                        <a:lnTo>
                          <a:pt x="138" y="192"/>
                        </a:lnTo>
                        <a:lnTo>
                          <a:pt x="138" y="192"/>
                        </a:lnTo>
                        <a:lnTo>
                          <a:pt x="138" y="192"/>
                        </a:lnTo>
                        <a:close/>
                        <a:moveTo>
                          <a:pt x="418" y="190"/>
                        </a:moveTo>
                        <a:lnTo>
                          <a:pt x="418" y="190"/>
                        </a:lnTo>
                        <a:lnTo>
                          <a:pt x="412" y="192"/>
                        </a:lnTo>
                        <a:lnTo>
                          <a:pt x="410" y="196"/>
                        </a:lnTo>
                        <a:lnTo>
                          <a:pt x="414" y="206"/>
                        </a:lnTo>
                        <a:lnTo>
                          <a:pt x="422" y="210"/>
                        </a:lnTo>
                        <a:lnTo>
                          <a:pt x="430" y="210"/>
                        </a:lnTo>
                        <a:lnTo>
                          <a:pt x="436" y="210"/>
                        </a:lnTo>
                        <a:lnTo>
                          <a:pt x="440" y="216"/>
                        </a:lnTo>
                        <a:lnTo>
                          <a:pt x="446" y="216"/>
                        </a:lnTo>
                        <a:lnTo>
                          <a:pt x="448" y="212"/>
                        </a:lnTo>
                        <a:lnTo>
                          <a:pt x="450" y="212"/>
                        </a:lnTo>
                        <a:lnTo>
                          <a:pt x="454" y="210"/>
                        </a:lnTo>
                        <a:lnTo>
                          <a:pt x="456" y="216"/>
                        </a:lnTo>
                        <a:lnTo>
                          <a:pt x="466" y="220"/>
                        </a:lnTo>
                        <a:lnTo>
                          <a:pt x="472" y="224"/>
                        </a:lnTo>
                        <a:lnTo>
                          <a:pt x="476" y="230"/>
                        </a:lnTo>
                        <a:lnTo>
                          <a:pt x="474" y="242"/>
                        </a:lnTo>
                        <a:lnTo>
                          <a:pt x="472" y="248"/>
                        </a:lnTo>
                        <a:lnTo>
                          <a:pt x="474" y="260"/>
                        </a:lnTo>
                        <a:lnTo>
                          <a:pt x="476" y="270"/>
                        </a:lnTo>
                        <a:lnTo>
                          <a:pt x="484" y="266"/>
                        </a:lnTo>
                        <a:lnTo>
                          <a:pt x="484" y="264"/>
                        </a:lnTo>
                        <a:lnTo>
                          <a:pt x="486" y="264"/>
                        </a:lnTo>
                        <a:lnTo>
                          <a:pt x="490" y="266"/>
                        </a:lnTo>
                        <a:lnTo>
                          <a:pt x="490" y="270"/>
                        </a:lnTo>
                        <a:lnTo>
                          <a:pt x="494" y="266"/>
                        </a:lnTo>
                        <a:lnTo>
                          <a:pt x="496" y="264"/>
                        </a:lnTo>
                        <a:lnTo>
                          <a:pt x="510" y="262"/>
                        </a:lnTo>
                        <a:lnTo>
                          <a:pt x="514" y="254"/>
                        </a:lnTo>
                        <a:lnTo>
                          <a:pt x="520" y="266"/>
                        </a:lnTo>
                        <a:lnTo>
                          <a:pt x="530" y="266"/>
                        </a:lnTo>
                        <a:lnTo>
                          <a:pt x="540" y="266"/>
                        </a:lnTo>
                        <a:lnTo>
                          <a:pt x="546" y="262"/>
                        </a:lnTo>
                        <a:lnTo>
                          <a:pt x="548" y="262"/>
                        </a:lnTo>
                        <a:lnTo>
                          <a:pt x="550" y="266"/>
                        </a:lnTo>
                        <a:lnTo>
                          <a:pt x="564" y="264"/>
                        </a:lnTo>
                        <a:lnTo>
                          <a:pt x="564" y="266"/>
                        </a:lnTo>
                        <a:lnTo>
                          <a:pt x="566" y="266"/>
                        </a:lnTo>
                        <a:lnTo>
                          <a:pt x="582" y="264"/>
                        </a:lnTo>
                        <a:lnTo>
                          <a:pt x="586" y="264"/>
                        </a:lnTo>
                        <a:lnTo>
                          <a:pt x="592" y="264"/>
                        </a:lnTo>
                        <a:lnTo>
                          <a:pt x="596" y="262"/>
                        </a:lnTo>
                        <a:lnTo>
                          <a:pt x="594" y="260"/>
                        </a:lnTo>
                        <a:lnTo>
                          <a:pt x="600" y="256"/>
                        </a:lnTo>
                        <a:lnTo>
                          <a:pt x="602" y="262"/>
                        </a:lnTo>
                        <a:lnTo>
                          <a:pt x="604" y="264"/>
                        </a:lnTo>
                        <a:lnTo>
                          <a:pt x="608" y="262"/>
                        </a:lnTo>
                        <a:lnTo>
                          <a:pt x="610" y="262"/>
                        </a:lnTo>
                        <a:lnTo>
                          <a:pt x="610" y="264"/>
                        </a:lnTo>
                        <a:lnTo>
                          <a:pt x="626" y="264"/>
                        </a:lnTo>
                        <a:lnTo>
                          <a:pt x="642" y="264"/>
                        </a:lnTo>
                        <a:lnTo>
                          <a:pt x="642" y="256"/>
                        </a:lnTo>
                        <a:lnTo>
                          <a:pt x="642" y="252"/>
                        </a:lnTo>
                        <a:lnTo>
                          <a:pt x="646" y="248"/>
                        </a:lnTo>
                        <a:lnTo>
                          <a:pt x="648" y="246"/>
                        </a:lnTo>
                        <a:lnTo>
                          <a:pt x="654" y="246"/>
                        </a:lnTo>
                        <a:lnTo>
                          <a:pt x="654" y="242"/>
                        </a:lnTo>
                        <a:lnTo>
                          <a:pt x="654" y="238"/>
                        </a:lnTo>
                        <a:lnTo>
                          <a:pt x="638" y="228"/>
                        </a:lnTo>
                        <a:lnTo>
                          <a:pt x="632" y="230"/>
                        </a:lnTo>
                        <a:lnTo>
                          <a:pt x="630" y="230"/>
                        </a:lnTo>
                        <a:lnTo>
                          <a:pt x="628" y="230"/>
                        </a:lnTo>
                        <a:lnTo>
                          <a:pt x="626" y="230"/>
                        </a:lnTo>
                        <a:lnTo>
                          <a:pt x="620" y="226"/>
                        </a:lnTo>
                        <a:lnTo>
                          <a:pt x="612" y="224"/>
                        </a:lnTo>
                        <a:lnTo>
                          <a:pt x="604" y="224"/>
                        </a:lnTo>
                        <a:lnTo>
                          <a:pt x="602" y="228"/>
                        </a:lnTo>
                        <a:lnTo>
                          <a:pt x="600" y="228"/>
                        </a:lnTo>
                        <a:lnTo>
                          <a:pt x="596" y="226"/>
                        </a:lnTo>
                        <a:lnTo>
                          <a:pt x="592" y="226"/>
                        </a:lnTo>
                        <a:lnTo>
                          <a:pt x="592" y="224"/>
                        </a:lnTo>
                        <a:lnTo>
                          <a:pt x="586" y="224"/>
                        </a:lnTo>
                        <a:lnTo>
                          <a:pt x="576" y="228"/>
                        </a:lnTo>
                        <a:lnTo>
                          <a:pt x="556" y="230"/>
                        </a:lnTo>
                        <a:lnTo>
                          <a:pt x="548" y="230"/>
                        </a:lnTo>
                        <a:lnTo>
                          <a:pt x="538" y="228"/>
                        </a:lnTo>
                        <a:lnTo>
                          <a:pt x="538" y="236"/>
                        </a:lnTo>
                        <a:lnTo>
                          <a:pt x="536" y="234"/>
                        </a:lnTo>
                        <a:lnTo>
                          <a:pt x="532" y="230"/>
                        </a:lnTo>
                        <a:lnTo>
                          <a:pt x="530" y="230"/>
                        </a:lnTo>
                        <a:lnTo>
                          <a:pt x="528" y="234"/>
                        </a:lnTo>
                        <a:lnTo>
                          <a:pt x="524" y="234"/>
                        </a:lnTo>
                        <a:lnTo>
                          <a:pt x="510" y="228"/>
                        </a:lnTo>
                        <a:lnTo>
                          <a:pt x="510" y="230"/>
                        </a:lnTo>
                        <a:lnTo>
                          <a:pt x="508" y="230"/>
                        </a:lnTo>
                        <a:lnTo>
                          <a:pt x="508" y="224"/>
                        </a:lnTo>
                        <a:lnTo>
                          <a:pt x="494" y="226"/>
                        </a:lnTo>
                        <a:lnTo>
                          <a:pt x="494" y="220"/>
                        </a:lnTo>
                        <a:lnTo>
                          <a:pt x="486" y="218"/>
                        </a:lnTo>
                        <a:lnTo>
                          <a:pt x="494" y="220"/>
                        </a:lnTo>
                        <a:lnTo>
                          <a:pt x="500" y="220"/>
                        </a:lnTo>
                        <a:lnTo>
                          <a:pt x="502" y="218"/>
                        </a:lnTo>
                        <a:lnTo>
                          <a:pt x="504" y="216"/>
                        </a:lnTo>
                        <a:lnTo>
                          <a:pt x="504" y="210"/>
                        </a:lnTo>
                        <a:lnTo>
                          <a:pt x="500" y="210"/>
                        </a:lnTo>
                        <a:lnTo>
                          <a:pt x="486" y="208"/>
                        </a:lnTo>
                        <a:lnTo>
                          <a:pt x="484" y="202"/>
                        </a:lnTo>
                        <a:lnTo>
                          <a:pt x="482" y="198"/>
                        </a:lnTo>
                        <a:lnTo>
                          <a:pt x="476" y="198"/>
                        </a:lnTo>
                        <a:lnTo>
                          <a:pt x="472" y="200"/>
                        </a:lnTo>
                        <a:lnTo>
                          <a:pt x="464" y="202"/>
                        </a:lnTo>
                        <a:lnTo>
                          <a:pt x="456" y="202"/>
                        </a:lnTo>
                        <a:lnTo>
                          <a:pt x="454" y="198"/>
                        </a:lnTo>
                        <a:lnTo>
                          <a:pt x="450" y="196"/>
                        </a:lnTo>
                        <a:lnTo>
                          <a:pt x="432" y="190"/>
                        </a:lnTo>
                        <a:lnTo>
                          <a:pt x="418" y="190"/>
                        </a:lnTo>
                        <a:lnTo>
                          <a:pt x="418" y="190"/>
                        </a:lnTo>
                        <a:lnTo>
                          <a:pt x="418" y="190"/>
                        </a:lnTo>
                        <a:close/>
                        <a:moveTo>
                          <a:pt x="214" y="190"/>
                        </a:moveTo>
                        <a:lnTo>
                          <a:pt x="214" y="190"/>
                        </a:lnTo>
                        <a:lnTo>
                          <a:pt x="214" y="192"/>
                        </a:lnTo>
                        <a:lnTo>
                          <a:pt x="210" y="192"/>
                        </a:lnTo>
                        <a:lnTo>
                          <a:pt x="212" y="202"/>
                        </a:lnTo>
                        <a:lnTo>
                          <a:pt x="210" y="212"/>
                        </a:lnTo>
                        <a:lnTo>
                          <a:pt x="220" y="218"/>
                        </a:lnTo>
                        <a:lnTo>
                          <a:pt x="218" y="220"/>
                        </a:lnTo>
                        <a:lnTo>
                          <a:pt x="218" y="226"/>
                        </a:lnTo>
                        <a:lnTo>
                          <a:pt x="218" y="228"/>
                        </a:lnTo>
                        <a:lnTo>
                          <a:pt x="222" y="228"/>
                        </a:lnTo>
                        <a:lnTo>
                          <a:pt x="224" y="234"/>
                        </a:lnTo>
                        <a:lnTo>
                          <a:pt x="206" y="234"/>
                        </a:lnTo>
                        <a:lnTo>
                          <a:pt x="192" y="230"/>
                        </a:lnTo>
                        <a:lnTo>
                          <a:pt x="184" y="226"/>
                        </a:lnTo>
                        <a:lnTo>
                          <a:pt x="176" y="220"/>
                        </a:lnTo>
                        <a:lnTo>
                          <a:pt x="170" y="220"/>
                        </a:lnTo>
                        <a:lnTo>
                          <a:pt x="166" y="220"/>
                        </a:lnTo>
                        <a:lnTo>
                          <a:pt x="156" y="212"/>
                        </a:lnTo>
                        <a:lnTo>
                          <a:pt x="142" y="212"/>
                        </a:lnTo>
                        <a:lnTo>
                          <a:pt x="136" y="210"/>
                        </a:lnTo>
                        <a:lnTo>
                          <a:pt x="132" y="216"/>
                        </a:lnTo>
                        <a:lnTo>
                          <a:pt x="128" y="216"/>
                        </a:lnTo>
                        <a:lnTo>
                          <a:pt x="120" y="212"/>
                        </a:lnTo>
                        <a:lnTo>
                          <a:pt x="120" y="226"/>
                        </a:lnTo>
                        <a:lnTo>
                          <a:pt x="130" y="224"/>
                        </a:lnTo>
                        <a:lnTo>
                          <a:pt x="128" y="226"/>
                        </a:lnTo>
                        <a:lnTo>
                          <a:pt x="114" y="228"/>
                        </a:lnTo>
                        <a:lnTo>
                          <a:pt x="114" y="236"/>
                        </a:lnTo>
                        <a:lnTo>
                          <a:pt x="128" y="236"/>
                        </a:lnTo>
                        <a:lnTo>
                          <a:pt x="112" y="242"/>
                        </a:lnTo>
                        <a:lnTo>
                          <a:pt x="112" y="246"/>
                        </a:lnTo>
                        <a:lnTo>
                          <a:pt x="122" y="246"/>
                        </a:lnTo>
                        <a:lnTo>
                          <a:pt x="130" y="246"/>
                        </a:lnTo>
                        <a:lnTo>
                          <a:pt x="130" y="248"/>
                        </a:lnTo>
                        <a:lnTo>
                          <a:pt x="132" y="248"/>
                        </a:lnTo>
                        <a:lnTo>
                          <a:pt x="136" y="248"/>
                        </a:lnTo>
                        <a:lnTo>
                          <a:pt x="136" y="244"/>
                        </a:lnTo>
                        <a:lnTo>
                          <a:pt x="138" y="244"/>
                        </a:lnTo>
                        <a:lnTo>
                          <a:pt x="140" y="244"/>
                        </a:lnTo>
                        <a:lnTo>
                          <a:pt x="138" y="246"/>
                        </a:lnTo>
                        <a:lnTo>
                          <a:pt x="138" y="252"/>
                        </a:lnTo>
                        <a:lnTo>
                          <a:pt x="140" y="252"/>
                        </a:lnTo>
                        <a:lnTo>
                          <a:pt x="142" y="248"/>
                        </a:lnTo>
                        <a:lnTo>
                          <a:pt x="140" y="246"/>
                        </a:lnTo>
                        <a:lnTo>
                          <a:pt x="146" y="246"/>
                        </a:lnTo>
                        <a:lnTo>
                          <a:pt x="146" y="244"/>
                        </a:lnTo>
                        <a:lnTo>
                          <a:pt x="146" y="238"/>
                        </a:lnTo>
                        <a:lnTo>
                          <a:pt x="142" y="234"/>
                        </a:lnTo>
                        <a:lnTo>
                          <a:pt x="146" y="228"/>
                        </a:lnTo>
                        <a:lnTo>
                          <a:pt x="148" y="228"/>
                        </a:lnTo>
                        <a:lnTo>
                          <a:pt x="150" y="228"/>
                        </a:lnTo>
                        <a:lnTo>
                          <a:pt x="154" y="234"/>
                        </a:lnTo>
                        <a:lnTo>
                          <a:pt x="150" y="246"/>
                        </a:lnTo>
                        <a:lnTo>
                          <a:pt x="174" y="244"/>
                        </a:lnTo>
                        <a:lnTo>
                          <a:pt x="174" y="238"/>
                        </a:lnTo>
                        <a:lnTo>
                          <a:pt x="176" y="238"/>
                        </a:lnTo>
                        <a:lnTo>
                          <a:pt x="182" y="242"/>
                        </a:lnTo>
                        <a:lnTo>
                          <a:pt x="188" y="244"/>
                        </a:lnTo>
                        <a:lnTo>
                          <a:pt x="194" y="244"/>
                        </a:lnTo>
                        <a:lnTo>
                          <a:pt x="202" y="236"/>
                        </a:lnTo>
                        <a:lnTo>
                          <a:pt x="196" y="246"/>
                        </a:lnTo>
                        <a:lnTo>
                          <a:pt x="188" y="248"/>
                        </a:lnTo>
                        <a:lnTo>
                          <a:pt x="184" y="252"/>
                        </a:lnTo>
                        <a:lnTo>
                          <a:pt x="178" y="252"/>
                        </a:lnTo>
                        <a:lnTo>
                          <a:pt x="168" y="252"/>
                        </a:lnTo>
                        <a:lnTo>
                          <a:pt x="154" y="262"/>
                        </a:lnTo>
                        <a:lnTo>
                          <a:pt x="154" y="264"/>
                        </a:lnTo>
                        <a:lnTo>
                          <a:pt x="156" y="270"/>
                        </a:lnTo>
                        <a:lnTo>
                          <a:pt x="164" y="272"/>
                        </a:lnTo>
                        <a:lnTo>
                          <a:pt x="170" y="272"/>
                        </a:lnTo>
                        <a:lnTo>
                          <a:pt x="176" y="270"/>
                        </a:lnTo>
                        <a:lnTo>
                          <a:pt x="182" y="266"/>
                        </a:lnTo>
                        <a:lnTo>
                          <a:pt x="186" y="262"/>
                        </a:lnTo>
                        <a:lnTo>
                          <a:pt x="192" y="256"/>
                        </a:lnTo>
                        <a:lnTo>
                          <a:pt x="194" y="252"/>
                        </a:lnTo>
                        <a:lnTo>
                          <a:pt x="206" y="254"/>
                        </a:lnTo>
                        <a:lnTo>
                          <a:pt x="222" y="246"/>
                        </a:lnTo>
                        <a:lnTo>
                          <a:pt x="228" y="248"/>
                        </a:lnTo>
                        <a:lnTo>
                          <a:pt x="230" y="252"/>
                        </a:lnTo>
                        <a:lnTo>
                          <a:pt x="236" y="254"/>
                        </a:lnTo>
                        <a:lnTo>
                          <a:pt x="242" y="252"/>
                        </a:lnTo>
                        <a:lnTo>
                          <a:pt x="242" y="246"/>
                        </a:lnTo>
                        <a:lnTo>
                          <a:pt x="246" y="246"/>
                        </a:lnTo>
                        <a:lnTo>
                          <a:pt x="248" y="246"/>
                        </a:lnTo>
                        <a:lnTo>
                          <a:pt x="246" y="246"/>
                        </a:lnTo>
                        <a:lnTo>
                          <a:pt x="258" y="246"/>
                        </a:lnTo>
                        <a:lnTo>
                          <a:pt x="268" y="244"/>
                        </a:lnTo>
                        <a:lnTo>
                          <a:pt x="272" y="242"/>
                        </a:lnTo>
                        <a:lnTo>
                          <a:pt x="274" y="236"/>
                        </a:lnTo>
                        <a:lnTo>
                          <a:pt x="272" y="224"/>
                        </a:lnTo>
                        <a:lnTo>
                          <a:pt x="268" y="216"/>
                        </a:lnTo>
                        <a:lnTo>
                          <a:pt x="266" y="212"/>
                        </a:lnTo>
                        <a:lnTo>
                          <a:pt x="260" y="212"/>
                        </a:lnTo>
                        <a:lnTo>
                          <a:pt x="258" y="210"/>
                        </a:lnTo>
                        <a:lnTo>
                          <a:pt x="258" y="212"/>
                        </a:lnTo>
                        <a:lnTo>
                          <a:pt x="258" y="220"/>
                        </a:lnTo>
                        <a:lnTo>
                          <a:pt x="258" y="228"/>
                        </a:lnTo>
                        <a:lnTo>
                          <a:pt x="254" y="228"/>
                        </a:lnTo>
                        <a:lnTo>
                          <a:pt x="254" y="226"/>
                        </a:lnTo>
                        <a:lnTo>
                          <a:pt x="254" y="224"/>
                        </a:lnTo>
                        <a:lnTo>
                          <a:pt x="254" y="220"/>
                        </a:lnTo>
                        <a:lnTo>
                          <a:pt x="250" y="220"/>
                        </a:lnTo>
                        <a:lnTo>
                          <a:pt x="248" y="220"/>
                        </a:lnTo>
                        <a:lnTo>
                          <a:pt x="246" y="224"/>
                        </a:lnTo>
                        <a:lnTo>
                          <a:pt x="246" y="218"/>
                        </a:lnTo>
                        <a:lnTo>
                          <a:pt x="246" y="210"/>
                        </a:lnTo>
                        <a:lnTo>
                          <a:pt x="238" y="212"/>
                        </a:lnTo>
                        <a:lnTo>
                          <a:pt x="232" y="210"/>
                        </a:lnTo>
                        <a:lnTo>
                          <a:pt x="220" y="200"/>
                        </a:lnTo>
                        <a:lnTo>
                          <a:pt x="222" y="198"/>
                        </a:lnTo>
                        <a:lnTo>
                          <a:pt x="222" y="196"/>
                        </a:lnTo>
                        <a:lnTo>
                          <a:pt x="214" y="190"/>
                        </a:lnTo>
                        <a:lnTo>
                          <a:pt x="214" y="190"/>
                        </a:lnTo>
                        <a:lnTo>
                          <a:pt x="214" y="190"/>
                        </a:lnTo>
                        <a:close/>
                        <a:moveTo>
                          <a:pt x="442" y="170"/>
                        </a:moveTo>
                        <a:lnTo>
                          <a:pt x="442" y="170"/>
                        </a:lnTo>
                        <a:lnTo>
                          <a:pt x="428" y="178"/>
                        </a:lnTo>
                        <a:lnTo>
                          <a:pt x="422" y="178"/>
                        </a:lnTo>
                        <a:lnTo>
                          <a:pt x="420" y="174"/>
                        </a:lnTo>
                        <a:lnTo>
                          <a:pt x="418" y="174"/>
                        </a:lnTo>
                        <a:lnTo>
                          <a:pt x="414" y="180"/>
                        </a:lnTo>
                        <a:lnTo>
                          <a:pt x="418" y="180"/>
                        </a:lnTo>
                        <a:lnTo>
                          <a:pt x="422" y="178"/>
                        </a:lnTo>
                        <a:lnTo>
                          <a:pt x="432" y="182"/>
                        </a:lnTo>
                        <a:lnTo>
                          <a:pt x="442" y="184"/>
                        </a:lnTo>
                        <a:lnTo>
                          <a:pt x="450" y="184"/>
                        </a:lnTo>
                        <a:lnTo>
                          <a:pt x="458" y="182"/>
                        </a:lnTo>
                        <a:lnTo>
                          <a:pt x="460" y="180"/>
                        </a:lnTo>
                        <a:lnTo>
                          <a:pt x="460" y="174"/>
                        </a:lnTo>
                        <a:lnTo>
                          <a:pt x="460" y="172"/>
                        </a:lnTo>
                        <a:lnTo>
                          <a:pt x="458" y="170"/>
                        </a:lnTo>
                        <a:lnTo>
                          <a:pt x="450" y="170"/>
                        </a:lnTo>
                        <a:lnTo>
                          <a:pt x="442" y="170"/>
                        </a:lnTo>
                        <a:lnTo>
                          <a:pt x="442" y="170"/>
                        </a:lnTo>
                        <a:lnTo>
                          <a:pt x="442" y="170"/>
                        </a:lnTo>
                        <a:close/>
                        <a:moveTo>
                          <a:pt x="494" y="164"/>
                        </a:moveTo>
                        <a:lnTo>
                          <a:pt x="494" y="164"/>
                        </a:lnTo>
                        <a:lnTo>
                          <a:pt x="486" y="174"/>
                        </a:lnTo>
                        <a:lnTo>
                          <a:pt x="490" y="178"/>
                        </a:lnTo>
                        <a:lnTo>
                          <a:pt x="490" y="180"/>
                        </a:lnTo>
                        <a:lnTo>
                          <a:pt x="500" y="180"/>
                        </a:lnTo>
                        <a:lnTo>
                          <a:pt x="504" y="170"/>
                        </a:lnTo>
                        <a:lnTo>
                          <a:pt x="494" y="164"/>
                        </a:lnTo>
                        <a:lnTo>
                          <a:pt x="494" y="164"/>
                        </a:lnTo>
                        <a:lnTo>
                          <a:pt x="494" y="164"/>
                        </a:lnTo>
                        <a:close/>
                        <a:moveTo>
                          <a:pt x="332" y="164"/>
                        </a:moveTo>
                        <a:lnTo>
                          <a:pt x="332" y="164"/>
                        </a:lnTo>
                        <a:lnTo>
                          <a:pt x="330" y="172"/>
                        </a:lnTo>
                        <a:lnTo>
                          <a:pt x="338" y="178"/>
                        </a:lnTo>
                        <a:lnTo>
                          <a:pt x="338" y="174"/>
                        </a:lnTo>
                        <a:lnTo>
                          <a:pt x="340" y="174"/>
                        </a:lnTo>
                        <a:lnTo>
                          <a:pt x="342" y="172"/>
                        </a:lnTo>
                        <a:lnTo>
                          <a:pt x="342" y="170"/>
                        </a:lnTo>
                        <a:lnTo>
                          <a:pt x="332" y="164"/>
                        </a:lnTo>
                        <a:lnTo>
                          <a:pt x="332" y="164"/>
                        </a:lnTo>
                        <a:lnTo>
                          <a:pt x="332" y="164"/>
                        </a:lnTo>
                        <a:close/>
                        <a:moveTo>
                          <a:pt x="282" y="164"/>
                        </a:moveTo>
                        <a:lnTo>
                          <a:pt x="282" y="164"/>
                        </a:lnTo>
                        <a:lnTo>
                          <a:pt x="286" y="182"/>
                        </a:lnTo>
                        <a:lnTo>
                          <a:pt x="292" y="182"/>
                        </a:lnTo>
                        <a:lnTo>
                          <a:pt x="292" y="174"/>
                        </a:lnTo>
                        <a:lnTo>
                          <a:pt x="286" y="164"/>
                        </a:lnTo>
                        <a:lnTo>
                          <a:pt x="282" y="164"/>
                        </a:lnTo>
                        <a:lnTo>
                          <a:pt x="282" y="164"/>
                        </a:lnTo>
                        <a:lnTo>
                          <a:pt x="282" y="164"/>
                        </a:lnTo>
                        <a:close/>
                        <a:moveTo>
                          <a:pt x="110" y="162"/>
                        </a:moveTo>
                        <a:lnTo>
                          <a:pt x="110" y="162"/>
                        </a:lnTo>
                        <a:lnTo>
                          <a:pt x="106" y="166"/>
                        </a:lnTo>
                        <a:lnTo>
                          <a:pt x="104" y="170"/>
                        </a:lnTo>
                        <a:lnTo>
                          <a:pt x="102" y="172"/>
                        </a:lnTo>
                        <a:lnTo>
                          <a:pt x="100" y="174"/>
                        </a:lnTo>
                        <a:lnTo>
                          <a:pt x="94" y="178"/>
                        </a:lnTo>
                        <a:lnTo>
                          <a:pt x="86" y="172"/>
                        </a:lnTo>
                        <a:lnTo>
                          <a:pt x="74" y="172"/>
                        </a:lnTo>
                        <a:lnTo>
                          <a:pt x="64" y="178"/>
                        </a:lnTo>
                        <a:lnTo>
                          <a:pt x="52" y="184"/>
                        </a:lnTo>
                        <a:lnTo>
                          <a:pt x="46" y="192"/>
                        </a:lnTo>
                        <a:lnTo>
                          <a:pt x="42" y="192"/>
                        </a:lnTo>
                        <a:lnTo>
                          <a:pt x="40" y="190"/>
                        </a:lnTo>
                        <a:lnTo>
                          <a:pt x="38" y="190"/>
                        </a:lnTo>
                        <a:lnTo>
                          <a:pt x="36" y="192"/>
                        </a:lnTo>
                        <a:lnTo>
                          <a:pt x="32" y="198"/>
                        </a:lnTo>
                        <a:lnTo>
                          <a:pt x="30" y="198"/>
                        </a:lnTo>
                        <a:lnTo>
                          <a:pt x="30" y="206"/>
                        </a:lnTo>
                        <a:lnTo>
                          <a:pt x="24" y="206"/>
                        </a:lnTo>
                        <a:lnTo>
                          <a:pt x="18" y="206"/>
                        </a:lnTo>
                        <a:lnTo>
                          <a:pt x="6" y="210"/>
                        </a:lnTo>
                        <a:lnTo>
                          <a:pt x="14" y="220"/>
                        </a:lnTo>
                        <a:lnTo>
                          <a:pt x="22" y="228"/>
                        </a:lnTo>
                        <a:lnTo>
                          <a:pt x="36" y="224"/>
                        </a:lnTo>
                        <a:lnTo>
                          <a:pt x="36" y="226"/>
                        </a:lnTo>
                        <a:lnTo>
                          <a:pt x="38" y="226"/>
                        </a:lnTo>
                        <a:lnTo>
                          <a:pt x="40" y="228"/>
                        </a:lnTo>
                        <a:lnTo>
                          <a:pt x="42" y="226"/>
                        </a:lnTo>
                        <a:lnTo>
                          <a:pt x="46" y="224"/>
                        </a:lnTo>
                        <a:lnTo>
                          <a:pt x="48" y="224"/>
                        </a:lnTo>
                        <a:lnTo>
                          <a:pt x="50" y="226"/>
                        </a:lnTo>
                        <a:lnTo>
                          <a:pt x="50" y="216"/>
                        </a:lnTo>
                        <a:lnTo>
                          <a:pt x="52" y="226"/>
                        </a:lnTo>
                        <a:lnTo>
                          <a:pt x="60" y="228"/>
                        </a:lnTo>
                        <a:lnTo>
                          <a:pt x="68" y="220"/>
                        </a:lnTo>
                        <a:lnTo>
                          <a:pt x="68" y="212"/>
                        </a:lnTo>
                        <a:lnTo>
                          <a:pt x="74" y="216"/>
                        </a:lnTo>
                        <a:lnTo>
                          <a:pt x="74" y="210"/>
                        </a:lnTo>
                        <a:lnTo>
                          <a:pt x="78" y="210"/>
                        </a:lnTo>
                        <a:lnTo>
                          <a:pt x="78" y="206"/>
                        </a:lnTo>
                        <a:lnTo>
                          <a:pt x="78" y="198"/>
                        </a:lnTo>
                        <a:lnTo>
                          <a:pt x="82" y="198"/>
                        </a:lnTo>
                        <a:lnTo>
                          <a:pt x="86" y="200"/>
                        </a:lnTo>
                        <a:lnTo>
                          <a:pt x="86" y="192"/>
                        </a:lnTo>
                        <a:lnTo>
                          <a:pt x="94" y="192"/>
                        </a:lnTo>
                        <a:lnTo>
                          <a:pt x="86" y="208"/>
                        </a:lnTo>
                        <a:lnTo>
                          <a:pt x="92" y="208"/>
                        </a:lnTo>
                        <a:lnTo>
                          <a:pt x="96" y="210"/>
                        </a:lnTo>
                        <a:lnTo>
                          <a:pt x="102" y="206"/>
                        </a:lnTo>
                        <a:lnTo>
                          <a:pt x="110" y="198"/>
                        </a:lnTo>
                        <a:lnTo>
                          <a:pt x="112" y="192"/>
                        </a:lnTo>
                        <a:lnTo>
                          <a:pt x="112" y="190"/>
                        </a:lnTo>
                        <a:lnTo>
                          <a:pt x="110" y="188"/>
                        </a:lnTo>
                        <a:lnTo>
                          <a:pt x="114" y="188"/>
                        </a:lnTo>
                        <a:lnTo>
                          <a:pt x="122" y="190"/>
                        </a:lnTo>
                        <a:lnTo>
                          <a:pt x="122" y="188"/>
                        </a:lnTo>
                        <a:lnTo>
                          <a:pt x="120" y="184"/>
                        </a:lnTo>
                        <a:lnTo>
                          <a:pt x="120" y="182"/>
                        </a:lnTo>
                        <a:lnTo>
                          <a:pt x="124" y="182"/>
                        </a:lnTo>
                        <a:lnTo>
                          <a:pt x="124" y="180"/>
                        </a:lnTo>
                        <a:lnTo>
                          <a:pt x="124" y="178"/>
                        </a:lnTo>
                        <a:lnTo>
                          <a:pt x="128" y="178"/>
                        </a:lnTo>
                        <a:lnTo>
                          <a:pt x="128" y="170"/>
                        </a:lnTo>
                        <a:lnTo>
                          <a:pt x="122" y="166"/>
                        </a:lnTo>
                        <a:lnTo>
                          <a:pt x="110" y="162"/>
                        </a:lnTo>
                        <a:lnTo>
                          <a:pt x="110" y="162"/>
                        </a:lnTo>
                        <a:lnTo>
                          <a:pt x="110" y="162"/>
                        </a:lnTo>
                        <a:close/>
                        <a:moveTo>
                          <a:pt x="610" y="160"/>
                        </a:moveTo>
                        <a:lnTo>
                          <a:pt x="610" y="160"/>
                        </a:lnTo>
                        <a:lnTo>
                          <a:pt x="610" y="162"/>
                        </a:lnTo>
                        <a:lnTo>
                          <a:pt x="610" y="164"/>
                        </a:lnTo>
                        <a:lnTo>
                          <a:pt x="608" y="164"/>
                        </a:lnTo>
                        <a:lnTo>
                          <a:pt x="608" y="162"/>
                        </a:lnTo>
                        <a:lnTo>
                          <a:pt x="608" y="160"/>
                        </a:lnTo>
                        <a:lnTo>
                          <a:pt x="610" y="160"/>
                        </a:lnTo>
                        <a:lnTo>
                          <a:pt x="610" y="160"/>
                        </a:lnTo>
                        <a:lnTo>
                          <a:pt x="610" y="160"/>
                        </a:lnTo>
                        <a:close/>
                        <a:moveTo>
                          <a:pt x="202" y="160"/>
                        </a:moveTo>
                        <a:lnTo>
                          <a:pt x="200" y="162"/>
                        </a:lnTo>
                        <a:lnTo>
                          <a:pt x="196" y="162"/>
                        </a:lnTo>
                        <a:lnTo>
                          <a:pt x="192" y="160"/>
                        </a:lnTo>
                        <a:lnTo>
                          <a:pt x="182" y="166"/>
                        </a:lnTo>
                        <a:lnTo>
                          <a:pt x="176" y="170"/>
                        </a:lnTo>
                        <a:lnTo>
                          <a:pt x="170" y="172"/>
                        </a:lnTo>
                        <a:lnTo>
                          <a:pt x="166" y="170"/>
                        </a:lnTo>
                        <a:lnTo>
                          <a:pt x="164" y="170"/>
                        </a:lnTo>
                        <a:lnTo>
                          <a:pt x="164" y="190"/>
                        </a:lnTo>
                        <a:lnTo>
                          <a:pt x="174" y="196"/>
                        </a:lnTo>
                        <a:lnTo>
                          <a:pt x="188" y="192"/>
                        </a:lnTo>
                        <a:lnTo>
                          <a:pt x="202" y="190"/>
                        </a:lnTo>
                        <a:lnTo>
                          <a:pt x="204" y="184"/>
                        </a:lnTo>
                        <a:lnTo>
                          <a:pt x="206" y="178"/>
                        </a:lnTo>
                        <a:lnTo>
                          <a:pt x="204" y="174"/>
                        </a:lnTo>
                        <a:lnTo>
                          <a:pt x="202" y="172"/>
                        </a:lnTo>
                        <a:lnTo>
                          <a:pt x="206" y="172"/>
                        </a:lnTo>
                        <a:lnTo>
                          <a:pt x="210" y="172"/>
                        </a:lnTo>
                        <a:lnTo>
                          <a:pt x="214" y="166"/>
                        </a:lnTo>
                        <a:lnTo>
                          <a:pt x="214" y="164"/>
                        </a:lnTo>
                        <a:lnTo>
                          <a:pt x="210" y="160"/>
                        </a:lnTo>
                        <a:lnTo>
                          <a:pt x="202" y="160"/>
                        </a:lnTo>
                        <a:lnTo>
                          <a:pt x="202" y="160"/>
                        </a:lnTo>
                        <a:lnTo>
                          <a:pt x="202" y="160"/>
                        </a:lnTo>
                        <a:close/>
                        <a:moveTo>
                          <a:pt x="140" y="154"/>
                        </a:moveTo>
                        <a:lnTo>
                          <a:pt x="140" y="154"/>
                        </a:lnTo>
                        <a:lnTo>
                          <a:pt x="132" y="160"/>
                        </a:lnTo>
                        <a:lnTo>
                          <a:pt x="132" y="166"/>
                        </a:lnTo>
                        <a:lnTo>
                          <a:pt x="136" y="170"/>
                        </a:lnTo>
                        <a:lnTo>
                          <a:pt x="138" y="172"/>
                        </a:lnTo>
                        <a:lnTo>
                          <a:pt x="146" y="172"/>
                        </a:lnTo>
                        <a:lnTo>
                          <a:pt x="150" y="162"/>
                        </a:lnTo>
                        <a:lnTo>
                          <a:pt x="140" y="154"/>
                        </a:lnTo>
                        <a:lnTo>
                          <a:pt x="140" y="154"/>
                        </a:lnTo>
                        <a:lnTo>
                          <a:pt x="140" y="154"/>
                        </a:lnTo>
                        <a:close/>
                        <a:moveTo>
                          <a:pt x="160" y="144"/>
                        </a:moveTo>
                        <a:lnTo>
                          <a:pt x="160" y="144"/>
                        </a:lnTo>
                        <a:lnTo>
                          <a:pt x="156" y="154"/>
                        </a:lnTo>
                        <a:lnTo>
                          <a:pt x="174" y="152"/>
                        </a:lnTo>
                        <a:lnTo>
                          <a:pt x="182" y="156"/>
                        </a:lnTo>
                        <a:lnTo>
                          <a:pt x="182" y="160"/>
                        </a:lnTo>
                        <a:lnTo>
                          <a:pt x="192" y="152"/>
                        </a:lnTo>
                        <a:lnTo>
                          <a:pt x="188" y="148"/>
                        </a:lnTo>
                        <a:lnTo>
                          <a:pt x="188" y="144"/>
                        </a:lnTo>
                        <a:lnTo>
                          <a:pt x="160" y="144"/>
                        </a:lnTo>
                        <a:lnTo>
                          <a:pt x="160" y="144"/>
                        </a:lnTo>
                        <a:lnTo>
                          <a:pt x="160" y="144"/>
                        </a:lnTo>
                        <a:close/>
                        <a:moveTo>
                          <a:pt x="210" y="138"/>
                        </a:moveTo>
                        <a:lnTo>
                          <a:pt x="210" y="138"/>
                        </a:lnTo>
                        <a:lnTo>
                          <a:pt x="204" y="142"/>
                        </a:lnTo>
                        <a:lnTo>
                          <a:pt x="200" y="144"/>
                        </a:lnTo>
                        <a:lnTo>
                          <a:pt x="192" y="144"/>
                        </a:lnTo>
                        <a:lnTo>
                          <a:pt x="194" y="146"/>
                        </a:lnTo>
                        <a:lnTo>
                          <a:pt x="194" y="148"/>
                        </a:lnTo>
                        <a:lnTo>
                          <a:pt x="194" y="152"/>
                        </a:lnTo>
                        <a:lnTo>
                          <a:pt x="204" y="154"/>
                        </a:lnTo>
                        <a:lnTo>
                          <a:pt x="206" y="154"/>
                        </a:lnTo>
                        <a:lnTo>
                          <a:pt x="214" y="156"/>
                        </a:lnTo>
                        <a:lnTo>
                          <a:pt x="220" y="154"/>
                        </a:lnTo>
                        <a:lnTo>
                          <a:pt x="222" y="152"/>
                        </a:lnTo>
                        <a:lnTo>
                          <a:pt x="222" y="146"/>
                        </a:lnTo>
                        <a:lnTo>
                          <a:pt x="220" y="142"/>
                        </a:lnTo>
                        <a:lnTo>
                          <a:pt x="210" y="138"/>
                        </a:lnTo>
                        <a:lnTo>
                          <a:pt x="210" y="138"/>
                        </a:lnTo>
                        <a:lnTo>
                          <a:pt x="210" y="138"/>
                        </a:lnTo>
                        <a:close/>
                        <a:moveTo>
                          <a:pt x="560" y="136"/>
                        </a:moveTo>
                        <a:lnTo>
                          <a:pt x="560" y="136"/>
                        </a:lnTo>
                        <a:lnTo>
                          <a:pt x="564" y="136"/>
                        </a:lnTo>
                        <a:lnTo>
                          <a:pt x="560" y="138"/>
                        </a:lnTo>
                        <a:lnTo>
                          <a:pt x="558" y="142"/>
                        </a:lnTo>
                        <a:lnTo>
                          <a:pt x="558" y="136"/>
                        </a:lnTo>
                        <a:lnTo>
                          <a:pt x="560" y="136"/>
                        </a:lnTo>
                        <a:lnTo>
                          <a:pt x="560" y="136"/>
                        </a:lnTo>
                        <a:lnTo>
                          <a:pt x="560" y="136"/>
                        </a:lnTo>
                        <a:close/>
                        <a:moveTo>
                          <a:pt x="382" y="136"/>
                        </a:moveTo>
                        <a:lnTo>
                          <a:pt x="382" y="154"/>
                        </a:lnTo>
                        <a:lnTo>
                          <a:pt x="392" y="156"/>
                        </a:lnTo>
                        <a:lnTo>
                          <a:pt x="400" y="160"/>
                        </a:lnTo>
                        <a:lnTo>
                          <a:pt x="396" y="160"/>
                        </a:lnTo>
                        <a:lnTo>
                          <a:pt x="394" y="160"/>
                        </a:lnTo>
                        <a:lnTo>
                          <a:pt x="402" y="172"/>
                        </a:lnTo>
                        <a:lnTo>
                          <a:pt x="406" y="174"/>
                        </a:lnTo>
                        <a:lnTo>
                          <a:pt x="418" y="172"/>
                        </a:lnTo>
                        <a:lnTo>
                          <a:pt x="432" y="170"/>
                        </a:lnTo>
                        <a:lnTo>
                          <a:pt x="428" y="154"/>
                        </a:lnTo>
                        <a:lnTo>
                          <a:pt x="424" y="152"/>
                        </a:lnTo>
                        <a:lnTo>
                          <a:pt x="422" y="152"/>
                        </a:lnTo>
                        <a:lnTo>
                          <a:pt x="414" y="152"/>
                        </a:lnTo>
                        <a:lnTo>
                          <a:pt x="406" y="144"/>
                        </a:lnTo>
                        <a:lnTo>
                          <a:pt x="394" y="142"/>
                        </a:lnTo>
                        <a:lnTo>
                          <a:pt x="382" y="136"/>
                        </a:lnTo>
                        <a:lnTo>
                          <a:pt x="382" y="136"/>
                        </a:lnTo>
                        <a:lnTo>
                          <a:pt x="382" y="136"/>
                        </a:lnTo>
                        <a:close/>
                        <a:moveTo>
                          <a:pt x="274" y="124"/>
                        </a:moveTo>
                        <a:lnTo>
                          <a:pt x="274" y="124"/>
                        </a:lnTo>
                        <a:lnTo>
                          <a:pt x="272" y="126"/>
                        </a:lnTo>
                        <a:lnTo>
                          <a:pt x="268" y="128"/>
                        </a:lnTo>
                        <a:lnTo>
                          <a:pt x="268" y="138"/>
                        </a:lnTo>
                        <a:lnTo>
                          <a:pt x="276" y="136"/>
                        </a:lnTo>
                        <a:lnTo>
                          <a:pt x="276" y="142"/>
                        </a:lnTo>
                        <a:lnTo>
                          <a:pt x="278" y="142"/>
                        </a:lnTo>
                        <a:lnTo>
                          <a:pt x="278" y="138"/>
                        </a:lnTo>
                        <a:lnTo>
                          <a:pt x="282" y="142"/>
                        </a:lnTo>
                        <a:lnTo>
                          <a:pt x="278" y="146"/>
                        </a:lnTo>
                        <a:lnTo>
                          <a:pt x="282" y="146"/>
                        </a:lnTo>
                        <a:lnTo>
                          <a:pt x="284" y="146"/>
                        </a:lnTo>
                        <a:lnTo>
                          <a:pt x="288" y="144"/>
                        </a:lnTo>
                        <a:lnTo>
                          <a:pt x="288" y="146"/>
                        </a:lnTo>
                        <a:lnTo>
                          <a:pt x="288" y="148"/>
                        </a:lnTo>
                        <a:lnTo>
                          <a:pt x="286" y="148"/>
                        </a:lnTo>
                        <a:lnTo>
                          <a:pt x="292" y="154"/>
                        </a:lnTo>
                        <a:lnTo>
                          <a:pt x="284" y="156"/>
                        </a:lnTo>
                        <a:lnTo>
                          <a:pt x="284" y="160"/>
                        </a:lnTo>
                        <a:lnTo>
                          <a:pt x="300" y="154"/>
                        </a:lnTo>
                        <a:lnTo>
                          <a:pt x="312" y="152"/>
                        </a:lnTo>
                        <a:lnTo>
                          <a:pt x="324" y="152"/>
                        </a:lnTo>
                        <a:lnTo>
                          <a:pt x="338" y="160"/>
                        </a:lnTo>
                        <a:lnTo>
                          <a:pt x="340" y="162"/>
                        </a:lnTo>
                        <a:lnTo>
                          <a:pt x="342" y="164"/>
                        </a:lnTo>
                        <a:lnTo>
                          <a:pt x="350" y="166"/>
                        </a:lnTo>
                        <a:lnTo>
                          <a:pt x="356" y="172"/>
                        </a:lnTo>
                        <a:lnTo>
                          <a:pt x="358" y="178"/>
                        </a:lnTo>
                        <a:lnTo>
                          <a:pt x="364" y="174"/>
                        </a:lnTo>
                        <a:lnTo>
                          <a:pt x="366" y="178"/>
                        </a:lnTo>
                        <a:lnTo>
                          <a:pt x="372" y="170"/>
                        </a:lnTo>
                        <a:lnTo>
                          <a:pt x="372" y="166"/>
                        </a:lnTo>
                        <a:lnTo>
                          <a:pt x="372" y="162"/>
                        </a:lnTo>
                        <a:lnTo>
                          <a:pt x="366" y="160"/>
                        </a:lnTo>
                        <a:lnTo>
                          <a:pt x="360" y="152"/>
                        </a:lnTo>
                        <a:lnTo>
                          <a:pt x="358" y="148"/>
                        </a:lnTo>
                        <a:lnTo>
                          <a:pt x="354" y="152"/>
                        </a:lnTo>
                        <a:lnTo>
                          <a:pt x="346" y="148"/>
                        </a:lnTo>
                        <a:lnTo>
                          <a:pt x="336" y="138"/>
                        </a:lnTo>
                        <a:lnTo>
                          <a:pt x="332" y="138"/>
                        </a:lnTo>
                        <a:lnTo>
                          <a:pt x="330" y="142"/>
                        </a:lnTo>
                        <a:lnTo>
                          <a:pt x="328" y="136"/>
                        </a:lnTo>
                        <a:lnTo>
                          <a:pt x="324" y="134"/>
                        </a:lnTo>
                        <a:lnTo>
                          <a:pt x="320" y="134"/>
                        </a:lnTo>
                        <a:lnTo>
                          <a:pt x="318" y="136"/>
                        </a:lnTo>
                        <a:lnTo>
                          <a:pt x="318" y="138"/>
                        </a:lnTo>
                        <a:lnTo>
                          <a:pt x="312" y="138"/>
                        </a:lnTo>
                        <a:lnTo>
                          <a:pt x="312" y="134"/>
                        </a:lnTo>
                        <a:lnTo>
                          <a:pt x="300" y="128"/>
                        </a:lnTo>
                        <a:lnTo>
                          <a:pt x="300" y="136"/>
                        </a:lnTo>
                        <a:lnTo>
                          <a:pt x="294" y="138"/>
                        </a:lnTo>
                        <a:lnTo>
                          <a:pt x="292" y="128"/>
                        </a:lnTo>
                        <a:lnTo>
                          <a:pt x="274" y="124"/>
                        </a:lnTo>
                        <a:lnTo>
                          <a:pt x="274" y="124"/>
                        </a:lnTo>
                        <a:lnTo>
                          <a:pt x="274" y="124"/>
                        </a:lnTo>
                        <a:close/>
                        <a:moveTo>
                          <a:pt x="576" y="112"/>
                        </a:moveTo>
                        <a:lnTo>
                          <a:pt x="576" y="112"/>
                        </a:lnTo>
                        <a:lnTo>
                          <a:pt x="584" y="124"/>
                        </a:lnTo>
                        <a:lnTo>
                          <a:pt x="592" y="126"/>
                        </a:lnTo>
                        <a:lnTo>
                          <a:pt x="594" y="130"/>
                        </a:lnTo>
                        <a:lnTo>
                          <a:pt x="584" y="134"/>
                        </a:lnTo>
                        <a:lnTo>
                          <a:pt x="586" y="136"/>
                        </a:lnTo>
                        <a:lnTo>
                          <a:pt x="612" y="136"/>
                        </a:lnTo>
                        <a:lnTo>
                          <a:pt x="612" y="142"/>
                        </a:lnTo>
                        <a:lnTo>
                          <a:pt x="564" y="138"/>
                        </a:lnTo>
                        <a:lnTo>
                          <a:pt x="564" y="134"/>
                        </a:lnTo>
                        <a:lnTo>
                          <a:pt x="578" y="128"/>
                        </a:lnTo>
                        <a:lnTo>
                          <a:pt x="578" y="124"/>
                        </a:lnTo>
                        <a:lnTo>
                          <a:pt x="574" y="118"/>
                        </a:lnTo>
                        <a:lnTo>
                          <a:pt x="576" y="112"/>
                        </a:lnTo>
                        <a:lnTo>
                          <a:pt x="576" y="112"/>
                        </a:lnTo>
                        <a:lnTo>
                          <a:pt x="576" y="112"/>
                        </a:lnTo>
                        <a:close/>
                        <a:moveTo>
                          <a:pt x="648" y="88"/>
                        </a:moveTo>
                        <a:lnTo>
                          <a:pt x="648" y="88"/>
                        </a:lnTo>
                        <a:lnTo>
                          <a:pt x="632" y="90"/>
                        </a:lnTo>
                        <a:lnTo>
                          <a:pt x="618" y="92"/>
                        </a:lnTo>
                        <a:lnTo>
                          <a:pt x="618" y="96"/>
                        </a:lnTo>
                        <a:lnTo>
                          <a:pt x="620" y="96"/>
                        </a:lnTo>
                        <a:lnTo>
                          <a:pt x="622" y="96"/>
                        </a:lnTo>
                        <a:lnTo>
                          <a:pt x="622" y="102"/>
                        </a:lnTo>
                        <a:lnTo>
                          <a:pt x="622" y="106"/>
                        </a:lnTo>
                        <a:lnTo>
                          <a:pt x="626" y="108"/>
                        </a:lnTo>
                        <a:lnTo>
                          <a:pt x="632" y="110"/>
                        </a:lnTo>
                        <a:lnTo>
                          <a:pt x="638" y="110"/>
                        </a:lnTo>
                        <a:lnTo>
                          <a:pt x="640" y="108"/>
                        </a:lnTo>
                        <a:lnTo>
                          <a:pt x="646" y="108"/>
                        </a:lnTo>
                        <a:lnTo>
                          <a:pt x="646" y="110"/>
                        </a:lnTo>
                        <a:lnTo>
                          <a:pt x="640" y="116"/>
                        </a:lnTo>
                        <a:lnTo>
                          <a:pt x="632" y="116"/>
                        </a:lnTo>
                        <a:lnTo>
                          <a:pt x="626" y="112"/>
                        </a:lnTo>
                        <a:lnTo>
                          <a:pt x="622" y="110"/>
                        </a:lnTo>
                        <a:lnTo>
                          <a:pt x="620" y="106"/>
                        </a:lnTo>
                        <a:lnTo>
                          <a:pt x="614" y="98"/>
                        </a:lnTo>
                        <a:lnTo>
                          <a:pt x="612" y="92"/>
                        </a:lnTo>
                        <a:lnTo>
                          <a:pt x="610" y="90"/>
                        </a:lnTo>
                        <a:lnTo>
                          <a:pt x="600" y="90"/>
                        </a:lnTo>
                        <a:lnTo>
                          <a:pt x="586" y="88"/>
                        </a:lnTo>
                        <a:lnTo>
                          <a:pt x="566" y="90"/>
                        </a:lnTo>
                        <a:lnTo>
                          <a:pt x="560" y="92"/>
                        </a:lnTo>
                        <a:lnTo>
                          <a:pt x="560" y="98"/>
                        </a:lnTo>
                        <a:lnTo>
                          <a:pt x="564" y="100"/>
                        </a:lnTo>
                        <a:lnTo>
                          <a:pt x="550" y="110"/>
                        </a:lnTo>
                        <a:lnTo>
                          <a:pt x="550" y="108"/>
                        </a:lnTo>
                        <a:lnTo>
                          <a:pt x="550" y="106"/>
                        </a:lnTo>
                        <a:lnTo>
                          <a:pt x="554" y="100"/>
                        </a:lnTo>
                        <a:lnTo>
                          <a:pt x="548" y="98"/>
                        </a:lnTo>
                        <a:lnTo>
                          <a:pt x="546" y="96"/>
                        </a:lnTo>
                        <a:lnTo>
                          <a:pt x="546" y="90"/>
                        </a:lnTo>
                        <a:lnTo>
                          <a:pt x="542" y="88"/>
                        </a:lnTo>
                        <a:lnTo>
                          <a:pt x="542" y="90"/>
                        </a:lnTo>
                        <a:lnTo>
                          <a:pt x="542" y="92"/>
                        </a:lnTo>
                        <a:lnTo>
                          <a:pt x="530" y="90"/>
                        </a:lnTo>
                        <a:lnTo>
                          <a:pt x="530" y="92"/>
                        </a:lnTo>
                        <a:lnTo>
                          <a:pt x="496" y="92"/>
                        </a:lnTo>
                        <a:lnTo>
                          <a:pt x="492" y="90"/>
                        </a:lnTo>
                        <a:lnTo>
                          <a:pt x="486" y="90"/>
                        </a:lnTo>
                        <a:lnTo>
                          <a:pt x="482" y="78"/>
                        </a:lnTo>
                        <a:lnTo>
                          <a:pt x="478" y="70"/>
                        </a:lnTo>
                        <a:lnTo>
                          <a:pt x="476" y="66"/>
                        </a:lnTo>
                        <a:lnTo>
                          <a:pt x="466" y="62"/>
                        </a:lnTo>
                        <a:lnTo>
                          <a:pt x="450" y="60"/>
                        </a:lnTo>
                        <a:lnTo>
                          <a:pt x="418" y="56"/>
                        </a:lnTo>
                        <a:lnTo>
                          <a:pt x="418" y="62"/>
                        </a:lnTo>
                        <a:lnTo>
                          <a:pt x="442" y="64"/>
                        </a:lnTo>
                        <a:lnTo>
                          <a:pt x="440" y="74"/>
                        </a:lnTo>
                        <a:lnTo>
                          <a:pt x="418" y="70"/>
                        </a:lnTo>
                        <a:lnTo>
                          <a:pt x="418" y="78"/>
                        </a:lnTo>
                        <a:lnTo>
                          <a:pt x="436" y="78"/>
                        </a:lnTo>
                        <a:lnTo>
                          <a:pt x="440" y="82"/>
                        </a:lnTo>
                        <a:lnTo>
                          <a:pt x="442" y="82"/>
                        </a:lnTo>
                        <a:lnTo>
                          <a:pt x="446" y="80"/>
                        </a:lnTo>
                        <a:lnTo>
                          <a:pt x="450" y="80"/>
                        </a:lnTo>
                        <a:lnTo>
                          <a:pt x="454" y="82"/>
                        </a:lnTo>
                        <a:lnTo>
                          <a:pt x="456" y="88"/>
                        </a:lnTo>
                        <a:lnTo>
                          <a:pt x="432" y="90"/>
                        </a:lnTo>
                        <a:lnTo>
                          <a:pt x="432" y="92"/>
                        </a:lnTo>
                        <a:lnTo>
                          <a:pt x="436" y="98"/>
                        </a:lnTo>
                        <a:lnTo>
                          <a:pt x="424" y="98"/>
                        </a:lnTo>
                        <a:lnTo>
                          <a:pt x="446" y="102"/>
                        </a:lnTo>
                        <a:lnTo>
                          <a:pt x="446" y="98"/>
                        </a:lnTo>
                        <a:lnTo>
                          <a:pt x="448" y="100"/>
                        </a:lnTo>
                        <a:lnTo>
                          <a:pt x="448" y="106"/>
                        </a:lnTo>
                        <a:lnTo>
                          <a:pt x="454" y="102"/>
                        </a:lnTo>
                        <a:lnTo>
                          <a:pt x="458" y="102"/>
                        </a:lnTo>
                        <a:lnTo>
                          <a:pt x="460" y="106"/>
                        </a:lnTo>
                        <a:lnTo>
                          <a:pt x="446" y="106"/>
                        </a:lnTo>
                        <a:lnTo>
                          <a:pt x="432" y="106"/>
                        </a:lnTo>
                        <a:lnTo>
                          <a:pt x="436" y="118"/>
                        </a:lnTo>
                        <a:lnTo>
                          <a:pt x="438" y="120"/>
                        </a:lnTo>
                        <a:lnTo>
                          <a:pt x="446" y="124"/>
                        </a:lnTo>
                        <a:lnTo>
                          <a:pt x="458" y="126"/>
                        </a:lnTo>
                        <a:lnTo>
                          <a:pt x="460" y="126"/>
                        </a:lnTo>
                        <a:lnTo>
                          <a:pt x="454" y="126"/>
                        </a:lnTo>
                        <a:lnTo>
                          <a:pt x="446" y="128"/>
                        </a:lnTo>
                        <a:lnTo>
                          <a:pt x="442" y="128"/>
                        </a:lnTo>
                        <a:lnTo>
                          <a:pt x="446" y="130"/>
                        </a:lnTo>
                        <a:lnTo>
                          <a:pt x="456" y="136"/>
                        </a:lnTo>
                        <a:lnTo>
                          <a:pt x="460" y="134"/>
                        </a:lnTo>
                        <a:lnTo>
                          <a:pt x="464" y="134"/>
                        </a:lnTo>
                        <a:lnTo>
                          <a:pt x="468" y="128"/>
                        </a:lnTo>
                        <a:lnTo>
                          <a:pt x="476" y="128"/>
                        </a:lnTo>
                        <a:lnTo>
                          <a:pt x="484" y="128"/>
                        </a:lnTo>
                        <a:lnTo>
                          <a:pt x="484" y="134"/>
                        </a:lnTo>
                        <a:lnTo>
                          <a:pt x="460" y="138"/>
                        </a:lnTo>
                        <a:lnTo>
                          <a:pt x="468" y="154"/>
                        </a:lnTo>
                        <a:lnTo>
                          <a:pt x="472" y="154"/>
                        </a:lnTo>
                        <a:lnTo>
                          <a:pt x="472" y="156"/>
                        </a:lnTo>
                        <a:lnTo>
                          <a:pt x="468" y="160"/>
                        </a:lnTo>
                        <a:lnTo>
                          <a:pt x="468" y="162"/>
                        </a:lnTo>
                        <a:lnTo>
                          <a:pt x="490" y="162"/>
                        </a:lnTo>
                        <a:lnTo>
                          <a:pt x="492" y="156"/>
                        </a:lnTo>
                        <a:lnTo>
                          <a:pt x="494" y="156"/>
                        </a:lnTo>
                        <a:lnTo>
                          <a:pt x="496" y="160"/>
                        </a:lnTo>
                        <a:lnTo>
                          <a:pt x="502" y="162"/>
                        </a:lnTo>
                        <a:lnTo>
                          <a:pt x="504" y="162"/>
                        </a:lnTo>
                        <a:lnTo>
                          <a:pt x="510" y="160"/>
                        </a:lnTo>
                        <a:lnTo>
                          <a:pt x="512" y="156"/>
                        </a:lnTo>
                        <a:lnTo>
                          <a:pt x="512" y="154"/>
                        </a:lnTo>
                        <a:lnTo>
                          <a:pt x="514" y="152"/>
                        </a:lnTo>
                        <a:lnTo>
                          <a:pt x="522" y="152"/>
                        </a:lnTo>
                        <a:lnTo>
                          <a:pt x="528" y="148"/>
                        </a:lnTo>
                        <a:lnTo>
                          <a:pt x="528" y="144"/>
                        </a:lnTo>
                        <a:lnTo>
                          <a:pt x="528" y="142"/>
                        </a:lnTo>
                        <a:lnTo>
                          <a:pt x="528" y="138"/>
                        </a:lnTo>
                        <a:lnTo>
                          <a:pt x="530" y="138"/>
                        </a:lnTo>
                        <a:lnTo>
                          <a:pt x="530" y="144"/>
                        </a:lnTo>
                        <a:lnTo>
                          <a:pt x="536" y="144"/>
                        </a:lnTo>
                        <a:lnTo>
                          <a:pt x="542" y="138"/>
                        </a:lnTo>
                        <a:lnTo>
                          <a:pt x="556" y="136"/>
                        </a:lnTo>
                        <a:lnTo>
                          <a:pt x="554" y="138"/>
                        </a:lnTo>
                        <a:lnTo>
                          <a:pt x="556" y="138"/>
                        </a:lnTo>
                        <a:lnTo>
                          <a:pt x="556" y="142"/>
                        </a:lnTo>
                        <a:lnTo>
                          <a:pt x="554" y="144"/>
                        </a:lnTo>
                        <a:lnTo>
                          <a:pt x="546" y="146"/>
                        </a:lnTo>
                        <a:lnTo>
                          <a:pt x="538" y="146"/>
                        </a:lnTo>
                        <a:lnTo>
                          <a:pt x="538" y="154"/>
                        </a:lnTo>
                        <a:lnTo>
                          <a:pt x="536" y="154"/>
                        </a:lnTo>
                        <a:lnTo>
                          <a:pt x="536" y="156"/>
                        </a:lnTo>
                        <a:lnTo>
                          <a:pt x="536" y="162"/>
                        </a:lnTo>
                        <a:lnTo>
                          <a:pt x="550" y="160"/>
                        </a:lnTo>
                        <a:lnTo>
                          <a:pt x="560" y="160"/>
                        </a:lnTo>
                        <a:lnTo>
                          <a:pt x="572" y="156"/>
                        </a:lnTo>
                        <a:lnTo>
                          <a:pt x="582" y="148"/>
                        </a:lnTo>
                        <a:lnTo>
                          <a:pt x="578" y="164"/>
                        </a:lnTo>
                        <a:lnTo>
                          <a:pt x="582" y="170"/>
                        </a:lnTo>
                        <a:lnTo>
                          <a:pt x="584" y="170"/>
                        </a:lnTo>
                        <a:lnTo>
                          <a:pt x="592" y="172"/>
                        </a:lnTo>
                        <a:lnTo>
                          <a:pt x="604" y="172"/>
                        </a:lnTo>
                        <a:lnTo>
                          <a:pt x="602" y="174"/>
                        </a:lnTo>
                        <a:lnTo>
                          <a:pt x="602" y="180"/>
                        </a:lnTo>
                        <a:lnTo>
                          <a:pt x="600" y="182"/>
                        </a:lnTo>
                        <a:lnTo>
                          <a:pt x="596" y="184"/>
                        </a:lnTo>
                        <a:lnTo>
                          <a:pt x="586" y="184"/>
                        </a:lnTo>
                        <a:lnTo>
                          <a:pt x="574" y="182"/>
                        </a:lnTo>
                        <a:lnTo>
                          <a:pt x="574" y="174"/>
                        </a:lnTo>
                        <a:lnTo>
                          <a:pt x="568" y="174"/>
                        </a:lnTo>
                        <a:lnTo>
                          <a:pt x="564" y="174"/>
                        </a:lnTo>
                        <a:lnTo>
                          <a:pt x="558" y="166"/>
                        </a:lnTo>
                        <a:lnTo>
                          <a:pt x="550" y="166"/>
                        </a:lnTo>
                        <a:lnTo>
                          <a:pt x="546" y="166"/>
                        </a:lnTo>
                        <a:lnTo>
                          <a:pt x="530" y="170"/>
                        </a:lnTo>
                        <a:lnTo>
                          <a:pt x="532" y="178"/>
                        </a:lnTo>
                        <a:lnTo>
                          <a:pt x="538" y="180"/>
                        </a:lnTo>
                        <a:lnTo>
                          <a:pt x="540" y="180"/>
                        </a:lnTo>
                        <a:lnTo>
                          <a:pt x="540" y="178"/>
                        </a:lnTo>
                        <a:lnTo>
                          <a:pt x="540" y="184"/>
                        </a:lnTo>
                        <a:lnTo>
                          <a:pt x="522" y="192"/>
                        </a:lnTo>
                        <a:lnTo>
                          <a:pt x="512" y="196"/>
                        </a:lnTo>
                        <a:lnTo>
                          <a:pt x="508" y="200"/>
                        </a:lnTo>
                        <a:lnTo>
                          <a:pt x="508" y="206"/>
                        </a:lnTo>
                        <a:lnTo>
                          <a:pt x="510" y="212"/>
                        </a:lnTo>
                        <a:lnTo>
                          <a:pt x="512" y="212"/>
                        </a:lnTo>
                        <a:lnTo>
                          <a:pt x="514" y="210"/>
                        </a:lnTo>
                        <a:lnTo>
                          <a:pt x="520" y="210"/>
                        </a:lnTo>
                        <a:lnTo>
                          <a:pt x="522" y="212"/>
                        </a:lnTo>
                        <a:lnTo>
                          <a:pt x="528" y="216"/>
                        </a:lnTo>
                        <a:lnTo>
                          <a:pt x="536" y="212"/>
                        </a:lnTo>
                        <a:lnTo>
                          <a:pt x="532" y="210"/>
                        </a:lnTo>
                        <a:lnTo>
                          <a:pt x="540" y="208"/>
                        </a:lnTo>
                        <a:lnTo>
                          <a:pt x="542" y="210"/>
                        </a:lnTo>
                        <a:lnTo>
                          <a:pt x="546" y="212"/>
                        </a:lnTo>
                        <a:lnTo>
                          <a:pt x="546" y="210"/>
                        </a:lnTo>
                        <a:lnTo>
                          <a:pt x="546" y="208"/>
                        </a:lnTo>
                        <a:lnTo>
                          <a:pt x="548" y="208"/>
                        </a:lnTo>
                        <a:lnTo>
                          <a:pt x="548" y="210"/>
                        </a:lnTo>
                        <a:lnTo>
                          <a:pt x="574" y="218"/>
                        </a:lnTo>
                        <a:lnTo>
                          <a:pt x="576" y="212"/>
                        </a:lnTo>
                        <a:lnTo>
                          <a:pt x="578" y="210"/>
                        </a:lnTo>
                        <a:lnTo>
                          <a:pt x="574" y="202"/>
                        </a:lnTo>
                        <a:lnTo>
                          <a:pt x="578" y="202"/>
                        </a:lnTo>
                        <a:lnTo>
                          <a:pt x="584" y="206"/>
                        </a:lnTo>
                        <a:lnTo>
                          <a:pt x="586" y="200"/>
                        </a:lnTo>
                        <a:lnTo>
                          <a:pt x="592" y="196"/>
                        </a:lnTo>
                        <a:lnTo>
                          <a:pt x="592" y="210"/>
                        </a:lnTo>
                        <a:lnTo>
                          <a:pt x="618" y="208"/>
                        </a:lnTo>
                        <a:lnTo>
                          <a:pt x="620" y="202"/>
                        </a:lnTo>
                        <a:lnTo>
                          <a:pt x="620" y="200"/>
                        </a:lnTo>
                        <a:lnTo>
                          <a:pt x="622" y="198"/>
                        </a:lnTo>
                        <a:lnTo>
                          <a:pt x="626" y="208"/>
                        </a:lnTo>
                        <a:lnTo>
                          <a:pt x="628" y="206"/>
                        </a:lnTo>
                        <a:lnTo>
                          <a:pt x="628" y="202"/>
                        </a:lnTo>
                        <a:lnTo>
                          <a:pt x="632" y="206"/>
                        </a:lnTo>
                        <a:lnTo>
                          <a:pt x="638" y="206"/>
                        </a:lnTo>
                        <a:lnTo>
                          <a:pt x="638" y="220"/>
                        </a:lnTo>
                        <a:lnTo>
                          <a:pt x="658" y="206"/>
                        </a:lnTo>
                        <a:lnTo>
                          <a:pt x="660" y="208"/>
                        </a:lnTo>
                        <a:lnTo>
                          <a:pt x="664" y="210"/>
                        </a:lnTo>
                        <a:lnTo>
                          <a:pt x="666" y="210"/>
                        </a:lnTo>
                        <a:lnTo>
                          <a:pt x="672" y="206"/>
                        </a:lnTo>
                        <a:lnTo>
                          <a:pt x="678" y="198"/>
                        </a:lnTo>
                        <a:lnTo>
                          <a:pt x="682" y="198"/>
                        </a:lnTo>
                        <a:lnTo>
                          <a:pt x="678" y="198"/>
                        </a:lnTo>
                        <a:lnTo>
                          <a:pt x="678" y="196"/>
                        </a:lnTo>
                        <a:lnTo>
                          <a:pt x="668" y="196"/>
                        </a:lnTo>
                        <a:lnTo>
                          <a:pt x="666" y="190"/>
                        </a:lnTo>
                        <a:lnTo>
                          <a:pt x="660" y="184"/>
                        </a:lnTo>
                        <a:lnTo>
                          <a:pt x="646" y="180"/>
                        </a:lnTo>
                        <a:lnTo>
                          <a:pt x="678" y="178"/>
                        </a:lnTo>
                        <a:lnTo>
                          <a:pt x="678" y="164"/>
                        </a:lnTo>
                        <a:lnTo>
                          <a:pt x="694" y="166"/>
                        </a:lnTo>
                        <a:lnTo>
                          <a:pt x="702" y="166"/>
                        </a:lnTo>
                        <a:lnTo>
                          <a:pt x="710" y="164"/>
                        </a:lnTo>
                        <a:lnTo>
                          <a:pt x="712" y="160"/>
                        </a:lnTo>
                        <a:lnTo>
                          <a:pt x="708" y="160"/>
                        </a:lnTo>
                        <a:lnTo>
                          <a:pt x="708" y="156"/>
                        </a:lnTo>
                        <a:lnTo>
                          <a:pt x="720" y="156"/>
                        </a:lnTo>
                        <a:lnTo>
                          <a:pt x="718" y="154"/>
                        </a:lnTo>
                        <a:lnTo>
                          <a:pt x="718" y="152"/>
                        </a:lnTo>
                        <a:lnTo>
                          <a:pt x="714" y="148"/>
                        </a:lnTo>
                        <a:lnTo>
                          <a:pt x="722" y="148"/>
                        </a:lnTo>
                        <a:lnTo>
                          <a:pt x="730" y="148"/>
                        </a:lnTo>
                        <a:lnTo>
                          <a:pt x="730" y="146"/>
                        </a:lnTo>
                        <a:lnTo>
                          <a:pt x="732" y="144"/>
                        </a:lnTo>
                        <a:lnTo>
                          <a:pt x="732" y="142"/>
                        </a:lnTo>
                        <a:lnTo>
                          <a:pt x="732" y="138"/>
                        </a:lnTo>
                        <a:lnTo>
                          <a:pt x="728" y="138"/>
                        </a:lnTo>
                        <a:lnTo>
                          <a:pt x="726" y="138"/>
                        </a:lnTo>
                        <a:lnTo>
                          <a:pt x="726" y="142"/>
                        </a:lnTo>
                        <a:lnTo>
                          <a:pt x="720" y="142"/>
                        </a:lnTo>
                        <a:lnTo>
                          <a:pt x="720" y="136"/>
                        </a:lnTo>
                        <a:lnTo>
                          <a:pt x="712" y="134"/>
                        </a:lnTo>
                        <a:lnTo>
                          <a:pt x="704" y="134"/>
                        </a:lnTo>
                        <a:lnTo>
                          <a:pt x="696" y="136"/>
                        </a:lnTo>
                        <a:lnTo>
                          <a:pt x="682" y="142"/>
                        </a:lnTo>
                        <a:lnTo>
                          <a:pt x="682" y="138"/>
                        </a:lnTo>
                        <a:lnTo>
                          <a:pt x="686" y="138"/>
                        </a:lnTo>
                        <a:lnTo>
                          <a:pt x="686" y="134"/>
                        </a:lnTo>
                        <a:lnTo>
                          <a:pt x="678" y="128"/>
                        </a:lnTo>
                        <a:lnTo>
                          <a:pt x="702" y="130"/>
                        </a:lnTo>
                        <a:lnTo>
                          <a:pt x="712" y="130"/>
                        </a:lnTo>
                        <a:lnTo>
                          <a:pt x="712" y="128"/>
                        </a:lnTo>
                        <a:lnTo>
                          <a:pt x="710" y="126"/>
                        </a:lnTo>
                        <a:lnTo>
                          <a:pt x="700" y="124"/>
                        </a:lnTo>
                        <a:lnTo>
                          <a:pt x="720" y="124"/>
                        </a:lnTo>
                        <a:lnTo>
                          <a:pt x="718" y="120"/>
                        </a:lnTo>
                        <a:lnTo>
                          <a:pt x="708" y="118"/>
                        </a:lnTo>
                        <a:lnTo>
                          <a:pt x="694" y="118"/>
                        </a:lnTo>
                        <a:lnTo>
                          <a:pt x="694" y="112"/>
                        </a:lnTo>
                        <a:lnTo>
                          <a:pt x="696" y="112"/>
                        </a:lnTo>
                        <a:lnTo>
                          <a:pt x="700" y="116"/>
                        </a:lnTo>
                        <a:lnTo>
                          <a:pt x="702" y="116"/>
                        </a:lnTo>
                        <a:lnTo>
                          <a:pt x="704" y="116"/>
                        </a:lnTo>
                        <a:lnTo>
                          <a:pt x="708" y="112"/>
                        </a:lnTo>
                        <a:lnTo>
                          <a:pt x="708" y="110"/>
                        </a:lnTo>
                        <a:lnTo>
                          <a:pt x="710" y="110"/>
                        </a:lnTo>
                        <a:lnTo>
                          <a:pt x="714" y="116"/>
                        </a:lnTo>
                        <a:lnTo>
                          <a:pt x="720" y="120"/>
                        </a:lnTo>
                        <a:lnTo>
                          <a:pt x="722" y="120"/>
                        </a:lnTo>
                        <a:lnTo>
                          <a:pt x="722" y="118"/>
                        </a:lnTo>
                        <a:lnTo>
                          <a:pt x="722" y="116"/>
                        </a:lnTo>
                        <a:lnTo>
                          <a:pt x="746" y="116"/>
                        </a:lnTo>
                        <a:lnTo>
                          <a:pt x="750" y="116"/>
                        </a:lnTo>
                        <a:lnTo>
                          <a:pt x="758" y="116"/>
                        </a:lnTo>
                        <a:lnTo>
                          <a:pt x="764" y="116"/>
                        </a:lnTo>
                        <a:lnTo>
                          <a:pt x="764" y="112"/>
                        </a:lnTo>
                        <a:lnTo>
                          <a:pt x="760" y="108"/>
                        </a:lnTo>
                        <a:lnTo>
                          <a:pt x="776" y="106"/>
                        </a:lnTo>
                        <a:lnTo>
                          <a:pt x="778" y="102"/>
                        </a:lnTo>
                        <a:lnTo>
                          <a:pt x="772" y="98"/>
                        </a:lnTo>
                        <a:lnTo>
                          <a:pt x="774" y="98"/>
                        </a:lnTo>
                        <a:lnTo>
                          <a:pt x="776" y="98"/>
                        </a:lnTo>
                        <a:lnTo>
                          <a:pt x="774" y="96"/>
                        </a:lnTo>
                        <a:lnTo>
                          <a:pt x="786" y="98"/>
                        </a:lnTo>
                        <a:lnTo>
                          <a:pt x="800" y="90"/>
                        </a:lnTo>
                        <a:lnTo>
                          <a:pt x="796" y="90"/>
                        </a:lnTo>
                        <a:lnTo>
                          <a:pt x="796" y="88"/>
                        </a:lnTo>
                        <a:lnTo>
                          <a:pt x="800" y="84"/>
                        </a:lnTo>
                        <a:lnTo>
                          <a:pt x="804" y="90"/>
                        </a:lnTo>
                        <a:lnTo>
                          <a:pt x="818" y="82"/>
                        </a:lnTo>
                        <a:lnTo>
                          <a:pt x="830" y="72"/>
                        </a:lnTo>
                        <a:lnTo>
                          <a:pt x="840" y="72"/>
                        </a:lnTo>
                        <a:lnTo>
                          <a:pt x="854" y="70"/>
                        </a:lnTo>
                        <a:lnTo>
                          <a:pt x="864" y="70"/>
                        </a:lnTo>
                        <a:lnTo>
                          <a:pt x="874" y="66"/>
                        </a:lnTo>
                        <a:lnTo>
                          <a:pt x="880" y="64"/>
                        </a:lnTo>
                        <a:lnTo>
                          <a:pt x="880" y="60"/>
                        </a:lnTo>
                        <a:lnTo>
                          <a:pt x="880" y="56"/>
                        </a:lnTo>
                        <a:lnTo>
                          <a:pt x="874" y="54"/>
                        </a:lnTo>
                        <a:lnTo>
                          <a:pt x="886" y="48"/>
                        </a:lnTo>
                        <a:lnTo>
                          <a:pt x="900" y="44"/>
                        </a:lnTo>
                        <a:lnTo>
                          <a:pt x="908" y="42"/>
                        </a:lnTo>
                        <a:lnTo>
                          <a:pt x="908" y="36"/>
                        </a:lnTo>
                        <a:lnTo>
                          <a:pt x="912" y="36"/>
                        </a:lnTo>
                        <a:lnTo>
                          <a:pt x="920" y="36"/>
                        </a:lnTo>
                        <a:lnTo>
                          <a:pt x="920" y="34"/>
                        </a:lnTo>
                        <a:lnTo>
                          <a:pt x="922" y="30"/>
                        </a:lnTo>
                        <a:lnTo>
                          <a:pt x="922" y="28"/>
                        </a:lnTo>
                        <a:lnTo>
                          <a:pt x="922" y="26"/>
                        </a:lnTo>
                        <a:lnTo>
                          <a:pt x="908" y="26"/>
                        </a:lnTo>
                        <a:lnTo>
                          <a:pt x="904" y="24"/>
                        </a:lnTo>
                        <a:lnTo>
                          <a:pt x="902" y="20"/>
                        </a:lnTo>
                        <a:lnTo>
                          <a:pt x="900" y="24"/>
                        </a:lnTo>
                        <a:lnTo>
                          <a:pt x="894" y="24"/>
                        </a:lnTo>
                        <a:lnTo>
                          <a:pt x="892" y="18"/>
                        </a:lnTo>
                        <a:lnTo>
                          <a:pt x="884" y="12"/>
                        </a:lnTo>
                        <a:lnTo>
                          <a:pt x="876" y="12"/>
                        </a:lnTo>
                        <a:lnTo>
                          <a:pt x="856" y="10"/>
                        </a:lnTo>
                        <a:lnTo>
                          <a:pt x="850" y="10"/>
                        </a:lnTo>
                        <a:lnTo>
                          <a:pt x="850" y="8"/>
                        </a:lnTo>
                        <a:lnTo>
                          <a:pt x="848" y="8"/>
                        </a:lnTo>
                        <a:lnTo>
                          <a:pt x="846" y="8"/>
                        </a:lnTo>
                        <a:lnTo>
                          <a:pt x="844" y="16"/>
                        </a:lnTo>
                        <a:lnTo>
                          <a:pt x="822" y="26"/>
                        </a:lnTo>
                        <a:lnTo>
                          <a:pt x="820" y="24"/>
                        </a:lnTo>
                        <a:lnTo>
                          <a:pt x="836" y="16"/>
                        </a:lnTo>
                        <a:lnTo>
                          <a:pt x="836" y="10"/>
                        </a:lnTo>
                        <a:lnTo>
                          <a:pt x="836" y="8"/>
                        </a:lnTo>
                        <a:lnTo>
                          <a:pt x="832" y="6"/>
                        </a:lnTo>
                        <a:lnTo>
                          <a:pt x="828" y="6"/>
                        </a:lnTo>
                        <a:lnTo>
                          <a:pt x="820" y="6"/>
                        </a:lnTo>
                        <a:lnTo>
                          <a:pt x="808" y="8"/>
                        </a:lnTo>
                        <a:lnTo>
                          <a:pt x="800" y="6"/>
                        </a:lnTo>
                        <a:lnTo>
                          <a:pt x="792" y="2"/>
                        </a:lnTo>
                        <a:lnTo>
                          <a:pt x="786" y="0"/>
                        </a:lnTo>
                        <a:lnTo>
                          <a:pt x="778" y="2"/>
                        </a:lnTo>
                        <a:lnTo>
                          <a:pt x="768" y="8"/>
                        </a:lnTo>
                        <a:lnTo>
                          <a:pt x="772" y="12"/>
                        </a:lnTo>
                        <a:lnTo>
                          <a:pt x="766" y="12"/>
                        </a:lnTo>
                        <a:lnTo>
                          <a:pt x="768" y="12"/>
                        </a:lnTo>
                        <a:lnTo>
                          <a:pt x="766" y="10"/>
                        </a:lnTo>
                        <a:lnTo>
                          <a:pt x="760" y="10"/>
                        </a:lnTo>
                        <a:lnTo>
                          <a:pt x="754" y="16"/>
                        </a:lnTo>
                        <a:lnTo>
                          <a:pt x="748" y="18"/>
                        </a:lnTo>
                        <a:lnTo>
                          <a:pt x="744" y="18"/>
                        </a:lnTo>
                        <a:lnTo>
                          <a:pt x="740" y="16"/>
                        </a:lnTo>
                        <a:lnTo>
                          <a:pt x="740" y="12"/>
                        </a:lnTo>
                        <a:lnTo>
                          <a:pt x="738" y="12"/>
                        </a:lnTo>
                        <a:lnTo>
                          <a:pt x="700" y="12"/>
                        </a:lnTo>
                        <a:lnTo>
                          <a:pt x="700" y="16"/>
                        </a:lnTo>
                        <a:lnTo>
                          <a:pt x="696" y="16"/>
                        </a:lnTo>
                        <a:lnTo>
                          <a:pt x="694" y="12"/>
                        </a:lnTo>
                        <a:lnTo>
                          <a:pt x="696" y="12"/>
                        </a:lnTo>
                        <a:lnTo>
                          <a:pt x="694" y="12"/>
                        </a:lnTo>
                        <a:lnTo>
                          <a:pt x="690" y="16"/>
                        </a:lnTo>
                        <a:lnTo>
                          <a:pt x="686" y="18"/>
                        </a:lnTo>
                        <a:lnTo>
                          <a:pt x="686" y="20"/>
                        </a:lnTo>
                        <a:lnTo>
                          <a:pt x="690" y="18"/>
                        </a:lnTo>
                        <a:lnTo>
                          <a:pt x="690" y="24"/>
                        </a:lnTo>
                        <a:lnTo>
                          <a:pt x="696" y="24"/>
                        </a:lnTo>
                        <a:lnTo>
                          <a:pt x="700" y="28"/>
                        </a:lnTo>
                        <a:lnTo>
                          <a:pt x="694" y="28"/>
                        </a:lnTo>
                        <a:lnTo>
                          <a:pt x="686" y="26"/>
                        </a:lnTo>
                        <a:lnTo>
                          <a:pt x="686" y="20"/>
                        </a:lnTo>
                        <a:lnTo>
                          <a:pt x="678" y="24"/>
                        </a:lnTo>
                        <a:lnTo>
                          <a:pt x="666" y="24"/>
                        </a:lnTo>
                        <a:lnTo>
                          <a:pt x="666" y="20"/>
                        </a:lnTo>
                        <a:lnTo>
                          <a:pt x="666" y="18"/>
                        </a:lnTo>
                        <a:lnTo>
                          <a:pt x="664" y="18"/>
                        </a:lnTo>
                        <a:lnTo>
                          <a:pt x="660" y="30"/>
                        </a:lnTo>
                        <a:lnTo>
                          <a:pt x="650" y="30"/>
                        </a:lnTo>
                        <a:lnTo>
                          <a:pt x="654" y="28"/>
                        </a:lnTo>
                        <a:lnTo>
                          <a:pt x="650" y="28"/>
                        </a:lnTo>
                        <a:lnTo>
                          <a:pt x="646" y="26"/>
                        </a:lnTo>
                        <a:lnTo>
                          <a:pt x="646" y="34"/>
                        </a:lnTo>
                        <a:lnTo>
                          <a:pt x="620" y="26"/>
                        </a:lnTo>
                        <a:lnTo>
                          <a:pt x="622" y="42"/>
                        </a:lnTo>
                        <a:lnTo>
                          <a:pt x="620" y="42"/>
                        </a:lnTo>
                        <a:lnTo>
                          <a:pt x="614" y="38"/>
                        </a:lnTo>
                        <a:lnTo>
                          <a:pt x="614" y="46"/>
                        </a:lnTo>
                        <a:lnTo>
                          <a:pt x="610" y="38"/>
                        </a:lnTo>
                        <a:lnTo>
                          <a:pt x="604" y="34"/>
                        </a:lnTo>
                        <a:lnTo>
                          <a:pt x="596" y="30"/>
                        </a:lnTo>
                        <a:lnTo>
                          <a:pt x="586" y="30"/>
                        </a:lnTo>
                        <a:lnTo>
                          <a:pt x="578" y="26"/>
                        </a:lnTo>
                        <a:lnTo>
                          <a:pt x="574" y="20"/>
                        </a:lnTo>
                        <a:lnTo>
                          <a:pt x="560" y="20"/>
                        </a:lnTo>
                        <a:lnTo>
                          <a:pt x="560" y="26"/>
                        </a:lnTo>
                        <a:lnTo>
                          <a:pt x="564" y="26"/>
                        </a:lnTo>
                        <a:lnTo>
                          <a:pt x="566" y="28"/>
                        </a:lnTo>
                        <a:lnTo>
                          <a:pt x="566" y="34"/>
                        </a:lnTo>
                        <a:lnTo>
                          <a:pt x="540" y="34"/>
                        </a:lnTo>
                        <a:lnTo>
                          <a:pt x="542" y="36"/>
                        </a:lnTo>
                        <a:lnTo>
                          <a:pt x="542" y="42"/>
                        </a:lnTo>
                        <a:lnTo>
                          <a:pt x="546" y="42"/>
                        </a:lnTo>
                        <a:lnTo>
                          <a:pt x="548" y="42"/>
                        </a:lnTo>
                        <a:lnTo>
                          <a:pt x="550" y="38"/>
                        </a:lnTo>
                        <a:lnTo>
                          <a:pt x="556" y="44"/>
                        </a:lnTo>
                        <a:lnTo>
                          <a:pt x="566" y="44"/>
                        </a:lnTo>
                        <a:lnTo>
                          <a:pt x="582" y="42"/>
                        </a:lnTo>
                        <a:lnTo>
                          <a:pt x="574" y="54"/>
                        </a:lnTo>
                        <a:lnTo>
                          <a:pt x="574" y="46"/>
                        </a:lnTo>
                        <a:lnTo>
                          <a:pt x="566" y="48"/>
                        </a:lnTo>
                        <a:lnTo>
                          <a:pt x="560" y="52"/>
                        </a:lnTo>
                        <a:lnTo>
                          <a:pt x="556" y="46"/>
                        </a:lnTo>
                        <a:lnTo>
                          <a:pt x="548" y="44"/>
                        </a:lnTo>
                        <a:lnTo>
                          <a:pt x="546" y="46"/>
                        </a:lnTo>
                        <a:lnTo>
                          <a:pt x="548" y="48"/>
                        </a:lnTo>
                        <a:lnTo>
                          <a:pt x="548" y="52"/>
                        </a:lnTo>
                        <a:lnTo>
                          <a:pt x="546" y="54"/>
                        </a:lnTo>
                        <a:lnTo>
                          <a:pt x="536" y="42"/>
                        </a:lnTo>
                        <a:lnTo>
                          <a:pt x="530" y="38"/>
                        </a:lnTo>
                        <a:lnTo>
                          <a:pt x="522" y="42"/>
                        </a:lnTo>
                        <a:lnTo>
                          <a:pt x="514" y="48"/>
                        </a:lnTo>
                        <a:lnTo>
                          <a:pt x="512" y="54"/>
                        </a:lnTo>
                        <a:lnTo>
                          <a:pt x="510" y="54"/>
                        </a:lnTo>
                        <a:lnTo>
                          <a:pt x="502" y="52"/>
                        </a:lnTo>
                        <a:lnTo>
                          <a:pt x="494" y="52"/>
                        </a:lnTo>
                        <a:lnTo>
                          <a:pt x="486" y="52"/>
                        </a:lnTo>
                        <a:lnTo>
                          <a:pt x="478" y="54"/>
                        </a:lnTo>
                        <a:lnTo>
                          <a:pt x="478" y="56"/>
                        </a:lnTo>
                        <a:lnTo>
                          <a:pt x="500" y="54"/>
                        </a:lnTo>
                        <a:lnTo>
                          <a:pt x="486" y="60"/>
                        </a:lnTo>
                        <a:lnTo>
                          <a:pt x="486" y="62"/>
                        </a:lnTo>
                        <a:lnTo>
                          <a:pt x="492" y="62"/>
                        </a:lnTo>
                        <a:lnTo>
                          <a:pt x="520" y="60"/>
                        </a:lnTo>
                        <a:lnTo>
                          <a:pt x="490" y="66"/>
                        </a:lnTo>
                        <a:lnTo>
                          <a:pt x="486" y="72"/>
                        </a:lnTo>
                        <a:lnTo>
                          <a:pt x="508" y="66"/>
                        </a:lnTo>
                        <a:lnTo>
                          <a:pt x="528" y="64"/>
                        </a:lnTo>
                        <a:lnTo>
                          <a:pt x="522" y="70"/>
                        </a:lnTo>
                        <a:lnTo>
                          <a:pt x="512" y="70"/>
                        </a:lnTo>
                        <a:lnTo>
                          <a:pt x="504" y="72"/>
                        </a:lnTo>
                        <a:lnTo>
                          <a:pt x="496" y="74"/>
                        </a:lnTo>
                        <a:lnTo>
                          <a:pt x="494" y="80"/>
                        </a:lnTo>
                        <a:lnTo>
                          <a:pt x="518" y="78"/>
                        </a:lnTo>
                        <a:lnTo>
                          <a:pt x="540" y="78"/>
                        </a:lnTo>
                        <a:lnTo>
                          <a:pt x="542" y="80"/>
                        </a:lnTo>
                        <a:lnTo>
                          <a:pt x="542" y="82"/>
                        </a:lnTo>
                        <a:lnTo>
                          <a:pt x="548" y="82"/>
                        </a:lnTo>
                        <a:lnTo>
                          <a:pt x="550" y="78"/>
                        </a:lnTo>
                        <a:lnTo>
                          <a:pt x="554" y="78"/>
                        </a:lnTo>
                        <a:lnTo>
                          <a:pt x="556" y="74"/>
                        </a:lnTo>
                        <a:lnTo>
                          <a:pt x="556" y="84"/>
                        </a:lnTo>
                        <a:lnTo>
                          <a:pt x="576" y="88"/>
                        </a:lnTo>
                        <a:lnTo>
                          <a:pt x="578" y="88"/>
                        </a:lnTo>
                        <a:lnTo>
                          <a:pt x="582" y="80"/>
                        </a:lnTo>
                        <a:lnTo>
                          <a:pt x="586" y="80"/>
                        </a:lnTo>
                        <a:lnTo>
                          <a:pt x="586" y="78"/>
                        </a:lnTo>
                        <a:lnTo>
                          <a:pt x="586" y="72"/>
                        </a:lnTo>
                        <a:lnTo>
                          <a:pt x="590" y="78"/>
                        </a:lnTo>
                        <a:lnTo>
                          <a:pt x="592" y="80"/>
                        </a:lnTo>
                        <a:lnTo>
                          <a:pt x="596" y="80"/>
                        </a:lnTo>
                        <a:lnTo>
                          <a:pt x="604" y="80"/>
                        </a:lnTo>
                        <a:lnTo>
                          <a:pt x="618" y="74"/>
                        </a:lnTo>
                        <a:lnTo>
                          <a:pt x="638" y="74"/>
                        </a:lnTo>
                        <a:lnTo>
                          <a:pt x="660" y="72"/>
                        </a:lnTo>
                        <a:lnTo>
                          <a:pt x="676" y="70"/>
                        </a:lnTo>
                        <a:lnTo>
                          <a:pt x="696" y="64"/>
                        </a:lnTo>
                        <a:lnTo>
                          <a:pt x="692" y="66"/>
                        </a:lnTo>
                        <a:lnTo>
                          <a:pt x="686" y="66"/>
                        </a:lnTo>
                        <a:lnTo>
                          <a:pt x="686" y="72"/>
                        </a:lnTo>
                        <a:lnTo>
                          <a:pt x="702" y="72"/>
                        </a:lnTo>
                        <a:lnTo>
                          <a:pt x="684" y="74"/>
                        </a:lnTo>
                        <a:lnTo>
                          <a:pt x="666" y="78"/>
                        </a:lnTo>
                        <a:lnTo>
                          <a:pt x="664" y="82"/>
                        </a:lnTo>
                        <a:lnTo>
                          <a:pt x="678" y="82"/>
                        </a:lnTo>
                        <a:lnTo>
                          <a:pt x="690" y="80"/>
                        </a:lnTo>
                        <a:lnTo>
                          <a:pt x="684" y="82"/>
                        </a:lnTo>
                        <a:lnTo>
                          <a:pt x="678" y="88"/>
                        </a:lnTo>
                        <a:lnTo>
                          <a:pt x="672" y="88"/>
                        </a:lnTo>
                        <a:lnTo>
                          <a:pt x="664" y="88"/>
                        </a:lnTo>
                        <a:lnTo>
                          <a:pt x="648" y="88"/>
                        </a:lnTo>
                        <a:lnTo>
                          <a:pt x="648" y="88"/>
                        </a:lnTo>
                        <a:lnTo>
                          <a:pt x="648" y="88"/>
                        </a:lnTo>
                        <a:close/>
                        <a:moveTo>
                          <a:pt x="904" y="492"/>
                        </a:moveTo>
                        <a:lnTo>
                          <a:pt x="904" y="492"/>
                        </a:lnTo>
                        <a:lnTo>
                          <a:pt x="910" y="492"/>
                        </a:lnTo>
                        <a:lnTo>
                          <a:pt x="910" y="490"/>
                        </a:lnTo>
                        <a:lnTo>
                          <a:pt x="908" y="488"/>
                        </a:lnTo>
                        <a:lnTo>
                          <a:pt x="912" y="488"/>
                        </a:lnTo>
                        <a:lnTo>
                          <a:pt x="920" y="492"/>
                        </a:lnTo>
                        <a:lnTo>
                          <a:pt x="922" y="474"/>
                        </a:lnTo>
                        <a:lnTo>
                          <a:pt x="914" y="470"/>
                        </a:lnTo>
                        <a:lnTo>
                          <a:pt x="918" y="466"/>
                        </a:lnTo>
                        <a:lnTo>
                          <a:pt x="912" y="466"/>
                        </a:lnTo>
                        <a:lnTo>
                          <a:pt x="912" y="464"/>
                        </a:lnTo>
                        <a:lnTo>
                          <a:pt x="910" y="466"/>
                        </a:lnTo>
                        <a:lnTo>
                          <a:pt x="910" y="470"/>
                        </a:lnTo>
                        <a:lnTo>
                          <a:pt x="910" y="472"/>
                        </a:lnTo>
                        <a:lnTo>
                          <a:pt x="904" y="472"/>
                        </a:lnTo>
                        <a:lnTo>
                          <a:pt x="900" y="472"/>
                        </a:lnTo>
                        <a:lnTo>
                          <a:pt x="894" y="478"/>
                        </a:lnTo>
                        <a:lnTo>
                          <a:pt x="900" y="466"/>
                        </a:lnTo>
                        <a:lnTo>
                          <a:pt x="892" y="466"/>
                        </a:lnTo>
                        <a:lnTo>
                          <a:pt x="892" y="474"/>
                        </a:lnTo>
                        <a:lnTo>
                          <a:pt x="892" y="472"/>
                        </a:lnTo>
                        <a:lnTo>
                          <a:pt x="890" y="472"/>
                        </a:lnTo>
                        <a:lnTo>
                          <a:pt x="890" y="470"/>
                        </a:lnTo>
                        <a:lnTo>
                          <a:pt x="882" y="470"/>
                        </a:lnTo>
                        <a:lnTo>
                          <a:pt x="874" y="470"/>
                        </a:lnTo>
                        <a:lnTo>
                          <a:pt x="876" y="464"/>
                        </a:lnTo>
                        <a:lnTo>
                          <a:pt x="880" y="462"/>
                        </a:lnTo>
                        <a:lnTo>
                          <a:pt x="876" y="456"/>
                        </a:lnTo>
                        <a:lnTo>
                          <a:pt x="874" y="454"/>
                        </a:lnTo>
                        <a:lnTo>
                          <a:pt x="872" y="454"/>
                        </a:lnTo>
                        <a:lnTo>
                          <a:pt x="872" y="460"/>
                        </a:lnTo>
                        <a:lnTo>
                          <a:pt x="866" y="460"/>
                        </a:lnTo>
                        <a:lnTo>
                          <a:pt x="868" y="448"/>
                        </a:lnTo>
                        <a:lnTo>
                          <a:pt x="862" y="448"/>
                        </a:lnTo>
                        <a:lnTo>
                          <a:pt x="862" y="456"/>
                        </a:lnTo>
                        <a:lnTo>
                          <a:pt x="858" y="454"/>
                        </a:lnTo>
                        <a:lnTo>
                          <a:pt x="856" y="454"/>
                        </a:lnTo>
                        <a:lnTo>
                          <a:pt x="856" y="452"/>
                        </a:lnTo>
                        <a:lnTo>
                          <a:pt x="854" y="452"/>
                        </a:lnTo>
                        <a:lnTo>
                          <a:pt x="854" y="456"/>
                        </a:lnTo>
                        <a:lnTo>
                          <a:pt x="848" y="456"/>
                        </a:lnTo>
                        <a:lnTo>
                          <a:pt x="844" y="460"/>
                        </a:lnTo>
                        <a:lnTo>
                          <a:pt x="846" y="448"/>
                        </a:lnTo>
                        <a:lnTo>
                          <a:pt x="844" y="448"/>
                        </a:lnTo>
                        <a:lnTo>
                          <a:pt x="838" y="448"/>
                        </a:lnTo>
                        <a:lnTo>
                          <a:pt x="836" y="438"/>
                        </a:lnTo>
                        <a:lnTo>
                          <a:pt x="832" y="438"/>
                        </a:lnTo>
                        <a:lnTo>
                          <a:pt x="828" y="438"/>
                        </a:lnTo>
                        <a:lnTo>
                          <a:pt x="818" y="436"/>
                        </a:lnTo>
                        <a:lnTo>
                          <a:pt x="812" y="428"/>
                        </a:lnTo>
                        <a:lnTo>
                          <a:pt x="822" y="426"/>
                        </a:lnTo>
                        <a:lnTo>
                          <a:pt x="822" y="424"/>
                        </a:lnTo>
                        <a:lnTo>
                          <a:pt x="826" y="420"/>
                        </a:lnTo>
                        <a:lnTo>
                          <a:pt x="820" y="412"/>
                        </a:lnTo>
                        <a:lnTo>
                          <a:pt x="836" y="412"/>
                        </a:lnTo>
                        <a:lnTo>
                          <a:pt x="830" y="408"/>
                        </a:lnTo>
                        <a:lnTo>
                          <a:pt x="822" y="402"/>
                        </a:lnTo>
                        <a:lnTo>
                          <a:pt x="820" y="406"/>
                        </a:lnTo>
                        <a:lnTo>
                          <a:pt x="818" y="406"/>
                        </a:lnTo>
                        <a:lnTo>
                          <a:pt x="812" y="400"/>
                        </a:lnTo>
                        <a:lnTo>
                          <a:pt x="818" y="400"/>
                        </a:lnTo>
                        <a:lnTo>
                          <a:pt x="820" y="398"/>
                        </a:lnTo>
                        <a:lnTo>
                          <a:pt x="826" y="396"/>
                        </a:lnTo>
                        <a:lnTo>
                          <a:pt x="828" y="396"/>
                        </a:lnTo>
                        <a:lnTo>
                          <a:pt x="828" y="390"/>
                        </a:lnTo>
                        <a:lnTo>
                          <a:pt x="828" y="384"/>
                        </a:lnTo>
                        <a:lnTo>
                          <a:pt x="826" y="388"/>
                        </a:lnTo>
                        <a:lnTo>
                          <a:pt x="826" y="382"/>
                        </a:lnTo>
                        <a:lnTo>
                          <a:pt x="822" y="382"/>
                        </a:lnTo>
                        <a:lnTo>
                          <a:pt x="820" y="380"/>
                        </a:lnTo>
                        <a:lnTo>
                          <a:pt x="818" y="388"/>
                        </a:lnTo>
                        <a:lnTo>
                          <a:pt x="812" y="390"/>
                        </a:lnTo>
                        <a:lnTo>
                          <a:pt x="810" y="390"/>
                        </a:lnTo>
                        <a:lnTo>
                          <a:pt x="810" y="384"/>
                        </a:lnTo>
                        <a:lnTo>
                          <a:pt x="808" y="384"/>
                        </a:lnTo>
                        <a:lnTo>
                          <a:pt x="808" y="382"/>
                        </a:lnTo>
                        <a:lnTo>
                          <a:pt x="810" y="378"/>
                        </a:lnTo>
                        <a:lnTo>
                          <a:pt x="812" y="378"/>
                        </a:lnTo>
                        <a:lnTo>
                          <a:pt x="812" y="380"/>
                        </a:lnTo>
                        <a:lnTo>
                          <a:pt x="814" y="380"/>
                        </a:lnTo>
                        <a:lnTo>
                          <a:pt x="814" y="374"/>
                        </a:lnTo>
                        <a:lnTo>
                          <a:pt x="810" y="374"/>
                        </a:lnTo>
                        <a:lnTo>
                          <a:pt x="808" y="374"/>
                        </a:lnTo>
                        <a:lnTo>
                          <a:pt x="804" y="372"/>
                        </a:lnTo>
                        <a:lnTo>
                          <a:pt x="804" y="370"/>
                        </a:lnTo>
                        <a:lnTo>
                          <a:pt x="802" y="370"/>
                        </a:lnTo>
                        <a:lnTo>
                          <a:pt x="800" y="370"/>
                        </a:lnTo>
                        <a:lnTo>
                          <a:pt x="796" y="372"/>
                        </a:lnTo>
                        <a:lnTo>
                          <a:pt x="794" y="372"/>
                        </a:lnTo>
                        <a:lnTo>
                          <a:pt x="792" y="372"/>
                        </a:lnTo>
                        <a:lnTo>
                          <a:pt x="794" y="370"/>
                        </a:lnTo>
                        <a:lnTo>
                          <a:pt x="786" y="366"/>
                        </a:lnTo>
                        <a:lnTo>
                          <a:pt x="784" y="364"/>
                        </a:lnTo>
                        <a:lnTo>
                          <a:pt x="782" y="364"/>
                        </a:lnTo>
                        <a:lnTo>
                          <a:pt x="782" y="362"/>
                        </a:lnTo>
                        <a:lnTo>
                          <a:pt x="778" y="360"/>
                        </a:lnTo>
                        <a:lnTo>
                          <a:pt x="778" y="366"/>
                        </a:lnTo>
                        <a:lnTo>
                          <a:pt x="774" y="366"/>
                        </a:lnTo>
                        <a:lnTo>
                          <a:pt x="768" y="366"/>
                        </a:lnTo>
                        <a:lnTo>
                          <a:pt x="772" y="362"/>
                        </a:lnTo>
                        <a:lnTo>
                          <a:pt x="774" y="362"/>
                        </a:lnTo>
                        <a:lnTo>
                          <a:pt x="776" y="362"/>
                        </a:lnTo>
                        <a:lnTo>
                          <a:pt x="776" y="356"/>
                        </a:lnTo>
                        <a:lnTo>
                          <a:pt x="766" y="354"/>
                        </a:lnTo>
                        <a:lnTo>
                          <a:pt x="768" y="354"/>
                        </a:lnTo>
                        <a:lnTo>
                          <a:pt x="766" y="352"/>
                        </a:lnTo>
                        <a:lnTo>
                          <a:pt x="764" y="352"/>
                        </a:lnTo>
                        <a:lnTo>
                          <a:pt x="758" y="352"/>
                        </a:lnTo>
                        <a:lnTo>
                          <a:pt x="756" y="360"/>
                        </a:lnTo>
                        <a:lnTo>
                          <a:pt x="754" y="360"/>
                        </a:lnTo>
                        <a:lnTo>
                          <a:pt x="748" y="360"/>
                        </a:lnTo>
                        <a:lnTo>
                          <a:pt x="748" y="352"/>
                        </a:lnTo>
                        <a:lnTo>
                          <a:pt x="748" y="348"/>
                        </a:lnTo>
                        <a:lnTo>
                          <a:pt x="746" y="352"/>
                        </a:lnTo>
                        <a:lnTo>
                          <a:pt x="738" y="360"/>
                        </a:lnTo>
                        <a:lnTo>
                          <a:pt x="736" y="352"/>
                        </a:lnTo>
                        <a:lnTo>
                          <a:pt x="736" y="346"/>
                        </a:lnTo>
                        <a:lnTo>
                          <a:pt x="740" y="346"/>
                        </a:lnTo>
                        <a:lnTo>
                          <a:pt x="740" y="342"/>
                        </a:lnTo>
                        <a:lnTo>
                          <a:pt x="744" y="336"/>
                        </a:lnTo>
                        <a:lnTo>
                          <a:pt x="732" y="334"/>
                        </a:lnTo>
                        <a:lnTo>
                          <a:pt x="736" y="330"/>
                        </a:lnTo>
                        <a:lnTo>
                          <a:pt x="736" y="328"/>
                        </a:lnTo>
                        <a:lnTo>
                          <a:pt x="736" y="326"/>
                        </a:lnTo>
                        <a:lnTo>
                          <a:pt x="732" y="324"/>
                        </a:lnTo>
                        <a:lnTo>
                          <a:pt x="732" y="318"/>
                        </a:lnTo>
                        <a:lnTo>
                          <a:pt x="726" y="318"/>
                        </a:lnTo>
                        <a:lnTo>
                          <a:pt x="720" y="320"/>
                        </a:lnTo>
                        <a:lnTo>
                          <a:pt x="714" y="324"/>
                        </a:lnTo>
                        <a:lnTo>
                          <a:pt x="710" y="324"/>
                        </a:lnTo>
                        <a:lnTo>
                          <a:pt x="704" y="318"/>
                        </a:lnTo>
                        <a:lnTo>
                          <a:pt x="690" y="316"/>
                        </a:lnTo>
                        <a:lnTo>
                          <a:pt x="668" y="312"/>
                        </a:lnTo>
                        <a:lnTo>
                          <a:pt x="672" y="308"/>
                        </a:lnTo>
                        <a:lnTo>
                          <a:pt x="684" y="306"/>
                        </a:lnTo>
                        <a:lnTo>
                          <a:pt x="690" y="302"/>
                        </a:lnTo>
                        <a:lnTo>
                          <a:pt x="692" y="300"/>
                        </a:lnTo>
                        <a:lnTo>
                          <a:pt x="692" y="298"/>
                        </a:lnTo>
                        <a:lnTo>
                          <a:pt x="682" y="284"/>
                        </a:lnTo>
                        <a:lnTo>
                          <a:pt x="678" y="282"/>
                        </a:lnTo>
                        <a:lnTo>
                          <a:pt x="674" y="280"/>
                        </a:lnTo>
                        <a:lnTo>
                          <a:pt x="660" y="284"/>
                        </a:lnTo>
                        <a:lnTo>
                          <a:pt x="658" y="284"/>
                        </a:lnTo>
                        <a:lnTo>
                          <a:pt x="656" y="284"/>
                        </a:lnTo>
                        <a:lnTo>
                          <a:pt x="654" y="282"/>
                        </a:lnTo>
                        <a:lnTo>
                          <a:pt x="646" y="280"/>
                        </a:lnTo>
                        <a:lnTo>
                          <a:pt x="640" y="282"/>
                        </a:lnTo>
                        <a:lnTo>
                          <a:pt x="630" y="288"/>
                        </a:lnTo>
                        <a:lnTo>
                          <a:pt x="630" y="292"/>
                        </a:lnTo>
                        <a:lnTo>
                          <a:pt x="628" y="290"/>
                        </a:lnTo>
                        <a:lnTo>
                          <a:pt x="628" y="284"/>
                        </a:lnTo>
                        <a:lnTo>
                          <a:pt x="614" y="282"/>
                        </a:lnTo>
                        <a:lnTo>
                          <a:pt x="602" y="284"/>
                        </a:lnTo>
                        <a:lnTo>
                          <a:pt x="578" y="298"/>
                        </a:lnTo>
                        <a:lnTo>
                          <a:pt x="582" y="300"/>
                        </a:lnTo>
                        <a:lnTo>
                          <a:pt x="578" y="300"/>
                        </a:lnTo>
                        <a:lnTo>
                          <a:pt x="582" y="306"/>
                        </a:lnTo>
                        <a:lnTo>
                          <a:pt x="578" y="306"/>
                        </a:lnTo>
                        <a:lnTo>
                          <a:pt x="576" y="306"/>
                        </a:lnTo>
                        <a:lnTo>
                          <a:pt x="576" y="302"/>
                        </a:lnTo>
                        <a:lnTo>
                          <a:pt x="568" y="308"/>
                        </a:lnTo>
                        <a:lnTo>
                          <a:pt x="568" y="316"/>
                        </a:lnTo>
                        <a:lnTo>
                          <a:pt x="572" y="318"/>
                        </a:lnTo>
                        <a:lnTo>
                          <a:pt x="572" y="320"/>
                        </a:lnTo>
                        <a:lnTo>
                          <a:pt x="576" y="320"/>
                        </a:lnTo>
                        <a:lnTo>
                          <a:pt x="584" y="320"/>
                        </a:lnTo>
                        <a:lnTo>
                          <a:pt x="584" y="330"/>
                        </a:lnTo>
                        <a:lnTo>
                          <a:pt x="582" y="328"/>
                        </a:lnTo>
                        <a:lnTo>
                          <a:pt x="578" y="326"/>
                        </a:lnTo>
                        <a:lnTo>
                          <a:pt x="574" y="326"/>
                        </a:lnTo>
                        <a:lnTo>
                          <a:pt x="568" y="326"/>
                        </a:lnTo>
                        <a:lnTo>
                          <a:pt x="568" y="328"/>
                        </a:lnTo>
                        <a:lnTo>
                          <a:pt x="566" y="330"/>
                        </a:lnTo>
                        <a:lnTo>
                          <a:pt x="568" y="334"/>
                        </a:lnTo>
                        <a:lnTo>
                          <a:pt x="574" y="336"/>
                        </a:lnTo>
                        <a:lnTo>
                          <a:pt x="578" y="336"/>
                        </a:lnTo>
                        <a:lnTo>
                          <a:pt x="578" y="342"/>
                        </a:lnTo>
                        <a:lnTo>
                          <a:pt x="576" y="344"/>
                        </a:lnTo>
                        <a:lnTo>
                          <a:pt x="576" y="348"/>
                        </a:lnTo>
                        <a:lnTo>
                          <a:pt x="576" y="354"/>
                        </a:lnTo>
                        <a:lnTo>
                          <a:pt x="576" y="356"/>
                        </a:lnTo>
                        <a:lnTo>
                          <a:pt x="574" y="354"/>
                        </a:lnTo>
                        <a:lnTo>
                          <a:pt x="572" y="352"/>
                        </a:lnTo>
                        <a:lnTo>
                          <a:pt x="564" y="354"/>
                        </a:lnTo>
                        <a:lnTo>
                          <a:pt x="556" y="354"/>
                        </a:lnTo>
                        <a:lnTo>
                          <a:pt x="568" y="348"/>
                        </a:lnTo>
                        <a:lnTo>
                          <a:pt x="566" y="342"/>
                        </a:lnTo>
                        <a:lnTo>
                          <a:pt x="560" y="338"/>
                        </a:lnTo>
                        <a:lnTo>
                          <a:pt x="556" y="336"/>
                        </a:lnTo>
                        <a:lnTo>
                          <a:pt x="556" y="328"/>
                        </a:lnTo>
                        <a:lnTo>
                          <a:pt x="556" y="312"/>
                        </a:lnTo>
                        <a:lnTo>
                          <a:pt x="558" y="302"/>
                        </a:lnTo>
                        <a:lnTo>
                          <a:pt x="564" y="296"/>
                        </a:lnTo>
                        <a:lnTo>
                          <a:pt x="572" y="292"/>
                        </a:lnTo>
                        <a:lnTo>
                          <a:pt x="576" y="290"/>
                        </a:lnTo>
                        <a:lnTo>
                          <a:pt x="592" y="288"/>
                        </a:lnTo>
                        <a:lnTo>
                          <a:pt x="592" y="282"/>
                        </a:lnTo>
                        <a:lnTo>
                          <a:pt x="586" y="282"/>
                        </a:lnTo>
                        <a:lnTo>
                          <a:pt x="556" y="282"/>
                        </a:lnTo>
                        <a:lnTo>
                          <a:pt x="522" y="290"/>
                        </a:lnTo>
                        <a:lnTo>
                          <a:pt x="522" y="298"/>
                        </a:lnTo>
                        <a:lnTo>
                          <a:pt x="518" y="300"/>
                        </a:lnTo>
                        <a:lnTo>
                          <a:pt x="518" y="306"/>
                        </a:lnTo>
                        <a:lnTo>
                          <a:pt x="518" y="310"/>
                        </a:lnTo>
                        <a:lnTo>
                          <a:pt x="510" y="316"/>
                        </a:lnTo>
                        <a:lnTo>
                          <a:pt x="508" y="328"/>
                        </a:lnTo>
                        <a:lnTo>
                          <a:pt x="502" y="342"/>
                        </a:lnTo>
                        <a:lnTo>
                          <a:pt x="508" y="344"/>
                        </a:lnTo>
                        <a:lnTo>
                          <a:pt x="510" y="346"/>
                        </a:lnTo>
                        <a:lnTo>
                          <a:pt x="510" y="348"/>
                        </a:lnTo>
                        <a:lnTo>
                          <a:pt x="508" y="352"/>
                        </a:lnTo>
                        <a:lnTo>
                          <a:pt x="520" y="356"/>
                        </a:lnTo>
                        <a:lnTo>
                          <a:pt x="538" y="356"/>
                        </a:lnTo>
                        <a:lnTo>
                          <a:pt x="538" y="362"/>
                        </a:lnTo>
                        <a:lnTo>
                          <a:pt x="530" y="362"/>
                        </a:lnTo>
                        <a:lnTo>
                          <a:pt x="524" y="360"/>
                        </a:lnTo>
                        <a:lnTo>
                          <a:pt x="532" y="370"/>
                        </a:lnTo>
                        <a:lnTo>
                          <a:pt x="540" y="374"/>
                        </a:lnTo>
                        <a:lnTo>
                          <a:pt x="538" y="374"/>
                        </a:lnTo>
                        <a:lnTo>
                          <a:pt x="538" y="378"/>
                        </a:lnTo>
                        <a:lnTo>
                          <a:pt x="540" y="380"/>
                        </a:lnTo>
                        <a:lnTo>
                          <a:pt x="542" y="380"/>
                        </a:lnTo>
                        <a:lnTo>
                          <a:pt x="546" y="378"/>
                        </a:lnTo>
                        <a:lnTo>
                          <a:pt x="546" y="372"/>
                        </a:lnTo>
                        <a:lnTo>
                          <a:pt x="550" y="372"/>
                        </a:lnTo>
                        <a:lnTo>
                          <a:pt x="558" y="380"/>
                        </a:lnTo>
                        <a:lnTo>
                          <a:pt x="564" y="388"/>
                        </a:lnTo>
                        <a:lnTo>
                          <a:pt x="574" y="388"/>
                        </a:lnTo>
                        <a:lnTo>
                          <a:pt x="574" y="384"/>
                        </a:lnTo>
                        <a:lnTo>
                          <a:pt x="576" y="384"/>
                        </a:lnTo>
                        <a:lnTo>
                          <a:pt x="578" y="388"/>
                        </a:lnTo>
                        <a:lnTo>
                          <a:pt x="586" y="390"/>
                        </a:lnTo>
                        <a:lnTo>
                          <a:pt x="594" y="390"/>
                        </a:lnTo>
                        <a:lnTo>
                          <a:pt x="610" y="388"/>
                        </a:lnTo>
                        <a:lnTo>
                          <a:pt x="610" y="392"/>
                        </a:lnTo>
                        <a:lnTo>
                          <a:pt x="620" y="396"/>
                        </a:lnTo>
                        <a:lnTo>
                          <a:pt x="628" y="396"/>
                        </a:lnTo>
                        <a:lnTo>
                          <a:pt x="620" y="388"/>
                        </a:lnTo>
                        <a:lnTo>
                          <a:pt x="620" y="382"/>
                        </a:lnTo>
                        <a:lnTo>
                          <a:pt x="622" y="382"/>
                        </a:lnTo>
                        <a:lnTo>
                          <a:pt x="628" y="388"/>
                        </a:lnTo>
                        <a:lnTo>
                          <a:pt x="646" y="400"/>
                        </a:lnTo>
                        <a:lnTo>
                          <a:pt x="642" y="396"/>
                        </a:lnTo>
                        <a:lnTo>
                          <a:pt x="646" y="392"/>
                        </a:lnTo>
                        <a:lnTo>
                          <a:pt x="638" y="388"/>
                        </a:lnTo>
                        <a:lnTo>
                          <a:pt x="636" y="384"/>
                        </a:lnTo>
                        <a:lnTo>
                          <a:pt x="632" y="382"/>
                        </a:lnTo>
                        <a:lnTo>
                          <a:pt x="648" y="382"/>
                        </a:lnTo>
                        <a:lnTo>
                          <a:pt x="660" y="390"/>
                        </a:lnTo>
                        <a:lnTo>
                          <a:pt x="666" y="390"/>
                        </a:lnTo>
                        <a:lnTo>
                          <a:pt x="674" y="388"/>
                        </a:lnTo>
                        <a:lnTo>
                          <a:pt x="672" y="378"/>
                        </a:lnTo>
                        <a:lnTo>
                          <a:pt x="668" y="378"/>
                        </a:lnTo>
                        <a:lnTo>
                          <a:pt x="668" y="380"/>
                        </a:lnTo>
                        <a:lnTo>
                          <a:pt x="666" y="382"/>
                        </a:lnTo>
                        <a:lnTo>
                          <a:pt x="666" y="380"/>
                        </a:lnTo>
                        <a:lnTo>
                          <a:pt x="664" y="378"/>
                        </a:lnTo>
                        <a:lnTo>
                          <a:pt x="674" y="372"/>
                        </a:lnTo>
                        <a:lnTo>
                          <a:pt x="676" y="378"/>
                        </a:lnTo>
                        <a:lnTo>
                          <a:pt x="678" y="384"/>
                        </a:lnTo>
                        <a:lnTo>
                          <a:pt x="682" y="382"/>
                        </a:lnTo>
                        <a:lnTo>
                          <a:pt x="678" y="380"/>
                        </a:lnTo>
                        <a:lnTo>
                          <a:pt x="684" y="380"/>
                        </a:lnTo>
                        <a:lnTo>
                          <a:pt x="690" y="398"/>
                        </a:lnTo>
                        <a:lnTo>
                          <a:pt x="692" y="396"/>
                        </a:lnTo>
                        <a:lnTo>
                          <a:pt x="692" y="390"/>
                        </a:lnTo>
                        <a:lnTo>
                          <a:pt x="694" y="390"/>
                        </a:lnTo>
                        <a:lnTo>
                          <a:pt x="696" y="390"/>
                        </a:lnTo>
                        <a:lnTo>
                          <a:pt x="700" y="388"/>
                        </a:lnTo>
                        <a:lnTo>
                          <a:pt x="702" y="392"/>
                        </a:lnTo>
                        <a:lnTo>
                          <a:pt x="708" y="396"/>
                        </a:lnTo>
                        <a:lnTo>
                          <a:pt x="704" y="398"/>
                        </a:lnTo>
                        <a:lnTo>
                          <a:pt x="704" y="402"/>
                        </a:lnTo>
                        <a:lnTo>
                          <a:pt x="714" y="396"/>
                        </a:lnTo>
                        <a:lnTo>
                          <a:pt x="718" y="398"/>
                        </a:lnTo>
                        <a:lnTo>
                          <a:pt x="714" y="408"/>
                        </a:lnTo>
                        <a:lnTo>
                          <a:pt x="722" y="412"/>
                        </a:lnTo>
                        <a:lnTo>
                          <a:pt x="714" y="416"/>
                        </a:lnTo>
                        <a:lnTo>
                          <a:pt x="714" y="420"/>
                        </a:lnTo>
                        <a:lnTo>
                          <a:pt x="712" y="424"/>
                        </a:lnTo>
                        <a:lnTo>
                          <a:pt x="714" y="426"/>
                        </a:lnTo>
                        <a:lnTo>
                          <a:pt x="720" y="426"/>
                        </a:lnTo>
                        <a:lnTo>
                          <a:pt x="720" y="428"/>
                        </a:lnTo>
                        <a:lnTo>
                          <a:pt x="720" y="430"/>
                        </a:lnTo>
                        <a:lnTo>
                          <a:pt x="720" y="434"/>
                        </a:lnTo>
                        <a:lnTo>
                          <a:pt x="732" y="426"/>
                        </a:lnTo>
                        <a:lnTo>
                          <a:pt x="740" y="420"/>
                        </a:lnTo>
                        <a:lnTo>
                          <a:pt x="740" y="418"/>
                        </a:lnTo>
                        <a:lnTo>
                          <a:pt x="744" y="418"/>
                        </a:lnTo>
                        <a:lnTo>
                          <a:pt x="744" y="420"/>
                        </a:lnTo>
                        <a:lnTo>
                          <a:pt x="746" y="420"/>
                        </a:lnTo>
                        <a:lnTo>
                          <a:pt x="744" y="434"/>
                        </a:lnTo>
                        <a:lnTo>
                          <a:pt x="744" y="438"/>
                        </a:lnTo>
                        <a:lnTo>
                          <a:pt x="746" y="436"/>
                        </a:lnTo>
                        <a:lnTo>
                          <a:pt x="748" y="436"/>
                        </a:lnTo>
                        <a:lnTo>
                          <a:pt x="748" y="442"/>
                        </a:lnTo>
                        <a:lnTo>
                          <a:pt x="756" y="442"/>
                        </a:lnTo>
                        <a:lnTo>
                          <a:pt x="756" y="446"/>
                        </a:lnTo>
                        <a:lnTo>
                          <a:pt x="754" y="454"/>
                        </a:lnTo>
                        <a:lnTo>
                          <a:pt x="760" y="466"/>
                        </a:lnTo>
                        <a:lnTo>
                          <a:pt x="750" y="466"/>
                        </a:lnTo>
                        <a:lnTo>
                          <a:pt x="754" y="470"/>
                        </a:lnTo>
                        <a:lnTo>
                          <a:pt x="750" y="472"/>
                        </a:lnTo>
                        <a:lnTo>
                          <a:pt x="748" y="478"/>
                        </a:lnTo>
                        <a:lnTo>
                          <a:pt x="758" y="482"/>
                        </a:lnTo>
                        <a:lnTo>
                          <a:pt x="754" y="482"/>
                        </a:lnTo>
                        <a:lnTo>
                          <a:pt x="748" y="482"/>
                        </a:lnTo>
                        <a:lnTo>
                          <a:pt x="744" y="492"/>
                        </a:lnTo>
                        <a:lnTo>
                          <a:pt x="732" y="506"/>
                        </a:lnTo>
                        <a:lnTo>
                          <a:pt x="750" y="526"/>
                        </a:lnTo>
                        <a:lnTo>
                          <a:pt x="718" y="534"/>
                        </a:lnTo>
                        <a:lnTo>
                          <a:pt x="700" y="536"/>
                        </a:lnTo>
                        <a:lnTo>
                          <a:pt x="682" y="536"/>
                        </a:lnTo>
                        <a:lnTo>
                          <a:pt x="682" y="548"/>
                        </a:lnTo>
                        <a:lnTo>
                          <a:pt x="678" y="560"/>
                        </a:lnTo>
                        <a:lnTo>
                          <a:pt x="676" y="556"/>
                        </a:lnTo>
                        <a:lnTo>
                          <a:pt x="676" y="560"/>
                        </a:lnTo>
                        <a:lnTo>
                          <a:pt x="676" y="562"/>
                        </a:lnTo>
                        <a:lnTo>
                          <a:pt x="686" y="566"/>
                        </a:lnTo>
                        <a:lnTo>
                          <a:pt x="694" y="570"/>
                        </a:lnTo>
                        <a:lnTo>
                          <a:pt x="702" y="566"/>
                        </a:lnTo>
                        <a:lnTo>
                          <a:pt x="704" y="564"/>
                        </a:lnTo>
                        <a:lnTo>
                          <a:pt x="708" y="562"/>
                        </a:lnTo>
                        <a:lnTo>
                          <a:pt x="712" y="556"/>
                        </a:lnTo>
                        <a:lnTo>
                          <a:pt x="714" y="556"/>
                        </a:lnTo>
                        <a:lnTo>
                          <a:pt x="726" y="562"/>
                        </a:lnTo>
                        <a:lnTo>
                          <a:pt x="726" y="560"/>
                        </a:lnTo>
                        <a:lnTo>
                          <a:pt x="728" y="556"/>
                        </a:lnTo>
                        <a:lnTo>
                          <a:pt x="718" y="552"/>
                        </a:lnTo>
                        <a:lnTo>
                          <a:pt x="720" y="548"/>
                        </a:lnTo>
                        <a:lnTo>
                          <a:pt x="722" y="548"/>
                        </a:lnTo>
                        <a:lnTo>
                          <a:pt x="722" y="546"/>
                        </a:lnTo>
                        <a:lnTo>
                          <a:pt x="722" y="544"/>
                        </a:lnTo>
                        <a:lnTo>
                          <a:pt x="726" y="544"/>
                        </a:lnTo>
                        <a:lnTo>
                          <a:pt x="728" y="554"/>
                        </a:lnTo>
                        <a:lnTo>
                          <a:pt x="732" y="552"/>
                        </a:lnTo>
                        <a:lnTo>
                          <a:pt x="736" y="548"/>
                        </a:lnTo>
                        <a:lnTo>
                          <a:pt x="740" y="560"/>
                        </a:lnTo>
                        <a:lnTo>
                          <a:pt x="748" y="556"/>
                        </a:lnTo>
                        <a:lnTo>
                          <a:pt x="750" y="562"/>
                        </a:lnTo>
                        <a:lnTo>
                          <a:pt x="750" y="566"/>
                        </a:lnTo>
                        <a:lnTo>
                          <a:pt x="756" y="566"/>
                        </a:lnTo>
                        <a:lnTo>
                          <a:pt x="758" y="578"/>
                        </a:lnTo>
                        <a:lnTo>
                          <a:pt x="764" y="574"/>
                        </a:lnTo>
                        <a:lnTo>
                          <a:pt x="766" y="580"/>
                        </a:lnTo>
                        <a:lnTo>
                          <a:pt x="766" y="578"/>
                        </a:lnTo>
                        <a:lnTo>
                          <a:pt x="766" y="574"/>
                        </a:lnTo>
                        <a:lnTo>
                          <a:pt x="768" y="574"/>
                        </a:lnTo>
                        <a:lnTo>
                          <a:pt x="774" y="578"/>
                        </a:lnTo>
                        <a:lnTo>
                          <a:pt x="774" y="582"/>
                        </a:lnTo>
                        <a:lnTo>
                          <a:pt x="766" y="582"/>
                        </a:lnTo>
                        <a:lnTo>
                          <a:pt x="766" y="588"/>
                        </a:lnTo>
                        <a:lnTo>
                          <a:pt x="772" y="590"/>
                        </a:lnTo>
                        <a:lnTo>
                          <a:pt x="774" y="592"/>
                        </a:lnTo>
                        <a:lnTo>
                          <a:pt x="784" y="590"/>
                        </a:lnTo>
                        <a:lnTo>
                          <a:pt x="794" y="590"/>
                        </a:lnTo>
                        <a:lnTo>
                          <a:pt x="794" y="588"/>
                        </a:lnTo>
                        <a:lnTo>
                          <a:pt x="802" y="588"/>
                        </a:lnTo>
                        <a:lnTo>
                          <a:pt x="814" y="592"/>
                        </a:lnTo>
                        <a:lnTo>
                          <a:pt x="814" y="588"/>
                        </a:lnTo>
                        <a:lnTo>
                          <a:pt x="818" y="588"/>
                        </a:lnTo>
                        <a:lnTo>
                          <a:pt x="820" y="592"/>
                        </a:lnTo>
                        <a:lnTo>
                          <a:pt x="826" y="592"/>
                        </a:lnTo>
                        <a:lnTo>
                          <a:pt x="828" y="590"/>
                        </a:lnTo>
                        <a:lnTo>
                          <a:pt x="832" y="590"/>
                        </a:lnTo>
                        <a:lnTo>
                          <a:pt x="836" y="596"/>
                        </a:lnTo>
                        <a:lnTo>
                          <a:pt x="844" y="596"/>
                        </a:lnTo>
                        <a:lnTo>
                          <a:pt x="854" y="596"/>
                        </a:lnTo>
                        <a:lnTo>
                          <a:pt x="850" y="590"/>
                        </a:lnTo>
                        <a:lnTo>
                          <a:pt x="854" y="584"/>
                        </a:lnTo>
                        <a:lnTo>
                          <a:pt x="846" y="584"/>
                        </a:lnTo>
                        <a:lnTo>
                          <a:pt x="840" y="584"/>
                        </a:lnTo>
                        <a:lnTo>
                          <a:pt x="836" y="578"/>
                        </a:lnTo>
                        <a:lnTo>
                          <a:pt x="830" y="578"/>
                        </a:lnTo>
                        <a:lnTo>
                          <a:pt x="826" y="578"/>
                        </a:lnTo>
                        <a:lnTo>
                          <a:pt x="808" y="564"/>
                        </a:lnTo>
                        <a:lnTo>
                          <a:pt x="808" y="562"/>
                        </a:lnTo>
                        <a:lnTo>
                          <a:pt x="804" y="556"/>
                        </a:lnTo>
                        <a:lnTo>
                          <a:pt x="820" y="562"/>
                        </a:lnTo>
                        <a:lnTo>
                          <a:pt x="822" y="562"/>
                        </a:lnTo>
                        <a:lnTo>
                          <a:pt x="826" y="562"/>
                        </a:lnTo>
                        <a:lnTo>
                          <a:pt x="826" y="560"/>
                        </a:lnTo>
                        <a:lnTo>
                          <a:pt x="826" y="556"/>
                        </a:lnTo>
                        <a:lnTo>
                          <a:pt x="830" y="556"/>
                        </a:lnTo>
                        <a:lnTo>
                          <a:pt x="836" y="562"/>
                        </a:lnTo>
                        <a:lnTo>
                          <a:pt x="846" y="562"/>
                        </a:lnTo>
                        <a:lnTo>
                          <a:pt x="856" y="562"/>
                        </a:lnTo>
                        <a:lnTo>
                          <a:pt x="858" y="566"/>
                        </a:lnTo>
                        <a:lnTo>
                          <a:pt x="862" y="572"/>
                        </a:lnTo>
                        <a:lnTo>
                          <a:pt x="864" y="572"/>
                        </a:lnTo>
                        <a:lnTo>
                          <a:pt x="868" y="572"/>
                        </a:lnTo>
                        <a:lnTo>
                          <a:pt x="854" y="562"/>
                        </a:lnTo>
                        <a:lnTo>
                          <a:pt x="862" y="556"/>
                        </a:lnTo>
                        <a:lnTo>
                          <a:pt x="864" y="556"/>
                        </a:lnTo>
                        <a:lnTo>
                          <a:pt x="862" y="556"/>
                        </a:lnTo>
                        <a:lnTo>
                          <a:pt x="862" y="548"/>
                        </a:lnTo>
                        <a:lnTo>
                          <a:pt x="864" y="548"/>
                        </a:lnTo>
                        <a:lnTo>
                          <a:pt x="868" y="548"/>
                        </a:lnTo>
                        <a:lnTo>
                          <a:pt x="868" y="544"/>
                        </a:lnTo>
                        <a:lnTo>
                          <a:pt x="864" y="542"/>
                        </a:lnTo>
                        <a:lnTo>
                          <a:pt x="864" y="536"/>
                        </a:lnTo>
                        <a:lnTo>
                          <a:pt x="858" y="536"/>
                        </a:lnTo>
                        <a:lnTo>
                          <a:pt x="856" y="542"/>
                        </a:lnTo>
                        <a:lnTo>
                          <a:pt x="836" y="524"/>
                        </a:lnTo>
                        <a:lnTo>
                          <a:pt x="832" y="516"/>
                        </a:lnTo>
                        <a:lnTo>
                          <a:pt x="832" y="510"/>
                        </a:lnTo>
                        <a:lnTo>
                          <a:pt x="830" y="510"/>
                        </a:lnTo>
                        <a:lnTo>
                          <a:pt x="826" y="510"/>
                        </a:lnTo>
                        <a:lnTo>
                          <a:pt x="822" y="506"/>
                        </a:lnTo>
                        <a:lnTo>
                          <a:pt x="822" y="500"/>
                        </a:lnTo>
                        <a:lnTo>
                          <a:pt x="826" y="500"/>
                        </a:lnTo>
                        <a:lnTo>
                          <a:pt x="826" y="502"/>
                        </a:lnTo>
                        <a:lnTo>
                          <a:pt x="828" y="502"/>
                        </a:lnTo>
                        <a:lnTo>
                          <a:pt x="830" y="506"/>
                        </a:lnTo>
                        <a:lnTo>
                          <a:pt x="826" y="492"/>
                        </a:lnTo>
                        <a:lnTo>
                          <a:pt x="826" y="488"/>
                        </a:lnTo>
                        <a:lnTo>
                          <a:pt x="828" y="488"/>
                        </a:lnTo>
                        <a:lnTo>
                          <a:pt x="832" y="496"/>
                        </a:lnTo>
                        <a:lnTo>
                          <a:pt x="832" y="492"/>
                        </a:lnTo>
                        <a:lnTo>
                          <a:pt x="832" y="490"/>
                        </a:lnTo>
                        <a:lnTo>
                          <a:pt x="838" y="484"/>
                        </a:lnTo>
                        <a:lnTo>
                          <a:pt x="844" y="498"/>
                        </a:lnTo>
                        <a:lnTo>
                          <a:pt x="848" y="502"/>
                        </a:lnTo>
                        <a:lnTo>
                          <a:pt x="856" y="506"/>
                        </a:lnTo>
                        <a:lnTo>
                          <a:pt x="858" y="502"/>
                        </a:lnTo>
                        <a:lnTo>
                          <a:pt x="864" y="502"/>
                        </a:lnTo>
                        <a:lnTo>
                          <a:pt x="858" y="508"/>
                        </a:lnTo>
                        <a:lnTo>
                          <a:pt x="864" y="510"/>
                        </a:lnTo>
                        <a:lnTo>
                          <a:pt x="872" y="510"/>
                        </a:lnTo>
                        <a:lnTo>
                          <a:pt x="868" y="516"/>
                        </a:lnTo>
                        <a:lnTo>
                          <a:pt x="872" y="518"/>
                        </a:lnTo>
                        <a:lnTo>
                          <a:pt x="880" y="516"/>
                        </a:lnTo>
                        <a:lnTo>
                          <a:pt x="874" y="520"/>
                        </a:lnTo>
                        <a:lnTo>
                          <a:pt x="874" y="524"/>
                        </a:lnTo>
                        <a:lnTo>
                          <a:pt x="876" y="524"/>
                        </a:lnTo>
                        <a:lnTo>
                          <a:pt x="892" y="528"/>
                        </a:lnTo>
                        <a:lnTo>
                          <a:pt x="892" y="518"/>
                        </a:lnTo>
                        <a:lnTo>
                          <a:pt x="890" y="508"/>
                        </a:lnTo>
                        <a:lnTo>
                          <a:pt x="892" y="508"/>
                        </a:lnTo>
                        <a:lnTo>
                          <a:pt x="892" y="510"/>
                        </a:lnTo>
                        <a:lnTo>
                          <a:pt x="904" y="510"/>
                        </a:lnTo>
                        <a:lnTo>
                          <a:pt x="902" y="508"/>
                        </a:lnTo>
                        <a:lnTo>
                          <a:pt x="902" y="502"/>
                        </a:lnTo>
                        <a:lnTo>
                          <a:pt x="904" y="492"/>
                        </a:lnTo>
                        <a:lnTo>
                          <a:pt x="904" y="492"/>
                        </a:lnTo>
                        <a:lnTo>
                          <a:pt x="904" y="492"/>
                        </a:lnTo>
                        <a:close/>
                        <a:moveTo>
                          <a:pt x="364" y="98"/>
                        </a:moveTo>
                        <a:lnTo>
                          <a:pt x="364" y="98"/>
                        </a:lnTo>
                        <a:lnTo>
                          <a:pt x="364" y="106"/>
                        </a:lnTo>
                        <a:lnTo>
                          <a:pt x="366" y="110"/>
                        </a:lnTo>
                        <a:lnTo>
                          <a:pt x="372" y="116"/>
                        </a:lnTo>
                        <a:lnTo>
                          <a:pt x="376" y="116"/>
                        </a:lnTo>
                        <a:lnTo>
                          <a:pt x="374" y="112"/>
                        </a:lnTo>
                        <a:lnTo>
                          <a:pt x="368" y="100"/>
                        </a:lnTo>
                        <a:lnTo>
                          <a:pt x="366" y="98"/>
                        </a:lnTo>
                        <a:lnTo>
                          <a:pt x="364" y="98"/>
                        </a:lnTo>
                        <a:lnTo>
                          <a:pt x="364" y="98"/>
                        </a:lnTo>
                        <a:lnTo>
                          <a:pt x="364" y="9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8" name="Freeform 1765"/>
                  <p:cNvSpPr>
                    <a:spLocks noEditPoints="1"/>
                  </p:cNvSpPr>
                  <p:nvPr/>
                </p:nvSpPr>
                <p:spPr bwMode="auto">
                  <a:xfrm>
                    <a:off x="7435850" y="4305300"/>
                    <a:ext cx="920750" cy="1136650"/>
                  </a:xfrm>
                  <a:custGeom>
                    <a:avLst/>
                    <a:gdLst>
                      <a:gd name="T0" fmla="*/ 360 w 580"/>
                      <a:gd name="T1" fmla="*/ 64 h 716"/>
                      <a:gd name="T2" fmla="*/ 364 w 580"/>
                      <a:gd name="T3" fmla="*/ 92 h 716"/>
                      <a:gd name="T4" fmla="*/ 378 w 580"/>
                      <a:gd name="T5" fmla="*/ 110 h 716"/>
                      <a:gd name="T6" fmla="*/ 432 w 580"/>
                      <a:gd name="T7" fmla="*/ 120 h 716"/>
                      <a:gd name="T8" fmla="*/ 448 w 580"/>
                      <a:gd name="T9" fmla="*/ 146 h 716"/>
                      <a:gd name="T10" fmla="*/ 486 w 580"/>
                      <a:gd name="T11" fmla="*/ 148 h 716"/>
                      <a:gd name="T12" fmla="*/ 548 w 580"/>
                      <a:gd name="T13" fmla="*/ 182 h 716"/>
                      <a:gd name="T14" fmla="*/ 580 w 580"/>
                      <a:gd name="T15" fmla="*/ 224 h 716"/>
                      <a:gd name="T16" fmla="*/ 542 w 580"/>
                      <a:gd name="T17" fmla="*/ 294 h 716"/>
                      <a:gd name="T18" fmla="*/ 516 w 580"/>
                      <a:gd name="T19" fmla="*/ 334 h 716"/>
                      <a:gd name="T20" fmla="*/ 512 w 580"/>
                      <a:gd name="T21" fmla="*/ 400 h 716"/>
                      <a:gd name="T22" fmla="*/ 502 w 580"/>
                      <a:gd name="T23" fmla="*/ 448 h 716"/>
                      <a:gd name="T24" fmla="*/ 468 w 580"/>
                      <a:gd name="T25" fmla="*/ 508 h 716"/>
                      <a:gd name="T26" fmla="*/ 424 w 580"/>
                      <a:gd name="T27" fmla="*/ 526 h 716"/>
                      <a:gd name="T28" fmla="*/ 378 w 580"/>
                      <a:gd name="T29" fmla="*/ 556 h 716"/>
                      <a:gd name="T30" fmla="*/ 378 w 580"/>
                      <a:gd name="T31" fmla="*/ 602 h 716"/>
                      <a:gd name="T32" fmla="*/ 350 w 580"/>
                      <a:gd name="T33" fmla="*/ 666 h 716"/>
                      <a:gd name="T34" fmla="*/ 336 w 580"/>
                      <a:gd name="T35" fmla="*/ 656 h 716"/>
                      <a:gd name="T36" fmla="*/ 308 w 580"/>
                      <a:gd name="T37" fmla="*/ 716 h 716"/>
                      <a:gd name="T38" fmla="*/ 290 w 580"/>
                      <a:gd name="T39" fmla="*/ 676 h 716"/>
                      <a:gd name="T40" fmla="*/ 246 w 580"/>
                      <a:gd name="T41" fmla="*/ 652 h 716"/>
                      <a:gd name="T42" fmla="*/ 268 w 580"/>
                      <a:gd name="T43" fmla="*/ 616 h 716"/>
                      <a:gd name="T44" fmla="*/ 292 w 580"/>
                      <a:gd name="T45" fmla="*/ 594 h 716"/>
                      <a:gd name="T46" fmla="*/ 292 w 580"/>
                      <a:gd name="T47" fmla="*/ 562 h 716"/>
                      <a:gd name="T48" fmla="*/ 282 w 580"/>
                      <a:gd name="T49" fmla="*/ 528 h 716"/>
                      <a:gd name="T50" fmla="*/ 268 w 580"/>
                      <a:gd name="T51" fmla="*/ 492 h 716"/>
                      <a:gd name="T52" fmla="*/ 242 w 580"/>
                      <a:gd name="T53" fmla="*/ 472 h 716"/>
                      <a:gd name="T54" fmla="*/ 242 w 580"/>
                      <a:gd name="T55" fmla="*/ 424 h 716"/>
                      <a:gd name="T56" fmla="*/ 232 w 580"/>
                      <a:gd name="T57" fmla="*/ 388 h 716"/>
                      <a:gd name="T58" fmla="*/ 202 w 580"/>
                      <a:gd name="T59" fmla="*/ 344 h 716"/>
                      <a:gd name="T60" fmla="*/ 170 w 580"/>
                      <a:gd name="T61" fmla="*/ 328 h 716"/>
                      <a:gd name="T62" fmla="*/ 134 w 580"/>
                      <a:gd name="T63" fmla="*/ 310 h 716"/>
                      <a:gd name="T64" fmla="*/ 114 w 580"/>
                      <a:gd name="T65" fmla="*/ 284 h 716"/>
                      <a:gd name="T66" fmla="*/ 82 w 580"/>
                      <a:gd name="T67" fmla="*/ 312 h 716"/>
                      <a:gd name="T68" fmla="*/ 52 w 580"/>
                      <a:gd name="T69" fmla="*/ 262 h 716"/>
                      <a:gd name="T70" fmla="*/ 18 w 580"/>
                      <a:gd name="T71" fmla="*/ 256 h 716"/>
                      <a:gd name="T72" fmla="*/ 2 w 580"/>
                      <a:gd name="T73" fmla="*/ 226 h 716"/>
                      <a:gd name="T74" fmla="*/ 16 w 580"/>
                      <a:gd name="T75" fmla="*/ 194 h 716"/>
                      <a:gd name="T76" fmla="*/ 56 w 580"/>
                      <a:gd name="T77" fmla="*/ 170 h 716"/>
                      <a:gd name="T78" fmla="*/ 74 w 580"/>
                      <a:gd name="T79" fmla="*/ 102 h 716"/>
                      <a:gd name="T80" fmla="*/ 98 w 580"/>
                      <a:gd name="T81" fmla="*/ 80 h 716"/>
                      <a:gd name="T82" fmla="*/ 134 w 580"/>
                      <a:gd name="T83" fmla="*/ 80 h 716"/>
                      <a:gd name="T84" fmla="*/ 154 w 580"/>
                      <a:gd name="T85" fmla="*/ 64 h 716"/>
                      <a:gd name="T86" fmla="*/ 146 w 580"/>
                      <a:gd name="T87" fmla="*/ 56 h 716"/>
                      <a:gd name="T88" fmla="*/ 136 w 580"/>
                      <a:gd name="T89" fmla="*/ 20 h 716"/>
                      <a:gd name="T90" fmla="*/ 168 w 580"/>
                      <a:gd name="T91" fmla="*/ 28 h 716"/>
                      <a:gd name="T92" fmla="*/ 188 w 580"/>
                      <a:gd name="T93" fmla="*/ 18 h 716"/>
                      <a:gd name="T94" fmla="*/ 214 w 580"/>
                      <a:gd name="T95" fmla="*/ 6 h 716"/>
                      <a:gd name="T96" fmla="*/ 218 w 580"/>
                      <a:gd name="T97" fmla="*/ 26 h 716"/>
                      <a:gd name="T98" fmla="*/ 216 w 580"/>
                      <a:gd name="T99" fmla="*/ 70 h 716"/>
                      <a:gd name="T100" fmla="*/ 234 w 580"/>
                      <a:gd name="T101" fmla="*/ 70 h 716"/>
                      <a:gd name="T102" fmla="*/ 264 w 580"/>
                      <a:gd name="T103" fmla="*/ 66 h 716"/>
                      <a:gd name="T104" fmla="*/ 290 w 580"/>
                      <a:gd name="T105" fmla="*/ 56 h 716"/>
                      <a:gd name="T106" fmla="*/ 326 w 580"/>
                      <a:gd name="T107" fmla="*/ 48 h 716"/>
                      <a:gd name="T108" fmla="*/ 378 w 580"/>
                      <a:gd name="T109" fmla="*/ 120 h 716"/>
                      <a:gd name="T110" fmla="*/ 372 w 580"/>
                      <a:gd name="T111" fmla="*/ 126 h 716"/>
                      <a:gd name="T112" fmla="*/ 344 w 580"/>
                      <a:gd name="T113" fmla="*/ 88 h 716"/>
                      <a:gd name="T114" fmla="*/ 352 w 580"/>
                      <a:gd name="T115" fmla="*/ 128 h 716"/>
                      <a:gd name="T116" fmla="*/ 326 w 580"/>
                      <a:gd name="T117" fmla="*/ 116 h 716"/>
                      <a:gd name="T118" fmla="*/ 344 w 580"/>
                      <a:gd name="T119" fmla="*/ 88 h 716"/>
                      <a:gd name="T120" fmla="*/ 352 w 580"/>
                      <a:gd name="T121" fmla="*/ 78 h 7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80" h="716">
                        <a:moveTo>
                          <a:pt x="334" y="18"/>
                        </a:moveTo>
                        <a:lnTo>
                          <a:pt x="340" y="16"/>
                        </a:lnTo>
                        <a:lnTo>
                          <a:pt x="342" y="26"/>
                        </a:lnTo>
                        <a:lnTo>
                          <a:pt x="346" y="42"/>
                        </a:lnTo>
                        <a:lnTo>
                          <a:pt x="350" y="56"/>
                        </a:lnTo>
                        <a:lnTo>
                          <a:pt x="360" y="56"/>
                        </a:lnTo>
                        <a:lnTo>
                          <a:pt x="360" y="60"/>
                        </a:lnTo>
                        <a:lnTo>
                          <a:pt x="360" y="64"/>
                        </a:lnTo>
                        <a:lnTo>
                          <a:pt x="346" y="70"/>
                        </a:lnTo>
                        <a:lnTo>
                          <a:pt x="360" y="78"/>
                        </a:lnTo>
                        <a:lnTo>
                          <a:pt x="360" y="80"/>
                        </a:lnTo>
                        <a:lnTo>
                          <a:pt x="354" y="88"/>
                        </a:lnTo>
                        <a:lnTo>
                          <a:pt x="358" y="90"/>
                        </a:lnTo>
                        <a:lnTo>
                          <a:pt x="360" y="92"/>
                        </a:lnTo>
                        <a:lnTo>
                          <a:pt x="362" y="92"/>
                        </a:lnTo>
                        <a:lnTo>
                          <a:pt x="364" y="92"/>
                        </a:lnTo>
                        <a:lnTo>
                          <a:pt x="364" y="90"/>
                        </a:lnTo>
                        <a:lnTo>
                          <a:pt x="370" y="90"/>
                        </a:lnTo>
                        <a:lnTo>
                          <a:pt x="368" y="98"/>
                        </a:lnTo>
                        <a:lnTo>
                          <a:pt x="376" y="98"/>
                        </a:lnTo>
                        <a:lnTo>
                          <a:pt x="380" y="98"/>
                        </a:lnTo>
                        <a:lnTo>
                          <a:pt x="380" y="100"/>
                        </a:lnTo>
                        <a:lnTo>
                          <a:pt x="380" y="106"/>
                        </a:lnTo>
                        <a:lnTo>
                          <a:pt x="378" y="110"/>
                        </a:lnTo>
                        <a:lnTo>
                          <a:pt x="380" y="112"/>
                        </a:lnTo>
                        <a:lnTo>
                          <a:pt x="386" y="112"/>
                        </a:lnTo>
                        <a:lnTo>
                          <a:pt x="388" y="106"/>
                        </a:lnTo>
                        <a:lnTo>
                          <a:pt x="398" y="106"/>
                        </a:lnTo>
                        <a:lnTo>
                          <a:pt x="408" y="108"/>
                        </a:lnTo>
                        <a:lnTo>
                          <a:pt x="426" y="118"/>
                        </a:lnTo>
                        <a:lnTo>
                          <a:pt x="426" y="120"/>
                        </a:lnTo>
                        <a:lnTo>
                          <a:pt x="432" y="120"/>
                        </a:lnTo>
                        <a:lnTo>
                          <a:pt x="434" y="128"/>
                        </a:lnTo>
                        <a:lnTo>
                          <a:pt x="440" y="128"/>
                        </a:lnTo>
                        <a:lnTo>
                          <a:pt x="440" y="130"/>
                        </a:lnTo>
                        <a:lnTo>
                          <a:pt x="440" y="134"/>
                        </a:lnTo>
                        <a:lnTo>
                          <a:pt x="436" y="138"/>
                        </a:lnTo>
                        <a:lnTo>
                          <a:pt x="442" y="142"/>
                        </a:lnTo>
                        <a:lnTo>
                          <a:pt x="442" y="146"/>
                        </a:lnTo>
                        <a:lnTo>
                          <a:pt x="448" y="146"/>
                        </a:lnTo>
                        <a:lnTo>
                          <a:pt x="450" y="138"/>
                        </a:lnTo>
                        <a:lnTo>
                          <a:pt x="458" y="136"/>
                        </a:lnTo>
                        <a:lnTo>
                          <a:pt x="462" y="138"/>
                        </a:lnTo>
                        <a:lnTo>
                          <a:pt x="468" y="144"/>
                        </a:lnTo>
                        <a:lnTo>
                          <a:pt x="472" y="144"/>
                        </a:lnTo>
                        <a:lnTo>
                          <a:pt x="478" y="142"/>
                        </a:lnTo>
                        <a:lnTo>
                          <a:pt x="480" y="146"/>
                        </a:lnTo>
                        <a:lnTo>
                          <a:pt x="486" y="148"/>
                        </a:lnTo>
                        <a:lnTo>
                          <a:pt x="490" y="146"/>
                        </a:lnTo>
                        <a:lnTo>
                          <a:pt x="502" y="146"/>
                        </a:lnTo>
                        <a:lnTo>
                          <a:pt x="516" y="154"/>
                        </a:lnTo>
                        <a:lnTo>
                          <a:pt x="530" y="162"/>
                        </a:lnTo>
                        <a:lnTo>
                          <a:pt x="538" y="172"/>
                        </a:lnTo>
                        <a:lnTo>
                          <a:pt x="542" y="182"/>
                        </a:lnTo>
                        <a:lnTo>
                          <a:pt x="544" y="182"/>
                        </a:lnTo>
                        <a:lnTo>
                          <a:pt x="548" y="182"/>
                        </a:lnTo>
                        <a:lnTo>
                          <a:pt x="550" y="180"/>
                        </a:lnTo>
                        <a:lnTo>
                          <a:pt x="552" y="180"/>
                        </a:lnTo>
                        <a:lnTo>
                          <a:pt x="552" y="188"/>
                        </a:lnTo>
                        <a:lnTo>
                          <a:pt x="566" y="184"/>
                        </a:lnTo>
                        <a:lnTo>
                          <a:pt x="568" y="192"/>
                        </a:lnTo>
                        <a:lnTo>
                          <a:pt x="570" y="202"/>
                        </a:lnTo>
                        <a:lnTo>
                          <a:pt x="578" y="208"/>
                        </a:lnTo>
                        <a:lnTo>
                          <a:pt x="580" y="224"/>
                        </a:lnTo>
                        <a:lnTo>
                          <a:pt x="578" y="242"/>
                        </a:lnTo>
                        <a:lnTo>
                          <a:pt x="576" y="256"/>
                        </a:lnTo>
                        <a:lnTo>
                          <a:pt x="568" y="270"/>
                        </a:lnTo>
                        <a:lnTo>
                          <a:pt x="566" y="274"/>
                        </a:lnTo>
                        <a:lnTo>
                          <a:pt x="558" y="280"/>
                        </a:lnTo>
                        <a:lnTo>
                          <a:pt x="552" y="282"/>
                        </a:lnTo>
                        <a:lnTo>
                          <a:pt x="548" y="288"/>
                        </a:lnTo>
                        <a:lnTo>
                          <a:pt x="542" y="294"/>
                        </a:lnTo>
                        <a:lnTo>
                          <a:pt x="538" y="306"/>
                        </a:lnTo>
                        <a:lnTo>
                          <a:pt x="532" y="326"/>
                        </a:lnTo>
                        <a:lnTo>
                          <a:pt x="520" y="318"/>
                        </a:lnTo>
                        <a:lnTo>
                          <a:pt x="520" y="320"/>
                        </a:lnTo>
                        <a:lnTo>
                          <a:pt x="522" y="324"/>
                        </a:lnTo>
                        <a:lnTo>
                          <a:pt x="522" y="326"/>
                        </a:lnTo>
                        <a:lnTo>
                          <a:pt x="516" y="330"/>
                        </a:lnTo>
                        <a:lnTo>
                          <a:pt x="516" y="334"/>
                        </a:lnTo>
                        <a:lnTo>
                          <a:pt x="516" y="344"/>
                        </a:lnTo>
                        <a:lnTo>
                          <a:pt x="512" y="344"/>
                        </a:lnTo>
                        <a:lnTo>
                          <a:pt x="512" y="346"/>
                        </a:lnTo>
                        <a:lnTo>
                          <a:pt x="516" y="348"/>
                        </a:lnTo>
                        <a:lnTo>
                          <a:pt x="516" y="362"/>
                        </a:lnTo>
                        <a:lnTo>
                          <a:pt x="516" y="382"/>
                        </a:lnTo>
                        <a:lnTo>
                          <a:pt x="516" y="398"/>
                        </a:lnTo>
                        <a:lnTo>
                          <a:pt x="512" y="400"/>
                        </a:lnTo>
                        <a:lnTo>
                          <a:pt x="512" y="406"/>
                        </a:lnTo>
                        <a:lnTo>
                          <a:pt x="514" y="410"/>
                        </a:lnTo>
                        <a:lnTo>
                          <a:pt x="516" y="418"/>
                        </a:lnTo>
                        <a:lnTo>
                          <a:pt x="512" y="420"/>
                        </a:lnTo>
                        <a:lnTo>
                          <a:pt x="506" y="424"/>
                        </a:lnTo>
                        <a:lnTo>
                          <a:pt x="506" y="434"/>
                        </a:lnTo>
                        <a:lnTo>
                          <a:pt x="506" y="442"/>
                        </a:lnTo>
                        <a:lnTo>
                          <a:pt x="502" y="448"/>
                        </a:lnTo>
                        <a:lnTo>
                          <a:pt x="494" y="460"/>
                        </a:lnTo>
                        <a:lnTo>
                          <a:pt x="486" y="470"/>
                        </a:lnTo>
                        <a:lnTo>
                          <a:pt x="480" y="476"/>
                        </a:lnTo>
                        <a:lnTo>
                          <a:pt x="484" y="488"/>
                        </a:lnTo>
                        <a:lnTo>
                          <a:pt x="484" y="494"/>
                        </a:lnTo>
                        <a:lnTo>
                          <a:pt x="476" y="500"/>
                        </a:lnTo>
                        <a:lnTo>
                          <a:pt x="476" y="506"/>
                        </a:lnTo>
                        <a:lnTo>
                          <a:pt x="468" y="508"/>
                        </a:lnTo>
                        <a:lnTo>
                          <a:pt x="466" y="508"/>
                        </a:lnTo>
                        <a:lnTo>
                          <a:pt x="460" y="506"/>
                        </a:lnTo>
                        <a:lnTo>
                          <a:pt x="460" y="510"/>
                        </a:lnTo>
                        <a:lnTo>
                          <a:pt x="436" y="512"/>
                        </a:lnTo>
                        <a:lnTo>
                          <a:pt x="436" y="516"/>
                        </a:lnTo>
                        <a:lnTo>
                          <a:pt x="432" y="516"/>
                        </a:lnTo>
                        <a:lnTo>
                          <a:pt x="434" y="524"/>
                        </a:lnTo>
                        <a:lnTo>
                          <a:pt x="424" y="526"/>
                        </a:lnTo>
                        <a:lnTo>
                          <a:pt x="412" y="528"/>
                        </a:lnTo>
                        <a:lnTo>
                          <a:pt x="412" y="530"/>
                        </a:lnTo>
                        <a:lnTo>
                          <a:pt x="412" y="536"/>
                        </a:lnTo>
                        <a:lnTo>
                          <a:pt x="406" y="542"/>
                        </a:lnTo>
                        <a:lnTo>
                          <a:pt x="398" y="544"/>
                        </a:lnTo>
                        <a:lnTo>
                          <a:pt x="382" y="552"/>
                        </a:lnTo>
                        <a:lnTo>
                          <a:pt x="382" y="556"/>
                        </a:lnTo>
                        <a:lnTo>
                          <a:pt x="378" y="556"/>
                        </a:lnTo>
                        <a:lnTo>
                          <a:pt x="376" y="556"/>
                        </a:lnTo>
                        <a:lnTo>
                          <a:pt x="376" y="558"/>
                        </a:lnTo>
                        <a:lnTo>
                          <a:pt x="376" y="562"/>
                        </a:lnTo>
                        <a:lnTo>
                          <a:pt x="378" y="562"/>
                        </a:lnTo>
                        <a:lnTo>
                          <a:pt x="372" y="566"/>
                        </a:lnTo>
                        <a:lnTo>
                          <a:pt x="372" y="572"/>
                        </a:lnTo>
                        <a:lnTo>
                          <a:pt x="372" y="588"/>
                        </a:lnTo>
                        <a:lnTo>
                          <a:pt x="378" y="602"/>
                        </a:lnTo>
                        <a:lnTo>
                          <a:pt x="378" y="616"/>
                        </a:lnTo>
                        <a:lnTo>
                          <a:pt x="372" y="620"/>
                        </a:lnTo>
                        <a:lnTo>
                          <a:pt x="368" y="626"/>
                        </a:lnTo>
                        <a:lnTo>
                          <a:pt x="362" y="630"/>
                        </a:lnTo>
                        <a:lnTo>
                          <a:pt x="360" y="636"/>
                        </a:lnTo>
                        <a:lnTo>
                          <a:pt x="354" y="644"/>
                        </a:lnTo>
                        <a:lnTo>
                          <a:pt x="354" y="652"/>
                        </a:lnTo>
                        <a:lnTo>
                          <a:pt x="350" y="666"/>
                        </a:lnTo>
                        <a:lnTo>
                          <a:pt x="344" y="672"/>
                        </a:lnTo>
                        <a:lnTo>
                          <a:pt x="342" y="676"/>
                        </a:lnTo>
                        <a:lnTo>
                          <a:pt x="350" y="654"/>
                        </a:lnTo>
                        <a:lnTo>
                          <a:pt x="346" y="654"/>
                        </a:lnTo>
                        <a:lnTo>
                          <a:pt x="346" y="656"/>
                        </a:lnTo>
                        <a:lnTo>
                          <a:pt x="342" y="656"/>
                        </a:lnTo>
                        <a:lnTo>
                          <a:pt x="336" y="652"/>
                        </a:lnTo>
                        <a:lnTo>
                          <a:pt x="336" y="656"/>
                        </a:lnTo>
                        <a:lnTo>
                          <a:pt x="336" y="664"/>
                        </a:lnTo>
                        <a:lnTo>
                          <a:pt x="316" y="688"/>
                        </a:lnTo>
                        <a:lnTo>
                          <a:pt x="316" y="690"/>
                        </a:lnTo>
                        <a:lnTo>
                          <a:pt x="316" y="692"/>
                        </a:lnTo>
                        <a:lnTo>
                          <a:pt x="318" y="694"/>
                        </a:lnTo>
                        <a:lnTo>
                          <a:pt x="318" y="700"/>
                        </a:lnTo>
                        <a:lnTo>
                          <a:pt x="310" y="712"/>
                        </a:lnTo>
                        <a:lnTo>
                          <a:pt x="308" y="716"/>
                        </a:lnTo>
                        <a:lnTo>
                          <a:pt x="306" y="708"/>
                        </a:lnTo>
                        <a:lnTo>
                          <a:pt x="314" y="698"/>
                        </a:lnTo>
                        <a:lnTo>
                          <a:pt x="306" y="694"/>
                        </a:lnTo>
                        <a:lnTo>
                          <a:pt x="304" y="690"/>
                        </a:lnTo>
                        <a:lnTo>
                          <a:pt x="300" y="684"/>
                        </a:lnTo>
                        <a:lnTo>
                          <a:pt x="298" y="682"/>
                        </a:lnTo>
                        <a:lnTo>
                          <a:pt x="298" y="680"/>
                        </a:lnTo>
                        <a:lnTo>
                          <a:pt x="290" y="676"/>
                        </a:lnTo>
                        <a:lnTo>
                          <a:pt x="286" y="674"/>
                        </a:lnTo>
                        <a:lnTo>
                          <a:pt x="282" y="670"/>
                        </a:lnTo>
                        <a:lnTo>
                          <a:pt x="278" y="666"/>
                        </a:lnTo>
                        <a:lnTo>
                          <a:pt x="274" y="666"/>
                        </a:lnTo>
                        <a:lnTo>
                          <a:pt x="272" y="664"/>
                        </a:lnTo>
                        <a:lnTo>
                          <a:pt x="270" y="656"/>
                        </a:lnTo>
                        <a:lnTo>
                          <a:pt x="256" y="648"/>
                        </a:lnTo>
                        <a:lnTo>
                          <a:pt x="246" y="652"/>
                        </a:lnTo>
                        <a:lnTo>
                          <a:pt x="250" y="642"/>
                        </a:lnTo>
                        <a:lnTo>
                          <a:pt x="252" y="636"/>
                        </a:lnTo>
                        <a:lnTo>
                          <a:pt x="254" y="634"/>
                        </a:lnTo>
                        <a:lnTo>
                          <a:pt x="260" y="628"/>
                        </a:lnTo>
                        <a:lnTo>
                          <a:pt x="260" y="624"/>
                        </a:lnTo>
                        <a:lnTo>
                          <a:pt x="262" y="620"/>
                        </a:lnTo>
                        <a:lnTo>
                          <a:pt x="264" y="618"/>
                        </a:lnTo>
                        <a:lnTo>
                          <a:pt x="268" y="616"/>
                        </a:lnTo>
                        <a:lnTo>
                          <a:pt x="270" y="616"/>
                        </a:lnTo>
                        <a:lnTo>
                          <a:pt x="272" y="610"/>
                        </a:lnTo>
                        <a:lnTo>
                          <a:pt x="278" y="608"/>
                        </a:lnTo>
                        <a:lnTo>
                          <a:pt x="280" y="602"/>
                        </a:lnTo>
                        <a:lnTo>
                          <a:pt x="286" y="598"/>
                        </a:lnTo>
                        <a:lnTo>
                          <a:pt x="286" y="594"/>
                        </a:lnTo>
                        <a:lnTo>
                          <a:pt x="290" y="594"/>
                        </a:lnTo>
                        <a:lnTo>
                          <a:pt x="292" y="594"/>
                        </a:lnTo>
                        <a:lnTo>
                          <a:pt x="296" y="592"/>
                        </a:lnTo>
                        <a:lnTo>
                          <a:pt x="300" y="590"/>
                        </a:lnTo>
                        <a:lnTo>
                          <a:pt x="300" y="588"/>
                        </a:lnTo>
                        <a:lnTo>
                          <a:pt x="300" y="572"/>
                        </a:lnTo>
                        <a:lnTo>
                          <a:pt x="300" y="558"/>
                        </a:lnTo>
                        <a:lnTo>
                          <a:pt x="298" y="558"/>
                        </a:lnTo>
                        <a:lnTo>
                          <a:pt x="296" y="558"/>
                        </a:lnTo>
                        <a:lnTo>
                          <a:pt x="292" y="562"/>
                        </a:lnTo>
                        <a:lnTo>
                          <a:pt x="290" y="558"/>
                        </a:lnTo>
                        <a:lnTo>
                          <a:pt x="288" y="558"/>
                        </a:lnTo>
                        <a:lnTo>
                          <a:pt x="288" y="552"/>
                        </a:lnTo>
                        <a:lnTo>
                          <a:pt x="288" y="542"/>
                        </a:lnTo>
                        <a:lnTo>
                          <a:pt x="290" y="534"/>
                        </a:lnTo>
                        <a:lnTo>
                          <a:pt x="290" y="526"/>
                        </a:lnTo>
                        <a:lnTo>
                          <a:pt x="288" y="526"/>
                        </a:lnTo>
                        <a:lnTo>
                          <a:pt x="282" y="528"/>
                        </a:lnTo>
                        <a:lnTo>
                          <a:pt x="280" y="528"/>
                        </a:lnTo>
                        <a:lnTo>
                          <a:pt x="280" y="526"/>
                        </a:lnTo>
                        <a:lnTo>
                          <a:pt x="280" y="520"/>
                        </a:lnTo>
                        <a:lnTo>
                          <a:pt x="280" y="502"/>
                        </a:lnTo>
                        <a:lnTo>
                          <a:pt x="278" y="498"/>
                        </a:lnTo>
                        <a:lnTo>
                          <a:pt x="272" y="494"/>
                        </a:lnTo>
                        <a:lnTo>
                          <a:pt x="270" y="494"/>
                        </a:lnTo>
                        <a:lnTo>
                          <a:pt x="268" y="492"/>
                        </a:lnTo>
                        <a:lnTo>
                          <a:pt x="268" y="490"/>
                        </a:lnTo>
                        <a:lnTo>
                          <a:pt x="264" y="488"/>
                        </a:lnTo>
                        <a:lnTo>
                          <a:pt x="262" y="490"/>
                        </a:lnTo>
                        <a:lnTo>
                          <a:pt x="252" y="490"/>
                        </a:lnTo>
                        <a:lnTo>
                          <a:pt x="246" y="488"/>
                        </a:lnTo>
                        <a:lnTo>
                          <a:pt x="244" y="484"/>
                        </a:lnTo>
                        <a:lnTo>
                          <a:pt x="244" y="480"/>
                        </a:lnTo>
                        <a:lnTo>
                          <a:pt x="242" y="472"/>
                        </a:lnTo>
                        <a:lnTo>
                          <a:pt x="244" y="464"/>
                        </a:lnTo>
                        <a:lnTo>
                          <a:pt x="242" y="460"/>
                        </a:lnTo>
                        <a:lnTo>
                          <a:pt x="238" y="454"/>
                        </a:lnTo>
                        <a:lnTo>
                          <a:pt x="236" y="448"/>
                        </a:lnTo>
                        <a:lnTo>
                          <a:pt x="242" y="446"/>
                        </a:lnTo>
                        <a:lnTo>
                          <a:pt x="236" y="444"/>
                        </a:lnTo>
                        <a:lnTo>
                          <a:pt x="238" y="436"/>
                        </a:lnTo>
                        <a:lnTo>
                          <a:pt x="242" y="424"/>
                        </a:lnTo>
                        <a:lnTo>
                          <a:pt x="242" y="418"/>
                        </a:lnTo>
                        <a:lnTo>
                          <a:pt x="242" y="416"/>
                        </a:lnTo>
                        <a:lnTo>
                          <a:pt x="238" y="410"/>
                        </a:lnTo>
                        <a:lnTo>
                          <a:pt x="234" y="406"/>
                        </a:lnTo>
                        <a:lnTo>
                          <a:pt x="232" y="402"/>
                        </a:lnTo>
                        <a:lnTo>
                          <a:pt x="228" y="394"/>
                        </a:lnTo>
                        <a:lnTo>
                          <a:pt x="228" y="390"/>
                        </a:lnTo>
                        <a:lnTo>
                          <a:pt x="232" y="388"/>
                        </a:lnTo>
                        <a:lnTo>
                          <a:pt x="208" y="388"/>
                        </a:lnTo>
                        <a:lnTo>
                          <a:pt x="208" y="384"/>
                        </a:lnTo>
                        <a:lnTo>
                          <a:pt x="206" y="380"/>
                        </a:lnTo>
                        <a:lnTo>
                          <a:pt x="202" y="372"/>
                        </a:lnTo>
                        <a:lnTo>
                          <a:pt x="202" y="366"/>
                        </a:lnTo>
                        <a:lnTo>
                          <a:pt x="208" y="360"/>
                        </a:lnTo>
                        <a:lnTo>
                          <a:pt x="206" y="352"/>
                        </a:lnTo>
                        <a:lnTo>
                          <a:pt x="202" y="344"/>
                        </a:lnTo>
                        <a:lnTo>
                          <a:pt x="200" y="338"/>
                        </a:lnTo>
                        <a:lnTo>
                          <a:pt x="198" y="336"/>
                        </a:lnTo>
                        <a:lnTo>
                          <a:pt x="196" y="336"/>
                        </a:lnTo>
                        <a:lnTo>
                          <a:pt x="190" y="338"/>
                        </a:lnTo>
                        <a:lnTo>
                          <a:pt x="186" y="336"/>
                        </a:lnTo>
                        <a:lnTo>
                          <a:pt x="180" y="336"/>
                        </a:lnTo>
                        <a:lnTo>
                          <a:pt x="172" y="334"/>
                        </a:lnTo>
                        <a:lnTo>
                          <a:pt x="170" y="328"/>
                        </a:lnTo>
                        <a:lnTo>
                          <a:pt x="164" y="326"/>
                        </a:lnTo>
                        <a:lnTo>
                          <a:pt x="162" y="324"/>
                        </a:lnTo>
                        <a:lnTo>
                          <a:pt x="154" y="318"/>
                        </a:lnTo>
                        <a:lnTo>
                          <a:pt x="150" y="312"/>
                        </a:lnTo>
                        <a:lnTo>
                          <a:pt x="146" y="310"/>
                        </a:lnTo>
                        <a:lnTo>
                          <a:pt x="144" y="312"/>
                        </a:lnTo>
                        <a:lnTo>
                          <a:pt x="142" y="312"/>
                        </a:lnTo>
                        <a:lnTo>
                          <a:pt x="134" y="310"/>
                        </a:lnTo>
                        <a:lnTo>
                          <a:pt x="128" y="308"/>
                        </a:lnTo>
                        <a:lnTo>
                          <a:pt x="126" y="302"/>
                        </a:lnTo>
                        <a:lnTo>
                          <a:pt x="126" y="298"/>
                        </a:lnTo>
                        <a:lnTo>
                          <a:pt x="128" y="292"/>
                        </a:lnTo>
                        <a:lnTo>
                          <a:pt x="132" y="288"/>
                        </a:lnTo>
                        <a:lnTo>
                          <a:pt x="128" y="282"/>
                        </a:lnTo>
                        <a:lnTo>
                          <a:pt x="120" y="282"/>
                        </a:lnTo>
                        <a:lnTo>
                          <a:pt x="114" y="284"/>
                        </a:lnTo>
                        <a:lnTo>
                          <a:pt x="106" y="288"/>
                        </a:lnTo>
                        <a:lnTo>
                          <a:pt x="100" y="290"/>
                        </a:lnTo>
                        <a:lnTo>
                          <a:pt x="96" y="298"/>
                        </a:lnTo>
                        <a:lnTo>
                          <a:pt x="90" y="306"/>
                        </a:lnTo>
                        <a:lnTo>
                          <a:pt x="84" y="306"/>
                        </a:lnTo>
                        <a:lnTo>
                          <a:pt x="82" y="308"/>
                        </a:lnTo>
                        <a:lnTo>
                          <a:pt x="82" y="310"/>
                        </a:lnTo>
                        <a:lnTo>
                          <a:pt x="82" y="312"/>
                        </a:lnTo>
                        <a:lnTo>
                          <a:pt x="80" y="312"/>
                        </a:lnTo>
                        <a:lnTo>
                          <a:pt x="74" y="316"/>
                        </a:lnTo>
                        <a:lnTo>
                          <a:pt x="72" y="312"/>
                        </a:lnTo>
                        <a:lnTo>
                          <a:pt x="70" y="312"/>
                        </a:lnTo>
                        <a:lnTo>
                          <a:pt x="66" y="312"/>
                        </a:lnTo>
                        <a:lnTo>
                          <a:pt x="48" y="308"/>
                        </a:lnTo>
                        <a:lnTo>
                          <a:pt x="52" y="264"/>
                        </a:lnTo>
                        <a:lnTo>
                          <a:pt x="52" y="262"/>
                        </a:lnTo>
                        <a:lnTo>
                          <a:pt x="52" y="260"/>
                        </a:lnTo>
                        <a:lnTo>
                          <a:pt x="52" y="262"/>
                        </a:lnTo>
                        <a:lnTo>
                          <a:pt x="38" y="266"/>
                        </a:lnTo>
                        <a:lnTo>
                          <a:pt x="26" y="266"/>
                        </a:lnTo>
                        <a:lnTo>
                          <a:pt x="24" y="266"/>
                        </a:lnTo>
                        <a:lnTo>
                          <a:pt x="24" y="262"/>
                        </a:lnTo>
                        <a:lnTo>
                          <a:pt x="20" y="260"/>
                        </a:lnTo>
                        <a:lnTo>
                          <a:pt x="18" y="256"/>
                        </a:lnTo>
                        <a:lnTo>
                          <a:pt x="16" y="254"/>
                        </a:lnTo>
                        <a:lnTo>
                          <a:pt x="12" y="252"/>
                        </a:lnTo>
                        <a:lnTo>
                          <a:pt x="8" y="246"/>
                        </a:lnTo>
                        <a:lnTo>
                          <a:pt x="6" y="244"/>
                        </a:lnTo>
                        <a:lnTo>
                          <a:pt x="6" y="236"/>
                        </a:lnTo>
                        <a:lnTo>
                          <a:pt x="6" y="234"/>
                        </a:lnTo>
                        <a:lnTo>
                          <a:pt x="6" y="230"/>
                        </a:lnTo>
                        <a:lnTo>
                          <a:pt x="2" y="226"/>
                        </a:lnTo>
                        <a:lnTo>
                          <a:pt x="0" y="218"/>
                        </a:lnTo>
                        <a:lnTo>
                          <a:pt x="2" y="218"/>
                        </a:lnTo>
                        <a:lnTo>
                          <a:pt x="6" y="218"/>
                        </a:lnTo>
                        <a:lnTo>
                          <a:pt x="8" y="218"/>
                        </a:lnTo>
                        <a:lnTo>
                          <a:pt x="8" y="210"/>
                        </a:lnTo>
                        <a:lnTo>
                          <a:pt x="10" y="208"/>
                        </a:lnTo>
                        <a:lnTo>
                          <a:pt x="12" y="202"/>
                        </a:lnTo>
                        <a:lnTo>
                          <a:pt x="16" y="194"/>
                        </a:lnTo>
                        <a:lnTo>
                          <a:pt x="16" y="190"/>
                        </a:lnTo>
                        <a:lnTo>
                          <a:pt x="20" y="184"/>
                        </a:lnTo>
                        <a:lnTo>
                          <a:pt x="28" y="180"/>
                        </a:lnTo>
                        <a:lnTo>
                          <a:pt x="34" y="178"/>
                        </a:lnTo>
                        <a:lnTo>
                          <a:pt x="42" y="174"/>
                        </a:lnTo>
                        <a:lnTo>
                          <a:pt x="52" y="172"/>
                        </a:lnTo>
                        <a:lnTo>
                          <a:pt x="54" y="172"/>
                        </a:lnTo>
                        <a:lnTo>
                          <a:pt x="56" y="170"/>
                        </a:lnTo>
                        <a:lnTo>
                          <a:pt x="56" y="166"/>
                        </a:lnTo>
                        <a:lnTo>
                          <a:pt x="72" y="126"/>
                        </a:lnTo>
                        <a:lnTo>
                          <a:pt x="74" y="120"/>
                        </a:lnTo>
                        <a:lnTo>
                          <a:pt x="72" y="116"/>
                        </a:lnTo>
                        <a:lnTo>
                          <a:pt x="66" y="110"/>
                        </a:lnTo>
                        <a:lnTo>
                          <a:pt x="64" y="110"/>
                        </a:lnTo>
                        <a:lnTo>
                          <a:pt x="64" y="106"/>
                        </a:lnTo>
                        <a:lnTo>
                          <a:pt x="74" y="102"/>
                        </a:lnTo>
                        <a:lnTo>
                          <a:pt x="74" y="98"/>
                        </a:lnTo>
                        <a:lnTo>
                          <a:pt x="72" y="94"/>
                        </a:lnTo>
                        <a:lnTo>
                          <a:pt x="66" y="94"/>
                        </a:lnTo>
                        <a:lnTo>
                          <a:pt x="66" y="88"/>
                        </a:lnTo>
                        <a:lnTo>
                          <a:pt x="74" y="84"/>
                        </a:lnTo>
                        <a:lnTo>
                          <a:pt x="96" y="82"/>
                        </a:lnTo>
                        <a:lnTo>
                          <a:pt x="96" y="78"/>
                        </a:lnTo>
                        <a:lnTo>
                          <a:pt x="98" y="80"/>
                        </a:lnTo>
                        <a:lnTo>
                          <a:pt x="102" y="78"/>
                        </a:lnTo>
                        <a:lnTo>
                          <a:pt x="106" y="72"/>
                        </a:lnTo>
                        <a:lnTo>
                          <a:pt x="110" y="72"/>
                        </a:lnTo>
                        <a:lnTo>
                          <a:pt x="114" y="80"/>
                        </a:lnTo>
                        <a:lnTo>
                          <a:pt x="116" y="80"/>
                        </a:lnTo>
                        <a:lnTo>
                          <a:pt x="124" y="84"/>
                        </a:lnTo>
                        <a:lnTo>
                          <a:pt x="128" y="82"/>
                        </a:lnTo>
                        <a:lnTo>
                          <a:pt x="134" y="80"/>
                        </a:lnTo>
                        <a:lnTo>
                          <a:pt x="136" y="80"/>
                        </a:lnTo>
                        <a:lnTo>
                          <a:pt x="138" y="78"/>
                        </a:lnTo>
                        <a:lnTo>
                          <a:pt x="138" y="74"/>
                        </a:lnTo>
                        <a:lnTo>
                          <a:pt x="142" y="74"/>
                        </a:lnTo>
                        <a:lnTo>
                          <a:pt x="146" y="72"/>
                        </a:lnTo>
                        <a:lnTo>
                          <a:pt x="150" y="70"/>
                        </a:lnTo>
                        <a:lnTo>
                          <a:pt x="152" y="70"/>
                        </a:lnTo>
                        <a:lnTo>
                          <a:pt x="154" y="64"/>
                        </a:lnTo>
                        <a:lnTo>
                          <a:pt x="154" y="62"/>
                        </a:lnTo>
                        <a:lnTo>
                          <a:pt x="156" y="62"/>
                        </a:lnTo>
                        <a:lnTo>
                          <a:pt x="162" y="60"/>
                        </a:lnTo>
                        <a:lnTo>
                          <a:pt x="162" y="56"/>
                        </a:lnTo>
                        <a:lnTo>
                          <a:pt x="160" y="54"/>
                        </a:lnTo>
                        <a:lnTo>
                          <a:pt x="156" y="54"/>
                        </a:lnTo>
                        <a:lnTo>
                          <a:pt x="152" y="56"/>
                        </a:lnTo>
                        <a:lnTo>
                          <a:pt x="146" y="56"/>
                        </a:lnTo>
                        <a:lnTo>
                          <a:pt x="144" y="54"/>
                        </a:lnTo>
                        <a:lnTo>
                          <a:pt x="142" y="48"/>
                        </a:lnTo>
                        <a:lnTo>
                          <a:pt x="142" y="44"/>
                        </a:lnTo>
                        <a:lnTo>
                          <a:pt x="144" y="38"/>
                        </a:lnTo>
                        <a:lnTo>
                          <a:pt x="138" y="30"/>
                        </a:lnTo>
                        <a:lnTo>
                          <a:pt x="136" y="26"/>
                        </a:lnTo>
                        <a:lnTo>
                          <a:pt x="136" y="24"/>
                        </a:lnTo>
                        <a:lnTo>
                          <a:pt x="136" y="20"/>
                        </a:lnTo>
                        <a:lnTo>
                          <a:pt x="134" y="20"/>
                        </a:lnTo>
                        <a:lnTo>
                          <a:pt x="138" y="18"/>
                        </a:lnTo>
                        <a:lnTo>
                          <a:pt x="144" y="20"/>
                        </a:lnTo>
                        <a:lnTo>
                          <a:pt x="150" y="24"/>
                        </a:lnTo>
                        <a:lnTo>
                          <a:pt x="152" y="24"/>
                        </a:lnTo>
                        <a:lnTo>
                          <a:pt x="156" y="26"/>
                        </a:lnTo>
                        <a:lnTo>
                          <a:pt x="162" y="28"/>
                        </a:lnTo>
                        <a:lnTo>
                          <a:pt x="168" y="28"/>
                        </a:lnTo>
                        <a:lnTo>
                          <a:pt x="164" y="26"/>
                        </a:lnTo>
                        <a:lnTo>
                          <a:pt x="164" y="24"/>
                        </a:lnTo>
                        <a:lnTo>
                          <a:pt x="168" y="20"/>
                        </a:lnTo>
                        <a:lnTo>
                          <a:pt x="170" y="20"/>
                        </a:lnTo>
                        <a:lnTo>
                          <a:pt x="178" y="24"/>
                        </a:lnTo>
                        <a:lnTo>
                          <a:pt x="182" y="20"/>
                        </a:lnTo>
                        <a:lnTo>
                          <a:pt x="186" y="18"/>
                        </a:lnTo>
                        <a:lnTo>
                          <a:pt x="188" y="18"/>
                        </a:lnTo>
                        <a:lnTo>
                          <a:pt x="188" y="16"/>
                        </a:lnTo>
                        <a:lnTo>
                          <a:pt x="190" y="12"/>
                        </a:lnTo>
                        <a:lnTo>
                          <a:pt x="198" y="10"/>
                        </a:lnTo>
                        <a:lnTo>
                          <a:pt x="200" y="6"/>
                        </a:lnTo>
                        <a:lnTo>
                          <a:pt x="198" y="0"/>
                        </a:lnTo>
                        <a:lnTo>
                          <a:pt x="202" y="2"/>
                        </a:lnTo>
                        <a:lnTo>
                          <a:pt x="210" y="2"/>
                        </a:lnTo>
                        <a:lnTo>
                          <a:pt x="214" y="6"/>
                        </a:lnTo>
                        <a:lnTo>
                          <a:pt x="214" y="8"/>
                        </a:lnTo>
                        <a:lnTo>
                          <a:pt x="208" y="12"/>
                        </a:lnTo>
                        <a:lnTo>
                          <a:pt x="216" y="16"/>
                        </a:lnTo>
                        <a:lnTo>
                          <a:pt x="218" y="16"/>
                        </a:lnTo>
                        <a:lnTo>
                          <a:pt x="216" y="18"/>
                        </a:lnTo>
                        <a:lnTo>
                          <a:pt x="216" y="20"/>
                        </a:lnTo>
                        <a:lnTo>
                          <a:pt x="216" y="24"/>
                        </a:lnTo>
                        <a:lnTo>
                          <a:pt x="218" y="26"/>
                        </a:lnTo>
                        <a:lnTo>
                          <a:pt x="216" y="28"/>
                        </a:lnTo>
                        <a:lnTo>
                          <a:pt x="208" y="34"/>
                        </a:lnTo>
                        <a:lnTo>
                          <a:pt x="208" y="44"/>
                        </a:lnTo>
                        <a:lnTo>
                          <a:pt x="208" y="56"/>
                        </a:lnTo>
                        <a:lnTo>
                          <a:pt x="208" y="60"/>
                        </a:lnTo>
                        <a:lnTo>
                          <a:pt x="208" y="62"/>
                        </a:lnTo>
                        <a:lnTo>
                          <a:pt x="210" y="66"/>
                        </a:lnTo>
                        <a:lnTo>
                          <a:pt x="216" y="70"/>
                        </a:lnTo>
                        <a:lnTo>
                          <a:pt x="218" y="72"/>
                        </a:lnTo>
                        <a:lnTo>
                          <a:pt x="220" y="74"/>
                        </a:lnTo>
                        <a:lnTo>
                          <a:pt x="224" y="78"/>
                        </a:lnTo>
                        <a:lnTo>
                          <a:pt x="228" y="74"/>
                        </a:lnTo>
                        <a:lnTo>
                          <a:pt x="228" y="72"/>
                        </a:lnTo>
                        <a:lnTo>
                          <a:pt x="232" y="72"/>
                        </a:lnTo>
                        <a:lnTo>
                          <a:pt x="234" y="72"/>
                        </a:lnTo>
                        <a:lnTo>
                          <a:pt x="234" y="70"/>
                        </a:lnTo>
                        <a:lnTo>
                          <a:pt x="234" y="66"/>
                        </a:lnTo>
                        <a:lnTo>
                          <a:pt x="236" y="66"/>
                        </a:lnTo>
                        <a:lnTo>
                          <a:pt x="238" y="64"/>
                        </a:lnTo>
                        <a:lnTo>
                          <a:pt x="242" y="64"/>
                        </a:lnTo>
                        <a:lnTo>
                          <a:pt x="246" y="64"/>
                        </a:lnTo>
                        <a:lnTo>
                          <a:pt x="250" y="64"/>
                        </a:lnTo>
                        <a:lnTo>
                          <a:pt x="254" y="64"/>
                        </a:lnTo>
                        <a:lnTo>
                          <a:pt x="264" y="66"/>
                        </a:lnTo>
                        <a:lnTo>
                          <a:pt x="270" y="62"/>
                        </a:lnTo>
                        <a:lnTo>
                          <a:pt x="264" y="56"/>
                        </a:lnTo>
                        <a:lnTo>
                          <a:pt x="268" y="48"/>
                        </a:lnTo>
                        <a:lnTo>
                          <a:pt x="274" y="52"/>
                        </a:lnTo>
                        <a:lnTo>
                          <a:pt x="280" y="48"/>
                        </a:lnTo>
                        <a:lnTo>
                          <a:pt x="282" y="54"/>
                        </a:lnTo>
                        <a:lnTo>
                          <a:pt x="290" y="54"/>
                        </a:lnTo>
                        <a:lnTo>
                          <a:pt x="290" y="56"/>
                        </a:lnTo>
                        <a:lnTo>
                          <a:pt x="292" y="62"/>
                        </a:lnTo>
                        <a:lnTo>
                          <a:pt x="298" y="62"/>
                        </a:lnTo>
                        <a:lnTo>
                          <a:pt x="300" y="62"/>
                        </a:lnTo>
                        <a:lnTo>
                          <a:pt x="304" y="60"/>
                        </a:lnTo>
                        <a:lnTo>
                          <a:pt x="310" y="56"/>
                        </a:lnTo>
                        <a:lnTo>
                          <a:pt x="316" y="62"/>
                        </a:lnTo>
                        <a:lnTo>
                          <a:pt x="322" y="56"/>
                        </a:lnTo>
                        <a:lnTo>
                          <a:pt x="326" y="48"/>
                        </a:lnTo>
                        <a:lnTo>
                          <a:pt x="326" y="34"/>
                        </a:lnTo>
                        <a:lnTo>
                          <a:pt x="332" y="24"/>
                        </a:lnTo>
                        <a:lnTo>
                          <a:pt x="334" y="18"/>
                        </a:lnTo>
                        <a:lnTo>
                          <a:pt x="334" y="18"/>
                        </a:lnTo>
                        <a:lnTo>
                          <a:pt x="334" y="18"/>
                        </a:lnTo>
                        <a:close/>
                        <a:moveTo>
                          <a:pt x="380" y="112"/>
                        </a:moveTo>
                        <a:lnTo>
                          <a:pt x="380" y="118"/>
                        </a:lnTo>
                        <a:lnTo>
                          <a:pt x="378" y="120"/>
                        </a:lnTo>
                        <a:lnTo>
                          <a:pt x="378" y="116"/>
                        </a:lnTo>
                        <a:lnTo>
                          <a:pt x="378" y="112"/>
                        </a:lnTo>
                        <a:lnTo>
                          <a:pt x="380" y="112"/>
                        </a:lnTo>
                        <a:lnTo>
                          <a:pt x="380" y="112"/>
                        </a:lnTo>
                        <a:lnTo>
                          <a:pt x="380" y="112"/>
                        </a:lnTo>
                        <a:close/>
                        <a:moveTo>
                          <a:pt x="378" y="120"/>
                        </a:moveTo>
                        <a:lnTo>
                          <a:pt x="378" y="124"/>
                        </a:lnTo>
                        <a:lnTo>
                          <a:pt x="372" y="126"/>
                        </a:lnTo>
                        <a:lnTo>
                          <a:pt x="372" y="128"/>
                        </a:lnTo>
                        <a:lnTo>
                          <a:pt x="368" y="128"/>
                        </a:lnTo>
                        <a:lnTo>
                          <a:pt x="370" y="126"/>
                        </a:lnTo>
                        <a:lnTo>
                          <a:pt x="378" y="120"/>
                        </a:lnTo>
                        <a:lnTo>
                          <a:pt x="378" y="120"/>
                        </a:lnTo>
                        <a:lnTo>
                          <a:pt x="378" y="120"/>
                        </a:lnTo>
                        <a:close/>
                        <a:moveTo>
                          <a:pt x="344" y="88"/>
                        </a:moveTo>
                        <a:lnTo>
                          <a:pt x="344" y="88"/>
                        </a:lnTo>
                        <a:lnTo>
                          <a:pt x="346" y="90"/>
                        </a:lnTo>
                        <a:lnTo>
                          <a:pt x="346" y="94"/>
                        </a:lnTo>
                        <a:lnTo>
                          <a:pt x="360" y="92"/>
                        </a:lnTo>
                        <a:lnTo>
                          <a:pt x="352" y="102"/>
                        </a:lnTo>
                        <a:lnTo>
                          <a:pt x="346" y="110"/>
                        </a:lnTo>
                        <a:lnTo>
                          <a:pt x="350" y="118"/>
                        </a:lnTo>
                        <a:lnTo>
                          <a:pt x="360" y="128"/>
                        </a:lnTo>
                        <a:lnTo>
                          <a:pt x="352" y="128"/>
                        </a:lnTo>
                        <a:lnTo>
                          <a:pt x="342" y="112"/>
                        </a:lnTo>
                        <a:lnTo>
                          <a:pt x="340" y="112"/>
                        </a:lnTo>
                        <a:lnTo>
                          <a:pt x="336" y="112"/>
                        </a:lnTo>
                        <a:lnTo>
                          <a:pt x="340" y="116"/>
                        </a:lnTo>
                        <a:lnTo>
                          <a:pt x="334" y="116"/>
                        </a:lnTo>
                        <a:lnTo>
                          <a:pt x="336" y="126"/>
                        </a:lnTo>
                        <a:lnTo>
                          <a:pt x="332" y="116"/>
                        </a:lnTo>
                        <a:lnTo>
                          <a:pt x="326" y="116"/>
                        </a:lnTo>
                        <a:lnTo>
                          <a:pt x="322" y="118"/>
                        </a:lnTo>
                        <a:lnTo>
                          <a:pt x="324" y="112"/>
                        </a:lnTo>
                        <a:lnTo>
                          <a:pt x="332" y="108"/>
                        </a:lnTo>
                        <a:lnTo>
                          <a:pt x="336" y="94"/>
                        </a:lnTo>
                        <a:lnTo>
                          <a:pt x="340" y="90"/>
                        </a:lnTo>
                        <a:lnTo>
                          <a:pt x="344" y="88"/>
                        </a:lnTo>
                        <a:lnTo>
                          <a:pt x="344" y="88"/>
                        </a:lnTo>
                        <a:lnTo>
                          <a:pt x="344" y="88"/>
                        </a:lnTo>
                        <a:close/>
                        <a:moveTo>
                          <a:pt x="352" y="78"/>
                        </a:moveTo>
                        <a:lnTo>
                          <a:pt x="352" y="78"/>
                        </a:lnTo>
                        <a:lnTo>
                          <a:pt x="354" y="80"/>
                        </a:lnTo>
                        <a:lnTo>
                          <a:pt x="350" y="82"/>
                        </a:lnTo>
                        <a:lnTo>
                          <a:pt x="350" y="78"/>
                        </a:lnTo>
                        <a:lnTo>
                          <a:pt x="352" y="78"/>
                        </a:lnTo>
                        <a:lnTo>
                          <a:pt x="352" y="78"/>
                        </a:lnTo>
                        <a:lnTo>
                          <a:pt x="352" y="7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9" name="Freeform 1766"/>
                  <p:cNvSpPr>
                    <a:spLocks noEditPoints="1"/>
                  </p:cNvSpPr>
                  <p:nvPr/>
                </p:nvSpPr>
                <p:spPr bwMode="auto">
                  <a:xfrm>
                    <a:off x="7543800" y="4752975"/>
                    <a:ext cx="273050" cy="346075"/>
                  </a:xfrm>
                  <a:custGeom>
                    <a:avLst/>
                    <a:gdLst>
                      <a:gd name="T0" fmla="*/ 12 w 172"/>
                      <a:gd name="T1" fmla="*/ 98 h 218"/>
                      <a:gd name="T2" fmla="*/ 10 w 172"/>
                      <a:gd name="T3" fmla="*/ 100 h 218"/>
                      <a:gd name="T4" fmla="*/ 10 w 172"/>
                      <a:gd name="T5" fmla="*/ 108 h 218"/>
                      <a:gd name="T6" fmla="*/ 4 w 172"/>
                      <a:gd name="T7" fmla="*/ 128 h 218"/>
                      <a:gd name="T8" fmla="*/ 10 w 172"/>
                      <a:gd name="T9" fmla="*/ 146 h 218"/>
                      <a:gd name="T10" fmla="*/ 18 w 172"/>
                      <a:gd name="T11" fmla="*/ 154 h 218"/>
                      <a:gd name="T12" fmla="*/ 22 w 172"/>
                      <a:gd name="T13" fmla="*/ 174 h 218"/>
                      <a:gd name="T14" fmla="*/ 28 w 172"/>
                      <a:gd name="T15" fmla="*/ 190 h 218"/>
                      <a:gd name="T16" fmla="*/ 28 w 172"/>
                      <a:gd name="T17" fmla="*/ 210 h 218"/>
                      <a:gd name="T18" fmla="*/ 48 w 172"/>
                      <a:gd name="T19" fmla="*/ 206 h 218"/>
                      <a:gd name="T20" fmla="*/ 60 w 172"/>
                      <a:gd name="T21" fmla="*/ 208 h 218"/>
                      <a:gd name="T22" fmla="*/ 76 w 172"/>
                      <a:gd name="T23" fmla="*/ 216 h 218"/>
                      <a:gd name="T24" fmla="*/ 80 w 172"/>
                      <a:gd name="T25" fmla="*/ 210 h 218"/>
                      <a:gd name="T26" fmla="*/ 86 w 172"/>
                      <a:gd name="T27" fmla="*/ 208 h 218"/>
                      <a:gd name="T28" fmla="*/ 116 w 172"/>
                      <a:gd name="T29" fmla="*/ 188 h 218"/>
                      <a:gd name="T30" fmla="*/ 120 w 172"/>
                      <a:gd name="T31" fmla="*/ 178 h 218"/>
                      <a:gd name="T32" fmla="*/ 124 w 172"/>
                      <a:gd name="T33" fmla="*/ 164 h 218"/>
                      <a:gd name="T34" fmla="*/ 148 w 172"/>
                      <a:gd name="T35" fmla="*/ 156 h 218"/>
                      <a:gd name="T36" fmla="*/ 168 w 172"/>
                      <a:gd name="T37" fmla="*/ 168 h 218"/>
                      <a:gd name="T38" fmla="*/ 168 w 172"/>
                      <a:gd name="T39" fmla="*/ 162 h 218"/>
                      <a:gd name="T40" fmla="*/ 172 w 172"/>
                      <a:gd name="T41" fmla="*/ 142 h 218"/>
                      <a:gd name="T42" fmla="*/ 172 w 172"/>
                      <a:gd name="T43" fmla="*/ 134 h 218"/>
                      <a:gd name="T44" fmla="*/ 166 w 172"/>
                      <a:gd name="T45" fmla="*/ 124 h 218"/>
                      <a:gd name="T46" fmla="*/ 160 w 172"/>
                      <a:gd name="T47" fmla="*/ 114 h 218"/>
                      <a:gd name="T48" fmla="*/ 162 w 172"/>
                      <a:gd name="T49" fmla="*/ 106 h 218"/>
                      <a:gd name="T50" fmla="*/ 140 w 172"/>
                      <a:gd name="T51" fmla="*/ 102 h 218"/>
                      <a:gd name="T52" fmla="*/ 134 w 172"/>
                      <a:gd name="T53" fmla="*/ 90 h 218"/>
                      <a:gd name="T54" fmla="*/ 140 w 172"/>
                      <a:gd name="T55" fmla="*/ 78 h 218"/>
                      <a:gd name="T56" fmla="*/ 134 w 172"/>
                      <a:gd name="T57" fmla="*/ 62 h 218"/>
                      <a:gd name="T58" fmla="*/ 130 w 172"/>
                      <a:gd name="T59" fmla="*/ 54 h 218"/>
                      <a:gd name="T60" fmla="*/ 122 w 172"/>
                      <a:gd name="T61" fmla="*/ 56 h 218"/>
                      <a:gd name="T62" fmla="*/ 112 w 172"/>
                      <a:gd name="T63" fmla="*/ 54 h 218"/>
                      <a:gd name="T64" fmla="*/ 102 w 172"/>
                      <a:gd name="T65" fmla="*/ 46 h 218"/>
                      <a:gd name="T66" fmla="*/ 94 w 172"/>
                      <a:gd name="T67" fmla="*/ 42 h 218"/>
                      <a:gd name="T68" fmla="*/ 80 w 172"/>
                      <a:gd name="T69" fmla="*/ 32 h 218"/>
                      <a:gd name="T70" fmla="*/ 76 w 172"/>
                      <a:gd name="T71" fmla="*/ 32 h 218"/>
                      <a:gd name="T72" fmla="*/ 66 w 172"/>
                      <a:gd name="T73" fmla="*/ 28 h 218"/>
                      <a:gd name="T74" fmla="*/ 58 w 172"/>
                      <a:gd name="T75" fmla="*/ 20 h 218"/>
                      <a:gd name="T76" fmla="*/ 60 w 172"/>
                      <a:gd name="T77" fmla="*/ 10 h 218"/>
                      <a:gd name="T78" fmla="*/ 60 w 172"/>
                      <a:gd name="T79" fmla="*/ 0 h 218"/>
                      <a:gd name="T80" fmla="*/ 46 w 172"/>
                      <a:gd name="T81" fmla="*/ 2 h 218"/>
                      <a:gd name="T82" fmla="*/ 32 w 172"/>
                      <a:gd name="T83" fmla="*/ 8 h 218"/>
                      <a:gd name="T84" fmla="*/ 22 w 172"/>
                      <a:gd name="T85" fmla="*/ 24 h 218"/>
                      <a:gd name="T86" fmla="*/ 14 w 172"/>
                      <a:gd name="T87" fmla="*/ 26 h 218"/>
                      <a:gd name="T88" fmla="*/ 14 w 172"/>
                      <a:gd name="T89" fmla="*/ 32 h 218"/>
                      <a:gd name="T90" fmla="*/ 6 w 172"/>
                      <a:gd name="T91" fmla="*/ 34 h 218"/>
                      <a:gd name="T92" fmla="*/ 2 w 172"/>
                      <a:gd name="T93" fmla="*/ 32 h 218"/>
                      <a:gd name="T94" fmla="*/ 6 w 172"/>
                      <a:gd name="T95" fmla="*/ 50 h 218"/>
                      <a:gd name="T96" fmla="*/ 2 w 172"/>
                      <a:gd name="T97" fmla="*/ 64 h 218"/>
                      <a:gd name="T98" fmla="*/ 6 w 172"/>
                      <a:gd name="T99" fmla="*/ 82 h 218"/>
                      <a:gd name="T100" fmla="*/ 4 w 172"/>
                      <a:gd name="T101" fmla="*/ 88 h 218"/>
                      <a:gd name="T102" fmla="*/ 6 w 172"/>
                      <a:gd name="T103" fmla="*/ 92 h 218"/>
                      <a:gd name="T104" fmla="*/ 40 w 172"/>
                      <a:gd name="T105" fmla="*/ 150 h 218"/>
                      <a:gd name="T106" fmla="*/ 42 w 172"/>
                      <a:gd name="T107" fmla="*/ 154 h 218"/>
                      <a:gd name="T108" fmla="*/ 40 w 172"/>
                      <a:gd name="T109" fmla="*/ 156 h 218"/>
                      <a:gd name="T110" fmla="*/ 38 w 172"/>
                      <a:gd name="T111" fmla="*/ 150 h 218"/>
                      <a:gd name="T112" fmla="*/ 40 w 172"/>
                      <a:gd name="T113" fmla="*/ 15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72" h="218">
                        <a:moveTo>
                          <a:pt x="6" y="92"/>
                        </a:moveTo>
                        <a:lnTo>
                          <a:pt x="12" y="98"/>
                        </a:lnTo>
                        <a:lnTo>
                          <a:pt x="18" y="102"/>
                        </a:lnTo>
                        <a:lnTo>
                          <a:pt x="10" y="100"/>
                        </a:lnTo>
                        <a:lnTo>
                          <a:pt x="10" y="102"/>
                        </a:lnTo>
                        <a:lnTo>
                          <a:pt x="10" y="108"/>
                        </a:lnTo>
                        <a:lnTo>
                          <a:pt x="2" y="120"/>
                        </a:lnTo>
                        <a:lnTo>
                          <a:pt x="4" y="128"/>
                        </a:lnTo>
                        <a:lnTo>
                          <a:pt x="6" y="136"/>
                        </a:lnTo>
                        <a:lnTo>
                          <a:pt x="10" y="146"/>
                        </a:lnTo>
                        <a:lnTo>
                          <a:pt x="14" y="152"/>
                        </a:lnTo>
                        <a:lnTo>
                          <a:pt x="18" y="154"/>
                        </a:lnTo>
                        <a:lnTo>
                          <a:pt x="22" y="168"/>
                        </a:lnTo>
                        <a:lnTo>
                          <a:pt x="22" y="174"/>
                        </a:lnTo>
                        <a:lnTo>
                          <a:pt x="24" y="182"/>
                        </a:lnTo>
                        <a:lnTo>
                          <a:pt x="28" y="190"/>
                        </a:lnTo>
                        <a:lnTo>
                          <a:pt x="28" y="198"/>
                        </a:lnTo>
                        <a:lnTo>
                          <a:pt x="28" y="210"/>
                        </a:lnTo>
                        <a:lnTo>
                          <a:pt x="38" y="214"/>
                        </a:lnTo>
                        <a:lnTo>
                          <a:pt x="48" y="206"/>
                        </a:lnTo>
                        <a:lnTo>
                          <a:pt x="52" y="206"/>
                        </a:lnTo>
                        <a:lnTo>
                          <a:pt x="60" y="208"/>
                        </a:lnTo>
                        <a:lnTo>
                          <a:pt x="70" y="208"/>
                        </a:lnTo>
                        <a:lnTo>
                          <a:pt x="76" y="216"/>
                        </a:lnTo>
                        <a:lnTo>
                          <a:pt x="76" y="218"/>
                        </a:lnTo>
                        <a:lnTo>
                          <a:pt x="80" y="210"/>
                        </a:lnTo>
                        <a:lnTo>
                          <a:pt x="84" y="206"/>
                        </a:lnTo>
                        <a:lnTo>
                          <a:pt x="86" y="208"/>
                        </a:lnTo>
                        <a:lnTo>
                          <a:pt x="106" y="208"/>
                        </a:lnTo>
                        <a:lnTo>
                          <a:pt x="116" y="188"/>
                        </a:lnTo>
                        <a:lnTo>
                          <a:pt x="116" y="182"/>
                        </a:lnTo>
                        <a:lnTo>
                          <a:pt x="120" y="178"/>
                        </a:lnTo>
                        <a:lnTo>
                          <a:pt x="122" y="172"/>
                        </a:lnTo>
                        <a:lnTo>
                          <a:pt x="124" y="164"/>
                        </a:lnTo>
                        <a:lnTo>
                          <a:pt x="130" y="160"/>
                        </a:lnTo>
                        <a:lnTo>
                          <a:pt x="148" y="156"/>
                        </a:lnTo>
                        <a:lnTo>
                          <a:pt x="160" y="160"/>
                        </a:lnTo>
                        <a:lnTo>
                          <a:pt x="168" y="168"/>
                        </a:lnTo>
                        <a:lnTo>
                          <a:pt x="172" y="164"/>
                        </a:lnTo>
                        <a:lnTo>
                          <a:pt x="168" y="162"/>
                        </a:lnTo>
                        <a:lnTo>
                          <a:pt x="170" y="154"/>
                        </a:lnTo>
                        <a:lnTo>
                          <a:pt x="172" y="142"/>
                        </a:lnTo>
                        <a:lnTo>
                          <a:pt x="172" y="136"/>
                        </a:lnTo>
                        <a:lnTo>
                          <a:pt x="172" y="134"/>
                        </a:lnTo>
                        <a:lnTo>
                          <a:pt x="170" y="128"/>
                        </a:lnTo>
                        <a:lnTo>
                          <a:pt x="166" y="124"/>
                        </a:lnTo>
                        <a:lnTo>
                          <a:pt x="162" y="120"/>
                        </a:lnTo>
                        <a:lnTo>
                          <a:pt x="160" y="114"/>
                        </a:lnTo>
                        <a:lnTo>
                          <a:pt x="160" y="108"/>
                        </a:lnTo>
                        <a:lnTo>
                          <a:pt x="162" y="106"/>
                        </a:lnTo>
                        <a:lnTo>
                          <a:pt x="140" y="106"/>
                        </a:lnTo>
                        <a:lnTo>
                          <a:pt x="140" y="102"/>
                        </a:lnTo>
                        <a:lnTo>
                          <a:pt x="138" y="98"/>
                        </a:lnTo>
                        <a:lnTo>
                          <a:pt x="134" y="90"/>
                        </a:lnTo>
                        <a:lnTo>
                          <a:pt x="134" y="84"/>
                        </a:lnTo>
                        <a:lnTo>
                          <a:pt x="140" y="78"/>
                        </a:lnTo>
                        <a:lnTo>
                          <a:pt x="138" y="70"/>
                        </a:lnTo>
                        <a:lnTo>
                          <a:pt x="134" y="62"/>
                        </a:lnTo>
                        <a:lnTo>
                          <a:pt x="132" y="56"/>
                        </a:lnTo>
                        <a:lnTo>
                          <a:pt x="130" y="54"/>
                        </a:lnTo>
                        <a:lnTo>
                          <a:pt x="126" y="54"/>
                        </a:lnTo>
                        <a:lnTo>
                          <a:pt x="122" y="56"/>
                        </a:lnTo>
                        <a:lnTo>
                          <a:pt x="116" y="54"/>
                        </a:lnTo>
                        <a:lnTo>
                          <a:pt x="112" y="54"/>
                        </a:lnTo>
                        <a:lnTo>
                          <a:pt x="104" y="52"/>
                        </a:lnTo>
                        <a:lnTo>
                          <a:pt x="102" y="46"/>
                        </a:lnTo>
                        <a:lnTo>
                          <a:pt x="96" y="44"/>
                        </a:lnTo>
                        <a:lnTo>
                          <a:pt x="94" y="42"/>
                        </a:lnTo>
                        <a:lnTo>
                          <a:pt x="86" y="36"/>
                        </a:lnTo>
                        <a:lnTo>
                          <a:pt x="80" y="32"/>
                        </a:lnTo>
                        <a:lnTo>
                          <a:pt x="78" y="28"/>
                        </a:lnTo>
                        <a:lnTo>
                          <a:pt x="76" y="32"/>
                        </a:lnTo>
                        <a:lnTo>
                          <a:pt x="74" y="32"/>
                        </a:lnTo>
                        <a:lnTo>
                          <a:pt x="66" y="28"/>
                        </a:lnTo>
                        <a:lnTo>
                          <a:pt x="60" y="26"/>
                        </a:lnTo>
                        <a:lnTo>
                          <a:pt x="58" y="20"/>
                        </a:lnTo>
                        <a:lnTo>
                          <a:pt x="58" y="16"/>
                        </a:lnTo>
                        <a:lnTo>
                          <a:pt x="60" y="10"/>
                        </a:lnTo>
                        <a:lnTo>
                          <a:pt x="64" y="6"/>
                        </a:lnTo>
                        <a:lnTo>
                          <a:pt x="60" y="0"/>
                        </a:lnTo>
                        <a:lnTo>
                          <a:pt x="52" y="0"/>
                        </a:lnTo>
                        <a:lnTo>
                          <a:pt x="46" y="2"/>
                        </a:lnTo>
                        <a:lnTo>
                          <a:pt x="38" y="6"/>
                        </a:lnTo>
                        <a:lnTo>
                          <a:pt x="32" y="8"/>
                        </a:lnTo>
                        <a:lnTo>
                          <a:pt x="28" y="16"/>
                        </a:lnTo>
                        <a:lnTo>
                          <a:pt x="22" y="24"/>
                        </a:lnTo>
                        <a:lnTo>
                          <a:pt x="18" y="24"/>
                        </a:lnTo>
                        <a:lnTo>
                          <a:pt x="14" y="26"/>
                        </a:lnTo>
                        <a:lnTo>
                          <a:pt x="14" y="28"/>
                        </a:lnTo>
                        <a:lnTo>
                          <a:pt x="14" y="32"/>
                        </a:lnTo>
                        <a:lnTo>
                          <a:pt x="12" y="32"/>
                        </a:lnTo>
                        <a:lnTo>
                          <a:pt x="6" y="34"/>
                        </a:lnTo>
                        <a:lnTo>
                          <a:pt x="4" y="32"/>
                        </a:lnTo>
                        <a:lnTo>
                          <a:pt x="2" y="32"/>
                        </a:lnTo>
                        <a:lnTo>
                          <a:pt x="0" y="32"/>
                        </a:lnTo>
                        <a:lnTo>
                          <a:pt x="6" y="50"/>
                        </a:lnTo>
                        <a:lnTo>
                          <a:pt x="4" y="62"/>
                        </a:lnTo>
                        <a:lnTo>
                          <a:pt x="2" y="64"/>
                        </a:lnTo>
                        <a:lnTo>
                          <a:pt x="2" y="72"/>
                        </a:lnTo>
                        <a:lnTo>
                          <a:pt x="6" y="82"/>
                        </a:lnTo>
                        <a:lnTo>
                          <a:pt x="4" y="84"/>
                        </a:lnTo>
                        <a:lnTo>
                          <a:pt x="4" y="88"/>
                        </a:lnTo>
                        <a:lnTo>
                          <a:pt x="6" y="92"/>
                        </a:lnTo>
                        <a:lnTo>
                          <a:pt x="6" y="92"/>
                        </a:lnTo>
                        <a:lnTo>
                          <a:pt x="6" y="92"/>
                        </a:lnTo>
                        <a:close/>
                        <a:moveTo>
                          <a:pt x="40" y="150"/>
                        </a:moveTo>
                        <a:lnTo>
                          <a:pt x="40" y="150"/>
                        </a:lnTo>
                        <a:lnTo>
                          <a:pt x="42" y="154"/>
                        </a:lnTo>
                        <a:lnTo>
                          <a:pt x="42" y="160"/>
                        </a:lnTo>
                        <a:lnTo>
                          <a:pt x="40" y="156"/>
                        </a:lnTo>
                        <a:lnTo>
                          <a:pt x="38" y="152"/>
                        </a:lnTo>
                        <a:lnTo>
                          <a:pt x="38" y="150"/>
                        </a:lnTo>
                        <a:lnTo>
                          <a:pt x="40" y="150"/>
                        </a:lnTo>
                        <a:lnTo>
                          <a:pt x="40" y="150"/>
                        </a:lnTo>
                        <a:lnTo>
                          <a:pt x="40" y="1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0" name="Freeform 1767"/>
                  <p:cNvSpPr/>
                  <p:nvPr/>
                </p:nvSpPr>
                <p:spPr bwMode="auto">
                  <a:xfrm>
                    <a:off x="7102475" y="3917950"/>
                    <a:ext cx="25400" cy="73025"/>
                  </a:xfrm>
                  <a:custGeom>
                    <a:avLst/>
                    <a:gdLst>
                      <a:gd name="T0" fmla="*/ 10 w 16"/>
                      <a:gd name="T1" fmla="*/ 0 h 46"/>
                      <a:gd name="T2" fmla="*/ 10 w 16"/>
                      <a:gd name="T3" fmla="*/ 0 h 46"/>
                      <a:gd name="T4" fmla="*/ 8 w 16"/>
                      <a:gd name="T5" fmla="*/ 0 h 46"/>
                      <a:gd name="T6" fmla="*/ 6 w 16"/>
                      <a:gd name="T7" fmla="*/ 0 h 46"/>
                      <a:gd name="T8" fmla="*/ 6 w 16"/>
                      <a:gd name="T9" fmla="*/ 2 h 46"/>
                      <a:gd name="T10" fmla="*/ 0 w 16"/>
                      <a:gd name="T11" fmla="*/ 4 h 46"/>
                      <a:gd name="T12" fmla="*/ 0 w 16"/>
                      <a:gd name="T13" fmla="*/ 46 h 46"/>
                      <a:gd name="T14" fmla="*/ 8 w 16"/>
                      <a:gd name="T15" fmla="*/ 46 h 46"/>
                      <a:gd name="T16" fmla="*/ 14 w 16"/>
                      <a:gd name="T17" fmla="*/ 22 h 46"/>
                      <a:gd name="T18" fmla="*/ 16 w 16"/>
                      <a:gd name="T19" fmla="*/ 12 h 46"/>
                      <a:gd name="T20" fmla="*/ 16 w 16"/>
                      <a:gd name="T21" fmla="*/ 4 h 46"/>
                      <a:gd name="T22" fmla="*/ 14 w 16"/>
                      <a:gd name="T23" fmla="*/ 0 h 46"/>
                      <a:gd name="T24" fmla="*/ 10 w 16"/>
                      <a:gd name="T25" fmla="*/ 0 h 46"/>
                      <a:gd name="T26" fmla="*/ 10 w 16"/>
                      <a:gd name="T27" fmla="*/ 0 h 46"/>
                      <a:gd name="T28" fmla="*/ 10 w 16"/>
                      <a:gd name="T29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6" h="46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0" y="4"/>
                        </a:lnTo>
                        <a:lnTo>
                          <a:pt x="0" y="46"/>
                        </a:lnTo>
                        <a:lnTo>
                          <a:pt x="8" y="46"/>
                        </a:lnTo>
                        <a:lnTo>
                          <a:pt x="14" y="22"/>
                        </a:lnTo>
                        <a:lnTo>
                          <a:pt x="16" y="12"/>
                        </a:lnTo>
                        <a:lnTo>
                          <a:pt x="16" y="4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1" name="Freeform 1768"/>
                  <p:cNvSpPr/>
                  <p:nvPr/>
                </p:nvSpPr>
                <p:spPr bwMode="auto">
                  <a:xfrm>
                    <a:off x="7350125" y="3721100"/>
                    <a:ext cx="12700" cy="19050"/>
                  </a:xfrm>
                  <a:custGeom>
                    <a:avLst/>
                    <a:gdLst>
                      <a:gd name="T0" fmla="*/ 0 w 8"/>
                      <a:gd name="T1" fmla="*/ 0 h 12"/>
                      <a:gd name="T2" fmla="*/ 0 w 8"/>
                      <a:gd name="T3" fmla="*/ 0 h 12"/>
                      <a:gd name="T4" fmla="*/ 0 w 8"/>
                      <a:gd name="T5" fmla="*/ 12 h 12"/>
                      <a:gd name="T6" fmla="*/ 8 w 8"/>
                      <a:gd name="T7" fmla="*/ 8 h 12"/>
                      <a:gd name="T8" fmla="*/ 8 w 8"/>
                      <a:gd name="T9" fmla="*/ 6 h 12"/>
                      <a:gd name="T10" fmla="*/ 0 w 8"/>
                      <a:gd name="T11" fmla="*/ 0 h 12"/>
                      <a:gd name="T12" fmla="*/ 0 w 8"/>
                      <a:gd name="T13" fmla="*/ 0 h 12"/>
                      <a:gd name="T14" fmla="*/ 0 w 8"/>
                      <a:gd name="T15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1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8" y="8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2" name="Freeform 1769"/>
                  <p:cNvSpPr>
                    <a:spLocks noEditPoints="1"/>
                  </p:cNvSpPr>
                  <p:nvPr/>
                </p:nvSpPr>
                <p:spPr bwMode="auto">
                  <a:xfrm>
                    <a:off x="7464425" y="5080000"/>
                    <a:ext cx="447675" cy="1066800"/>
                  </a:xfrm>
                  <a:custGeom>
                    <a:avLst/>
                    <a:gdLst>
                      <a:gd name="T0" fmla="*/ 114 w 282"/>
                      <a:gd name="T1" fmla="*/ 666 h 672"/>
                      <a:gd name="T2" fmla="*/ 72 w 282"/>
                      <a:gd name="T3" fmla="*/ 630 h 672"/>
                      <a:gd name="T4" fmla="*/ 134 w 282"/>
                      <a:gd name="T5" fmla="*/ 0 h 672"/>
                      <a:gd name="T6" fmla="*/ 102 w 282"/>
                      <a:gd name="T7" fmla="*/ 0 h 672"/>
                      <a:gd name="T8" fmla="*/ 92 w 282"/>
                      <a:gd name="T9" fmla="*/ 22 h 672"/>
                      <a:gd name="T10" fmla="*/ 82 w 282"/>
                      <a:gd name="T11" fmla="*/ 44 h 672"/>
                      <a:gd name="T12" fmla="*/ 74 w 282"/>
                      <a:gd name="T13" fmla="*/ 76 h 672"/>
                      <a:gd name="T14" fmla="*/ 72 w 282"/>
                      <a:gd name="T15" fmla="*/ 104 h 672"/>
                      <a:gd name="T16" fmla="*/ 56 w 282"/>
                      <a:gd name="T17" fmla="*/ 158 h 672"/>
                      <a:gd name="T18" fmla="*/ 52 w 282"/>
                      <a:gd name="T19" fmla="*/ 202 h 672"/>
                      <a:gd name="T20" fmla="*/ 46 w 282"/>
                      <a:gd name="T21" fmla="*/ 246 h 672"/>
                      <a:gd name="T22" fmla="*/ 38 w 282"/>
                      <a:gd name="T23" fmla="*/ 278 h 672"/>
                      <a:gd name="T24" fmla="*/ 32 w 282"/>
                      <a:gd name="T25" fmla="*/ 310 h 672"/>
                      <a:gd name="T26" fmla="*/ 18 w 282"/>
                      <a:gd name="T27" fmla="*/ 352 h 672"/>
                      <a:gd name="T28" fmla="*/ 20 w 282"/>
                      <a:gd name="T29" fmla="*/ 382 h 672"/>
                      <a:gd name="T30" fmla="*/ 18 w 282"/>
                      <a:gd name="T31" fmla="*/ 414 h 672"/>
                      <a:gd name="T32" fmla="*/ 26 w 282"/>
                      <a:gd name="T33" fmla="*/ 440 h 672"/>
                      <a:gd name="T34" fmla="*/ 26 w 282"/>
                      <a:gd name="T35" fmla="*/ 460 h 672"/>
                      <a:gd name="T36" fmla="*/ 24 w 282"/>
                      <a:gd name="T37" fmla="*/ 480 h 672"/>
                      <a:gd name="T38" fmla="*/ 14 w 282"/>
                      <a:gd name="T39" fmla="*/ 516 h 672"/>
                      <a:gd name="T40" fmla="*/ 0 w 282"/>
                      <a:gd name="T41" fmla="*/ 542 h 672"/>
                      <a:gd name="T42" fmla="*/ 0 w 282"/>
                      <a:gd name="T43" fmla="*/ 576 h 672"/>
                      <a:gd name="T44" fmla="*/ 8 w 282"/>
                      <a:gd name="T45" fmla="*/ 586 h 672"/>
                      <a:gd name="T46" fmla="*/ 66 w 282"/>
                      <a:gd name="T47" fmla="*/ 612 h 672"/>
                      <a:gd name="T48" fmla="*/ 62 w 282"/>
                      <a:gd name="T49" fmla="*/ 580 h 672"/>
                      <a:gd name="T50" fmla="*/ 66 w 282"/>
                      <a:gd name="T51" fmla="*/ 560 h 672"/>
                      <a:gd name="T52" fmla="*/ 84 w 282"/>
                      <a:gd name="T53" fmla="*/ 552 h 672"/>
                      <a:gd name="T54" fmla="*/ 108 w 282"/>
                      <a:gd name="T55" fmla="*/ 510 h 672"/>
                      <a:gd name="T56" fmla="*/ 82 w 282"/>
                      <a:gd name="T57" fmla="*/ 484 h 672"/>
                      <a:gd name="T58" fmla="*/ 114 w 282"/>
                      <a:gd name="T59" fmla="*/ 460 h 672"/>
                      <a:gd name="T60" fmla="*/ 118 w 282"/>
                      <a:gd name="T61" fmla="*/ 432 h 672"/>
                      <a:gd name="T62" fmla="*/ 124 w 282"/>
                      <a:gd name="T63" fmla="*/ 412 h 672"/>
                      <a:gd name="T64" fmla="*/ 138 w 282"/>
                      <a:gd name="T65" fmla="*/ 414 h 672"/>
                      <a:gd name="T66" fmla="*/ 126 w 282"/>
                      <a:gd name="T67" fmla="*/ 402 h 672"/>
                      <a:gd name="T68" fmla="*/ 132 w 282"/>
                      <a:gd name="T69" fmla="*/ 374 h 672"/>
                      <a:gd name="T70" fmla="*/ 164 w 282"/>
                      <a:gd name="T71" fmla="*/ 342 h 672"/>
                      <a:gd name="T72" fmla="*/ 166 w 282"/>
                      <a:gd name="T73" fmla="*/ 336 h 672"/>
                      <a:gd name="T74" fmla="*/ 234 w 282"/>
                      <a:gd name="T75" fmla="*/ 304 h 672"/>
                      <a:gd name="T76" fmla="*/ 228 w 282"/>
                      <a:gd name="T77" fmla="*/ 268 h 672"/>
                      <a:gd name="T78" fmla="*/ 214 w 282"/>
                      <a:gd name="T79" fmla="*/ 230 h 672"/>
                      <a:gd name="T80" fmla="*/ 218 w 282"/>
                      <a:gd name="T81" fmla="*/ 210 h 672"/>
                      <a:gd name="T82" fmla="*/ 220 w 282"/>
                      <a:gd name="T83" fmla="*/ 186 h 672"/>
                      <a:gd name="T84" fmla="*/ 226 w 282"/>
                      <a:gd name="T85" fmla="*/ 166 h 672"/>
                      <a:gd name="T86" fmla="*/ 242 w 282"/>
                      <a:gd name="T87" fmla="*/ 136 h 672"/>
                      <a:gd name="T88" fmla="*/ 260 w 282"/>
                      <a:gd name="T89" fmla="*/ 120 h 672"/>
                      <a:gd name="T90" fmla="*/ 278 w 282"/>
                      <a:gd name="T91" fmla="*/ 104 h 672"/>
                      <a:gd name="T92" fmla="*/ 278 w 282"/>
                      <a:gd name="T93" fmla="*/ 72 h 672"/>
                      <a:gd name="T94" fmla="*/ 268 w 282"/>
                      <a:gd name="T95" fmla="*/ 86 h 672"/>
                      <a:gd name="T96" fmla="*/ 250 w 282"/>
                      <a:gd name="T97" fmla="*/ 104 h 672"/>
                      <a:gd name="T98" fmla="*/ 210 w 282"/>
                      <a:gd name="T99" fmla="*/ 102 h 672"/>
                      <a:gd name="T100" fmla="*/ 224 w 282"/>
                      <a:gd name="T101" fmla="*/ 66 h 672"/>
                      <a:gd name="T102" fmla="*/ 200 w 282"/>
                      <a:gd name="T103" fmla="*/ 48 h 672"/>
                      <a:gd name="T104" fmla="*/ 182 w 282"/>
                      <a:gd name="T105" fmla="*/ 28 h 672"/>
                      <a:gd name="T106" fmla="*/ 156 w 282"/>
                      <a:gd name="T107" fmla="*/ 2 h 672"/>
                      <a:gd name="T108" fmla="*/ 132 w 282"/>
                      <a:gd name="T109" fmla="*/ 670 h 672"/>
                      <a:gd name="T110" fmla="*/ 132 w 282"/>
                      <a:gd name="T111" fmla="*/ 666 h 6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82" h="672">
                        <a:moveTo>
                          <a:pt x="66" y="626"/>
                        </a:moveTo>
                        <a:lnTo>
                          <a:pt x="66" y="670"/>
                        </a:lnTo>
                        <a:lnTo>
                          <a:pt x="70" y="668"/>
                        </a:lnTo>
                        <a:lnTo>
                          <a:pt x="80" y="670"/>
                        </a:lnTo>
                        <a:lnTo>
                          <a:pt x="114" y="672"/>
                        </a:lnTo>
                        <a:lnTo>
                          <a:pt x="114" y="666"/>
                        </a:lnTo>
                        <a:lnTo>
                          <a:pt x="108" y="666"/>
                        </a:lnTo>
                        <a:lnTo>
                          <a:pt x="102" y="666"/>
                        </a:lnTo>
                        <a:lnTo>
                          <a:pt x="96" y="666"/>
                        </a:lnTo>
                        <a:lnTo>
                          <a:pt x="72" y="644"/>
                        </a:lnTo>
                        <a:lnTo>
                          <a:pt x="72" y="634"/>
                        </a:lnTo>
                        <a:lnTo>
                          <a:pt x="72" y="630"/>
                        </a:lnTo>
                        <a:lnTo>
                          <a:pt x="66" y="626"/>
                        </a:lnTo>
                        <a:lnTo>
                          <a:pt x="66" y="626"/>
                        </a:lnTo>
                        <a:lnTo>
                          <a:pt x="66" y="626"/>
                        </a:lnTo>
                        <a:close/>
                        <a:moveTo>
                          <a:pt x="156" y="2"/>
                        </a:moveTo>
                        <a:lnTo>
                          <a:pt x="136" y="2"/>
                        </a:lnTo>
                        <a:lnTo>
                          <a:pt x="134" y="0"/>
                        </a:lnTo>
                        <a:lnTo>
                          <a:pt x="132" y="4"/>
                        </a:lnTo>
                        <a:lnTo>
                          <a:pt x="126" y="12"/>
                        </a:lnTo>
                        <a:lnTo>
                          <a:pt x="126" y="10"/>
                        </a:lnTo>
                        <a:lnTo>
                          <a:pt x="120" y="2"/>
                        </a:lnTo>
                        <a:lnTo>
                          <a:pt x="110" y="2"/>
                        </a:lnTo>
                        <a:lnTo>
                          <a:pt x="102" y="0"/>
                        </a:lnTo>
                        <a:lnTo>
                          <a:pt x="98" y="0"/>
                        </a:lnTo>
                        <a:lnTo>
                          <a:pt x="88" y="8"/>
                        </a:lnTo>
                        <a:lnTo>
                          <a:pt x="88" y="12"/>
                        </a:lnTo>
                        <a:lnTo>
                          <a:pt x="88" y="18"/>
                        </a:lnTo>
                        <a:lnTo>
                          <a:pt x="90" y="20"/>
                        </a:lnTo>
                        <a:lnTo>
                          <a:pt x="92" y="22"/>
                        </a:lnTo>
                        <a:lnTo>
                          <a:pt x="92" y="26"/>
                        </a:lnTo>
                        <a:lnTo>
                          <a:pt x="92" y="36"/>
                        </a:lnTo>
                        <a:lnTo>
                          <a:pt x="90" y="38"/>
                        </a:lnTo>
                        <a:lnTo>
                          <a:pt x="88" y="38"/>
                        </a:lnTo>
                        <a:lnTo>
                          <a:pt x="84" y="40"/>
                        </a:lnTo>
                        <a:lnTo>
                          <a:pt x="82" y="44"/>
                        </a:lnTo>
                        <a:lnTo>
                          <a:pt x="80" y="46"/>
                        </a:lnTo>
                        <a:lnTo>
                          <a:pt x="78" y="48"/>
                        </a:lnTo>
                        <a:lnTo>
                          <a:pt x="74" y="52"/>
                        </a:lnTo>
                        <a:lnTo>
                          <a:pt x="72" y="54"/>
                        </a:lnTo>
                        <a:lnTo>
                          <a:pt x="72" y="68"/>
                        </a:lnTo>
                        <a:lnTo>
                          <a:pt x="74" y="76"/>
                        </a:lnTo>
                        <a:lnTo>
                          <a:pt x="74" y="80"/>
                        </a:lnTo>
                        <a:lnTo>
                          <a:pt x="74" y="82"/>
                        </a:lnTo>
                        <a:lnTo>
                          <a:pt x="72" y="84"/>
                        </a:lnTo>
                        <a:lnTo>
                          <a:pt x="72" y="92"/>
                        </a:lnTo>
                        <a:lnTo>
                          <a:pt x="74" y="98"/>
                        </a:lnTo>
                        <a:lnTo>
                          <a:pt x="72" y="104"/>
                        </a:lnTo>
                        <a:lnTo>
                          <a:pt x="64" y="118"/>
                        </a:lnTo>
                        <a:lnTo>
                          <a:pt x="60" y="122"/>
                        </a:lnTo>
                        <a:lnTo>
                          <a:pt x="60" y="126"/>
                        </a:lnTo>
                        <a:lnTo>
                          <a:pt x="56" y="130"/>
                        </a:lnTo>
                        <a:lnTo>
                          <a:pt x="54" y="150"/>
                        </a:lnTo>
                        <a:lnTo>
                          <a:pt x="56" y="158"/>
                        </a:lnTo>
                        <a:lnTo>
                          <a:pt x="54" y="166"/>
                        </a:lnTo>
                        <a:lnTo>
                          <a:pt x="52" y="172"/>
                        </a:lnTo>
                        <a:lnTo>
                          <a:pt x="52" y="178"/>
                        </a:lnTo>
                        <a:lnTo>
                          <a:pt x="48" y="186"/>
                        </a:lnTo>
                        <a:lnTo>
                          <a:pt x="48" y="194"/>
                        </a:lnTo>
                        <a:lnTo>
                          <a:pt x="52" y="202"/>
                        </a:lnTo>
                        <a:lnTo>
                          <a:pt x="48" y="208"/>
                        </a:lnTo>
                        <a:lnTo>
                          <a:pt x="46" y="214"/>
                        </a:lnTo>
                        <a:lnTo>
                          <a:pt x="46" y="220"/>
                        </a:lnTo>
                        <a:lnTo>
                          <a:pt x="48" y="228"/>
                        </a:lnTo>
                        <a:lnTo>
                          <a:pt x="48" y="232"/>
                        </a:lnTo>
                        <a:lnTo>
                          <a:pt x="46" y="246"/>
                        </a:lnTo>
                        <a:lnTo>
                          <a:pt x="42" y="256"/>
                        </a:lnTo>
                        <a:lnTo>
                          <a:pt x="42" y="260"/>
                        </a:lnTo>
                        <a:lnTo>
                          <a:pt x="42" y="266"/>
                        </a:lnTo>
                        <a:lnTo>
                          <a:pt x="42" y="272"/>
                        </a:lnTo>
                        <a:lnTo>
                          <a:pt x="42" y="276"/>
                        </a:lnTo>
                        <a:lnTo>
                          <a:pt x="38" y="278"/>
                        </a:lnTo>
                        <a:lnTo>
                          <a:pt x="36" y="278"/>
                        </a:lnTo>
                        <a:lnTo>
                          <a:pt x="32" y="284"/>
                        </a:lnTo>
                        <a:lnTo>
                          <a:pt x="32" y="286"/>
                        </a:lnTo>
                        <a:lnTo>
                          <a:pt x="28" y="292"/>
                        </a:lnTo>
                        <a:lnTo>
                          <a:pt x="28" y="304"/>
                        </a:lnTo>
                        <a:lnTo>
                          <a:pt x="32" y="310"/>
                        </a:lnTo>
                        <a:lnTo>
                          <a:pt x="32" y="318"/>
                        </a:lnTo>
                        <a:lnTo>
                          <a:pt x="28" y="320"/>
                        </a:lnTo>
                        <a:lnTo>
                          <a:pt x="24" y="332"/>
                        </a:lnTo>
                        <a:lnTo>
                          <a:pt x="24" y="342"/>
                        </a:lnTo>
                        <a:lnTo>
                          <a:pt x="20" y="348"/>
                        </a:lnTo>
                        <a:lnTo>
                          <a:pt x="18" y="352"/>
                        </a:lnTo>
                        <a:lnTo>
                          <a:pt x="16" y="356"/>
                        </a:lnTo>
                        <a:lnTo>
                          <a:pt x="18" y="360"/>
                        </a:lnTo>
                        <a:lnTo>
                          <a:pt x="20" y="368"/>
                        </a:lnTo>
                        <a:lnTo>
                          <a:pt x="18" y="376"/>
                        </a:lnTo>
                        <a:lnTo>
                          <a:pt x="18" y="378"/>
                        </a:lnTo>
                        <a:lnTo>
                          <a:pt x="20" y="382"/>
                        </a:lnTo>
                        <a:lnTo>
                          <a:pt x="24" y="382"/>
                        </a:lnTo>
                        <a:lnTo>
                          <a:pt x="24" y="386"/>
                        </a:lnTo>
                        <a:lnTo>
                          <a:pt x="24" y="400"/>
                        </a:lnTo>
                        <a:lnTo>
                          <a:pt x="20" y="406"/>
                        </a:lnTo>
                        <a:lnTo>
                          <a:pt x="18" y="412"/>
                        </a:lnTo>
                        <a:lnTo>
                          <a:pt x="18" y="414"/>
                        </a:lnTo>
                        <a:lnTo>
                          <a:pt x="24" y="420"/>
                        </a:lnTo>
                        <a:lnTo>
                          <a:pt x="24" y="422"/>
                        </a:lnTo>
                        <a:lnTo>
                          <a:pt x="24" y="424"/>
                        </a:lnTo>
                        <a:lnTo>
                          <a:pt x="24" y="430"/>
                        </a:lnTo>
                        <a:lnTo>
                          <a:pt x="26" y="434"/>
                        </a:lnTo>
                        <a:lnTo>
                          <a:pt x="26" y="440"/>
                        </a:lnTo>
                        <a:lnTo>
                          <a:pt x="28" y="442"/>
                        </a:lnTo>
                        <a:lnTo>
                          <a:pt x="26" y="446"/>
                        </a:lnTo>
                        <a:lnTo>
                          <a:pt x="24" y="450"/>
                        </a:lnTo>
                        <a:lnTo>
                          <a:pt x="24" y="456"/>
                        </a:lnTo>
                        <a:lnTo>
                          <a:pt x="26" y="458"/>
                        </a:lnTo>
                        <a:lnTo>
                          <a:pt x="26" y="460"/>
                        </a:lnTo>
                        <a:lnTo>
                          <a:pt x="24" y="462"/>
                        </a:lnTo>
                        <a:lnTo>
                          <a:pt x="20" y="462"/>
                        </a:lnTo>
                        <a:lnTo>
                          <a:pt x="20" y="468"/>
                        </a:lnTo>
                        <a:lnTo>
                          <a:pt x="18" y="470"/>
                        </a:lnTo>
                        <a:lnTo>
                          <a:pt x="20" y="476"/>
                        </a:lnTo>
                        <a:lnTo>
                          <a:pt x="24" y="480"/>
                        </a:lnTo>
                        <a:lnTo>
                          <a:pt x="20" y="486"/>
                        </a:lnTo>
                        <a:lnTo>
                          <a:pt x="20" y="494"/>
                        </a:lnTo>
                        <a:lnTo>
                          <a:pt x="20" y="502"/>
                        </a:lnTo>
                        <a:lnTo>
                          <a:pt x="20" y="506"/>
                        </a:lnTo>
                        <a:lnTo>
                          <a:pt x="16" y="512"/>
                        </a:lnTo>
                        <a:lnTo>
                          <a:pt x="14" y="516"/>
                        </a:lnTo>
                        <a:lnTo>
                          <a:pt x="14" y="522"/>
                        </a:lnTo>
                        <a:lnTo>
                          <a:pt x="16" y="526"/>
                        </a:lnTo>
                        <a:lnTo>
                          <a:pt x="14" y="532"/>
                        </a:lnTo>
                        <a:lnTo>
                          <a:pt x="6" y="538"/>
                        </a:lnTo>
                        <a:lnTo>
                          <a:pt x="2" y="538"/>
                        </a:lnTo>
                        <a:lnTo>
                          <a:pt x="0" y="542"/>
                        </a:lnTo>
                        <a:lnTo>
                          <a:pt x="2" y="550"/>
                        </a:lnTo>
                        <a:lnTo>
                          <a:pt x="2" y="556"/>
                        </a:lnTo>
                        <a:lnTo>
                          <a:pt x="0" y="560"/>
                        </a:lnTo>
                        <a:lnTo>
                          <a:pt x="0" y="566"/>
                        </a:lnTo>
                        <a:lnTo>
                          <a:pt x="0" y="572"/>
                        </a:lnTo>
                        <a:lnTo>
                          <a:pt x="0" y="576"/>
                        </a:lnTo>
                        <a:lnTo>
                          <a:pt x="2" y="576"/>
                        </a:lnTo>
                        <a:lnTo>
                          <a:pt x="8" y="572"/>
                        </a:lnTo>
                        <a:lnTo>
                          <a:pt x="10" y="576"/>
                        </a:lnTo>
                        <a:lnTo>
                          <a:pt x="14" y="580"/>
                        </a:lnTo>
                        <a:lnTo>
                          <a:pt x="10" y="584"/>
                        </a:lnTo>
                        <a:lnTo>
                          <a:pt x="8" y="586"/>
                        </a:lnTo>
                        <a:lnTo>
                          <a:pt x="8" y="588"/>
                        </a:lnTo>
                        <a:lnTo>
                          <a:pt x="14" y="596"/>
                        </a:lnTo>
                        <a:lnTo>
                          <a:pt x="18" y="604"/>
                        </a:lnTo>
                        <a:lnTo>
                          <a:pt x="24" y="612"/>
                        </a:lnTo>
                        <a:lnTo>
                          <a:pt x="44" y="608"/>
                        </a:lnTo>
                        <a:lnTo>
                          <a:pt x="66" y="612"/>
                        </a:lnTo>
                        <a:lnTo>
                          <a:pt x="66" y="604"/>
                        </a:lnTo>
                        <a:lnTo>
                          <a:pt x="60" y="604"/>
                        </a:lnTo>
                        <a:lnTo>
                          <a:pt x="62" y="602"/>
                        </a:lnTo>
                        <a:lnTo>
                          <a:pt x="62" y="594"/>
                        </a:lnTo>
                        <a:lnTo>
                          <a:pt x="62" y="588"/>
                        </a:lnTo>
                        <a:lnTo>
                          <a:pt x="62" y="580"/>
                        </a:lnTo>
                        <a:lnTo>
                          <a:pt x="66" y="578"/>
                        </a:lnTo>
                        <a:lnTo>
                          <a:pt x="72" y="578"/>
                        </a:lnTo>
                        <a:lnTo>
                          <a:pt x="70" y="572"/>
                        </a:lnTo>
                        <a:lnTo>
                          <a:pt x="64" y="570"/>
                        </a:lnTo>
                        <a:lnTo>
                          <a:pt x="66" y="566"/>
                        </a:lnTo>
                        <a:lnTo>
                          <a:pt x="66" y="560"/>
                        </a:lnTo>
                        <a:lnTo>
                          <a:pt x="72" y="566"/>
                        </a:lnTo>
                        <a:lnTo>
                          <a:pt x="72" y="570"/>
                        </a:lnTo>
                        <a:lnTo>
                          <a:pt x="78" y="568"/>
                        </a:lnTo>
                        <a:lnTo>
                          <a:pt x="82" y="568"/>
                        </a:lnTo>
                        <a:lnTo>
                          <a:pt x="82" y="560"/>
                        </a:lnTo>
                        <a:lnTo>
                          <a:pt x="84" y="552"/>
                        </a:lnTo>
                        <a:lnTo>
                          <a:pt x="90" y="542"/>
                        </a:lnTo>
                        <a:lnTo>
                          <a:pt x="100" y="532"/>
                        </a:lnTo>
                        <a:lnTo>
                          <a:pt x="114" y="524"/>
                        </a:lnTo>
                        <a:lnTo>
                          <a:pt x="108" y="516"/>
                        </a:lnTo>
                        <a:lnTo>
                          <a:pt x="108" y="514"/>
                        </a:lnTo>
                        <a:lnTo>
                          <a:pt x="108" y="510"/>
                        </a:lnTo>
                        <a:lnTo>
                          <a:pt x="106" y="504"/>
                        </a:lnTo>
                        <a:lnTo>
                          <a:pt x="100" y="504"/>
                        </a:lnTo>
                        <a:lnTo>
                          <a:pt x="96" y="504"/>
                        </a:lnTo>
                        <a:lnTo>
                          <a:pt x="92" y="496"/>
                        </a:lnTo>
                        <a:lnTo>
                          <a:pt x="84" y="488"/>
                        </a:lnTo>
                        <a:lnTo>
                          <a:pt x="82" y="484"/>
                        </a:lnTo>
                        <a:lnTo>
                          <a:pt x="84" y="478"/>
                        </a:lnTo>
                        <a:lnTo>
                          <a:pt x="92" y="474"/>
                        </a:lnTo>
                        <a:lnTo>
                          <a:pt x="102" y="458"/>
                        </a:lnTo>
                        <a:lnTo>
                          <a:pt x="106" y="458"/>
                        </a:lnTo>
                        <a:lnTo>
                          <a:pt x="110" y="460"/>
                        </a:lnTo>
                        <a:lnTo>
                          <a:pt x="114" y="460"/>
                        </a:lnTo>
                        <a:lnTo>
                          <a:pt x="114" y="456"/>
                        </a:lnTo>
                        <a:lnTo>
                          <a:pt x="114" y="452"/>
                        </a:lnTo>
                        <a:lnTo>
                          <a:pt x="114" y="450"/>
                        </a:lnTo>
                        <a:lnTo>
                          <a:pt x="116" y="448"/>
                        </a:lnTo>
                        <a:lnTo>
                          <a:pt x="118" y="448"/>
                        </a:lnTo>
                        <a:lnTo>
                          <a:pt x="118" y="432"/>
                        </a:lnTo>
                        <a:lnTo>
                          <a:pt x="120" y="420"/>
                        </a:lnTo>
                        <a:lnTo>
                          <a:pt x="126" y="420"/>
                        </a:lnTo>
                        <a:lnTo>
                          <a:pt x="128" y="416"/>
                        </a:lnTo>
                        <a:lnTo>
                          <a:pt x="132" y="414"/>
                        </a:lnTo>
                        <a:lnTo>
                          <a:pt x="128" y="412"/>
                        </a:lnTo>
                        <a:lnTo>
                          <a:pt x="124" y="412"/>
                        </a:lnTo>
                        <a:lnTo>
                          <a:pt x="126" y="406"/>
                        </a:lnTo>
                        <a:lnTo>
                          <a:pt x="132" y="406"/>
                        </a:lnTo>
                        <a:lnTo>
                          <a:pt x="134" y="406"/>
                        </a:lnTo>
                        <a:lnTo>
                          <a:pt x="136" y="410"/>
                        </a:lnTo>
                        <a:lnTo>
                          <a:pt x="138" y="412"/>
                        </a:lnTo>
                        <a:lnTo>
                          <a:pt x="138" y="414"/>
                        </a:lnTo>
                        <a:lnTo>
                          <a:pt x="144" y="412"/>
                        </a:lnTo>
                        <a:lnTo>
                          <a:pt x="144" y="410"/>
                        </a:lnTo>
                        <a:lnTo>
                          <a:pt x="144" y="406"/>
                        </a:lnTo>
                        <a:lnTo>
                          <a:pt x="144" y="402"/>
                        </a:lnTo>
                        <a:lnTo>
                          <a:pt x="134" y="404"/>
                        </a:lnTo>
                        <a:lnTo>
                          <a:pt x="126" y="402"/>
                        </a:lnTo>
                        <a:lnTo>
                          <a:pt x="126" y="388"/>
                        </a:lnTo>
                        <a:lnTo>
                          <a:pt x="124" y="388"/>
                        </a:lnTo>
                        <a:lnTo>
                          <a:pt x="118" y="386"/>
                        </a:lnTo>
                        <a:lnTo>
                          <a:pt x="124" y="370"/>
                        </a:lnTo>
                        <a:lnTo>
                          <a:pt x="128" y="374"/>
                        </a:lnTo>
                        <a:lnTo>
                          <a:pt x="132" y="374"/>
                        </a:lnTo>
                        <a:lnTo>
                          <a:pt x="134" y="376"/>
                        </a:lnTo>
                        <a:lnTo>
                          <a:pt x="134" y="382"/>
                        </a:lnTo>
                        <a:lnTo>
                          <a:pt x="146" y="382"/>
                        </a:lnTo>
                        <a:lnTo>
                          <a:pt x="154" y="376"/>
                        </a:lnTo>
                        <a:lnTo>
                          <a:pt x="162" y="370"/>
                        </a:lnTo>
                        <a:lnTo>
                          <a:pt x="164" y="342"/>
                        </a:lnTo>
                        <a:lnTo>
                          <a:pt x="156" y="338"/>
                        </a:lnTo>
                        <a:lnTo>
                          <a:pt x="156" y="336"/>
                        </a:lnTo>
                        <a:lnTo>
                          <a:pt x="156" y="332"/>
                        </a:lnTo>
                        <a:lnTo>
                          <a:pt x="160" y="330"/>
                        </a:lnTo>
                        <a:lnTo>
                          <a:pt x="162" y="332"/>
                        </a:lnTo>
                        <a:lnTo>
                          <a:pt x="166" y="336"/>
                        </a:lnTo>
                        <a:lnTo>
                          <a:pt x="172" y="332"/>
                        </a:lnTo>
                        <a:lnTo>
                          <a:pt x="198" y="328"/>
                        </a:lnTo>
                        <a:lnTo>
                          <a:pt x="208" y="324"/>
                        </a:lnTo>
                        <a:lnTo>
                          <a:pt x="218" y="320"/>
                        </a:lnTo>
                        <a:lnTo>
                          <a:pt x="228" y="312"/>
                        </a:lnTo>
                        <a:lnTo>
                          <a:pt x="234" y="304"/>
                        </a:lnTo>
                        <a:lnTo>
                          <a:pt x="238" y="282"/>
                        </a:lnTo>
                        <a:lnTo>
                          <a:pt x="234" y="278"/>
                        </a:lnTo>
                        <a:lnTo>
                          <a:pt x="232" y="278"/>
                        </a:lnTo>
                        <a:lnTo>
                          <a:pt x="228" y="276"/>
                        </a:lnTo>
                        <a:lnTo>
                          <a:pt x="228" y="272"/>
                        </a:lnTo>
                        <a:lnTo>
                          <a:pt x="228" y="268"/>
                        </a:lnTo>
                        <a:lnTo>
                          <a:pt x="232" y="266"/>
                        </a:lnTo>
                        <a:lnTo>
                          <a:pt x="232" y="264"/>
                        </a:lnTo>
                        <a:lnTo>
                          <a:pt x="224" y="256"/>
                        </a:lnTo>
                        <a:lnTo>
                          <a:pt x="218" y="246"/>
                        </a:lnTo>
                        <a:lnTo>
                          <a:pt x="210" y="230"/>
                        </a:lnTo>
                        <a:lnTo>
                          <a:pt x="214" y="230"/>
                        </a:lnTo>
                        <a:lnTo>
                          <a:pt x="214" y="228"/>
                        </a:lnTo>
                        <a:lnTo>
                          <a:pt x="214" y="220"/>
                        </a:lnTo>
                        <a:lnTo>
                          <a:pt x="216" y="214"/>
                        </a:lnTo>
                        <a:lnTo>
                          <a:pt x="214" y="214"/>
                        </a:lnTo>
                        <a:lnTo>
                          <a:pt x="216" y="212"/>
                        </a:lnTo>
                        <a:lnTo>
                          <a:pt x="218" y="210"/>
                        </a:lnTo>
                        <a:lnTo>
                          <a:pt x="218" y="204"/>
                        </a:lnTo>
                        <a:lnTo>
                          <a:pt x="218" y="200"/>
                        </a:lnTo>
                        <a:lnTo>
                          <a:pt x="218" y="196"/>
                        </a:lnTo>
                        <a:lnTo>
                          <a:pt x="218" y="194"/>
                        </a:lnTo>
                        <a:lnTo>
                          <a:pt x="220" y="192"/>
                        </a:lnTo>
                        <a:lnTo>
                          <a:pt x="220" y="186"/>
                        </a:lnTo>
                        <a:lnTo>
                          <a:pt x="220" y="184"/>
                        </a:lnTo>
                        <a:lnTo>
                          <a:pt x="224" y="182"/>
                        </a:lnTo>
                        <a:lnTo>
                          <a:pt x="224" y="178"/>
                        </a:lnTo>
                        <a:lnTo>
                          <a:pt x="224" y="176"/>
                        </a:lnTo>
                        <a:lnTo>
                          <a:pt x="224" y="172"/>
                        </a:lnTo>
                        <a:lnTo>
                          <a:pt x="226" y="166"/>
                        </a:lnTo>
                        <a:lnTo>
                          <a:pt x="228" y="164"/>
                        </a:lnTo>
                        <a:lnTo>
                          <a:pt x="232" y="154"/>
                        </a:lnTo>
                        <a:lnTo>
                          <a:pt x="234" y="148"/>
                        </a:lnTo>
                        <a:lnTo>
                          <a:pt x="236" y="146"/>
                        </a:lnTo>
                        <a:lnTo>
                          <a:pt x="242" y="140"/>
                        </a:lnTo>
                        <a:lnTo>
                          <a:pt x="242" y="136"/>
                        </a:lnTo>
                        <a:lnTo>
                          <a:pt x="244" y="132"/>
                        </a:lnTo>
                        <a:lnTo>
                          <a:pt x="246" y="130"/>
                        </a:lnTo>
                        <a:lnTo>
                          <a:pt x="250" y="128"/>
                        </a:lnTo>
                        <a:lnTo>
                          <a:pt x="252" y="128"/>
                        </a:lnTo>
                        <a:lnTo>
                          <a:pt x="254" y="122"/>
                        </a:lnTo>
                        <a:lnTo>
                          <a:pt x="260" y="120"/>
                        </a:lnTo>
                        <a:lnTo>
                          <a:pt x="262" y="114"/>
                        </a:lnTo>
                        <a:lnTo>
                          <a:pt x="268" y="110"/>
                        </a:lnTo>
                        <a:lnTo>
                          <a:pt x="268" y="108"/>
                        </a:lnTo>
                        <a:lnTo>
                          <a:pt x="272" y="108"/>
                        </a:lnTo>
                        <a:lnTo>
                          <a:pt x="274" y="108"/>
                        </a:lnTo>
                        <a:lnTo>
                          <a:pt x="278" y="104"/>
                        </a:lnTo>
                        <a:lnTo>
                          <a:pt x="282" y="102"/>
                        </a:lnTo>
                        <a:lnTo>
                          <a:pt x="282" y="100"/>
                        </a:lnTo>
                        <a:lnTo>
                          <a:pt x="282" y="84"/>
                        </a:lnTo>
                        <a:lnTo>
                          <a:pt x="282" y="72"/>
                        </a:lnTo>
                        <a:lnTo>
                          <a:pt x="280" y="72"/>
                        </a:lnTo>
                        <a:lnTo>
                          <a:pt x="278" y="72"/>
                        </a:lnTo>
                        <a:lnTo>
                          <a:pt x="274" y="74"/>
                        </a:lnTo>
                        <a:lnTo>
                          <a:pt x="272" y="72"/>
                        </a:lnTo>
                        <a:lnTo>
                          <a:pt x="270" y="72"/>
                        </a:lnTo>
                        <a:lnTo>
                          <a:pt x="268" y="74"/>
                        </a:lnTo>
                        <a:lnTo>
                          <a:pt x="268" y="80"/>
                        </a:lnTo>
                        <a:lnTo>
                          <a:pt x="268" y="86"/>
                        </a:lnTo>
                        <a:lnTo>
                          <a:pt x="264" y="92"/>
                        </a:lnTo>
                        <a:lnTo>
                          <a:pt x="262" y="98"/>
                        </a:lnTo>
                        <a:lnTo>
                          <a:pt x="260" y="102"/>
                        </a:lnTo>
                        <a:lnTo>
                          <a:pt x="256" y="104"/>
                        </a:lnTo>
                        <a:lnTo>
                          <a:pt x="254" y="104"/>
                        </a:lnTo>
                        <a:lnTo>
                          <a:pt x="250" y="104"/>
                        </a:lnTo>
                        <a:lnTo>
                          <a:pt x="236" y="104"/>
                        </a:lnTo>
                        <a:lnTo>
                          <a:pt x="232" y="104"/>
                        </a:lnTo>
                        <a:lnTo>
                          <a:pt x="226" y="102"/>
                        </a:lnTo>
                        <a:lnTo>
                          <a:pt x="220" y="102"/>
                        </a:lnTo>
                        <a:lnTo>
                          <a:pt x="216" y="102"/>
                        </a:lnTo>
                        <a:lnTo>
                          <a:pt x="210" y="102"/>
                        </a:lnTo>
                        <a:lnTo>
                          <a:pt x="210" y="100"/>
                        </a:lnTo>
                        <a:lnTo>
                          <a:pt x="216" y="90"/>
                        </a:lnTo>
                        <a:lnTo>
                          <a:pt x="220" y="84"/>
                        </a:lnTo>
                        <a:lnTo>
                          <a:pt x="224" y="76"/>
                        </a:lnTo>
                        <a:lnTo>
                          <a:pt x="224" y="68"/>
                        </a:lnTo>
                        <a:lnTo>
                          <a:pt x="224" y="66"/>
                        </a:lnTo>
                        <a:lnTo>
                          <a:pt x="220" y="64"/>
                        </a:lnTo>
                        <a:lnTo>
                          <a:pt x="216" y="58"/>
                        </a:lnTo>
                        <a:lnTo>
                          <a:pt x="214" y="54"/>
                        </a:lnTo>
                        <a:lnTo>
                          <a:pt x="206" y="48"/>
                        </a:lnTo>
                        <a:lnTo>
                          <a:pt x="202" y="48"/>
                        </a:lnTo>
                        <a:lnTo>
                          <a:pt x="200" y="48"/>
                        </a:lnTo>
                        <a:lnTo>
                          <a:pt x="198" y="46"/>
                        </a:lnTo>
                        <a:lnTo>
                          <a:pt x="192" y="40"/>
                        </a:lnTo>
                        <a:lnTo>
                          <a:pt x="188" y="38"/>
                        </a:lnTo>
                        <a:lnTo>
                          <a:pt x="184" y="36"/>
                        </a:lnTo>
                        <a:lnTo>
                          <a:pt x="184" y="34"/>
                        </a:lnTo>
                        <a:lnTo>
                          <a:pt x="182" y="28"/>
                        </a:lnTo>
                        <a:lnTo>
                          <a:pt x="180" y="22"/>
                        </a:lnTo>
                        <a:lnTo>
                          <a:pt x="174" y="20"/>
                        </a:lnTo>
                        <a:lnTo>
                          <a:pt x="172" y="18"/>
                        </a:lnTo>
                        <a:lnTo>
                          <a:pt x="170" y="16"/>
                        </a:lnTo>
                        <a:lnTo>
                          <a:pt x="166" y="8"/>
                        </a:lnTo>
                        <a:lnTo>
                          <a:pt x="156" y="2"/>
                        </a:lnTo>
                        <a:lnTo>
                          <a:pt x="156" y="2"/>
                        </a:lnTo>
                        <a:lnTo>
                          <a:pt x="156" y="2"/>
                        </a:lnTo>
                        <a:close/>
                        <a:moveTo>
                          <a:pt x="132" y="666"/>
                        </a:moveTo>
                        <a:lnTo>
                          <a:pt x="132" y="666"/>
                        </a:lnTo>
                        <a:lnTo>
                          <a:pt x="128" y="668"/>
                        </a:lnTo>
                        <a:lnTo>
                          <a:pt x="132" y="670"/>
                        </a:lnTo>
                        <a:lnTo>
                          <a:pt x="134" y="670"/>
                        </a:lnTo>
                        <a:lnTo>
                          <a:pt x="132" y="670"/>
                        </a:lnTo>
                        <a:lnTo>
                          <a:pt x="138" y="670"/>
                        </a:lnTo>
                        <a:lnTo>
                          <a:pt x="138" y="668"/>
                        </a:lnTo>
                        <a:lnTo>
                          <a:pt x="132" y="666"/>
                        </a:lnTo>
                        <a:lnTo>
                          <a:pt x="132" y="666"/>
                        </a:lnTo>
                        <a:lnTo>
                          <a:pt x="132" y="66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3" name="Freeform 1770"/>
                  <p:cNvSpPr/>
                  <p:nvPr/>
                </p:nvSpPr>
                <p:spPr bwMode="auto">
                  <a:xfrm>
                    <a:off x="7546975" y="5749925"/>
                    <a:ext cx="9525" cy="19050"/>
                  </a:xfrm>
                  <a:custGeom>
                    <a:avLst/>
                    <a:gdLst>
                      <a:gd name="T0" fmla="*/ 0 w 6"/>
                      <a:gd name="T1" fmla="*/ 0 h 12"/>
                      <a:gd name="T2" fmla="*/ 0 w 6"/>
                      <a:gd name="T3" fmla="*/ 10 h 12"/>
                      <a:gd name="T4" fmla="*/ 2 w 6"/>
                      <a:gd name="T5" fmla="*/ 10 h 12"/>
                      <a:gd name="T6" fmla="*/ 6 w 6"/>
                      <a:gd name="T7" fmla="*/ 12 h 12"/>
                      <a:gd name="T8" fmla="*/ 6 w 6"/>
                      <a:gd name="T9" fmla="*/ 6 h 12"/>
                      <a:gd name="T10" fmla="*/ 0 w 6"/>
                      <a:gd name="T11" fmla="*/ 0 h 12"/>
                      <a:gd name="T12" fmla="*/ 0 w 6"/>
                      <a:gd name="T13" fmla="*/ 0 h 12"/>
                      <a:gd name="T14" fmla="*/ 0 w 6"/>
                      <a:gd name="T15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2" y="10"/>
                        </a:lnTo>
                        <a:lnTo>
                          <a:pt x="6" y="12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4" name="Freeform 1771"/>
                  <p:cNvSpPr/>
                  <p:nvPr/>
                </p:nvSpPr>
                <p:spPr bwMode="auto">
                  <a:xfrm>
                    <a:off x="7546975" y="5749925"/>
                    <a:ext cx="9525" cy="19050"/>
                  </a:xfrm>
                  <a:custGeom>
                    <a:avLst/>
                    <a:gdLst>
                      <a:gd name="T0" fmla="*/ 0 w 6"/>
                      <a:gd name="T1" fmla="*/ 0 h 12"/>
                      <a:gd name="T2" fmla="*/ 0 w 6"/>
                      <a:gd name="T3" fmla="*/ 10 h 12"/>
                      <a:gd name="T4" fmla="*/ 2 w 6"/>
                      <a:gd name="T5" fmla="*/ 10 h 12"/>
                      <a:gd name="T6" fmla="*/ 6 w 6"/>
                      <a:gd name="T7" fmla="*/ 12 h 12"/>
                      <a:gd name="T8" fmla="*/ 6 w 6"/>
                      <a:gd name="T9" fmla="*/ 6 h 12"/>
                      <a:gd name="T10" fmla="*/ 0 w 6"/>
                      <a:gd name="T11" fmla="*/ 0 h 12"/>
                      <a:gd name="T12" fmla="*/ 0 w 6"/>
                      <a:gd name="T13" fmla="*/ 0 h 12"/>
                      <a:gd name="T14" fmla="*/ 0 w 6"/>
                      <a:gd name="T15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2" y="10"/>
                        </a:lnTo>
                        <a:lnTo>
                          <a:pt x="6" y="12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5" name="Freeform 1774"/>
                  <p:cNvSpPr/>
                  <p:nvPr/>
                </p:nvSpPr>
                <p:spPr bwMode="auto">
                  <a:xfrm>
                    <a:off x="7699375" y="3927475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  <a:gd name="T8" fmla="*/ 0 w 4"/>
                      <a:gd name="T9" fmla="*/ 2 h 2"/>
                      <a:gd name="T10" fmla="*/ 0 w 4"/>
                      <a:gd name="T1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6" name="Freeform 1775"/>
                  <p:cNvSpPr/>
                  <p:nvPr/>
                </p:nvSpPr>
                <p:spPr bwMode="auto">
                  <a:xfrm>
                    <a:off x="7699375" y="3927475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  <a:gd name="T8" fmla="*/ 0 w 4"/>
                      <a:gd name="T9" fmla="*/ 2 h 2"/>
                      <a:gd name="T10" fmla="*/ 0 w 4"/>
                      <a:gd name="T1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7" name="Freeform 1776"/>
                  <p:cNvSpPr/>
                  <p:nvPr/>
                </p:nvSpPr>
                <p:spPr bwMode="auto">
                  <a:xfrm>
                    <a:off x="7699375" y="3927475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Freeform 1777"/>
                  <p:cNvSpPr/>
                  <p:nvPr/>
                </p:nvSpPr>
                <p:spPr bwMode="auto">
                  <a:xfrm>
                    <a:off x="7699375" y="3927475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Freeform 1778"/>
                  <p:cNvSpPr/>
                  <p:nvPr/>
                </p:nvSpPr>
                <p:spPr bwMode="auto">
                  <a:xfrm>
                    <a:off x="7699375" y="3927475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Freeform 1779"/>
                  <p:cNvSpPr/>
                  <p:nvPr/>
                </p:nvSpPr>
                <p:spPr bwMode="auto">
                  <a:xfrm>
                    <a:off x="7699375" y="3927475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1" name="Freeform 1780"/>
                  <p:cNvSpPr/>
                  <p:nvPr/>
                </p:nvSpPr>
                <p:spPr bwMode="auto">
                  <a:xfrm>
                    <a:off x="7705725" y="3930650"/>
                    <a:ext cx="0" cy="3175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2 h 2"/>
                      <a:gd name="T4" fmla="*/ 0 h 2"/>
                      <a:gd name="T5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2" name="Freeform 1781"/>
                  <p:cNvSpPr/>
                  <p:nvPr/>
                </p:nvSpPr>
                <p:spPr bwMode="auto">
                  <a:xfrm>
                    <a:off x="7705725" y="3930650"/>
                    <a:ext cx="0" cy="3175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2 h 2"/>
                      <a:gd name="T4" fmla="*/ 0 h 2"/>
                      <a:gd name="T5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3" name="Freeform 1782"/>
                  <p:cNvSpPr/>
                  <p:nvPr/>
                </p:nvSpPr>
                <p:spPr bwMode="auto">
                  <a:xfrm>
                    <a:off x="7705725" y="3930650"/>
                    <a:ext cx="0" cy="3175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4" name="Freeform 1783"/>
                  <p:cNvSpPr/>
                  <p:nvPr/>
                </p:nvSpPr>
                <p:spPr bwMode="auto">
                  <a:xfrm>
                    <a:off x="7705725" y="3930650"/>
                    <a:ext cx="0" cy="3175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5" name="Freeform 1784"/>
                  <p:cNvSpPr/>
                  <p:nvPr/>
                </p:nvSpPr>
                <p:spPr bwMode="auto">
                  <a:xfrm>
                    <a:off x="7781925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8 h 8"/>
                      <a:gd name="T2" fmla="*/ 0 w 2"/>
                      <a:gd name="T3" fmla="*/ 2 h 8"/>
                      <a:gd name="T4" fmla="*/ 0 w 2"/>
                      <a:gd name="T5" fmla="*/ 0 h 8"/>
                      <a:gd name="T6" fmla="*/ 0 w 2"/>
                      <a:gd name="T7" fmla="*/ 2 h 8"/>
                      <a:gd name="T8" fmla="*/ 2 w 2"/>
                      <a:gd name="T9" fmla="*/ 2 h 8"/>
                      <a:gd name="T10" fmla="*/ 2 w 2"/>
                      <a:gd name="T11" fmla="*/ 6 h 8"/>
                      <a:gd name="T12" fmla="*/ 2 w 2"/>
                      <a:gd name="T13" fmla="*/ 8 h 8"/>
                      <a:gd name="T14" fmla="*/ 0 w 2"/>
                      <a:gd name="T15" fmla="*/ 8 h 8"/>
                      <a:gd name="T16" fmla="*/ 0 w 2"/>
                      <a:gd name="T17" fmla="*/ 8 h 8"/>
                      <a:gd name="T18" fmla="*/ 0 w 2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8">
                        <a:moveTo>
                          <a:pt x="0" y="8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6" name="Freeform 1785"/>
                  <p:cNvSpPr/>
                  <p:nvPr/>
                </p:nvSpPr>
                <p:spPr bwMode="auto">
                  <a:xfrm>
                    <a:off x="7781925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8 h 8"/>
                      <a:gd name="T2" fmla="*/ 0 w 2"/>
                      <a:gd name="T3" fmla="*/ 2 h 8"/>
                      <a:gd name="T4" fmla="*/ 0 w 2"/>
                      <a:gd name="T5" fmla="*/ 0 h 8"/>
                      <a:gd name="T6" fmla="*/ 0 w 2"/>
                      <a:gd name="T7" fmla="*/ 2 h 8"/>
                      <a:gd name="T8" fmla="*/ 2 w 2"/>
                      <a:gd name="T9" fmla="*/ 2 h 8"/>
                      <a:gd name="T10" fmla="*/ 2 w 2"/>
                      <a:gd name="T11" fmla="*/ 6 h 8"/>
                      <a:gd name="T12" fmla="*/ 2 w 2"/>
                      <a:gd name="T13" fmla="*/ 8 h 8"/>
                      <a:gd name="T14" fmla="*/ 0 w 2"/>
                      <a:gd name="T15" fmla="*/ 8 h 8"/>
                      <a:gd name="T16" fmla="*/ 0 w 2"/>
                      <a:gd name="T17" fmla="*/ 8 h 8"/>
                      <a:gd name="T18" fmla="*/ 0 w 2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8">
                        <a:moveTo>
                          <a:pt x="0" y="8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7" name="Freeform 1786"/>
                  <p:cNvSpPr/>
                  <p:nvPr/>
                </p:nvSpPr>
                <p:spPr bwMode="auto">
                  <a:xfrm>
                    <a:off x="7781925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8 h 8"/>
                      <a:gd name="T2" fmla="*/ 0 w 2"/>
                      <a:gd name="T3" fmla="*/ 2 h 8"/>
                      <a:gd name="T4" fmla="*/ 0 w 2"/>
                      <a:gd name="T5" fmla="*/ 0 h 8"/>
                      <a:gd name="T6" fmla="*/ 0 w 2"/>
                      <a:gd name="T7" fmla="*/ 2 h 8"/>
                      <a:gd name="T8" fmla="*/ 2 w 2"/>
                      <a:gd name="T9" fmla="*/ 2 h 8"/>
                      <a:gd name="T10" fmla="*/ 2 w 2"/>
                      <a:gd name="T11" fmla="*/ 6 h 8"/>
                      <a:gd name="T12" fmla="*/ 2 w 2"/>
                      <a:gd name="T13" fmla="*/ 8 h 8"/>
                      <a:gd name="T14" fmla="*/ 0 w 2"/>
                      <a:gd name="T1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8">
                        <a:moveTo>
                          <a:pt x="0" y="8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8" name="Freeform 1787"/>
                  <p:cNvSpPr/>
                  <p:nvPr/>
                </p:nvSpPr>
                <p:spPr bwMode="auto">
                  <a:xfrm>
                    <a:off x="7781925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8 h 8"/>
                      <a:gd name="T2" fmla="*/ 0 w 2"/>
                      <a:gd name="T3" fmla="*/ 2 h 8"/>
                      <a:gd name="T4" fmla="*/ 0 w 2"/>
                      <a:gd name="T5" fmla="*/ 0 h 8"/>
                      <a:gd name="T6" fmla="*/ 0 w 2"/>
                      <a:gd name="T7" fmla="*/ 2 h 8"/>
                      <a:gd name="T8" fmla="*/ 2 w 2"/>
                      <a:gd name="T9" fmla="*/ 2 h 8"/>
                      <a:gd name="T10" fmla="*/ 2 w 2"/>
                      <a:gd name="T11" fmla="*/ 6 h 8"/>
                      <a:gd name="T12" fmla="*/ 2 w 2"/>
                      <a:gd name="T13" fmla="*/ 8 h 8"/>
                      <a:gd name="T14" fmla="*/ 0 w 2"/>
                      <a:gd name="T1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8">
                        <a:moveTo>
                          <a:pt x="0" y="8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9" name="Freeform 1788"/>
                  <p:cNvSpPr/>
                  <p:nvPr/>
                </p:nvSpPr>
                <p:spPr bwMode="auto">
                  <a:xfrm>
                    <a:off x="7781925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8 h 8"/>
                      <a:gd name="T2" fmla="*/ 0 w 2"/>
                      <a:gd name="T3" fmla="*/ 2 h 8"/>
                      <a:gd name="T4" fmla="*/ 0 w 2"/>
                      <a:gd name="T5" fmla="*/ 0 h 8"/>
                      <a:gd name="T6" fmla="*/ 0 w 2"/>
                      <a:gd name="T7" fmla="*/ 2 h 8"/>
                      <a:gd name="T8" fmla="*/ 2 w 2"/>
                      <a:gd name="T9" fmla="*/ 2 h 8"/>
                      <a:gd name="T10" fmla="*/ 2 w 2"/>
                      <a:gd name="T11" fmla="*/ 6 h 8"/>
                      <a:gd name="T12" fmla="*/ 2 w 2"/>
                      <a:gd name="T13" fmla="*/ 8 h 8"/>
                      <a:gd name="T14" fmla="*/ 0 w 2"/>
                      <a:gd name="T1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8">
                        <a:moveTo>
                          <a:pt x="0" y="8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0" name="Freeform 1789"/>
                  <p:cNvSpPr/>
                  <p:nvPr/>
                </p:nvSpPr>
                <p:spPr bwMode="auto">
                  <a:xfrm>
                    <a:off x="7781925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8 h 8"/>
                      <a:gd name="T2" fmla="*/ 0 w 2"/>
                      <a:gd name="T3" fmla="*/ 2 h 8"/>
                      <a:gd name="T4" fmla="*/ 0 w 2"/>
                      <a:gd name="T5" fmla="*/ 0 h 8"/>
                      <a:gd name="T6" fmla="*/ 0 w 2"/>
                      <a:gd name="T7" fmla="*/ 2 h 8"/>
                      <a:gd name="T8" fmla="*/ 2 w 2"/>
                      <a:gd name="T9" fmla="*/ 2 h 8"/>
                      <a:gd name="T10" fmla="*/ 2 w 2"/>
                      <a:gd name="T11" fmla="*/ 6 h 8"/>
                      <a:gd name="T12" fmla="*/ 2 w 2"/>
                      <a:gd name="T13" fmla="*/ 8 h 8"/>
                      <a:gd name="T14" fmla="*/ 0 w 2"/>
                      <a:gd name="T1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8">
                        <a:moveTo>
                          <a:pt x="0" y="8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1" name="Freeform 1790"/>
                  <p:cNvSpPr/>
                  <p:nvPr/>
                </p:nvSpPr>
                <p:spPr bwMode="auto">
                  <a:xfrm>
                    <a:off x="7750175" y="4044950"/>
                    <a:ext cx="3175" cy="6350"/>
                  </a:xfrm>
                  <a:custGeom>
                    <a:avLst/>
                    <a:gdLst>
                      <a:gd name="T0" fmla="*/ 0 w 2"/>
                      <a:gd name="T1" fmla="*/ 4 h 4"/>
                      <a:gd name="T2" fmla="*/ 0 w 2"/>
                      <a:gd name="T3" fmla="*/ 0 h 4"/>
                      <a:gd name="T4" fmla="*/ 2 w 2"/>
                      <a:gd name="T5" fmla="*/ 0 h 4"/>
                      <a:gd name="T6" fmla="*/ 2 w 2"/>
                      <a:gd name="T7" fmla="*/ 2 h 4"/>
                      <a:gd name="T8" fmla="*/ 2 w 2"/>
                      <a:gd name="T9" fmla="*/ 4 h 4"/>
                      <a:gd name="T10" fmla="*/ 0 w 2"/>
                      <a:gd name="T11" fmla="*/ 4 h 4"/>
                      <a:gd name="T12" fmla="*/ 0 w 2"/>
                      <a:gd name="T13" fmla="*/ 4 h 4"/>
                      <a:gd name="T14" fmla="*/ 0 w 2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2" name="Freeform 1791"/>
                  <p:cNvSpPr/>
                  <p:nvPr/>
                </p:nvSpPr>
                <p:spPr bwMode="auto">
                  <a:xfrm>
                    <a:off x="7750175" y="4044950"/>
                    <a:ext cx="3175" cy="6350"/>
                  </a:xfrm>
                  <a:custGeom>
                    <a:avLst/>
                    <a:gdLst>
                      <a:gd name="T0" fmla="*/ 0 w 2"/>
                      <a:gd name="T1" fmla="*/ 4 h 4"/>
                      <a:gd name="T2" fmla="*/ 0 w 2"/>
                      <a:gd name="T3" fmla="*/ 0 h 4"/>
                      <a:gd name="T4" fmla="*/ 2 w 2"/>
                      <a:gd name="T5" fmla="*/ 0 h 4"/>
                      <a:gd name="T6" fmla="*/ 2 w 2"/>
                      <a:gd name="T7" fmla="*/ 2 h 4"/>
                      <a:gd name="T8" fmla="*/ 2 w 2"/>
                      <a:gd name="T9" fmla="*/ 4 h 4"/>
                      <a:gd name="T10" fmla="*/ 0 w 2"/>
                      <a:gd name="T11" fmla="*/ 4 h 4"/>
                      <a:gd name="T12" fmla="*/ 0 w 2"/>
                      <a:gd name="T13" fmla="*/ 4 h 4"/>
                      <a:gd name="T14" fmla="*/ 0 w 2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3" name="Freeform 1792"/>
                  <p:cNvSpPr/>
                  <p:nvPr/>
                </p:nvSpPr>
                <p:spPr bwMode="auto">
                  <a:xfrm>
                    <a:off x="7750175" y="4044950"/>
                    <a:ext cx="3175" cy="6350"/>
                  </a:xfrm>
                  <a:custGeom>
                    <a:avLst/>
                    <a:gdLst>
                      <a:gd name="T0" fmla="*/ 0 w 2"/>
                      <a:gd name="T1" fmla="*/ 4 h 4"/>
                      <a:gd name="T2" fmla="*/ 0 w 2"/>
                      <a:gd name="T3" fmla="*/ 0 h 4"/>
                      <a:gd name="T4" fmla="*/ 2 w 2"/>
                      <a:gd name="T5" fmla="*/ 0 h 4"/>
                      <a:gd name="T6" fmla="*/ 2 w 2"/>
                      <a:gd name="T7" fmla="*/ 2 h 4"/>
                      <a:gd name="T8" fmla="*/ 2 w 2"/>
                      <a:gd name="T9" fmla="*/ 4 h 4"/>
                      <a:gd name="T10" fmla="*/ 0 w 2"/>
                      <a:gd name="T1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4" name="Freeform 1793"/>
                  <p:cNvSpPr/>
                  <p:nvPr/>
                </p:nvSpPr>
                <p:spPr bwMode="auto">
                  <a:xfrm>
                    <a:off x="7750175" y="4044950"/>
                    <a:ext cx="3175" cy="6350"/>
                  </a:xfrm>
                  <a:custGeom>
                    <a:avLst/>
                    <a:gdLst>
                      <a:gd name="T0" fmla="*/ 0 w 2"/>
                      <a:gd name="T1" fmla="*/ 4 h 4"/>
                      <a:gd name="T2" fmla="*/ 0 w 2"/>
                      <a:gd name="T3" fmla="*/ 0 h 4"/>
                      <a:gd name="T4" fmla="*/ 2 w 2"/>
                      <a:gd name="T5" fmla="*/ 0 h 4"/>
                      <a:gd name="T6" fmla="*/ 2 w 2"/>
                      <a:gd name="T7" fmla="*/ 2 h 4"/>
                      <a:gd name="T8" fmla="*/ 2 w 2"/>
                      <a:gd name="T9" fmla="*/ 4 h 4"/>
                      <a:gd name="T10" fmla="*/ 0 w 2"/>
                      <a:gd name="T1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5" name="Freeform 1794"/>
                  <p:cNvSpPr/>
                  <p:nvPr/>
                </p:nvSpPr>
                <p:spPr bwMode="auto">
                  <a:xfrm>
                    <a:off x="7750175" y="4044950"/>
                    <a:ext cx="3175" cy="6350"/>
                  </a:xfrm>
                  <a:custGeom>
                    <a:avLst/>
                    <a:gdLst>
                      <a:gd name="T0" fmla="*/ 0 w 2"/>
                      <a:gd name="T1" fmla="*/ 4 h 4"/>
                      <a:gd name="T2" fmla="*/ 0 w 2"/>
                      <a:gd name="T3" fmla="*/ 0 h 4"/>
                      <a:gd name="T4" fmla="*/ 2 w 2"/>
                      <a:gd name="T5" fmla="*/ 0 h 4"/>
                      <a:gd name="T6" fmla="*/ 2 w 2"/>
                      <a:gd name="T7" fmla="*/ 2 h 4"/>
                      <a:gd name="T8" fmla="*/ 2 w 2"/>
                      <a:gd name="T9" fmla="*/ 4 h 4"/>
                      <a:gd name="T10" fmla="*/ 0 w 2"/>
                      <a:gd name="T1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6" name="Freeform 1795"/>
                  <p:cNvSpPr/>
                  <p:nvPr/>
                </p:nvSpPr>
                <p:spPr bwMode="auto">
                  <a:xfrm>
                    <a:off x="7750175" y="4044950"/>
                    <a:ext cx="3175" cy="6350"/>
                  </a:xfrm>
                  <a:custGeom>
                    <a:avLst/>
                    <a:gdLst>
                      <a:gd name="T0" fmla="*/ 0 w 2"/>
                      <a:gd name="T1" fmla="*/ 4 h 4"/>
                      <a:gd name="T2" fmla="*/ 0 w 2"/>
                      <a:gd name="T3" fmla="*/ 0 h 4"/>
                      <a:gd name="T4" fmla="*/ 2 w 2"/>
                      <a:gd name="T5" fmla="*/ 0 h 4"/>
                      <a:gd name="T6" fmla="*/ 2 w 2"/>
                      <a:gd name="T7" fmla="*/ 2 h 4"/>
                      <a:gd name="T8" fmla="*/ 2 w 2"/>
                      <a:gd name="T9" fmla="*/ 4 h 4"/>
                      <a:gd name="T10" fmla="*/ 0 w 2"/>
                      <a:gd name="T1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7" name="Freeform 1796"/>
                  <p:cNvSpPr/>
                  <p:nvPr/>
                </p:nvSpPr>
                <p:spPr bwMode="auto">
                  <a:xfrm>
                    <a:off x="7734300" y="4098925"/>
                    <a:ext cx="6350" cy="6350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0 h 4"/>
                      <a:gd name="T4" fmla="*/ 2 w 4"/>
                      <a:gd name="T5" fmla="*/ 0 h 4"/>
                      <a:gd name="T6" fmla="*/ 4 w 4"/>
                      <a:gd name="T7" fmla="*/ 0 h 4"/>
                      <a:gd name="T8" fmla="*/ 4 w 4"/>
                      <a:gd name="T9" fmla="*/ 2 h 4"/>
                      <a:gd name="T10" fmla="*/ 2 w 4"/>
                      <a:gd name="T11" fmla="*/ 2 h 4"/>
                      <a:gd name="T12" fmla="*/ 2 w 4"/>
                      <a:gd name="T13" fmla="*/ 4 h 4"/>
                      <a:gd name="T14" fmla="*/ 0 w 4"/>
                      <a:gd name="T15" fmla="*/ 4 h 4"/>
                      <a:gd name="T16" fmla="*/ 0 w 4"/>
                      <a:gd name="T17" fmla="*/ 2 h 4"/>
                      <a:gd name="T18" fmla="*/ 0 w 4"/>
                      <a:gd name="T19" fmla="*/ 2 h 4"/>
                      <a:gd name="T20" fmla="*/ 0 w 4"/>
                      <a:gd name="T21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8" name="Freeform 1797"/>
                  <p:cNvSpPr/>
                  <p:nvPr/>
                </p:nvSpPr>
                <p:spPr bwMode="auto">
                  <a:xfrm>
                    <a:off x="7734300" y="4098925"/>
                    <a:ext cx="6350" cy="6350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0 h 4"/>
                      <a:gd name="T4" fmla="*/ 2 w 4"/>
                      <a:gd name="T5" fmla="*/ 0 h 4"/>
                      <a:gd name="T6" fmla="*/ 4 w 4"/>
                      <a:gd name="T7" fmla="*/ 0 h 4"/>
                      <a:gd name="T8" fmla="*/ 4 w 4"/>
                      <a:gd name="T9" fmla="*/ 2 h 4"/>
                      <a:gd name="T10" fmla="*/ 2 w 4"/>
                      <a:gd name="T11" fmla="*/ 2 h 4"/>
                      <a:gd name="T12" fmla="*/ 2 w 4"/>
                      <a:gd name="T13" fmla="*/ 4 h 4"/>
                      <a:gd name="T14" fmla="*/ 0 w 4"/>
                      <a:gd name="T15" fmla="*/ 4 h 4"/>
                      <a:gd name="T16" fmla="*/ 0 w 4"/>
                      <a:gd name="T17" fmla="*/ 2 h 4"/>
                      <a:gd name="T18" fmla="*/ 0 w 4"/>
                      <a:gd name="T19" fmla="*/ 2 h 4"/>
                      <a:gd name="T20" fmla="*/ 0 w 4"/>
                      <a:gd name="T21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9" name="Freeform 1798"/>
                  <p:cNvSpPr/>
                  <p:nvPr/>
                </p:nvSpPr>
                <p:spPr bwMode="auto">
                  <a:xfrm>
                    <a:off x="7734300" y="4098925"/>
                    <a:ext cx="6350" cy="6350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0 h 4"/>
                      <a:gd name="T4" fmla="*/ 2 w 4"/>
                      <a:gd name="T5" fmla="*/ 0 h 4"/>
                      <a:gd name="T6" fmla="*/ 4 w 4"/>
                      <a:gd name="T7" fmla="*/ 0 h 4"/>
                      <a:gd name="T8" fmla="*/ 4 w 4"/>
                      <a:gd name="T9" fmla="*/ 2 h 4"/>
                      <a:gd name="T10" fmla="*/ 2 w 4"/>
                      <a:gd name="T11" fmla="*/ 2 h 4"/>
                      <a:gd name="T12" fmla="*/ 2 w 4"/>
                      <a:gd name="T13" fmla="*/ 4 h 4"/>
                      <a:gd name="T14" fmla="*/ 0 w 4"/>
                      <a:gd name="T15" fmla="*/ 4 h 4"/>
                      <a:gd name="T16" fmla="*/ 0 w 4"/>
                      <a:gd name="T1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0" name="Freeform 1799"/>
                  <p:cNvSpPr/>
                  <p:nvPr/>
                </p:nvSpPr>
                <p:spPr bwMode="auto">
                  <a:xfrm>
                    <a:off x="7734300" y="4098925"/>
                    <a:ext cx="6350" cy="6350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0 h 4"/>
                      <a:gd name="T4" fmla="*/ 2 w 4"/>
                      <a:gd name="T5" fmla="*/ 0 h 4"/>
                      <a:gd name="T6" fmla="*/ 4 w 4"/>
                      <a:gd name="T7" fmla="*/ 0 h 4"/>
                      <a:gd name="T8" fmla="*/ 4 w 4"/>
                      <a:gd name="T9" fmla="*/ 2 h 4"/>
                      <a:gd name="T10" fmla="*/ 2 w 4"/>
                      <a:gd name="T11" fmla="*/ 2 h 4"/>
                      <a:gd name="T12" fmla="*/ 2 w 4"/>
                      <a:gd name="T13" fmla="*/ 4 h 4"/>
                      <a:gd name="T14" fmla="*/ 0 w 4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1" name="Freeform 1800"/>
                  <p:cNvSpPr/>
                  <p:nvPr/>
                </p:nvSpPr>
                <p:spPr bwMode="auto">
                  <a:xfrm>
                    <a:off x="7734300" y="4098925"/>
                    <a:ext cx="6350" cy="6350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0 h 4"/>
                      <a:gd name="T4" fmla="*/ 2 w 4"/>
                      <a:gd name="T5" fmla="*/ 0 h 4"/>
                      <a:gd name="T6" fmla="*/ 4 w 4"/>
                      <a:gd name="T7" fmla="*/ 0 h 4"/>
                      <a:gd name="T8" fmla="*/ 4 w 4"/>
                      <a:gd name="T9" fmla="*/ 2 h 4"/>
                      <a:gd name="T10" fmla="*/ 2 w 4"/>
                      <a:gd name="T11" fmla="*/ 2 h 4"/>
                      <a:gd name="T12" fmla="*/ 2 w 4"/>
                      <a:gd name="T13" fmla="*/ 4 h 4"/>
                      <a:gd name="T14" fmla="*/ 0 w 4"/>
                      <a:gd name="T15" fmla="*/ 4 h 4"/>
                      <a:gd name="T16" fmla="*/ 0 w 4"/>
                      <a:gd name="T1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2" name="Freeform 1801"/>
                  <p:cNvSpPr/>
                  <p:nvPr/>
                </p:nvSpPr>
                <p:spPr bwMode="auto">
                  <a:xfrm>
                    <a:off x="7734300" y="4098925"/>
                    <a:ext cx="6350" cy="6350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0 h 4"/>
                      <a:gd name="T4" fmla="*/ 2 w 4"/>
                      <a:gd name="T5" fmla="*/ 0 h 4"/>
                      <a:gd name="T6" fmla="*/ 4 w 4"/>
                      <a:gd name="T7" fmla="*/ 0 h 4"/>
                      <a:gd name="T8" fmla="*/ 4 w 4"/>
                      <a:gd name="T9" fmla="*/ 2 h 4"/>
                      <a:gd name="T10" fmla="*/ 2 w 4"/>
                      <a:gd name="T11" fmla="*/ 2 h 4"/>
                      <a:gd name="T12" fmla="*/ 2 w 4"/>
                      <a:gd name="T13" fmla="*/ 4 h 4"/>
                      <a:gd name="T14" fmla="*/ 0 w 4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3" name="Freeform 1802"/>
                  <p:cNvSpPr/>
                  <p:nvPr/>
                </p:nvSpPr>
                <p:spPr bwMode="auto">
                  <a:xfrm>
                    <a:off x="7705725" y="3946525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2 w 2"/>
                      <a:gd name="T3" fmla="*/ 0 h 6"/>
                      <a:gd name="T4" fmla="*/ 2 w 2"/>
                      <a:gd name="T5" fmla="*/ 2 h 6"/>
                      <a:gd name="T6" fmla="*/ 2 w 2"/>
                      <a:gd name="T7" fmla="*/ 6 h 6"/>
                      <a:gd name="T8" fmla="*/ 0 w 2"/>
                      <a:gd name="T9" fmla="*/ 2 h 6"/>
                      <a:gd name="T10" fmla="*/ 0 w 2"/>
                      <a:gd name="T11" fmla="*/ 0 h 6"/>
                      <a:gd name="T12" fmla="*/ 0 w 2"/>
                      <a:gd name="T13" fmla="*/ 0 h 6"/>
                      <a:gd name="T14" fmla="*/ 0 w 2"/>
                      <a:gd name="T1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4" name="Freeform 1803"/>
                  <p:cNvSpPr/>
                  <p:nvPr/>
                </p:nvSpPr>
                <p:spPr bwMode="auto">
                  <a:xfrm>
                    <a:off x="7705725" y="3946525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2 w 2"/>
                      <a:gd name="T3" fmla="*/ 0 h 6"/>
                      <a:gd name="T4" fmla="*/ 2 w 2"/>
                      <a:gd name="T5" fmla="*/ 2 h 6"/>
                      <a:gd name="T6" fmla="*/ 2 w 2"/>
                      <a:gd name="T7" fmla="*/ 6 h 6"/>
                      <a:gd name="T8" fmla="*/ 0 w 2"/>
                      <a:gd name="T9" fmla="*/ 2 h 6"/>
                      <a:gd name="T10" fmla="*/ 0 w 2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5" name="Freeform 1804"/>
                  <p:cNvSpPr/>
                  <p:nvPr/>
                </p:nvSpPr>
                <p:spPr bwMode="auto">
                  <a:xfrm>
                    <a:off x="7705725" y="3946525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2 w 2"/>
                      <a:gd name="T3" fmla="*/ 0 h 6"/>
                      <a:gd name="T4" fmla="*/ 2 w 2"/>
                      <a:gd name="T5" fmla="*/ 2 h 6"/>
                      <a:gd name="T6" fmla="*/ 2 w 2"/>
                      <a:gd name="T7" fmla="*/ 6 h 6"/>
                      <a:gd name="T8" fmla="*/ 0 w 2"/>
                      <a:gd name="T9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6" name="Freeform 1805"/>
                  <p:cNvSpPr/>
                  <p:nvPr/>
                </p:nvSpPr>
                <p:spPr bwMode="auto">
                  <a:xfrm>
                    <a:off x="7708900" y="3956050"/>
                    <a:ext cx="3175" cy="3175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2 w 2"/>
                      <a:gd name="T3" fmla="*/ 0 h 2"/>
                      <a:gd name="T4" fmla="*/ 2 w 2"/>
                      <a:gd name="T5" fmla="*/ 2 h 2"/>
                      <a:gd name="T6" fmla="*/ 0 w 2"/>
                      <a:gd name="T7" fmla="*/ 0 h 2"/>
                      <a:gd name="T8" fmla="*/ 2 w 2"/>
                      <a:gd name="T9" fmla="*/ 0 h 2"/>
                      <a:gd name="T10" fmla="*/ 2 w 2"/>
                      <a:gd name="T11" fmla="*/ 0 h 2"/>
                      <a:gd name="T12" fmla="*/ 2 w 2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7" name="Freeform 1806"/>
                  <p:cNvSpPr/>
                  <p:nvPr/>
                </p:nvSpPr>
                <p:spPr bwMode="auto">
                  <a:xfrm>
                    <a:off x="7708900" y="3956050"/>
                    <a:ext cx="3175" cy="3175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2 w 2"/>
                      <a:gd name="T3" fmla="*/ 0 h 2"/>
                      <a:gd name="T4" fmla="*/ 2 w 2"/>
                      <a:gd name="T5" fmla="*/ 2 h 2"/>
                      <a:gd name="T6" fmla="*/ 0 w 2"/>
                      <a:gd name="T7" fmla="*/ 0 h 2"/>
                      <a:gd name="T8" fmla="*/ 2 w 2"/>
                      <a:gd name="T9" fmla="*/ 0 h 2"/>
                      <a:gd name="T10" fmla="*/ 2 w 2"/>
                      <a:gd name="T11" fmla="*/ 0 h 2"/>
                      <a:gd name="T12" fmla="*/ 2 w 2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8" name="Freeform 1807"/>
                  <p:cNvSpPr/>
                  <p:nvPr/>
                </p:nvSpPr>
                <p:spPr bwMode="auto">
                  <a:xfrm>
                    <a:off x="7708900" y="3956050"/>
                    <a:ext cx="3175" cy="3175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2 w 2"/>
                      <a:gd name="T3" fmla="*/ 0 h 2"/>
                      <a:gd name="T4" fmla="*/ 2 w 2"/>
                      <a:gd name="T5" fmla="*/ 2 h 2"/>
                      <a:gd name="T6" fmla="*/ 0 w 2"/>
                      <a:gd name="T7" fmla="*/ 0 h 2"/>
                      <a:gd name="T8" fmla="*/ 2 w 2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9" name="Freeform 1808"/>
                  <p:cNvSpPr/>
                  <p:nvPr/>
                </p:nvSpPr>
                <p:spPr bwMode="auto">
                  <a:xfrm>
                    <a:off x="7708900" y="3956050"/>
                    <a:ext cx="3175" cy="3175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2 w 2"/>
                      <a:gd name="T3" fmla="*/ 0 h 2"/>
                      <a:gd name="T4" fmla="*/ 2 w 2"/>
                      <a:gd name="T5" fmla="*/ 2 h 2"/>
                      <a:gd name="T6" fmla="*/ 0 w 2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0" name="Freeform 1809"/>
                  <p:cNvSpPr/>
                  <p:nvPr/>
                </p:nvSpPr>
                <p:spPr bwMode="auto">
                  <a:xfrm>
                    <a:off x="7708900" y="3956050"/>
                    <a:ext cx="3175" cy="3175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2 w 2"/>
                      <a:gd name="T3" fmla="*/ 0 h 2"/>
                      <a:gd name="T4" fmla="*/ 2 w 2"/>
                      <a:gd name="T5" fmla="*/ 2 h 2"/>
                      <a:gd name="T6" fmla="*/ 0 w 2"/>
                      <a:gd name="T7" fmla="*/ 0 h 2"/>
                      <a:gd name="T8" fmla="*/ 2 w 2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1" name="Freeform 1810"/>
                  <p:cNvSpPr/>
                  <p:nvPr/>
                </p:nvSpPr>
                <p:spPr bwMode="auto">
                  <a:xfrm>
                    <a:off x="7708900" y="3956050"/>
                    <a:ext cx="3175" cy="3175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2 w 2"/>
                      <a:gd name="T3" fmla="*/ 0 h 2"/>
                      <a:gd name="T4" fmla="*/ 2 w 2"/>
                      <a:gd name="T5" fmla="*/ 2 h 2"/>
                      <a:gd name="T6" fmla="*/ 0 w 2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2" name="Freeform 1811"/>
                  <p:cNvSpPr/>
                  <p:nvPr/>
                </p:nvSpPr>
                <p:spPr bwMode="auto">
                  <a:xfrm>
                    <a:off x="7740650" y="4000500"/>
                    <a:ext cx="6350" cy="12700"/>
                  </a:xfrm>
                  <a:custGeom>
                    <a:avLst/>
                    <a:gdLst>
                      <a:gd name="T0" fmla="*/ 0 w 4"/>
                      <a:gd name="T1" fmla="*/ 4 h 8"/>
                      <a:gd name="T2" fmla="*/ 0 w 4"/>
                      <a:gd name="T3" fmla="*/ 2 h 8"/>
                      <a:gd name="T4" fmla="*/ 0 w 4"/>
                      <a:gd name="T5" fmla="*/ 0 h 8"/>
                      <a:gd name="T6" fmla="*/ 2 w 4"/>
                      <a:gd name="T7" fmla="*/ 0 h 8"/>
                      <a:gd name="T8" fmla="*/ 4 w 4"/>
                      <a:gd name="T9" fmla="*/ 2 h 8"/>
                      <a:gd name="T10" fmla="*/ 2 w 4"/>
                      <a:gd name="T11" fmla="*/ 4 h 8"/>
                      <a:gd name="T12" fmla="*/ 2 w 4"/>
                      <a:gd name="T13" fmla="*/ 8 h 8"/>
                      <a:gd name="T14" fmla="*/ 0 w 4"/>
                      <a:gd name="T15" fmla="*/ 4 h 8"/>
                      <a:gd name="T16" fmla="*/ 0 w 4"/>
                      <a:gd name="T17" fmla="*/ 4 h 8"/>
                      <a:gd name="T18" fmla="*/ 0 w 4"/>
                      <a:gd name="T19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8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3" name="Freeform 1812"/>
                  <p:cNvSpPr/>
                  <p:nvPr/>
                </p:nvSpPr>
                <p:spPr bwMode="auto">
                  <a:xfrm>
                    <a:off x="7740650" y="4000500"/>
                    <a:ext cx="6350" cy="12700"/>
                  </a:xfrm>
                  <a:custGeom>
                    <a:avLst/>
                    <a:gdLst>
                      <a:gd name="T0" fmla="*/ 0 w 4"/>
                      <a:gd name="T1" fmla="*/ 4 h 8"/>
                      <a:gd name="T2" fmla="*/ 0 w 4"/>
                      <a:gd name="T3" fmla="*/ 2 h 8"/>
                      <a:gd name="T4" fmla="*/ 0 w 4"/>
                      <a:gd name="T5" fmla="*/ 0 h 8"/>
                      <a:gd name="T6" fmla="*/ 2 w 4"/>
                      <a:gd name="T7" fmla="*/ 0 h 8"/>
                      <a:gd name="T8" fmla="*/ 4 w 4"/>
                      <a:gd name="T9" fmla="*/ 2 h 8"/>
                      <a:gd name="T10" fmla="*/ 2 w 4"/>
                      <a:gd name="T11" fmla="*/ 4 h 8"/>
                      <a:gd name="T12" fmla="*/ 2 w 4"/>
                      <a:gd name="T13" fmla="*/ 8 h 8"/>
                      <a:gd name="T14" fmla="*/ 0 w 4"/>
                      <a:gd name="T15" fmla="*/ 4 h 8"/>
                      <a:gd name="T16" fmla="*/ 0 w 4"/>
                      <a:gd name="T17" fmla="*/ 4 h 8"/>
                      <a:gd name="T18" fmla="*/ 0 w 4"/>
                      <a:gd name="T19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8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4" name="Freeform 1813"/>
                  <p:cNvSpPr/>
                  <p:nvPr/>
                </p:nvSpPr>
                <p:spPr bwMode="auto">
                  <a:xfrm>
                    <a:off x="7740650" y="4000500"/>
                    <a:ext cx="6350" cy="12700"/>
                  </a:xfrm>
                  <a:custGeom>
                    <a:avLst/>
                    <a:gdLst>
                      <a:gd name="T0" fmla="*/ 0 w 4"/>
                      <a:gd name="T1" fmla="*/ 4 h 8"/>
                      <a:gd name="T2" fmla="*/ 0 w 4"/>
                      <a:gd name="T3" fmla="*/ 2 h 8"/>
                      <a:gd name="T4" fmla="*/ 0 w 4"/>
                      <a:gd name="T5" fmla="*/ 0 h 8"/>
                      <a:gd name="T6" fmla="*/ 2 w 4"/>
                      <a:gd name="T7" fmla="*/ 0 h 8"/>
                      <a:gd name="T8" fmla="*/ 4 w 4"/>
                      <a:gd name="T9" fmla="*/ 2 h 8"/>
                      <a:gd name="T10" fmla="*/ 2 w 4"/>
                      <a:gd name="T11" fmla="*/ 4 h 8"/>
                      <a:gd name="T12" fmla="*/ 2 w 4"/>
                      <a:gd name="T13" fmla="*/ 8 h 8"/>
                      <a:gd name="T14" fmla="*/ 0 w 4"/>
                      <a:gd name="T15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8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5" name="Freeform 1814"/>
                  <p:cNvSpPr/>
                  <p:nvPr/>
                </p:nvSpPr>
                <p:spPr bwMode="auto">
                  <a:xfrm>
                    <a:off x="7740650" y="4000500"/>
                    <a:ext cx="6350" cy="12700"/>
                  </a:xfrm>
                  <a:custGeom>
                    <a:avLst/>
                    <a:gdLst>
                      <a:gd name="T0" fmla="*/ 0 w 4"/>
                      <a:gd name="T1" fmla="*/ 4 h 8"/>
                      <a:gd name="T2" fmla="*/ 0 w 4"/>
                      <a:gd name="T3" fmla="*/ 2 h 8"/>
                      <a:gd name="T4" fmla="*/ 0 w 4"/>
                      <a:gd name="T5" fmla="*/ 0 h 8"/>
                      <a:gd name="T6" fmla="*/ 2 w 4"/>
                      <a:gd name="T7" fmla="*/ 0 h 8"/>
                      <a:gd name="T8" fmla="*/ 4 w 4"/>
                      <a:gd name="T9" fmla="*/ 2 h 8"/>
                      <a:gd name="T10" fmla="*/ 2 w 4"/>
                      <a:gd name="T11" fmla="*/ 4 h 8"/>
                      <a:gd name="T12" fmla="*/ 2 w 4"/>
                      <a:gd name="T13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6" name="Freeform 1815"/>
                  <p:cNvSpPr/>
                  <p:nvPr/>
                </p:nvSpPr>
                <p:spPr bwMode="auto">
                  <a:xfrm>
                    <a:off x="7740650" y="4000500"/>
                    <a:ext cx="6350" cy="12700"/>
                  </a:xfrm>
                  <a:custGeom>
                    <a:avLst/>
                    <a:gdLst>
                      <a:gd name="T0" fmla="*/ 0 w 4"/>
                      <a:gd name="T1" fmla="*/ 4 h 8"/>
                      <a:gd name="T2" fmla="*/ 0 w 4"/>
                      <a:gd name="T3" fmla="*/ 2 h 8"/>
                      <a:gd name="T4" fmla="*/ 0 w 4"/>
                      <a:gd name="T5" fmla="*/ 0 h 8"/>
                      <a:gd name="T6" fmla="*/ 2 w 4"/>
                      <a:gd name="T7" fmla="*/ 0 h 8"/>
                      <a:gd name="T8" fmla="*/ 4 w 4"/>
                      <a:gd name="T9" fmla="*/ 2 h 8"/>
                      <a:gd name="T10" fmla="*/ 2 w 4"/>
                      <a:gd name="T11" fmla="*/ 4 h 8"/>
                      <a:gd name="T12" fmla="*/ 2 w 4"/>
                      <a:gd name="T13" fmla="*/ 8 h 8"/>
                      <a:gd name="T14" fmla="*/ 0 w 4"/>
                      <a:gd name="T15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8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7" name="Freeform 1816"/>
                  <p:cNvSpPr/>
                  <p:nvPr/>
                </p:nvSpPr>
                <p:spPr bwMode="auto">
                  <a:xfrm>
                    <a:off x="7740650" y="4000500"/>
                    <a:ext cx="6350" cy="12700"/>
                  </a:xfrm>
                  <a:custGeom>
                    <a:avLst/>
                    <a:gdLst>
                      <a:gd name="T0" fmla="*/ 0 w 4"/>
                      <a:gd name="T1" fmla="*/ 4 h 8"/>
                      <a:gd name="T2" fmla="*/ 0 w 4"/>
                      <a:gd name="T3" fmla="*/ 2 h 8"/>
                      <a:gd name="T4" fmla="*/ 0 w 4"/>
                      <a:gd name="T5" fmla="*/ 0 h 8"/>
                      <a:gd name="T6" fmla="*/ 2 w 4"/>
                      <a:gd name="T7" fmla="*/ 0 h 8"/>
                      <a:gd name="T8" fmla="*/ 4 w 4"/>
                      <a:gd name="T9" fmla="*/ 2 h 8"/>
                      <a:gd name="T10" fmla="*/ 2 w 4"/>
                      <a:gd name="T11" fmla="*/ 4 h 8"/>
                      <a:gd name="T12" fmla="*/ 2 w 4"/>
                      <a:gd name="T13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8" name="Freeform 1817"/>
                  <p:cNvSpPr/>
                  <p:nvPr/>
                </p:nvSpPr>
                <p:spPr bwMode="auto">
                  <a:xfrm>
                    <a:off x="7747000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2 h 8"/>
                      <a:gd name="T2" fmla="*/ 0 w 2"/>
                      <a:gd name="T3" fmla="*/ 2 h 8"/>
                      <a:gd name="T4" fmla="*/ 0 w 2"/>
                      <a:gd name="T5" fmla="*/ 6 h 8"/>
                      <a:gd name="T6" fmla="*/ 0 w 2"/>
                      <a:gd name="T7" fmla="*/ 8 h 8"/>
                      <a:gd name="T8" fmla="*/ 2 w 2"/>
                      <a:gd name="T9" fmla="*/ 6 h 8"/>
                      <a:gd name="T10" fmla="*/ 2 w 2"/>
                      <a:gd name="T11" fmla="*/ 2 h 8"/>
                      <a:gd name="T12" fmla="*/ 2 w 2"/>
                      <a:gd name="T13" fmla="*/ 0 h 8"/>
                      <a:gd name="T14" fmla="*/ 0 w 2"/>
                      <a:gd name="T15" fmla="*/ 2 h 8"/>
                      <a:gd name="T16" fmla="*/ 0 w 2"/>
                      <a:gd name="T17" fmla="*/ 2 h 8"/>
                      <a:gd name="T18" fmla="*/ 0 w 2"/>
                      <a:gd name="T19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8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9" name="Freeform 1818"/>
                  <p:cNvSpPr/>
                  <p:nvPr/>
                </p:nvSpPr>
                <p:spPr bwMode="auto">
                  <a:xfrm>
                    <a:off x="7747000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2 h 8"/>
                      <a:gd name="T2" fmla="*/ 0 w 2"/>
                      <a:gd name="T3" fmla="*/ 2 h 8"/>
                      <a:gd name="T4" fmla="*/ 0 w 2"/>
                      <a:gd name="T5" fmla="*/ 6 h 8"/>
                      <a:gd name="T6" fmla="*/ 0 w 2"/>
                      <a:gd name="T7" fmla="*/ 8 h 8"/>
                      <a:gd name="T8" fmla="*/ 2 w 2"/>
                      <a:gd name="T9" fmla="*/ 6 h 8"/>
                      <a:gd name="T10" fmla="*/ 2 w 2"/>
                      <a:gd name="T11" fmla="*/ 2 h 8"/>
                      <a:gd name="T12" fmla="*/ 2 w 2"/>
                      <a:gd name="T13" fmla="*/ 0 h 8"/>
                      <a:gd name="T14" fmla="*/ 0 w 2"/>
                      <a:gd name="T15" fmla="*/ 2 h 8"/>
                      <a:gd name="T16" fmla="*/ 0 w 2"/>
                      <a:gd name="T17" fmla="*/ 2 h 8"/>
                      <a:gd name="T18" fmla="*/ 0 w 2"/>
                      <a:gd name="T19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8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0" name="Freeform 1819"/>
                  <p:cNvSpPr/>
                  <p:nvPr/>
                </p:nvSpPr>
                <p:spPr bwMode="auto">
                  <a:xfrm>
                    <a:off x="7747000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2 h 8"/>
                      <a:gd name="T2" fmla="*/ 0 w 2"/>
                      <a:gd name="T3" fmla="*/ 2 h 8"/>
                      <a:gd name="T4" fmla="*/ 0 w 2"/>
                      <a:gd name="T5" fmla="*/ 6 h 8"/>
                      <a:gd name="T6" fmla="*/ 0 w 2"/>
                      <a:gd name="T7" fmla="*/ 8 h 8"/>
                      <a:gd name="T8" fmla="*/ 2 w 2"/>
                      <a:gd name="T9" fmla="*/ 6 h 8"/>
                      <a:gd name="T10" fmla="*/ 2 w 2"/>
                      <a:gd name="T11" fmla="*/ 2 h 8"/>
                      <a:gd name="T12" fmla="*/ 2 w 2"/>
                      <a:gd name="T13" fmla="*/ 0 h 8"/>
                      <a:gd name="T14" fmla="*/ 0 w 2"/>
                      <a:gd name="T15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8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1" name="Freeform 1820"/>
                  <p:cNvSpPr/>
                  <p:nvPr/>
                </p:nvSpPr>
                <p:spPr bwMode="auto">
                  <a:xfrm>
                    <a:off x="7747000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2 h 8"/>
                      <a:gd name="T2" fmla="*/ 0 w 2"/>
                      <a:gd name="T3" fmla="*/ 2 h 8"/>
                      <a:gd name="T4" fmla="*/ 0 w 2"/>
                      <a:gd name="T5" fmla="*/ 6 h 8"/>
                      <a:gd name="T6" fmla="*/ 0 w 2"/>
                      <a:gd name="T7" fmla="*/ 8 h 8"/>
                      <a:gd name="T8" fmla="*/ 2 w 2"/>
                      <a:gd name="T9" fmla="*/ 6 h 8"/>
                      <a:gd name="T10" fmla="*/ 2 w 2"/>
                      <a:gd name="T11" fmla="*/ 2 h 8"/>
                      <a:gd name="T12" fmla="*/ 2 w 2"/>
                      <a:gd name="T1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8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2" name="Freeform 1821"/>
                  <p:cNvSpPr/>
                  <p:nvPr/>
                </p:nvSpPr>
                <p:spPr bwMode="auto">
                  <a:xfrm>
                    <a:off x="7747000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2 h 8"/>
                      <a:gd name="T2" fmla="*/ 0 w 2"/>
                      <a:gd name="T3" fmla="*/ 2 h 8"/>
                      <a:gd name="T4" fmla="*/ 0 w 2"/>
                      <a:gd name="T5" fmla="*/ 6 h 8"/>
                      <a:gd name="T6" fmla="*/ 0 w 2"/>
                      <a:gd name="T7" fmla="*/ 8 h 8"/>
                      <a:gd name="T8" fmla="*/ 2 w 2"/>
                      <a:gd name="T9" fmla="*/ 6 h 8"/>
                      <a:gd name="T10" fmla="*/ 2 w 2"/>
                      <a:gd name="T11" fmla="*/ 2 h 8"/>
                      <a:gd name="T12" fmla="*/ 2 w 2"/>
                      <a:gd name="T13" fmla="*/ 0 h 8"/>
                      <a:gd name="T14" fmla="*/ 0 w 2"/>
                      <a:gd name="T15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8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3" name="Freeform 1822"/>
                  <p:cNvSpPr/>
                  <p:nvPr/>
                </p:nvSpPr>
                <p:spPr bwMode="auto">
                  <a:xfrm>
                    <a:off x="7747000" y="4060825"/>
                    <a:ext cx="3175" cy="12700"/>
                  </a:xfrm>
                  <a:custGeom>
                    <a:avLst/>
                    <a:gdLst>
                      <a:gd name="T0" fmla="*/ 0 w 2"/>
                      <a:gd name="T1" fmla="*/ 2 h 8"/>
                      <a:gd name="T2" fmla="*/ 0 w 2"/>
                      <a:gd name="T3" fmla="*/ 2 h 8"/>
                      <a:gd name="T4" fmla="*/ 0 w 2"/>
                      <a:gd name="T5" fmla="*/ 6 h 8"/>
                      <a:gd name="T6" fmla="*/ 0 w 2"/>
                      <a:gd name="T7" fmla="*/ 8 h 8"/>
                      <a:gd name="T8" fmla="*/ 2 w 2"/>
                      <a:gd name="T9" fmla="*/ 6 h 8"/>
                      <a:gd name="T10" fmla="*/ 2 w 2"/>
                      <a:gd name="T11" fmla="*/ 2 h 8"/>
                      <a:gd name="T12" fmla="*/ 2 w 2"/>
                      <a:gd name="T1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8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4" name="Freeform 1823"/>
                  <p:cNvSpPr/>
                  <p:nvPr/>
                </p:nvSpPr>
                <p:spPr bwMode="auto">
                  <a:xfrm>
                    <a:off x="7724775" y="3937000"/>
                    <a:ext cx="3175" cy="6350"/>
                  </a:xfrm>
                  <a:custGeom>
                    <a:avLst/>
                    <a:gdLst>
                      <a:gd name="T0" fmla="*/ 2 w 2"/>
                      <a:gd name="T1" fmla="*/ 4 h 4"/>
                      <a:gd name="T2" fmla="*/ 2 w 2"/>
                      <a:gd name="T3" fmla="*/ 4 h 4"/>
                      <a:gd name="T4" fmla="*/ 0 w 2"/>
                      <a:gd name="T5" fmla="*/ 4 h 4"/>
                      <a:gd name="T6" fmla="*/ 0 w 2"/>
                      <a:gd name="T7" fmla="*/ 0 h 4"/>
                      <a:gd name="T8" fmla="*/ 2 w 2"/>
                      <a:gd name="T9" fmla="*/ 0 h 4"/>
                      <a:gd name="T10" fmla="*/ 2 w 2"/>
                      <a:gd name="T11" fmla="*/ 4 h 4"/>
                      <a:gd name="T12" fmla="*/ 2 w 2"/>
                      <a:gd name="T13" fmla="*/ 4 h 4"/>
                      <a:gd name="T14" fmla="*/ 2 w 2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4">
                        <a:moveTo>
                          <a:pt x="2" y="4"/>
                        </a:move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5" name="Freeform 1824"/>
                  <p:cNvSpPr/>
                  <p:nvPr/>
                </p:nvSpPr>
                <p:spPr bwMode="auto">
                  <a:xfrm>
                    <a:off x="7699375" y="3921125"/>
                    <a:ext cx="6350" cy="6350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2 w 4"/>
                      <a:gd name="T3" fmla="*/ 0 h 4"/>
                      <a:gd name="T4" fmla="*/ 0 w 4"/>
                      <a:gd name="T5" fmla="*/ 4 h 4"/>
                      <a:gd name="T6" fmla="*/ 2 w 4"/>
                      <a:gd name="T7" fmla="*/ 4 h 4"/>
                      <a:gd name="T8" fmla="*/ 4 w 4"/>
                      <a:gd name="T9" fmla="*/ 4 h 4"/>
                      <a:gd name="T10" fmla="*/ 2 w 4"/>
                      <a:gd name="T11" fmla="*/ 0 h 4"/>
                      <a:gd name="T12" fmla="*/ 2 w 4"/>
                      <a:gd name="T13" fmla="*/ 0 h 4"/>
                      <a:gd name="T14" fmla="*/ 2 w 4"/>
                      <a:gd name="T1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4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6" name="Freeform 1825"/>
                  <p:cNvSpPr/>
                  <p:nvPr/>
                </p:nvSpPr>
                <p:spPr bwMode="auto">
                  <a:xfrm>
                    <a:off x="7689850" y="3508375"/>
                    <a:ext cx="9525" cy="6350"/>
                  </a:xfrm>
                  <a:custGeom>
                    <a:avLst/>
                    <a:gdLst>
                      <a:gd name="T0" fmla="*/ 0 w 6"/>
                      <a:gd name="T1" fmla="*/ 4 h 4"/>
                      <a:gd name="T2" fmla="*/ 0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6 w 6"/>
                      <a:gd name="T9" fmla="*/ 2 h 4"/>
                      <a:gd name="T10" fmla="*/ 4 w 6"/>
                      <a:gd name="T11" fmla="*/ 0 h 4"/>
                      <a:gd name="T12" fmla="*/ 2 w 6"/>
                      <a:gd name="T13" fmla="*/ 2 h 4"/>
                      <a:gd name="T14" fmla="*/ 0 w 6"/>
                      <a:gd name="T15" fmla="*/ 4 h 4"/>
                      <a:gd name="T16" fmla="*/ 0 w 6"/>
                      <a:gd name="T17" fmla="*/ 4 h 4"/>
                      <a:gd name="T18" fmla="*/ 0 w 6"/>
                      <a:gd name="T1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7" name="Freeform 1826"/>
                  <p:cNvSpPr/>
                  <p:nvPr/>
                </p:nvSpPr>
                <p:spPr bwMode="auto">
                  <a:xfrm>
                    <a:off x="7689850" y="3508375"/>
                    <a:ext cx="9525" cy="6350"/>
                  </a:xfrm>
                  <a:custGeom>
                    <a:avLst/>
                    <a:gdLst>
                      <a:gd name="T0" fmla="*/ 0 w 6"/>
                      <a:gd name="T1" fmla="*/ 4 h 4"/>
                      <a:gd name="T2" fmla="*/ 0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6 w 6"/>
                      <a:gd name="T9" fmla="*/ 2 h 4"/>
                      <a:gd name="T10" fmla="*/ 4 w 6"/>
                      <a:gd name="T11" fmla="*/ 0 h 4"/>
                      <a:gd name="T12" fmla="*/ 2 w 6"/>
                      <a:gd name="T13" fmla="*/ 2 h 4"/>
                      <a:gd name="T14" fmla="*/ 0 w 6"/>
                      <a:gd name="T15" fmla="*/ 4 h 4"/>
                      <a:gd name="T16" fmla="*/ 0 w 6"/>
                      <a:gd name="T17" fmla="*/ 4 h 4"/>
                      <a:gd name="T18" fmla="*/ 0 w 6"/>
                      <a:gd name="T1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8" name="Freeform 1827"/>
                  <p:cNvSpPr/>
                  <p:nvPr/>
                </p:nvSpPr>
                <p:spPr bwMode="auto">
                  <a:xfrm>
                    <a:off x="7689850" y="3508375"/>
                    <a:ext cx="9525" cy="6350"/>
                  </a:xfrm>
                  <a:custGeom>
                    <a:avLst/>
                    <a:gdLst>
                      <a:gd name="T0" fmla="*/ 0 w 6"/>
                      <a:gd name="T1" fmla="*/ 4 h 4"/>
                      <a:gd name="T2" fmla="*/ 0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6 w 6"/>
                      <a:gd name="T9" fmla="*/ 2 h 4"/>
                      <a:gd name="T10" fmla="*/ 4 w 6"/>
                      <a:gd name="T11" fmla="*/ 0 h 4"/>
                      <a:gd name="T12" fmla="*/ 2 w 6"/>
                      <a:gd name="T13" fmla="*/ 2 h 4"/>
                      <a:gd name="T14" fmla="*/ 0 w 6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9" name="Freeform 1828"/>
                  <p:cNvSpPr/>
                  <p:nvPr/>
                </p:nvSpPr>
                <p:spPr bwMode="auto">
                  <a:xfrm>
                    <a:off x="7689850" y="3508375"/>
                    <a:ext cx="9525" cy="6350"/>
                  </a:xfrm>
                  <a:custGeom>
                    <a:avLst/>
                    <a:gdLst>
                      <a:gd name="T0" fmla="*/ 0 w 6"/>
                      <a:gd name="T1" fmla="*/ 4 h 4"/>
                      <a:gd name="T2" fmla="*/ 0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6 w 6"/>
                      <a:gd name="T9" fmla="*/ 2 h 4"/>
                      <a:gd name="T10" fmla="*/ 4 w 6"/>
                      <a:gd name="T11" fmla="*/ 0 h 4"/>
                      <a:gd name="T12" fmla="*/ 2 w 6"/>
                      <a:gd name="T13" fmla="*/ 2 h 4"/>
                      <a:gd name="T14" fmla="*/ 0 w 6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0" name="Freeform 1829"/>
                  <p:cNvSpPr/>
                  <p:nvPr/>
                </p:nvSpPr>
                <p:spPr bwMode="auto">
                  <a:xfrm>
                    <a:off x="7689850" y="3508375"/>
                    <a:ext cx="9525" cy="6350"/>
                  </a:xfrm>
                  <a:custGeom>
                    <a:avLst/>
                    <a:gdLst>
                      <a:gd name="T0" fmla="*/ 0 w 6"/>
                      <a:gd name="T1" fmla="*/ 4 h 4"/>
                      <a:gd name="T2" fmla="*/ 0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6 w 6"/>
                      <a:gd name="T9" fmla="*/ 2 h 4"/>
                      <a:gd name="T10" fmla="*/ 4 w 6"/>
                      <a:gd name="T11" fmla="*/ 0 h 4"/>
                      <a:gd name="T12" fmla="*/ 2 w 6"/>
                      <a:gd name="T13" fmla="*/ 2 h 4"/>
                      <a:gd name="T14" fmla="*/ 0 w 6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1" name="Freeform 1830"/>
                  <p:cNvSpPr/>
                  <p:nvPr/>
                </p:nvSpPr>
                <p:spPr bwMode="auto">
                  <a:xfrm>
                    <a:off x="7689850" y="3508375"/>
                    <a:ext cx="9525" cy="6350"/>
                  </a:xfrm>
                  <a:custGeom>
                    <a:avLst/>
                    <a:gdLst>
                      <a:gd name="T0" fmla="*/ 0 w 6"/>
                      <a:gd name="T1" fmla="*/ 4 h 4"/>
                      <a:gd name="T2" fmla="*/ 0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6 w 6"/>
                      <a:gd name="T9" fmla="*/ 2 h 4"/>
                      <a:gd name="T10" fmla="*/ 4 w 6"/>
                      <a:gd name="T11" fmla="*/ 0 h 4"/>
                      <a:gd name="T12" fmla="*/ 2 w 6"/>
                      <a:gd name="T13" fmla="*/ 2 h 4"/>
                      <a:gd name="T14" fmla="*/ 0 w 6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2" name="Freeform 1831"/>
                  <p:cNvSpPr/>
                  <p:nvPr/>
                </p:nvSpPr>
                <p:spPr bwMode="auto">
                  <a:xfrm>
                    <a:off x="7483475" y="3810000"/>
                    <a:ext cx="22225" cy="9525"/>
                  </a:xfrm>
                  <a:custGeom>
                    <a:avLst/>
                    <a:gdLst>
                      <a:gd name="T0" fmla="*/ 0 w 14"/>
                      <a:gd name="T1" fmla="*/ 2 h 6"/>
                      <a:gd name="T2" fmla="*/ 0 w 14"/>
                      <a:gd name="T3" fmla="*/ 0 h 6"/>
                      <a:gd name="T4" fmla="*/ 4 w 14"/>
                      <a:gd name="T5" fmla="*/ 2 h 6"/>
                      <a:gd name="T6" fmla="*/ 6 w 14"/>
                      <a:gd name="T7" fmla="*/ 0 h 6"/>
                      <a:gd name="T8" fmla="*/ 8 w 14"/>
                      <a:gd name="T9" fmla="*/ 2 h 6"/>
                      <a:gd name="T10" fmla="*/ 12 w 14"/>
                      <a:gd name="T11" fmla="*/ 2 h 6"/>
                      <a:gd name="T12" fmla="*/ 14 w 14"/>
                      <a:gd name="T13" fmla="*/ 2 h 6"/>
                      <a:gd name="T14" fmla="*/ 14 w 14"/>
                      <a:gd name="T15" fmla="*/ 4 h 6"/>
                      <a:gd name="T16" fmla="*/ 14 w 14"/>
                      <a:gd name="T17" fmla="*/ 6 h 6"/>
                      <a:gd name="T18" fmla="*/ 12 w 14"/>
                      <a:gd name="T19" fmla="*/ 4 h 6"/>
                      <a:gd name="T20" fmla="*/ 12 w 14"/>
                      <a:gd name="T21" fmla="*/ 2 h 6"/>
                      <a:gd name="T22" fmla="*/ 6 w 14"/>
                      <a:gd name="T23" fmla="*/ 2 h 6"/>
                      <a:gd name="T24" fmla="*/ 4 w 14"/>
                      <a:gd name="T25" fmla="*/ 2 h 6"/>
                      <a:gd name="T26" fmla="*/ 0 w 14"/>
                      <a:gd name="T27" fmla="*/ 2 h 6"/>
                      <a:gd name="T28" fmla="*/ 0 w 14"/>
                      <a:gd name="T29" fmla="*/ 2 h 6"/>
                      <a:gd name="T30" fmla="*/ 0 w 14"/>
                      <a:gd name="T31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6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8" y="2"/>
                        </a:lnTo>
                        <a:lnTo>
                          <a:pt x="12" y="2"/>
                        </a:lnTo>
                        <a:lnTo>
                          <a:pt x="14" y="2"/>
                        </a:lnTo>
                        <a:lnTo>
                          <a:pt x="14" y="4"/>
                        </a:lnTo>
                        <a:lnTo>
                          <a:pt x="14" y="6"/>
                        </a:lnTo>
                        <a:lnTo>
                          <a:pt x="12" y="4"/>
                        </a:lnTo>
                        <a:lnTo>
                          <a:pt x="12" y="2"/>
                        </a:lnTo>
                        <a:lnTo>
                          <a:pt x="6" y="2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3" name="Freeform 1832"/>
                  <p:cNvSpPr/>
                  <p:nvPr/>
                </p:nvSpPr>
                <p:spPr bwMode="auto">
                  <a:xfrm>
                    <a:off x="7569200" y="4114800"/>
                    <a:ext cx="6350" cy="6350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2 w 4"/>
                      <a:gd name="T3" fmla="*/ 2 h 4"/>
                      <a:gd name="T4" fmla="*/ 4 w 4"/>
                      <a:gd name="T5" fmla="*/ 0 h 4"/>
                      <a:gd name="T6" fmla="*/ 4 w 4"/>
                      <a:gd name="T7" fmla="*/ 2 h 4"/>
                      <a:gd name="T8" fmla="*/ 4 w 4"/>
                      <a:gd name="T9" fmla="*/ 4 h 4"/>
                      <a:gd name="T10" fmla="*/ 2 w 4"/>
                      <a:gd name="T11" fmla="*/ 4 h 4"/>
                      <a:gd name="T12" fmla="*/ 2 w 4"/>
                      <a:gd name="T13" fmla="*/ 2 h 4"/>
                      <a:gd name="T14" fmla="*/ 0 w 4"/>
                      <a:gd name="T15" fmla="*/ 2 h 4"/>
                      <a:gd name="T16" fmla="*/ 2 w 4"/>
                      <a:gd name="T17" fmla="*/ 0 h 4"/>
                      <a:gd name="T18" fmla="*/ 2 w 4"/>
                      <a:gd name="T19" fmla="*/ 0 h 4"/>
                      <a:gd name="T20" fmla="*/ 2 w 4"/>
                      <a:gd name="T2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4">
                        <a:moveTo>
                          <a:pt x="2" y="0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4" name="Freeform 1833"/>
                  <p:cNvSpPr/>
                  <p:nvPr/>
                </p:nvSpPr>
                <p:spPr bwMode="auto">
                  <a:xfrm>
                    <a:off x="7569200" y="4114800"/>
                    <a:ext cx="6350" cy="6350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2 w 4"/>
                      <a:gd name="T3" fmla="*/ 2 h 4"/>
                      <a:gd name="T4" fmla="*/ 4 w 4"/>
                      <a:gd name="T5" fmla="*/ 0 h 4"/>
                      <a:gd name="T6" fmla="*/ 4 w 4"/>
                      <a:gd name="T7" fmla="*/ 2 h 4"/>
                      <a:gd name="T8" fmla="*/ 4 w 4"/>
                      <a:gd name="T9" fmla="*/ 4 h 4"/>
                      <a:gd name="T10" fmla="*/ 2 w 4"/>
                      <a:gd name="T11" fmla="*/ 4 h 4"/>
                      <a:gd name="T12" fmla="*/ 2 w 4"/>
                      <a:gd name="T13" fmla="*/ 2 h 4"/>
                      <a:gd name="T14" fmla="*/ 0 w 4"/>
                      <a:gd name="T15" fmla="*/ 2 h 4"/>
                      <a:gd name="T16" fmla="*/ 2 w 4"/>
                      <a:gd name="T17" fmla="*/ 0 h 4"/>
                      <a:gd name="T18" fmla="*/ 2 w 4"/>
                      <a:gd name="T19" fmla="*/ 0 h 4"/>
                      <a:gd name="T20" fmla="*/ 2 w 4"/>
                      <a:gd name="T2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4">
                        <a:moveTo>
                          <a:pt x="2" y="0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5" name="Freeform 1834"/>
                  <p:cNvSpPr/>
                  <p:nvPr/>
                </p:nvSpPr>
                <p:spPr bwMode="auto">
                  <a:xfrm>
                    <a:off x="7569200" y="4114800"/>
                    <a:ext cx="6350" cy="6350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2 w 4"/>
                      <a:gd name="T3" fmla="*/ 2 h 4"/>
                      <a:gd name="T4" fmla="*/ 4 w 4"/>
                      <a:gd name="T5" fmla="*/ 0 h 4"/>
                      <a:gd name="T6" fmla="*/ 4 w 4"/>
                      <a:gd name="T7" fmla="*/ 2 h 4"/>
                      <a:gd name="T8" fmla="*/ 4 w 4"/>
                      <a:gd name="T9" fmla="*/ 4 h 4"/>
                      <a:gd name="T10" fmla="*/ 2 w 4"/>
                      <a:gd name="T11" fmla="*/ 4 h 4"/>
                      <a:gd name="T12" fmla="*/ 2 w 4"/>
                      <a:gd name="T13" fmla="*/ 2 h 4"/>
                      <a:gd name="T14" fmla="*/ 0 w 4"/>
                      <a:gd name="T15" fmla="*/ 2 h 4"/>
                      <a:gd name="T16" fmla="*/ 2 w 4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2" y="0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6" name="Freeform 1835"/>
                  <p:cNvSpPr/>
                  <p:nvPr/>
                </p:nvSpPr>
                <p:spPr bwMode="auto">
                  <a:xfrm>
                    <a:off x="7569200" y="4114800"/>
                    <a:ext cx="6350" cy="6350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2 w 4"/>
                      <a:gd name="T3" fmla="*/ 2 h 4"/>
                      <a:gd name="T4" fmla="*/ 4 w 4"/>
                      <a:gd name="T5" fmla="*/ 0 h 4"/>
                      <a:gd name="T6" fmla="*/ 4 w 4"/>
                      <a:gd name="T7" fmla="*/ 2 h 4"/>
                      <a:gd name="T8" fmla="*/ 4 w 4"/>
                      <a:gd name="T9" fmla="*/ 4 h 4"/>
                      <a:gd name="T10" fmla="*/ 2 w 4"/>
                      <a:gd name="T11" fmla="*/ 4 h 4"/>
                      <a:gd name="T12" fmla="*/ 2 w 4"/>
                      <a:gd name="T13" fmla="*/ 2 h 4"/>
                      <a:gd name="T14" fmla="*/ 0 w 4"/>
                      <a:gd name="T1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4">
                        <a:moveTo>
                          <a:pt x="2" y="0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7" name="Freeform 1836"/>
                  <p:cNvSpPr/>
                  <p:nvPr/>
                </p:nvSpPr>
                <p:spPr bwMode="auto">
                  <a:xfrm>
                    <a:off x="7569200" y="4114800"/>
                    <a:ext cx="6350" cy="6350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2 w 4"/>
                      <a:gd name="T3" fmla="*/ 2 h 4"/>
                      <a:gd name="T4" fmla="*/ 4 w 4"/>
                      <a:gd name="T5" fmla="*/ 0 h 4"/>
                      <a:gd name="T6" fmla="*/ 4 w 4"/>
                      <a:gd name="T7" fmla="*/ 2 h 4"/>
                      <a:gd name="T8" fmla="*/ 4 w 4"/>
                      <a:gd name="T9" fmla="*/ 4 h 4"/>
                      <a:gd name="T10" fmla="*/ 2 w 4"/>
                      <a:gd name="T11" fmla="*/ 4 h 4"/>
                      <a:gd name="T12" fmla="*/ 2 w 4"/>
                      <a:gd name="T13" fmla="*/ 2 h 4"/>
                      <a:gd name="T14" fmla="*/ 0 w 4"/>
                      <a:gd name="T15" fmla="*/ 2 h 4"/>
                      <a:gd name="T16" fmla="*/ 2 w 4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2" y="0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8" name="Freeform 1837"/>
                  <p:cNvSpPr/>
                  <p:nvPr/>
                </p:nvSpPr>
                <p:spPr bwMode="auto">
                  <a:xfrm>
                    <a:off x="7569200" y="4114800"/>
                    <a:ext cx="6350" cy="6350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2 w 4"/>
                      <a:gd name="T3" fmla="*/ 2 h 4"/>
                      <a:gd name="T4" fmla="*/ 4 w 4"/>
                      <a:gd name="T5" fmla="*/ 0 h 4"/>
                      <a:gd name="T6" fmla="*/ 4 w 4"/>
                      <a:gd name="T7" fmla="*/ 2 h 4"/>
                      <a:gd name="T8" fmla="*/ 4 w 4"/>
                      <a:gd name="T9" fmla="*/ 4 h 4"/>
                      <a:gd name="T10" fmla="*/ 2 w 4"/>
                      <a:gd name="T11" fmla="*/ 4 h 4"/>
                      <a:gd name="T12" fmla="*/ 2 w 4"/>
                      <a:gd name="T13" fmla="*/ 2 h 4"/>
                      <a:gd name="T14" fmla="*/ 0 w 4"/>
                      <a:gd name="T1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4">
                        <a:moveTo>
                          <a:pt x="2" y="0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9" name="Freeform 1838"/>
                  <p:cNvSpPr/>
                  <p:nvPr/>
                </p:nvSpPr>
                <p:spPr bwMode="auto">
                  <a:xfrm>
                    <a:off x="7756525" y="413385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0 h 2"/>
                      <a:gd name="T8" fmla="*/ 0 w 4"/>
                      <a:gd name="T9" fmla="*/ 2 h 2"/>
                      <a:gd name="T10" fmla="*/ 0 w 4"/>
                      <a:gd name="T11" fmla="*/ 2 h 2"/>
                      <a:gd name="T12" fmla="*/ 0 w 4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0" name="Freeform 1839"/>
                  <p:cNvSpPr/>
                  <p:nvPr/>
                </p:nvSpPr>
                <p:spPr bwMode="auto">
                  <a:xfrm>
                    <a:off x="7756525" y="413385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0 h 2"/>
                      <a:gd name="T8" fmla="*/ 0 w 4"/>
                      <a:gd name="T9" fmla="*/ 2 h 2"/>
                      <a:gd name="T10" fmla="*/ 0 w 4"/>
                      <a:gd name="T11" fmla="*/ 2 h 2"/>
                      <a:gd name="T12" fmla="*/ 0 w 4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1" name="Freeform 1840"/>
                  <p:cNvSpPr/>
                  <p:nvPr/>
                </p:nvSpPr>
                <p:spPr bwMode="auto">
                  <a:xfrm>
                    <a:off x="7756525" y="413385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0 h 2"/>
                      <a:gd name="T8" fmla="*/ 0 w 4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2" name="Freeform 1841"/>
                  <p:cNvSpPr/>
                  <p:nvPr/>
                </p:nvSpPr>
                <p:spPr bwMode="auto">
                  <a:xfrm>
                    <a:off x="7756525" y="413385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3" name="Freeform 1842"/>
                  <p:cNvSpPr/>
                  <p:nvPr/>
                </p:nvSpPr>
                <p:spPr bwMode="auto">
                  <a:xfrm>
                    <a:off x="7756525" y="413385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0 h 2"/>
                      <a:gd name="T8" fmla="*/ 0 w 4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4" name="Freeform 1843"/>
                  <p:cNvSpPr/>
                  <p:nvPr/>
                </p:nvSpPr>
                <p:spPr bwMode="auto">
                  <a:xfrm>
                    <a:off x="7756525" y="413385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5" name="Freeform 1844"/>
                  <p:cNvSpPr/>
                  <p:nvPr/>
                </p:nvSpPr>
                <p:spPr bwMode="auto">
                  <a:xfrm>
                    <a:off x="7534275" y="4105275"/>
                    <a:ext cx="6350" cy="3175"/>
                  </a:xfrm>
                  <a:custGeom>
                    <a:avLst/>
                    <a:gdLst>
                      <a:gd name="T0" fmla="*/ 4 w 4"/>
                      <a:gd name="T1" fmla="*/ 2 h 2"/>
                      <a:gd name="T2" fmla="*/ 0 w 4"/>
                      <a:gd name="T3" fmla="*/ 0 h 2"/>
                      <a:gd name="T4" fmla="*/ 4 w 4"/>
                      <a:gd name="T5" fmla="*/ 0 h 2"/>
                      <a:gd name="T6" fmla="*/ 4 w 4"/>
                      <a:gd name="T7" fmla="*/ 2 h 2"/>
                      <a:gd name="T8" fmla="*/ 4 w 4"/>
                      <a:gd name="T9" fmla="*/ 2 h 2"/>
                      <a:gd name="T10" fmla="*/ 4 w 4"/>
                      <a:gd name="T1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2">
                        <a:moveTo>
                          <a:pt x="4" y="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6" name="Freeform 1845"/>
                  <p:cNvSpPr/>
                  <p:nvPr/>
                </p:nvSpPr>
                <p:spPr bwMode="auto">
                  <a:xfrm>
                    <a:off x="7534275" y="4105275"/>
                    <a:ext cx="6350" cy="3175"/>
                  </a:xfrm>
                  <a:custGeom>
                    <a:avLst/>
                    <a:gdLst>
                      <a:gd name="T0" fmla="*/ 4 w 4"/>
                      <a:gd name="T1" fmla="*/ 2 h 2"/>
                      <a:gd name="T2" fmla="*/ 0 w 4"/>
                      <a:gd name="T3" fmla="*/ 0 h 2"/>
                      <a:gd name="T4" fmla="*/ 4 w 4"/>
                      <a:gd name="T5" fmla="*/ 0 h 2"/>
                      <a:gd name="T6" fmla="*/ 4 w 4"/>
                      <a:gd name="T7" fmla="*/ 2 h 2"/>
                      <a:gd name="T8" fmla="*/ 4 w 4"/>
                      <a:gd name="T9" fmla="*/ 2 h 2"/>
                      <a:gd name="T10" fmla="*/ 4 w 4"/>
                      <a:gd name="T1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2">
                        <a:moveTo>
                          <a:pt x="4" y="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7" name="Freeform 1846"/>
                  <p:cNvSpPr/>
                  <p:nvPr/>
                </p:nvSpPr>
                <p:spPr bwMode="auto">
                  <a:xfrm>
                    <a:off x="7553325" y="4114800"/>
                    <a:ext cx="3175" cy="3175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2 w 2"/>
                      <a:gd name="T3" fmla="*/ 2 h 2"/>
                      <a:gd name="T4" fmla="*/ 0 w 2"/>
                      <a:gd name="T5" fmla="*/ 0 h 2"/>
                      <a:gd name="T6" fmla="*/ 2 w 2"/>
                      <a:gd name="T7" fmla="*/ 2 h 2"/>
                      <a:gd name="T8" fmla="*/ 2 w 2"/>
                      <a:gd name="T9" fmla="*/ 2 h 2"/>
                      <a:gd name="T10" fmla="*/ 2 w 2"/>
                      <a:gd name="T1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8" name="Freeform 1847"/>
                  <p:cNvSpPr/>
                  <p:nvPr/>
                </p:nvSpPr>
                <p:spPr bwMode="auto">
                  <a:xfrm>
                    <a:off x="7553325" y="4114800"/>
                    <a:ext cx="3175" cy="3175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2 w 2"/>
                      <a:gd name="T3" fmla="*/ 2 h 2"/>
                      <a:gd name="T4" fmla="*/ 0 w 2"/>
                      <a:gd name="T5" fmla="*/ 0 h 2"/>
                      <a:gd name="T6" fmla="*/ 2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9" name="Freeform 1848"/>
                  <p:cNvSpPr/>
                  <p:nvPr/>
                </p:nvSpPr>
                <p:spPr bwMode="auto">
                  <a:xfrm>
                    <a:off x="7553325" y="4114800"/>
                    <a:ext cx="3175" cy="3175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2 w 2"/>
                      <a:gd name="T3" fmla="*/ 2 h 2"/>
                      <a:gd name="T4" fmla="*/ 0 w 2"/>
                      <a:gd name="T5" fmla="*/ 0 h 2"/>
                      <a:gd name="T6" fmla="*/ 2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0" name="Freeform 1849"/>
                  <p:cNvSpPr/>
                  <p:nvPr/>
                </p:nvSpPr>
                <p:spPr bwMode="auto">
                  <a:xfrm>
                    <a:off x="7321550" y="3879850"/>
                    <a:ext cx="6350" cy="6350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4 w 4"/>
                      <a:gd name="T3" fmla="*/ 0 h 4"/>
                      <a:gd name="T4" fmla="*/ 0 w 4"/>
                      <a:gd name="T5" fmla="*/ 4 h 4"/>
                      <a:gd name="T6" fmla="*/ 0 w 4"/>
                      <a:gd name="T7" fmla="*/ 0 h 4"/>
                      <a:gd name="T8" fmla="*/ 0 w 4"/>
                      <a:gd name="T9" fmla="*/ 0 h 4"/>
                      <a:gd name="T10" fmla="*/ 0 w 4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1" name="Freeform 1850"/>
                  <p:cNvSpPr/>
                  <p:nvPr/>
                </p:nvSpPr>
                <p:spPr bwMode="auto">
                  <a:xfrm>
                    <a:off x="7321550" y="3879850"/>
                    <a:ext cx="6350" cy="6350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4 w 4"/>
                      <a:gd name="T3" fmla="*/ 0 h 4"/>
                      <a:gd name="T4" fmla="*/ 0 w 4"/>
                      <a:gd name="T5" fmla="*/ 4 h 4"/>
                      <a:gd name="T6" fmla="*/ 0 w 4"/>
                      <a:gd name="T7" fmla="*/ 0 h 4"/>
                      <a:gd name="T8" fmla="*/ 0 w 4"/>
                      <a:gd name="T9" fmla="*/ 0 h 4"/>
                      <a:gd name="T10" fmla="*/ 0 w 4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2" name="Freeform 1851"/>
                  <p:cNvSpPr/>
                  <p:nvPr/>
                </p:nvSpPr>
                <p:spPr bwMode="auto">
                  <a:xfrm>
                    <a:off x="7327900" y="3886200"/>
                    <a:ext cx="0" cy="3175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0 h 2"/>
                      <a:gd name="T3" fmla="*/ 2 h 2"/>
                      <a:gd name="T4" fmla="*/ 2 h 2"/>
                      <a:gd name="T5" fmla="*/ 0 h 2"/>
                      <a:gd name="T6" fmla="*/ 0 h 2"/>
                      <a:gd name="T7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3" name="Freeform 1852"/>
                  <p:cNvSpPr/>
                  <p:nvPr/>
                </p:nvSpPr>
                <p:spPr bwMode="auto">
                  <a:xfrm>
                    <a:off x="7327900" y="3886200"/>
                    <a:ext cx="0" cy="3175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0 h 2"/>
                      <a:gd name="T3" fmla="*/ 2 h 2"/>
                      <a:gd name="T4" fmla="*/ 2 h 2"/>
                      <a:gd name="T5" fmla="*/ 0 h 2"/>
                      <a:gd name="T6" fmla="*/ 0 h 2"/>
                      <a:gd name="T7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4" name="Freeform 1854"/>
                  <p:cNvSpPr/>
                  <p:nvPr/>
                </p:nvSpPr>
                <p:spPr bwMode="auto">
                  <a:xfrm>
                    <a:off x="7327900" y="3886200"/>
                    <a:ext cx="0" cy="3175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0 h 2"/>
                      <a:gd name="T3" fmla="*/ 2 h 2"/>
                      <a:gd name="T4" fmla="*/ 2 h 2"/>
                      <a:gd name="T5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5" name="Freeform 1855"/>
                  <p:cNvSpPr/>
                  <p:nvPr/>
                </p:nvSpPr>
                <p:spPr bwMode="auto">
                  <a:xfrm>
                    <a:off x="7327900" y="3886200"/>
                    <a:ext cx="0" cy="3175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0 h 2"/>
                      <a:gd name="T3" fmla="*/ 2 h 2"/>
                      <a:gd name="T4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6" name="Freeform 1856"/>
                  <p:cNvSpPr/>
                  <p:nvPr/>
                </p:nvSpPr>
                <p:spPr bwMode="auto">
                  <a:xfrm>
                    <a:off x="7327900" y="3886200"/>
                    <a:ext cx="0" cy="3175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0 h 2"/>
                      <a:gd name="T3" fmla="*/ 2 h 2"/>
                      <a:gd name="T4" fmla="*/ 2 h 2"/>
                      <a:gd name="T5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7" name="Freeform 1857"/>
                  <p:cNvSpPr/>
                  <p:nvPr/>
                </p:nvSpPr>
                <p:spPr bwMode="auto">
                  <a:xfrm>
                    <a:off x="7327900" y="3886200"/>
                    <a:ext cx="0" cy="3175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0 h 2"/>
                      <a:gd name="T3" fmla="*/ 2 h 2"/>
                      <a:gd name="T4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8" name="Freeform 1858"/>
                  <p:cNvSpPr/>
                  <p:nvPr/>
                </p:nvSpPr>
                <p:spPr bwMode="auto">
                  <a:xfrm>
                    <a:off x="7280275" y="3886200"/>
                    <a:ext cx="12700" cy="6350"/>
                  </a:xfrm>
                  <a:custGeom>
                    <a:avLst/>
                    <a:gdLst>
                      <a:gd name="T0" fmla="*/ 8 w 8"/>
                      <a:gd name="T1" fmla="*/ 2 h 4"/>
                      <a:gd name="T2" fmla="*/ 8 w 8"/>
                      <a:gd name="T3" fmla="*/ 2 h 4"/>
                      <a:gd name="T4" fmla="*/ 6 w 8"/>
                      <a:gd name="T5" fmla="*/ 0 h 4"/>
                      <a:gd name="T6" fmla="*/ 2 w 8"/>
                      <a:gd name="T7" fmla="*/ 2 h 4"/>
                      <a:gd name="T8" fmla="*/ 0 w 8"/>
                      <a:gd name="T9" fmla="*/ 2 h 4"/>
                      <a:gd name="T10" fmla="*/ 2 w 8"/>
                      <a:gd name="T11" fmla="*/ 2 h 4"/>
                      <a:gd name="T12" fmla="*/ 6 w 8"/>
                      <a:gd name="T13" fmla="*/ 4 h 4"/>
                      <a:gd name="T14" fmla="*/ 8 w 8"/>
                      <a:gd name="T15" fmla="*/ 2 h 4"/>
                      <a:gd name="T16" fmla="*/ 8 w 8"/>
                      <a:gd name="T17" fmla="*/ 2 h 4"/>
                      <a:gd name="T18" fmla="*/ 8 w 8"/>
                      <a:gd name="T1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" h="4">
                        <a:moveTo>
                          <a:pt x="8" y="2"/>
                        </a:move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6" y="4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9" name="Freeform 1859"/>
                  <p:cNvSpPr/>
                  <p:nvPr/>
                </p:nvSpPr>
                <p:spPr bwMode="auto">
                  <a:xfrm>
                    <a:off x="7280275" y="3886200"/>
                    <a:ext cx="12700" cy="6350"/>
                  </a:xfrm>
                  <a:custGeom>
                    <a:avLst/>
                    <a:gdLst>
                      <a:gd name="T0" fmla="*/ 8 w 8"/>
                      <a:gd name="T1" fmla="*/ 2 h 4"/>
                      <a:gd name="T2" fmla="*/ 8 w 8"/>
                      <a:gd name="T3" fmla="*/ 2 h 4"/>
                      <a:gd name="T4" fmla="*/ 6 w 8"/>
                      <a:gd name="T5" fmla="*/ 0 h 4"/>
                      <a:gd name="T6" fmla="*/ 2 w 8"/>
                      <a:gd name="T7" fmla="*/ 2 h 4"/>
                      <a:gd name="T8" fmla="*/ 0 w 8"/>
                      <a:gd name="T9" fmla="*/ 2 h 4"/>
                      <a:gd name="T10" fmla="*/ 2 w 8"/>
                      <a:gd name="T11" fmla="*/ 2 h 4"/>
                      <a:gd name="T12" fmla="*/ 6 w 8"/>
                      <a:gd name="T13" fmla="*/ 4 h 4"/>
                      <a:gd name="T14" fmla="*/ 8 w 8"/>
                      <a:gd name="T1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4">
                        <a:moveTo>
                          <a:pt x="8" y="2"/>
                        </a:move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6" y="4"/>
                        </a:lnTo>
                        <a:lnTo>
                          <a:pt x="8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0" name="Freeform 1860"/>
                  <p:cNvSpPr/>
                  <p:nvPr/>
                </p:nvSpPr>
                <p:spPr bwMode="auto">
                  <a:xfrm>
                    <a:off x="7280275" y="3886200"/>
                    <a:ext cx="12700" cy="6350"/>
                  </a:xfrm>
                  <a:custGeom>
                    <a:avLst/>
                    <a:gdLst>
                      <a:gd name="T0" fmla="*/ 8 w 8"/>
                      <a:gd name="T1" fmla="*/ 2 h 4"/>
                      <a:gd name="T2" fmla="*/ 8 w 8"/>
                      <a:gd name="T3" fmla="*/ 2 h 4"/>
                      <a:gd name="T4" fmla="*/ 6 w 8"/>
                      <a:gd name="T5" fmla="*/ 0 h 4"/>
                      <a:gd name="T6" fmla="*/ 2 w 8"/>
                      <a:gd name="T7" fmla="*/ 2 h 4"/>
                      <a:gd name="T8" fmla="*/ 0 w 8"/>
                      <a:gd name="T9" fmla="*/ 2 h 4"/>
                      <a:gd name="T10" fmla="*/ 2 w 8"/>
                      <a:gd name="T11" fmla="*/ 2 h 4"/>
                      <a:gd name="T12" fmla="*/ 6 w 8"/>
                      <a:gd name="T13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4">
                        <a:moveTo>
                          <a:pt x="8" y="2"/>
                        </a:move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6" y="4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1" name="Freeform 1861"/>
                  <p:cNvSpPr/>
                  <p:nvPr/>
                </p:nvSpPr>
                <p:spPr bwMode="auto">
                  <a:xfrm>
                    <a:off x="7727950" y="3971925"/>
                    <a:ext cx="19050" cy="15875"/>
                  </a:xfrm>
                  <a:custGeom>
                    <a:avLst/>
                    <a:gdLst>
                      <a:gd name="T0" fmla="*/ 6 w 12"/>
                      <a:gd name="T1" fmla="*/ 4 h 10"/>
                      <a:gd name="T2" fmla="*/ 6 w 12"/>
                      <a:gd name="T3" fmla="*/ 2 h 10"/>
                      <a:gd name="T4" fmla="*/ 6 w 12"/>
                      <a:gd name="T5" fmla="*/ 0 h 10"/>
                      <a:gd name="T6" fmla="*/ 8 w 12"/>
                      <a:gd name="T7" fmla="*/ 2 h 10"/>
                      <a:gd name="T8" fmla="*/ 12 w 12"/>
                      <a:gd name="T9" fmla="*/ 4 h 10"/>
                      <a:gd name="T10" fmla="*/ 8 w 12"/>
                      <a:gd name="T11" fmla="*/ 4 h 10"/>
                      <a:gd name="T12" fmla="*/ 6 w 12"/>
                      <a:gd name="T13" fmla="*/ 4 h 10"/>
                      <a:gd name="T14" fmla="*/ 4 w 12"/>
                      <a:gd name="T15" fmla="*/ 8 h 10"/>
                      <a:gd name="T16" fmla="*/ 6 w 12"/>
                      <a:gd name="T17" fmla="*/ 8 h 10"/>
                      <a:gd name="T18" fmla="*/ 6 w 12"/>
                      <a:gd name="T19" fmla="*/ 10 h 10"/>
                      <a:gd name="T20" fmla="*/ 4 w 12"/>
                      <a:gd name="T21" fmla="*/ 10 h 10"/>
                      <a:gd name="T22" fmla="*/ 4 w 12"/>
                      <a:gd name="T23" fmla="*/ 8 h 10"/>
                      <a:gd name="T24" fmla="*/ 4 w 12"/>
                      <a:gd name="T25" fmla="*/ 4 h 10"/>
                      <a:gd name="T26" fmla="*/ 0 w 12"/>
                      <a:gd name="T27" fmla="*/ 4 h 10"/>
                      <a:gd name="T28" fmla="*/ 0 w 12"/>
                      <a:gd name="T29" fmla="*/ 2 h 10"/>
                      <a:gd name="T30" fmla="*/ 4 w 12"/>
                      <a:gd name="T31" fmla="*/ 2 h 10"/>
                      <a:gd name="T32" fmla="*/ 4 w 12"/>
                      <a:gd name="T33" fmla="*/ 4 h 10"/>
                      <a:gd name="T34" fmla="*/ 6 w 12"/>
                      <a:gd name="T35" fmla="*/ 4 h 10"/>
                      <a:gd name="T36" fmla="*/ 6 w 12"/>
                      <a:gd name="T37" fmla="*/ 4 h 10"/>
                      <a:gd name="T38" fmla="*/ 6 w 12"/>
                      <a:gd name="T3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2" h="10">
                        <a:moveTo>
                          <a:pt x="6" y="4"/>
                        </a:move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8" y="2"/>
                        </a:lnTo>
                        <a:lnTo>
                          <a:pt x="12" y="4"/>
                        </a:lnTo>
                        <a:lnTo>
                          <a:pt x="8" y="4"/>
                        </a:lnTo>
                        <a:lnTo>
                          <a:pt x="6" y="4"/>
                        </a:lnTo>
                        <a:lnTo>
                          <a:pt x="4" y="8"/>
                        </a:lnTo>
                        <a:lnTo>
                          <a:pt x="6" y="8"/>
                        </a:lnTo>
                        <a:lnTo>
                          <a:pt x="6" y="10"/>
                        </a:lnTo>
                        <a:lnTo>
                          <a:pt x="4" y="10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2" name="Freeform 1862"/>
                  <p:cNvSpPr/>
                  <p:nvPr/>
                </p:nvSpPr>
                <p:spPr bwMode="auto">
                  <a:xfrm>
                    <a:off x="7747000" y="4019550"/>
                    <a:ext cx="6350" cy="12700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0 h 8"/>
                      <a:gd name="T4" fmla="*/ 2 w 4"/>
                      <a:gd name="T5" fmla="*/ 0 h 8"/>
                      <a:gd name="T6" fmla="*/ 4 w 4"/>
                      <a:gd name="T7" fmla="*/ 4 h 8"/>
                      <a:gd name="T8" fmla="*/ 4 w 4"/>
                      <a:gd name="T9" fmla="*/ 6 h 8"/>
                      <a:gd name="T10" fmla="*/ 4 w 4"/>
                      <a:gd name="T11" fmla="*/ 8 h 8"/>
                      <a:gd name="T12" fmla="*/ 2 w 4"/>
                      <a:gd name="T13" fmla="*/ 8 h 8"/>
                      <a:gd name="T14" fmla="*/ 0 w 4"/>
                      <a:gd name="T15" fmla="*/ 6 h 8"/>
                      <a:gd name="T16" fmla="*/ 2 w 4"/>
                      <a:gd name="T17" fmla="*/ 6 h 8"/>
                      <a:gd name="T18" fmla="*/ 0 w 4"/>
                      <a:gd name="T19" fmla="*/ 6 h 8"/>
                      <a:gd name="T20" fmla="*/ 0 w 4"/>
                      <a:gd name="T21" fmla="*/ 4 h 8"/>
                      <a:gd name="T22" fmla="*/ 0 w 4"/>
                      <a:gd name="T23" fmla="*/ 0 h 8"/>
                      <a:gd name="T24" fmla="*/ 0 w 4"/>
                      <a:gd name="T25" fmla="*/ 0 h 8"/>
                      <a:gd name="T26" fmla="*/ 0 w 4"/>
                      <a:gd name="T2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3" name="Freeform 1863"/>
                  <p:cNvSpPr/>
                  <p:nvPr/>
                </p:nvSpPr>
                <p:spPr bwMode="auto">
                  <a:xfrm>
                    <a:off x="7747000" y="4019550"/>
                    <a:ext cx="6350" cy="12700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0 h 8"/>
                      <a:gd name="T4" fmla="*/ 2 w 4"/>
                      <a:gd name="T5" fmla="*/ 0 h 8"/>
                      <a:gd name="T6" fmla="*/ 4 w 4"/>
                      <a:gd name="T7" fmla="*/ 4 h 8"/>
                      <a:gd name="T8" fmla="*/ 4 w 4"/>
                      <a:gd name="T9" fmla="*/ 6 h 8"/>
                      <a:gd name="T10" fmla="*/ 4 w 4"/>
                      <a:gd name="T11" fmla="*/ 8 h 8"/>
                      <a:gd name="T12" fmla="*/ 2 w 4"/>
                      <a:gd name="T13" fmla="*/ 8 h 8"/>
                      <a:gd name="T14" fmla="*/ 0 w 4"/>
                      <a:gd name="T15" fmla="*/ 6 h 8"/>
                      <a:gd name="T16" fmla="*/ 2 w 4"/>
                      <a:gd name="T17" fmla="*/ 6 h 8"/>
                      <a:gd name="T18" fmla="*/ 0 w 4"/>
                      <a:gd name="T19" fmla="*/ 6 h 8"/>
                      <a:gd name="T20" fmla="*/ 0 w 4"/>
                      <a:gd name="T21" fmla="*/ 4 h 8"/>
                      <a:gd name="T22" fmla="*/ 0 w 4"/>
                      <a:gd name="T23" fmla="*/ 0 h 8"/>
                      <a:gd name="T24" fmla="*/ 0 w 4"/>
                      <a:gd name="T25" fmla="*/ 0 h 8"/>
                      <a:gd name="T26" fmla="*/ 0 w 4"/>
                      <a:gd name="T2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4" name="Freeform 1864"/>
                  <p:cNvSpPr/>
                  <p:nvPr/>
                </p:nvSpPr>
                <p:spPr bwMode="auto">
                  <a:xfrm>
                    <a:off x="7747000" y="4019550"/>
                    <a:ext cx="6350" cy="12700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0 h 8"/>
                      <a:gd name="T4" fmla="*/ 2 w 4"/>
                      <a:gd name="T5" fmla="*/ 0 h 8"/>
                      <a:gd name="T6" fmla="*/ 4 w 4"/>
                      <a:gd name="T7" fmla="*/ 4 h 8"/>
                      <a:gd name="T8" fmla="*/ 4 w 4"/>
                      <a:gd name="T9" fmla="*/ 6 h 8"/>
                      <a:gd name="T10" fmla="*/ 4 w 4"/>
                      <a:gd name="T11" fmla="*/ 8 h 8"/>
                      <a:gd name="T12" fmla="*/ 2 w 4"/>
                      <a:gd name="T13" fmla="*/ 8 h 8"/>
                      <a:gd name="T14" fmla="*/ 0 w 4"/>
                      <a:gd name="T15" fmla="*/ 6 h 8"/>
                      <a:gd name="T16" fmla="*/ 2 w 4"/>
                      <a:gd name="T17" fmla="*/ 6 h 8"/>
                      <a:gd name="T18" fmla="*/ 0 w 4"/>
                      <a:gd name="T19" fmla="*/ 6 h 8"/>
                      <a:gd name="T20" fmla="*/ 0 w 4"/>
                      <a:gd name="T21" fmla="*/ 4 h 8"/>
                      <a:gd name="T22" fmla="*/ 0 w 4"/>
                      <a:gd name="T2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5" name="Freeform 1865"/>
                  <p:cNvSpPr/>
                  <p:nvPr/>
                </p:nvSpPr>
                <p:spPr bwMode="auto">
                  <a:xfrm>
                    <a:off x="7747000" y="4019550"/>
                    <a:ext cx="6350" cy="12700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0 h 8"/>
                      <a:gd name="T4" fmla="*/ 2 w 4"/>
                      <a:gd name="T5" fmla="*/ 0 h 8"/>
                      <a:gd name="T6" fmla="*/ 4 w 4"/>
                      <a:gd name="T7" fmla="*/ 4 h 8"/>
                      <a:gd name="T8" fmla="*/ 4 w 4"/>
                      <a:gd name="T9" fmla="*/ 6 h 8"/>
                      <a:gd name="T10" fmla="*/ 4 w 4"/>
                      <a:gd name="T11" fmla="*/ 8 h 8"/>
                      <a:gd name="T12" fmla="*/ 2 w 4"/>
                      <a:gd name="T13" fmla="*/ 8 h 8"/>
                      <a:gd name="T14" fmla="*/ 0 w 4"/>
                      <a:gd name="T15" fmla="*/ 6 h 8"/>
                      <a:gd name="T16" fmla="*/ 2 w 4"/>
                      <a:gd name="T17" fmla="*/ 6 h 8"/>
                      <a:gd name="T18" fmla="*/ 0 w 4"/>
                      <a:gd name="T19" fmla="*/ 6 h 8"/>
                      <a:gd name="T20" fmla="*/ 0 w 4"/>
                      <a:gd name="T21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6" name="Freeform 1866"/>
                  <p:cNvSpPr/>
                  <p:nvPr/>
                </p:nvSpPr>
                <p:spPr bwMode="auto">
                  <a:xfrm>
                    <a:off x="7747000" y="4019550"/>
                    <a:ext cx="6350" cy="12700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0 h 8"/>
                      <a:gd name="T4" fmla="*/ 2 w 4"/>
                      <a:gd name="T5" fmla="*/ 0 h 8"/>
                      <a:gd name="T6" fmla="*/ 4 w 4"/>
                      <a:gd name="T7" fmla="*/ 4 h 8"/>
                      <a:gd name="T8" fmla="*/ 4 w 4"/>
                      <a:gd name="T9" fmla="*/ 6 h 8"/>
                      <a:gd name="T10" fmla="*/ 4 w 4"/>
                      <a:gd name="T11" fmla="*/ 8 h 8"/>
                      <a:gd name="T12" fmla="*/ 2 w 4"/>
                      <a:gd name="T13" fmla="*/ 8 h 8"/>
                      <a:gd name="T14" fmla="*/ 0 w 4"/>
                      <a:gd name="T15" fmla="*/ 6 h 8"/>
                      <a:gd name="T16" fmla="*/ 2 w 4"/>
                      <a:gd name="T17" fmla="*/ 6 h 8"/>
                      <a:gd name="T18" fmla="*/ 0 w 4"/>
                      <a:gd name="T19" fmla="*/ 6 h 8"/>
                      <a:gd name="T20" fmla="*/ 0 w 4"/>
                      <a:gd name="T21" fmla="*/ 4 h 8"/>
                      <a:gd name="T22" fmla="*/ 0 w 4"/>
                      <a:gd name="T2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7" name="Freeform 1867"/>
                  <p:cNvSpPr/>
                  <p:nvPr/>
                </p:nvSpPr>
                <p:spPr bwMode="auto">
                  <a:xfrm>
                    <a:off x="7747000" y="4019550"/>
                    <a:ext cx="6350" cy="12700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0 h 8"/>
                      <a:gd name="T4" fmla="*/ 2 w 4"/>
                      <a:gd name="T5" fmla="*/ 0 h 8"/>
                      <a:gd name="T6" fmla="*/ 4 w 4"/>
                      <a:gd name="T7" fmla="*/ 4 h 8"/>
                      <a:gd name="T8" fmla="*/ 4 w 4"/>
                      <a:gd name="T9" fmla="*/ 6 h 8"/>
                      <a:gd name="T10" fmla="*/ 4 w 4"/>
                      <a:gd name="T11" fmla="*/ 8 h 8"/>
                      <a:gd name="T12" fmla="*/ 2 w 4"/>
                      <a:gd name="T13" fmla="*/ 8 h 8"/>
                      <a:gd name="T14" fmla="*/ 0 w 4"/>
                      <a:gd name="T15" fmla="*/ 6 h 8"/>
                      <a:gd name="T16" fmla="*/ 2 w 4"/>
                      <a:gd name="T17" fmla="*/ 6 h 8"/>
                      <a:gd name="T18" fmla="*/ 0 w 4"/>
                      <a:gd name="T19" fmla="*/ 6 h 8"/>
                      <a:gd name="T20" fmla="*/ 0 w 4"/>
                      <a:gd name="T21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8" name="Freeform 1868"/>
                  <p:cNvSpPr/>
                  <p:nvPr/>
                </p:nvSpPr>
                <p:spPr bwMode="auto">
                  <a:xfrm>
                    <a:off x="774065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2 h 2"/>
                      <a:gd name="T8" fmla="*/ 0 w 4"/>
                      <a:gd name="T9" fmla="*/ 0 h 2"/>
                      <a:gd name="T10" fmla="*/ 0 w 4"/>
                      <a:gd name="T11" fmla="*/ 0 h 2"/>
                      <a:gd name="T12" fmla="*/ 0 w 4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9" name="Freeform 1869"/>
                  <p:cNvSpPr/>
                  <p:nvPr/>
                </p:nvSpPr>
                <p:spPr bwMode="auto">
                  <a:xfrm>
                    <a:off x="774065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2 h 2"/>
                      <a:gd name="T8" fmla="*/ 0 w 4"/>
                      <a:gd name="T9" fmla="*/ 0 h 2"/>
                      <a:gd name="T10" fmla="*/ 0 w 4"/>
                      <a:gd name="T11" fmla="*/ 0 h 2"/>
                      <a:gd name="T12" fmla="*/ 0 w 4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0" name="Freeform 1870"/>
                  <p:cNvSpPr/>
                  <p:nvPr/>
                </p:nvSpPr>
                <p:spPr bwMode="auto">
                  <a:xfrm>
                    <a:off x="774065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2 h 2"/>
                      <a:gd name="T8" fmla="*/ 0 w 4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1" name="Freeform 1871"/>
                  <p:cNvSpPr/>
                  <p:nvPr/>
                </p:nvSpPr>
                <p:spPr bwMode="auto">
                  <a:xfrm>
                    <a:off x="774065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2 h 2"/>
                      <a:gd name="T8" fmla="*/ 0 w 4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2" name="Freeform 1872"/>
                  <p:cNvSpPr/>
                  <p:nvPr/>
                </p:nvSpPr>
                <p:spPr bwMode="auto">
                  <a:xfrm>
                    <a:off x="774065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2 h 2"/>
                      <a:gd name="T8" fmla="*/ 0 w 4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3" name="Freeform 1873"/>
                  <p:cNvSpPr/>
                  <p:nvPr/>
                </p:nvSpPr>
                <p:spPr bwMode="auto">
                  <a:xfrm>
                    <a:off x="774065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0 w 4"/>
                      <a:gd name="T3" fmla="*/ 0 h 2"/>
                      <a:gd name="T4" fmla="*/ 4 w 4"/>
                      <a:gd name="T5" fmla="*/ 0 h 2"/>
                      <a:gd name="T6" fmla="*/ 0 w 4"/>
                      <a:gd name="T7" fmla="*/ 2 h 2"/>
                      <a:gd name="T8" fmla="*/ 0 w 4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4" name="Freeform 1874"/>
                  <p:cNvSpPr/>
                  <p:nvPr/>
                </p:nvSpPr>
                <p:spPr bwMode="auto">
                  <a:xfrm>
                    <a:off x="773430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  <a:gd name="T8" fmla="*/ 0 w 4"/>
                      <a:gd name="T9" fmla="*/ 2 h 2"/>
                      <a:gd name="T10" fmla="*/ 0 w 4"/>
                      <a:gd name="T1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5" name="Freeform 1875"/>
                  <p:cNvSpPr/>
                  <p:nvPr/>
                </p:nvSpPr>
                <p:spPr bwMode="auto">
                  <a:xfrm>
                    <a:off x="773430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  <a:gd name="T8" fmla="*/ 0 w 4"/>
                      <a:gd name="T9" fmla="*/ 2 h 2"/>
                      <a:gd name="T10" fmla="*/ 0 w 4"/>
                      <a:gd name="T1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6" name="Freeform 1876"/>
                  <p:cNvSpPr/>
                  <p:nvPr/>
                </p:nvSpPr>
                <p:spPr bwMode="auto">
                  <a:xfrm>
                    <a:off x="773430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7" name="Freeform 1877"/>
                  <p:cNvSpPr/>
                  <p:nvPr/>
                </p:nvSpPr>
                <p:spPr bwMode="auto">
                  <a:xfrm>
                    <a:off x="773430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0 h 2"/>
                      <a:gd name="T4" fmla="*/ 4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4" y="0"/>
                        </a:lnTo>
                        <a:lnTo>
                          <a:pt x="4" y="2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8" name="Freeform 1878"/>
                  <p:cNvSpPr/>
                  <p:nvPr/>
                </p:nvSpPr>
                <p:spPr bwMode="auto">
                  <a:xfrm>
                    <a:off x="773430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9" name="Freeform 1879"/>
                  <p:cNvSpPr/>
                  <p:nvPr/>
                </p:nvSpPr>
                <p:spPr bwMode="auto">
                  <a:xfrm>
                    <a:off x="7734300" y="3987800"/>
                    <a:ext cx="6350" cy="317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0 h 2"/>
                      <a:gd name="T4" fmla="*/ 4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4" y="0"/>
                        </a:lnTo>
                        <a:lnTo>
                          <a:pt x="4" y="2"/>
                        </a:ln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0" name="Freeform 1881"/>
                  <p:cNvSpPr/>
                  <p:nvPr/>
                </p:nvSpPr>
                <p:spPr bwMode="auto">
                  <a:xfrm>
                    <a:off x="5264150" y="3835400"/>
                    <a:ext cx="9525" cy="9525"/>
                  </a:xfrm>
                  <a:custGeom>
                    <a:avLst/>
                    <a:gdLst>
                      <a:gd name="T0" fmla="*/ 0 w 6"/>
                      <a:gd name="T1" fmla="*/ 0 h 6"/>
                      <a:gd name="T2" fmla="*/ 0 w 6"/>
                      <a:gd name="T3" fmla="*/ 0 h 6"/>
                      <a:gd name="T4" fmla="*/ 0 w 6"/>
                      <a:gd name="T5" fmla="*/ 4 h 6"/>
                      <a:gd name="T6" fmla="*/ 2 w 6"/>
                      <a:gd name="T7" fmla="*/ 6 h 6"/>
                      <a:gd name="T8" fmla="*/ 6 w 6"/>
                      <a:gd name="T9" fmla="*/ 4 h 6"/>
                      <a:gd name="T10" fmla="*/ 2 w 6"/>
                      <a:gd name="T11" fmla="*/ 0 h 6"/>
                      <a:gd name="T12" fmla="*/ 0 w 6"/>
                      <a:gd name="T13" fmla="*/ 0 h 6"/>
                      <a:gd name="T14" fmla="*/ 0 w 6"/>
                      <a:gd name="T15" fmla="*/ 0 h 6"/>
                      <a:gd name="T16" fmla="*/ 0 w 6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6" y="4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1" name="Freeform 1882"/>
                  <p:cNvSpPr/>
                  <p:nvPr/>
                </p:nvSpPr>
                <p:spPr bwMode="auto">
                  <a:xfrm>
                    <a:off x="5264150" y="3835400"/>
                    <a:ext cx="9525" cy="9525"/>
                  </a:xfrm>
                  <a:custGeom>
                    <a:avLst/>
                    <a:gdLst>
                      <a:gd name="T0" fmla="*/ 0 w 6"/>
                      <a:gd name="T1" fmla="*/ 0 h 6"/>
                      <a:gd name="T2" fmla="*/ 0 w 6"/>
                      <a:gd name="T3" fmla="*/ 0 h 6"/>
                      <a:gd name="T4" fmla="*/ 0 w 6"/>
                      <a:gd name="T5" fmla="*/ 4 h 6"/>
                      <a:gd name="T6" fmla="*/ 2 w 6"/>
                      <a:gd name="T7" fmla="*/ 6 h 6"/>
                      <a:gd name="T8" fmla="*/ 6 w 6"/>
                      <a:gd name="T9" fmla="*/ 4 h 6"/>
                      <a:gd name="T10" fmla="*/ 2 w 6"/>
                      <a:gd name="T11" fmla="*/ 0 h 6"/>
                      <a:gd name="T12" fmla="*/ 0 w 6"/>
                      <a:gd name="T13" fmla="*/ 0 h 6"/>
                      <a:gd name="T14" fmla="*/ 0 w 6"/>
                      <a:gd name="T15" fmla="*/ 0 h 6"/>
                      <a:gd name="T16" fmla="*/ 0 w 6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6" y="4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09" name="L-Shape 108"/>
              <p:cNvSpPr/>
              <p:nvPr/>
            </p:nvSpPr>
            <p:spPr>
              <a:xfrm>
                <a:off x="395288" y="4855979"/>
                <a:ext cx="517358" cy="517358"/>
              </a:xfrm>
              <a:prstGeom prst="corner">
                <a:avLst>
                  <a:gd name="adj1" fmla="val 14522"/>
                  <a:gd name="adj2" fmla="val 17102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0" name="L-Shape 109"/>
              <p:cNvSpPr/>
              <p:nvPr/>
            </p:nvSpPr>
            <p:spPr>
              <a:xfrm rot="5400000">
                <a:off x="395288" y="1652331"/>
                <a:ext cx="517358" cy="517358"/>
              </a:xfrm>
              <a:prstGeom prst="corner">
                <a:avLst>
                  <a:gd name="adj1" fmla="val 14522"/>
                  <a:gd name="adj2" fmla="val 17102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1" name="L-Shape 110"/>
              <p:cNvSpPr/>
              <p:nvPr/>
            </p:nvSpPr>
            <p:spPr>
              <a:xfrm rot="16200000">
                <a:off x="8231355" y="4855979"/>
                <a:ext cx="517358" cy="517358"/>
              </a:xfrm>
              <a:prstGeom prst="corner">
                <a:avLst>
                  <a:gd name="adj1" fmla="val 14522"/>
                  <a:gd name="adj2" fmla="val 17102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2" name="L-Shape 111"/>
              <p:cNvSpPr/>
              <p:nvPr/>
            </p:nvSpPr>
            <p:spPr>
              <a:xfrm rot="10800000">
                <a:off x="8231355" y="1646778"/>
                <a:ext cx="517358" cy="517358"/>
              </a:xfrm>
              <a:prstGeom prst="corner">
                <a:avLst>
                  <a:gd name="adj1" fmla="val 14522"/>
                  <a:gd name="adj2" fmla="val 17102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95288" y="1641524"/>
                <a:ext cx="8353425" cy="3729790"/>
              </a:xfrm>
              <a:prstGeom prst="rect">
                <a:avLst/>
              </a:prstGeom>
              <a:noFill/>
              <a:ln w="3175">
                <a:solidFill>
                  <a:srgbClr val="00B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395288" y="3188501"/>
                <a:ext cx="8353425" cy="0"/>
              </a:xfrm>
              <a:prstGeom prst="line">
                <a:avLst/>
              </a:prstGeom>
              <a:ln>
                <a:solidFill>
                  <a:srgbClr val="00B7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3834333" y="1645877"/>
                <a:ext cx="0" cy="3737571"/>
              </a:xfrm>
              <a:prstGeom prst="line">
                <a:avLst/>
              </a:prstGeom>
              <a:ln>
                <a:solidFill>
                  <a:srgbClr val="00B7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 115"/>
              <p:cNvGrpSpPr/>
              <p:nvPr/>
            </p:nvGrpSpPr>
            <p:grpSpPr>
              <a:xfrm>
                <a:off x="3732938" y="3094668"/>
                <a:ext cx="209775" cy="209775"/>
                <a:chOff x="3048646" y="3061391"/>
                <a:chExt cx="371226" cy="371226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3120971" y="3133716"/>
                  <a:ext cx="226577" cy="226577"/>
                </a:xfrm>
                <a:prstGeom prst="ellipse">
                  <a:avLst/>
                </a:prstGeom>
                <a:solidFill>
                  <a:srgbClr val="00B7EE">
                    <a:alpha val="5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048646" y="3061391"/>
                  <a:ext cx="371226" cy="371226"/>
                </a:xfrm>
                <a:prstGeom prst="ellipse">
                  <a:avLst/>
                </a:prstGeom>
                <a:noFill/>
                <a:ln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78" name="Rectangle 3"/>
            <p:cNvSpPr txBox="1">
              <a:spLocks noChangeArrowheads="1"/>
            </p:cNvSpPr>
            <p:nvPr/>
          </p:nvSpPr>
          <p:spPr bwMode="auto">
            <a:xfrm>
              <a:off x="2126245" y="1523940"/>
              <a:ext cx="3969756" cy="1938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rgbClr val="00B7EE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579" name="Rectangle 3"/>
            <p:cNvSpPr txBox="1">
              <a:spLocks noChangeArrowheads="1"/>
            </p:cNvSpPr>
            <p:nvPr/>
          </p:nvSpPr>
          <p:spPr bwMode="auto">
            <a:xfrm>
              <a:off x="7073413" y="1523940"/>
              <a:ext cx="3063529" cy="1938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latinLnBrk="0">
                <a:lnSpc>
                  <a:spcPct val="90000"/>
                </a:lnSpc>
                <a:buClr>
                  <a:prstClr val="white"/>
                </a:buClr>
                <a:defRPr sz="1600">
                  <a:solidFill>
                    <a:srgbClr val="00B7EE"/>
                  </a:solidFill>
                  <a:latin typeface="Calibri" panose="020F0502020204030204" charset="0"/>
                  <a:ea typeface="Tahoma" panose="020B060403050404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400" b="0" i="0" u="none" strike="noStrike" kern="1200" cap="none" spc="0" normalizeH="0" baseline="0" noProof="0">
                  <a:ln>
                    <a:noFill/>
                  </a:ln>
                  <a:solidFill>
                    <a:srgbClr val="00B7E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37 34 00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80" name="차트 24"/>
          <p:cNvGraphicFramePr/>
          <p:nvPr/>
        </p:nvGraphicFramePr>
        <p:xfrm>
          <a:off x="1919288" y="1375172"/>
          <a:ext cx="8353424" cy="370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932895" y="5153598"/>
            <a:ext cx="3586817" cy="942975"/>
            <a:chOff x="2223975" y="5153598"/>
            <a:chExt cx="3586817" cy="942975"/>
          </a:xfrm>
        </p:grpSpPr>
        <p:grpSp>
          <p:nvGrpSpPr>
            <p:cNvPr id="581" name="Group 580"/>
            <p:cNvGrpSpPr/>
            <p:nvPr/>
          </p:nvGrpSpPr>
          <p:grpSpPr>
            <a:xfrm>
              <a:off x="2223975" y="5153598"/>
              <a:ext cx="3549650" cy="942975"/>
              <a:chOff x="587375" y="2476500"/>
              <a:chExt cx="3549650" cy="942975"/>
            </a:xfrm>
          </p:grpSpPr>
          <p:sp>
            <p:nvSpPr>
              <p:cNvPr id="582" name="Rectangle 581"/>
              <p:cNvSpPr/>
              <p:nvPr/>
            </p:nvSpPr>
            <p:spPr>
              <a:xfrm>
                <a:off x="676128" y="2568058"/>
                <a:ext cx="3372338" cy="749885"/>
              </a:xfrm>
              <a:prstGeom prst="rect">
                <a:avLst/>
              </a:prstGeom>
              <a:solidFill>
                <a:srgbClr val="7DE0FF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583" name="Group 4"/>
              <p:cNvGrpSpPr>
                <a:grpSpLocks noChangeAspect="1"/>
              </p:cNvGrpSpPr>
              <p:nvPr/>
            </p:nvGrpSpPr>
            <p:grpSpPr bwMode="auto">
              <a:xfrm>
                <a:off x="587375" y="2476500"/>
                <a:ext cx="3549650" cy="942975"/>
                <a:chOff x="370" y="1560"/>
                <a:chExt cx="2236" cy="594"/>
              </a:xfrm>
              <a:noFill/>
            </p:grpSpPr>
            <p:sp>
              <p:nvSpPr>
                <p:cNvPr id="584" name="Line 5"/>
                <p:cNvSpPr>
                  <a:spLocks noChangeShapeType="1"/>
                </p:cNvSpPr>
                <p:nvPr/>
              </p:nvSpPr>
              <p:spPr bwMode="auto">
                <a:xfrm>
                  <a:off x="523" y="1560"/>
                  <a:ext cx="1928" cy="0"/>
                </a:xfrm>
                <a:prstGeom prst="line">
                  <a:avLst/>
                </a:prstGeom>
                <a:grpFill/>
                <a:ln w="111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85" name="Line 6"/>
                <p:cNvSpPr>
                  <a:spLocks noChangeShapeType="1"/>
                </p:cNvSpPr>
                <p:nvPr/>
              </p:nvSpPr>
              <p:spPr bwMode="auto">
                <a:xfrm>
                  <a:off x="523" y="2154"/>
                  <a:ext cx="1928" cy="0"/>
                </a:xfrm>
                <a:prstGeom prst="line">
                  <a:avLst/>
                </a:prstGeom>
                <a:grpFill/>
                <a:ln w="111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86" name="Line 7"/>
                <p:cNvSpPr>
                  <a:spLocks noChangeShapeType="1"/>
                </p:cNvSpPr>
                <p:nvPr/>
              </p:nvSpPr>
              <p:spPr bwMode="auto">
                <a:xfrm>
                  <a:off x="370" y="1667"/>
                  <a:ext cx="0" cy="356"/>
                </a:xfrm>
                <a:prstGeom prst="line">
                  <a:avLst/>
                </a:prstGeom>
                <a:grpFill/>
                <a:ln w="111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87" name="Line 8"/>
                <p:cNvSpPr>
                  <a:spLocks noChangeShapeType="1"/>
                </p:cNvSpPr>
                <p:nvPr/>
              </p:nvSpPr>
              <p:spPr bwMode="auto">
                <a:xfrm>
                  <a:off x="2604" y="1667"/>
                  <a:ext cx="0" cy="356"/>
                </a:xfrm>
                <a:prstGeom prst="line">
                  <a:avLst/>
                </a:prstGeom>
                <a:grpFill/>
                <a:ln w="111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88" name="Freeform 9"/>
                <p:cNvSpPr/>
                <p:nvPr/>
              </p:nvSpPr>
              <p:spPr bwMode="auto">
                <a:xfrm>
                  <a:off x="370" y="1560"/>
                  <a:ext cx="104" cy="75"/>
                </a:xfrm>
                <a:custGeom>
                  <a:avLst/>
                  <a:gdLst>
                    <a:gd name="T0" fmla="*/ 0 w 53"/>
                    <a:gd name="T1" fmla="*/ 38 h 38"/>
                    <a:gd name="T2" fmla="*/ 53 w 53"/>
                    <a:gd name="T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0" y="38"/>
                      </a:moveTo>
                      <a:cubicBezTo>
                        <a:pt x="0" y="38"/>
                        <a:pt x="4" y="0"/>
                        <a:pt x="53" y="0"/>
                      </a:cubicBezTo>
                    </a:path>
                  </a:pathLst>
                </a:custGeom>
                <a:grpFill/>
                <a:ln w="365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89" name="Freeform 10"/>
                <p:cNvSpPr/>
                <p:nvPr/>
              </p:nvSpPr>
              <p:spPr bwMode="auto">
                <a:xfrm>
                  <a:off x="2502" y="1560"/>
                  <a:ext cx="104" cy="75"/>
                </a:xfrm>
                <a:custGeom>
                  <a:avLst/>
                  <a:gdLst>
                    <a:gd name="T0" fmla="*/ 53 w 53"/>
                    <a:gd name="T1" fmla="*/ 38 h 38"/>
                    <a:gd name="T2" fmla="*/ 0 w 53"/>
                    <a:gd name="T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53" y="38"/>
                      </a:moveTo>
                      <a:cubicBezTo>
                        <a:pt x="53" y="38"/>
                        <a:pt x="49" y="0"/>
                        <a:pt x="0" y="0"/>
                      </a:cubicBezTo>
                    </a:path>
                  </a:pathLst>
                </a:custGeom>
                <a:grpFill/>
                <a:ln w="365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90" name="Freeform 11"/>
                <p:cNvSpPr/>
                <p:nvPr/>
              </p:nvSpPr>
              <p:spPr bwMode="auto">
                <a:xfrm>
                  <a:off x="370" y="2075"/>
                  <a:ext cx="104" cy="75"/>
                </a:xfrm>
                <a:custGeom>
                  <a:avLst/>
                  <a:gdLst>
                    <a:gd name="T0" fmla="*/ 0 w 53"/>
                    <a:gd name="T1" fmla="*/ 0 h 38"/>
                    <a:gd name="T2" fmla="*/ 53 w 53"/>
                    <a:gd name="T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0" y="0"/>
                      </a:moveTo>
                      <a:cubicBezTo>
                        <a:pt x="0" y="0"/>
                        <a:pt x="4" y="38"/>
                        <a:pt x="53" y="38"/>
                      </a:cubicBezTo>
                    </a:path>
                  </a:pathLst>
                </a:custGeom>
                <a:grpFill/>
                <a:ln w="365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91" name="Freeform 12"/>
                <p:cNvSpPr/>
                <p:nvPr/>
              </p:nvSpPr>
              <p:spPr bwMode="auto">
                <a:xfrm>
                  <a:off x="2502" y="2075"/>
                  <a:ext cx="104" cy="75"/>
                </a:xfrm>
                <a:custGeom>
                  <a:avLst/>
                  <a:gdLst>
                    <a:gd name="T0" fmla="*/ 53 w 53"/>
                    <a:gd name="T1" fmla="*/ 0 h 38"/>
                    <a:gd name="T2" fmla="*/ 0 w 53"/>
                    <a:gd name="T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53" y="0"/>
                      </a:moveTo>
                      <a:cubicBezTo>
                        <a:pt x="53" y="0"/>
                        <a:pt x="49" y="38"/>
                        <a:pt x="0" y="38"/>
                      </a:cubicBezTo>
                    </a:path>
                  </a:pathLst>
                </a:custGeom>
                <a:grpFill/>
                <a:ln w="365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92" name="Rectangle 591"/>
            <p:cNvSpPr/>
            <p:nvPr/>
          </p:nvSpPr>
          <p:spPr>
            <a:xfrm>
              <a:off x="2332097" y="5263151"/>
              <a:ext cx="34786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PowerPoint presentations based on 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new visual trends that are fresh, relevant, and 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always on the cutting edge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72289" y="5153598"/>
            <a:ext cx="3586817" cy="942975"/>
            <a:chOff x="6442509" y="5153598"/>
            <a:chExt cx="3586817" cy="942975"/>
          </a:xfrm>
        </p:grpSpPr>
        <p:grpSp>
          <p:nvGrpSpPr>
            <p:cNvPr id="593" name="Group 592"/>
            <p:cNvGrpSpPr/>
            <p:nvPr/>
          </p:nvGrpSpPr>
          <p:grpSpPr>
            <a:xfrm>
              <a:off x="6442509" y="5153598"/>
              <a:ext cx="3549650" cy="942975"/>
              <a:chOff x="587375" y="2476500"/>
              <a:chExt cx="3549650" cy="942975"/>
            </a:xfrm>
          </p:grpSpPr>
          <p:sp>
            <p:nvSpPr>
              <p:cNvPr id="594" name="Rectangle 593"/>
              <p:cNvSpPr/>
              <p:nvPr/>
            </p:nvSpPr>
            <p:spPr>
              <a:xfrm>
                <a:off x="676128" y="2568058"/>
                <a:ext cx="3372338" cy="749885"/>
              </a:xfrm>
              <a:prstGeom prst="rect">
                <a:avLst/>
              </a:prstGeom>
              <a:solidFill>
                <a:srgbClr val="7DE0FF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595" name="Group 4"/>
              <p:cNvGrpSpPr>
                <a:grpSpLocks noChangeAspect="1"/>
              </p:cNvGrpSpPr>
              <p:nvPr/>
            </p:nvGrpSpPr>
            <p:grpSpPr bwMode="auto">
              <a:xfrm>
                <a:off x="587375" y="2476500"/>
                <a:ext cx="3549650" cy="942975"/>
                <a:chOff x="370" y="1560"/>
                <a:chExt cx="2236" cy="594"/>
              </a:xfrm>
              <a:noFill/>
            </p:grpSpPr>
            <p:sp>
              <p:nvSpPr>
                <p:cNvPr id="596" name="Line 5"/>
                <p:cNvSpPr>
                  <a:spLocks noChangeShapeType="1"/>
                </p:cNvSpPr>
                <p:nvPr/>
              </p:nvSpPr>
              <p:spPr bwMode="auto">
                <a:xfrm>
                  <a:off x="523" y="1560"/>
                  <a:ext cx="1928" cy="0"/>
                </a:xfrm>
                <a:prstGeom prst="line">
                  <a:avLst/>
                </a:prstGeom>
                <a:grpFill/>
                <a:ln w="111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97" name="Line 6"/>
                <p:cNvSpPr>
                  <a:spLocks noChangeShapeType="1"/>
                </p:cNvSpPr>
                <p:nvPr/>
              </p:nvSpPr>
              <p:spPr bwMode="auto">
                <a:xfrm>
                  <a:off x="523" y="2154"/>
                  <a:ext cx="1928" cy="0"/>
                </a:xfrm>
                <a:prstGeom prst="line">
                  <a:avLst/>
                </a:prstGeom>
                <a:grpFill/>
                <a:ln w="111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98" name="Line 7"/>
                <p:cNvSpPr>
                  <a:spLocks noChangeShapeType="1"/>
                </p:cNvSpPr>
                <p:nvPr/>
              </p:nvSpPr>
              <p:spPr bwMode="auto">
                <a:xfrm>
                  <a:off x="370" y="1667"/>
                  <a:ext cx="0" cy="356"/>
                </a:xfrm>
                <a:prstGeom prst="line">
                  <a:avLst/>
                </a:prstGeom>
                <a:grpFill/>
                <a:ln w="111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99" name="Line 8"/>
                <p:cNvSpPr>
                  <a:spLocks noChangeShapeType="1"/>
                </p:cNvSpPr>
                <p:nvPr/>
              </p:nvSpPr>
              <p:spPr bwMode="auto">
                <a:xfrm>
                  <a:off x="2604" y="1667"/>
                  <a:ext cx="0" cy="356"/>
                </a:xfrm>
                <a:prstGeom prst="line">
                  <a:avLst/>
                </a:prstGeom>
                <a:grpFill/>
                <a:ln w="111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00" name="Freeform 9"/>
                <p:cNvSpPr/>
                <p:nvPr/>
              </p:nvSpPr>
              <p:spPr bwMode="auto">
                <a:xfrm>
                  <a:off x="370" y="1560"/>
                  <a:ext cx="104" cy="75"/>
                </a:xfrm>
                <a:custGeom>
                  <a:avLst/>
                  <a:gdLst>
                    <a:gd name="T0" fmla="*/ 0 w 53"/>
                    <a:gd name="T1" fmla="*/ 38 h 38"/>
                    <a:gd name="T2" fmla="*/ 53 w 53"/>
                    <a:gd name="T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0" y="38"/>
                      </a:moveTo>
                      <a:cubicBezTo>
                        <a:pt x="0" y="38"/>
                        <a:pt x="4" y="0"/>
                        <a:pt x="53" y="0"/>
                      </a:cubicBezTo>
                    </a:path>
                  </a:pathLst>
                </a:custGeom>
                <a:grpFill/>
                <a:ln w="365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01" name="Freeform 10"/>
                <p:cNvSpPr/>
                <p:nvPr/>
              </p:nvSpPr>
              <p:spPr bwMode="auto">
                <a:xfrm>
                  <a:off x="2502" y="1560"/>
                  <a:ext cx="104" cy="75"/>
                </a:xfrm>
                <a:custGeom>
                  <a:avLst/>
                  <a:gdLst>
                    <a:gd name="T0" fmla="*/ 53 w 53"/>
                    <a:gd name="T1" fmla="*/ 38 h 38"/>
                    <a:gd name="T2" fmla="*/ 0 w 53"/>
                    <a:gd name="T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53" y="38"/>
                      </a:moveTo>
                      <a:cubicBezTo>
                        <a:pt x="53" y="38"/>
                        <a:pt x="49" y="0"/>
                        <a:pt x="0" y="0"/>
                      </a:cubicBezTo>
                    </a:path>
                  </a:pathLst>
                </a:custGeom>
                <a:grpFill/>
                <a:ln w="365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02" name="Freeform 11"/>
                <p:cNvSpPr/>
                <p:nvPr/>
              </p:nvSpPr>
              <p:spPr bwMode="auto">
                <a:xfrm>
                  <a:off x="370" y="2075"/>
                  <a:ext cx="104" cy="75"/>
                </a:xfrm>
                <a:custGeom>
                  <a:avLst/>
                  <a:gdLst>
                    <a:gd name="T0" fmla="*/ 0 w 53"/>
                    <a:gd name="T1" fmla="*/ 0 h 38"/>
                    <a:gd name="T2" fmla="*/ 53 w 53"/>
                    <a:gd name="T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0" y="0"/>
                      </a:moveTo>
                      <a:cubicBezTo>
                        <a:pt x="0" y="0"/>
                        <a:pt x="4" y="38"/>
                        <a:pt x="53" y="38"/>
                      </a:cubicBezTo>
                    </a:path>
                  </a:pathLst>
                </a:custGeom>
                <a:grpFill/>
                <a:ln w="365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03" name="Freeform 12"/>
                <p:cNvSpPr/>
                <p:nvPr/>
              </p:nvSpPr>
              <p:spPr bwMode="auto">
                <a:xfrm>
                  <a:off x="2502" y="2075"/>
                  <a:ext cx="104" cy="75"/>
                </a:xfrm>
                <a:custGeom>
                  <a:avLst/>
                  <a:gdLst>
                    <a:gd name="T0" fmla="*/ 53 w 53"/>
                    <a:gd name="T1" fmla="*/ 0 h 38"/>
                    <a:gd name="T2" fmla="*/ 0 w 53"/>
                    <a:gd name="T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53" y="0"/>
                      </a:moveTo>
                      <a:cubicBezTo>
                        <a:pt x="53" y="0"/>
                        <a:pt x="49" y="38"/>
                        <a:pt x="0" y="38"/>
                      </a:cubicBezTo>
                    </a:path>
                  </a:pathLst>
                </a:custGeom>
                <a:grpFill/>
                <a:ln w="36513" cap="flat">
                  <a:solidFill>
                    <a:srgbClr val="00B7EE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04" name="Rectangle 603"/>
            <p:cNvSpPr/>
            <p:nvPr/>
          </p:nvSpPr>
          <p:spPr>
            <a:xfrm>
              <a:off x="6550631" y="5263151"/>
              <a:ext cx="34786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PowerPoint presentations based on 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new visual trends that are fresh, relevant, and 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always on the cutting edge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32700" y="4210292"/>
            <a:ext cx="1162177" cy="1675888"/>
            <a:chOff x="3083935" y="4276394"/>
            <a:chExt cx="1162177" cy="1675888"/>
          </a:xfrm>
        </p:grpSpPr>
        <p:grpSp>
          <p:nvGrpSpPr>
            <p:cNvPr id="31" name="Group 38"/>
            <p:cNvGrpSpPr/>
            <p:nvPr/>
          </p:nvGrpSpPr>
          <p:grpSpPr>
            <a:xfrm>
              <a:off x="3083935" y="5385910"/>
              <a:ext cx="1162177" cy="566372"/>
              <a:chOff x="4514112" y="3299480"/>
              <a:chExt cx="1367241" cy="666308"/>
            </a:xfrm>
          </p:grpSpPr>
          <p:sp>
            <p:nvSpPr>
              <p:cNvPr id="51" name="speed"/>
              <p:cNvSpPr txBox="1">
                <a:spLocks noChangeArrowheads="1"/>
              </p:cNvSpPr>
              <p:nvPr/>
            </p:nvSpPr>
            <p:spPr bwMode="auto">
              <a:xfrm>
                <a:off x="4822447" y="3299480"/>
                <a:ext cx="750569" cy="26070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06</a:t>
                </a:r>
              </a:p>
            </p:txBody>
          </p:sp>
          <p:sp>
            <p:nvSpPr>
              <p:cNvPr id="52" name="speed"/>
              <p:cNvSpPr txBox="1">
                <a:spLocks noChangeArrowheads="1"/>
              </p:cNvSpPr>
              <p:nvPr/>
            </p:nvSpPr>
            <p:spPr bwMode="auto">
              <a:xfrm>
                <a:off x="4514112" y="3567496"/>
                <a:ext cx="1367241" cy="39829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84423" y="4276394"/>
              <a:ext cx="961200" cy="961200"/>
              <a:chOff x="3315146" y="4113736"/>
              <a:chExt cx="768071" cy="76807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315146" y="4113736"/>
                <a:ext cx="768071" cy="768072"/>
                <a:chOff x="3442714" y="2237033"/>
                <a:chExt cx="2466926" cy="2466926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442714" y="2237033"/>
                  <a:ext cx="2466926" cy="2466926"/>
                  <a:chOff x="3442714" y="2237033"/>
                  <a:chExt cx="2466926" cy="2466926"/>
                </a:xfrm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3442714" y="2237033"/>
                    <a:ext cx="2466926" cy="2466926"/>
                  </a:xfrm>
                  <a:prstGeom prst="ellipse">
                    <a:avLst/>
                  </a:prstGeom>
                  <a:noFill/>
                  <a:ln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3512122" y="2306441"/>
                    <a:ext cx="2328110" cy="2328110"/>
                    <a:chOff x="3512122" y="2306441"/>
                    <a:chExt cx="2328110" cy="2328110"/>
                  </a:xfrm>
                </p:grpSpPr>
                <p:sp>
                  <p:nvSpPr>
                    <p:cNvPr id="48" name="Donut 47"/>
                    <p:cNvSpPr/>
                    <p:nvPr/>
                  </p:nvSpPr>
                  <p:spPr>
                    <a:xfrm>
                      <a:off x="3514722" y="2309041"/>
                      <a:ext cx="2322910" cy="2322910"/>
                    </a:xfrm>
                    <a:prstGeom prst="donut">
                      <a:avLst>
                        <a:gd name="adj" fmla="val 6190"/>
                      </a:avLst>
                    </a:prstGeom>
                    <a:solidFill>
                      <a:srgbClr val="00B7EE">
                        <a:alpha val="3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3649871" y="2444190"/>
                      <a:ext cx="2052613" cy="2052613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B7E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0" name="Block Arc 49"/>
                    <p:cNvSpPr/>
                    <p:nvPr/>
                  </p:nvSpPr>
                  <p:spPr>
                    <a:xfrm>
                      <a:off x="3512122" y="2306441"/>
                      <a:ext cx="2328110" cy="2328110"/>
                    </a:xfrm>
                    <a:prstGeom prst="blockArc">
                      <a:avLst>
                        <a:gd name="adj1" fmla="val 10800000"/>
                        <a:gd name="adj2" fmla="val 13516246"/>
                        <a:gd name="adj3" fmla="val 5885"/>
                      </a:avLst>
                    </a:prstGeom>
                    <a:solidFill>
                      <a:srgbClr val="00B7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43" name="Block Arc 42"/>
                <p:cNvSpPr/>
                <p:nvPr/>
              </p:nvSpPr>
              <p:spPr>
                <a:xfrm rot="3396265">
                  <a:off x="3514741" y="230906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Block Arc 43"/>
                <p:cNvSpPr/>
                <p:nvPr/>
              </p:nvSpPr>
              <p:spPr>
                <a:xfrm rot="8846520">
                  <a:off x="3512122" y="230644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Block Arc 44"/>
                <p:cNvSpPr/>
                <p:nvPr/>
              </p:nvSpPr>
              <p:spPr>
                <a:xfrm rot="14237029">
                  <a:off x="3502711" y="231307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3453668" y="4262030"/>
                <a:ext cx="502524" cy="479500"/>
                <a:chOff x="3456958" y="2480063"/>
                <a:chExt cx="502524" cy="47950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3456958" y="2480063"/>
                  <a:ext cx="502524" cy="479500"/>
                  <a:chOff x="3456958" y="2480063"/>
                  <a:chExt cx="502524" cy="479500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3535210" y="2542784"/>
                    <a:ext cx="341334" cy="341334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3705877" y="2480063"/>
                    <a:ext cx="0" cy="14400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3456958" y="2710308"/>
                    <a:ext cx="144000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3815482" y="2710308"/>
                    <a:ext cx="144000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3705877" y="2815563"/>
                    <a:ext cx="0" cy="14400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Oval 35"/>
                <p:cNvSpPr/>
                <p:nvPr/>
              </p:nvSpPr>
              <p:spPr>
                <a:xfrm>
                  <a:off x="3668931" y="2680524"/>
                  <a:ext cx="78579" cy="78579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4532700" y="2132110"/>
            <a:ext cx="1162177" cy="1675888"/>
            <a:chOff x="3083935" y="2198212"/>
            <a:chExt cx="1162177" cy="1675888"/>
          </a:xfrm>
        </p:grpSpPr>
        <p:grpSp>
          <p:nvGrpSpPr>
            <p:cNvPr id="54" name="Group 38"/>
            <p:cNvGrpSpPr/>
            <p:nvPr/>
          </p:nvGrpSpPr>
          <p:grpSpPr>
            <a:xfrm>
              <a:off x="3083935" y="3307728"/>
              <a:ext cx="1162177" cy="566372"/>
              <a:chOff x="4514112" y="3299480"/>
              <a:chExt cx="1367241" cy="666308"/>
            </a:xfrm>
          </p:grpSpPr>
          <p:sp>
            <p:nvSpPr>
              <p:cNvPr id="71" name="speed"/>
              <p:cNvSpPr txBox="1">
                <a:spLocks noChangeArrowheads="1"/>
              </p:cNvSpPr>
              <p:nvPr/>
            </p:nvSpPr>
            <p:spPr bwMode="auto">
              <a:xfrm>
                <a:off x="4822448" y="3299480"/>
                <a:ext cx="750568" cy="26070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72" name="speed"/>
              <p:cNvSpPr txBox="1">
                <a:spLocks noChangeArrowheads="1"/>
              </p:cNvSpPr>
              <p:nvPr/>
            </p:nvSpPr>
            <p:spPr bwMode="auto">
              <a:xfrm>
                <a:off x="4514112" y="3567496"/>
                <a:ext cx="1367241" cy="39829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84423" y="2198212"/>
              <a:ext cx="961200" cy="961200"/>
              <a:chOff x="3315146" y="2288875"/>
              <a:chExt cx="768071" cy="768072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315146" y="2288875"/>
                <a:ext cx="768071" cy="768072"/>
                <a:chOff x="3442714" y="2237033"/>
                <a:chExt cx="2466926" cy="2466926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442714" y="2237033"/>
                  <a:ext cx="2466926" cy="2466926"/>
                  <a:chOff x="3442714" y="2237033"/>
                  <a:chExt cx="2466926" cy="2466926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3442714" y="2237033"/>
                    <a:ext cx="2466926" cy="2466926"/>
                  </a:xfrm>
                  <a:prstGeom prst="ellipse">
                    <a:avLst/>
                  </a:prstGeom>
                  <a:noFill/>
                  <a:ln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3512122" y="2306441"/>
                    <a:ext cx="2328110" cy="2328110"/>
                    <a:chOff x="3512122" y="2306441"/>
                    <a:chExt cx="2328110" cy="2328110"/>
                  </a:xfrm>
                </p:grpSpPr>
                <p:sp>
                  <p:nvSpPr>
                    <p:cNvPr id="68" name="Donut 67"/>
                    <p:cNvSpPr/>
                    <p:nvPr/>
                  </p:nvSpPr>
                  <p:spPr>
                    <a:xfrm>
                      <a:off x="3514722" y="2309041"/>
                      <a:ext cx="2322910" cy="2322910"/>
                    </a:xfrm>
                    <a:prstGeom prst="donut">
                      <a:avLst>
                        <a:gd name="adj" fmla="val 6190"/>
                      </a:avLst>
                    </a:prstGeom>
                    <a:solidFill>
                      <a:srgbClr val="00B7EE">
                        <a:alpha val="3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3649871" y="2444190"/>
                      <a:ext cx="2052613" cy="2052613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B7E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0" name="Block Arc 69"/>
                    <p:cNvSpPr/>
                    <p:nvPr/>
                  </p:nvSpPr>
                  <p:spPr>
                    <a:xfrm>
                      <a:off x="3512122" y="2306441"/>
                      <a:ext cx="2328110" cy="2328110"/>
                    </a:xfrm>
                    <a:prstGeom prst="blockArc">
                      <a:avLst>
                        <a:gd name="adj1" fmla="val 10800000"/>
                        <a:gd name="adj2" fmla="val 13516246"/>
                        <a:gd name="adj3" fmla="val 5885"/>
                      </a:avLst>
                    </a:prstGeom>
                    <a:solidFill>
                      <a:srgbClr val="00B7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63" name="Block Arc 62"/>
                <p:cNvSpPr/>
                <p:nvPr/>
              </p:nvSpPr>
              <p:spPr>
                <a:xfrm rot="3396265">
                  <a:off x="3514741" y="230906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Block Arc 63"/>
                <p:cNvSpPr/>
                <p:nvPr/>
              </p:nvSpPr>
              <p:spPr>
                <a:xfrm rot="8846520">
                  <a:off x="3512122" y="230644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Block Arc 64"/>
                <p:cNvSpPr/>
                <p:nvPr/>
              </p:nvSpPr>
              <p:spPr>
                <a:xfrm rot="14237029">
                  <a:off x="3502711" y="231307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3463510" y="2576311"/>
                <a:ext cx="509834" cy="186744"/>
                <a:chOff x="3463510" y="2614411"/>
                <a:chExt cx="509834" cy="18674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3463510" y="2614411"/>
                  <a:ext cx="457200" cy="186744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Right Bracket 58"/>
                <p:cNvSpPr/>
                <p:nvPr/>
              </p:nvSpPr>
              <p:spPr>
                <a:xfrm>
                  <a:off x="3927625" y="2647948"/>
                  <a:ext cx="45719" cy="119670"/>
                </a:xfrm>
                <a:prstGeom prst="rightBracket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498798" y="2644880"/>
                  <a:ext cx="386625" cy="12580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 rot="5400000">
                  <a:off x="3680263" y="2649837"/>
                  <a:ext cx="51890" cy="105302"/>
                </a:xfrm>
                <a:custGeom>
                  <a:avLst/>
                  <a:gdLst>
                    <a:gd name="connsiteX0" fmla="*/ 156619 w 156658"/>
                    <a:gd name="connsiteY0" fmla="*/ 0 h 317911"/>
                    <a:gd name="connsiteX1" fmla="*/ 127 w 156658"/>
                    <a:gd name="connsiteY1" fmla="*/ 144217 h 317911"/>
                    <a:gd name="connsiteX2" fmla="*/ 156619 w 156658"/>
                    <a:gd name="connsiteY2" fmla="*/ 199449 h 317911"/>
                    <a:gd name="connsiteX3" fmla="*/ 15470 w 156658"/>
                    <a:gd name="connsiteY3" fmla="*/ 300708 h 317911"/>
                    <a:gd name="connsiteX4" fmla="*/ 21606 w 156658"/>
                    <a:gd name="connsiteY4" fmla="*/ 312982 h 317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658" h="317911">
                      <a:moveTo>
                        <a:pt x="156619" y="0"/>
                      </a:moveTo>
                      <a:cubicBezTo>
                        <a:pt x="78373" y="55488"/>
                        <a:pt x="127" y="110976"/>
                        <a:pt x="127" y="144217"/>
                      </a:cubicBezTo>
                      <a:cubicBezTo>
                        <a:pt x="127" y="177458"/>
                        <a:pt x="154062" y="173367"/>
                        <a:pt x="156619" y="199449"/>
                      </a:cubicBezTo>
                      <a:cubicBezTo>
                        <a:pt x="159176" y="225531"/>
                        <a:pt x="37972" y="281786"/>
                        <a:pt x="15470" y="300708"/>
                      </a:cubicBezTo>
                      <a:cubicBezTo>
                        <a:pt x="-7032" y="319630"/>
                        <a:pt x="-4987" y="321676"/>
                        <a:pt x="21606" y="312982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3" name="Group 72"/>
          <p:cNvGrpSpPr/>
          <p:nvPr/>
        </p:nvGrpSpPr>
        <p:grpSpPr>
          <a:xfrm>
            <a:off x="8461546" y="2132110"/>
            <a:ext cx="1162177" cy="1675888"/>
            <a:chOff x="6711840" y="2198212"/>
            <a:chExt cx="1162177" cy="1675888"/>
          </a:xfrm>
        </p:grpSpPr>
        <p:grpSp>
          <p:nvGrpSpPr>
            <p:cNvPr id="74" name="Group 38"/>
            <p:cNvGrpSpPr/>
            <p:nvPr/>
          </p:nvGrpSpPr>
          <p:grpSpPr>
            <a:xfrm>
              <a:off x="6711840" y="3307728"/>
              <a:ext cx="1162177" cy="566372"/>
              <a:chOff x="4514112" y="3299480"/>
              <a:chExt cx="1367241" cy="666308"/>
            </a:xfrm>
          </p:grpSpPr>
          <p:sp>
            <p:nvSpPr>
              <p:cNvPr id="92" name="speed"/>
              <p:cNvSpPr txBox="1">
                <a:spLocks noChangeArrowheads="1"/>
              </p:cNvSpPr>
              <p:nvPr/>
            </p:nvSpPr>
            <p:spPr bwMode="auto">
              <a:xfrm>
                <a:off x="4822447" y="3299480"/>
                <a:ext cx="750569" cy="26070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93" name="speed"/>
              <p:cNvSpPr txBox="1">
                <a:spLocks noChangeArrowheads="1"/>
              </p:cNvSpPr>
              <p:nvPr/>
            </p:nvSpPr>
            <p:spPr bwMode="auto">
              <a:xfrm>
                <a:off x="4514112" y="3567496"/>
                <a:ext cx="1367241" cy="39829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812328" y="2198212"/>
              <a:ext cx="961200" cy="961200"/>
              <a:chOff x="6846527" y="2288875"/>
              <a:chExt cx="961200" cy="96120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6846527" y="2288875"/>
                <a:ext cx="961200" cy="961200"/>
                <a:chOff x="3442713" y="2237033"/>
                <a:chExt cx="2466926" cy="2466926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3442713" y="2237033"/>
                  <a:ext cx="2466926" cy="2466926"/>
                  <a:chOff x="3442713" y="2237033"/>
                  <a:chExt cx="2466926" cy="2466926"/>
                </a:xfrm>
              </p:grpSpPr>
              <p:sp>
                <p:nvSpPr>
                  <p:cNvPr id="87" name="Oval 86"/>
                  <p:cNvSpPr/>
                  <p:nvPr/>
                </p:nvSpPr>
                <p:spPr>
                  <a:xfrm>
                    <a:off x="3442713" y="2237033"/>
                    <a:ext cx="2466926" cy="2466926"/>
                  </a:xfrm>
                  <a:prstGeom prst="ellipse">
                    <a:avLst/>
                  </a:prstGeom>
                  <a:noFill/>
                  <a:ln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3512122" y="2306441"/>
                    <a:ext cx="2328110" cy="2328110"/>
                    <a:chOff x="3512122" y="2306441"/>
                    <a:chExt cx="2328110" cy="2328110"/>
                  </a:xfrm>
                </p:grpSpPr>
                <p:sp>
                  <p:nvSpPr>
                    <p:cNvPr id="89" name="Donut 88"/>
                    <p:cNvSpPr/>
                    <p:nvPr/>
                  </p:nvSpPr>
                  <p:spPr>
                    <a:xfrm>
                      <a:off x="3514722" y="2309041"/>
                      <a:ext cx="2322910" cy="2322910"/>
                    </a:xfrm>
                    <a:prstGeom prst="donut">
                      <a:avLst>
                        <a:gd name="adj" fmla="val 6190"/>
                      </a:avLst>
                    </a:prstGeom>
                    <a:solidFill>
                      <a:srgbClr val="00B7EE">
                        <a:alpha val="3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>
                    <a:xfrm>
                      <a:off x="3649871" y="2444190"/>
                      <a:ext cx="2052613" cy="2052613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B7E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1" name="Block Arc 90"/>
                    <p:cNvSpPr/>
                    <p:nvPr/>
                  </p:nvSpPr>
                  <p:spPr>
                    <a:xfrm>
                      <a:off x="3512122" y="2306441"/>
                      <a:ext cx="2328110" cy="2328110"/>
                    </a:xfrm>
                    <a:prstGeom prst="blockArc">
                      <a:avLst>
                        <a:gd name="adj1" fmla="val 10800000"/>
                        <a:gd name="adj2" fmla="val 13516246"/>
                        <a:gd name="adj3" fmla="val 5885"/>
                      </a:avLst>
                    </a:prstGeom>
                    <a:solidFill>
                      <a:srgbClr val="00B7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84" name="Block Arc 83"/>
                <p:cNvSpPr/>
                <p:nvPr/>
              </p:nvSpPr>
              <p:spPr>
                <a:xfrm rot="3396265">
                  <a:off x="3514741" y="230906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Block Arc 84"/>
                <p:cNvSpPr/>
                <p:nvPr/>
              </p:nvSpPr>
              <p:spPr>
                <a:xfrm rot="8846520">
                  <a:off x="3512122" y="230644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Block Arc 85"/>
                <p:cNvSpPr/>
                <p:nvPr/>
              </p:nvSpPr>
              <p:spPr>
                <a:xfrm rot="14237029">
                  <a:off x="3502711" y="231307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7073906" y="2580286"/>
                <a:ext cx="506442" cy="416934"/>
                <a:chOff x="4251158" y="3769894"/>
                <a:chExt cx="737937" cy="607514"/>
              </a:xfrm>
            </p:grpSpPr>
            <p:sp>
              <p:nvSpPr>
                <p:cNvPr id="78" name="Rounded Rectangle 77"/>
                <p:cNvSpPr/>
                <p:nvPr/>
              </p:nvSpPr>
              <p:spPr>
                <a:xfrm>
                  <a:off x="4251158" y="3769894"/>
                  <a:ext cx="737937" cy="489285"/>
                </a:xfrm>
                <a:prstGeom prst="roundRect">
                  <a:avLst>
                    <a:gd name="adj" fmla="val 7651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293269" y="3816635"/>
                  <a:ext cx="653715" cy="395803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455694" y="4371474"/>
                  <a:ext cx="33688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Right Bracket 80"/>
                <p:cNvSpPr/>
                <p:nvPr/>
              </p:nvSpPr>
              <p:spPr>
                <a:xfrm rot="16200000">
                  <a:off x="4593278" y="4184902"/>
                  <a:ext cx="60158" cy="324853"/>
                </a:xfrm>
                <a:prstGeom prst="rightBracket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cxnSp>
              <p:nvCxnSpPr>
                <p:cNvPr id="82" name="Straight Connector 81"/>
                <p:cNvCxnSpPr>
                  <a:stCxn id="78" idx="2"/>
                  <a:endCxn id="81" idx="2"/>
                </p:cNvCxnSpPr>
                <p:nvPr/>
              </p:nvCxnSpPr>
              <p:spPr>
                <a:xfrm>
                  <a:off x="4620127" y="4259179"/>
                  <a:ext cx="3232" cy="5807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4" name="Group 93"/>
          <p:cNvGrpSpPr/>
          <p:nvPr/>
        </p:nvGrpSpPr>
        <p:grpSpPr>
          <a:xfrm>
            <a:off x="8461546" y="4210292"/>
            <a:ext cx="1162177" cy="1675888"/>
            <a:chOff x="6711840" y="4276394"/>
            <a:chExt cx="1162177" cy="1675888"/>
          </a:xfrm>
        </p:grpSpPr>
        <p:grpSp>
          <p:nvGrpSpPr>
            <p:cNvPr id="95" name="Group 38"/>
            <p:cNvGrpSpPr/>
            <p:nvPr/>
          </p:nvGrpSpPr>
          <p:grpSpPr>
            <a:xfrm>
              <a:off x="6711840" y="5385910"/>
              <a:ext cx="1162177" cy="566372"/>
              <a:chOff x="4514112" y="3299480"/>
              <a:chExt cx="1367241" cy="666308"/>
            </a:xfrm>
          </p:grpSpPr>
          <p:sp>
            <p:nvSpPr>
              <p:cNvPr id="112" name="speed"/>
              <p:cNvSpPr txBox="1">
                <a:spLocks noChangeArrowheads="1"/>
              </p:cNvSpPr>
              <p:nvPr/>
            </p:nvSpPr>
            <p:spPr bwMode="auto">
              <a:xfrm>
                <a:off x="4788503" y="3299480"/>
                <a:ext cx="818459" cy="26070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08</a:t>
                </a:r>
              </a:p>
            </p:txBody>
          </p:sp>
          <p:sp>
            <p:nvSpPr>
              <p:cNvPr id="113" name="speed"/>
              <p:cNvSpPr txBox="1">
                <a:spLocks noChangeArrowheads="1"/>
              </p:cNvSpPr>
              <p:nvPr/>
            </p:nvSpPr>
            <p:spPr bwMode="auto">
              <a:xfrm>
                <a:off x="4514112" y="3567496"/>
                <a:ext cx="1367241" cy="39829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812328" y="4276394"/>
              <a:ext cx="961200" cy="961200"/>
              <a:chOff x="6943051" y="4113736"/>
              <a:chExt cx="768071" cy="768072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943051" y="4113736"/>
                <a:ext cx="768071" cy="768072"/>
                <a:chOff x="3442714" y="2237033"/>
                <a:chExt cx="2466926" cy="2466926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3442714" y="2237033"/>
                  <a:ext cx="2466926" cy="2466926"/>
                  <a:chOff x="3442714" y="2237033"/>
                  <a:chExt cx="2466926" cy="2466926"/>
                </a:xfrm>
              </p:grpSpPr>
              <p:sp>
                <p:nvSpPr>
                  <p:cNvPr id="107" name="Oval 106"/>
                  <p:cNvSpPr/>
                  <p:nvPr/>
                </p:nvSpPr>
                <p:spPr>
                  <a:xfrm>
                    <a:off x="3442714" y="2237033"/>
                    <a:ext cx="2466926" cy="2466926"/>
                  </a:xfrm>
                  <a:prstGeom prst="ellipse">
                    <a:avLst/>
                  </a:prstGeom>
                  <a:noFill/>
                  <a:ln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3512122" y="2306441"/>
                    <a:ext cx="2328110" cy="2328110"/>
                    <a:chOff x="3512122" y="2306441"/>
                    <a:chExt cx="2328110" cy="2328110"/>
                  </a:xfrm>
                </p:grpSpPr>
                <p:sp>
                  <p:nvSpPr>
                    <p:cNvPr id="109" name="Donut 108"/>
                    <p:cNvSpPr/>
                    <p:nvPr/>
                  </p:nvSpPr>
                  <p:spPr>
                    <a:xfrm>
                      <a:off x="3514722" y="2309041"/>
                      <a:ext cx="2322910" cy="2322910"/>
                    </a:xfrm>
                    <a:prstGeom prst="donut">
                      <a:avLst>
                        <a:gd name="adj" fmla="val 6190"/>
                      </a:avLst>
                    </a:prstGeom>
                    <a:solidFill>
                      <a:srgbClr val="00B7EE">
                        <a:alpha val="3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3649871" y="2444190"/>
                      <a:ext cx="2052613" cy="2052613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B7E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1" name="Block Arc 110"/>
                    <p:cNvSpPr/>
                    <p:nvPr/>
                  </p:nvSpPr>
                  <p:spPr>
                    <a:xfrm>
                      <a:off x="3512122" y="2306441"/>
                      <a:ext cx="2328110" cy="2328110"/>
                    </a:xfrm>
                    <a:prstGeom prst="blockArc">
                      <a:avLst>
                        <a:gd name="adj1" fmla="val 10800000"/>
                        <a:gd name="adj2" fmla="val 13516246"/>
                        <a:gd name="adj3" fmla="val 5885"/>
                      </a:avLst>
                    </a:prstGeom>
                    <a:solidFill>
                      <a:srgbClr val="00B7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04" name="Block Arc 103"/>
                <p:cNvSpPr/>
                <p:nvPr/>
              </p:nvSpPr>
              <p:spPr>
                <a:xfrm rot="3396265">
                  <a:off x="3514741" y="230906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Block Arc 104"/>
                <p:cNvSpPr/>
                <p:nvPr/>
              </p:nvSpPr>
              <p:spPr>
                <a:xfrm rot="8846520">
                  <a:off x="3512122" y="230644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Block Arc 105"/>
                <p:cNvSpPr/>
                <p:nvPr/>
              </p:nvSpPr>
              <p:spPr>
                <a:xfrm rot="14237029">
                  <a:off x="3502711" y="231307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7139814" y="4266509"/>
                <a:ext cx="374545" cy="443604"/>
                <a:chOff x="1687617" y="4114109"/>
                <a:chExt cx="374545" cy="443604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1727778" y="4154270"/>
                  <a:ext cx="294222" cy="29422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>
                  <a:off x="1687617" y="4114109"/>
                  <a:ext cx="374545" cy="374545"/>
                </a:xfrm>
                <a:prstGeom prst="arc">
                  <a:avLst>
                    <a:gd name="adj1" fmla="val 19267872"/>
                    <a:gd name="adj2" fmla="val 8653989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874889" y="4493011"/>
                  <a:ext cx="0" cy="64702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802889" y="455418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4" name="Group 113"/>
          <p:cNvGrpSpPr/>
          <p:nvPr/>
        </p:nvGrpSpPr>
        <p:grpSpPr>
          <a:xfrm>
            <a:off x="6497123" y="2132110"/>
            <a:ext cx="1162177" cy="1675888"/>
            <a:chOff x="4897887" y="2198212"/>
            <a:chExt cx="1162177" cy="1675888"/>
          </a:xfrm>
        </p:grpSpPr>
        <p:grpSp>
          <p:nvGrpSpPr>
            <p:cNvPr id="115" name="Group 38"/>
            <p:cNvGrpSpPr/>
            <p:nvPr/>
          </p:nvGrpSpPr>
          <p:grpSpPr>
            <a:xfrm>
              <a:off x="4897887" y="3307728"/>
              <a:ext cx="1162177" cy="566372"/>
              <a:chOff x="4514112" y="3299480"/>
              <a:chExt cx="1367241" cy="666308"/>
            </a:xfrm>
          </p:grpSpPr>
          <p:sp>
            <p:nvSpPr>
              <p:cNvPr id="132" name="speed"/>
              <p:cNvSpPr txBox="1">
                <a:spLocks noChangeArrowheads="1"/>
              </p:cNvSpPr>
              <p:nvPr/>
            </p:nvSpPr>
            <p:spPr bwMode="auto">
              <a:xfrm>
                <a:off x="4822448" y="3299480"/>
                <a:ext cx="750568" cy="26070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133" name="speed"/>
              <p:cNvSpPr txBox="1">
                <a:spLocks noChangeArrowheads="1"/>
              </p:cNvSpPr>
              <p:nvPr/>
            </p:nvSpPr>
            <p:spPr bwMode="auto">
              <a:xfrm>
                <a:off x="4514112" y="3567496"/>
                <a:ext cx="1367241" cy="39829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998375" y="2198212"/>
              <a:ext cx="961200" cy="961200"/>
              <a:chOff x="5129098" y="2288875"/>
              <a:chExt cx="768071" cy="768072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5129098" y="2288875"/>
                <a:ext cx="768071" cy="768072"/>
                <a:chOff x="3442714" y="2237033"/>
                <a:chExt cx="2466926" cy="2466926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3442714" y="2237033"/>
                  <a:ext cx="2466926" cy="2466926"/>
                  <a:chOff x="3442714" y="2237033"/>
                  <a:chExt cx="2466926" cy="2466926"/>
                </a:xfrm>
              </p:grpSpPr>
              <p:sp>
                <p:nvSpPr>
                  <p:cNvPr id="127" name="Oval 126"/>
                  <p:cNvSpPr/>
                  <p:nvPr/>
                </p:nvSpPr>
                <p:spPr>
                  <a:xfrm>
                    <a:off x="3442714" y="2237033"/>
                    <a:ext cx="2466926" cy="2466926"/>
                  </a:xfrm>
                  <a:prstGeom prst="ellipse">
                    <a:avLst/>
                  </a:prstGeom>
                  <a:noFill/>
                  <a:ln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3512122" y="2306441"/>
                    <a:ext cx="2328110" cy="2328110"/>
                    <a:chOff x="3512122" y="2306441"/>
                    <a:chExt cx="2328110" cy="2328110"/>
                  </a:xfrm>
                </p:grpSpPr>
                <p:sp>
                  <p:nvSpPr>
                    <p:cNvPr id="129" name="Donut 128"/>
                    <p:cNvSpPr/>
                    <p:nvPr/>
                  </p:nvSpPr>
                  <p:spPr>
                    <a:xfrm>
                      <a:off x="3514722" y="2309041"/>
                      <a:ext cx="2322910" cy="2322910"/>
                    </a:xfrm>
                    <a:prstGeom prst="donut">
                      <a:avLst>
                        <a:gd name="adj" fmla="val 6190"/>
                      </a:avLst>
                    </a:prstGeom>
                    <a:solidFill>
                      <a:srgbClr val="00B7EE">
                        <a:alpha val="3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3649871" y="2444190"/>
                      <a:ext cx="2052613" cy="2052613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B7E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1" name="Block Arc 130"/>
                    <p:cNvSpPr/>
                    <p:nvPr/>
                  </p:nvSpPr>
                  <p:spPr>
                    <a:xfrm>
                      <a:off x="3512122" y="2306441"/>
                      <a:ext cx="2328110" cy="2328110"/>
                    </a:xfrm>
                    <a:prstGeom prst="blockArc">
                      <a:avLst>
                        <a:gd name="adj1" fmla="val 10800000"/>
                        <a:gd name="adj2" fmla="val 13516246"/>
                        <a:gd name="adj3" fmla="val 5885"/>
                      </a:avLst>
                    </a:prstGeom>
                    <a:solidFill>
                      <a:srgbClr val="00B7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24" name="Block Arc 123"/>
                <p:cNvSpPr/>
                <p:nvPr/>
              </p:nvSpPr>
              <p:spPr>
                <a:xfrm rot="3396265">
                  <a:off x="3514741" y="230906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Block Arc 124"/>
                <p:cNvSpPr/>
                <p:nvPr/>
              </p:nvSpPr>
              <p:spPr>
                <a:xfrm rot="8846520">
                  <a:off x="3512122" y="230644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Block Arc 125"/>
                <p:cNvSpPr/>
                <p:nvPr/>
              </p:nvSpPr>
              <p:spPr>
                <a:xfrm rot="14237029">
                  <a:off x="3502711" y="231307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5345370" y="2509069"/>
                <a:ext cx="341334" cy="341334"/>
                <a:chOff x="5345370" y="2547169"/>
                <a:chExt cx="341334" cy="341334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5345370" y="2547169"/>
                  <a:ext cx="341334" cy="34133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5490181" y="2691980"/>
                  <a:ext cx="51713" cy="51713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Arc 120"/>
                <p:cNvSpPr/>
                <p:nvPr/>
              </p:nvSpPr>
              <p:spPr>
                <a:xfrm rot="16200000">
                  <a:off x="5387758" y="2589557"/>
                  <a:ext cx="256559" cy="256559"/>
                </a:xfrm>
                <a:prstGeom prst="arc">
                  <a:avLst>
                    <a:gd name="adj1" fmla="val 16200000"/>
                    <a:gd name="adj2" fmla="val 5221124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cxnSp>
              <p:nvCxnSpPr>
                <p:cNvPr id="122" name="Straight Connector 121"/>
                <p:cNvCxnSpPr>
                  <a:stCxn id="120" idx="7"/>
                </p:cNvCxnSpPr>
                <p:nvPr/>
              </p:nvCxnSpPr>
              <p:spPr>
                <a:xfrm flipV="1">
                  <a:off x="5534321" y="2648857"/>
                  <a:ext cx="53679" cy="50696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4" name="Group 133"/>
          <p:cNvGrpSpPr/>
          <p:nvPr/>
        </p:nvGrpSpPr>
        <p:grpSpPr>
          <a:xfrm>
            <a:off x="6497123" y="4210292"/>
            <a:ext cx="1162177" cy="1675888"/>
            <a:chOff x="4897887" y="4276394"/>
            <a:chExt cx="1162177" cy="1675888"/>
          </a:xfrm>
        </p:grpSpPr>
        <p:grpSp>
          <p:nvGrpSpPr>
            <p:cNvPr id="135" name="Group 38"/>
            <p:cNvGrpSpPr/>
            <p:nvPr/>
          </p:nvGrpSpPr>
          <p:grpSpPr>
            <a:xfrm>
              <a:off x="4897887" y="5385910"/>
              <a:ext cx="1162177" cy="566372"/>
              <a:chOff x="4514112" y="3299480"/>
              <a:chExt cx="1367241" cy="666308"/>
            </a:xfrm>
          </p:grpSpPr>
          <p:sp>
            <p:nvSpPr>
              <p:cNvPr id="152" name="speed"/>
              <p:cNvSpPr txBox="1">
                <a:spLocks noChangeArrowheads="1"/>
              </p:cNvSpPr>
              <p:nvPr/>
            </p:nvSpPr>
            <p:spPr bwMode="auto">
              <a:xfrm>
                <a:off x="4788503" y="3299480"/>
                <a:ext cx="818460" cy="26070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07</a:t>
                </a:r>
              </a:p>
            </p:txBody>
          </p:sp>
          <p:sp>
            <p:nvSpPr>
              <p:cNvPr id="153" name="speed"/>
              <p:cNvSpPr txBox="1">
                <a:spLocks noChangeArrowheads="1"/>
              </p:cNvSpPr>
              <p:nvPr/>
            </p:nvSpPr>
            <p:spPr bwMode="auto">
              <a:xfrm>
                <a:off x="4514112" y="3567496"/>
                <a:ext cx="1367241" cy="39829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4998375" y="4276394"/>
              <a:ext cx="961200" cy="961200"/>
              <a:chOff x="5129098" y="4113736"/>
              <a:chExt cx="768071" cy="768072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5129098" y="4113736"/>
                <a:ext cx="768071" cy="768072"/>
                <a:chOff x="3442714" y="2237033"/>
                <a:chExt cx="2466926" cy="2466926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3442714" y="2237033"/>
                  <a:ext cx="2466926" cy="2466926"/>
                  <a:chOff x="3442714" y="2237033"/>
                  <a:chExt cx="2466926" cy="2466926"/>
                </a:xfrm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3442714" y="2237033"/>
                    <a:ext cx="2466926" cy="2466926"/>
                  </a:xfrm>
                  <a:prstGeom prst="ellipse">
                    <a:avLst/>
                  </a:prstGeom>
                  <a:noFill/>
                  <a:ln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48" name="Group 147"/>
                  <p:cNvGrpSpPr/>
                  <p:nvPr/>
                </p:nvGrpSpPr>
                <p:grpSpPr>
                  <a:xfrm>
                    <a:off x="3512122" y="2306441"/>
                    <a:ext cx="2328110" cy="2328110"/>
                    <a:chOff x="3512122" y="2306441"/>
                    <a:chExt cx="2328110" cy="2328110"/>
                  </a:xfrm>
                </p:grpSpPr>
                <p:sp>
                  <p:nvSpPr>
                    <p:cNvPr id="149" name="Donut 148"/>
                    <p:cNvSpPr/>
                    <p:nvPr/>
                  </p:nvSpPr>
                  <p:spPr>
                    <a:xfrm>
                      <a:off x="3514722" y="2309041"/>
                      <a:ext cx="2322910" cy="2322910"/>
                    </a:xfrm>
                    <a:prstGeom prst="donut">
                      <a:avLst>
                        <a:gd name="adj" fmla="val 6190"/>
                      </a:avLst>
                    </a:prstGeom>
                    <a:solidFill>
                      <a:srgbClr val="00B7EE">
                        <a:alpha val="3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0" name="Oval 149"/>
                    <p:cNvSpPr/>
                    <p:nvPr/>
                  </p:nvSpPr>
                  <p:spPr>
                    <a:xfrm>
                      <a:off x="3649871" y="2444190"/>
                      <a:ext cx="2052613" cy="2052613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B7E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1" name="Block Arc 150"/>
                    <p:cNvSpPr/>
                    <p:nvPr/>
                  </p:nvSpPr>
                  <p:spPr>
                    <a:xfrm>
                      <a:off x="3512122" y="2306441"/>
                      <a:ext cx="2328110" cy="2328110"/>
                    </a:xfrm>
                    <a:prstGeom prst="blockArc">
                      <a:avLst>
                        <a:gd name="adj1" fmla="val 10800000"/>
                        <a:gd name="adj2" fmla="val 13516246"/>
                        <a:gd name="adj3" fmla="val 5885"/>
                      </a:avLst>
                    </a:prstGeom>
                    <a:solidFill>
                      <a:srgbClr val="00B7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44" name="Block Arc 143"/>
                <p:cNvSpPr/>
                <p:nvPr/>
              </p:nvSpPr>
              <p:spPr>
                <a:xfrm rot="3396265">
                  <a:off x="3514741" y="230906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Block Arc 144"/>
                <p:cNvSpPr/>
                <p:nvPr/>
              </p:nvSpPr>
              <p:spPr>
                <a:xfrm rot="8846520">
                  <a:off x="3512122" y="230644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Block Arc 145"/>
                <p:cNvSpPr/>
                <p:nvPr/>
              </p:nvSpPr>
              <p:spPr>
                <a:xfrm rot="14237029">
                  <a:off x="3502711" y="231307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5327518" y="4337540"/>
                <a:ext cx="371230" cy="282874"/>
                <a:chOff x="5327518" y="4204075"/>
                <a:chExt cx="371230" cy="282874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5419779" y="4204075"/>
                  <a:ext cx="186708" cy="243906"/>
                  <a:chOff x="5384829" y="4151942"/>
                  <a:chExt cx="274652" cy="358789"/>
                </a:xfrm>
              </p:grpSpPr>
              <p:sp>
                <p:nvSpPr>
                  <p:cNvPr id="141" name="Freeform 5"/>
                  <p:cNvSpPr/>
                  <p:nvPr/>
                </p:nvSpPr>
                <p:spPr bwMode="auto">
                  <a:xfrm>
                    <a:off x="5384829" y="4151942"/>
                    <a:ext cx="274652" cy="358789"/>
                  </a:xfrm>
                  <a:custGeom>
                    <a:avLst/>
                    <a:gdLst>
                      <a:gd name="T0" fmla="*/ 125 w 246"/>
                      <a:gd name="T1" fmla="*/ 346 h 346"/>
                      <a:gd name="T2" fmla="*/ 232 w 246"/>
                      <a:gd name="T3" fmla="*/ 139 h 346"/>
                      <a:gd name="T4" fmla="*/ 128 w 246"/>
                      <a:gd name="T5" fmla="*/ 0 h 346"/>
                      <a:gd name="T6" fmla="*/ 118 w 246"/>
                      <a:gd name="T7" fmla="*/ 0 h 346"/>
                      <a:gd name="T8" fmla="*/ 14 w 246"/>
                      <a:gd name="T9" fmla="*/ 139 h 346"/>
                      <a:gd name="T10" fmla="*/ 121 w 246"/>
                      <a:gd name="T11" fmla="*/ 346 h 346"/>
                      <a:gd name="T12" fmla="*/ 125 w 246"/>
                      <a:gd name="T13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6" h="346">
                        <a:moveTo>
                          <a:pt x="125" y="346"/>
                        </a:moveTo>
                        <a:cubicBezTo>
                          <a:pt x="125" y="346"/>
                          <a:pt x="218" y="277"/>
                          <a:pt x="232" y="139"/>
                        </a:cubicBezTo>
                        <a:cubicBezTo>
                          <a:pt x="246" y="1"/>
                          <a:pt x="128" y="0"/>
                          <a:pt x="128" y="0"/>
                        </a:cubicBez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118" y="0"/>
                          <a:pt x="0" y="1"/>
                          <a:pt x="14" y="139"/>
                        </a:cubicBezTo>
                        <a:cubicBezTo>
                          <a:pt x="28" y="277"/>
                          <a:pt x="121" y="346"/>
                          <a:pt x="121" y="346"/>
                        </a:cubicBezTo>
                        <a:lnTo>
                          <a:pt x="125" y="346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5467549" y="4208488"/>
                    <a:ext cx="109189" cy="10919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0" name="Freeform 139"/>
                <p:cNvSpPr/>
                <p:nvPr/>
              </p:nvSpPr>
              <p:spPr>
                <a:xfrm>
                  <a:off x="5327518" y="4389257"/>
                  <a:ext cx="371230" cy="97692"/>
                </a:xfrm>
                <a:custGeom>
                  <a:avLst/>
                  <a:gdLst>
                    <a:gd name="connsiteX0" fmla="*/ 40280 w 371230"/>
                    <a:gd name="connsiteY0" fmla="*/ 0 h 97692"/>
                    <a:gd name="connsiteX1" fmla="*/ 128886 w 371230"/>
                    <a:gd name="connsiteY1" fmla="*/ 0 h 97692"/>
                    <a:gd name="connsiteX2" fmla="*/ 135210 w 371230"/>
                    <a:gd name="connsiteY2" fmla="*/ 10518 h 97692"/>
                    <a:gd name="connsiteX3" fmla="*/ 183610 w 371230"/>
                    <a:gd name="connsiteY3" fmla="*/ 58732 h 97692"/>
                    <a:gd name="connsiteX4" fmla="*/ 187622 w 371230"/>
                    <a:gd name="connsiteY4" fmla="*/ 58732 h 97692"/>
                    <a:gd name="connsiteX5" fmla="*/ 236022 w 371230"/>
                    <a:gd name="connsiteY5" fmla="*/ 10518 h 97692"/>
                    <a:gd name="connsiteX6" fmla="*/ 242346 w 371230"/>
                    <a:gd name="connsiteY6" fmla="*/ 0 h 97692"/>
                    <a:gd name="connsiteX7" fmla="*/ 330950 w 371230"/>
                    <a:gd name="connsiteY7" fmla="*/ 0 h 97692"/>
                    <a:gd name="connsiteX8" fmla="*/ 371230 w 371230"/>
                    <a:gd name="connsiteY8" fmla="*/ 97692 h 97692"/>
                    <a:gd name="connsiteX9" fmla="*/ 0 w 371230"/>
                    <a:gd name="connsiteY9" fmla="*/ 97692 h 9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30" h="97692">
                      <a:moveTo>
                        <a:pt x="40280" y="0"/>
                      </a:moveTo>
                      <a:lnTo>
                        <a:pt x="128886" y="0"/>
                      </a:lnTo>
                      <a:lnTo>
                        <a:pt x="135210" y="10518"/>
                      </a:lnTo>
                      <a:cubicBezTo>
                        <a:pt x="160287" y="42661"/>
                        <a:pt x="183610" y="58732"/>
                        <a:pt x="183610" y="58732"/>
                      </a:cubicBezTo>
                      <a:lnTo>
                        <a:pt x="187622" y="58732"/>
                      </a:lnTo>
                      <a:cubicBezTo>
                        <a:pt x="187622" y="58732"/>
                        <a:pt x="210944" y="42661"/>
                        <a:pt x="236022" y="10518"/>
                      </a:cubicBezTo>
                      <a:lnTo>
                        <a:pt x="242346" y="0"/>
                      </a:lnTo>
                      <a:lnTo>
                        <a:pt x="330950" y="0"/>
                      </a:lnTo>
                      <a:lnTo>
                        <a:pt x="371230" y="97692"/>
                      </a:lnTo>
                      <a:lnTo>
                        <a:pt x="0" y="97692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54" name="Group 153"/>
          <p:cNvGrpSpPr/>
          <p:nvPr/>
        </p:nvGrpSpPr>
        <p:grpSpPr>
          <a:xfrm>
            <a:off x="2568277" y="2132110"/>
            <a:ext cx="1162177" cy="1675888"/>
            <a:chOff x="1269983" y="2198212"/>
            <a:chExt cx="1162177" cy="1675888"/>
          </a:xfrm>
        </p:grpSpPr>
        <p:grpSp>
          <p:nvGrpSpPr>
            <p:cNvPr id="155" name="Group 38"/>
            <p:cNvGrpSpPr/>
            <p:nvPr/>
          </p:nvGrpSpPr>
          <p:grpSpPr>
            <a:xfrm>
              <a:off x="1269983" y="3307728"/>
              <a:ext cx="1162177" cy="566372"/>
              <a:chOff x="4514112" y="3299480"/>
              <a:chExt cx="1367241" cy="666308"/>
            </a:xfrm>
          </p:grpSpPr>
          <p:sp>
            <p:nvSpPr>
              <p:cNvPr id="177" name="speed"/>
              <p:cNvSpPr txBox="1">
                <a:spLocks noChangeArrowheads="1"/>
              </p:cNvSpPr>
              <p:nvPr/>
            </p:nvSpPr>
            <p:spPr bwMode="auto">
              <a:xfrm>
                <a:off x="4822448" y="3299480"/>
                <a:ext cx="750568" cy="26070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178" name="speed"/>
              <p:cNvSpPr txBox="1">
                <a:spLocks noChangeArrowheads="1"/>
              </p:cNvSpPr>
              <p:nvPr/>
            </p:nvSpPr>
            <p:spPr bwMode="auto">
              <a:xfrm>
                <a:off x="4514112" y="3567496"/>
                <a:ext cx="1367241" cy="39829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1370471" y="2198212"/>
              <a:ext cx="961200" cy="961200"/>
              <a:chOff x="1501194" y="2288875"/>
              <a:chExt cx="768071" cy="768072"/>
            </a:xfrm>
          </p:grpSpPr>
          <p:cxnSp>
            <p:nvCxnSpPr>
              <p:cNvPr id="157" name="Straight Connector 156"/>
              <p:cNvCxnSpPr>
                <a:stCxn id="164" idx="0"/>
              </p:cNvCxnSpPr>
              <p:nvPr/>
            </p:nvCxnSpPr>
            <p:spPr>
              <a:xfrm>
                <a:off x="1896127" y="2504684"/>
                <a:ext cx="1566" cy="72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64" idx="2"/>
              </p:cNvCxnSpPr>
              <p:nvPr/>
            </p:nvCxnSpPr>
            <p:spPr>
              <a:xfrm flipV="1">
                <a:off x="1725460" y="2673785"/>
                <a:ext cx="72000" cy="15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64" idx="4"/>
              </p:cNvCxnSpPr>
              <p:nvPr/>
            </p:nvCxnSpPr>
            <p:spPr>
              <a:xfrm flipV="1">
                <a:off x="1896127" y="2777124"/>
                <a:ext cx="0" cy="72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64" idx="6"/>
              </p:cNvCxnSpPr>
              <p:nvPr/>
            </p:nvCxnSpPr>
            <p:spPr>
              <a:xfrm flipH="1">
                <a:off x="1988507" y="2675351"/>
                <a:ext cx="7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/>
              <p:cNvGrpSpPr/>
              <p:nvPr/>
            </p:nvGrpSpPr>
            <p:grpSpPr>
              <a:xfrm>
                <a:off x="1501194" y="2288875"/>
                <a:ext cx="768071" cy="768072"/>
                <a:chOff x="1501194" y="2288875"/>
                <a:chExt cx="768071" cy="768072"/>
              </a:xfrm>
            </p:grpSpPr>
            <p:grpSp>
              <p:nvGrpSpPr>
                <p:cNvPr id="162" name="Group 161"/>
                <p:cNvGrpSpPr/>
                <p:nvPr/>
              </p:nvGrpSpPr>
              <p:grpSpPr>
                <a:xfrm>
                  <a:off x="1501194" y="2288875"/>
                  <a:ext cx="768071" cy="768072"/>
                  <a:chOff x="3442714" y="2237033"/>
                  <a:chExt cx="2466926" cy="2466926"/>
                </a:xfrm>
              </p:grpSpPr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3442714" y="2237033"/>
                    <a:ext cx="2466926" cy="2466926"/>
                    <a:chOff x="3442714" y="2237033"/>
                    <a:chExt cx="2466926" cy="2466926"/>
                  </a:xfrm>
                </p:grpSpPr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3442714" y="2237033"/>
                      <a:ext cx="2466926" cy="2466926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B7E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173" name="Group 172"/>
                    <p:cNvGrpSpPr/>
                    <p:nvPr/>
                  </p:nvGrpSpPr>
                  <p:grpSpPr>
                    <a:xfrm>
                      <a:off x="3512122" y="2306441"/>
                      <a:ext cx="2328110" cy="2328110"/>
                      <a:chOff x="3512122" y="2306441"/>
                      <a:chExt cx="2328110" cy="2328110"/>
                    </a:xfrm>
                  </p:grpSpPr>
                  <p:sp>
                    <p:nvSpPr>
                      <p:cNvPr id="174" name="Donut 173"/>
                      <p:cNvSpPr/>
                      <p:nvPr/>
                    </p:nvSpPr>
                    <p:spPr>
                      <a:xfrm>
                        <a:off x="3514722" y="2309041"/>
                        <a:ext cx="2322910" cy="2322910"/>
                      </a:xfrm>
                      <a:prstGeom prst="donut">
                        <a:avLst>
                          <a:gd name="adj" fmla="val 6190"/>
                        </a:avLst>
                      </a:prstGeom>
                      <a:solidFill>
                        <a:srgbClr val="00B7EE">
                          <a:alpha val="35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5" name="Oval 174"/>
                      <p:cNvSpPr/>
                      <p:nvPr/>
                    </p:nvSpPr>
                    <p:spPr>
                      <a:xfrm>
                        <a:off x="3649871" y="2444190"/>
                        <a:ext cx="2052613" cy="2052613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00B7EE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6" name="Block Arc 175"/>
                      <p:cNvSpPr/>
                      <p:nvPr/>
                    </p:nvSpPr>
                    <p:spPr>
                      <a:xfrm>
                        <a:off x="3512122" y="2306441"/>
                        <a:ext cx="2328110" cy="2328110"/>
                      </a:xfrm>
                      <a:prstGeom prst="blockArc">
                        <a:avLst>
                          <a:gd name="adj1" fmla="val 10800000"/>
                          <a:gd name="adj2" fmla="val 13516246"/>
                          <a:gd name="adj3" fmla="val 5885"/>
                        </a:avLst>
                      </a:prstGeom>
                      <a:solidFill>
                        <a:srgbClr val="00B7E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sp>
                <p:nvSpPr>
                  <p:cNvPr id="169" name="Block Arc 168"/>
                  <p:cNvSpPr/>
                  <p:nvPr/>
                </p:nvSpPr>
                <p:spPr>
                  <a:xfrm rot="3396265">
                    <a:off x="3514741" y="2309061"/>
                    <a:ext cx="2328110" cy="2328110"/>
                  </a:xfrm>
                  <a:prstGeom prst="blockArc">
                    <a:avLst>
                      <a:gd name="adj1" fmla="val 10800000"/>
                      <a:gd name="adj2" fmla="val 13516246"/>
                      <a:gd name="adj3" fmla="val 5885"/>
                    </a:avLst>
                  </a:prstGeom>
                  <a:solidFill>
                    <a:srgbClr val="00B7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Block Arc 169"/>
                  <p:cNvSpPr/>
                  <p:nvPr/>
                </p:nvSpPr>
                <p:spPr>
                  <a:xfrm rot="8846520">
                    <a:off x="3512122" y="2306441"/>
                    <a:ext cx="2328110" cy="2328110"/>
                  </a:xfrm>
                  <a:prstGeom prst="blockArc">
                    <a:avLst>
                      <a:gd name="adj1" fmla="val 10800000"/>
                      <a:gd name="adj2" fmla="val 13516246"/>
                      <a:gd name="adj3" fmla="val 5885"/>
                    </a:avLst>
                  </a:prstGeom>
                  <a:solidFill>
                    <a:srgbClr val="00B7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Block Arc 170"/>
                  <p:cNvSpPr/>
                  <p:nvPr/>
                </p:nvSpPr>
                <p:spPr>
                  <a:xfrm rot="14237029">
                    <a:off x="3502711" y="2313071"/>
                    <a:ext cx="2328110" cy="2328110"/>
                  </a:xfrm>
                  <a:prstGeom prst="blockArc">
                    <a:avLst>
                      <a:gd name="adj1" fmla="val 10800000"/>
                      <a:gd name="adj2" fmla="val 13516246"/>
                      <a:gd name="adj3" fmla="val 5885"/>
                    </a:avLst>
                  </a:prstGeom>
                  <a:solidFill>
                    <a:srgbClr val="00B7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1725460" y="2422092"/>
                  <a:ext cx="341334" cy="423926"/>
                  <a:chOff x="1725460" y="2460192"/>
                  <a:chExt cx="341334" cy="423926"/>
                </a:xfrm>
              </p:grpSpPr>
              <p:sp>
                <p:nvSpPr>
                  <p:cNvPr id="164" name="Oval 163"/>
                  <p:cNvSpPr/>
                  <p:nvPr/>
                </p:nvSpPr>
                <p:spPr>
                  <a:xfrm>
                    <a:off x="1725460" y="2542784"/>
                    <a:ext cx="341334" cy="341334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Diamond 164"/>
                  <p:cNvSpPr/>
                  <p:nvPr/>
                </p:nvSpPr>
                <p:spPr>
                  <a:xfrm rot="1800000">
                    <a:off x="1857798" y="2613821"/>
                    <a:ext cx="89027" cy="200694"/>
                  </a:xfrm>
                  <a:prstGeom prst="diamond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66" name="Straight Connector 165"/>
                  <p:cNvCxnSpPr>
                    <a:stCxn id="165" idx="1"/>
                    <a:endCxn id="165" idx="3"/>
                  </p:cNvCxnSpPr>
                  <p:nvPr/>
                </p:nvCxnSpPr>
                <p:spPr>
                  <a:xfrm>
                    <a:off x="1863762" y="2691911"/>
                    <a:ext cx="77099" cy="44514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Oval 166"/>
                  <p:cNvSpPr/>
                  <p:nvPr/>
                </p:nvSpPr>
                <p:spPr>
                  <a:xfrm>
                    <a:off x="1873487" y="2460192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179" name="Group 178"/>
          <p:cNvGrpSpPr/>
          <p:nvPr/>
        </p:nvGrpSpPr>
        <p:grpSpPr>
          <a:xfrm>
            <a:off x="2568277" y="4211584"/>
            <a:ext cx="1162177" cy="1674596"/>
            <a:chOff x="1269983" y="4277686"/>
            <a:chExt cx="1162177" cy="1674596"/>
          </a:xfrm>
        </p:grpSpPr>
        <p:grpSp>
          <p:nvGrpSpPr>
            <p:cNvPr id="180" name="Group 38"/>
            <p:cNvGrpSpPr/>
            <p:nvPr/>
          </p:nvGrpSpPr>
          <p:grpSpPr>
            <a:xfrm>
              <a:off x="1269983" y="5385910"/>
              <a:ext cx="1162177" cy="566372"/>
              <a:chOff x="4514112" y="3299480"/>
              <a:chExt cx="1367241" cy="666308"/>
            </a:xfrm>
          </p:grpSpPr>
          <p:sp>
            <p:nvSpPr>
              <p:cNvPr id="196" name="speed"/>
              <p:cNvSpPr txBox="1">
                <a:spLocks noChangeArrowheads="1"/>
              </p:cNvSpPr>
              <p:nvPr/>
            </p:nvSpPr>
            <p:spPr bwMode="auto">
              <a:xfrm>
                <a:off x="4788503" y="3299480"/>
                <a:ext cx="818460" cy="26070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05</a:t>
                </a:r>
              </a:p>
            </p:txBody>
          </p:sp>
          <p:sp>
            <p:nvSpPr>
              <p:cNvPr id="197" name="speed"/>
              <p:cNvSpPr txBox="1">
                <a:spLocks noChangeArrowheads="1"/>
              </p:cNvSpPr>
              <p:nvPr/>
            </p:nvSpPr>
            <p:spPr bwMode="auto">
              <a:xfrm>
                <a:off x="4514112" y="3567496"/>
                <a:ext cx="1367241" cy="39829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1371117" y="4277686"/>
              <a:ext cx="959908" cy="959908"/>
              <a:chOff x="1501194" y="4113736"/>
              <a:chExt cx="768071" cy="768072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1501194" y="4113736"/>
                <a:ext cx="768071" cy="768072"/>
                <a:chOff x="3442714" y="2237033"/>
                <a:chExt cx="2466926" cy="2466926"/>
              </a:xfrm>
            </p:grpSpPr>
            <p:grpSp>
              <p:nvGrpSpPr>
                <p:cNvPr id="187" name="Group 186"/>
                <p:cNvGrpSpPr/>
                <p:nvPr/>
              </p:nvGrpSpPr>
              <p:grpSpPr>
                <a:xfrm>
                  <a:off x="3442714" y="2237033"/>
                  <a:ext cx="2466926" cy="2466926"/>
                  <a:chOff x="3442714" y="2237033"/>
                  <a:chExt cx="2466926" cy="2466926"/>
                </a:xfrm>
              </p:grpSpPr>
              <p:sp>
                <p:nvSpPr>
                  <p:cNvPr id="191" name="Oval 190"/>
                  <p:cNvSpPr/>
                  <p:nvPr/>
                </p:nvSpPr>
                <p:spPr>
                  <a:xfrm>
                    <a:off x="3442714" y="2237033"/>
                    <a:ext cx="2466926" cy="2466926"/>
                  </a:xfrm>
                  <a:prstGeom prst="ellipse">
                    <a:avLst/>
                  </a:prstGeom>
                  <a:noFill/>
                  <a:ln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3512122" y="2306441"/>
                    <a:ext cx="2328110" cy="2328110"/>
                    <a:chOff x="3512122" y="2306441"/>
                    <a:chExt cx="2328110" cy="2328110"/>
                  </a:xfrm>
                </p:grpSpPr>
                <p:sp>
                  <p:nvSpPr>
                    <p:cNvPr id="193" name="Donut 192"/>
                    <p:cNvSpPr/>
                    <p:nvPr/>
                  </p:nvSpPr>
                  <p:spPr>
                    <a:xfrm>
                      <a:off x="3514722" y="2309041"/>
                      <a:ext cx="2322910" cy="2322910"/>
                    </a:xfrm>
                    <a:prstGeom prst="donut">
                      <a:avLst>
                        <a:gd name="adj" fmla="val 6190"/>
                      </a:avLst>
                    </a:prstGeom>
                    <a:solidFill>
                      <a:srgbClr val="00B7EE">
                        <a:alpha val="3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4" name="Oval 193"/>
                    <p:cNvSpPr/>
                    <p:nvPr/>
                  </p:nvSpPr>
                  <p:spPr>
                    <a:xfrm>
                      <a:off x="3649871" y="2444190"/>
                      <a:ext cx="2052613" cy="2052613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B7E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5" name="Block Arc 194"/>
                    <p:cNvSpPr/>
                    <p:nvPr/>
                  </p:nvSpPr>
                  <p:spPr>
                    <a:xfrm>
                      <a:off x="3512122" y="2306441"/>
                      <a:ext cx="2328110" cy="2328110"/>
                    </a:xfrm>
                    <a:prstGeom prst="blockArc">
                      <a:avLst>
                        <a:gd name="adj1" fmla="val 10800000"/>
                        <a:gd name="adj2" fmla="val 13516246"/>
                        <a:gd name="adj3" fmla="val 5885"/>
                      </a:avLst>
                    </a:prstGeom>
                    <a:solidFill>
                      <a:srgbClr val="00B7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88" name="Block Arc 187"/>
                <p:cNvSpPr/>
                <p:nvPr/>
              </p:nvSpPr>
              <p:spPr>
                <a:xfrm rot="3396265">
                  <a:off x="3514741" y="230906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Block Arc 188"/>
                <p:cNvSpPr/>
                <p:nvPr/>
              </p:nvSpPr>
              <p:spPr>
                <a:xfrm rot="8846520">
                  <a:off x="3512122" y="230644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Block Arc 189"/>
                <p:cNvSpPr/>
                <p:nvPr/>
              </p:nvSpPr>
              <p:spPr>
                <a:xfrm rot="14237029">
                  <a:off x="3502711" y="2313071"/>
                  <a:ext cx="2328110" cy="2328110"/>
                </a:xfrm>
                <a:prstGeom prst="blockArc">
                  <a:avLst>
                    <a:gd name="adj1" fmla="val 10800000"/>
                    <a:gd name="adj2" fmla="val 13516246"/>
                    <a:gd name="adj3" fmla="val 5885"/>
                  </a:avLst>
                </a:prstGeom>
                <a:solidFill>
                  <a:srgbClr val="00B7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1689033" y="4301749"/>
                <a:ext cx="392392" cy="392392"/>
                <a:chOff x="1689033" y="4149349"/>
                <a:chExt cx="392392" cy="392392"/>
              </a:xfrm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1689033" y="4149349"/>
                  <a:ext cx="392392" cy="39239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Arc 184"/>
                <p:cNvSpPr/>
                <p:nvPr/>
              </p:nvSpPr>
              <p:spPr>
                <a:xfrm rot="5400000">
                  <a:off x="1765061" y="4225377"/>
                  <a:ext cx="240336" cy="240336"/>
                </a:xfrm>
                <a:prstGeom prst="arc">
                  <a:avLst>
                    <a:gd name="adj1" fmla="val 12599656"/>
                    <a:gd name="adj2" fmla="val 9020240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885229" y="4196372"/>
                  <a:ext cx="0" cy="10460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cxnSp>
        <p:nvCxnSpPr>
          <p:cNvPr id="208" name="Straight Connector 207"/>
          <p:cNvCxnSpPr>
            <a:stCxn id="205" idx="6"/>
            <a:endCxn id="220" idx="2"/>
          </p:cNvCxnSpPr>
          <p:nvPr/>
        </p:nvCxnSpPr>
        <p:spPr>
          <a:xfrm>
            <a:off x="6496931" y="4933691"/>
            <a:ext cx="952686" cy="12460"/>
          </a:xfrm>
          <a:prstGeom prst="line">
            <a:avLst/>
          </a:prstGeom>
          <a:ln w="25400">
            <a:solidFill>
              <a:srgbClr val="00B7E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7" idx="6"/>
            <a:endCxn id="217" idx="2"/>
          </p:cNvCxnSpPr>
          <p:nvPr/>
        </p:nvCxnSpPr>
        <p:spPr>
          <a:xfrm>
            <a:off x="5978620" y="3975206"/>
            <a:ext cx="1470997" cy="5338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5465711" y="3066897"/>
            <a:ext cx="1987519" cy="27752"/>
          </a:xfrm>
          <a:prstGeom prst="line">
            <a:avLst/>
          </a:prstGeom>
          <a:ln w="22225">
            <a:solidFill>
              <a:srgbClr val="00B7E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251" idx="6"/>
            <a:endCxn id="223" idx="2"/>
          </p:cNvCxnSpPr>
          <p:nvPr/>
        </p:nvCxnSpPr>
        <p:spPr>
          <a:xfrm>
            <a:off x="5039317" y="2518255"/>
            <a:ext cx="2410300" cy="28511"/>
          </a:xfrm>
          <a:prstGeom prst="line">
            <a:avLst/>
          </a:prstGeom>
          <a:ln w="22225">
            <a:solidFill>
              <a:srgbClr val="00B7E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Group 211"/>
          <p:cNvGrpSpPr/>
          <p:nvPr/>
        </p:nvGrpSpPr>
        <p:grpSpPr>
          <a:xfrm>
            <a:off x="7449617" y="2979764"/>
            <a:ext cx="202019" cy="202019"/>
            <a:chOff x="5863787" y="3047281"/>
            <a:chExt cx="202019" cy="202019"/>
          </a:xfrm>
        </p:grpSpPr>
        <p:sp>
          <p:nvSpPr>
            <p:cNvPr id="213" name="Oval 212"/>
            <p:cNvSpPr/>
            <p:nvPr/>
          </p:nvSpPr>
          <p:spPr>
            <a:xfrm>
              <a:off x="5903146" y="3086640"/>
              <a:ext cx="123302" cy="123302"/>
            </a:xfrm>
            <a:prstGeom prst="ellipse">
              <a:avLst/>
            </a:prstGeom>
            <a:solidFill>
              <a:srgbClr val="00B7EE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5863787" y="3047281"/>
              <a:ext cx="202019" cy="202019"/>
            </a:xfrm>
            <a:prstGeom prst="ellips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449617" y="3879534"/>
            <a:ext cx="202019" cy="202019"/>
            <a:chOff x="5863787" y="3047281"/>
            <a:chExt cx="202019" cy="202019"/>
          </a:xfrm>
        </p:grpSpPr>
        <p:sp>
          <p:nvSpPr>
            <p:cNvPr id="216" name="Oval 215"/>
            <p:cNvSpPr/>
            <p:nvPr/>
          </p:nvSpPr>
          <p:spPr>
            <a:xfrm>
              <a:off x="5903146" y="3086640"/>
              <a:ext cx="123302" cy="123302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5863787" y="3047281"/>
              <a:ext cx="202019" cy="20201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7449617" y="4845141"/>
            <a:ext cx="202019" cy="202019"/>
            <a:chOff x="5863787" y="3047281"/>
            <a:chExt cx="202019" cy="202019"/>
          </a:xfrm>
        </p:grpSpPr>
        <p:sp>
          <p:nvSpPr>
            <p:cNvPr id="219" name="Oval 218"/>
            <p:cNvSpPr/>
            <p:nvPr/>
          </p:nvSpPr>
          <p:spPr>
            <a:xfrm>
              <a:off x="5903146" y="3086640"/>
              <a:ext cx="123302" cy="123302"/>
            </a:xfrm>
            <a:prstGeom prst="ellipse">
              <a:avLst/>
            </a:prstGeom>
            <a:solidFill>
              <a:srgbClr val="00B7EE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5863787" y="3047281"/>
              <a:ext cx="202019" cy="202019"/>
            </a:xfrm>
            <a:prstGeom prst="ellips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7449617" y="2445756"/>
            <a:ext cx="202019" cy="202019"/>
            <a:chOff x="5863787" y="3047281"/>
            <a:chExt cx="202019" cy="202019"/>
          </a:xfrm>
        </p:grpSpPr>
        <p:sp>
          <p:nvSpPr>
            <p:cNvPr id="222" name="Oval 221"/>
            <p:cNvSpPr/>
            <p:nvPr/>
          </p:nvSpPr>
          <p:spPr>
            <a:xfrm>
              <a:off x="5903146" y="3086640"/>
              <a:ext cx="123302" cy="123302"/>
            </a:xfrm>
            <a:prstGeom prst="ellipse">
              <a:avLst/>
            </a:prstGeom>
            <a:solidFill>
              <a:srgbClr val="00B7EE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5863787" y="3047281"/>
              <a:ext cx="202019" cy="202019"/>
            </a:xfrm>
            <a:prstGeom prst="ellips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224" name="speed"/>
          <p:cNvSpPr txBox="1">
            <a:spLocks noChangeArrowheads="1"/>
          </p:cNvSpPr>
          <p:nvPr/>
        </p:nvSpPr>
        <p:spPr bwMode="auto">
          <a:xfrm>
            <a:off x="7715633" y="3848647"/>
            <a:ext cx="1384995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b="1">
                <a:solidFill>
                  <a:srgbClr val="00B7EE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25" name="speed"/>
          <p:cNvSpPr txBox="1">
            <a:spLocks noChangeArrowheads="1"/>
          </p:cNvSpPr>
          <p:nvPr/>
        </p:nvSpPr>
        <p:spPr bwMode="auto">
          <a:xfrm>
            <a:off x="7715633" y="4804928"/>
            <a:ext cx="1384995" cy="5539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b="1">
                <a:solidFill>
                  <a:prstClr val="white"/>
                </a:solidFill>
                <a:cs typeface="+mn-ea"/>
                <a:sym typeface="+mn-lt"/>
              </a:rPr>
              <a:t>点击添加标题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6" name="speed"/>
          <p:cNvSpPr txBox="1">
            <a:spLocks noChangeArrowheads="1"/>
          </p:cNvSpPr>
          <p:nvPr/>
        </p:nvSpPr>
        <p:spPr bwMode="auto">
          <a:xfrm>
            <a:off x="7715633" y="2948207"/>
            <a:ext cx="1384995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b="1">
                <a:solidFill>
                  <a:prstClr val="white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27" name="speed"/>
          <p:cNvSpPr txBox="1">
            <a:spLocks noChangeArrowheads="1"/>
          </p:cNvSpPr>
          <p:nvPr/>
        </p:nvSpPr>
        <p:spPr bwMode="auto">
          <a:xfrm>
            <a:off x="7715633" y="2396775"/>
            <a:ext cx="1384995" cy="5539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b="1">
                <a:solidFill>
                  <a:prstClr val="white"/>
                </a:solidFill>
                <a:cs typeface="+mn-ea"/>
                <a:sym typeface="+mn-lt"/>
              </a:rPr>
              <a:t>点击添加标题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6417" y="3845408"/>
            <a:ext cx="4239282" cy="2278521"/>
            <a:chOff x="2316417" y="3845407"/>
            <a:chExt cx="4239282" cy="2278521"/>
          </a:xfrm>
        </p:grpSpPr>
        <p:sp>
          <p:nvSpPr>
            <p:cNvPr id="199" name="Oval 198"/>
            <p:cNvSpPr/>
            <p:nvPr/>
          </p:nvSpPr>
          <p:spPr>
            <a:xfrm>
              <a:off x="2476306" y="3919835"/>
              <a:ext cx="3896306" cy="1969465"/>
            </a:xfrm>
            <a:prstGeom prst="ellipse">
              <a:avLst/>
            </a:prstGeom>
            <a:solidFill>
              <a:schemeClr val="bg2">
                <a:lumMod val="75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2577905" y="3948147"/>
              <a:ext cx="3677198" cy="1858715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6000"/>
                    </a:schemeClr>
                  </a:gs>
                  <a:gs pos="50000">
                    <a:srgbClr val="00B7EE"/>
                  </a:gs>
                </a:gsLst>
                <a:lin ang="5400000" scaled="1"/>
              </a:gra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2316417" y="3845407"/>
              <a:ext cx="4239282" cy="2278521"/>
              <a:chOff x="730587" y="3880132"/>
              <a:chExt cx="4239282" cy="2278521"/>
            </a:xfrm>
          </p:grpSpPr>
          <p:sp>
            <p:nvSpPr>
              <p:cNvPr id="202" name="Block Arc 201"/>
              <p:cNvSpPr/>
              <p:nvPr/>
            </p:nvSpPr>
            <p:spPr>
              <a:xfrm rot="10800000">
                <a:off x="739893" y="3888276"/>
                <a:ext cx="4229976" cy="2270377"/>
              </a:xfrm>
              <a:prstGeom prst="blockArc">
                <a:avLst>
                  <a:gd name="adj1" fmla="val 18371686"/>
                  <a:gd name="adj2" fmla="val 20874981"/>
                  <a:gd name="adj3" fmla="val 11967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3" name="Block Arc 202"/>
              <p:cNvSpPr/>
              <p:nvPr/>
            </p:nvSpPr>
            <p:spPr>
              <a:xfrm rot="10800000">
                <a:off x="731750" y="3880132"/>
                <a:ext cx="4229976" cy="2270377"/>
              </a:xfrm>
              <a:prstGeom prst="blockArc">
                <a:avLst>
                  <a:gd name="adj1" fmla="val 11223299"/>
                  <a:gd name="adj2" fmla="val 12975418"/>
                  <a:gd name="adj3" fmla="val 10497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4" name="Block Arc 203"/>
              <p:cNvSpPr/>
              <p:nvPr/>
            </p:nvSpPr>
            <p:spPr>
              <a:xfrm rot="10800000">
                <a:off x="730587" y="3885948"/>
                <a:ext cx="4229976" cy="2270377"/>
              </a:xfrm>
              <a:prstGeom prst="blockArc">
                <a:avLst>
                  <a:gd name="adj1" fmla="val 3016951"/>
                  <a:gd name="adj2" fmla="val 6483490"/>
                  <a:gd name="adj3" fmla="val 7696"/>
                </a:avLst>
              </a:prstGeom>
              <a:solidFill>
                <a:srgbClr val="00B7EE">
                  <a:alpha val="1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205" name="Oval 204"/>
            <p:cNvSpPr/>
            <p:nvPr/>
          </p:nvSpPr>
          <p:spPr>
            <a:xfrm>
              <a:off x="2412277" y="3901355"/>
              <a:ext cx="4084654" cy="2064669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6000"/>
                    </a:schemeClr>
                  </a:gs>
                  <a:gs pos="50000">
                    <a:srgbClr val="00B7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3718926" y="4421916"/>
              <a:ext cx="1443436" cy="729613"/>
            </a:xfrm>
            <a:prstGeom prst="ellipse">
              <a:avLst/>
            </a:prstGeom>
            <a:noFill/>
            <a:ln w="57150">
              <a:solidFill>
                <a:srgbClr val="00B7EE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8" name="Block Arc 237"/>
            <p:cNvSpPr/>
            <p:nvPr/>
          </p:nvSpPr>
          <p:spPr>
            <a:xfrm rot="10800000">
              <a:off x="2763563" y="4060190"/>
              <a:ext cx="3355609" cy="1591952"/>
            </a:xfrm>
            <a:prstGeom prst="blockArc">
              <a:avLst>
                <a:gd name="adj1" fmla="val 12955961"/>
                <a:gd name="adj2" fmla="val 1656483"/>
                <a:gd name="adj3" fmla="val 3426"/>
              </a:avLst>
            </a:prstGeom>
            <a:gradFill>
              <a:gsLst>
                <a:gs pos="0">
                  <a:srgbClr val="00B7EE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5289025" y="5371035"/>
              <a:ext cx="219222" cy="160558"/>
            </a:xfrm>
            <a:prstGeom prst="ellipse">
              <a:avLst/>
            </a:prstGeom>
            <a:noFill/>
            <a:ln w="28575"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5561167" y="5290275"/>
              <a:ext cx="151133" cy="110690"/>
            </a:xfrm>
            <a:prstGeom prst="ellipse">
              <a:avLst/>
            </a:prstGeom>
            <a:noFill/>
            <a:ln w="28575"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5992199" y="4882825"/>
              <a:ext cx="126104" cy="90508"/>
            </a:xfrm>
            <a:prstGeom prst="ellipse">
              <a:avLst/>
            </a:prstGeom>
            <a:noFill/>
            <a:ln w="28575"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6000984" y="4716700"/>
              <a:ext cx="103544" cy="75836"/>
            </a:xfrm>
            <a:prstGeom prst="ellipse">
              <a:avLst/>
            </a:prstGeom>
            <a:noFill/>
            <a:ln w="28575"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246" name="Oval 245"/>
          <p:cNvSpPr/>
          <p:nvPr/>
        </p:nvSpPr>
        <p:spPr>
          <a:xfrm>
            <a:off x="4155967" y="2026116"/>
            <a:ext cx="604355" cy="258976"/>
          </a:xfrm>
          <a:prstGeom prst="ellipse">
            <a:avLst/>
          </a:prstGeom>
          <a:noFill/>
          <a:ln w="3175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rgbClr val="00B7E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1508" y="3050119"/>
            <a:ext cx="3366194" cy="1997795"/>
            <a:chOff x="2771508" y="3050119"/>
            <a:chExt cx="3366194" cy="1997795"/>
          </a:xfrm>
        </p:grpSpPr>
        <p:sp>
          <p:nvSpPr>
            <p:cNvPr id="206" name="Oval 205"/>
            <p:cNvSpPr/>
            <p:nvPr/>
          </p:nvSpPr>
          <p:spPr>
            <a:xfrm>
              <a:off x="3901142" y="4488397"/>
              <a:ext cx="1106925" cy="559517"/>
            </a:xfrm>
            <a:prstGeom prst="ellipse">
              <a:avLst/>
            </a:prstGeom>
            <a:solidFill>
              <a:srgbClr val="00B7E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2930589" y="3204862"/>
              <a:ext cx="3048031" cy="154068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accent1">
                      <a:lumMod val="5000"/>
                      <a:lumOff val="95000"/>
                      <a:alpha val="8000"/>
                    </a:schemeClr>
                  </a:gs>
                  <a:gs pos="58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29" name="Block Arc 228"/>
            <p:cNvSpPr/>
            <p:nvPr/>
          </p:nvSpPr>
          <p:spPr>
            <a:xfrm rot="10800000">
              <a:off x="2771508" y="3256944"/>
              <a:ext cx="3366194" cy="1647929"/>
            </a:xfrm>
            <a:prstGeom prst="blockArc">
              <a:avLst>
                <a:gd name="adj1" fmla="val 15023520"/>
                <a:gd name="adj2" fmla="val 21444641"/>
                <a:gd name="adj3" fmla="val 47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0" name="Block Arc 229"/>
            <p:cNvSpPr/>
            <p:nvPr/>
          </p:nvSpPr>
          <p:spPr>
            <a:xfrm rot="10800000">
              <a:off x="2771508" y="3050119"/>
              <a:ext cx="3366194" cy="1904996"/>
            </a:xfrm>
            <a:prstGeom prst="blockArc">
              <a:avLst>
                <a:gd name="adj1" fmla="val 9610120"/>
                <a:gd name="adj2" fmla="val 12068820"/>
                <a:gd name="adj3" fmla="val 37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3093030" y="3261132"/>
              <a:ext cx="2723148" cy="1376469"/>
            </a:xfrm>
            <a:prstGeom prst="ellipse">
              <a:avLst/>
            </a:prstGeom>
            <a:noFill/>
            <a:ln w="15875">
              <a:gradFill>
                <a:gsLst>
                  <a:gs pos="0">
                    <a:schemeClr val="accent1">
                      <a:lumMod val="5000"/>
                      <a:lumOff val="95000"/>
                      <a:alpha val="8000"/>
                    </a:schemeClr>
                  </a:gs>
                  <a:gs pos="58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2" name="Block Arc 231"/>
            <p:cNvSpPr/>
            <p:nvPr/>
          </p:nvSpPr>
          <p:spPr>
            <a:xfrm rot="10800000">
              <a:off x="2900587" y="3221175"/>
              <a:ext cx="3108036" cy="1647929"/>
            </a:xfrm>
            <a:prstGeom prst="blockArc">
              <a:avLst>
                <a:gd name="adj1" fmla="val 5551141"/>
                <a:gd name="adj2" fmla="val 8707499"/>
                <a:gd name="adj3" fmla="val 17786"/>
              </a:avLst>
            </a:prstGeom>
            <a:noFill/>
            <a:ln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4270426" y="3772348"/>
              <a:ext cx="368357" cy="186193"/>
            </a:xfrm>
            <a:prstGeom prst="ellipse">
              <a:avLst/>
            </a:prstGeom>
            <a:noFill/>
            <a:ln w="15875">
              <a:gradFill>
                <a:gsLst>
                  <a:gs pos="0">
                    <a:schemeClr val="accent1">
                      <a:lumMod val="5000"/>
                      <a:lumOff val="95000"/>
                      <a:alpha val="8000"/>
                    </a:schemeClr>
                  </a:gs>
                  <a:gs pos="58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3616794" y="3169092"/>
              <a:ext cx="1967697" cy="162045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6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 flipV="1">
              <a:off x="4428255" y="3088069"/>
              <a:ext cx="81023" cy="1932972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lumMod val="5000"/>
                      <a:lumOff val="95000"/>
                      <a:alpha val="600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Block Arc 236"/>
            <p:cNvSpPr/>
            <p:nvPr/>
          </p:nvSpPr>
          <p:spPr>
            <a:xfrm rot="10800000">
              <a:off x="2927292" y="3092768"/>
              <a:ext cx="2951809" cy="1647929"/>
            </a:xfrm>
            <a:prstGeom prst="blockArc">
              <a:avLst>
                <a:gd name="adj1" fmla="val 17604248"/>
                <a:gd name="adj2" fmla="val 20689782"/>
                <a:gd name="adj3" fmla="val 20705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8" name="Block Arc 247"/>
            <p:cNvSpPr/>
            <p:nvPr/>
          </p:nvSpPr>
          <p:spPr>
            <a:xfrm rot="10800000">
              <a:off x="3039000" y="3133033"/>
              <a:ext cx="2893325" cy="1553506"/>
            </a:xfrm>
            <a:prstGeom prst="blockArc">
              <a:avLst>
                <a:gd name="adj1" fmla="val 10835010"/>
                <a:gd name="adj2" fmla="val 14743776"/>
                <a:gd name="adj3" fmla="val 2373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9" name="Block Arc 248"/>
            <p:cNvSpPr/>
            <p:nvPr/>
          </p:nvSpPr>
          <p:spPr>
            <a:xfrm rot="10800000">
              <a:off x="2951369" y="3254465"/>
              <a:ext cx="2893325" cy="1515894"/>
            </a:xfrm>
            <a:prstGeom prst="blockArc">
              <a:avLst>
                <a:gd name="adj1" fmla="val 583802"/>
                <a:gd name="adj2" fmla="val 2759736"/>
                <a:gd name="adj3" fmla="val 139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43497" y="2569689"/>
            <a:ext cx="2022214" cy="1022168"/>
            <a:chOff x="3443497" y="2569689"/>
            <a:chExt cx="2022214" cy="1022168"/>
          </a:xfrm>
        </p:grpSpPr>
        <p:sp>
          <p:nvSpPr>
            <p:cNvPr id="243" name="Oval 242"/>
            <p:cNvSpPr/>
            <p:nvPr/>
          </p:nvSpPr>
          <p:spPr>
            <a:xfrm>
              <a:off x="3506773" y="2590970"/>
              <a:ext cx="1900353" cy="960571"/>
            </a:xfrm>
            <a:prstGeom prst="ellipse">
              <a:avLst/>
            </a:prstGeom>
            <a:solidFill>
              <a:schemeClr val="bg2">
                <a:lumMod val="7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3443497" y="2569689"/>
              <a:ext cx="2022214" cy="1022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6000"/>
                    </a:schemeClr>
                  </a:gs>
                  <a:gs pos="50000">
                    <a:srgbClr val="00B7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16263" y="2205443"/>
            <a:ext cx="1291694" cy="620404"/>
            <a:chOff x="3816263" y="2205443"/>
            <a:chExt cx="1291694" cy="620404"/>
          </a:xfrm>
        </p:grpSpPr>
        <p:sp>
          <p:nvSpPr>
            <p:cNvPr id="244" name="Oval 243"/>
            <p:cNvSpPr/>
            <p:nvPr/>
          </p:nvSpPr>
          <p:spPr>
            <a:xfrm>
              <a:off x="3920235" y="2241750"/>
              <a:ext cx="1068738" cy="540215"/>
            </a:xfrm>
            <a:prstGeom prst="ellipse">
              <a:avLst/>
            </a:prstGeom>
            <a:solidFill>
              <a:schemeClr val="bg2">
                <a:lumMod val="75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3987382" y="2248170"/>
              <a:ext cx="934444" cy="472334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6000"/>
                    </a:schemeClr>
                  </a:gs>
                  <a:gs pos="50000">
                    <a:srgbClr val="00B7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4375533" y="2404695"/>
              <a:ext cx="161925" cy="76200"/>
            </a:xfrm>
            <a:prstGeom prst="ellipse">
              <a:avLst/>
            </a:prstGeom>
            <a:solidFill>
              <a:srgbClr val="00B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3869892" y="2222700"/>
              <a:ext cx="1169425" cy="591109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6000"/>
                    </a:schemeClr>
                  </a:gs>
                  <a:gs pos="50000">
                    <a:srgbClr val="00B7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3816263" y="2277833"/>
              <a:ext cx="632564" cy="548014"/>
              <a:chOff x="2292263" y="2248422"/>
              <a:chExt cx="632564" cy="548014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>
                <a:off x="2292263" y="2248422"/>
                <a:ext cx="629433" cy="16597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B7EE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2370550" y="2414392"/>
                <a:ext cx="554277" cy="382044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00B7EE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 rot="12305916">
              <a:off x="4475393" y="2205443"/>
              <a:ext cx="632564" cy="548014"/>
              <a:chOff x="2292263" y="2248422"/>
              <a:chExt cx="632564" cy="548014"/>
            </a:xfrm>
          </p:grpSpPr>
          <p:cxnSp>
            <p:nvCxnSpPr>
              <p:cNvPr id="256" name="Straight Connector 255"/>
              <p:cNvCxnSpPr/>
              <p:nvPr/>
            </p:nvCxnSpPr>
            <p:spPr>
              <a:xfrm>
                <a:off x="2292263" y="2248422"/>
                <a:ext cx="629433" cy="16597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B7EE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2370550" y="2414392"/>
                <a:ext cx="554277" cy="382044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B7EE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pc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altLang="ko-KR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ko-KR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65" name="차트 26"/>
          <p:cNvGraphicFramePr/>
          <p:nvPr/>
        </p:nvGraphicFramePr>
        <p:xfrm>
          <a:off x="3111123" y="3065095"/>
          <a:ext cx="7676063" cy="32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1633414" y="1919118"/>
            <a:ext cx="2946687" cy="1308176"/>
            <a:chOff x="5656617" y="1994423"/>
            <a:chExt cx="2946687" cy="1308176"/>
          </a:xfrm>
        </p:grpSpPr>
        <p:grpSp>
          <p:nvGrpSpPr>
            <p:cNvPr id="67" name="Group 66"/>
            <p:cNvGrpSpPr/>
            <p:nvPr/>
          </p:nvGrpSpPr>
          <p:grpSpPr>
            <a:xfrm>
              <a:off x="5798738" y="2137140"/>
              <a:ext cx="2804566" cy="1050525"/>
              <a:chOff x="5004943" y="2146822"/>
              <a:chExt cx="2804566" cy="1050525"/>
            </a:xfrm>
          </p:grpSpPr>
          <p:sp>
            <p:nvSpPr>
              <p:cNvPr id="69" name="Rectangle 3"/>
              <p:cNvSpPr txBox="1">
                <a:spLocks noChangeArrowheads="1"/>
              </p:cNvSpPr>
              <p:nvPr/>
            </p:nvSpPr>
            <p:spPr bwMode="auto">
              <a:xfrm>
                <a:off x="5014478" y="2458683"/>
                <a:ext cx="2539661" cy="73866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Powerpoint</a:t>
                </a:r>
                <a:r>
                  <a: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offers word processing,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outlining, drawing, graphing, and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presentation management tools-all designed to be easy to use and learn</a:t>
                </a:r>
              </a:p>
            </p:txBody>
          </p:sp>
          <p:sp>
            <p:nvSpPr>
              <p:cNvPr id="70" name="speed"/>
              <p:cNvSpPr txBox="1">
                <a:spLocks noChangeArrowheads="1"/>
              </p:cNvSpPr>
              <p:nvPr/>
            </p:nvSpPr>
            <p:spPr bwMode="auto">
              <a:xfrm>
                <a:off x="5004943" y="2146822"/>
                <a:ext cx="2804566" cy="49859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 b="1">
                    <a:solidFill>
                      <a:srgbClr val="00B7EE"/>
                    </a:solidFill>
                    <a:cs typeface="+mn-ea"/>
                    <a:sym typeface="+mn-lt"/>
                  </a:rPr>
                  <a:t>点击添加标题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endParaRPr kumimoji="0" lang="en-US" altLang="ko-KR" sz="1800" b="1" i="0" u="none" strike="noStrike" kern="1200" cap="none" spc="0" normalizeH="0" baseline="0" noProof="0">
                  <a:ln>
                    <a:noFill/>
                  </a:ln>
                  <a:solidFill>
                    <a:srgbClr val="00B7E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5656617" y="1994423"/>
              <a:ext cx="2820408" cy="1308176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56356" y="2546857"/>
            <a:ext cx="1354409" cy="882143"/>
            <a:chOff x="4456356" y="2546857"/>
            <a:chExt cx="1354409" cy="882143"/>
          </a:xfrm>
        </p:grpSpPr>
        <p:grpSp>
          <p:nvGrpSpPr>
            <p:cNvPr id="71" name="Group 70"/>
            <p:cNvGrpSpPr/>
            <p:nvPr/>
          </p:nvGrpSpPr>
          <p:grpSpPr>
            <a:xfrm>
              <a:off x="4456356" y="2573206"/>
              <a:ext cx="1354409" cy="855794"/>
              <a:chOff x="3229825" y="2573206"/>
              <a:chExt cx="1686184" cy="855794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229825" y="2573206"/>
                <a:ext cx="742280" cy="862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972133" y="2582461"/>
                <a:ext cx="943876" cy="84653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Oval 73"/>
            <p:cNvSpPr/>
            <p:nvPr/>
          </p:nvSpPr>
          <p:spPr>
            <a:xfrm>
              <a:off x="5010959" y="2546857"/>
              <a:ext cx="86276" cy="862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39900" y="2324865"/>
            <a:ext cx="3052082" cy="3256785"/>
            <a:chOff x="2040657" y="2318515"/>
            <a:chExt cx="2704673" cy="28860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5" r="3883"/>
            <a:stretch>
              <a:fillRect/>
            </a:stretch>
          </p:blipFill>
          <p:spPr>
            <a:xfrm>
              <a:off x="2050180" y="2329823"/>
              <a:ext cx="2678805" cy="2870206"/>
            </a:xfrm>
            <a:prstGeom prst="rect">
              <a:avLst/>
            </a:prstGeom>
          </p:spPr>
        </p:pic>
        <p:sp>
          <p:nvSpPr>
            <p:cNvPr id="7" name="직사각형 14"/>
            <p:cNvSpPr/>
            <p:nvPr/>
          </p:nvSpPr>
          <p:spPr>
            <a:xfrm>
              <a:off x="2046437" y="2318515"/>
              <a:ext cx="2691537" cy="2886075"/>
            </a:xfrm>
            <a:prstGeom prst="rect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5400000">
              <a:off x="2040657" y="2322464"/>
              <a:ext cx="360000" cy="360000"/>
            </a:xfrm>
            <a:prstGeom prst="corner">
              <a:avLst>
                <a:gd name="adj1" fmla="val 10571"/>
                <a:gd name="adj2" fmla="val 13857"/>
              </a:avLst>
            </a:prstGeom>
            <a:solidFill>
              <a:srgbClr val="00B7E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4385330" y="2322464"/>
              <a:ext cx="360000" cy="360000"/>
            </a:xfrm>
            <a:prstGeom prst="corner">
              <a:avLst>
                <a:gd name="adj1" fmla="val 10571"/>
                <a:gd name="adj2" fmla="val 13857"/>
              </a:avLst>
            </a:prstGeom>
            <a:solidFill>
              <a:srgbClr val="00B7E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" name="L-Shape 9"/>
            <p:cNvSpPr/>
            <p:nvPr/>
          </p:nvSpPr>
          <p:spPr>
            <a:xfrm>
              <a:off x="2040657" y="4839576"/>
              <a:ext cx="360000" cy="360000"/>
            </a:xfrm>
            <a:prstGeom prst="corner">
              <a:avLst>
                <a:gd name="adj1" fmla="val 10571"/>
                <a:gd name="adj2" fmla="val 13857"/>
              </a:avLst>
            </a:prstGeom>
            <a:solidFill>
              <a:srgbClr val="00B7E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L-Shape 12"/>
            <p:cNvSpPr/>
            <p:nvPr/>
          </p:nvSpPr>
          <p:spPr>
            <a:xfrm rot="16200000">
              <a:off x="4385330" y="4839576"/>
              <a:ext cx="360000" cy="360000"/>
            </a:xfrm>
            <a:prstGeom prst="corner">
              <a:avLst>
                <a:gd name="adj1" fmla="val 10571"/>
                <a:gd name="adj2" fmla="val 13857"/>
              </a:avLst>
            </a:prstGeom>
            <a:solidFill>
              <a:srgbClr val="00B7E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268875" y="3573881"/>
              <a:ext cx="325821" cy="325821"/>
              <a:chOff x="3268717" y="5549462"/>
              <a:chExt cx="468000" cy="4680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268717" y="5783462"/>
                <a:ext cx="468000" cy="0"/>
              </a:xfrm>
              <a:prstGeom prst="line">
                <a:avLst/>
              </a:prstGeom>
              <a:ln w="12700">
                <a:solidFill>
                  <a:srgbClr val="00B7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502717" y="5549462"/>
                <a:ext cx="0" cy="468000"/>
              </a:xfrm>
              <a:prstGeom prst="line">
                <a:avLst/>
              </a:prstGeom>
              <a:ln w="12700">
                <a:solidFill>
                  <a:srgbClr val="00B7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147159" y="3147240"/>
            <a:ext cx="1692771" cy="2708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lnSpc>
                <a:spcPct val="80000"/>
              </a:lnSpc>
              <a:defRPr/>
            </a:pPr>
            <a:r>
              <a:rPr lang="zh-CN" altLang="en-US" sz="2200" b="1">
                <a:solidFill>
                  <a:prstClr val="white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166209" y="3428192"/>
            <a:ext cx="3577903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Design inspiration For presentation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166209" y="3962798"/>
            <a:ext cx="504888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r" latinLnBrk="0">
              <a:defRPr sz="1200" b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atinLnBrk="0"/>
            <a:lvl3pPr latinLnBrk="0"/>
            <a:lvl4pPr latinLnBrk="0"/>
            <a:lvl5pPr latinLnBrk="0"/>
            <a:lvl6pPr latinLnBrk="0"/>
            <a:lvl7pPr latinLnBrk="0"/>
            <a:lvl8pPr latinLnBrk="0"/>
            <a:lvl9pPr latinLnBrk="0"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is simply dummy text of the printing and typesetting industry. </a:t>
            </a: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has been the industry's standard dummy text ever since the 1500s, when an unknown printer took a galley of type and scrambled it to make a type specimen book.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03800" y="2318515"/>
            <a:ext cx="5448300" cy="3269485"/>
            <a:chOff x="5094437" y="2318515"/>
            <a:chExt cx="5056906" cy="2890173"/>
          </a:xfrm>
        </p:grpSpPr>
        <p:sp>
          <p:nvSpPr>
            <p:cNvPr id="18" name="직사각형 14"/>
            <p:cNvSpPr/>
            <p:nvPr/>
          </p:nvSpPr>
          <p:spPr>
            <a:xfrm>
              <a:off x="5094437" y="2318515"/>
              <a:ext cx="5053012" cy="2886075"/>
            </a:xfrm>
            <a:prstGeom prst="rect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2" name="L-Shape 21"/>
            <p:cNvSpPr/>
            <p:nvPr/>
          </p:nvSpPr>
          <p:spPr>
            <a:xfrm>
              <a:off x="5095356" y="4848688"/>
              <a:ext cx="360000" cy="360000"/>
            </a:xfrm>
            <a:prstGeom prst="corner">
              <a:avLst>
                <a:gd name="adj1" fmla="val 10571"/>
                <a:gd name="adj2" fmla="val 13857"/>
              </a:avLst>
            </a:prstGeom>
            <a:solidFill>
              <a:srgbClr val="00B7E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" name="L-Shape 22"/>
            <p:cNvSpPr/>
            <p:nvPr/>
          </p:nvSpPr>
          <p:spPr>
            <a:xfrm rot="5400000">
              <a:off x="5095356" y="2322464"/>
              <a:ext cx="360000" cy="360000"/>
            </a:xfrm>
            <a:prstGeom prst="corner">
              <a:avLst>
                <a:gd name="adj1" fmla="val 10571"/>
                <a:gd name="adj2" fmla="val 13857"/>
              </a:avLst>
            </a:prstGeom>
            <a:solidFill>
              <a:srgbClr val="00B7E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" name="L-Shape 23"/>
            <p:cNvSpPr/>
            <p:nvPr/>
          </p:nvSpPr>
          <p:spPr>
            <a:xfrm rot="10800000">
              <a:off x="9791343" y="2322464"/>
              <a:ext cx="360000" cy="360000"/>
            </a:xfrm>
            <a:prstGeom prst="corner">
              <a:avLst>
                <a:gd name="adj1" fmla="val 10571"/>
                <a:gd name="adj2" fmla="val 13857"/>
              </a:avLst>
            </a:prstGeom>
            <a:solidFill>
              <a:srgbClr val="00B7E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5" name="L-Shape 24"/>
            <p:cNvSpPr/>
            <p:nvPr/>
          </p:nvSpPr>
          <p:spPr>
            <a:xfrm rot="16200000">
              <a:off x="9791343" y="4843522"/>
              <a:ext cx="360000" cy="360000"/>
            </a:xfrm>
            <a:prstGeom prst="corner">
              <a:avLst>
                <a:gd name="adj1" fmla="val 10571"/>
                <a:gd name="adj2" fmla="val 13857"/>
              </a:avLst>
            </a:prstGeom>
            <a:solidFill>
              <a:srgbClr val="00B7E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967003" y="3690957"/>
            <a:ext cx="325821" cy="325821"/>
            <a:chOff x="3268717" y="5549462"/>
            <a:chExt cx="468000" cy="4680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268717" y="5783462"/>
              <a:ext cx="468000" cy="0"/>
            </a:xfrm>
            <a:prstGeom prst="line">
              <a:avLst/>
            </a:prstGeom>
            <a:ln w="12700">
              <a:solidFill>
                <a:srgbClr val="00B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502717" y="5549462"/>
              <a:ext cx="0" cy="468000"/>
            </a:xfrm>
            <a:prstGeom prst="line">
              <a:avLst/>
            </a:prstGeom>
            <a:ln w="12700">
              <a:solidFill>
                <a:srgbClr val="00B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cxnSp>
        <p:nvCxnSpPr>
          <p:cNvPr id="6" name="Straight Connector 5"/>
          <p:cNvCxnSpPr>
            <a:stCxn id="18" idx="6"/>
            <a:endCxn id="30" idx="2"/>
          </p:cNvCxnSpPr>
          <p:nvPr/>
        </p:nvCxnSpPr>
        <p:spPr>
          <a:xfrm flipV="1">
            <a:off x="3945498" y="3076826"/>
            <a:ext cx="1250643" cy="1"/>
          </a:xfrm>
          <a:prstGeom prst="line">
            <a:avLst/>
          </a:prstGeom>
          <a:ln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033988" y="4274119"/>
            <a:ext cx="2031818" cy="1078310"/>
            <a:chOff x="2321411" y="4274119"/>
            <a:chExt cx="2031818" cy="1078310"/>
          </a:xfrm>
        </p:grpSpPr>
        <p:sp>
          <p:nvSpPr>
            <p:cNvPr id="5" name="speed"/>
            <p:cNvSpPr txBox="1">
              <a:spLocks noChangeArrowheads="1"/>
            </p:cNvSpPr>
            <p:nvPr/>
          </p:nvSpPr>
          <p:spPr bwMode="auto">
            <a:xfrm>
              <a:off x="2798711" y="4274119"/>
              <a:ext cx="1554518" cy="2585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latinLnBrk="0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prstClr val="white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2321411" y="4613765"/>
              <a:ext cx="2031818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prpoint templates based on new visual trend that’s fresh, relevant and always on the cutting edge. </a:t>
              </a:r>
            </a:p>
          </p:txBody>
        </p:sp>
      </p:grpSp>
      <p:cxnSp>
        <p:nvCxnSpPr>
          <p:cNvPr id="8" name="Straight Connector 7"/>
          <p:cNvCxnSpPr>
            <a:stCxn id="30" idx="6"/>
            <a:endCxn id="42" idx="2"/>
          </p:cNvCxnSpPr>
          <p:nvPr/>
        </p:nvCxnSpPr>
        <p:spPr>
          <a:xfrm>
            <a:off x="6987345" y="3076826"/>
            <a:ext cx="1259157" cy="0"/>
          </a:xfrm>
          <a:prstGeom prst="line">
            <a:avLst/>
          </a:prstGeom>
          <a:ln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154296" y="2181226"/>
            <a:ext cx="1791202" cy="1791202"/>
            <a:chOff x="1102639" y="2341165"/>
            <a:chExt cx="1471322" cy="1471323"/>
          </a:xfrm>
        </p:grpSpPr>
        <p:grpSp>
          <p:nvGrpSpPr>
            <p:cNvPr id="10" name="Group 9"/>
            <p:cNvGrpSpPr/>
            <p:nvPr/>
          </p:nvGrpSpPr>
          <p:grpSpPr>
            <a:xfrm>
              <a:off x="1102639" y="2341165"/>
              <a:ext cx="1471322" cy="1471323"/>
              <a:chOff x="3442714" y="2237033"/>
              <a:chExt cx="2466926" cy="24669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442714" y="2237033"/>
                <a:ext cx="2466926" cy="2466926"/>
                <a:chOff x="3442714" y="2237033"/>
                <a:chExt cx="2466926" cy="2466926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3442714" y="2237033"/>
                  <a:ext cx="2466926" cy="2466926"/>
                </a:xfrm>
                <a:prstGeom prst="ellipse">
                  <a:avLst/>
                </a:prstGeom>
                <a:noFill/>
                <a:ln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3512122" y="2306441"/>
                  <a:ext cx="2328110" cy="2328110"/>
                  <a:chOff x="3512122" y="2306441"/>
                  <a:chExt cx="2328110" cy="2328110"/>
                </a:xfrm>
              </p:grpSpPr>
              <p:sp>
                <p:nvSpPr>
                  <p:cNvPr id="20" name="Donut 19"/>
                  <p:cNvSpPr/>
                  <p:nvPr/>
                </p:nvSpPr>
                <p:spPr>
                  <a:xfrm>
                    <a:off x="3514722" y="2309041"/>
                    <a:ext cx="2322910" cy="2322910"/>
                  </a:xfrm>
                  <a:prstGeom prst="donut">
                    <a:avLst>
                      <a:gd name="adj" fmla="val 6190"/>
                    </a:avLst>
                  </a:prstGeom>
                  <a:solidFill>
                    <a:srgbClr val="00B7EE">
                      <a:alpha val="3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649871" y="2444190"/>
                    <a:ext cx="2052613" cy="2052613"/>
                  </a:xfrm>
                  <a:prstGeom prst="ellipse">
                    <a:avLst/>
                  </a:prstGeom>
                  <a:noFill/>
                  <a:ln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Block Arc 21"/>
                  <p:cNvSpPr/>
                  <p:nvPr/>
                </p:nvSpPr>
                <p:spPr>
                  <a:xfrm>
                    <a:off x="3512122" y="2306441"/>
                    <a:ext cx="2328110" cy="2328110"/>
                  </a:xfrm>
                  <a:prstGeom prst="blockArc">
                    <a:avLst>
                      <a:gd name="adj1" fmla="val 10800000"/>
                      <a:gd name="adj2" fmla="val 13516246"/>
                      <a:gd name="adj3" fmla="val 5885"/>
                    </a:avLst>
                  </a:prstGeom>
                  <a:solidFill>
                    <a:srgbClr val="00B7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5" name="Block Arc 14"/>
              <p:cNvSpPr/>
              <p:nvPr/>
            </p:nvSpPr>
            <p:spPr>
              <a:xfrm rot="3396265">
                <a:off x="3514741" y="2309061"/>
                <a:ext cx="2328110" cy="2328110"/>
              </a:xfrm>
              <a:prstGeom prst="blockArc">
                <a:avLst>
                  <a:gd name="adj1" fmla="val 10800000"/>
                  <a:gd name="adj2" fmla="val 13516246"/>
                  <a:gd name="adj3" fmla="val 5885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" name="Block Arc 15"/>
              <p:cNvSpPr/>
              <p:nvPr/>
            </p:nvSpPr>
            <p:spPr>
              <a:xfrm rot="8846520">
                <a:off x="3512122" y="2306441"/>
                <a:ext cx="2328110" cy="2328110"/>
              </a:xfrm>
              <a:prstGeom prst="blockArc">
                <a:avLst>
                  <a:gd name="adj1" fmla="val 10800000"/>
                  <a:gd name="adj2" fmla="val 13516246"/>
                  <a:gd name="adj3" fmla="val 5885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>
              <a:xfrm rot="14237029">
                <a:off x="3502711" y="2313071"/>
                <a:ext cx="2328110" cy="2328110"/>
              </a:xfrm>
              <a:prstGeom prst="blockArc">
                <a:avLst>
                  <a:gd name="adj1" fmla="val 10800000"/>
                  <a:gd name="adj2" fmla="val 13516246"/>
                  <a:gd name="adj3" fmla="val 5885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13" name="speed"/>
            <p:cNvSpPr txBox="1">
              <a:spLocks noChangeArrowheads="1"/>
            </p:cNvSpPr>
            <p:nvPr/>
          </p:nvSpPr>
          <p:spPr bwMode="auto">
            <a:xfrm>
              <a:off x="1602161" y="2726308"/>
              <a:ext cx="470495" cy="65984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Value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4000" b="0" i="0" u="none" strike="noStrike" kern="1200" cap="none" spc="0" normalizeH="0" baseline="0" noProof="0">
                  <a:ln>
                    <a:noFill/>
                  </a:ln>
                  <a:solidFill>
                    <a:srgbClr val="FEB11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96141" y="2181225"/>
            <a:ext cx="1791204" cy="1791202"/>
            <a:chOff x="3843426" y="2341165"/>
            <a:chExt cx="1471323" cy="1471322"/>
          </a:xfrm>
        </p:grpSpPr>
        <p:grpSp>
          <p:nvGrpSpPr>
            <p:cNvPr id="24" name="Group 23"/>
            <p:cNvGrpSpPr/>
            <p:nvPr/>
          </p:nvGrpSpPr>
          <p:grpSpPr>
            <a:xfrm>
              <a:off x="3843426" y="2341165"/>
              <a:ext cx="1471323" cy="1471322"/>
              <a:chOff x="3442714" y="2237032"/>
              <a:chExt cx="2466928" cy="246692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442714" y="2237032"/>
                <a:ext cx="2466928" cy="2466925"/>
                <a:chOff x="3442714" y="2237032"/>
                <a:chExt cx="2466928" cy="2466925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3442714" y="2237032"/>
                  <a:ext cx="2466928" cy="2466925"/>
                </a:xfrm>
                <a:prstGeom prst="ellipse">
                  <a:avLst/>
                </a:prstGeom>
                <a:noFill/>
                <a:ln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3512122" y="2306441"/>
                  <a:ext cx="2328110" cy="2328110"/>
                  <a:chOff x="3512122" y="2306441"/>
                  <a:chExt cx="2328110" cy="2328110"/>
                </a:xfrm>
              </p:grpSpPr>
              <p:sp>
                <p:nvSpPr>
                  <p:cNvPr id="32" name="Donut 31"/>
                  <p:cNvSpPr/>
                  <p:nvPr/>
                </p:nvSpPr>
                <p:spPr>
                  <a:xfrm>
                    <a:off x="3514722" y="2309042"/>
                    <a:ext cx="2322911" cy="2322911"/>
                  </a:xfrm>
                  <a:prstGeom prst="donut">
                    <a:avLst>
                      <a:gd name="adj" fmla="val 6190"/>
                    </a:avLst>
                  </a:prstGeom>
                  <a:solidFill>
                    <a:srgbClr val="00B7EE">
                      <a:alpha val="3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3649871" y="2444190"/>
                    <a:ext cx="2052613" cy="2052613"/>
                  </a:xfrm>
                  <a:prstGeom prst="ellipse">
                    <a:avLst/>
                  </a:prstGeom>
                  <a:noFill/>
                  <a:ln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Block Arc 33"/>
                  <p:cNvSpPr/>
                  <p:nvPr/>
                </p:nvSpPr>
                <p:spPr>
                  <a:xfrm>
                    <a:off x="3512122" y="2306441"/>
                    <a:ext cx="2328110" cy="2328110"/>
                  </a:xfrm>
                  <a:prstGeom prst="blockArc">
                    <a:avLst>
                      <a:gd name="adj1" fmla="val 10800000"/>
                      <a:gd name="adj2" fmla="val 13516246"/>
                      <a:gd name="adj3" fmla="val 5885"/>
                    </a:avLst>
                  </a:prstGeom>
                  <a:solidFill>
                    <a:srgbClr val="00B7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7" name="Block Arc 26"/>
              <p:cNvSpPr/>
              <p:nvPr/>
            </p:nvSpPr>
            <p:spPr>
              <a:xfrm rot="3396265">
                <a:off x="3514741" y="2309061"/>
                <a:ext cx="2328110" cy="2328110"/>
              </a:xfrm>
              <a:prstGeom prst="blockArc">
                <a:avLst>
                  <a:gd name="adj1" fmla="val 10800000"/>
                  <a:gd name="adj2" fmla="val 13516246"/>
                  <a:gd name="adj3" fmla="val 5885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8" name="Block Arc 27"/>
              <p:cNvSpPr/>
              <p:nvPr/>
            </p:nvSpPr>
            <p:spPr>
              <a:xfrm rot="8846520">
                <a:off x="3512122" y="2306441"/>
                <a:ext cx="2328110" cy="2328110"/>
              </a:xfrm>
              <a:prstGeom prst="blockArc">
                <a:avLst>
                  <a:gd name="adj1" fmla="val 10800000"/>
                  <a:gd name="adj2" fmla="val 13516246"/>
                  <a:gd name="adj3" fmla="val 5885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9" name="Block Arc 28"/>
              <p:cNvSpPr/>
              <p:nvPr/>
            </p:nvSpPr>
            <p:spPr>
              <a:xfrm rot="14237029">
                <a:off x="3502711" y="2313071"/>
                <a:ext cx="2328110" cy="2328110"/>
              </a:xfrm>
              <a:prstGeom prst="blockArc">
                <a:avLst>
                  <a:gd name="adj1" fmla="val 10800000"/>
                  <a:gd name="adj2" fmla="val 13516246"/>
                  <a:gd name="adj3" fmla="val 5885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4344735" y="2726308"/>
              <a:ext cx="470495" cy="65984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Value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4000" b="0" i="0" u="none" strike="noStrike" kern="1200" cap="none" spc="0" normalizeH="0" baseline="0" noProof="0">
                  <a:ln>
                    <a:noFill/>
                  </a:ln>
                  <a:solidFill>
                    <a:srgbClr val="FEB11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6502" y="2181225"/>
            <a:ext cx="1791202" cy="1791202"/>
            <a:chOff x="6562479" y="2341165"/>
            <a:chExt cx="1471322" cy="1471322"/>
          </a:xfrm>
        </p:grpSpPr>
        <p:grpSp>
          <p:nvGrpSpPr>
            <p:cNvPr id="36" name="Group 35"/>
            <p:cNvGrpSpPr/>
            <p:nvPr/>
          </p:nvGrpSpPr>
          <p:grpSpPr>
            <a:xfrm>
              <a:off x="6562479" y="2341165"/>
              <a:ext cx="1471322" cy="1471322"/>
              <a:chOff x="3442714" y="2237033"/>
              <a:chExt cx="2466926" cy="246692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442714" y="2237033"/>
                <a:ext cx="2466926" cy="2466926"/>
                <a:chOff x="3442714" y="2237033"/>
                <a:chExt cx="2466926" cy="2466926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3442714" y="2237033"/>
                  <a:ext cx="2466926" cy="2466926"/>
                </a:xfrm>
                <a:prstGeom prst="ellipse">
                  <a:avLst/>
                </a:prstGeom>
                <a:noFill/>
                <a:ln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3512122" y="2306441"/>
                  <a:ext cx="2328110" cy="2328110"/>
                  <a:chOff x="3512122" y="2306441"/>
                  <a:chExt cx="2328110" cy="2328110"/>
                </a:xfrm>
              </p:grpSpPr>
              <p:sp>
                <p:nvSpPr>
                  <p:cNvPr id="44" name="Donut 43"/>
                  <p:cNvSpPr/>
                  <p:nvPr/>
                </p:nvSpPr>
                <p:spPr>
                  <a:xfrm>
                    <a:off x="3514722" y="2309041"/>
                    <a:ext cx="2322910" cy="2322910"/>
                  </a:xfrm>
                  <a:prstGeom prst="donut">
                    <a:avLst>
                      <a:gd name="adj" fmla="val 6190"/>
                    </a:avLst>
                  </a:prstGeom>
                  <a:solidFill>
                    <a:srgbClr val="00B7EE">
                      <a:alpha val="3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3649871" y="2444190"/>
                    <a:ext cx="2052613" cy="2052613"/>
                  </a:xfrm>
                  <a:prstGeom prst="ellipse">
                    <a:avLst/>
                  </a:prstGeom>
                  <a:noFill/>
                  <a:ln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Block Arc 45"/>
                  <p:cNvSpPr/>
                  <p:nvPr/>
                </p:nvSpPr>
                <p:spPr>
                  <a:xfrm>
                    <a:off x="3512122" y="2306441"/>
                    <a:ext cx="2328110" cy="2328110"/>
                  </a:xfrm>
                  <a:prstGeom prst="blockArc">
                    <a:avLst>
                      <a:gd name="adj1" fmla="val 10800000"/>
                      <a:gd name="adj2" fmla="val 13516246"/>
                      <a:gd name="adj3" fmla="val 5885"/>
                    </a:avLst>
                  </a:prstGeom>
                  <a:solidFill>
                    <a:srgbClr val="00B7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9" name="Block Arc 38"/>
              <p:cNvSpPr/>
              <p:nvPr/>
            </p:nvSpPr>
            <p:spPr>
              <a:xfrm rot="3396265">
                <a:off x="3514741" y="2309061"/>
                <a:ext cx="2328110" cy="2328110"/>
              </a:xfrm>
              <a:prstGeom prst="blockArc">
                <a:avLst>
                  <a:gd name="adj1" fmla="val 10800000"/>
                  <a:gd name="adj2" fmla="val 13516246"/>
                  <a:gd name="adj3" fmla="val 5885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0" name="Block Arc 39"/>
              <p:cNvSpPr/>
              <p:nvPr/>
            </p:nvSpPr>
            <p:spPr>
              <a:xfrm rot="8846520">
                <a:off x="3512122" y="2306441"/>
                <a:ext cx="2328110" cy="2328110"/>
              </a:xfrm>
              <a:prstGeom prst="blockArc">
                <a:avLst>
                  <a:gd name="adj1" fmla="val 10800000"/>
                  <a:gd name="adj2" fmla="val 13516246"/>
                  <a:gd name="adj3" fmla="val 5885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1" name="Block Arc 40"/>
              <p:cNvSpPr/>
              <p:nvPr/>
            </p:nvSpPr>
            <p:spPr>
              <a:xfrm rot="14237029">
                <a:off x="3502711" y="2313071"/>
                <a:ext cx="2328110" cy="2328110"/>
              </a:xfrm>
              <a:prstGeom prst="blockArc">
                <a:avLst>
                  <a:gd name="adj1" fmla="val 10800000"/>
                  <a:gd name="adj2" fmla="val 13516246"/>
                  <a:gd name="adj3" fmla="val 5885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37" name="speed"/>
            <p:cNvSpPr txBox="1">
              <a:spLocks noChangeArrowheads="1"/>
            </p:cNvSpPr>
            <p:nvPr/>
          </p:nvSpPr>
          <p:spPr bwMode="auto">
            <a:xfrm>
              <a:off x="7063659" y="2726308"/>
              <a:ext cx="470495" cy="65984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Value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4000" b="0" i="0" u="none" strike="noStrike" kern="1200" cap="none" spc="0" normalizeH="0" baseline="0" noProof="0">
                  <a:ln>
                    <a:noFill/>
                  </a:ln>
                  <a:solidFill>
                    <a:srgbClr val="FEB11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75834" y="4274119"/>
            <a:ext cx="2031818" cy="1078310"/>
            <a:chOff x="5055111" y="4274119"/>
            <a:chExt cx="2031818" cy="1078310"/>
          </a:xfrm>
        </p:grpSpPr>
        <p:sp>
          <p:nvSpPr>
            <p:cNvPr id="47" name="speed"/>
            <p:cNvSpPr txBox="1">
              <a:spLocks noChangeArrowheads="1"/>
            </p:cNvSpPr>
            <p:nvPr/>
          </p:nvSpPr>
          <p:spPr bwMode="auto">
            <a:xfrm>
              <a:off x="5532411" y="4274119"/>
              <a:ext cx="1077218" cy="5170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latinLnBrk="0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prstClr val="white"/>
                  </a:solidFill>
                  <a:cs typeface="+mn-ea"/>
                  <a:sym typeface="+mn-lt"/>
                </a:rPr>
                <a:t>点击添加标题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n</a:t>
              </a: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5055111" y="4613765"/>
              <a:ext cx="2031818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templates based on new visual trend that’s fresh, relevant and always on the cutting edge.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26194" y="4274119"/>
            <a:ext cx="2031818" cy="1262976"/>
            <a:chOff x="7838771" y="4274119"/>
            <a:chExt cx="2031818" cy="1262976"/>
          </a:xfrm>
        </p:grpSpPr>
        <p:sp>
          <p:nvSpPr>
            <p:cNvPr id="49" name="speed"/>
            <p:cNvSpPr txBox="1">
              <a:spLocks noChangeArrowheads="1"/>
            </p:cNvSpPr>
            <p:nvPr/>
          </p:nvSpPr>
          <p:spPr bwMode="auto">
            <a:xfrm>
              <a:off x="8316071" y="4274119"/>
              <a:ext cx="1077218" cy="2585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latinLnBrk="0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prstClr val="white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7838771" y="4613765"/>
              <a:ext cx="2031818" cy="9233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 based on new visual trend that’s fresh, relevant and always on the cutting edge.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" name="speed"/>
          <p:cNvSpPr txBox="1">
            <a:spLocks noChangeArrowheads="1"/>
          </p:cNvSpPr>
          <p:nvPr/>
        </p:nvSpPr>
        <p:spPr bwMode="auto">
          <a:xfrm>
            <a:off x="2216042" y="2297327"/>
            <a:ext cx="123110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1600" b="1">
                <a:solidFill>
                  <a:srgbClr val="00B7EE"/>
                </a:solidFill>
                <a:cs typeface="+mn-ea"/>
                <a:sym typeface="+mn-lt"/>
              </a:rPr>
              <a:t>点击添加标题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rgbClr val="00B7E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33121" y="3509131"/>
          <a:ext cx="3646812" cy="248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686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latin typeface="+mn-lt"/>
                          <a:ea typeface="+mn-ea"/>
                          <a:cs typeface="+mn-ea"/>
                          <a:sym typeface="+mn-lt"/>
                        </a:rPr>
                        <a:t>Number</a:t>
                      </a:r>
                      <a:endParaRPr lang="ko-KR" altLang="en-US"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 Title</a:t>
                      </a:r>
                      <a:endParaRPr lang="ko-KR" altLang="en-US"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 Title</a:t>
                      </a:r>
                      <a:endParaRPr lang="ko-KR" altLang="en-US"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10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Vusual</a:t>
                      </a:r>
                      <a:r>
                        <a:rPr lang="en-US" altLang="ko-KR" sz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Trend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</a:t>
                      </a:r>
                      <a:r>
                        <a:rPr lang="en-US" altLang="ko-KR" sz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01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 02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</a:t>
                      </a:r>
                      <a:r>
                        <a:rPr lang="en-US" altLang="ko-KR" sz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03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 04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 05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Total</a:t>
                      </a:r>
                      <a:r>
                        <a:rPr lang="en-US" altLang="ko-KR" sz="1200" b="1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Value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09006" y="3509131"/>
          <a:ext cx="3646812" cy="248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686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latin typeface="+mn-lt"/>
                          <a:ea typeface="+mn-ea"/>
                          <a:cs typeface="+mn-ea"/>
                          <a:sym typeface="+mn-lt"/>
                        </a:rPr>
                        <a:t>Number</a:t>
                      </a:r>
                      <a:endParaRPr lang="ko-KR" altLang="en-US"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 Title</a:t>
                      </a:r>
                      <a:endParaRPr lang="ko-KR" altLang="en-US"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 Title</a:t>
                      </a:r>
                      <a:endParaRPr lang="ko-KR" altLang="en-US"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10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Vusual</a:t>
                      </a:r>
                      <a:r>
                        <a:rPr lang="en-US" altLang="ko-KR" sz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Trend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</a:t>
                      </a:r>
                      <a:r>
                        <a:rPr lang="en-US" altLang="ko-KR" sz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01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 02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</a:t>
                      </a:r>
                      <a:r>
                        <a:rPr lang="en-US" altLang="ko-KR" sz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03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 04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 05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Total</a:t>
                      </a:r>
                      <a:r>
                        <a:rPr lang="en-US" altLang="ko-KR" sz="1200" b="1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Value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Text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26378" y="2578096"/>
            <a:ext cx="36292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Powerpoint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offers word processing, outlining, drawing, graphing, and presentation management tools- all designed to be easy to use and learn</a:t>
            </a:r>
          </a:p>
        </p:txBody>
      </p:sp>
      <p:sp>
        <p:nvSpPr>
          <p:cNvPr id="9" name="speed"/>
          <p:cNvSpPr txBox="1">
            <a:spLocks noChangeArrowheads="1"/>
          </p:cNvSpPr>
          <p:nvPr/>
        </p:nvSpPr>
        <p:spPr bwMode="auto">
          <a:xfrm>
            <a:off x="6659534" y="2297327"/>
            <a:ext cx="123110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1600" b="1">
                <a:solidFill>
                  <a:srgbClr val="00B7EE"/>
                </a:solidFill>
                <a:cs typeface="+mn-ea"/>
                <a:sym typeface="+mn-lt"/>
              </a:rPr>
              <a:t>点击添加标题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rgbClr val="00B7E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987" y="2578096"/>
            <a:ext cx="36292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13" name="Isosceles Triangle 12"/>
          <p:cNvSpPr/>
          <p:nvPr/>
        </p:nvSpPr>
        <p:spPr>
          <a:xfrm rot="5400000">
            <a:off x="6474572" y="2357586"/>
            <a:ext cx="108000" cy="101081"/>
          </a:xfrm>
          <a:prstGeom prst="triangle">
            <a:avLst/>
          </a:prstGeom>
          <a:noFill/>
          <a:ln>
            <a:solidFill>
              <a:srgbClr val="00B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2035192" y="2357586"/>
            <a:ext cx="108000" cy="101081"/>
          </a:xfrm>
          <a:prstGeom prst="triangle">
            <a:avLst/>
          </a:prstGeom>
          <a:noFill/>
          <a:ln>
            <a:solidFill>
              <a:srgbClr val="00B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Contents Title</a:t>
            </a:r>
            <a:br>
              <a:rPr lang="en-US" altLang="ko-KR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01.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02.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Contents subtitle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Contents subtitle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Contents subtitle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Contents subtitle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" name="TextBox 389"/>
          <p:cNvSpPr txBox="1"/>
          <p:nvPr/>
        </p:nvSpPr>
        <p:spPr>
          <a:xfrm>
            <a:off x="6386096" y="2197734"/>
            <a:ext cx="1723549" cy="400110"/>
          </a:xfrm>
          <a:prstGeom prst="rect">
            <a:avLst/>
          </a:prstGeom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9BD45"/>
              </a:buClr>
              <a:buSzPct val="150000"/>
              <a:defRPr/>
            </a:pPr>
            <a:r>
              <a:rPr lang="zh-CN" altLang="en-US" sz="2000">
                <a:solidFill>
                  <a:prstClr val="white"/>
                </a:solidFill>
                <a:cs typeface="+mn-ea"/>
                <a:sym typeface="+mn-lt"/>
              </a:rPr>
              <a:t>点击添加标题</a:t>
            </a:r>
            <a:endParaRPr kumimoji="0" lang="en-US" altLang="ko-K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86096" y="2645425"/>
            <a:ext cx="3962400" cy="7039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>
              <a:lnSpc>
                <a:spcPct val="110000"/>
              </a:lnSpc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Powerpoint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offers word processing, outlining, drawing, graphing, and presentation management tools- all designed to be easy to use and learn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16101" y="2075483"/>
            <a:ext cx="4042352" cy="3892932"/>
            <a:chOff x="387914" y="1980263"/>
            <a:chExt cx="4184086" cy="4029427"/>
          </a:xfrm>
        </p:grpSpPr>
        <p:grpSp>
          <p:nvGrpSpPr>
            <p:cNvPr id="8" name="Group 5"/>
            <p:cNvGrpSpPr/>
            <p:nvPr/>
          </p:nvGrpSpPr>
          <p:grpSpPr>
            <a:xfrm>
              <a:off x="395170" y="1980263"/>
              <a:ext cx="4176011" cy="4020475"/>
              <a:chOff x="823636" y="1700214"/>
              <a:chExt cx="4480583" cy="4313706"/>
            </a:xfrm>
            <a:noFill/>
          </p:grpSpPr>
          <p:grpSp>
            <p:nvGrpSpPr>
              <p:cNvPr id="25" name="그룹 56"/>
              <p:cNvGrpSpPr/>
              <p:nvPr/>
            </p:nvGrpSpPr>
            <p:grpSpPr>
              <a:xfrm>
                <a:off x="1486084" y="1700214"/>
                <a:ext cx="3818135" cy="4153663"/>
                <a:chOff x="4872012" y="0"/>
                <a:chExt cx="6696051" cy="6858531"/>
              </a:xfrm>
              <a:grpFill/>
              <a:effectLst/>
            </p:grpSpPr>
            <p:grpSp>
              <p:nvGrpSpPr>
                <p:cNvPr id="27" name="Group 205"/>
                <p:cNvGrpSpPr/>
                <p:nvPr/>
              </p:nvGrpSpPr>
              <p:grpSpPr bwMode="auto">
                <a:xfrm>
                  <a:off x="4872012" y="34928"/>
                  <a:ext cx="4743426" cy="6709296"/>
                  <a:chOff x="3069" y="22"/>
                  <a:chExt cx="2988" cy="4226"/>
                </a:xfrm>
                <a:grpFill/>
              </p:grpSpPr>
              <p:sp>
                <p:nvSpPr>
                  <p:cNvPr id="189" name="Freeform 5"/>
                  <p:cNvSpPr/>
                  <p:nvPr/>
                </p:nvSpPr>
                <p:spPr bwMode="auto">
                  <a:xfrm>
                    <a:off x="3187" y="349"/>
                    <a:ext cx="503" cy="422"/>
                  </a:xfrm>
                  <a:custGeom>
                    <a:avLst/>
                    <a:gdLst>
                      <a:gd name="T0" fmla="*/ 81 w 503"/>
                      <a:gd name="T1" fmla="*/ 151 h 422"/>
                      <a:gd name="T2" fmla="*/ 108 w 503"/>
                      <a:gd name="T3" fmla="*/ 136 h 422"/>
                      <a:gd name="T4" fmla="*/ 99 w 503"/>
                      <a:gd name="T5" fmla="*/ 109 h 422"/>
                      <a:gd name="T6" fmla="*/ 72 w 503"/>
                      <a:gd name="T7" fmla="*/ 85 h 422"/>
                      <a:gd name="T8" fmla="*/ 5 w 503"/>
                      <a:gd name="T9" fmla="*/ 56 h 422"/>
                      <a:gd name="T10" fmla="*/ 28 w 503"/>
                      <a:gd name="T11" fmla="*/ 72 h 422"/>
                      <a:gd name="T12" fmla="*/ 41 w 503"/>
                      <a:gd name="T13" fmla="*/ 66 h 422"/>
                      <a:gd name="T14" fmla="*/ 71 w 503"/>
                      <a:gd name="T15" fmla="*/ 52 h 422"/>
                      <a:gd name="T16" fmla="*/ 56 w 503"/>
                      <a:gd name="T17" fmla="*/ 41 h 422"/>
                      <a:gd name="T18" fmla="*/ 69 w 503"/>
                      <a:gd name="T19" fmla="*/ 35 h 422"/>
                      <a:gd name="T20" fmla="*/ 84 w 503"/>
                      <a:gd name="T21" fmla="*/ 13 h 422"/>
                      <a:gd name="T22" fmla="*/ 121 w 503"/>
                      <a:gd name="T23" fmla="*/ 64 h 422"/>
                      <a:gd name="T24" fmla="*/ 117 w 503"/>
                      <a:gd name="T25" fmla="*/ 26 h 422"/>
                      <a:gd name="T26" fmla="*/ 122 w 503"/>
                      <a:gd name="T27" fmla="*/ 4 h 422"/>
                      <a:gd name="T28" fmla="*/ 150 w 503"/>
                      <a:gd name="T29" fmla="*/ 41 h 422"/>
                      <a:gd name="T30" fmla="*/ 148 w 503"/>
                      <a:gd name="T31" fmla="*/ 103 h 422"/>
                      <a:gd name="T32" fmla="*/ 135 w 503"/>
                      <a:gd name="T33" fmla="*/ 141 h 422"/>
                      <a:gd name="T34" fmla="*/ 155 w 503"/>
                      <a:gd name="T35" fmla="*/ 152 h 422"/>
                      <a:gd name="T36" fmla="*/ 176 w 503"/>
                      <a:gd name="T37" fmla="*/ 126 h 422"/>
                      <a:gd name="T38" fmla="*/ 200 w 503"/>
                      <a:gd name="T39" fmla="*/ 141 h 422"/>
                      <a:gd name="T40" fmla="*/ 220 w 503"/>
                      <a:gd name="T41" fmla="*/ 99 h 422"/>
                      <a:gd name="T42" fmla="*/ 236 w 503"/>
                      <a:gd name="T43" fmla="*/ 131 h 422"/>
                      <a:gd name="T44" fmla="*/ 246 w 503"/>
                      <a:gd name="T45" fmla="*/ 146 h 422"/>
                      <a:gd name="T46" fmla="*/ 264 w 503"/>
                      <a:gd name="T47" fmla="*/ 107 h 422"/>
                      <a:gd name="T48" fmla="*/ 292 w 503"/>
                      <a:gd name="T49" fmla="*/ 107 h 422"/>
                      <a:gd name="T50" fmla="*/ 306 w 503"/>
                      <a:gd name="T51" fmla="*/ 166 h 422"/>
                      <a:gd name="T52" fmla="*/ 314 w 503"/>
                      <a:gd name="T53" fmla="*/ 129 h 422"/>
                      <a:gd name="T54" fmla="*/ 333 w 503"/>
                      <a:gd name="T55" fmla="*/ 147 h 422"/>
                      <a:gd name="T56" fmla="*/ 366 w 503"/>
                      <a:gd name="T57" fmla="*/ 139 h 422"/>
                      <a:gd name="T58" fmla="*/ 408 w 503"/>
                      <a:gd name="T59" fmla="*/ 146 h 422"/>
                      <a:gd name="T60" fmla="*/ 436 w 503"/>
                      <a:gd name="T61" fmla="*/ 109 h 422"/>
                      <a:gd name="T62" fmla="*/ 440 w 503"/>
                      <a:gd name="T63" fmla="*/ 137 h 422"/>
                      <a:gd name="T64" fmla="*/ 464 w 503"/>
                      <a:gd name="T65" fmla="*/ 161 h 422"/>
                      <a:gd name="T66" fmla="*/ 459 w 503"/>
                      <a:gd name="T67" fmla="*/ 174 h 422"/>
                      <a:gd name="T68" fmla="*/ 474 w 503"/>
                      <a:gd name="T69" fmla="*/ 194 h 422"/>
                      <a:gd name="T70" fmla="*/ 464 w 503"/>
                      <a:gd name="T71" fmla="*/ 231 h 422"/>
                      <a:gd name="T72" fmla="*/ 482 w 503"/>
                      <a:gd name="T73" fmla="*/ 260 h 422"/>
                      <a:gd name="T74" fmla="*/ 491 w 503"/>
                      <a:gd name="T75" fmla="*/ 294 h 422"/>
                      <a:gd name="T76" fmla="*/ 486 w 503"/>
                      <a:gd name="T77" fmla="*/ 332 h 422"/>
                      <a:gd name="T78" fmla="*/ 455 w 503"/>
                      <a:gd name="T79" fmla="*/ 353 h 422"/>
                      <a:gd name="T80" fmla="*/ 424 w 503"/>
                      <a:gd name="T81" fmla="*/ 370 h 422"/>
                      <a:gd name="T82" fmla="*/ 378 w 503"/>
                      <a:gd name="T83" fmla="*/ 380 h 422"/>
                      <a:gd name="T84" fmla="*/ 329 w 503"/>
                      <a:gd name="T85" fmla="*/ 389 h 422"/>
                      <a:gd name="T86" fmla="*/ 276 w 503"/>
                      <a:gd name="T87" fmla="*/ 404 h 422"/>
                      <a:gd name="T88" fmla="*/ 219 w 503"/>
                      <a:gd name="T89" fmla="*/ 411 h 422"/>
                      <a:gd name="T90" fmla="*/ 148 w 503"/>
                      <a:gd name="T91" fmla="*/ 412 h 422"/>
                      <a:gd name="T92" fmla="*/ 108 w 503"/>
                      <a:gd name="T93" fmla="*/ 369 h 422"/>
                      <a:gd name="T94" fmla="*/ 102 w 503"/>
                      <a:gd name="T95" fmla="*/ 338 h 422"/>
                      <a:gd name="T96" fmla="*/ 73 w 503"/>
                      <a:gd name="T97" fmla="*/ 312 h 422"/>
                      <a:gd name="T98" fmla="*/ 21 w 503"/>
                      <a:gd name="T99" fmla="*/ 293 h 422"/>
                      <a:gd name="T100" fmla="*/ 10 w 503"/>
                      <a:gd name="T101" fmla="*/ 266 h 422"/>
                      <a:gd name="T102" fmla="*/ 50 w 503"/>
                      <a:gd name="T103" fmla="*/ 287 h 422"/>
                      <a:gd name="T104" fmla="*/ 71 w 503"/>
                      <a:gd name="T105" fmla="*/ 257 h 422"/>
                      <a:gd name="T106" fmla="*/ 52 w 503"/>
                      <a:gd name="T107" fmla="*/ 241 h 422"/>
                      <a:gd name="T108" fmla="*/ 87 w 503"/>
                      <a:gd name="T109" fmla="*/ 229 h 422"/>
                      <a:gd name="T110" fmla="*/ 62 w 503"/>
                      <a:gd name="T111" fmla="*/ 215 h 422"/>
                      <a:gd name="T112" fmla="*/ 28 w 503"/>
                      <a:gd name="T113" fmla="*/ 168 h 422"/>
                      <a:gd name="T114" fmla="*/ 25 w 503"/>
                      <a:gd name="T115" fmla="*/ 157 h 422"/>
                      <a:gd name="T116" fmla="*/ 81 w 503"/>
                      <a:gd name="T117" fmla="*/ 171 h 422"/>
                      <a:gd name="T118" fmla="*/ 108 w 503"/>
                      <a:gd name="T119" fmla="*/ 153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03" h="422">
                        <a:moveTo>
                          <a:pt x="108" y="153"/>
                        </a:moveTo>
                        <a:lnTo>
                          <a:pt x="108" y="153"/>
                        </a:lnTo>
                        <a:lnTo>
                          <a:pt x="100" y="151"/>
                        </a:lnTo>
                        <a:lnTo>
                          <a:pt x="94" y="151"/>
                        </a:lnTo>
                        <a:lnTo>
                          <a:pt x="92" y="151"/>
                        </a:lnTo>
                        <a:lnTo>
                          <a:pt x="91" y="152"/>
                        </a:lnTo>
                        <a:lnTo>
                          <a:pt x="91" y="152"/>
                        </a:lnTo>
                        <a:lnTo>
                          <a:pt x="88" y="155"/>
                        </a:lnTo>
                        <a:lnTo>
                          <a:pt x="85" y="155"/>
                        </a:lnTo>
                        <a:lnTo>
                          <a:pt x="83" y="154"/>
                        </a:lnTo>
                        <a:lnTo>
                          <a:pt x="81" y="151"/>
                        </a:lnTo>
                        <a:lnTo>
                          <a:pt x="81" y="151"/>
                        </a:lnTo>
                        <a:lnTo>
                          <a:pt x="78" y="146"/>
                        </a:lnTo>
                        <a:lnTo>
                          <a:pt x="74" y="142"/>
                        </a:lnTo>
                        <a:lnTo>
                          <a:pt x="74" y="140"/>
                        </a:lnTo>
                        <a:lnTo>
                          <a:pt x="74" y="140"/>
                        </a:lnTo>
                        <a:lnTo>
                          <a:pt x="77" y="139"/>
                        </a:lnTo>
                        <a:lnTo>
                          <a:pt x="80" y="139"/>
                        </a:lnTo>
                        <a:lnTo>
                          <a:pt x="80" y="139"/>
                        </a:lnTo>
                        <a:lnTo>
                          <a:pt x="90" y="139"/>
                        </a:lnTo>
                        <a:lnTo>
                          <a:pt x="100" y="138"/>
                        </a:lnTo>
                        <a:lnTo>
                          <a:pt x="108" y="136"/>
                        </a:lnTo>
                        <a:lnTo>
                          <a:pt x="110" y="135"/>
                        </a:lnTo>
                        <a:lnTo>
                          <a:pt x="111" y="133"/>
                        </a:lnTo>
                        <a:lnTo>
                          <a:pt x="111" y="133"/>
                        </a:lnTo>
                        <a:lnTo>
                          <a:pt x="113" y="120"/>
                        </a:lnTo>
                        <a:lnTo>
                          <a:pt x="112" y="117"/>
                        </a:lnTo>
                        <a:lnTo>
                          <a:pt x="112" y="114"/>
                        </a:lnTo>
                        <a:lnTo>
                          <a:pt x="110" y="112"/>
                        </a:lnTo>
                        <a:lnTo>
                          <a:pt x="108" y="111"/>
                        </a:lnTo>
                        <a:lnTo>
                          <a:pt x="108" y="111"/>
                        </a:lnTo>
                        <a:lnTo>
                          <a:pt x="102" y="110"/>
                        </a:lnTo>
                        <a:lnTo>
                          <a:pt x="99" y="109"/>
                        </a:lnTo>
                        <a:lnTo>
                          <a:pt x="98" y="107"/>
                        </a:lnTo>
                        <a:lnTo>
                          <a:pt x="98" y="104"/>
                        </a:lnTo>
                        <a:lnTo>
                          <a:pt x="98" y="104"/>
                        </a:lnTo>
                        <a:lnTo>
                          <a:pt x="98" y="100"/>
                        </a:lnTo>
                        <a:lnTo>
                          <a:pt x="98" y="98"/>
                        </a:lnTo>
                        <a:lnTo>
                          <a:pt x="97" y="97"/>
                        </a:lnTo>
                        <a:lnTo>
                          <a:pt x="91" y="94"/>
                        </a:lnTo>
                        <a:lnTo>
                          <a:pt x="91" y="94"/>
                        </a:lnTo>
                        <a:lnTo>
                          <a:pt x="83" y="91"/>
                        </a:lnTo>
                        <a:lnTo>
                          <a:pt x="79" y="88"/>
                        </a:lnTo>
                        <a:lnTo>
                          <a:pt x="72" y="85"/>
                        </a:lnTo>
                        <a:lnTo>
                          <a:pt x="60" y="84"/>
                        </a:lnTo>
                        <a:lnTo>
                          <a:pt x="60" y="84"/>
                        </a:lnTo>
                        <a:lnTo>
                          <a:pt x="41" y="85"/>
                        </a:lnTo>
                        <a:lnTo>
                          <a:pt x="37" y="84"/>
                        </a:lnTo>
                        <a:lnTo>
                          <a:pt x="29" y="81"/>
                        </a:lnTo>
                        <a:lnTo>
                          <a:pt x="29" y="81"/>
                        </a:lnTo>
                        <a:lnTo>
                          <a:pt x="25" y="79"/>
                        </a:lnTo>
                        <a:lnTo>
                          <a:pt x="21" y="76"/>
                        </a:lnTo>
                        <a:lnTo>
                          <a:pt x="13" y="68"/>
                        </a:lnTo>
                        <a:lnTo>
                          <a:pt x="8" y="61"/>
                        </a:lnTo>
                        <a:lnTo>
                          <a:pt x="5" y="56"/>
                        </a:lnTo>
                        <a:lnTo>
                          <a:pt x="5" y="56"/>
                        </a:lnTo>
                        <a:lnTo>
                          <a:pt x="5" y="54"/>
                        </a:lnTo>
                        <a:lnTo>
                          <a:pt x="6" y="53"/>
                        </a:lnTo>
                        <a:lnTo>
                          <a:pt x="8" y="52"/>
                        </a:lnTo>
                        <a:lnTo>
                          <a:pt x="10" y="52"/>
                        </a:lnTo>
                        <a:lnTo>
                          <a:pt x="12" y="53"/>
                        </a:lnTo>
                        <a:lnTo>
                          <a:pt x="15" y="54"/>
                        </a:lnTo>
                        <a:lnTo>
                          <a:pt x="17" y="56"/>
                        </a:lnTo>
                        <a:lnTo>
                          <a:pt x="20" y="58"/>
                        </a:lnTo>
                        <a:lnTo>
                          <a:pt x="20" y="58"/>
                        </a:lnTo>
                        <a:lnTo>
                          <a:pt x="28" y="72"/>
                        </a:lnTo>
                        <a:lnTo>
                          <a:pt x="33" y="78"/>
                        </a:lnTo>
                        <a:lnTo>
                          <a:pt x="35" y="79"/>
                        </a:lnTo>
                        <a:lnTo>
                          <a:pt x="37" y="79"/>
                        </a:lnTo>
                        <a:lnTo>
                          <a:pt x="37" y="79"/>
                        </a:lnTo>
                        <a:lnTo>
                          <a:pt x="38" y="79"/>
                        </a:lnTo>
                        <a:lnTo>
                          <a:pt x="39" y="78"/>
                        </a:lnTo>
                        <a:lnTo>
                          <a:pt x="39" y="74"/>
                        </a:lnTo>
                        <a:lnTo>
                          <a:pt x="39" y="69"/>
                        </a:lnTo>
                        <a:lnTo>
                          <a:pt x="40" y="67"/>
                        </a:lnTo>
                        <a:lnTo>
                          <a:pt x="41" y="66"/>
                        </a:lnTo>
                        <a:lnTo>
                          <a:pt x="41" y="66"/>
                        </a:lnTo>
                        <a:lnTo>
                          <a:pt x="43" y="65"/>
                        </a:lnTo>
                        <a:lnTo>
                          <a:pt x="48" y="64"/>
                        </a:lnTo>
                        <a:lnTo>
                          <a:pt x="55" y="65"/>
                        </a:lnTo>
                        <a:lnTo>
                          <a:pt x="63" y="65"/>
                        </a:lnTo>
                        <a:lnTo>
                          <a:pt x="66" y="64"/>
                        </a:lnTo>
                        <a:lnTo>
                          <a:pt x="68" y="63"/>
                        </a:lnTo>
                        <a:lnTo>
                          <a:pt x="68" y="63"/>
                        </a:lnTo>
                        <a:lnTo>
                          <a:pt x="70" y="60"/>
                        </a:lnTo>
                        <a:lnTo>
                          <a:pt x="72" y="55"/>
                        </a:lnTo>
                        <a:lnTo>
                          <a:pt x="72" y="53"/>
                        </a:lnTo>
                        <a:lnTo>
                          <a:pt x="71" y="52"/>
                        </a:lnTo>
                        <a:lnTo>
                          <a:pt x="70" y="51"/>
                        </a:lnTo>
                        <a:lnTo>
                          <a:pt x="68" y="51"/>
                        </a:lnTo>
                        <a:lnTo>
                          <a:pt x="68" y="51"/>
                        </a:lnTo>
                        <a:lnTo>
                          <a:pt x="62" y="50"/>
                        </a:lnTo>
                        <a:lnTo>
                          <a:pt x="56" y="49"/>
                        </a:lnTo>
                        <a:lnTo>
                          <a:pt x="54" y="48"/>
                        </a:lnTo>
                        <a:lnTo>
                          <a:pt x="53" y="47"/>
                        </a:lnTo>
                        <a:lnTo>
                          <a:pt x="53" y="46"/>
                        </a:lnTo>
                        <a:lnTo>
                          <a:pt x="54" y="43"/>
                        </a:lnTo>
                        <a:lnTo>
                          <a:pt x="54" y="43"/>
                        </a:lnTo>
                        <a:lnTo>
                          <a:pt x="56" y="41"/>
                        </a:lnTo>
                        <a:lnTo>
                          <a:pt x="57" y="41"/>
                        </a:lnTo>
                        <a:lnTo>
                          <a:pt x="58" y="42"/>
                        </a:lnTo>
                        <a:lnTo>
                          <a:pt x="62" y="45"/>
                        </a:lnTo>
                        <a:lnTo>
                          <a:pt x="62" y="45"/>
                        </a:lnTo>
                        <a:lnTo>
                          <a:pt x="65" y="45"/>
                        </a:lnTo>
                        <a:lnTo>
                          <a:pt x="67" y="45"/>
                        </a:lnTo>
                        <a:lnTo>
                          <a:pt x="68" y="45"/>
                        </a:lnTo>
                        <a:lnTo>
                          <a:pt x="69" y="42"/>
                        </a:lnTo>
                        <a:lnTo>
                          <a:pt x="70" y="39"/>
                        </a:lnTo>
                        <a:lnTo>
                          <a:pt x="70" y="37"/>
                        </a:lnTo>
                        <a:lnTo>
                          <a:pt x="69" y="35"/>
                        </a:lnTo>
                        <a:lnTo>
                          <a:pt x="69" y="35"/>
                        </a:lnTo>
                        <a:lnTo>
                          <a:pt x="66" y="31"/>
                        </a:lnTo>
                        <a:lnTo>
                          <a:pt x="65" y="25"/>
                        </a:lnTo>
                        <a:lnTo>
                          <a:pt x="65" y="21"/>
                        </a:lnTo>
                        <a:lnTo>
                          <a:pt x="68" y="17"/>
                        </a:lnTo>
                        <a:lnTo>
                          <a:pt x="68" y="17"/>
                        </a:lnTo>
                        <a:lnTo>
                          <a:pt x="72" y="12"/>
                        </a:lnTo>
                        <a:lnTo>
                          <a:pt x="78" y="9"/>
                        </a:lnTo>
                        <a:lnTo>
                          <a:pt x="80" y="9"/>
                        </a:lnTo>
                        <a:lnTo>
                          <a:pt x="82" y="10"/>
                        </a:lnTo>
                        <a:lnTo>
                          <a:pt x="84" y="13"/>
                        </a:lnTo>
                        <a:lnTo>
                          <a:pt x="85" y="17"/>
                        </a:lnTo>
                        <a:lnTo>
                          <a:pt x="85" y="17"/>
                        </a:lnTo>
                        <a:lnTo>
                          <a:pt x="92" y="36"/>
                        </a:lnTo>
                        <a:lnTo>
                          <a:pt x="95" y="46"/>
                        </a:lnTo>
                        <a:lnTo>
                          <a:pt x="97" y="49"/>
                        </a:lnTo>
                        <a:lnTo>
                          <a:pt x="100" y="53"/>
                        </a:lnTo>
                        <a:lnTo>
                          <a:pt x="100" y="53"/>
                        </a:lnTo>
                        <a:lnTo>
                          <a:pt x="107" y="58"/>
                        </a:lnTo>
                        <a:lnTo>
                          <a:pt x="114" y="63"/>
                        </a:lnTo>
                        <a:lnTo>
                          <a:pt x="117" y="64"/>
                        </a:lnTo>
                        <a:lnTo>
                          <a:pt x="121" y="64"/>
                        </a:lnTo>
                        <a:lnTo>
                          <a:pt x="123" y="62"/>
                        </a:lnTo>
                        <a:lnTo>
                          <a:pt x="125" y="60"/>
                        </a:lnTo>
                        <a:lnTo>
                          <a:pt x="125" y="60"/>
                        </a:lnTo>
                        <a:lnTo>
                          <a:pt x="127" y="52"/>
                        </a:lnTo>
                        <a:lnTo>
                          <a:pt x="126" y="46"/>
                        </a:lnTo>
                        <a:lnTo>
                          <a:pt x="123" y="39"/>
                        </a:lnTo>
                        <a:lnTo>
                          <a:pt x="117" y="33"/>
                        </a:lnTo>
                        <a:lnTo>
                          <a:pt x="117" y="33"/>
                        </a:lnTo>
                        <a:lnTo>
                          <a:pt x="116" y="29"/>
                        </a:lnTo>
                        <a:lnTo>
                          <a:pt x="116" y="27"/>
                        </a:lnTo>
                        <a:lnTo>
                          <a:pt x="117" y="26"/>
                        </a:lnTo>
                        <a:lnTo>
                          <a:pt x="119" y="26"/>
                        </a:lnTo>
                        <a:lnTo>
                          <a:pt x="123" y="25"/>
                        </a:lnTo>
                        <a:lnTo>
                          <a:pt x="125" y="25"/>
                        </a:lnTo>
                        <a:lnTo>
                          <a:pt x="125" y="25"/>
                        </a:lnTo>
                        <a:lnTo>
                          <a:pt x="127" y="20"/>
                        </a:lnTo>
                        <a:lnTo>
                          <a:pt x="128" y="15"/>
                        </a:lnTo>
                        <a:lnTo>
                          <a:pt x="127" y="13"/>
                        </a:lnTo>
                        <a:lnTo>
                          <a:pt x="126" y="11"/>
                        </a:lnTo>
                        <a:lnTo>
                          <a:pt x="126" y="11"/>
                        </a:lnTo>
                        <a:lnTo>
                          <a:pt x="124" y="8"/>
                        </a:lnTo>
                        <a:lnTo>
                          <a:pt x="122" y="4"/>
                        </a:lnTo>
                        <a:lnTo>
                          <a:pt x="123" y="3"/>
                        </a:lnTo>
                        <a:lnTo>
                          <a:pt x="124" y="2"/>
                        </a:lnTo>
                        <a:lnTo>
                          <a:pt x="126" y="0"/>
                        </a:lnTo>
                        <a:lnTo>
                          <a:pt x="129" y="0"/>
                        </a:lnTo>
                        <a:lnTo>
                          <a:pt x="129" y="0"/>
                        </a:lnTo>
                        <a:lnTo>
                          <a:pt x="134" y="2"/>
                        </a:lnTo>
                        <a:lnTo>
                          <a:pt x="137" y="4"/>
                        </a:lnTo>
                        <a:lnTo>
                          <a:pt x="139" y="8"/>
                        </a:lnTo>
                        <a:lnTo>
                          <a:pt x="141" y="12"/>
                        </a:lnTo>
                        <a:lnTo>
                          <a:pt x="145" y="25"/>
                        </a:lnTo>
                        <a:lnTo>
                          <a:pt x="150" y="41"/>
                        </a:lnTo>
                        <a:lnTo>
                          <a:pt x="150" y="41"/>
                        </a:lnTo>
                        <a:lnTo>
                          <a:pt x="154" y="58"/>
                        </a:lnTo>
                        <a:lnTo>
                          <a:pt x="159" y="74"/>
                        </a:lnTo>
                        <a:lnTo>
                          <a:pt x="162" y="79"/>
                        </a:lnTo>
                        <a:lnTo>
                          <a:pt x="162" y="84"/>
                        </a:lnTo>
                        <a:lnTo>
                          <a:pt x="162" y="88"/>
                        </a:lnTo>
                        <a:lnTo>
                          <a:pt x="159" y="91"/>
                        </a:lnTo>
                        <a:lnTo>
                          <a:pt x="159" y="91"/>
                        </a:lnTo>
                        <a:lnTo>
                          <a:pt x="150" y="95"/>
                        </a:lnTo>
                        <a:lnTo>
                          <a:pt x="148" y="97"/>
                        </a:lnTo>
                        <a:lnTo>
                          <a:pt x="148" y="103"/>
                        </a:lnTo>
                        <a:lnTo>
                          <a:pt x="148" y="103"/>
                        </a:lnTo>
                        <a:lnTo>
                          <a:pt x="148" y="107"/>
                        </a:lnTo>
                        <a:lnTo>
                          <a:pt x="146" y="110"/>
                        </a:lnTo>
                        <a:lnTo>
                          <a:pt x="145" y="111"/>
                        </a:lnTo>
                        <a:lnTo>
                          <a:pt x="142" y="113"/>
                        </a:lnTo>
                        <a:lnTo>
                          <a:pt x="142" y="113"/>
                        </a:lnTo>
                        <a:lnTo>
                          <a:pt x="139" y="117"/>
                        </a:lnTo>
                        <a:lnTo>
                          <a:pt x="138" y="121"/>
                        </a:lnTo>
                        <a:lnTo>
                          <a:pt x="137" y="133"/>
                        </a:lnTo>
                        <a:lnTo>
                          <a:pt x="137" y="133"/>
                        </a:lnTo>
                        <a:lnTo>
                          <a:pt x="135" y="141"/>
                        </a:lnTo>
                        <a:lnTo>
                          <a:pt x="133" y="150"/>
                        </a:lnTo>
                        <a:lnTo>
                          <a:pt x="133" y="154"/>
                        </a:lnTo>
                        <a:lnTo>
                          <a:pt x="133" y="157"/>
                        </a:lnTo>
                        <a:lnTo>
                          <a:pt x="135" y="160"/>
                        </a:lnTo>
                        <a:lnTo>
                          <a:pt x="139" y="160"/>
                        </a:lnTo>
                        <a:lnTo>
                          <a:pt x="139" y="160"/>
                        </a:lnTo>
                        <a:lnTo>
                          <a:pt x="148" y="160"/>
                        </a:lnTo>
                        <a:lnTo>
                          <a:pt x="152" y="158"/>
                        </a:lnTo>
                        <a:lnTo>
                          <a:pt x="154" y="157"/>
                        </a:lnTo>
                        <a:lnTo>
                          <a:pt x="155" y="156"/>
                        </a:lnTo>
                        <a:lnTo>
                          <a:pt x="155" y="152"/>
                        </a:lnTo>
                        <a:lnTo>
                          <a:pt x="155" y="152"/>
                        </a:lnTo>
                        <a:lnTo>
                          <a:pt x="156" y="150"/>
                        </a:lnTo>
                        <a:lnTo>
                          <a:pt x="156" y="148"/>
                        </a:lnTo>
                        <a:lnTo>
                          <a:pt x="159" y="146"/>
                        </a:lnTo>
                        <a:lnTo>
                          <a:pt x="164" y="143"/>
                        </a:lnTo>
                        <a:lnTo>
                          <a:pt x="166" y="140"/>
                        </a:lnTo>
                        <a:lnTo>
                          <a:pt x="168" y="136"/>
                        </a:lnTo>
                        <a:lnTo>
                          <a:pt x="168" y="136"/>
                        </a:lnTo>
                        <a:lnTo>
                          <a:pt x="172" y="129"/>
                        </a:lnTo>
                        <a:lnTo>
                          <a:pt x="174" y="126"/>
                        </a:lnTo>
                        <a:lnTo>
                          <a:pt x="176" y="126"/>
                        </a:lnTo>
                        <a:lnTo>
                          <a:pt x="176" y="127"/>
                        </a:lnTo>
                        <a:lnTo>
                          <a:pt x="177" y="133"/>
                        </a:lnTo>
                        <a:lnTo>
                          <a:pt x="177" y="133"/>
                        </a:lnTo>
                        <a:lnTo>
                          <a:pt x="178" y="139"/>
                        </a:lnTo>
                        <a:lnTo>
                          <a:pt x="181" y="143"/>
                        </a:lnTo>
                        <a:lnTo>
                          <a:pt x="185" y="146"/>
                        </a:lnTo>
                        <a:lnTo>
                          <a:pt x="188" y="146"/>
                        </a:lnTo>
                        <a:lnTo>
                          <a:pt x="191" y="146"/>
                        </a:lnTo>
                        <a:lnTo>
                          <a:pt x="191" y="146"/>
                        </a:lnTo>
                        <a:lnTo>
                          <a:pt x="197" y="143"/>
                        </a:lnTo>
                        <a:lnTo>
                          <a:pt x="200" y="141"/>
                        </a:lnTo>
                        <a:lnTo>
                          <a:pt x="203" y="138"/>
                        </a:lnTo>
                        <a:lnTo>
                          <a:pt x="207" y="135"/>
                        </a:lnTo>
                        <a:lnTo>
                          <a:pt x="209" y="129"/>
                        </a:lnTo>
                        <a:lnTo>
                          <a:pt x="210" y="124"/>
                        </a:lnTo>
                        <a:lnTo>
                          <a:pt x="211" y="118"/>
                        </a:lnTo>
                        <a:lnTo>
                          <a:pt x="211" y="118"/>
                        </a:lnTo>
                        <a:lnTo>
                          <a:pt x="211" y="110"/>
                        </a:lnTo>
                        <a:lnTo>
                          <a:pt x="212" y="106"/>
                        </a:lnTo>
                        <a:lnTo>
                          <a:pt x="214" y="101"/>
                        </a:lnTo>
                        <a:lnTo>
                          <a:pt x="216" y="99"/>
                        </a:lnTo>
                        <a:lnTo>
                          <a:pt x="220" y="99"/>
                        </a:lnTo>
                        <a:lnTo>
                          <a:pt x="223" y="99"/>
                        </a:lnTo>
                        <a:lnTo>
                          <a:pt x="227" y="101"/>
                        </a:lnTo>
                        <a:lnTo>
                          <a:pt x="230" y="106"/>
                        </a:lnTo>
                        <a:lnTo>
                          <a:pt x="230" y="106"/>
                        </a:lnTo>
                        <a:lnTo>
                          <a:pt x="234" y="110"/>
                        </a:lnTo>
                        <a:lnTo>
                          <a:pt x="236" y="114"/>
                        </a:lnTo>
                        <a:lnTo>
                          <a:pt x="237" y="119"/>
                        </a:lnTo>
                        <a:lnTo>
                          <a:pt x="237" y="123"/>
                        </a:lnTo>
                        <a:lnTo>
                          <a:pt x="237" y="128"/>
                        </a:lnTo>
                        <a:lnTo>
                          <a:pt x="236" y="131"/>
                        </a:lnTo>
                        <a:lnTo>
                          <a:pt x="236" y="131"/>
                        </a:lnTo>
                        <a:lnTo>
                          <a:pt x="233" y="132"/>
                        </a:lnTo>
                        <a:lnTo>
                          <a:pt x="230" y="133"/>
                        </a:lnTo>
                        <a:lnTo>
                          <a:pt x="229" y="135"/>
                        </a:lnTo>
                        <a:lnTo>
                          <a:pt x="229" y="136"/>
                        </a:lnTo>
                        <a:lnTo>
                          <a:pt x="229" y="136"/>
                        </a:lnTo>
                        <a:lnTo>
                          <a:pt x="229" y="140"/>
                        </a:lnTo>
                        <a:lnTo>
                          <a:pt x="231" y="143"/>
                        </a:lnTo>
                        <a:lnTo>
                          <a:pt x="235" y="144"/>
                        </a:lnTo>
                        <a:lnTo>
                          <a:pt x="241" y="146"/>
                        </a:lnTo>
                        <a:lnTo>
                          <a:pt x="241" y="146"/>
                        </a:lnTo>
                        <a:lnTo>
                          <a:pt x="246" y="146"/>
                        </a:lnTo>
                        <a:lnTo>
                          <a:pt x="251" y="147"/>
                        </a:lnTo>
                        <a:lnTo>
                          <a:pt x="252" y="147"/>
                        </a:lnTo>
                        <a:lnTo>
                          <a:pt x="253" y="147"/>
                        </a:lnTo>
                        <a:lnTo>
                          <a:pt x="253" y="142"/>
                        </a:lnTo>
                        <a:lnTo>
                          <a:pt x="253" y="142"/>
                        </a:lnTo>
                        <a:lnTo>
                          <a:pt x="254" y="134"/>
                        </a:lnTo>
                        <a:lnTo>
                          <a:pt x="255" y="122"/>
                        </a:lnTo>
                        <a:lnTo>
                          <a:pt x="257" y="117"/>
                        </a:lnTo>
                        <a:lnTo>
                          <a:pt x="259" y="112"/>
                        </a:lnTo>
                        <a:lnTo>
                          <a:pt x="262" y="109"/>
                        </a:lnTo>
                        <a:lnTo>
                          <a:pt x="264" y="107"/>
                        </a:lnTo>
                        <a:lnTo>
                          <a:pt x="264" y="107"/>
                        </a:lnTo>
                        <a:lnTo>
                          <a:pt x="267" y="107"/>
                        </a:lnTo>
                        <a:lnTo>
                          <a:pt x="269" y="108"/>
                        </a:lnTo>
                        <a:lnTo>
                          <a:pt x="272" y="111"/>
                        </a:lnTo>
                        <a:lnTo>
                          <a:pt x="274" y="112"/>
                        </a:lnTo>
                        <a:lnTo>
                          <a:pt x="277" y="113"/>
                        </a:lnTo>
                        <a:lnTo>
                          <a:pt x="279" y="113"/>
                        </a:lnTo>
                        <a:lnTo>
                          <a:pt x="283" y="111"/>
                        </a:lnTo>
                        <a:lnTo>
                          <a:pt x="283" y="111"/>
                        </a:lnTo>
                        <a:lnTo>
                          <a:pt x="289" y="108"/>
                        </a:lnTo>
                        <a:lnTo>
                          <a:pt x="292" y="107"/>
                        </a:lnTo>
                        <a:lnTo>
                          <a:pt x="294" y="108"/>
                        </a:lnTo>
                        <a:lnTo>
                          <a:pt x="295" y="109"/>
                        </a:lnTo>
                        <a:lnTo>
                          <a:pt x="297" y="112"/>
                        </a:lnTo>
                        <a:lnTo>
                          <a:pt x="298" y="123"/>
                        </a:lnTo>
                        <a:lnTo>
                          <a:pt x="298" y="123"/>
                        </a:lnTo>
                        <a:lnTo>
                          <a:pt x="299" y="152"/>
                        </a:lnTo>
                        <a:lnTo>
                          <a:pt x="300" y="157"/>
                        </a:lnTo>
                        <a:lnTo>
                          <a:pt x="301" y="162"/>
                        </a:lnTo>
                        <a:lnTo>
                          <a:pt x="303" y="165"/>
                        </a:lnTo>
                        <a:lnTo>
                          <a:pt x="306" y="166"/>
                        </a:lnTo>
                        <a:lnTo>
                          <a:pt x="306" y="166"/>
                        </a:lnTo>
                        <a:lnTo>
                          <a:pt x="312" y="166"/>
                        </a:lnTo>
                        <a:lnTo>
                          <a:pt x="317" y="166"/>
                        </a:lnTo>
                        <a:lnTo>
                          <a:pt x="320" y="165"/>
                        </a:lnTo>
                        <a:lnTo>
                          <a:pt x="321" y="164"/>
                        </a:lnTo>
                        <a:lnTo>
                          <a:pt x="321" y="160"/>
                        </a:lnTo>
                        <a:lnTo>
                          <a:pt x="320" y="155"/>
                        </a:lnTo>
                        <a:lnTo>
                          <a:pt x="320" y="155"/>
                        </a:lnTo>
                        <a:lnTo>
                          <a:pt x="316" y="143"/>
                        </a:lnTo>
                        <a:lnTo>
                          <a:pt x="314" y="135"/>
                        </a:lnTo>
                        <a:lnTo>
                          <a:pt x="314" y="132"/>
                        </a:lnTo>
                        <a:lnTo>
                          <a:pt x="314" y="129"/>
                        </a:lnTo>
                        <a:lnTo>
                          <a:pt x="316" y="127"/>
                        </a:lnTo>
                        <a:lnTo>
                          <a:pt x="319" y="125"/>
                        </a:lnTo>
                        <a:lnTo>
                          <a:pt x="319" y="125"/>
                        </a:lnTo>
                        <a:lnTo>
                          <a:pt x="324" y="124"/>
                        </a:lnTo>
                        <a:lnTo>
                          <a:pt x="326" y="125"/>
                        </a:lnTo>
                        <a:lnTo>
                          <a:pt x="328" y="126"/>
                        </a:lnTo>
                        <a:lnTo>
                          <a:pt x="329" y="127"/>
                        </a:lnTo>
                        <a:lnTo>
                          <a:pt x="331" y="131"/>
                        </a:lnTo>
                        <a:lnTo>
                          <a:pt x="333" y="138"/>
                        </a:lnTo>
                        <a:lnTo>
                          <a:pt x="333" y="138"/>
                        </a:lnTo>
                        <a:lnTo>
                          <a:pt x="333" y="147"/>
                        </a:lnTo>
                        <a:lnTo>
                          <a:pt x="333" y="153"/>
                        </a:lnTo>
                        <a:lnTo>
                          <a:pt x="334" y="155"/>
                        </a:lnTo>
                        <a:lnTo>
                          <a:pt x="336" y="156"/>
                        </a:lnTo>
                        <a:lnTo>
                          <a:pt x="338" y="157"/>
                        </a:lnTo>
                        <a:lnTo>
                          <a:pt x="342" y="157"/>
                        </a:lnTo>
                        <a:lnTo>
                          <a:pt x="342" y="157"/>
                        </a:lnTo>
                        <a:lnTo>
                          <a:pt x="345" y="156"/>
                        </a:lnTo>
                        <a:lnTo>
                          <a:pt x="350" y="153"/>
                        </a:lnTo>
                        <a:lnTo>
                          <a:pt x="356" y="147"/>
                        </a:lnTo>
                        <a:lnTo>
                          <a:pt x="363" y="141"/>
                        </a:lnTo>
                        <a:lnTo>
                          <a:pt x="366" y="139"/>
                        </a:lnTo>
                        <a:lnTo>
                          <a:pt x="370" y="138"/>
                        </a:lnTo>
                        <a:lnTo>
                          <a:pt x="370" y="138"/>
                        </a:lnTo>
                        <a:lnTo>
                          <a:pt x="376" y="139"/>
                        </a:lnTo>
                        <a:lnTo>
                          <a:pt x="380" y="140"/>
                        </a:lnTo>
                        <a:lnTo>
                          <a:pt x="389" y="147"/>
                        </a:lnTo>
                        <a:lnTo>
                          <a:pt x="394" y="149"/>
                        </a:lnTo>
                        <a:lnTo>
                          <a:pt x="398" y="151"/>
                        </a:lnTo>
                        <a:lnTo>
                          <a:pt x="402" y="151"/>
                        </a:lnTo>
                        <a:lnTo>
                          <a:pt x="406" y="150"/>
                        </a:lnTo>
                        <a:lnTo>
                          <a:pt x="406" y="150"/>
                        </a:lnTo>
                        <a:lnTo>
                          <a:pt x="408" y="146"/>
                        </a:lnTo>
                        <a:lnTo>
                          <a:pt x="409" y="141"/>
                        </a:lnTo>
                        <a:lnTo>
                          <a:pt x="410" y="128"/>
                        </a:lnTo>
                        <a:lnTo>
                          <a:pt x="411" y="123"/>
                        </a:lnTo>
                        <a:lnTo>
                          <a:pt x="412" y="118"/>
                        </a:lnTo>
                        <a:lnTo>
                          <a:pt x="414" y="114"/>
                        </a:lnTo>
                        <a:lnTo>
                          <a:pt x="416" y="113"/>
                        </a:lnTo>
                        <a:lnTo>
                          <a:pt x="419" y="113"/>
                        </a:lnTo>
                        <a:lnTo>
                          <a:pt x="419" y="113"/>
                        </a:lnTo>
                        <a:lnTo>
                          <a:pt x="424" y="112"/>
                        </a:lnTo>
                        <a:lnTo>
                          <a:pt x="428" y="111"/>
                        </a:lnTo>
                        <a:lnTo>
                          <a:pt x="436" y="109"/>
                        </a:lnTo>
                        <a:lnTo>
                          <a:pt x="438" y="108"/>
                        </a:lnTo>
                        <a:lnTo>
                          <a:pt x="440" y="108"/>
                        </a:lnTo>
                        <a:lnTo>
                          <a:pt x="441" y="110"/>
                        </a:lnTo>
                        <a:lnTo>
                          <a:pt x="442" y="113"/>
                        </a:lnTo>
                        <a:lnTo>
                          <a:pt x="442" y="113"/>
                        </a:lnTo>
                        <a:lnTo>
                          <a:pt x="441" y="117"/>
                        </a:lnTo>
                        <a:lnTo>
                          <a:pt x="441" y="121"/>
                        </a:lnTo>
                        <a:lnTo>
                          <a:pt x="439" y="127"/>
                        </a:lnTo>
                        <a:lnTo>
                          <a:pt x="438" y="131"/>
                        </a:lnTo>
                        <a:lnTo>
                          <a:pt x="439" y="134"/>
                        </a:lnTo>
                        <a:lnTo>
                          <a:pt x="440" y="137"/>
                        </a:lnTo>
                        <a:lnTo>
                          <a:pt x="442" y="140"/>
                        </a:lnTo>
                        <a:lnTo>
                          <a:pt x="442" y="140"/>
                        </a:lnTo>
                        <a:lnTo>
                          <a:pt x="445" y="144"/>
                        </a:lnTo>
                        <a:lnTo>
                          <a:pt x="446" y="149"/>
                        </a:lnTo>
                        <a:lnTo>
                          <a:pt x="446" y="156"/>
                        </a:lnTo>
                        <a:lnTo>
                          <a:pt x="446" y="160"/>
                        </a:lnTo>
                        <a:lnTo>
                          <a:pt x="448" y="162"/>
                        </a:lnTo>
                        <a:lnTo>
                          <a:pt x="450" y="163"/>
                        </a:lnTo>
                        <a:lnTo>
                          <a:pt x="453" y="163"/>
                        </a:lnTo>
                        <a:lnTo>
                          <a:pt x="453" y="163"/>
                        </a:lnTo>
                        <a:lnTo>
                          <a:pt x="464" y="161"/>
                        </a:lnTo>
                        <a:lnTo>
                          <a:pt x="473" y="158"/>
                        </a:lnTo>
                        <a:lnTo>
                          <a:pt x="476" y="157"/>
                        </a:lnTo>
                        <a:lnTo>
                          <a:pt x="478" y="157"/>
                        </a:lnTo>
                        <a:lnTo>
                          <a:pt x="478" y="158"/>
                        </a:lnTo>
                        <a:lnTo>
                          <a:pt x="476" y="162"/>
                        </a:lnTo>
                        <a:lnTo>
                          <a:pt x="476" y="162"/>
                        </a:lnTo>
                        <a:lnTo>
                          <a:pt x="472" y="165"/>
                        </a:lnTo>
                        <a:lnTo>
                          <a:pt x="469" y="167"/>
                        </a:lnTo>
                        <a:lnTo>
                          <a:pt x="464" y="170"/>
                        </a:lnTo>
                        <a:lnTo>
                          <a:pt x="460" y="171"/>
                        </a:lnTo>
                        <a:lnTo>
                          <a:pt x="459" y="174"/>
                        </a:lnTo>
                        <a:lnTo>
                          <a:pt x="458" y="177"/>
                        </a:lnTo>
                        <a:lnTo>
                          <a:pt x="457" y="181"/>
                        </a:lnTo>
                        <a:lnTo>
                          <a:pt x="457" y="181"/>
                        </a:lnTo>
                        <a:lnTo>
                          <a:pt x="458" y="190"/>
                        </a:lnTo>
                        <a:lnTo>
                          <a:pt x="459" y="194"/>
                        </a:lnTo>
                        <a:lnTo>
                          <a:pt x="460" y="196"/>
                        </a:lnTo>
                        <a:lnTo>
                          <a:pt x="462" y="196"/>
                        </a:lnTo>
                        <a:lnTo>
                          <a:pt x="467" y="195"/>
                        </a:lnTo>
                        <a:lnTo>
                          <a:pt x="467" y="195"/>
                        </a:lnTo>
                        <a:lnTo>
                          <a:pt x="471" y="194"/>
                        </a:lnTo>
                        <a:lnTo>
                          <a:pt x="474" y="194"/>
                        </a:lnTo>
                        <a:lnTo>
                          <a:pt x="476" y="195"/>
                        </a:lnTo>
                        <a:lnTo>
                          <a:pt x="476" y="196"/>
                        </a:lnTo>
                        <a:lnTo>
                          <a:pt x="471" y="200"/>
                        </a:lnTo>
                        <a:lnTo>
                          <a:pt x="471" y="200"/>
                        </a:lnTo>
                        <a:lnTo>
                          <a:pt x="467" y="208"/>
                        </a:lnTo>
                        <a:lnTo>
                          <a:pt x="464" y="214"/>
                        </a:lnTo>
                        <a:lnTo>
                          <a:pt x="463" y="222"/>
                        </a:lnTo>
                        <a:lnTo>
                          <a:pt x="463" y="226"/>
                        </a:lnTo>
                        <a:lnTo>
                          <a:pt x="463" y="226"/>
                        </a:lnTo>
                        <a:lnTo>
                          <a:pt x="464" y="231"/>
                        </a:lnTo>
                        <a:lnTo>
                          <a:pt x="464" y="231"/>
                        </a:lnTo>
                        <a:lnTo>
                          <a:pt x="472" y="229"/>
                        </a:lnTo>
                        <a:lnTo>
                          <a:pt x="478" y="232"/>
                        </a:lnTo>
                        <a:lnTo>
                          <a:pt x="480" y="233"/>
                        </a:lnTo>
                        <a:lnTo>
                          <a:pt x="480" y="235"/>
                        </a:lnTo>
                        <a:lnTo>
                          <a:pt x="480" y="235"/>
                        </a:lnTo>
                        <a:lnTo>
                          <a:pt x="478" y="240"/>
                        </a:lnTo>
                        <a:lnTo>
                          <a:pt x="476" y="248"/>
                        </a:lnTo>
                        <a:lnTo>
                          <a:pt x="476" y="251"/>
                        </a:lnTo>
                        <a:lnTo>
                          <a:pt x="477" y="254"/>
                        </a:lnTo>
                        <a:lnTo>
                          <a:pt x="479" y="257"/>
                        </a:lnTo>
                        <a:lnTo>
                          <a:pt x="482" y="260"/>
                        </a:lnTo>
                        <a:lnTo>
                          <a:pt x="482" y="260"/>
                        </a:lnTo>
                        <a:lnTo>
                          <a:pt x="491" y="262"/>
                        </a:lnTo>
                        <a:lnTo>
                          <a:pt x="498" y="265"/>
                        </a:lnTo>
                        <a:lnTo>
                          <a:pt x="501" y="267"/>
                        </a:lnTo>
                        <a:lnTo>
                          <a:pt x="502" y="270"/>
                        </a:lnTo>
                        <a:lnTo>
                          <a:pt x="503" y="274"/>
                        </a:lnTo>
                        <a:lnTo>
                          <a:pt x="502" y="278"/>
                        </a:lnTo>
                        <a:lnTo>
                          <a:pt x="502" y="278"/>
                        </a:lnTo>
                        <a:lnTo>
                          <a:pt x="501" y="283"/>
                        </a:lnTo>
                        <a:lnTo>
                          <a:pt x="498" y="287"/>
                        </a:lnTo>
                        <a:lnTo>
                          <a:pt x="491" y="294"/>
                        </a:lnTo>
                        <a:lnTo>
                          <a:pt x="487" y="298"/>
                        </a:lnTo>
                        <a:lnTo>
                          <a:pt x="485" y="301"/>
                        </a:lnTo>
                        <a:lnTo>
                          <a:pt x="484" y="306"/>
                        </a:lnTo>
                        <a:lnTo>
                          <a:pt x="485" y="310"/>
                        </a:lnTo>
                        <a:lnTo>
                          <a:pt x="485" y="310"/>
                        </a:lnTo>
                        <a:lnTo>
                          <a:pt x="489" y="319"/>
                        </a:lnTo>
                        <a:lnTo>
                          <a:pt x="491" y="322"/>
                        </a:lnTo>
                        <a:lnTo>
                          <a:pt x="491" y="325"/>
                        </a:lnTo>
                        <a:lnTo>
                          <a:pt x="489" y="327"/>
                        </a:lnTo>
                        <a:lnTo>
                          <a:pt x="488" y="329"/>
                        </a:lnTo>
                        <a:lnTo>
                          <a:pt x="486" y="332"/>
                        </a:lnTo>
                        <a:lnTo>
                          <a:pt x="482" y="332"/>
                        </a:lnTo>
                        <a:lnTo>
                          <a:pt x="482" y="332"/>
                        </a:lnTo>
                        <a:lnTo>
                          <a:pt x="479" y="333"/>
                        </a:lnTo>
                        <a:lnTo>
                          <a:pt x="477" y="334"/>
                        </a:lnTo>
                        <a:lnTo>
                          <a:pt x="473" y="339"/>
                        </a:lnTo>
                        <a:lnTo>
                          <a:pt x="471" y="342"/>
                        </a:lnTo>
                        <a:lnTo>
                          <a:pt x="469" y="346"/>
                        </a:lnTo>
                        <a:lnTo>
                          <a:pt x="466" y="349"/>
                        </a:lnTo>
                        <a:lnTo>
                          <a:pt x="460" y="352"/>
                        </a:lnTo>
                        <a:lnTo>
                          <a:pt x="460" y="352"/>
                        </a:lnTo>
                        <a:lnTo>
                          <a:pt x="455" y="353"/>
                        </a:lnTo>
                        <a:lnTo>
                          <a:pt x="450" y="353"/>
                        </a:lnTo>
                        <a:lnTo>
                          <a:pt x="444" y="351"/>
                        </a:lnTo>
                        <a:lnTo>
                          <a:pt x="440" y="349"/>
                        </a:lnTo>
                        <a:lnTo>
                          <a:pt x="437" y="347"/>
                        </a:lnTo>
                        <a:lnTo>
                          <a:pt x="434" y="347"/>
                        </a:lnTo>
                        <a:lnTo>
                          <a:pt x="431" y="347"/>
                        </a:lnTo>
                        <a:lnTo>
                          <a:pt x="430" y="349"/>
                        </a:lnTo>
                        <a:lnTo>
                          <a:pt x="429" y="353"/>
                        </a:lnTo>
                        <a:lnTo>
                          <a:pt x="429" y="353"/>
                        </a:lnTo>
                        <a:lnTo>
                          <a:pt x="426" y="366"/>
                        </a:lnTo>
                        <a:lnTo>
                          <a:pt x="424" y="370"/>
                        </a:lnTo>
                        <a:lnTo>
                          <a:pt x="422" y="375"/>
                        </a:lnTo>
                        <a:lnTo>
                          <a:pt x="420" y="379"/>
                        </a:lnTo>
                        <a:lnTo>
                          <a:pt x="415" y="382"/>
                        </a:lnTo>
                        <a:lnTo>
                          <a:pt x="411" y="384"/>
                        </a:lnTo>
                        <a:lnTo>
                          <a:pt x="406" y="386"/>
                        </a:lnTo>
                        <a:lnTo>
                          <a:pt x="406" y="386"/>
                        </a:lnTo>
                        <a:lnTo>
                          <a:pt x="400" y="387"/>
                        </a:lnTo>
                        <a:lnTo>
                          <a:pt x="394" y="386"/>
                        </a:lnTo>
                        <a:lnTo>
                          <a:pt x="388" y="384"/>
                        </a:lnTo>
                        <a:lnTo>
                          <a:pt x="383" y="382"/>
                        </a:lnTo>
                        <a:lnTo>
                          <a:pt x="378" y="380"/>
                        </a:lnTo>
                        <a:lnTo>
                          <a:pt x="374" y="380"/>
                        </a:lnTo>
                        <a:lnTo>
                          <a:pt x="371" y="380"/>
                        </a:lnTo>
                        <a:lnTo>
                          <a:pt x="369" y="383"/>
                        </a:lnTo>
                        <a:lnTo>
                          <a:pt x="369" y="383"/>
                        </a:lnTo>
                        <a:lnTo>
                          <a:pt x="369" y="385"/>
                        </a:lnTo>
                        <a:lnTo>
                          <a:pt x="367" y="387"/>
                        </a:lnTo>
                        <a:lnTo>
                          <a:pt x="363" y="390"/>
                        </a:lnTo>
                        <a:lnTo>
                          <a:pt x="355" y="390"/>
                        </a:lnTo>
                        <a:lnTo>
                          <a:pt x="349" y="391"/>
                        </a:lnTo>
                        <a:lnTo>
                          <a:pt x="335" y="390"/>
                        </a:lnTo>
                        <a:lnTo>
                          <a:pt x="329" y="389"/>
                        </a:lnTo>
                        <a:lnTo>
                          <a:pt x="329" y="389"/>
                        </a:lnTo>
                        <a:lnTo>
                          <a:pt x="328" y="391"/>
                        </a:lnTo>
                        <a:lnTo>
                          <a:pt x="327" y="394"/>
                        </a:lnTo>
                        <a:lnTo>
                          <a:pt x="324" y="397"/>
                        </a:lnTo>
                        <a:lnTo>
                          <a:pt x="321" y="400"/>
                        </a:lnTo>
                        <a:lnTo>
                          <a:pt x="315" y="404"/>
                        </a:lnTo>
                        <a:lnTo>
                          <a:pt x="308" y="406"/>
                        </a:lnTo>
                        <a:lnTo>
                          <a:pt x="298" y="407"/>
                        </a:lnTo>
                        <a:lnTo>
                          <a:pt x="298" y="407"/>
                        </a:lnTo>
                        <a:lnTo>
                          <a:pt x="287" y="406"/>
                        </a:lnTo>
                        <a:lnTo>
                          <a:pt x="276" y="404"/>
                        </a:lnTo>
                        <a:lnTo>
                          <a:pt x="254" y="397"/>
                        </a:lnTo>
                        <a:lnTo>
                          <a:pt x="243" y="394"/>
                        </a:lnTo>
                        <a:lnTo>
                          <a:pt x="235" y="393"/>
                        </a:lnTo>
                        <a:lnTo>
                          <a:pt x="231" y="393"/>
                        </a:lnTo>
                        <a:lnTo>
                          <a:pt x="228" y="394"/>
                        </a:lnTo>
                        <a:lnTo>
                          <a:pt x="225" y="395"/>
                        </a:lnTo>
                        <a:lnTo>
                          <a:pt x="223" y="397"/>
                        </a:lnTo>
                        <a:lnTo>
                          <a:pt x="223" y="397"/>
                        </a:lnTo>
                        <a:lnTo>
                          <a:pt x="220" y="403"/>
                        </a:lnTo>
                        <a:lnTo>
                          <a:pt x="219" y="407"/>
                        </a:lnTo>
                        <a:lnTo>
                          <a:pt x="219" y="411"/>
                        </a:lnTo>
                        <a:lnTo>
                          <a:pt x="220" y="414"/>
                        </a:lnTo>
                        <a:lnTo>
                          <a:pt x="220" y="418"/>
                        </a:lnTo>
                        <a:lnTo>
                          <a:pt x="219" y="420"/>
                        </a:lnTo>
                        <a:lnTo>
                          <a:pt x="216" y="422"/>
                        </a:lnTo>
                        <a:lnTo>
                          <a:pt x="211" y="422"/>
                        </a:lnTo>
                        <a:lnTo>
                          <a:pt x="211" y="422"/>
                        </a:lnTo>
                        <a:lnTo>
                          <a:pt x="194" y="422"/>
                        </a:lnTo>
                        <a:lnTo>
                          <a:pt x="173" y="420"/>
                        </a:lnTo>
                        <a:lnTo>
                          <a:pt x="164" y="419"/>
                        </a:lnTo>
                        <a:lnTo>
                          <a:pt x="154" y="415"/>
                        </a:lnTo>
                        <a:lnTo>
                          <a:pt x="148" y="412"/>
                        </a:lnTo>
                        <a:lnTo>
                          <a:pt x="144" y="410"/>
                        </a:lnTo>
                        <a:lnTo>
                          <a:pt x="142" y="408"/>
                        </a:lnTo>
                        <a:lnTo>
                          <a:pt x="142" y="408"/>
                        </a:lnTo>
                        <a:lnTo>
                          <a:pt x="138" y="399"/>
                        </a:lnTo>
                        <a:lnTo>
                          <a:pt x="134" y="391"/>
                        </a:lnTo>
                        <a:lnTo>
                          <a:pt x="130" y="387"/>
                        </a:lnTo>
                        <a:lnTo>
                          <a:pt x="126" y="383"/>
                        </a:lnTo>
                        <a:lnTo>
                          <a:pt x="122" y="379"/>
                        </a:lnTo>
                        <a:lnTo>
                          <a:pt x="114" y="374"/>
                        </a:lnTo>
                        <a:lnTo>
                          <a:pt x="114" y="374"/>
                        </a:lnTo>
                        <a:lnTo>
                          <a:pt x="108" y="369"/>
                        </a:lnTo>
                        <a:lnTo>
                          <a:pt x="101" y="366"/>
                        </a:lnTo>
                        <a:lnTo>
                          <a:pt x="94" y="363"/>
                        </a:lnTo>
                        <a:lnTo>
                          <a:pt x="92" y="362"/>
                        </a:lnTo>
                        <a:lnTo>
                          <a:pt x="92" y="361"/>
                        </a:lnTo>
                        <a:lnTo>
                          <a:pt x="93" y="358"/>
                        </a:lnTo>
                        <a:lnTo>
                          <a:pt x="95" y="354"/>
                        </a:lnTo>
                        <a:lnTo>
                          <a:pt x="95" y="354"/>
                        </a:lnTo>
                        <a:lnTo>
                          <a:pt x="98" y="351"/>
                        </a:lnTo>
                        <a:lnTo>
                          <a:pt x="100" y="347"/>
                        </a:lnTo>
                        <a:lnTo>
                          <a:pt x="101" y="342"/>
                        </a:lnTo>
                        <a:lnTo>
                          <a:pt x="102" y="338"/>
                        </a:lnTo>
                        <a:lnTo>
                          <a:pt x="101" y="334"/>
                        </a:lnTo>
                        <a:lnTo>
                          <a:pt x="100" y="332"/>
                        </a:lnTo>
                        <a:lnTo>
                          <a:pt x="98" y="329"/>
                        </a:lnTo>
                        <a:lnTo>
                          <a:pt x="94" y="327"/>
                        </a:lnTo>
                        <a:lnTo>
                          <a:pt x="94" y="327"/>
                        </a:lnTo>
                        <a:lnTo>
                          <a:pt x="90" y="326"/>
                        </a:lnTo>
                        <a:lnTo>
                          <a:pt x="86" y="324"/>
                        </a:lnTo>
                        <a:lnTo>
                          <a:pt x="82" y="320"/>
                        </a:lnTo>
                        <a:lnTo>
                          <a:pt x="80" y="317"/>
                        </a:lnTo>
                        <a:lnTo>
                          <a:pt x="77" y="314"/>
                        </a:lnTo>
                        <a:lnTo>
                          <a:pt x="73" y="312"/>
                        </a:lnTo>
                        <a:lnTo>
                          <a:pt x="68" y="312"/>
                        </a:lnTo>
                        <a:lnTo>
                          <a:pt x="68" y="312"/>
                        </a:lnTo>
                        <a:lnTo>
                          <a:pt x="57" y="312"/>
                        </a:lnTo>
                        <a:lnTo>
                          <a:pt x="49" y="311"/>
                        </a:lnTo>
                        <a:lnTo>
                          <a:pt x="44" y="310"/>
                        </a:lnTo>
                        <a:lnTo>
                          <a:pt x="40" y="308"/>
                        </a:lnTo>
                        <a:lnTo>
                          <a:pt x="36" y="306"/>
                        </a:lnTo>
                        <a:lnTo>
                          <a:pt x="31" y="301"/>
                        </a:lnTo>
                        <a:lnTo>
                          <a:pt x="31" y="301"/>
                        </a:lnTo>
                        <a:lnTo>
                          <a:pt x="25" y="296"/>
                        </a:lnTo>
                        <a:lnTo>
                          <a:pt x="21" y="293"/>
                        </a:lnTo>
                        <a:lnTo>
                          <a:pt x="16" y="292"/>
                        </a:lnTo>
                        <a:lnTo>
                          <a:pt x="9" y="287"/>
                        </a:lnTo>
                        <a:lnTo>
                          <a:pt x="9" y="287"/>
                        </a:lnTo>
                        <a:lnTo>
                          <a:pt x="2" y="282"/>
                        </a:lnTo>
                        <a:lnTo>
                          <a:pt x="1" y="280"/>
                        </a:lnTo>
                        <a:lnTo>
                          <a:pt x="0" y="278"/>
                        </a:lnTo>
                        <a:lnTo>
                          <a:pt x="0" y="277"/>
                        </a:lnTo>
                        <a:lnTo>
                          <a:pt x="1" y="275"/>
                        </a:lnTo>
                        <a:lnTo>
                          <a:pt x="6" y="270"/>
                        </a:lnTo>
                        <a:lnTo>
                          <a:pt x="6" y="270"/>
                        </a:lnTo>
                        <a:lnTo>
                          <a:pt x="10" y="266"/>
                        </a:lnTo>
                        <a:lnTo>
                          <a:pt x="12" y="266"/>
                        </a:lnTo>
                        <a:lnTo>
                          <a:pt x="14" y="266"/>
                        </a:lnTo>
                        <a:lnTo>
                          <a:pt x="19" y="269"/>
                        </a:lnTo>
                        <a:lnTo>
                          <a:pt x="24" y="277"/>
                        </a:lnTo>
                        <a:lnTo>
                          <a:pt x="24" y="277"/>
                        </a:lnTo>
                        <a:lnTo>
                          <a:pt x="27" y="280"/>
                        </a:lnTo>
                        <a:lnTo>
                          <a:pt x="31" y="283"/>
                        </a:lnTo>
                        <a:lnTo>
                          <a:pt x="37" y="285"/>
                        </a:lnTo>
                        <a:lnTo>
                          <a:pt x="41" y="287"/>
                        </a:lnTo>
                        <a:lnTo>
                          <a:pt x="47" y="287"/>
                        </a:lnTo>
                        <a:lnTo>
                          <a:pt x="50" y="287"/>
                        </a:lnTo>
                        <a:lnTo>
                          <a:pt x="53" y="286"/>
                        </a:lnTo>
                        <a:lnTo>
                          <a:pt x="54" y="284"/>
                        </a:lnTo>
                        <a:lnTo>
                          <a:pt x="54" y="284"/>
                        </a:lnTo>
                        <a:lnTo>
                          <a:pt x="55" y="282"/>
                        </a:lnTo>
                        <a:lnTo>
                          <a:pt x="55" y="278"/>
                        </a:lnTo>
                        <a:lnTo>
                          <a:pt x="54" y="269"/>
                        </a:lnTo>
                        <a:lnTo>
                          <a:pt x="54" y="262"/>
                        </a:lnTo>
                        <a:lnTo>
                          <a:pt x="55" y="260"/>
                        </a:lnTo>
                        <a:lnTo>
                          <a:pt x="57" y="258"/>
                        </a:lnTo>
                        <a:lnTo>
                          <a:pt x="57" y="258"/>
                        </a:lnTo>
                        <a:lnTo>
                          <a:pt x="71" y="257"/>
                        </a:lnTo>
                        <a:lnTo>
                          <a:pt x="80" y="257"/>
                        </a:lnTo>
                        <a:lnTo>
                          <a:pt x="80" y="257"/>
                        </a:lnTo>
                        <a:lnTo>
                          <a:pt x="80" y="255"/>
                        </a:lnTo>
                        <a:lnTo>
                          <a:pt x="77" y="253"/>
                        </a:lnTo>
                        <a:lnTo>
                          <a:pt x="72" y="249"/>
                        </a:lnTo>
                        <a:lnTo>
                          <a:pt x="68" y="248"/>
                        </a:lnTo>
                        <a:lnTo>
                          <a:pt x="64" y="246"/>
                        </a:lnTo>
                        <a:lnTo>
                          <a:pt x="64" y="246"/>
                        </a:lnTo>
                        <a:lnTo>
                          <a:pt x="58" y="244"/>
                        </a:lnTo>
                        <a:lnTo>
                          <a:pt x="55" y="243"/>
                        </a:lnTo>
                        <a:lnTo>
                          <a:pt x="52" y="241"/>
                        </a:lnTo>
                        <a:lnTo>
                          <a:pt x="51" y="239"/>
                        </a:lnTo>
                        <a:lnTo>
                          <a:pt x="51" y="237"/>
                        </a:lnTo>
                        <a:lnTo>
                          <a:pt x="52" y="235"/>
                        </a:lnTo>
                        <a:lnTo>
                          <a:pt x="54" y="233"/>
                        </a:lnTo>
                        <a:lnTo>
                          <a:pt x="56" y="232"/>
                        </a:lnTo>
                        <a:lnTo>
                          <a:pt x="56" y="232"/>
                        </a:lnTo>
                        <a:lnTo>
                          <a:pt x="60" y="231"/>
                        </a:lnTo>
                        <a:lnTo>
                          <a:pt x="66" y="231"/>
                        </a:lnTo>
                        <a:lnTo>
                          <a:pt x="76" y="231"/>
                        </a:lnTo>
                        <a:lnTo>
                          <a:pt x="85" y="231"/>
                        </a:lnTo>
                        <a:lnTo>
                          <a:pt x="87" y="229"/>
                        </a:lnTo>
                        <a:lnTo>
                          <a:pt x="88" y="227"/>
                        </a:lnTo>
                        <a:lnTo>
                          <a:pt x="88" y="227"/>
                        </a:lnTo>
                        <a:lnTo>
                          <a:pt x="87" y="224"/>
                        </a:lnTo>
                        <a:lnTo>
                          <a:pt x="85" y="221"/>
                        </a:lnTo>
                        <a:lnTo>
                          <a:pt x="81" y="220"/>
                        </a:lnTo>
                        <a:lnTo>
                          <a:pt x="72" y="220"/>
                        </a:lnTo>
                        <a:lnTo>
                          <a:pt x="72" y="220"/>
                        </a:lnTo>
                        <a:lnTo>
                          <a:pt x="68" y="220"/>
                        </a:lnTo>
                        <a:lnTo>
                          <a:pt x="65" y="219"/>
                        </a:lnTo>
                        <a:lnTo>
                          <a:pt x="63" y="217"/>
                        </a:lnTo>
                        <a:lnTo>
                          <a:pt x="62" y="215"/>
                        </a:lnTo>
                        <a:lnTo>
                          <a:pt x="60" y="210"/>
                        </a:lnTo>
                        <a:lnTo>
                          <a:pt x="60" y="203"/>
                        </a:lnTo>
                        <a:lnTo>
                          <a:pt x="60" y="203"/>
                        </a:lnTo>
                        <a:lnTo>
                          <a:pt x="58" y="193"/>
                        </a:lnTo>
                        <a:lnTo>
                          <a:pt x="53" y="182"/>
                        </a:lnTo>
                        <a:lnTo>
                          <a:pt x="50" y="177"/>
                        </a:lnTo>
                        <a:lnTo>
                          <a:pt x="47" y="172"/>
                        </a:lnTo>
                        <a:lnTo>
                          <a:pt x="42" y="169"/>
                        </a:lnTo>
                        <a:lnTo>
                          <a:pt x="37" y="168"/>
                        </a:lnTo>
                        <a:lnTo>
                          <a:pt x="37" y="168"/>
                        </a:lnTo>
                        <a:lnTo>
                          <a:pt x="28" y="168"/>
                        </a:lnTo>
                        <a:lnTo>
                          <a:pt x="22" y="167"/>
                        </a:lnTo>
                        <a:lnTo>
                          <a:pt x="17" y="164"/>
                        </a:lnTo>
                        <a:lnTo>
                          <a:pt x="11" y="158"/>
                        </a:lnTo>
                        <a:lnTo>
                          <a:pt x="11" y="158"/>
                        </a:lnTo>
                        <a:lnTo>
                          <a:pt x="5" y="152"/>
                        </a:lnTo>
                        <a:lnTo>
                          <a:pt x="2" y="149"/>
                        </a:lnTo>
                        <a:lnTo>
                          <a:pt x="2" y="148"/>
                        </a:lnTo>
                        <a:lnTo>
                          <a:pt x="3" y="148"/>
                        </a:lnTo>
                        <a:lnTo>
                          <a:pt x="11" y="150"/>
                        </a:lnTo>
                        <a:lnTo>
                          <a:pt x="11" y="150"/>
                        </a:lnTo>
                        <a:lnTo>
                          <a:pt x="25" y="157"/>
                        </a:lnTo>
                        <a:lnTo>
                          <a:pt x="31" y="160"/>
                        </a:lnTo>
                        <a:lnTo>
                          <a:pt x="39" y="161"/>
                        </a:lnTo>
                        <a:lnTo>
                          <a:pt x="39" y="161"/>
                        </a:lnTo>
                        <a:lnTo>
                          <a:pt x="43" y="161"/>
                        </a:lnTo>
                        <a:lnTo>
                          <a:pt x="47" y="162"/>
                        </a:lnTo>
                        <a:lnTo>
                          <a:pt x="51" y="164"/>
                        </a:lnTo>
                        <a:lnTo>
                          <a:pt x="56" y="167"/>
                        </a:lnTo>
                        <a:lnTo>
                          <a:pt x="60" y="168"/>
                        </a:lnTo>
                        <a:lnTo>
                          <a:pt x="67" y="169"/>
                        </a:lnTo>
                        <a:lnTo>
                          <a:pt x="67" y="169"/>
                        </a:lnTo>
                        <a:lnTo>
                          <a:pt x="81" y="171"/>
                        </a:lnTo>
                        <a:lnTo>
                          <a:pt x="92" y="174"/>
                        </a:lnTo>
                        <a:lnTo>
                          <a:pt x="96" y="174"/>
                        </a:lnTo>
                        <a:lnTo>
                          <a:pt x="99" y="174"/>
                        </a:lnTo>
                        <a:lnTo>
                          <a:pt x="102" y="172"/>
                        </a:lnTo>
                        <a:lnTo>
                          <a:pt x="106" y="171"/>
                        </a:lnTo>
                        <a:lnTo>
                          <a:pt x="106" y="171"/>
                        </a:lnTo>
                        <a:lnTo>
                          <a:pt x="108" y="168"/>
                        </a:lnTo>
                        <a:lnTo>
                          <a:pt x="109" y="165"/>
                        </a:lnTo>
                        <a:lnTo>
                          <a:pt x="109" y="160"/>
                        </a:lnTo>
                        <a:lnTo>
                          <a:pt x="109" y="155"/>
                        </a:lnTo>
                        <a:lnTo>
                          <a:pt x="108" y="153"/>
                        </a:lnTo>
                        <a:lnTo>
                          <a:pt x="108" y="15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Freeform 6"/>
                  <p:cNvSpPr/>
                  <p:nvPr/>
                </p:nvSpPr>
                <p:spPr bwMode="auto">
                  <a:xfrm>
                    <a:off x="3222" y="392"/>
                    <a:ext cx="12" cy="14"/>
                  </a:xfrm>
                  <a:custGeom>
                    <a:avLst/>
                    <a:gdLst>
                      <a:gd name="T0" fmla="*/ 0 w 12"/>
                      <a:gd name="T1" fmla="*/ 0 h 14"/>
                      <a:gd name="T2" fmla="*/ 0 w 12"/>
                      <a:gd name="T3" fmla="*/ 0 h 14"/>
                      <a:gd name="T4" fmla="*/ 0 w 12"/>
                      <a:gd name="T5" fmla="*/ 0 h 14"/>
                      <a:gd name="T6" fmla="*/ 0 w 12"/>
                      <a:gd name="T7" fmla="*/ 3 h 14"/>
                      <a:gd name="T8" fmla="*/ 1 w 12"/>
                      <a:gd name="T9" fmla="*/ 5 h 14"/>
                      <a:gd name="T10" fmla="*/ 3 w 12"/>
                      <a:gd name="T11" fmla="*/ 9 h 14"/>
                      <a:gd name="T12" fmla="*/ 3 w 12"/>
                      <a:gd name="T13" fmla="*/ 9 h 14"/>
                      <a:gd name="T14" fmla="*/ 7 w 12"/>
                      <a:gd name="T15" fmla="*/ 12 h 14"/>
                      <a:gd name="T16" fmla="*/ 9 w 12"/>
                      <a:gd name="T17" fmla="*/ 14 h 14"/>
                      <a:gd name="T18" fmla="*/ 12 w 12"/>
                      <a:gd name="T19" fmla="*/ 13 h 14"/>
                      <a:gd name="T20" fmla="*/ 12 w 12"/>
                      <a:gd name="T21" fmla="*/ 11 h 14"/>
                      <a:gd name="T22" fmla="*/ 12 w 12"/>
                      <a:gd name="T23" fmla="*/ 11 h 14"/>
                      <a:gd name="T24" fmla="*/ 10 w 12"/>
                      <a:gd name="T25" fmla="*/ 9 h 14"/>
                      <a:gd name="T26" fmla="*/ 9 w 12"/>
                      <a:gd name="T27" fmla="*/ 7 h 14"/>
                      <a:gd name="T28" fmla="*/ 6 w 12"/>
                      <a:gd name="T29" fmla="*/ 4 h 14"/>
                      <a:gd name="T30" fmla="*/ 6 w 12"/>
                      <a:gd name="T31" fmla="*/ 4 h 14"/>
                      <a:gd name="T32" fmla="*/ 2 w 12"/>
                      <a:gd name="T33" fmla="*/ 2 h 14"/>
                      <a:gd name="T34" fmla="*/ 0 w 12"/>
                      <a:gd name="T35" fmla="*/ 0 h 14"/>
                      <a:gd name="T36" fmla="*/ 0 w 12"/>
                      <a:gd name="T3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" h="1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lnTo>
                          <a:pt x="7" y="12"/>
                        </a:lnTo>
                        <a:lnTo>
                          <a:pt x="9" y="14"/>
                        </a:lnTo>
                        <a:lnTo>
                          <a:pt x="12" y="13"/>
                        </a:lnTo>
                        <a:lnTo>
                          <a:pt x="12" y="11"/>
                        </a:lnTo>
                        <a:lnTo>
                          <a:pt x="12" y="11"/>
                        </a:lnTo>
                        <a:lnTo>
                          <a:pt x="10" y="9"/>
                        </a:lnTo>
                        <a:lnTo>
                          <a:pt x="9" y="7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1" name="Freeform 7"/>
                  <p:cNvSpPr/>
                  <p:nvPr/>
                </p:nvSpPr>
                <p:spPr bwMode="auto">
                  <a:xfrm>
                    <a:off x="3175" y="483"/>
                    <a:ext cx="9" cy="6"/>
                  </a:xfrm>
                  <a:custGeom>
                    <a:avLst/>
                    <a:gdLst>
                      <a:gd name="T0" fmla="*/ 0 w 9"/>
                      <a:gd name="T1" fmla="*/ 3 h 6"/>
                      <a:gd name="T2" fmla="*/ 0 w 9"/>
                      <a:gd name="T3" fmla="*/ 3 h 6"/>
                      <a:gd name="T4" fmla="*/ 2 w 9"/>
                      <a:gd name="T5" fmla="*/ 4 h 6"/>
                      <a:gd name="T6" fmla="*/ 4 w 9"/>
                      <a:gd name="T7" fmla="*/ 6 h 6"/>
                      <a:gd name="T8" fmla="*/ 7 w 9"/>
                      <a:gd name="T9" fmla="*/ 6 h 6"/>
                      <a:gd name="T10" fmla="*/ 8 w 9"/>
                      <a:gd name="T11" fmla="*/ 4 h 6"/>
                      <a:gd name="T12" fmla="*/ 8 w 9"/>
                      <a:gd name="T13" fmla="*/ 4 h 6"/>
                      <a:gd name="T14" fmla="*/ 9 w 9"/>
                      <a:gd name="T15" fmla="*/ 2 h 6"/>
                      <a:gd name="T16" fmla="*/ 9 w 9"/>
                      <a:gd name="T17" fmla="*/ 1 h 6"/>
                      <a:gd name="T18" fmla="*/ 7 w 9"/>
                      <a:gd name="T19" fmla="*/ 1 h 6"/>
                      <a:gd name="T20" fmla="*/ 5 w 9"/>
                      <a:gd name="T21" fmla="*/ 0 h 6"/>
                      <a:gd name="T22" fmla="*/ 5 w 9"/>
                      <a:gd name="T23" fmla="*/ 0 h 6"/>
                      <a:gd name="T24" fmla="*/ 3 w 9"/>
                      <a:gd name="T25" fmla="*/ 1 h 6"/>
                      <a:gd name="T26" fmla="*/ 2 w 9"/>
                      <a:gd name="T27" fmla="*/ 2 h 6"/>
                      <a:gd name="T28" fmla="*/ 0 w 9"/>
                      <a:gd name="T29" fmla="*/ 3 h 6"/>
                      <a:gd name="T30" fmla="*/ 0 w 9"/>
                      <a:gd name="T31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" h="6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2" y="4"/>
                        </a:lnTo>
                        <a:lnTo>
                          <a:pt x="4" y="6"/>
                        </a:lnTo>
                        <a:lnTo>
                          <a:pt x="7" y="6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2" name="Freeform 8"/>
                  <p:cNvSpPr/>
                  <p:nvPr/>
                </p:nvSpPr>
                <p:spPr bwMode="auto">
                  <a:xfrm>
                    <a:off x="3174" y="495"/>
                    <a:ext cx="9" cy="4"/>
                  </a:xfrm>
                  <a:custGeom>
                    <a:avLst/>
                    <a:gdLst>
                      <a:gd name="T0" fmla="*/ 1 w 9"/>
                      <a:gd name="T1" fmla="*/ 1 h 4"/>
                      <a:gd name="T2" fmla="*/ 1 w 9"/>
                      <a:gd name="T3" fmla="*/ 1 h 4"/>
                      <a:gd name="T4" fmla="*/ 0 w 9"/>
                      <a:gd name="T5" fmla="*/ 3 h 4"/>
                      <a:gd name="T6" fmla="*/ 1 w 9"/>
                      <a:gd name="T7" fmla="*/ 4 h 4"/>
                      <a:gd name="T8" fmla="*/ 4 w 9"/>
                      <a:gd name="T9" fmla="*/ 4 h 4"/>
                      <a:gd name="T10" fmla="*/ 4 w 9"/>
                      <a:gd name="T11" fmla="*/ 4 h 4"/>
                      <a:gd name="T12" fmla="*/ 7 w 9"/>
                      <a:gd name="T13" fmla="*/ 4 h 4"/>
                      <a:gd name="T14" fmla="*/ 8 w 9"/>
                      <a:gd name="T15" fmla="*/ 3 h 4"/>
                      <a:gd name="T16" fmla="*/ 9 w 9"/>
                      <a:gd name="T17" fmla="*/ 2 h 4"/>
                      <a:gd name="T18" fmla="*/ 8 w 9"/>
                      <a:gd name="T19" fmla="*/ 1 h 4"/>
                      <a:gd name="T20" fmla="*/ 8 w 9"/>
                      <a:gd name="T21" fmla="*/ 1 h 4"/>
                      <a:gd name="T22" fmla="*/ 7 w 9"/>
                      <a:gd name="T23" fmla="*/ 0 h 4"/>
                      <a:gd name="T24" fmla="*/ 5 w 9"/>
                      <a:gd name="T25" fmla="*/ 0 h 4"/>
                      <a:gd name="T26" fmla="*/ 1 w 9"/>
                      <a:gd name="T27" fmla="*/ 1 h 4"/>
                      <a:gd name="T28" fmla="*/ 1 w 9"/>
                      <a:gd name="T2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9" h="4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7" y="4"/>
                        </a:lnTo>
                        <a:lnTo>
                          <a:pt x="8" y="3"/>
                        </a:lnTo>
                        <a:lnTo>
                          <a:pt x="9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3" name="Freeform 9"/>
                  <p:cNvSpPr/>
                  <p:nvPr/>
                </p:nvSpPr>
                <p:spPr bwMode="auto">
                  <a:xfrm>
                    <a:off x="3667" y="504"/>
                    <a:ext cx="3" cy="3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2 w 3"/>
                      <a:gd name="T7" fmla="*/ 3 h 3"/>
                      <a:gd name="T8" fmla="*/ 2 w 3"/>
                      <a:gd name="T9" fmla="*/ 3 h 3"/>
                      <a:gd name="T10" fmla="*/ 3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1 h 3"/>
                      <a:gd name="T16" fmla="*/ 3 w 3"/>
                      <a:gd name="T17" fmla="*/ 0 h 3"/>
                      <a:gd name="T18" fmla="*/ 1 w 3"/>
                      <a:gd name="T19" fmla="*/ 0 h 3"/>
                      <a:gd name="T20" fmla="*/ 0 w 3"/>
                      <a:gd name="T21" fmla="*/ 0 h 3"/>
                      <a:gd name="T22" fmla="*/ 0 w 3"/>
                      <a:gd name="T2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4" name="Freeform 10"/>
                  <p:cNvSpPr/>
                  <p:nvPr/>
                </p:nvSpPr>
                <p:spPr bwMode="auto">
                  <a:xfrm>
                    <a:off x="4600" y="22"/>
                    <a:ext cx="1161" cy="1679"/>
                  </a:xfrm>
                  <a:custGeom>
                    <a:avLst/>
                    <a:gdLst>
                      <a:gd name="T0" fmla="*/ 302 w 1161"/>
                      <a:gd name="T1" fmla="*/ 1507 h 1679"/>
                      <a:gd name="T2" fmla="*/ 242 w 1161"/>
                      <a:gd name="T3" fmla="*/ 1594 h 1679"/>
                      <a:gd name="T4" fmla="*/ 19 w 1161"/>
                      <a:gd name="T5" fmla="*/ 1619 h 1679"/>
                      <a:gd name="T6" fmla="*/ 54 w 1161"/>
                      <a:gd name="T7" fmla="*/ 1517 h 1679"/>
                      <a:gd name="T8" fmla="*/ 61 w 1161"/>
                      <a:gd name="T9" fmla="*/ 1476 h 1679"/>
                      <a:gd name="T10" fmla="*/ 81 w 1161"/>
                      <a:gd name="T11" fmla="*/ 1407 h 1679"/>
                      <a:gd name="T12" fmla="*/ 19 w 1161"/>
                      <a:gd name="T13" fmla="*/ 1418 h 1679"/>
                      <a:gd name="T14" fmla="*/ 11 w 1161"/>
                      <a:gd name="T15" fmla="*/ 1364 h 1679"/>
                      <a:gd name="T16" fmla="*/ 87 w 1161"/>
                      <a:gd name="T17" fmla="*/ 1321 h 1679"/>
                      <a:gd name="T18" fmla="*/ 138 w 1161"/>
                      <a:gd name="T19" fmla="*/ 1307 h 1679"/>
                      <a:gd name="T20" fmla="*/ 82 w 1161"/>
                      <a:gd name="T21" fmla="*/ 1312 h 1679"/>
                      <a:gd name="T22" fmla="*/ 7 w 1161"/>
                      <a:gd name="T23" fmla="*/ 1279 h 1679"/>
                      <a:gd name="T24" fmla="*/ 95 w 1161"/>
                      <a:gd name="T25" fmla="*/ 1226 h 1679"/>
                      <a:gd name="T26" fmla="*/ 69 w 1161"/>
                      <a:gd name="T27" fmla="*/ 1195 h 1679"/>
                      <a:gd name="T28" fmla="*/ 102 w 1161"/>
                      <a:gd name="T29" fmla="*/ 1163 h 1679"/>
                      <a:gd name="T30" fmla="*/ 103 w 1161"/>
                      <a:gd name="T31" fmla="*/ 1157 h 1679"/>
                      <a:gd name="T32" fmla="*/ 175 w 1161"/>
                      <a:gd name="T33" fmla="*/ 1128 h 1679"/>
                      <a:gd name="T34" fmla="*/ 167 w 1161"/>
                      <a:gd name="T35" fmla="*/ 1102 h 1679"/>
                      <a:gd name="T36" fmla="*/ 209 w 1161"/>
                      <a:gd name="T37" fmla="*/ 1098 h 1679"/>
                      <a:gd name="T38" fmla="*/ 228 w 1161"/>
                      <a:gd name="T39" fmla="*/ 1027 h 1679"/>
                      <a:gd name="T40" fmla="*/ 282 w 1161"/>
                      <a:gd name="T41" fmla="*/ 1053 h 1679"/>
                      <a:gd name="T42" fmla="*/ 345 w 1161"/>
                      <a:gd name="T43" fmla="*/ 960 h 1679"/>
                      <a:gd name="T44" fmla="*/ 279 w 1161"/>
                      <a:gd name="T45" fmla="*/ 995 h 1679"/>
                      <a:gd name="T46" fmla="*/ 367 w 1161"/>
                      <a:gd name="T47" fmla="*/ 913 h 1679"/>
                      <a:gd name="T48" fmla="*/ 372 w 1161"/>
                      <a:gd name="T49" fmla="*/ 857 h 1679"/>
                      <a:gd name="T50" fmla="*/ 408 w 1161"/>
                      <a:gd name="T51" fmla="*/ 806 h 1679"/>
                      <a:gd name="T52" fmla="*/ 448 w 1161"/>
                      <a:gd name="T53" fmla="*/ 746 h 1679"/>
                      <a:gd name="T54" fmla="*/ 457 w 1161"/>
                      <a:gd name="T55" fmla="*/ 683 h 1679"/>
                      <a:gd name="T56" fmla="*/ 475 w 1161"/>
                      <a:gd name="T57" fmla="*/ 616 h 1679"/>
                      <a:gd name="T58" fmla="*/ 512 w 1161"/>
                      <a:gd name="T59" fmla="*/ 550 h 1679"/>
                      <a:gd name="T60" fmla="*/ 547 w 1161"/>
                      <a:gd name="T61" fmla="*/ 493 h 1679"/>
                      <a:gd name="T62" fmla="*/ 543 w 1161"/>
                      <a:gd name="T63" fmla="*/ 449 h 1679"/>
                      <a:gd name="T64" fmla="*/ 580 w 1161"/>
                      <a:gd name="T65" fmla="*/ 461 h 1679"/>
                      <a:gd name="T66" fmla="*/ 608 w 1161"/>
                      <a:gd name="T67" fmla="*/ 421 h 1679"/>
                      <a:gd name="T68" fmla="*/ 614 w 1161"/>
                      <a:gd name="T69" fmla="*/ 376 h 1679"/>
                      <a:gd name="T70" fmla="*/ 622 w 1161"/>
                      <a:gd name="T71" fmla="*/ 309 h 1679"/>
                      <a:gd name="T72" fmla="*/ 617 w 1161"/>
                      <a:gd name="T73" fmla="*/ 267 h 1679"/>
                      <a:gd name="T74" fmla="*/ 659 w 1161"/>
                      <a:gd name="T75" fmla="*/ 291 h 1679"/>
                      <a:gd name="T76" fmla="*/ 651 w 1161"/>
                      <a:gd name="T77" fmla="*/ 256 h 1679"/>
                      <a:gd name="T78" fmla="*/ 682 w 1161"/>
                      <a:gd name="T79" fmla="*/ 230 h 1679"/>
                      <a:gd name="T80" fmla="*/ 724 w 1161"/>
                      <a:gd name="T81" fmla="*/ 265 h 1679"/>
                      <a:gd name="T82" fmla="*/ 745 w 1161"/>
                      <a:gd name="T83" fmla="*/ 266 h 1679"/>
                      <a:gd name="T84" fmla="*/ 791 w 1161"/>
                      <a:gd name="T85" fmla="*/ 199 h 1679"/>
                      <a:gd name="T86" fmla="*/ 802 w 1161"/>
                      <a:gd name="T87" fmla="*/ 149 h 1679"/>
                      <a:gd name="T88" fmla="*/ 853 w 1161"/>
                      <a:gd name="T89" fmla="*/ 131 h 1679"/>
                      <a:gd name="T90" fmla="*/ 895 w 1161"/>
                      <a:gd name="T91" fmla="*/ 70 h 1679"/>
                      <a:gd name="T92" fmla="*/ 939 w 1161"/>
                      <a:gd name="T93" fmla="*/ 137 h 1679"/>
                      <a:gd name="T94" fmla="*/ 982 w 1161"/>
                      <a:gd name="T95" fmla="*/ 76 h 1679"/>
                      <a:gd name="T96" fmla="*/ 1001 w 1161"/>
                      <a:gd name="T97" fmla="*/ 10 h 1679"/>
                      <a:gd name="T98" fmla="*/ 1016 w 1161"/>
                      <a:gd name="T99" fmla="*/ 36 h 1679"/>
                      <a:gd name="T100" fmla="*/ 1059 w 1161"/>
                      <a:gd name="T101" fmla="*/ 63 h 1679"/>
                      <a:gd name="T102" fmla="*/ 1119 w 1161"/>
                      <a:gd name="T103" fmla="*/ 41 h 1679"/>
                      <a:gd name="T104" fmla="*/ 1099 w 1161"/>
                      <a:gd name="T105" fmla="*/ 111 h 1679"/>
                      <a:gd name="T106" fmla="*/ 1129 w 1161"/>
                      <a:gd name="T107" fmla="*/ 213 h 1679"/>
                      <a:gd name="T108" fmla="*/ 1010 w 1161"/>
                      <a:gd name="T109" fmla="*/ 145 h 1679"/>
                      <a:gd name="T110" fmla="*/ 952 w 1161"/>
                      <a:gd name="T111" fmla="*/ 323 h 1679"/>
                      <a:gd name="T112" fmla="*/ 779 w 1161"/>
                      <a:gd name="T113" fmla="*/ 276 h 1679"/>
                      <a:gd name="T114" fmla="*/ 749 w 1161"/>
                      <a:gd name="T115" fmla="*/ 381 h 1679"/>
                      <a:gd name="T116" fmla="*/ 647 w 1161"/>
                      <a:gd name="T117" fmla="*/ 450 h 1679"/>
                      <a:gd name="T118" fmla="*/ 573 w 1161"/>
                      <a:gd name="T119" fmla="*/ 604 h 1679"/>
                      <a:gd name="T120" fmla="*/ 497 w 1161"/>
                      <a:gd name="T121" fmla="*/ 912 h 1679"/>
                      <a:gd name="T122" fmla="*/ 410 w 1161"/>
                      <a:gd name="T123" fmla="*/ 1254 h 1679"/>
                      <a:gd name="T124" fmla="*/ 390 w 1161"/>
                      <a:gd name="T125" fmla="*/ 1482 h 16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161" h="1679">
                        <a:moveTo>
                          <a:pt x="382" y="1575"/>
                        </a:moveTo>
                        <a:lnTo>
                          <a:pt x="382" y="1575"/>
                        </a:lnTo>
                        <a:lnTo>
                          <a:pt x="380" y="1574"/>
                        </a:lnTo>
                        <a:lnTo>
                          <a:pt x="377" y="1571"/>
                        </a:lnTo>
                        <a:lnTo>
                          <a:pt x="377" y="1567"/>
                        </a:lnTo>
                        <a:lnTo>
                          <a:pt x="377" y="1567"/>
                        </a:lnTo>
                        <a:lnTo>
                          <a:pt x="377" y="1563"/>
                        </a:lnTo>
                        <a:lnTo>
                          <a:pt x="376" y="1560"/>
                        </a:lnTo>
                        <a:lnTo>
                          <a:pt x="376" y="1558"/>
                        </a:lnTo>
                        <a:lnTo>
                          <a:pt x="374" y="1557"/>
                        </a:lnTo>
                        <a:lnTo>
                          <a:pt x="369" y="1557"/>
                        </a:lnTo>
                        <a:lnTo>
                          <a:pt x="369" y="1557"/>
                        </a:lnTo>
                        <a:lnTo>
                          <a:pt x="363" y="1556"/>
                        </a:lnTo>
                        <a:lnTo>
                          <a:pt x="360" y="1553"/>
                        </a:lnTo>
                        <a:lnTo>
                          <a:pt x="358" y="1551"/>
                        </a:lnTo>
                        <a:lnTo>
                          <a:pt x="356" y="1549"/>
                        </a:lnTo>
                        <a:lnTo>
                          <a:pt x="353" y="1548"/>
                        </a:lnTo>
                        <a:lnTo>
                          <a:pt x="353" y="1548"/>
                        </a:lnTo>
                        <a:lnTo>
                          <a:pt x="346" y="1543"/>
                        </a:lnTo>
                        <a:lnTo>
                          <a:pt x="340" y="1539"/>
                        </a:lnTo>
                        <a:lnTo>
                          <a:pt x="336" y="1533"/>
                        </a:lnTo>
                        <a:lnTo>
                          <a:pt x="334" y="1529"/>
                        </a:lnTo>
                        <a:lnTo>
                          <a:pt x="333" y="1525"/>
                        </a:lnTo>
                        <a:lnTo>
                          <a:pt x="333" y="1525"/>
                        </a:lnTo>
                        <a:lnTo>
                          <a:pt x="331" y="1496"/>
                        </a:lnTo>
                        <a:lnTo>
                          <a:pt x="329" y="1481"/>
                        </a:lnTo>
                        <a:lnTo>
                          <a:pt x="328" y="1477"/>
                        </a:lnTo>
                        <a:lnTo>
                          <a:pt x="327" y="1475"/>
                        </a:lnTo>
                        <a:lnTo>
                          <a:pt x="327" y="1475"/>
                        </a:lnTo>
                        <a:lnTo>
                          <a:pt x="323" y="1475"/>
                        </a:lnTo>
                        <a:lnTo>
                          <a:pt x="322" y="1477"/>
                        </a:lnTo>
                        <a:lnTo>
                          <a:pt x="319" y="1478"/>
                        </a:lnTo>
                        <a:lnTo>
                          <a:pt x="318" y="1481"/>
                        </a:lnTo>
                        <a:lnTo>
                          <a:pt x="317" y="1484"/>
                        </a:lnTo>
                        <a:lnTo>
                          <a:pt x="316" y="1494"/>
                        </a:lnTo>
                        <a:lnTo>
                          <a:pt x="316" y="1494"/>
                        </a:lnTo>
                        <a:lnTo>
                          <a:pt x="316" y="1499"/>
                        </a:lnTo>
                        <a:lnTo>
                          <a:pt x="315" y="1503"/>
                        </a:lnTo>
                        <a:lnTo>
                          <a:pt x="314" y="1506"/>
                        </a:lnTo>
                        <a:lnTo>
                          <a:pt x="312" y="1507"/>
                        </a:lnTo>
                        <a:lnTo>
                          <a:pt x="308" y="1507"/>
                        </a:lnTo>
                        <a:lnTo>
                          <a:pt x="302" y="1507"/>
                        </a:lnTo>
                        <a:lnTo>
                          <a:pt x="302" y="1507"/>
                        </a:lnTo>
                        <a:lnTo>
                          <a:pt x="300" y="1508"/>
                        </a:lnTo>
                        <a:lnTo>
                          <a:pt x="299" y="1510"/>
                        </a:lnTo>
                        <a:lnTo>
                          <a:pt x="299" y="1512"/>
                        </a:lnTo>
                        <a:lnTo>
                          <a:pt x="300" y="1515"/>
                        </a:lnTo>
                        <a:lnTo>
                          <a:pt x="301" y="1519"/>
                        </a:lnTo>
                        <a:lnTo>
                          <a:pt x="303" y="1522"/>
                        </a:lnTo>
                        <a:lnTo>
                          <a:pt x="307" y="1525"/>
                        </a:lnTo>
                        <a:lnTo>
                          <a:pt x="311" y="1526"/>
                        </a:lnTo>
                        <a:lnTo>
                          <a:pt x="311" y="1526"/>
                        </a:lnTo>
                        <a:lnTo>
                          <a:pt x="316" y="1529"/>
                        </a:lnTo>
                        <a:lnTo>
                          <a:pt x="318" y="1531"/>
                        </a:lnTo>
                        <a:lnTo>
                          <a:pt x="319" y="1533"/>
                        </a:lnTo>
                        <a:lnTo>
                          <a:pt x="319" y="1534"/>
                        </a:lnTo>
                        <a:lnTo>
                          <a:pt x="318" y="1536"/>
                        </a:lnTo>
                        <a:lnTo>
                          <a:pt x="314" y="1542"/>
                        </a:lnTo>
                        <a:lnTo>
                          <a:pt x="314" y="1542"/>
                        </a:lnTo>
                        <a:lnTo>
                          <a:pt x="305" y="1552"/>
                        </a:lnTo>
                        <a:lnTo>
                          <a:pt x="295" y="1564"/>
                        </a:lnTo>
                        <a:lnTo>
                          <a:pt x="289" y="1568"/>
                        </a:lnTo>
                        <a:lnTo>
                          <a:pt x="284" y="1572"/>
                        </a:lnTo>
                        <a:lnTo>
                          <a:pt x="280" y="1574"/>
                        </a:lnTo>
                        <a:lnTo>
                          <a:pt x="279" y="1574"/>
                        </a:lnTo>
                        <a:lnTo>
                          <a:pt x="276" y="1572"/>
                        </a:lnTo>
                        <a:lnTo>
                          <a:pt x="276" y="1572"/>
                        </a:lnTo>
                        <a:lnTo>
                          <a:pt x="271" y="1566"/>
                        </a:lnTo>
                        <a:lnTo>
                          <a:pt x="267" y="1561"/>
                        </a:lnTo>
                        <a:lnTo>
                          <a:pt x="265" y="1561"/>
                        </a:lnTo>
                        <a:lnTo>
                          <a:pt x="262" y="1561"/>
                        </a:lnTo>
                        <a:lnTo>
                          <a:pt x="261" y="1562"/>
                        </a:lnTo>
                        <a:lnTo>
                          <a:pt x="261" y="1565"/>
                        </a:lnTo>
                        <a:lnTo>
                          <a:pt x="261" y="1565"/>
                        </a:lnTo>
                        <a:lnTo>
                          <a:pt x="260" y="1572"/>
                        </a:lnTo>
                        <a:lnTo>
                          <a:pt x="259" y="1578"/>
                        </a:lnTo>
                        <a:lnTo>
                          <a:pt x="256" y="1580"/>
                        </a:lnTo>
                        <a:lnTo>
                          <a:pt x="251" y="1582"/>
                        </a:lnTo>
                        <a:lnTo>
                          <a:pt x="251" y="1582"/>
                        </a:lnTo>
                        <a:lnTo>
                          <a:pt x="245" y="1583"/>
                        </a:lnTo>
                        <a:lnTo>
                          <a:pt x="242" y="1585"/>
                        </a:lnTo>
                        <a:lnTo>
                          <a:pt x="241" y="1589"/>
                        </a:lnTo>
                        <a:lnTo>
                          <a:pt x="242" y="1594"/>
                        </a:lnTo>
                        <a:lnTo>
                          <a:pt x="242" y="1594"/>
                        </a:lnTo>
                        <a:lnTo>
                          <a:pt x="242" y="1597"/>
                        </a:lnTo>
                        <a:lnTo>
                          <a:pt x="240" y="1600"/>
                        </a:lnTo>
                        <a:lnTo>
                          <a:pt x="232" y="1610"/>
                        </a:lnTo>
                        <a:lnTo>
                          <a:pt x="219" y="1624"/>
                        </a:lnTo>
                        <a:lnTo>
                          <a:pt x="204" y="1641"/>
                        </a:lnTo>
                        <a:lnTo>
                          <a:pt x="204" y="1641"/>
                        </a:lnTo>
                        <a:lnTo>
                          <a:pt x="196" y="1650"/>
                        </a:lnTo>
                        <a:lnTo>
                          <a:pt x="187" y="1657"/>
                        </a:lnTo>
                        <a:lnTo>
                          <a:pt x="177" y="1665"/>
                        </a:lnTo>
                        <a:lnTo>
                          <a:pt x="168" y="1670"/>
                        </a:lnTo>
                        <a:lnTo>
                          <a:pt x="157" y="1675"/>
                        </a:lnTo>
                        <a:lnTo>
                          <a:pt x="145" y="1677"/>
                        </a:lnTo>
                        <a:lnTo>
                          <a:pt x="133" y="1679"/>
                        </a:lnTo>
                        <a:lnTo>
                          <a:pt x="121" y="1678"/>
                        </a:lnTo>
                        <a:lnTo>
                          <a:pt x="121" y="1678"/>
                        </a:lnTo>
                        <a:lnTo>
                          <a:pt x="99" y="1677"/>
                        </a:lnTo>
                        <a:lnTo>
                          <a:pt x="87" y="1675"/>
                        </a:lnTo>
                        <a:lnTo>
                          <a:pt x="85" y="1674"/>
                        </a:lnTo>
                        <a:lnTo>
                          <a:pt x="83" y="1672"/>
                        </a:lnTo>
                        <a:lnTo>
                          <a:pt x="84" y="1670"/>
                        </a:lnTo>
                        <a:lnTo>
                          <a:pt x="85" y="1668"/>
                        </a:lnTo>
                        <a:lnTo>
                          <a:pt x="85" y="1668"/>
                        </a:lnTo>
                        <a:lnTo>
                          <a:pt x="88" y="1664"/>
                        </a:lnTo>
                        <a:lnTo>
                          <a:pt x="90" y="1660"/>
                        </a:lnTo>
                        <a:lnTo>
                          <a:pt x="91" y="1658"/>
                        </a:lnTo>
                        <a:lnTo>
                          <a:pt x="90" y="1656"/>
                        </a:lnTo>
                        <a:lnTo>
                          <a:pt x="88" y="1655"/>
                        </a:lnTo>
                        <a:lnTo>
                          <a:pt x="86" y="1654"/>
                        </a:lnTo>
                        <a:lnTo>
                          <a:pt x="86" y="1654"/>
                        </a:lnTo>
                        <a:lnTo>
                          <a:pt x="77" y="1653"/>
                        </a:lnTo>
                        <a:lnTo>
                          <a:pt x="69" y="1651"/>
                        </a:lnTo>
                        <a:lnTo>
                          <a:pt x="60" y="1648"/>
                        </a:lnTo>
                        <a:lnTo>
                          <a:pt x="57" y="1646"/>
                        </a:lnTo>
                        <a:lnTo>
                          <a:pt x="53" y="1641"/>
                        </a:lnTo>
                        <a:lnTo>
                          <a:pt x="53" y="1641"/>
                        </a:lnTo>
                        <a:lnTo>
                          <a:pt x="44" y="1631"/>
                        </a:lnTo>
                        <a:lnTo>
                          <a:pt x="40" y="1627"/>
                        </a:lnTo>
                        <a:lnTo>
                          <a:pt x="32" y="1626"/>
                        </a:lnTo>
                        <a:lnTo>
                          <a:pt x="32" y="1626"/>
                        </a:lnTo>
                        <a:lnTo>
                          <a:pt x="27" y="1624"/>
                        </a:lnTo>
                        <a:lnTo>
                          <a:pt x="23" y="1622"/>
                        </a:lnTo>
                        <a:lnTo>
                          <a:pt x="19" y="1619"/>
                        </a:lnTo>
                        <a:lnTo>
                          <a:pt x="16" y="1614"/>
                        </a:lnTo>
                        <a:lnTo>
                          <a:pt x="14" y="1609"/>
                        </a:lnTo>
                        <a:lnTo>
                          <a:pt x="12" y="1603"/>
                        </a:lnTo>
                        <a:lnTo>
                          <a:pt x="11" y="1596"/>
                        </a:lnTo>
                        <a:lnTo>
                          <a:pt x="11" y="1590"/>
                        </a:lnTo>
                        <a:lnTo>
                          <a:pt x="11" y="1590"/>
                        </a:lnTo>
                        <a:lnTo>
                          <a:pt x="12" y="1579"/>
                        </a:lnTo>
                        <a:lnTo>
                          <a:pt x="13" y="1575"/>
                        </a:lnTo>
                        <a:lnTo>
                          <a:pt x="15" y="1571"/>
                        </a:lnTo>
                        <a:lnTo>
                          <a:pt x="17" y="1570"/>
                        </a:lnTo>
                        <a:lnTo>
                          <a:pt x="21" y="1569"/>
                        </a:lnTo>
                        <a:lnTo>
                          <a:pt x="24" y="1571"/>
                        </a:lnTo>
                        <a:lnTo>
                          <a:pt x="28" y="1575"/>
                        </a:lnTo>
                        <a:lnTo>
                          <a:pt x="28" y="1575"/>
                        </a:lnTo>
                        <a:lnTo>
                          <a:pt x="32" y="1578"/>
                        </a:lnTo>
                        <a:lnTo>
                          <a:pt x="37" y="1580"/>
                        </a:lnTo>
                        <a:lnTo>
                          <a:pt x="44" y="1583"/>
                        </a:lnTo>
                        <a:lnTo>
                          <a:pt x="48" y="1583"/>
                        </a:lnTo>
                        <a:lnTo>
                          <a:pt x="51" y="1583"/>
                        </a:lnTo>
                        <a:lnTo>
                          <a:pt x="52" y="1561"/>
                        </a:lnTo>
                        <a:lnTo>
                          <a:pt x="52" y="1561"/>
                        </a:lnTo>
                        <a:lnTo>
                          <a:pt x="52" y="1561"/>
                        </a:lnTo>
                        <a:lnTo>
                          <a:pt x="50" y="1560"/>
                        </a:lnTo>
                        <a:lnTo>
                          <a:pt x="50" y="1558"/>
                        </a:lnTo>
                        <a:lnTo>
                          <a:pt x="50" y="1557"/>
                        </a:lnTo>
                        <a:lnTo>
                          <a:pt x="52" y="1554"/>
                        </a:lnTo>
                        <a:lnTo>
                          <a:pt x="52" y="1554"/>
                        </a:lnTo>
                        <a:lnTo>
                          <a:pt x="55" y="1550"/>
                        </a:lnTo>
                        <a:lnTo>
                          <a:pt x="58" y="1547"/>
                        </a:lnTo>
                        <a:lnTo>
                          <a:pt x="59" y="1541"/>
                        </a:lnTo>
                        <a:lnTo>
                          <a:pt x="59" y="1536"/>
                        </a:lnTo>
                        <a:lnTo>
                          <a:pt x="59" y="1536"/>
                        </a:lnTo>
                        <a:lnTo>
                          <a:pt x="58" y="1533"/>
                        </a:lnTo>
                        <a:lnTo>
                          <a:pt x="57" y="1531"/>
                        </a:lnTo>
                        <a:lnTo>
                          <a:pt x="54" y="1528"/>
                        </a:lnTo>
                        <a:lnTo>
                          <a:pt x="51" y="1525"/>
                        </a:lnTo>
                        <a:lnTo>
                          <a:pt x="50" y="1524"/>
                        </a:lnTo>
                        <a:lnTo>
                          <a:pt x="50" y="1522"/>
                        </a:lnTo>
                        <a:lnTo>
                          <a:pt x="50" y="1522"/>
                        </a:lnTo>
                        <a:lnTo>
                          <a:pt x="50" y="1520"/>
                        </a:lnTo>
                        <a:lnTo>
                          <a:pt x="51" y="1519"/>
                        </a:lnTo>
                        <a:lnTo>
                          <a:pt x="54" y="1517"/>
                        </a:lnTo>
                        <a:lnTo>
                          <a:pt x="58" y="1517"/>
                        </a:lnTo>
                        <a:lnTo>
                          <a:pt x="59" y="1515"/>
                        </a:lnTo>
                        <a:lnTo>
                          <a:pt x="60" y="1513"/>
                        </a:lnTo>
                        <a:lnTo>
                          <a:pt x="60" y="1513"/>
                        </a:lnTo>
                        <a:lnTo>
                          <a:pt x="61" y="1511"/>
                        </a:lnTo>
                        <a:lnTo>
                          <a:pt x="64" y="1510"/>
                        </a:lnTo>
                        <a:lnTo>
                          <a:pt x="68" y="1510"/>
                        </a:lnTo>
                        <a:lnTo>
                          <a:pt x="73" y="1510"/>
                        </a:lnTo>
                        <a:lnTo>
                          <a:pt x="72" y="1500"/>
                        </a:lnTo>
                        <a:lnTo>
                          <a:pt x="72" y="1500"/>
                        </a:lnTo>
                        <a:lnTo>
                          <a:pt x="71" y="1499"/>
                        </a:lnTo>
                        <a:lnTo>
                          <a:pt x="68" y="1497"/>
                        </a:lnTo>
                        <a:lnTo>
                          <a:pt x="65" y="1496"/>
                        </a:lnTo>
                        <a:lnTo>
                          <a:pt x="62" y="1496"/>
                        </a:lnTo>
                        <a:lnTo>
                          <a:pt x="61" y="1498"/>
                        </a:lnTo>
                        <a:lnTo>
                          <a:pt x="61" y="1498"/>
                        </a:lnTo>
                        <a:lnTo>
                          <a:pt x="58" y="1503"/>
                        </a:lnTo>
                        <a:lnTo>
                          <a:pt x="56" y="1505"/>
                        </a:lnTo>
                        <a:lnTo>
                          <a:pt x="54" y="1506"/>
                        </a:lnTo>
                        <a:lnTo>
                          <a:pt x="51" y="1507"/>
                        </a:lnTo>
                        <a:lnTo>
                          <a:pt x="51" y="1507"/>
                        </a:lnTo>
                        <a:lnTo>
                          <a:pt x="46" y="1508"/>
                        </a:lnTo>
                        <a:lnTo>
                          <a:pt x="44" y="1510"/>
                        </a:lnTo>
                        <a:lnTo>
                          <a:pt x="41" y="1512"/>
                        </a:lnTo>
                        <a:lnTo>
                          <a:pt x="38" y="1513"/>
                        </a:lnTo>
                        <a:lnTo>
                          <a:pt x="38" y="1513"/>
                        </a:lnTo>
                        <a:lnTo>
                          <a:pt x="33" y="1514"/>
                        </a:lnTo>
                        <a:lnTo>
                          <a:pt x="27" y="1514"/>
                        </a:lnTo>
                        <a:lnTo>
                          <a:pt x="25" y="1513"/>
                        </a:lnTo>
                        <a:lnTo>
                          <a:pt x="23" y="1512"/>
                        </a:lnTo>
                        <a:lnTo>
                          <a:pt x="21" y="1509"/>
                        </a:lnTo>
                        <a:lnTo>
                          <a:pt x="21" y="1504"/>
                        </a:lnTo>
                        <a:lnTo>
                          <a:pt x="21" y="1504"/>
                        </a:lnTo>
                        <a:lnTo>
                          <a:pt x="22" y="1498"/>
                        </a:lnTo>
                        <a:lnTo>
                          <a:pt x="24" y="1494"/>
                        </a:lnTo>
                        <a:lnTo>
                          <a:pt x="28" y="1491"/>
                        </a:lnTo>
                        <a:lnTo>
                          <a:pt x="32" y="1488"/>
                        </a:lnTo>
                        <a:lnTo>
                          <a:pt x="42" y="1484"/>
                        </a:lnTo>
                        <a:lnTo>
                          <a:pt x="52" y="1481"/>
                        </a:lnTo>
                        <a:lnTo>
                          <a:pt x="52" y="1481"/>
                        </a:lnTo>
                        <a:lnTo>
                          <a:pt x="58" y="1478"/>
                        </a:lnTo>
                        <a:lnTo>
                          <a:pt x="61" y="1476"/>
                        </a:lnTo>
                        <a:lnTo>
                          <a:pt x="64" y="1474"/>
                        </a:lnTo>
                        <a:lnTo>
                          <a:pt x="64" y="1470"/>
                        </a:lnTo>
                        <a:lnTo>
                          <a:pt x="64" y="1470"/>
                        </a:lnTo>
                        <a:lnTo>
                          <a:pt x="62" y="1469"/>
                        </a:lnTo>
                        <a:lnTo>
                          <a:pt x="59" y="1468"/>
                        </a:lnTo>
                        <a:lnTo>
                          <a:pt x="51" y="1467"/>
                        </a:lnTo>
                        <a:lnTo>
                          <a:pt x="42" y="1466"/>
                        </a:lnTo>
                        <a:lnTo>
                          <a:pt x="39" y="1465"/>
                        </a:lnTo>
                        <a:lnTo>
                          <a:pt x="38" y="1464"/>
                        </a:lnTo>
                        <a:lnTo>
                          <a:pt x="38" y="1464"/>
                        </a:lnTo>
                        <a:lnTo>
                          <a:pt x="39" y="1462"/>
                        </a:lnTo>
                        <a:lnTo>
                          <a:pt x="41" y="1460"/>
                        </a:lnTo>
                        <a:lnTo>
                          <a:pt x="45" y="1456"/>
                        </a:lnTo>
                        <a:lnTo>
                          <a:pt x="51" y="1452"/>
                        </a:lnTo>
                        <a:lnTo>
                          <a:pt x="52" y="1450"/>
                        </a:lnTo>
                        <a:lnTo>
                          <a:pt x="52" y="1448"/>
                        </a:lnTo>
                        <a:lnTo>
                          <a:pt x="52" y="1448"/>
                        </a:lnTo>
                        <a:lnTo>
                          <a:pt x="48" y="1442"/>
                        </a:lnTo>
                        <a:lnTo>
                          <a:pt x="50" y="1440"/>
                        </a:lnTo>
                        <a:lnTo>
                          <a:pt x="54" y="1439"/>
                        </a:lnTo>
                        <a:lnTo>
                          <a:pt x="54" y="1439"/>
                        </a:lnTo>
                        <a:lnTo>
                          <a:pt x="58" y="1438"/>
                        </a:lnTo>
                        <a:lnTo>
                          <a:pt x="61" y="1438"/>
                        </a:lnTo>
                        <a:lnTo>
                          <a:pt x="64" y="1437"/>
                        </a:lnTo>
                        <a:lnTo>
                          <a:pt x="65" y="1434"/>
                        </a:lnTo>
                        <a:lnTo>
                          <a:pt x="65" y="1434"/>
                        </a:lnTo>
                        <a:lnTo>
                          <a:pt x="65" y="1429"/>
                        </a:lnTo>
                        <a:lnTo>
                          <a:pt x="64" y="1426"/>
                        </a:lnTo>
                        <a:lnTo>
                          <a:pt x="65" y="1423"/>
                        </a:lnTo>
                        <a:lnTo>
                          <a:pt x="66" y="1421"/>
                        </a:lnTo>
                        <a:lnTo>
                          <a:pt x="66" y="1421"/>
                        </a:lnTo>
                        <a:lnTo>
                          <a:pt x="69" y="1419"/>
                        </a:lnTo>
                        <a:lnTo>
                          <a:pt x="71" y="1419"/>
                        </a:lnTo>
                        <a:lnTo>
                          <a:pt x="73" y="1418"/>
                        </a:lnTo>
                        <a:lnTo>
                          <a:pt x="73" y="1413"/>
                        </a:lnTo>
                        <a:lnTo>
                          <a:pt x="73" y="1413"/>
                        </a:lnTo>
                        <a:lnTo>
                          <a:pt x="73" y="1406"/>
                        </a:lnTo>
                        <a:lnTo>
                          <a:pt x="74" y="1404"/>
                        </a:lnTo>
                        <a:lnTo>
                          <a:pt x="77" y="1404"/>
                        </a:lnTo>
                        <a:lnTo>
                          <a:pt x="77" y="1404"/>
                        </a:lnTo>
                        <a:lnTo>
                          <a:pt x="80" y="1405"/>
                        </a:lnTo>
                        <a:lnTo>
                          <a:pt x="81" y="1407"/>
                        </a:lnTo>
                        <a:lnTo>
                          <a:pt x="83" y="1412"/>
                        </a:lnTo>
                        <a:lnTo>
                          <a:pt x="84" y="1420"/>
                        </a:lnTo>
                        <a:lnTo>
                          <a:pt x="90" y="1419"/>
                        </a:lnTo>
                        <a:lnTo>
                          <a:pt x="90" y="1419"/>
                        </a:lnTo>
                        <a:lnTo>
                          <a:pt x="93" y="1410"/>
                        </a:lnTo>
                        <a:lnTo>
                          <a:pt x="96" y="1405"/>
                        </a:lnTo>
                        <a:lnTo>
                          <a:pt x="97" y="1402"/>
                        </a:lnTo>
                        <a:lnTo>
                          <a:pt x="99" y="1399"/>
                        </a:lnTo>
                        <a:lnTo>
                          <a:pt x="99" y="1399"/>
                        </a:lnTo>
                        <a:lnTo>
                          <a:pt x="109" y="1394"/>
                        </a:lnTo>
                        <a:lnTo>
                          <a:pt x="109" y="1384"/>
                        </a:lnTo>
                        <a:lnTo>
                          <a:pt x="109" y="1384"/>
                        </a:lnTo>
                        <a:lnTo>
                          <a:pt x="101" y="1383"/>
                        </a:lnTo>
                        <a:lnTo>
                          <a:pt x="95" y="1384"/>
                        </a:lnTo>
                        <a:lnTo>
                          <a:pt x="90" y="1385"/>
                        </a:lnTo>
                        <a:lnTo>
                          <a:pt x="87" y="1388"/>
                        </a:lnTo>
                        <a:lnTo>
                          <a:pt x="87" y="1388"/>
                        </a:lnTo>
                        <a:lnTo>
                          <a:pt x="80" y="1391"/>
                        </a:lnTo>
                        <a:lnTo>
                          <a:pt x="70" y="1395"/>
                        </a:lnTo>
                        <a:lnTo>
                          <a:pt x="59" y="1399"/>
                        </a:lnTo>
                        <a:lnTo>
                          <a:pt x="55" y="1402"/>
                        </a:lnTo>
                        <a:lnTo>
                          <a:pt x="52" y="1405"/>
                        </a:lnTo>
                        <a:lnTo>
                          <a:pt x="52" y="1405"/>
                        </a:lnTo>
                        <a:lnTo>
                          <a:pt x="47" y="1410"/>
                        </a:lnTo>
                        <a:lnTo>
                          <a:pt x="43" y="1411"/>
                        </a:lnTo>
                        <a:lnTo>
                          <a:pt x="41" y="1412"/>
                        </a:lnTo>
                        <a:lnTo>
                          <a:pt x="41" y="1415"/>
                        </a:lnTo>
                        <a:lnTo>
                          <a:pt x="41" y="1415"/>
                        </a:lnTo>
                        <a:lnTo>
                          <a:pt x="40" y="1420"/>
                        </a:lnTo>
                        <a:lnTo>
                          <a:pt x="38" y="1422"/>
                        </a:lnTo>
                        <a:lnTo>
                          <a:pt x="34" y="1423"/>
                        </a:lnTo>
                        <a:lnTo>
                          <a:pt x="31" y="1423"/>
                        </a:lnTo>
                        <a:lnTo>
                          <a:pt x="31" y="1423"/>
                        </a:lnTo>
                        <a:lnTo>
                          <a:pt x="30" y="1423"/>
                        </a:lnTo>
                        <a:lnTo>
                          <a:pt x="29" y="1422"/>
                        </a:lnTo>
                        <a:lnTo>
                          <a:pt x="28" y="1419"/>
                        </a:lnTo>
                        <a:lnTo>
                          <a:pt x="27" y="1417"/>
                        </a:lnTo>
                        <a:lnTo>
                          <a:pt x="26" y="1415"/>
                        </a:lnTo>
                        <a:lnTo>
                          <a:pt x="25" y="1415"/>
                        </a:lnTo>
                        <a:lnTo>
                          <a:pt x="25" y="1415"/>
                        </a:lnTo>
                        <a:lnTo>
                          <a:pt x="22" y="1417"/>
                        </a:lnTo>
                        <a:lnTo>
                          <a:pt x="19" y="1418"/>
                        </a:lnTo>
                        <a:lnTo>
                          <a:pt x="17" y="1420"/>
                        </a:lnTo>
                        <a:lnTo>
                          <a:pt x="13" y="1420"/>
                        </a:lnTo>
                        <a:lnTo>
                          <a:pt x="13" y="1420"/>
                        </a:lnTo>
                        <a:lnTo>
                          <a:pt x="9" y="1419"/>
                        </a:lnTo>
                        <a:lnTo>
                          <a:pt x="4" y="1418"/>
                        </a:lnTo>
                        <a:lnTo>
                          <a:pt x="3" y="1417"/>
                        </a:lnTo>
                        <a:lnTo>
                          <a:pt x="2" y="1415"/>
                        </a:lnTo>
                        <a:lnTo>
                          <a:pt x="2" y="1414"/>
                        </a:lnTo>
                        <a:lnTo>
                          <a:pt x="3" y="1412"/>
                        </a:lnTo>
                        <a:lnTo>
                          <a:pt x="3" y="1412"/>
                        </a:lnTo>
                        <a:lnTo>
                          <a:pt x="5" y="1407"/>
                        </a:lnTo>
                        <a:lnTo>
                          <a:pt x="9" y="1402"/>
                        </a:lnTo>
                        <a:lnTo>
                          <a:pt x="11" y="1399"/>
                        </a:lnTo>
                        <a:lnTo>
                          <a:pt x="14" y="1397"/>
                        </a:lnTo>
                        <a:lnTo>
                          <a:pt x="17" y="1395"/>
                        </a:lnTo>
                        <a:lnTo>
                          <a:pt x="23" y="1394"/>
                        </a:lnTo>
                        <a:lnTo>
                          <a:pt x="23" y="1394"/>
                        </a:lnTo>
                        <a:lnTo>
                          <a:pt x="30" y="1393"/>
                        </a:lnTo>
                        <a:lnTo>
                          <a:pt x="34" y="1392"/>
                        </a:lnTo>
                        <a:lnTo>
                          <a:pt x="38" y="1391"/>
                        </a:lnTo>
                        <a:lnTo>
                          <a:pt x="38" y="1391"/>
                        </a:lnTo>
                        <a:lnTo>
                          <a:pt x="38" y="1380"/>
                        </a:lnTo>
                        <a:lnTo>
                          <a:pt x="37" y="1374"/>
                        </a:lnTo>
                        <a:lnTo>
                          <a:pt x="37" y="1371"/>
                        </a:lnTo>
                        <a:lnTo>
                          <a:pt x="36" y="1370"/>
                        </a:lnTo>
                        <a:lnTo>
                          <a:pt x="36" y="1370"/>
                        </a:lnTo>
                        <a:lnTo>
                          <a:pt x="34" y="1369"/>
                        </a:lnTo>
                        <a:lnTo>
                          <a:pt x="33" y="1368"/>
                        </a:lnTo>
                        <a:lnTo>
                          <a:pt x="32" y="1364"/>
                        </a:lnTo>
                        <a:lnTo>
                          <a:pt x="32" y="1364"/>
                        </a:lnTo>
                        <a:lnTo>
                          <a:pt x="31" y="1363"/>
                        </a:lnTo>
                        <a:lnTo>
                          <a:pt x="29" y="1361"/>
                        </a:lnTo>
                        <a:lnTo>
                          <a:pt x="26" y="1361"/>
                        </a:lnTo>
                        <a:lnTo>
                          <a:pt x="24" y="1362"/>
                        </a:lnTo>
                        <a:lnTo>
                          <a:pt x="23" y="1363"/>
                        </a:lnTo>
                        <a:lnTo>
                          <a:pt x="23" y="1363"/>
                        </a:lnTo>
                        <a:lnTo>
                          <a:pt x="18" y="1369"/>
                        </a:lnTo>
                        <a:lnTo>
                          <a:pt x="16" y="1370"/>
                        </a:lnTo>
                        <a:lnTo>
                          <a:pt x="15" y="1370"/>
                        </a:lnTo>
                        <a:lnTo>
                          <a:pt x="14" y="1369"/>
                        </a:lnTo>
                        <a:lnTo>
                          <a:pt x="14" y="1369"/>
                        </a:lnTo>
                        <a:lnTo>
                          <a:pt x="11" y="1364"/>
                        </a:lnTo>
                        <a:lnTo>
                          <a:pt x="9" y="1362"/>
                        </a:lnTo>
                        <a:lnTo>
                          <a:pt x="7" y="1360"/>
                        </a:lnTo>
                        <a:lnTo>
                          <a:pt x="7" y="1360"/>
                        </a:lnTo>
                        <a:lnTo>
                          <a:pt x="5" y="1359"/>
                        </a:lnTo>
                        <a:lnTo>
                          <a:pt x="4" y="1356"/>
                        </a:lnTo>
                        <a:lnTo>
                          <a:pt x="4" y="1353"/>
                        </a:lnTo>
                        <a:lnTo>
                          <a:pt x="7" y="1349"/>
                        </a:lnTo>
                        <a:lnTo>
                          <a:pt x="16" y="1349"/>
                        </a:lnTo>
                        <a:lnTo>
                          <a:pt x="16" y="1341"/>
                        </a:lnTo>
                        <a:lnTo>
                          <a:pt x="10" y="1341"/>
                        </a:lnTo>
                        <a:lnTo>
                          <a:pt x="10" y="1341"/>
                        </a:lnTo>
                        <a:lnTo>
                          <a:pt x="7" y="1333"/>
                        </a:lnTo>
                        <a:lnTo>
                          <a:pt x="7" y="1327"/>
                        </a:lnTo>
                        <a:lnTo>
                          <a:pt x="7" y="1325"/>
                        </a:lnTo>
                        <a:lnTo>
                          <a:pt x="8" y="1324"/>
                        </a:lnTo>
                        <a:lnTo>
                          <a:pt x="8" y="1324"/>
                        </a:lnTo>
                        <a:lnTo>
                          <a:pt x="13" y="1323"/>
                        </a:lnTo>
                        <a:lnTo>
                          <a:pt x="18" y="1323"/>
                        </a:lnTo>
                        <a:lnTo>
                          <a:pt x="23" y="1322"/>
                        </a:lnTo>
                        <a:lnTo>
                          <a:pt x="25" y="1321"/>
                        </a:lnTo>
                        <a:lnTo>
                          <a:pt x="26" y="1320"/>
                        </a:lnTo>
                        <a:lnTo>
                          <a:pt x="26" y="1320"/>
                        </a:lnTo>
                        <a:lnTo>
                          <a:pt x="27" y="1318"/>
                        </a:lnTo>
                        <a:lnTo>
                          <a:pt x="28" y="1317"/>
                        </a:lnTo>
                        <a:lnTo>
                          <a:pt x="32" y="1314"/>
                        </a:lnTo>
                        <a:lnTo>
                          <a:pt x="39" y="1314"/>
                        </a:lnTo>
                        <a:lnTo>
                          <a:pt x="44" y="1316"/>
                        </a:lnTo>
                        <a:lnTo>
                          <a:pt x="44" y="1316"/>
                        </a:lnTo>
                        <a:lnTo>
                          <a:pt x="52" y="1320"/>
                        </a:lnTo>
                        <a:lnTo>
                          <a:pt x="54" y="1320"/>
                        </a:lnTo>
                        <a:lnTo>
                          <a:pt x="57" y="1319"/>
                        </a:lnTo>
                        <a:lnTo>
                          <a:pt x="57" y="1319"/>
                        </a:lnTo>
                        <a:lnTo>
                          <a:pt x="61" y="1317"/>
                        </a:lnTo>
                        <a:lnTo>
                          <a:pt x="66" y="1317"/>
                        </a:lnTo>
                        <a:lnTo>
                          <a:pt x="70" y="1318"/>
                        </a:lnTo>
                        <a:lnTo>
                          <a:pt x="74" y="1320"/>
                        </a:lnTo>
                        <a:lnTo>
                          <a:pt x="74" y="1320"/>
                        </a:lnTo>
                        <a:lnTo>
                          <a:pt x="79" y="1322"/>
                        </a:lnTo>
                        <a:lnTo>
                          <a:pt x="82" y="1323"/>
                        </a:lnTo>
                        <a:lnTo>
                          <a:pt x="84" y="1322"/>
                        </a:lnTo>
                        <a:lnTo>
                          <a:pt x="87" y="1321"/>
                        </a:lnTo>
                        <a:lnTo>
                          <a:pt x="87" y="1321"/>
                        </a:lnTo>
                        <a:lnTo>
                          <a:pt x="93" y="1320"/>
                        </a:lnTo>
                        <a:lnTo>
                          <a:pt x="100" y="1320"/>
                        </a:lnTo>
                        <a:lnTo>
                          <a:pt x="102" y="1321"/>
                        </a:lnTo>
                        <a:lnTo>
                          <a:pt x="105" y="1322"/>
                        </a:lnTo>
                        <a:lnTo>
                          <a:pt x="107" y="1323"/>
                        </a:lnTo>
                        <a:lnTo>
                          <a:pt x="108" y="1325"/>
                        </a:lnTo>
                        <a:lnTo>
                          <a:pt x="108" y="1325"/>
                        </a:lnTo>
                        <a:lnTo>
                          <a:pt x="108" y="1335"/>
                        </a:lnTo>
                        <a:lnTo>
                          <a:pt x="109" y="1337"/>
                        </a:lnTo>
                        <a:lnTo>
                          <a:pt x="110" y="1338"/>
                        </a:lnTo>
                        <a:lnTo>
                          <a:pt x="111" y="1338"/>
                        </a:lnTo>
                        <a:lnTo>
                          <a:pt x="111" y="1338"/>
                        </a:lnTo>
                        <a:lnTo>
                          <a:pt x="113" y="1338"/>
                        </a:lnTo>
                        <a:lnTo>
                          <a:pt x="114" y="1340"/>
                        </a:lnTo>
                        <a:lnTo>
                          <a:pt x="117" y="1343"/>
                        </a:lnTo>
                        <a:lnTo>
                          <a:pt x="118" y="1345"/>
                        </a:lnTo>
                        <a:lnTo>
                          <a:pt x="119" y="1341"/>
                        </a:lnTo>
                        <a:lnTo>
                          <a:pt x="119" y="1341"/>
                        </a:lnTo>
                        <a:lnTo>
                          <a:pt x="119" y="1336"/>
                        </a:lnTo>
                        <a:lnTo>
                          <a:pt x="117" y="1334"/>
                        </a:lnTo>
                        <a:lnTo>
                          <a:pt x="116" y="1332"/>
                        </a:lnTo>
                        <a:lnTo>
                          <a:pt x="115" y="1329"/>
                        </a:lnTo>
                        <a:lnTo>
                          <a:pt x="115" y="1329"/>
                        </a:lnTo>
                        <a:lnTo>
                          <a:pt x="116" y="1327"/>
                        </a:lnTo>
                        <a:lnTo>
                          <a:pt x="117" y="1327"/>
                        </a:lnTo>
                        <a:lnTo>
                          <a:pt x="123" y="1326"/>
                        </a:lnTo>
                        <a:lnTo>
                          <a:pt x="126" y="1326"/>
                        </a:lnTo>
                        <a:lnTo>
                          <a:pt x="127" y="1326"/>
                        </a:lnTo>
                        <a:lnTo>
                          <a:pt x="126" y="1325"/>
                        </a:lnTo>
                        <a:lnTo>
                          <a:pt x="126" y="1325"/>
                        </a:lnTo>
                        <a:lnTo>
                          <a:pt x="119" y="1323"/>
                        </a:lnTo>
                        <a:lnTo>
                          <a:pt x="119" y="1321"/>
                        </a:lnTo>
                        <a:lnTo>
                          <a:pt x="122" y="1319"/>
                        </a:lnTo>
                        <a:lnTo>
                          <a:pt x="122" y="1319"/>
                        </a:lnTo>
                        <a:lnTo>
                          <a:pt x="124" y="1318"/>
                        </a:lnTo>
                        <a:lnTo>
                          <a:pt x="126" y="1317"/>
                        </a:lnTo>
                        <a:lnTo>
                          <a:pt x="130" y="1316"/>
                        </a:lnTo>
                        <a:lnTo>
                          <a:pt x="134" y="1314"/>
                        </a:lnTo>
                        <a:lnTo>
                          <a:pt x="136" y="1313"/>
                        </a:lnTo>
                        <a:lnTo>
                          <a:pt x="137" y="1312"/>
                        </a:lnTo>
                        <a:lnTo>
                          <a:pt x="137" y="1312"/>
                        </a:lnTo>
                        <a:lnTo>
                          <a:pt x="138" y="1307"/>
                        </a:lnTo>
                        <a:lnTo>
                          <a:pt x="140" y="1300"/>
                        </a:lnTo>
                        <a:lnTo>
                          <a:pt x="140" y="1298"/>
                        </a:lnTo>
                        <a:lnTo>
                          <a:pt x="140" y="1295"/>
                        </a:lnTo>
                        <a:lnTo>
                          <a:pt x="139" y="1293"/>
                        </a:lnTo>
                        <a:lnTo>
                          <a:pt x="137" y="1292"/>
                        </a:lnTo>
                        <a:lnTo>
                          <a:pt x="137" y="1292"/>
                        </a:lnTo>
                        <a:lnTo>
                          <a:pt x="134" y="1291"/>
                        </a:lnTo>
                        <a:lnTo>
                          <a:pt x="132" y="1292"/>
                        </a:lnTo>
                        <a:lnTo>
                          <a:pt x="131" y="1293"/>
                        </a:lnTo>
                        <a:lnTo>
                          <a:pt x="130" y="1294"/>
                        </a:lnTo>
                        <a:lnTo>
                          <a:pt x="129" y="1299"/>
                        </a:lnTo>
                        <a:lnTo>
                          <a:pt x="129" y="1305"/>
                        </a:lnTo>
                        <a:lnTo>
                          <a:pt x="129" y="1305"/>
                        </a:lnTo>
                        <a:lnTo>
                          <a:pt x="128" y="1308"/>
                        </a:lnTo>
                        <a:lnTo>
                          <a:pt x="126" y="1310"/>
                        </a:lnTo>
                        <a:lnTo>
                          <a:pt x="123" y="1311"/>
                        </a:lnTo>
                        <a:lnTo>
                          <a:pt x="116" y="1310"/>
                        </a:lnTo>
                        <a:lnTo>
                          <a:pt x="116" y="1310"/>
                        </a:lnTo>
                        <a:lnTo>
                          <a:pt x="100" y="1310"/>
                        </a:lnTo>
                        <a:lnTo>
                          <a:pt x="95" y="1308"/>
                        </a:lnTo>
                        <a:lnTo>
                          <a:pt x="93" y="1307"/>
                        </a:lnTo>
                        <a:lnTo>
                          <a:pt x="93" y="1306"/>
                        </a:lnTo>
                        <a:lnTo>
                          <a:pt x="93" y="1306"/>
                        </a:lnTo>
                        <a:lnTo>
                          <a:pt x="94" y="1303"/>
                        </a:lnTo>
                        <a:lnTo>
                          <a:pt x="96" y="1300"/>
                        </a:lnTo>
                        <a:lnTo>
                          <a:pt x="97" y="1297"/>
                        </a:lnTo>
                        <a:lnTo>
                          <a:pt x="97" y="1296"/>
                        </a:lnTo>
                        <a:lnTo>
                          <a:pt x="96" y="1294"/>
                        </a:lnTo>
                        <a:lnTo>
                          <a:pt x="96" y="1294"/>
                        </a:lnTo>
                        <a:lnTo>
                          <a:pt x="94" y="1293"/>
                        </a:lnTo>
                        <a:lnTo>
                          <a:pt x="91" y="1292"/>
                        </a:lnTo>
                        <a:lnTo>
                          <a:pt x="87" y="1292"/>
                        </a:lnTo>
                        <a:lnTo>
                          <a:pt x="85" y="1293"/>
                        </a:lnTo>
                        <a:lnTo>
                          <a:pt x="84" y="1295"/>
                        </a:lnTo>
                        <a:lnTo>
                          <a:pt x="83" y="1297"/>
                        </a:lnTo>
                        <a:lnTo>
                          <a:pt x="83" y="1299"/>
                        </a:lnTo>
                        <a:lnTo>
                          <a:pt x="83" y="1299"/>
                        </a:lnTo>
                        <a:lnTo>
                          <a:pt x="85" y="1309"/>
                        </a:lnTo>
                        <a:lnTo>
                          <a:pt x="84" y="1312"/>
                        </a:lnTo>
                        <a:lnTo>
                          <a:pt x="83" y="1312"/>
                        </a:lnTo>
                        <a:lnTo>
                          <a:pt x="82" y="1312"/>
                        </a:lnTo>
                        <a:lnTo>
                          <a:pt x="82" y="1312"/>
                        </a:lnTo>
                        <a:lnTo>
                          <a:pt x="64" y="1310"/>
                        </a:lnTo>
                        <a:lnTo>
                          <a:pt x="50" y="1309"/>
                        </a:lnTo>
                        <a:lnTo>
                          <a:pt x="37" y="1309"/>
                        </a:lnTo>
                        <a:lnTo>
                          <a:pt x="37" y="1309"/>
                        </a:lnTo>
                        <a:lnTo>
                          <a:pt x="26" y="1311"/>
                        </a:lnTo>
                        <a:lnTo>
                          <a:pt x="18" y="1312"/>
                        </a:lnTo>
                        <a:lnTo>
                          <a:pt x="16" y="1313"/>
                        </a:lnTo>
                        <a:lnTo>
                          <a:pt x="14" y="1312"/>
                        </a:lnTo>
                        <a:lnTo>
                          <a:pt x="13" y="1311"/>
                        </a:lnTo>
                        <a:lnTo>
                          <a:pt x="12" y="1309"/>
                        </a:lnTo>
                        <a:lnTo>
                          <a:pt x="12" y="1309"/>
                        </a:lnTo>
                        <a:lnTo>
                          <a:pt x="9" y="1302"/>
                        </a:lnTo>
                        <a:lnTo>
                          <a:pt x="5" y="1295"/>
                        </a:lnTo>
                        <a:lnTo>
                          <a:pt x="4" y="1293"/>
                        </a:lnTo>
                        <a:lnTo>
                          <a:pt x="4" y="1291"/>
                        </a:lnTo>
                        <a:lnTo>
                          <a:pt x="5" y="1290"/>
                        </a:lnTo>
                        <a:lnTo>
                          <a:pt x="9" y="1289"/>
                        </a:lnTo>
                        <a:lnTo>
                          <a:pt x="9" y="1289"/>
                        </a:lnTo>
                        <a:lnTo>
                          <a:pt x="21" y="1289"/>
                        </a:lnTo>
                        <a:lnTo>
                          <a:pt x="24" y="1288"/>
                        </a:lnTo>
                        <a:lnTo>
                          <a:pt x="25" y="1286"/>
                        </a:lnTo>
                        <a:lnTo>
                          <a:pt x="25" y="1284"/>
                        </a:lnTo>
                        <a:lnTo>
                          <a:pt x="25" y="1284"/>
                        </a:lnTo>
                        <a:lnTo>
                          <a:pt x="25" y="1283"/>
                        </a:lnTo>
                        <a:lnTo>
                          <a:pt x="26" y="1281"/>
                        </a:lnTo>
                        <a:lnTo>
                          <a:pt x="28" y="1280"/>
                        </a:lnTo>
                        <a:lnTo>
                          <a:pt x="30" y="1278"/>
                        </a:lnTo>
                        <a:lnTo>
                          <a:pt x="31" y="1277"/>
                        </a:lnTo>
                        <a:lnTo>
                          <a:pt x="31" y="1276"/>
                        </a:lnTo>
                        <a:lnTo>
                          <a:pt x="31" y="1276"/>
                        </a:lnTo>
                        <a:lnTo>
                          <a:pt x="29" y="1275"/>
                        </a:lnTo>
                        <a:lnTo>
                          <a:pt x="26" y="1274"/>
                        </a:lnTo>
                        <a:lnTo>
                          <a:pt x="22" y="1274"/>
                        </a:lnTo>
                        <a:lnTo>
                          <a:pt x="18" y="1276"/>
                        </a:lnTo>
                        <a:lnTo>
                          <a:pt x="18" y="1276"/>
                        </a:lnTo>
                        <a:lnTo>
                          <a:pt x="15" y="1279"/>
                        </a:lnTo>
                        <a:lnTo>
                          <a:pt x="12" y="1282"/>
                        </a:lnTo>
                        <a:lnTo>
                          <a:pt x="11" y="1282"/>
                        </a:lnTo>
                        <a:lnTo>
                          <a:pt x="9" y="1282"/>
                        </a:lnTo>
                        <a:lnTo>
                          <a:pt x="8" y="1281"/>
                        </a:lnTo>
                        <a:lnTo>
                          <a:pt x="7" y="1279"/>
                        </a:lnTo>
                        <a:lnTo>
                          <a:pt x="7" y="1279"/>
                        </a:lnTo>
                        <a:lnTo>
                          <a:pt x="5" y="1276"/>
                        </a:lnTo>
                        <a:lnTo>
                          <a:pt x="5" y="1272"/>
                        </a:lnTo>
                        <a:lnTo>
                          <a:pt x="7" y="1271"/>
                        </a:lnTo>
                        <a:lnTo>
                          <a:pt x="8" y="1270"/>
                        </a:lnTo>
                        <a:lnTo>
                          <a:pt x="13" y="1270"/>
                        </a:lnTo>
                        <a:lnTo>
                          <a:pt x="13" y="1270"/>
                        </a:lnTo>
                        <a:lnTo>
                          <a:pt x="18" y="1269"/>
                        </a:lnTo>
                        <a:lnTo>
                          <a:pt x="23" y="1267"/>
                        </a:lnTo>
                        <a:lnTo>
                          <a:pt x="24" y="1266"/>
                        </a:lnTo>
                        <a:lnTo>
                          <a:pt x="24" y="1265"/>
                        </a:lnTo>
                        <a:lnTo>
                          <a:pt x="22" y="1263"/>
                        </a:lnTo>
                        <a:lnTo>
                          <a:pt x="19" y="1261"/>
                        </a:lnTo>
                        <a:lnTo>
                          <a:pt x="19" y="1261"/>
                        </a:lnTo>
                        <a:lnTo>
                          <a:pt x="7" y="1253"/>
                        </a:lnTo>
                        <a:lnTo>
                          <a:pt x="2" y="1250"/>
                        </a:lnTo>
                        <a:lnTo>
                          <a:pt x="0" y="1249"/>
                        </a:lnTo>
                        <a:lnTo>
                          <a:pt x="0" y="1248"/>
                        </a:lnTo>
                        <a:lnTo>
                          <a:pt x="0" y="1248"/>
                        </a:lnTo>
                        <a:lnTo>
                          <a:pt x="1" y="1243"/>
                        </a:lnTo>
                        <a:lnTo>
                          <a:pt x="4" y="1239"/>
                        </a:lnTo>
                        <a:lnTo>
                          <a:pt x="9" y="1236"/>
                        </a:lnTo>
                        <a:lnTo>
                          <a:pt x="15" y="1232"/>
                        </a:lnTo>
                        <a:lnTo>
                          <a:pt x="15" y="1232"/>
                        </a:lnTo>
                        <a:lnTo>
                          <a:pt x="21" y="1228"/>
                        </a:lnTo>
                        <a:lnTo>
                          <a:pt x="25" y="1224"/>
                        </a:lnTo>
                        <a:lnTo>
                          <a:pt x="28" y="1223"/>
                        </a:lnTo>
                        <a:lnTo>
                          <a:pt x="32" y="1222"/>
                        </a:lnTo>
                        <a:lnTo>
                          <a:pt x="37" y="1223"/>
                        </a:lnTo>
                        <a:lnTo>
                          <a:pt x="43" y="1224"/>
                        </a:lnTo>
                        <a:lnTo>
                          <a:pt x="43" y="1224"/>
                        </a:lnTo>
                        <a:lnTo>
                          <a:pt x="59" y="1229"/>
                        </a:lnTo>
                        <a:lnTo>
                          <a:pt x="76" y="1235"/>
                        </a:lnTo>
                        <a:lnTo>
                          <a:pt x="91" y="1238"/>
                        </a:lnTo>
                        <a:lnTo>
                          <a:pt x="98" y="1238"/>
                        </a:lnTo>
                        <a:lnTo>
                          <a:pt x="101" y="1238"/>
                        </a:lnTo>
                        <a:lnTo>
                          <a:pt x="101" y="1238"/>
                        </a:lnTo>
                        <a:lnTo>
                          <a:pt x="103" y="1237"/>
                        </a:lnTo>
                        <a:lnTo>
                          <a:pt x="103" y="1235"/>
                        </a:lnTo>
                        <a:lnTo>
                          <a:pt x="103" y="1233"/>
                        </a:lnTo>
                        <a:lnTo>
                          <a:pt x="101" y="1231"/>
                        </a:lnTo>
                        <a:lnTo>
                          <a:pt x="99" y="1228"/>
                        </a:lnTo>
                        <a:lnTo>
                          <a:pt x="95" y="1226"/>
                        </a:lnTo>
                        <a:lnTo>
                          <a:pt x="90" y="1225"/>
                        </a:lnTo>
                        <a:lnTo>
                          <a:pt x="85" y="1224"/>
                        </a:lnTo>
                        <a:lnTo>
                          <a:pt x="85" y="1224"/>
                        </a:lnTo>
                        <a:lnTo>
                          <a:pt x="72" y="1223"/>
                        </a:lnTo>
                        <a:lnTo>
                          <a:pt x="58" y="1220"/>
                        </a:lnTo>
                        <a:lnTo>
                          <a:pt x="44" y="1217"/>
                        </a:lnTo>
                        <a:lnTo>
                          <a:pt x="39" y="1216"/>
                        </a:lnTo>
                        <a:lnTo>
                          <a:pt x="33" y="1216"/>
                        </a:lnTo>
                        <a:lnTo>
                          <a:pt x="33" y="1216"/>
                        </a:lnTo>
                        <a:lnTo>
                          <a:pt x="25" y="1216"/>
                        </a:lnTo>
                        <a:lnTo>
                          <a:pt x="18" y="1214"/>
                        </a:lnTo>
                        <a:lnTo>
                          <a:pt x="16" y="1213"/>
                        </a:lnTo>
                        <a:lnTo>
                          <a:pt x="15" y="1212"/>
                        </a:lnTo>
                        <a:lnTo>
                          <a:pt x="15" y="1211"/>
                        </a:lnTo>
                        <a:lnTo>
                          <a:pt x="16" y="1209"/>
                        </a:lnTo>
                        <a:lnTo>
                          <a:pt x="16" y="1209"/>
                        </a:lnTo>
                        <a:lnTo>
                          <a:pt x="18" y="1208"/>
                        </a:lnTo>
                        <a:lnTo>
                          <a:pt x="22" y="1206"/>
                        </a:lnTo>
                        <a:lnTo>
                          <a:pt x="27" y="1205"/>
                        </a:lnTo>
                        <a:lnTo>
                          <a:pt x="31" y="1204"/>
                        </a:lnTo>
                        <a:lnTo>
                          <a:pt x="33" y="1203"/>
                        </a:lnTo>
                        <a:lnTo>
                          <a:pt x="33" y="1200"/>
                        </a:lnTo>
                        <a:lnTo>
                          <a:pt x="33" y="1200"/>
                        </a:lnTo>
                        <a:lnTo>
                          <a:pt x="33" y="1197"/>
                        </a:lnTo>
                        <a:lnTo>
                          <a:pt x="34" y="1193"/>
                        </a:lnTo>
                        <a:lnTo>
                          <a:pt x="34" y="1192"/>
                        </a:lnTo>
                        <a:lnTo>
                          <a:pt x="37" y="1190"/>
                        </a:lnTo>
                        <a:lnTo>
                          <a:pt x="38" y="1190"/>
                        </a:lnTo>
                        <a:lnTo>
                          <a:pt x="41" y="1189"/>
                        </a:lnTo>
                        <a:lnTo>
                          <a:pt x="41" y="1189"/>
                        </a:lnTo>
                        <a:lnTo>
                          <a:pt x="46" y="1190"/>
                        </a:lnTo>
                        <a:lnTo>
                          <a:pt x="51" y="1190"/>
                        </a:lnTo>
                        <a:lnTo>
                          <a:pt x="54" y="1191"/>
                        </a:lnTo>
                        <a:lnTo>
                          <a:pt x="54" y="1195"/>
                        </a:lnTo>
                        <a:lnTo>
                          <a:pt x="54" y="1195"/>
                        </a:lnTo>
                        <a:lnTo>
                          <a:pt x="55" y="1198"/>
                        </a:lnTo>
                        <a:lnTo>
                          <a:pt x="56" y="1202"/>
                        </a:lnTo>
                        <a:lnTo>
                          <a:pt x="58" y="1203"/>
                        </a:lnTo>
                        <a:lnTo>
                          <a:pt x="61" y="1202"/>
                        </a:lnTo>
                        <a:lnTo>
                          <a:pt x="61" y="1202"/>
                        </a:lnTo>
                        <a:lnTo>
                          <a:pt x="66" y="1199"/>
                        </a:lnTo>
                        <a:lnTo>
                          <a:pt x="69" y="1195"/>
                        </a:lnTo>
                        <a:lnTo>
                          <a:pt x="70" y="1191"/>
                        </a:lnTo>
                        <a:lnTo>
                          <a:pt x="69" y="1188"/>
                        </a:lnTo>
                        <a:lnTo>
                          <a:pt x="68" y="1184"/>
                        </a:lnTo>
                        <a:lnTo>
                          <a:pt x="68" y="1184"/>
                        </a:lnTo>
                        <a:lnTo>
                          <a:pt x="67" y="1181"/>
                        </a:lnTo>
                        <a:lnTo>
                          <a:pt x="68" y="1178"/>
                        </a:lnTo>
                        <a:lnTo>
                          <a:pt x="69" y="1174"/>
                        </a:lnTo>
                        <a:lnTo>
                          <a:pt x="71" y="1170"/>
                        </a:lnTo>
                        <a:lnTo>
                          <a:pt x="73" y="1167"/>
                        </a:lnTo>
                        <a:lnTo>
                          <a:pt x="75" y="1165"/>
                        </a:lnTo>
                        <a:lnTo>
                          <a:pt x="77" y="1165"/>
                        </a:lnTo>
                        <a:lnTo>
                          <a:pt x="80" y="1165"/>
                        </a:lnTo>
                        <a:lnTo>
                          <a:pt x="80" y="1165"/>
                        </a:lnTo>
                        <a:lnTo>
                          <a:pt x="81" y="1166"/>
                        </a:lnTo>
                        <a:lnTo>
                          <a:pt x="82" y="1168"/>
                        </a:lnTo>
                        <a:lnTo>
                          <a:pt x="80" y="1173"/>
                        </a:lnTo>
                        <a:lnTo>
                          <a:pt x="79" y="1178"/>
                        </a:lnTo>
                        <a:lnTo>
                          <a:pt x="80" y="1181"/>
                        </a:lnTo>
                        <a:lnTo>
                          <a:pt x="81" y="1184"/>
                        </a:lnTo>
                        <a:lnTo>
                          <a:pt x="81" y="1184"/>
                        </a:lnTo>
                        <a:lnTo>
                          <a:pt x="84" y="1191"/>
                        </a:lnTo>
                        <a:lnTo>
                          <a:pt x="86" y="1195"/>
                        </a:lnTo>
                        <a:lnTo>
                          <a:pt x="88" y="1198"/>
                        </a:lnTo>
                        <a:lnTo>
                          <a:pt x="89" y="1198"/>
                        </a:lnTo>
                        <a:lnTo>
                          <a:pt x="91" y="1198"/>
                        </a:lnTo>
                        <a:lnTo>
                          <a:pt x="91" y="1198"/>
                        </a:lnTo>
                        <a:lnTo>
                          <a:pt x="94" y="1198"/>
                        </a:lnTo>
                        <a:lnTo>
                          <a:pt x="95" y="1197"/>
                        </a:lnTo>
                        <a:lnTo>
                          <a:pt x="95" y="1196"/>
                        </a:lnTo>
                        <a:lnTo>
                          <a:pt x="95" y="1194"/>
                        </a:lnTo>
                        <a:lnTo>
                          <a:pt x="93" y="1189"/>
                        </a:lnTo>
                        <a:lnTo>
                          <a:pt x="90" y="1182"/>
                        </a:lnTo>
                        <a:lnTo>
                          <a:pt x="90" y="1182"/>
                        </a:lnTo>
                        <a:lnTo>
                          <a:pt x="89" y="1179"/>
                        </a:lnTo>
                        <a:lnTo>
                          <a:pt x="89" y="1176"/>
                        </a:lnTo>
                        <a:lnTo>
                          <a:pt x="90" y="1173"/>
                        </a:lnTo>
                        <a:lnTo>
                          <a:pt x="91" y="1169"/>
                        </a:lnTo>
                        <a:lnTo>
                          <a:pt x="96" y="1165"/>
                        </a:lnTo>
                        <a:lnTo>
                          <a:pt x="98" y="1164"/>
                        </a:lnTo>
                        <a:lnTo>
                          <a:pt x="100" y="1163"/>
                        </a:lnTo>
                        <a:lnTo>
                          <a:pt x="100" y="1163"/>
                        </a:lnTo>
                        <a:lnTo>
                          <a:pt x="102" y="1163"/>
                        </a:lnTo>
                        <a:lnTo>
                          <a:pt x="104" y="1164"/>
                        </a:lnTo>
                        <a:lnTo>
                          <a:pt x="107" y="1167"/>
                        </a:lnTo>
                        <a:lnTo>
                          <a:pt x="109" y="1174"/>
                        </a:lnTo>
                        <a:lnTo>
                          <a:pt x="110" y="1181"/>
                        </a:lnTo>
                        <a:lnTo>
                          <a:pt x="110" y="1181"/>
                        </a:lnTo>
                        <a:lnTo>
                          <a:pt x="111" y="1191"/>
                        </a:lnTo>
                        <a:lnTo>
                          <a:pt x="113" y="1197"/>
                        </a:lnTo>
                        <a:lnTo>
                          <a:pt x="116" y="1203"/>
                        </a:lnTo>
                        <a:lnTo>
                          <a:pt x="118" y="1204"/>
                        </a:lnTo>
                        <a:lnTo>
                          <a:pt x="121" y="1204"/>
                        </a:lnTo>
                        <a:lnTo>
                          <a:pt x="121" y="1204"/>
                        </a:lnTo>
                        <a:lnTo>
                          <a:pt x="123" y="1204"/>
                        </a:lnTo>
                        <a:lnTo>
                          <a:pt x="123" y="1202"/>
                        </a:lnTo>
                        <a:lnTo>
                          <a:pt x="122" y="1197"/>
                        </a:lnTo>
                        <a:lnTo>
                          <a:pt x="119" y="1191"/>
                        </a:lnTo>
                        <a:lnTo>
                          <a:pt x="117" y="1185"/>
                        </a:lnTo>
                        <a:lnTo>
                          <a:pt x="117" y="1185"/>
                        </a:lnTo>
                        <a:lnTo>
                          <a:pt x="118" y="1182"/>
                        </a:lnTo>
                        <a:lnTo>
                          <a:pt x="121" y="1181"/>
                        </a:lnTo>
                        <a:lnTo>
                          <a:pt x="133" y="1179"/>
                        </a:lnTo>
                        <a:lnTo>
                          <a:pt x="133" y="1179"/>
                        </a:lnTo>
                        <a:lnTo>
                          <a:pt x="140" y="1176"/>
                        </a:lnTo>
                        <a:lnTo>
                          <a:pt x="142" y="1174"/>
                        </a:lnTo>
                        <a:lnTo>
                          <a:pt x="143" y="1173"/>
                        </a:lnTo>
                        <a:lnTo>
                          <a:pt x="144" y="1170"/>
                        </a:lnTo>
                        <a:lnTo>
                          <a:pt x="143" y="1168"/>
                        </a:lnTo>
                        <a:lnTo>
                          <a:pt x="141" y="1167"/>
                        </a:lnTo>
                        <a:lnTo>
                          <a:pt x="138" y="1166"/>
                        </a:lnTo>
                        <a:lnTo>
                          <a:pt x="138" y="1166"/>
                        </a:lnTo>
                        <a:lnTo>
                          <a:pt x="133" y="1166"/>
                        </a:lnTo>
                        <a:lnTo>
                          <a:pt x="130" y="1167"/>
                        </a:lnTo>
                        <a:lnTo>
                          <a:pt x="124" y="1170"/>
                        </a:lnTo>
                        <a:lnTo>
                          <a:pt x="119" y="1174"/>
                        </a:lnTo>
                        <a:lnTo>
                          <a:pt x="117" y="1174"/>
                        </a:lnTo>
                        <a:lnTo>
                          <a:pt x="116" y="1173"/>
                        </a:lnTo>
                        <a:lnTo>
                          <a:pt x="116" y="1173"/>
                        </a:lnTo>
                        <a:lnTo>
                          <a:pt x="114" y="1167"/>
                        </a:lnTo>
                        <a:lnTo>
                          <a:pt x="113" y="1162"/>
                        </a:lnTo>
                        <a:lnTo>
                          <a:pt x="112" y="1160"/>
                        </a:lnTo>
                        <a:lnTo>
                          <a:pt x="110" y="1159"/>
                        </a:lnTo>
                        <a:lnTo>
                          <a:pt x="108" y="1157"/>
                        </a:lnTo>
                        <a:lnTo>
                          <a:pt x="103" y="1157"/>
                        </a:lnTo>
                        <a:lnTo>
                          <a:pt x="103" y="1157"/>
                        </a:lnTo>
                        <a:lnTo>
                          <a:pt x="95" y="1156"/>
                        </a:lnTo>
                        <a:lnTo>
                          <a:pt x="89" y="1154"/>
                        </a:lnTo>
                        <a:lnTo>
                          <a:pt x="86" y="1152"/>
                        </a:lnTo>
                        <a:lnTo>
                          <a:pt x="85" y="1151"/>
                        </a:lnTo>
                        <a:lnTo>
                          <a:pt x="86" y="1150"/>
                        </a:lnTo>
                        <a:lnTo>
                          <a:pt x="86" y="1150"/>
                        </a:lnTo>
                        <a:lnTo>
                          <a:pt x="87" y="1150"/>
                        </a:lnTo>
                        <a:lnTo>
                          <a:pt x="89" y="1150"/>
                        </a:lnTo>
                        <a:lnTo>
                          <a:pt x="94" y="1151"/>
                        </a:lnTo>
                        <a:lnTo>
                          <a:pt x="98" y="1152"/>
                        </a:lnTo>
                        <a:lnTo>
                          <a:pt x="100" y="1152"/>
                        </a:lnTo>
                        <a:lnTo>
                          <a:pt x="100" y="1151"/>
                        </a:lnTo>
                        <a:lnTo>
                          <a:pt x="100" y="1151"/>
                        </a:lnTo>
                        <a:lnTo>
                          <a:pt x="99" y="1148"/>
                        </a:lnTo>
                        <a:lnTo>
                          <a:pt x="98" y="1143"/>
                        </a:lnTo>
                        <a:lnTo>
                          <a:pt x="96" y="1139"/>
                        </a:lnTo>
                        <a:lnTo>
                          <a:pt x="96" y="1138"/>
                        </a:lnTo>
                        <a:lnTo>
                          <a:pt x="97" y="1136"/>
                        </a:lnTo>
                        <a:lnTo>
                          <a:pt x="97" y="1136"/>
                        </a:lnTo>
                        <a:lnTo>
                          <a:pt x="99" y="1136"/>
                        </a:lnTo>
                        <a:lnTo>
                          <a:pt x="101" y="1136"/>
                        </a:lnTo>
                        <a:lnTo>
                          <a:pt x="107" y="1137"/>
                        </a:lnTo>
                        <a:lnTo>
                          <a:pt x="114" y="1138"/>
                        </a:lnTo>
                        <a:lnTo>
                          <a:pt x="122" y="1139"/>
                        </a:lnTo>
                        <a:lnTo>
                          <a:pt x="122" y="1139"/>
                        </a:lnTo>
                        <a:lnTo>
                          <a:pt x="129" y="1141"/>
                        </a:lnTo>
                        <a:lnTo>
                          <a:pt x="137" y="1143"/>
                        </a:lnTo>
                        <a:lnTo>
                          <a:pt x="142" y="1145"/>
                        </a:lnTo>
                        <a:lnTo>
                          <a:pt x="144" y="1143"/>
                        </a:lnTo>
                        <a:lnTo>
                          <a:pt x="145" y="1141"/>
                        </a:lnTo>
                        <a:lnTo>
                          <a:pt x="145" y="1141"/>
                        </a:lnTo>
                        <a:lnTo>
                          <a:pt x="146" y="1137"/>
                        </a:lnTo>
                        <a:lnTo>
                          <a:pt x="147" y="1132"/>
                        </a:lnTo>
                        <a:lnTo>
                          <a:pt x="148" y="1131"/>
                        </a:lnTo>
                        <a:lnTo>
                          <a:pt x="151" y="1128"/>
                        </a:lnTo>
                        <a:lnTo>
                          <a:pt x="154" y="1128"/>
                        </a:lnTo>
                        <a:lnTo>
                          <a:pt x="159" y="1128"/>
                        </a:lnTo>
                        <a:lnTo>
                          <a:pt x="159" y="1128"/>
                        </a:lnTo>
                        <a:lnTo>
                          <a:pt x="168" y="1128"/>
                        </a:lnTo>
                        <a:lnTo>
                          <a:pt x="173" y="1128"/>
                        </a:lnTo>
                        <a:lnTo>
                          <a:pt x="175" y="1128"/>
                        </a:lnTo>
                        <a:lnTo>
                          <a:pt x="176" y="1127"/>
                        </a:lnTo>
                        <a:lnTo>
                          <a:pt x="177" y="1125"/>
                        </a:lnTo>
                        <a:lnTo>
                          <a:pt x="177" y="1123"/>
                        </a:lnTo>
                        <a:lnTo>
                          <a:pt x="177" y="1123"/>
                        </a:lnTo>
                        <a:lnTo>
                          <a:pt x="176" y="1121"/>
                        </a:lnTo>
                        <a:lnTo>
                          <a:pt x="174" y="1120"/>
                        </a:lnTo>
                        <a:lnTo>
                          <a:pt x="170" y="1118"/>
                        </a:lnTo>
                        <a:lnTo>
                          <a:pt x="164" y="1119"/>
                        </a:lnTo>
                        <a:lnTo>
                          <a:pt x="159" y="1121"/>
                        </a:lnTo>
                        <a:lnTo>
                          <a:pt x="159" y="1121"/>
                        </a:lnTo>
                        <a:lnTo>
                          <a:pt x="155" y="1123"/>
                        </a:lnTo>
                        <a:lnTo>
                          <a:pt x="153" y="1124"/>
                        </a:lnTo>
                        <a:lnTo>
                          <a:pt x="151" y="1123"/>
                        </a:lnTo>
                        <a:lnTo>
                          <a:pt x="148" y="1119"/>
                        </a:lnTo>
                        <a:lnTo>
                          <a:pt x="148" y="1119"/>
                        </a:lnTo>
                        <a:lnTo>
                          <a:pt x="145" y="1114"/>
                        </a:lnTo>
                        <a:lnTo>
                          <a:pt x="141" y="1111"/>
                        </a:lnTo>
                        <a:lnTo>
                          <a:pt x="137" y="1110"/>
                        </a:lnTo>
                        <a:lnTo>
                          <a:pt x="134" y="1110"/>
                        </a:lnTo>
                        <a:lnTo>
                          <a:pt x="132" y="1111"/>
                        </a:lnTo>
                        <a:lnTo>
                          <a:pt x="132" y="1111"/>
                        </a:lnTo>
                        <a:lnTo>
                          <a:pt x="128" y="1113"/>
                        </a:lnTo>
                        <a:lnTo>
                          <a:pt x="123" y="1112"/>
                        </a:lnTo>
                        <a:lnTo>
                          <a:pt x="121" y="1112"/>
                        </a:lnTo>
                        <a:lnTo>
                          <a:pt x="119" y="1111"/>
                        </a:lnTo>
                        <a:lnTo>
                          <a:pt x="118" y="1109"/>
                        </a:lnTo>
                        <a:lnTo>
                          <a:pt x="117" y="1107"/>
                        </a:lnTo>
                        <a:lnTo>
                          <a:pt x="117" y="1107"/>
                        </a:lnTo>
                        <a:lnTo>
                          <a:pt x="118" y="1104"/>
                        </a:lnTo>
                        <a:lnTo>
                          <a:pt x="119" y="1102"/>
                        </a:lnTo>
                        <a:lnTo>
                          <a:pt x="122" y="1099"/>
                        </a:lnTo>
                        <a:lnTo>
                          <a:pt x="124" y="1098"/>
                        </a:lnTo>
                        <a:lnTo>
                          <a:pt x="127" y="1096"/>
                        </a:lnTo>
                        <a:lnTo>
                          <a:pt x="131" y="1096"/>
                        </a:lnTo>
                        <a:lnTo>
                          <a:pt x="136" y="1096"/>
                        </a:lnTo>
                        <a:lnTo>
                          <a:pt x="140" y="1098"/>
                        </a:lnTo>
                        <a:lnTo>
                          <a:pt x="140" y="1098"/>
                        </a:lnTo>
                        <a:lnTo>
                          <a:pt x="151" y="1104"/>
                        </a:lnTo>
                        <a:lnTo>
                          <a:pt x="154" y="1104"/>
                        </a:lnTo>
                        <a:lnTo>
                          <a:pt x="159" y="1103"/>
                        </a:lnTo>
                        <a:lnTo>
                          <a:pt x="159" y="1103"/>
                        </a:lnTo>
                        <a:lnTo>
                          <a:pt x="167" y="1102"/>
                        </a:lnTo>
                        <a:lnTo>
                          <a:pt x="172" y="1103"/>
                        </a:lnTo>
                        <a:lnTo>
                          <a:pt x="176" y="1105"/>
                        </a:lnTo>
                        <a:lnTo>
                          <a:pt x="181" y="1108"/>
                        </a:lnTo>
                        <a:lnTo>
                          <a:pt x="181" y="1108"/>
                        </a:lnTo>
                        <a:lnTo>
                          <a:pt x="185" y="1112"/>
                        </a:lnTo>
                        <a:lnTo>
                          <a:pt x="189" y="1118"/>
                        </a:lnTo>
                        <a:lnTo>
                          <a:pt x="194" y="1122"/>
                        </a:lnTo>
                        <a:lnTo>
                          <a:pt x="197" y="1123"/>
                        </a:lnTo>
                        <a:lnTo>
                          <a:pt x="200" y="1124"/>
                        </a:lnTo>
                        <a:lnTo>
                          <a:pt x="200" y="1124"/>
                        </a:lnTo>
                        <a:lnTo>
                          <a:pt x="204" y="1123"/>
                        </a:lnTo>
                        <a:lnTo>
                          <a:pt x="205" y="1123"/>
                        </a:lnTo>
                        <a:lnTo>
                          <a:pt x="207" y="1122"/>
                        </a:lnTo>
                        <a:lnTo>
                          <a:pt x="204" y="1118"/>
                        </a:lnTo>
                        <a:lnTo>
                          <a:pt x="200" y="1113"/>
                        </a:lnTo>
                        <a:lnTo>
                          <a:pt x="200" y="1113"/>
                        </a:lnTo>
                        <a:lnTo>
                          <a:pt x="194" y="1107"/>
                        </a:lnTo>
                        <a:lnTo>
                          <a:pt x="187" y="1102"/>
                        </a:lnTo>
                        <a:lnTo>
                          <a:pt x="181" y="1098"/>
                        </a:lnTo>
                        <a:lnTo>
                          <a:pt x="177" y="1097"/>
                        </a:lnTo>
                        <a:lnTo>
                          <a:pt x="174" y="1096"/>
                        </a:lnTo>
                        <a:lnTo>
                          <a:pt x="174" y="1096"/>
                        </a:lnTo>
                        <a:lnTo>
                          <a:pt x="169" y="1096"/>
                        </a:lnTo>
                        <a:lnTo>
                          <a:pt x="166" y="1094"/>
                        </a:lnTo>
                        <a:lnTo>
                          <a:pt x="164" y="1093"/>
                        </a:lnTo>
                        <a:lnTo>
                          <a:pt x="164" y="1091"/>
                        </a:lnTo>
                        <a:lnTo>
                          <a:pt x="164" y="1090"/>
                        </a:lnTo>
                        <a:lnTo>
                          <a:pt x="165" y="1086"/>
                        </a:lnTo>
                        <a:lnTo>
                          <a:pt x="165" y="1086"/>
                        </a:lnTo>
                        <a:lnTo>
                          <a:pt x="166" y="1085"/>
                        </a:lnTo>
                        <a:lnTo>
                          <a:pt x="167" y="1084"/>
                        </a:lnTo>
                        <a:lnTo>
                          <a:pt x="169" y="1083"/>
                        </a:lnTo>
                        <a:lnTo>
                          <a:pt x="171" y="1084"/>
                        </a:lnTo>
                        <a:lnTo>
                          <a:pt x="176" y="1086"/>
                        </a:lnTo>
                        <a:lnTo>
                          <a:pt x="185" y="1091"/>
                        </a:lnTo>
                        <a:lnTo>
                          <a:pt x="185" y="1091"/>
                        </a:lnTo>
                        <a:lnTo>
                          <a:pt x="194" y="1096"/>
                        </a:lnTo>
                        <a:lnTo>
                          <a:pt x="201" y="1099"/>
                        </a:lnTo>
                        <a:lnTo>
                          <a:pt x="207" y="1100"/>
                        </a:lnTo>
                        <a:lnTo>
                          <a:pt x="209" y="1099"/>
                        </a:lnTo>
                        <a:lnTo>
                          <a:pt x="209" y="1098"/>
                        </a:lnTo>
                        <a:lnTo>
                          <a:pt x="209" y="1098"/>
                        </a:lnTo>
                        <a:lnTo>
                          <a:pt x="209" y="1097"/>
                        </a:lnTo>
                        <a:lnTo>
                          <a:pt x="207" y="1095"/>
                        </a:lnTo>
                        <a:lnTo>
                          <a:pt x="203" y="1092"/>
                        </a:lnTo>
                        <a:lnTo>
                          <a:pt x="199" y="1088"/>
                        </a:lnTo>
                        <a:lnTo>
                          <a:pt x="197" y="1085"/>
                        </a:lnTo>
                        <a:lnTo>
                          <a:pt x="197" y="1082"/>
                        </a:lnTo>
                        <a:lnTo>
                          <a:pt x="197" y="1082"/>
                        </a:lnTo>
                        <a:lnTo>
                          <a:pt x="197" y="1079"/>
                        </a:lnTo>
                        <a:lnTo>
                          <a:pt x="198" y="1078"/>
                        </a:lnTo>
                        <a:lnTo>
                          <a:pt x="199" y="1077"/>
                        </a:lnTo>
                        <a:lnTo>
                          <a:pt x="201" y="1077"/>
                        </a:lnTo>
                        <a:lnTo>
                          <a:pt x="207" y="1077"/>
                        </a:lnTo>
                        <a:lnTo>
                          <a:pt x="212" y="1076"/>
                        </a:lnTo>
                        <a:lnTo>
                          <a:pt x="212" y="1076"/>
                        </a:lnTo>
                        <a:lnTo>
                          <a:pt x="218" y="1074"/>
                        </a:lnTo>
                        <a:lnTo>
                          <a:pt x="220" y="1073"/>
                        </a:lnTo>
                        <a:lnTo>
                          <a:pt x="222" y="1071"/>
                        </a:lnTo>
                        <a:lnTo>
                          <a:pt x="220" y="1069"/>
                        </a:lnTo>
                        <a:lnTo>
                          <a:pt x="218" y="1064"/>
                        </a:lnTo>
                        <a:lnTo>
                          <a:pt x="218" y="1064"/>
                        </a:lnTo>
                        <a:lnTo>
                          <a:pt x="217" y="1061"/>
                        </a:lnTo>
                        <a:lnTo>
                          <a:pt x="216" y="1057"/>
                        </a:lnTo>
                        <a:lnTo>
                          <a:pt x="218" y="1053"/>
                        </a:lnTo>
                        <a:lnTo>
                          <a:pt x="219" y="1050"/>
                        </a:lnTo>
                        <a:lnTo>
                          <a:pt x="219" y="1047"/>
                        </a:lnTo>
                        <a:lnTo>
                          <a:pt x="218" y="1045"/>
                        </a:lnTo>
                        <a:lnTo>
                          <a:pt x="218" y="1045"/>
                        </a:lnTo>
                        <a:lnTo>
                          <a:pt x="215" y="1037"/>
                        </a:lnTo>
                        <a:lnTo>
                          <a:pt x="213" y="1032"/>
                        </a:lnTo>
                        <a:lnTo>
                          <a:pt x="213" y="1026"/>
                        </a:lnTo>
                        <a:lnTo>
                          <a:pt x="213" y="1024"/>
                        </a:lnTo>
                        <a:lnTo>
                          <a:pt x="215" y="1022"/>
                        </a:lnTo>
                        <a:lnTo>
                          <a:pt x="215" y="1022"/>
                        </a:lnTo>
                        <a:lnTo>
                          <a:pt x="217" y="1020"/>
                        </a:lnTo>
                        <a:lnTo>
                          <a:pt x="220" y="1018"/>
                        </a:lnTo>
                        <a:lnTo>
                          <a:pt x="228" y="1016"/>
                        </a:lnTo>
                        <a:lnTo>
                          <a:pt x="233" y="1016"/>
                        </a:lnTo>
                        <a:lnTo>
                          <a:pt x="234" y="1017"/>
                        </a:lnTo>
                        <a:lnTo>
                          <a:pt x="233" y="1018"/>
                        </a:lnTo>
                        <a:lnTo>
                          <a:pt x="233" y="1018"/>
                        </a:lnTo>
                        <a:lnTo>
                          <a:pt x="230" y="1022"/>
                        </a:lnTo>
                        <a:lnTo>
                          <a:pt x="228" y="1027"/>
                        </a:lnTo>
                        <a:lnTo>
                          <a:pt x="227" y="1031"/>
                        </a:lnTo>
                        <a:lnTo>
                          <a:pt x="227" y="1033"/>
                        </a:lnTo>
                        <a:lnTo>
                          <a:pt x="228" y="1036"/>
                        </a:lnTo>
                        <a:lnTo>
                          <a:pt x="230" y="1038"/>
                        </a:lnTo>
                        <a:lnTo>
                          <a:pt x="230" y="1038"/>
                        </a:lnTo>
                        <a:lnTo>
                          <a:pt x="234" y="1042"/>
                        </a:lnTo>
                        <a:lnTo>
                          <a:pt x="237" y="1046"/>
                        </a:lnTo>
                        <a:lnTo>
                          <a:pt x="237" y="1049"/>
                        </a:lnTo>
                        <a:lnTo>
                          <a:pt x="237" y="1053"/>
                        </a:lnTo>
                        <a:lnTo>
                          <a:pt x="237" y="1053"/>
                        </a:lnTo>
                        <a:lnTo>
                          <a:pt x="237" y="1056"/>
                        </a:lnTo>
                        <a:lnTo>
                          <a:pt x="238" y="1059"/>
                        </a:lnTo>
                        <a:lnTo>
                          <a:pt x="240" y="1059"/>
                        </a:lnTo>
                        <a:lnTo>
                          <a:pt x="244" y="1059"/>
                        </a:lnTo>
                        <a:lnTo>
                          <a:pt x="244" y="1059"/>
                        </a:lnTo>
                        <a:lnTo>
                          <a:pt x="250" y="1059"/>
                        </a:lnTo>
                        <a:lnTo>
                          <a:pt x="255" y="1056"/>
                        </a:lnTo>
                        <a:lnTo>
                          <a:pt x="257" y="1054"/>
                        </a:lnTo>
                        <a:lnTo>
                          <a:pt x="258" y="1052"/>
                        </a:lnTo>
                        <a:lnTo>
                          <a:pt x="259" y="1050"/>
                        </a:lnTo>
                        <a:lnTo>
                          <a:pt x="258" y="1047"/>
                        </a:lnTo>
                        <a:lnTo>
                          <a:pt x="258" y="1047"/>
                        </a:lnTo>
                        <a:lnTo>
                          <a:pt x="257" y="1040"/>
                        </a:lnTo>
                        <a:lnTo>
                          <a:pt x="258" y="1037"/>
                        </a:lnTo>
                        <a:lnTo>
                          <a:pt x="260" y="1034"/>
                        </a:lnTo>
                        <a:lnTo>
                          <a:pt x="266" y="1030"/>
                        </a:lnTo>
                        <a:lnTo>
                          <a:pt x="266" y="1030"/>
                        </a:lnTo>
                        <a:lnTo>
                          <a:pt x="268" y="1027"/>
                        </a:lnTo>
                        <a:lnTo>
                          <a:pt x="271" y="1025"/>
                        </a:lnTo>
                        <a:lnTo>
                          <a:pt x="273" y="1025"/>
                        </a:lnTo>
                        <a:lnTo>
                          <a:pt x="275" y="1025"/>
                        </a:lnTo>
                        <a:lnTo>
                          <a:pt x="277" y="1026"/>
                        </a:lnTo>
                        <a:lnTo>
                          <a:pt x="279" y="1027"/>
                        </a:lnTo>
                        <a:lnTo>
                          <a:pt x="280" y="1030"/>
                        </a:lnTo>
                        <a:lnTo>
                          <a:pt x="280" y="1032"/>
                        </a:lnTo>
                        <a:lnTo>
                          <a:pt x="280" y="1032"/>
                        </a:lnTo>
                        <a:lnTo>
                          <a:pt x="277" y="1045"/>
                        </a:lnTo>
                        <a:lnTo>
                          <a:pt x="277" y="1048"/>
                        </a:lnTo>
                        <a:lnTo>
                          <a:pt x="279" y="1051"/>
                        </a:lnTo>
                        <a:lnTo>
                          <a:pt x="280" y="1052"/>
                        </a:lnTo>
                        <a:lnTo>
                          <a:pt x="282" y="1053"/>
                        </a:lnTo>
                        <a:lnTo>
                          <a:pt x="282" y="1053"/>
                        </a:lnTo>
                        <a:lnTo>
                          <a:pt x="287" y="1054"/>
                        </a:lnTo>
                        <a:lnTo>
                          <a:pt x="294" y="1054"/>
                        </a:lnTo>
                        <a:lnTo>
                          <a:pt x="296" y="1053"/>
                        </a:lnTo>
                        <a:lnTo>
                          <a:pt x="298" y="1052"/>
                        </a:lnTo>
                        <a:lnTo>
                          <a:pt x="299" y="1051"/>
                        </a:lnTo>
                        <a:lnTo>
                          <a:pt x="300" y="1048"/>
                        </a:lnTo>
                        <a:lnTo>
                          <a:pt x="300" y="1048"/>
                        </a:lnTo>
                        <a:lnTo>
                          <a:pt x="301" y="1046"/>
                        </a:lnTo>
                        <a:lnTo>
                          <a:pt x="303" y="1043"/>
                        </a:lnTo>
                        <a:lnTo>
                          <a:pt x="305" y="1042"/>
                        </a:lnTo>
                        <a:lnTo>
                          <a:pt x="308" y="1041"/>
                        </a:lnTo>
                        <a:lnTo>
                          <a:pt x="314" y="1040"/>
                        </a:lnTo>
                        <a:lnTo>
                          <a:pt x="320" y="1040"/>
                        </a:lnTo>
                        <a:lnTo>
                          <a:pt x="320" y="1040"/>
                        </a:lnTo>
                        <a:lnTo>
                          <a:pt x="325" y="1039"/>
                        </a:lnTo>
                        <a:lnTo>
                          <a:pt x="328" y="1037"/>
                        </a:lnTo>
                        <a:lnTo>
                          <a:pt x="330" y="1034"/>
                        </a:lnTo>
                        <a:lnTo>
                          <a:pt x="331" y="1028"/>
                        </a:lnTo>
                        <a:lnTo>
                          <a:pt x="331" y="1028"/>
                        </a:lnTo>
                        <a:lnTo>
                          <a:pt x="333" y="1021"/>
                        </a:lnTo>
                        <a:lnTo>
                          <a:pt x="338" y="1013"/>
                        </a:lnTo>
                        <a:lnTo>
                          <a:pt x="343" y="1006"/>
                        </a:lnTo>
                        <a:lnTo>
                          <a:pt x="346" y="1003"/>
                        </a:lnTo>
                        <a:lnTo>
                          <a:pt x="348" y="1000"/>
                        </a:lnTo>
                        <a:lnTo>
                          <a:pt x="348" y="1000"/>
                        </a:lnTo>
                        <a:lnTo>
                          <a:pt x="354" y="997"/>
                        </a:lnTo>
                        <a:lnTo>
                          <a:pt x="358" y="995"/>
                        </a:lnTo>
                        <a:lnTo>
                          <a:pt x="359" y="993"/>
                        </a:lnTo>
                        <a:lnTo>
                          <a:pt x="359" y="989"/>
                        </a:lnTo>
                        <a:lnTo>
                          <a:pt x="359" y="989"/>
                        </a:lnTo>
                        <a:lnTo>
                          <a:pt x="356" y="981"/>
                        </a:lnTo>
                        <a:lnTo>
                          <a:pt x="357" y="978"/>
                        </a:lnTo>
                        <a:lnTo>
                          <a:pt x="358" y="976"/>
                        </a:lnTo>
                        <a:lnTo>
                          <a:pt x="358" y="976"/>
                        </a:lnTo>
                        <a:lnTo>
                          <a:pt x="360" y="974"/>
                        </a:lnTo>
                        <a:lnTo>
                          <a:pt x="361" y="971"/>
                        </a:lnTo>
                        <a:lnTo>
                          <a:pt x="362" y="965"/>
                        </a:lnTo>
                        <a:lnTo>
                          <a:pt x="363" y="957"/>
                        </a:lnTo>
                        <a:lnTo>
                          <a:pt x="363" y="957"/>
                        </a:lnTo>
                        <a:lnTo>
                          <a:pt x="354" y="957"/>
                        </a:lnTo>
                        <a:lnTo>
                          <a:pt x="347" y="959"/>
                        </a:lnTo>
                        <a:lnTo>
                          <a:pt x="345" y="960"/>
                        </a:lnTo>
                        <a:lnTo>
                          <a:pt x="345" y="962"/>
                        </a:lnTo>
                        <a:lnTo>
                          <a:pt x="345" y="962"/>
                        </a:lnTo>
                        <a:lnTo>
                          <a:pt x="345" y="965"/>
                        </a:lnTo>
                        <a:lnTo>
                          <a:pt x="344" y="968"/>
                        </a:lnTo>
                        <a:lnTo>
                          <a:pt x="341" y="971"/>
                        </a:lnTo>
                        <a:lnTo>
                          <a:pt x="336" y="976"/>
                        </a:lnTo>
                        <a:lnTo>
                          <a:pt x="336" y="976"/>
                        </a:lnTo>
                        <a:lnTo>
                          <a:pt x="328" y="980"/>
                        </a:lnTo>
                        <a:lnTo>
                          <a:pt x="325" y="984"/>
                        </a:lnTo>
                        <a:lnTo>
                          <a:pt x="324" y="989"/>
                        </a:lnTo>
                        <a:lnTo>
                          <a:pt x="323" y="993"/>
                        </a:lnTo>
                        <a:lnTo>
                          <a:pt x="323" y="993"/>
                        </a:lnTo>
                        <a:lnTo>
                          <a:pt x="323" y="997"/>
                        </a:lnTo>
                        <a:lnTo>
                          <a:pt x="322" y="1002"/>
                        </a:lnTo>
                        <a:lnTo>
                          <a:pt x="319" y="1007"/>
                        </a:lnTo>
                        <a:lnTo>
                          <a:pt x="313" y="1011"/>
                        </a:lnTo>
                        <a:lnTo>
                          <a:pt x="313" y="1011"/>
                        </a:lnTo>
                        <a:lnTo>
                          <a:pt x="302" y="1017"/>
                        </a:lnTo>
                        <a:lnTo>
                          <a:pt x="299" y="1020"/>
                        </a:lnTo>
                        <a:lnTo>
                          <a:pt x="298" y="1022"/>
                        </a:lnTo>
                        <a:lnTo>
                          <a:pt x="298" y="1022"/>
                        </a:lnTo>
                        <a:lnTo>
                          <a:pt x="298" y="1024"/>
                        </a:lnTo>
                        <a:lnTo>
                          <a:pt x="296" y="1024"/>
                        </a:lnTo>
                        <a:lnTo>
                          <a:pt x="289" y="1023"/>
                        </a:lnTo>
                        <a:lnTo>
                          <a:pt x="289" y="1023"/>
                        </a:lnTo>
                        <a:lnTo>
                          <a:pt x="285" y="1021"/>
                        </a:lnTo>
                        <a:lnTo>
                          <a:pt x="281" y="1018"/>
                        </a:lnTo>
                        <a:lnTo>
                          <a:pt x="277" y="1013"/>
                        </a:lnTo>
                        <a:lnTo>
                          <a:pt x="276" y="1011"/>
                        </a:lnTo>
                        <a:lnTo>
                          <a:pt x="276" y="1009"/>
                        </a:lnTo>
                        <a:lnTo>
                          <a:pt x="276" y="1009"/>
                        </a:lnTo>
                        <a:lnTo>
                          <a:pt x="277" y="1008"/>
                        </a:lnTo>
                        <a:lnTo>
                          <a:pt x="280" y="1007"/>
                        </a:lnTo>
                        <a:lnTo>
                          <a:pt x="284" y="1006"/>
                        </a:lnTo>
                        <a:lnTo>
                          <a:pt x="288" y="1006"/>
                        </a:lnTo>
                        <a:lnTo>
                          <a:pt x="289" y="1005"/>
                        </a:lnTo>
                        <a:lnTo>
                          <a:pt x="289" y="1003"/>
                        </a:lnTo>
                        <a:lnTo>
                          <a:pt x="289" y="1003"/>
                        </a:lnTo>
                        <a:lnTo>
                          <a:pt x="289" y="999"/>
                        </a:lnTo>
                        <a:lnTo>
                          <a:pt x="287" y="998"/>
                        </a:lnTo>
                        <a:lnTo>
                          <a:pt x="283" y="996"/>
                        </a:lnTo>
                        <a:lnTo>
                          <a:pt x="279" y="995"/>
                        </a:lnTo>
                        <a:lnTo>
                          <a:pt x="276" y="994"/>
                        </a:lnTo>
                        <a:lnTo>
                          <a:pt x="276" y="992"/>
                        </a:lnTo>
                        <a:lnTo>
                          <a:pt x="276" y="992"/>
                        </a:lnTo>
                        <a:lnTo>
                          <a:pt x="277" y="989"/>
                        </a:lnTo>
                        <a:lnTo>
                          <a:pt x="280" y="988"/>
                        </a:lnTo>
                        <a:lnTo>
                          <a:pt x="287" y="984"/>
                        </a:lnTo>
                        <a:lnTo>
                          <a:pt x="293" y="982"/>
                        </a:lnTo>
                        <a:lnTo>
                          <a:pt x="295" y="980"/>
                        </a:lnTo>
                        <a:lnTo>
                          <a:pt x="295" y="978"/>
                        </a:lnTo>
                        <a:lnTo>
                          <a:pt x="295" y="978"/>
                        </a:lnTo>
                        <a:lnTo>
                          <a:pt x="293" y="974"/>
                        </a:lnTo>
                        <a:lnTo>
                          <a:pt x="290" y="970"/>
                        </a:lnTo>
                        <a:lnTo>
                          <a:pt x="289" y="968"/>
                        </a:lnTo>
                        <a:lnTo>
                          <a:pt x="293" y="965"/>
                        </a:lnTo>
                        <a:lnTo>
                          <a:pt x="293" y="965"/>
                        </a:lnTo>
                        <a:lnTo>
                          <a:pt x="296" y="961"/>
                        </a:lnTo>
                        <a:lnTo>
                          <a:pt x="299" y="959"/>
                        </a:lnTo>
                        <a:lnTo>
                          <a:pt x="300" y="954"/>
                        </a:lnTo>
                        <a:lnTo>
                          <a:pt x="300" y="950"/>
                        </a:lnTo>
                        <a:lnTo>
                          <a:pt x="300" y="950"/>
                        </a:lnTo>
                        <a:lnTo>
                          <a:pt x="300" y="948"/>
                        </a:lnTo>
                        <a:lnTo>
                          <a:pt x="302" y="946"/>
                        </a:lnTo>
                        <a:lnTo>
                          <a:pt x="307" y="942"/>
                        </a:lnTo>
                        <a:lnTo>
                          <a:pt x="312" y="939"/>
                        </a:lnTo>
                        <a:lnTo>
                          <a:pt x="314" y="937"/>
                        </a:lnTo>
                        <a:lnTo>
                          <a:pt x="314" y="934"/>
                        </a:lnTo>
                        <a:lnTo>
                          <a:pt x="314" y="934"/>
                        </a:lnTo>
                        <a:lnTo>
                          <a:pt x="316" y="926"/>
                        </a:lnTo>
                        <a:lnTo>
                          <a:pt x="319" y="919"/>
                        </a:lnTo>
                        <a:lnTo>
                          <a:pt x="324" y="913"/>
                        </a:lnTo>
                        <a:lnTo>
                          <a:pt x="326" y="911"/>
                        </a:lnTo>
                        <a:lnTo>
                          <a:pt x="328" y="910"/>
                        </a:lnTo>
                        <a:lnTo>
                          <a:pt x="328" y="910"/>
                        </a:lnTo>
                        <a:lnTo>
                          <a:pt x="341" y="908"/>
                        </a:lnTo>
                        <a:lnTo>
                          <a:pt x="347" y="908"/>
                        </a:lnTo>
                        <a:lnTo>
                          <a:pt x="348" y="908"/>
                        </a:lnTo>
                        <a:lnTo>
                          <a:pt x="350" y="909"/>
                        </a:lnTo>
                        <a:lnTo>
                          <a:pt x="350" y="909"/>
                        </a:lnTo>
                        <a:lnTo>
                          <a:pt x="351" y="910"/>
                        </a:lnTo>
                        <a:lnTo>
                          <a:pt x="353" y="911"/>
                        </a:lnTo>
                        <a:lnTo>
                          <a:pt x="357" y="912"/>
                        </a:lnTo>
                        <a:lnTo>
                          <a:pt x="367" y="913"/>
                        </a:lnTo>
                        <a:lnTo>
                          <a:pt x="367" y="913"/>
                        </a:lnTo>
                        <a:lnTo>
                          <a:pt x="367" y="914"/>
                        </a:lnTo>
                        <a:lnTo>
                          <a:pt x="368" y="914"/>
                        </a:lnTo>
                        <a:lnTo>
                          <a:pt x="369" y="918"/>
                        </a:lnTo>
                        <a:lnTo>
                          <a:pt x="369" y="919"/>
                        </a:lnTo>
                        <a:lnTo>
                          <a:pt x="370" y="916"/>
                        </a:lnTo>
                        <a:lnTo>
                          <a:pt x="370" y="916"/>
                        </a:lnTo>
                        <a:lnTo>
                          <a:pt x="371" y="908"/>
                        </a:lnTo>
                        <a:lnTo>
                          <a:pt x="372" y="898"/>
                        </a:lnTo>
                        <a:lnTo>
                          <a:pt x="371" y="894"/>
                        </a:lnTo>
                        <a:lnTo>
                          <a:pt x="370" y="890"/>
                        </a:lnTo>
                        <a:lnTo>
                          <a:pt x="369" y="887"/>
                        </a:lnTo>
                        <a:lnTo>
                          <a:pt x="366" y="885"/>
                        </a:lnTo>
                        <a:lnTo>
                          <a:pt x="366" y="885"/>
                        </a:lnTo>
                        <a:lnTo>
                          <a:pt x="360" y="885"/>
                        </a:lnTo>
                        <a:lnTo>
                          <a:pt x="359" y="883"/>
                        </a:lnTo>
                        <a:lnTo>
                          <a:pt x="360" y="882"/>
                        </a:lnTo>
                        <a:lnTo>
                          <a:pt x="363" y="881"/>
                        </a:lnTo>
                        <a:lnTo>
                          <a:pt x="363" y="881"/>
                        </a:lnTo>
                        <a:lnTo>
                          <a:pt x="368" y="882"/>
                        </a:lnTo>
                        <a:lnTo>
                          <a:pt x="370" y="881"/>
                        </a:lnTo>
                        <a:lnTo>
                          <a:pt x="371" y="880"/>
                        </a:lnTo>
                        <a:lnTo>
                          <a:pt x="372" y="878"/>
                        </a:lnTo>
                        <a:lnTo>
                          <a:pt x="372" y="878"/>
                        </a:lnTo>
                        <a:lnTo>
                          <a:pt x="373" y="869"/>
                        </a:lnTo>
                        <a:lnTo>
                          <a:pt x="373" y="867"/>
                        </a:lnTo>
                        <a:lnTo>
                          <a:pt x="372" y="866"/>
                        </a:lnTo>
                        <a:lnTo>
                          <a:pt x="370" y="865"/>
                        </a:lnTo>
                        <a:lnTo>
                          <a:pt x="367" y="865"/>
                        </a:lnTo>
                        <a:lnTo>
                          <a:pt x="367" y="865"/>
                        </a:lnTo>
                        <a:lnTo>
                          <a:pt x="343" y="864"/>
                        </a:lnTo>
                        <a:lnTo>
                          <a:pt x="331" y="863"/>
                        </a:lnTo>
                        <a:lnTo>
                          <a:pt x="328" y="861"/>
                        </a:lnTo>
                        <a:lnTo>
                          <a:pt x="327" y="860"/>
                        </a:lnTo>
                        <a:lnTo>
                          <a:pt x="327" y="860"/>
                        </a:lnTo>
                        <a:lnTo>
                          <a:pt x="328" y="859"/>
                        </a:lnTo>
                        <a:lnTo>
                          <a:pt x="329" y="859"/>
                        </a:lnTo>
                        <a:lnTo>
                          <a:pt x="334" y="859"/>
                        </a:lnTo>
                        <a:lnTo>
                          <a:pt x="351" y="859"/>
                        </a:lnTo>
                        <a:lnTo>
                          <a:pt x="366" y="860"/>
                        </a:lnTo>
                        <a:lnTo>
                          <a:pt x="371" y="859"/>
                        </a:lnTo>
                        <a:lnTo>
                          <a:pt x="372" y="857"/>
                        </a:lnTo>
                        <a:lnTo>
                          <a:pt x="373" y="856"/>
                        </a:lnTo>
                        <a:lnTo>
                          <a:pt x="373" y="856"/>
                        </a:lnTo>
                        <a:lnTo>
                          <a:pt x="373" y="854"/>
                        </a:lnTo>
                        <a:lnTo>
                          <a:pt x="374" y="853"/>
                        </a:lnTo>
                        <a:lnTo>
                          <a:pt x="377" y="850"/>
                        </a:lnTo>
                        <a:lnTo>
                          <a:pt x="380" y="848"/>
                        </a:lnTo>
                        <a:lnTo>
                          <a:pt x="380" y="846"/>
                        </a:lnTo>
                        <a:lnTo>
                          <a:pt x="380" y="842"/>
                        </a:lnTo>
                        <a:lnTo>
                          <a:pt x="380" y="842"/>
                        </a:lnTo>
                        <a:lnTo>
                          <a:pt x="380" y="839"/>
                        </a:lnTo>
                        <a:lnTo>
                          <a:pt x="380" y="837"/>
                        </a:lnTo>
                        <a:lnTo>
                          <a:pt x="382" y="835"/>
                        </a:lnTo>
                        <a:lnTo>
                          <a:pt x="383" y="834"/>
                        </a:lnTo>
                        <a:lnTo>
                          <a:pt x="388" y="834"/>
                        </a:lnTo>
                        <a:lnTo>
                          <a:pt x="396" y="835"/>
                        </a:lnTo>
                        <a:lnTo>
                          <a:pt x="396" y="835"/>
                        </a:lnTo>
                        <a:lnTo>
                          <a:pt x="402" y="837"/>
                        </a:lnTo>
                        <a:lnTo>
                          <a:pt x="408" y="838"/>
                        </a:lnTo>
                        <a:lnTo>
                          <a:pt x="411" y="838"/>
                        </a:lnTo>
                        <a:lnTo>
                          <a:pt x="414" y="836"/>
                        </a:lnTo>
                        <a:lnTo>
                          <a:pt x="423" y="830"/>
                        </a:lnTo>
                        <a:lnTo>
                          <a:pt x="423" y="830"/>
                        </a:lnTo>
                        <a:lnTo>
                          <a:pt x="430" y="821"/>
                        </a:lnTo>
                        <a:lnTo>
                          <a:pt x="432" y="817"/>
                        </a:lnTo>
                        <a:lnTo>
                          <a:pt x="434" y="812"/>
                        </a:lnTo>
                        <a:lnTo>
                          <a:pt x="434" y="809"/>
                        </a:lnTo>
                        <a:lnTo>
                          <a:pt x="433" y="807"/>
                        </a:lnTo>
                        <a:lnTo>
                          <a:pt x="432" y="805"/>
                        </a:lnTo>
                        <a:lnTo>
                          <a:pt x="430" y="804"/>
                        </a:lnTo>
                        <a:lnTo>
                          <a:pt x="430" y="804"/>
                        </a:lnTo>
                        <a:lnTo>
                          <a:pt x="425" y="804"/>
                        </a:lnTo>
                        <a:lnTo>
                          <a:pt x="420" y="804"/>
                        </a:lnTo>
                        <a:lnTo>
                          <a:pt x="418" y="806"/>
                        </a:lnTo>
                        <a:lnTo>
                          <a:pt x="417" y="810"/>
                        </a:lnTo>
                        <a:lnTo>
                          <a:pt x="417" y="810"/>
                        </a:lnTo>
                        <a:lnTo>
                          <a:pt x="416" y="813"/>
                        </a:lnTo>
                        <a:lnTo>
                          <a:pt x="414" y="814"/>
                        </a:lnTo>
                        <a:lnTo>
                          <a:pt x="412" y="814"/>
                        </a:lnTo>
                        <a:lnTo>
                          <a:pt x="411" y="810"/>
                        </a:lnTo>
                        <a:lnTo>
                          <a:pt x="411" y="810"/>
                        </a:lnTo>
                        <a:lnTo>
                          <a:pt x="409" y="807"/>
                        </a:lnTo>
                        <a:lnTo>
                          <a:pt x="408" y="806"/>
                        </a:lnTo>
                        <a:lnTo>
                          <a:pt x="401" y="804"/>
                        </a:lnTo>
                        <a:lnTo>
                          <a:pt x="401" y="804"/>
                        </a:lnTo>
                        <a:lnTo>
                          <a:pt x="399" y="803"/>
                        </a:lnTo>
                        <a:lnTo>
                          <a:pt x="398" y="800"/>
                        </a:lnTo>
                        <a:lnTo>
                          <a:pt x="397" y="795"/>
                        </a:lnTo>
                        <a:lnTo>
                          <a:pt x="398" y="792"/>
                        </a:lnTo>
                        <a:lnTo>
                          <a:pt x="399" y="789"/>
                        </a:lnTo>
                        <a:lnTo>
                          <a:pt x="400" y="788"/>
                        </a:lnTo>
                        <a:lnTo>
                          <a:pt x="402" y="787"/>
                        </a:lnTo>
                        <a:lnTo>
                          <a:pt x="402" y="787"/>
                        </a:lnTo>
                        <a:lnTo>
                          <a:pt x="405" y="787"/>
                        </a:lnTo>
                        <a:lnTo>
                          <a:pt x="408" y="788"/>
                        </a:lnTo>
                        <a:lnTo>
                          <a:pt x="414" y="791"/>
                        </a:lnTo>
                        <a:lnTo>
                          <a:pt x="416" y="793"/>
                        </a:lnTo>
                        <a:lnTo>
                          <a:pt x="418" y="793"/>
                        </a:lnTo>
                        <a:lnTo>
                          <a:pt x="419" y="792"/>
                        </a:lnTo>
                        <a:lnTo>
                          <a:pt x="419" y="790"/>
                        </a:lnTo>
                        <a:lnTo>
                          <a:pt x="419" y="790"/>
                        </a:lnTo>
                        <a:lnTo>
                          <a:pt x="418" y="778"/>
                        </a:lnTo>
                        <a:lnTo>
                          <a:pt x="417" y="774"/>
                        </a:lnTo>
                        <a:lnTo>
                          <a:pt x="416" y="773"/>
                        </a:lnTo>
                        <a:lnTo>
                          <a:pt x="414" y="773"/>
                        </a:lnTo>
                        <a:lnTo>
                          <a:pt x="414" y="773"/>
                        </a:lnTo>
                        <a:lnTo>
                          <a:pt x="412" y="771"/>
                        </a:lnTo>
                        <a:lnTo>
                          <a:pt x="412" y="770"/>
                        </a:lnTo>
                        <a:lnTo>
                          <a:pt x="411" y="766"/>
                        </a:lnTo>
                        <a:lnTo>
                          <a:pt x="413" y="761"/>
                        </a:lnTo>
                        <a:lnTo>
                          <a:pt x="416" y="756"/>
                        </a:lnTo>
                        <a:lnTo>
                          <a:pt x="416" y="756"/>
                        </a:lnTo>
                        <a:lnTo>
                          <a:pt x="419" y="752"/>
                        </a:lnTo>
                        <a:lnTo>
                          <a:pt x="422" y="748"/>
                        </a:lnTo>
                        <a:lnTo>
                          <a:pt x="422" y="745"/>
                        </a:lnTo>
                        <a:lnTo>
                          <a:pt x="420" y="741"/>
                        </a:lnTo>
                        <a:lnTo>
                          <a:pt x="420" y="741"/>
                        </a:lnTo>
                        <a:lnTo>
                          <a:pt x="420" y="740"/>
                        </a:lnTo>
                        <a:lnTo>
                          <a:pt x="423" y="738"/>
                        </a:lnTo>
                        <a:lnTo>
                          <a:pt x="427" y="737"/>
                        </a:lnTo>
                        <a:lnTo>
                          <a:pt x="432" y="737"/>
                        </a:lnTo>
                        <a:lnTo>
                          <a:pt x="436" y="737"/>
                        </a:lnTo>
                        <a:lnTo>
                          <a:pt x="436" y="737"/>
                        </a:lnTo>
                        <a:lnTo>
                          <a:pt x="444" y="742"/>
                        </a:lnTo>
                        <a:lnTo>
                          <a:pt x="448" y="746"/>
                        </a:lnTo>
                        <a:lnTo>
                          <a:pt x="451" y="747"/>
                        </a:lnTo>
                        <a:lnTo>
                          <a:pt x="452" y="747"/>
                        </a:lnTo>
                        <a:lnTo>
                          <a:pt x="452" y="747"/>
                        </a:lnTo>
                        <a:lnTo>
                          <a:pt x="453" y="745"/>
                        </a:lnTo>
                        <a:lnTo>
                          <a:pt x="453" y="741"/>
                        </a:lnTo>
                        <a:lnTo>
                          <a:pt x="451" y="737"/>
                        </a:lnTo>
                        <a:lnTo>
                          <a:pt x="445" y="734"/>
                        </a:lnTo>
                        <a:lnTo>
                          <a:pt x="445" y="734"/>
                        </a:lnTo>
                        <a:lnTo>
                          <a:pt x="442" y="732"/>
                        </a:lnTo>
                        <a:lnTo>
                          <a:pt x="439" y="728"/>
                        </a:lnTo>
                        <a:lnTo>
                          <a:pt x="433" y="722"/>
                        </a:lnTo>
                        <a:lnTo>
                          <a:pt x="430" y="714"/>
                        </a:lnTo>
                        <a:lnTo>
                          <a:pt x="429" y="708"/>
                        </a:lnTo>
                        <a:lnTo>
                          <a:pt x="429" y="708"/>
                        </a:lnTo>
                        <a:lnTo>
                          <a:pt x="430" y="703"/>
                        </a:lnTo>
                        <a:lnTo>
                          <a:pt x="432" y="699"/>
                        </a:lnTo>
                        <a:lnTo>
                          <a:pt x="434" y="697"/>
                        </a:lnTo>
                        <a:lnTo>
                          <a:pt x="437" y="696"/>
                        </a:lnTo>
                        <a:lnTo>
                          <a:pt x="440" y="695"/>
                        </a:lnTo>
                        <a:lnTo>
                          <a:pt x="444" y="694"/>
                        </a:lnTo>
                        <a:lnTo>
                          <a:pt x="448" y="695"/>
                        </a:lnTo>
                        <a:lnTo>
                          <a:pt x="448" y="695"/>
                        </a:lnTo>
                        <a:lnTo>
                          <a:pt x="458" y="696"/>
                        </a:lnTo>
                        <a:lnTo>
                          <a:pt x="469" y="696"/>
                        </a:lnTo>
                        <a:lnTo>
                          <a:pt x="476" y="696"/>
                        </a:lnTo>
                        <a:lnTo>
                          <a:pt x="480" y="695"/>
                        </a:lnTo>
                        <a:lnTo>
                          <a:pt x="482" y="694"/>
                        </a:lnTo>
                        <a:lnTo>
                          <a:pt x="482" y="694"/>
                        </a:lnTo>
                        <a:lnTo>
                          <a:pt x="485" y="691"/>
                        </a:lnTo>
                        <a:lnTo>
                          <a:pt x="486" y="688"/>
                        </a:lnTo>
                        <a:lnTo>
                          <a:pt x="487" y="684"/>
                        </a:lnTo>
                        <a:lnTo>
                          <a:pt x="486" y="681"/>
                        </a:lnTo>
                        <a:lnTo>
                          <a:pt x="486" y="681"/>
                        </a:lnTo>
                        <a:lnTo>
                          <a:pt x="484" y="678"/>
                        </a:lnTo>
                        <a:lnTo>
                          <a:pt x="482" y="677"/>
                        </a:lnTo>
                        <a:lnTo>
                          <a:pt x="479" y="677"/>
                        </a:lnTo>
                        <a:lnTo>
                          <a:pt x="473" y="680"/>
                        </a:lnTo>
                        <a:lnTo>
                          <a:pt x="473" y="680"/>
                        </a:lnTo>
                        <a:lnTo>
                          <a:pt x="469" y="683"/>
                        </a:lnTo>
                        <a:lnTo>
                          <a:pt x="465" y="684"/>
                        </a:lnTo>
                        <a:lnTo>
                          <a:pt x="461" y="684"/>
                        </a:lnTo>
                        <a:lnTo>
                          <a:pt x="457" y="683"/>
                        </a:lnTo>
                        <a:lnTo>
                          <a:pt x="457" y="683"/>
                        </a:lnTo>
                        <a:lnTo>
                          <a:pt x="455" y="682"/>
                        </a:lnTo>
                        <a:lnTo>
                          <a:pt x="453" y="683"/>
                        </a:lnTo>
                        <a:lnTo>
                          <a:pt x="450" y="685"/>
                        </a:lnTo>
                        <a:lnTo>
                          <a:pt x="447" y="687"/>
                        </a:lnTo>
                        <a:lnTo>
                          <a:pt x="445" y="687"/>
                        </a:lnTo>
                        <a:lnTo>
                          <a:pt x="444" y="685"/>
                        </a:lnTo>
                        <a:lnTo>
                          <a:pt x="442" y="684"/>
                        </a:lnTo>
                        <a:lnTo>
                          <a:pt x="442" y="684"/>
                        </a:lnTo>
                        <a:lnTo>
                          <a:pt x="440" y="681"/>
                        </a:lnTo>
                        <a:lnTo>
                          <a:pt x="440" y="677"/>
                        </a:lnTo>
                        <a:lnTo>
                          <a:pt x="440" y="669"/>
                        </a:lnTo>
                        <a:lnTo>
                          <a:pt x="441" y="665"/>
                        </a:lnTo>
                        <a:lnTo>
                          <a:pt x="442" y="662"/>
                        </a:lnTo>
                        <a:lnTo>
                          <a:pt x="444" y="660"/>
                        </a:lnTo>
                        <a:lnTo>
                          <a:pt x="447" y="659"/>
                        </a:lnTo>
                        <a:lnTo>
                          <a:pt x="447" y="659"/>
                        </a:lnTo>
                        <a:lnTo>
                          <a:pt x="453" y="658"/>
                        </a:lnTo>
                        <a:lnTo>
                          <a:pt x="456" y="655"/>
                        </a:lnTo>
                        <a:lnTo>
                          <a:pt x="458" y="652"/>
                        </a:lnTo>
                        <a:lnTo>
                          <a:pt x="457" y="648"/>
                        </a:lnTo>
                        <a:lnTo>
                          <a:pt x="457" y="648"/>
                        </a:lnTo>
                        <a:lnTo>
                          <a:pt x="456" y="644"/>
                        </a:lnTo>
                        <a:lnTo>
                          <a:pt x="453" y="642"/>
                        </a:lnTo>
                        <a:lnTo>
                          <a:pt x="450" y="641"/>
                        </a:lnTo>
                        <a:lnTo>
                          <a:pt x="446" y="639"/>
                        </a:lnTo>
                        <a:lnTo>
                          <a:pt x="446" y="639"/>
                        </a:lnTo>
                        <a:lnTo>
                          <a:pt x="445" y="638"/>
                        </a:lnTo>
                        <a:lnTo>
                          <a:pt x="445" y="637"/>
                        </a:lnTo>
                        <a:lnTo>
                          <a:pt x="445" y="636"/>
                        </a:lnTo>
                        <a:lnTo>
                          <a:pt x="446" y="635"/>
                        </a:lnTo>
                        <a:lnTo>
                          <a:pt x="451" y="633"/>
                        </a:lnTo>
                        <a:lnTo>
                          <a:pt x="457" y="632"/>
                        </a:lnTo>
                        <a:lnTo>
                          <a:pt x="457" y="632"/>
                        </a:lnTo>
                        <a:lnTo>
                          <a:pt x="465" y="632"/>
                        </a:lnTo>
                        <a:lnTo>
                          <a:pt x="470" y="633"/>
                        </a:lnTo>
                        <a:lnTo>
                          <a:pt x="474" y="633"/>
                        </a:lnTo>
                        <a:lnTo>
                          <a:pt x="475" y="632"/>
                        </a:lnTo>
                        <a:lnTo>
                          <a:pt x="476" y="631"/>
                        </a:lnTo>
                        <a:lnTo>
                          <a:pt x="476" y="631"/>
                        </a:lnTo>
                        <a:lnTo>
                          <a:pt x="475" y="624"/>
                        </a:lnTo>
                        <a:lnTo>
                          <a:pt x="475" y="616"/>
                        </a:lnTo>
                        <a:lnTo>
                          <a:pt x="475" y="611"/>
                        </a:lnTo>
                        <a:lnTo>
                          <a:pt x="476" y="607"/>
                        </a:lnTo>
                        <a:lnTo>
                          <a:pt x="479" y="604"/>
                        </a:lnTo>
                        <a:lnTo>
                          <a:pt x="482" y="601"/>
                        </a:lnTo>
                        <a:lnTo>
                          <a:pt x="482" y="601"/>
                        </a:lnTo>
                        <a:lnTo>
                          <a:pt x="490" y="596"/>
                        </a:lnTo>
                        <a:lnTo>
                          <a:pt x="499" y="593"/>
                        </a:lnTo>
                        <a:lnTo>
                          <a:pt x="506" y="590"/>
                        </a:lnTo>
                        <a:lnTo>
                          <a:pt x="509" y="589"/>
                        </a:lnTo>
                        <a:lnTo>
                          <a:pt x="510" y="587"/>
                        </a:lnTo>
                        <a:lnTo>
                          <a:pt x="510" y="587"/>
                        </a:lnTo>
                        <a:lnTo>
                          <a:pt x="509" y="582"/>
                        </a:lnTo>
                        <a:lnTo>
                          <a:pt x="506" y="578"/>
                        </a:lnTo>
                        <a:lnTo>
                          <a:pt x="506" y="574"/>
                        </a:lnTo>
                        <a:lnTo>
                          <a:pt x="506" y="571"/>
                        </a:lnTo>
                        <a:lnTo>
                          <a:pt x="508" y="570"/>
                        </a:lnTo>
                        <a:lnTo>
                          <a:pt x="508" y="570"/>
                        </a:lnTo>
                        <a:lnTo>
                          <a:pt x="511" y="568"/>
                        </a:lnTo>
                        <a:lnTo>
                          <a:pt x="513" y="568"/>
                        </a:lnTo>
                        <a:lnTo>
                          <a:pt x="523" y="571"/>
                        </a:lnTo>
                        <a:lnTo>
                          <a:pt x="523" y="571"/>
                        </a:lnTo>
                        <a:lnTo>
                          <a:pt x="530" y="574"/>
                        </a:lnTo>
                        <a:lnTo>
                          <a:pt x="537" y="576"/>
                        </a:lnTo>
                        <a:lnTo>
                          <a:pt x="544" y="576"/>
                        </a:lnTo>
                        <a:lnTo>
                          <a:pt x="550" y="574"/>
                        </a:lnTo>
                        <a:lnTo>
                          <a:pt x="550" y="574"/>
                        </a:lnTo>
                        <a:lnTo>
                          <a:pt x="555" y="571"/>
                        </a:lnTo>
                        <a:lnTo>
                          <a:pt x="557" y="567"/>
                        </a:lnTo>
                        <a:lnTo>
                          <a:pt x="557" y="565"/>
                        </a:lnTo>
                        <a:lnTo>
                          <a:pt x="557" y="564"/>
                        </a:lnTo>
                        <a:lnTo>
                          <a:pt x="556" y="562"/>
                        </a:lnTo>
                        <a:lnTo>
                          <a:pt x="554" y="561"/>
                        </a:lnTo>
                        <a:lnTo>
                          <a:pt x="554" y="561"/>
                        </a:lnTo>
                        <a:lnTo>
                          <a:pt x="545" y="558"/>
                        </a:lnTo>
                        <a:lnTo>
                          <a:pt x="533" y="555"/>
                        </a:lnTo>
                        <a:lnTo>
                          <a:pt x="520" y="554"/>
                        </a:lnTo>
                        <a:lnTo>
                          <a:pt x="516" y="554"/>
                        </a:lnTo>
                        <a:lnTo>
                          <a:pt x="512" y="555"/>
                        </a:lnTo>
                        <a:lnTo>
                          <a:pt x="512" y="555"/>
                        </a:lnTo>
                        <a:lnTo>
                          <a:pt x="510" y="555"/>
                        </a:lnTo>
                        <a:lnTo>
                          <a:pt x="510" y="555"/>
                        </a:lnTo>
                        <a:lnTo>
                          <a:pt x="512" y="550"/>
                        </a:lnTo>
                        <a:lnTo>
                          <a:pt x="515" y="544"/>
                        </a:lnTo>
                        <a:lnTo>
                          <a:pt x="518" y="536"/>
                        </a:lnTo>
                        <a:lnTo>
                          <a:pt x="518" y="536"/>
                        </a:lnTo>
                        <a:lnTo>
                          <a:pt x="519" y="534"/>
                        </a:lnTo>
                        <a:lnTo>
                          <a:pt x="520" y="532"/>
                        </a:lnTo>
                        <a:lnTo>
                          <a:pt x="523" y="530"/>
                        </a:lnTo>
                        <a:lnTo>
                          <a:pt x="526" y="528"/>
                        </a:lnTo>
                        <a:lnTo>
                          <a:pt x="529" y="528"/>
                        </a:lnTo>
                        <a:lnTo>
                          <a:pt x="531" y="530"/>
                        </a:lnTo>
                        <a:lnTo>
                          <a:pt x="534" y="531"/>
                        </a:lnTo>
                        <a:lnTo>
                          <a:pt x="538" y="534"/>
                        </a:lnTo>
                        <a:lnTo>
                          <a:pt x="538" y="534"/>
                        </a:lnTo>
                        <a:lnTo>
                          <a:pt x="544" y="539"/>
                        </a:lnTo>
                        <a:lnTo>
                          <a:pt x="550" y="542"/>
                        </a:lnTo>
                        <a:lnTo>
                          <a:pt x="554" y="545"/>
                        </a:lnTo>
                        <a:lnTo>
                          <a:pt x="555" y="544"/>
                        </a:lnTo>
                        <a:lnTo>
                          <a:pt x="556" y="542"/>
                        </a:lnTo>
                        <a:lnTo>
                          <a:pt x="556" y="542"/>
                        </a:lnTo>
                        <a:lnTo>
                          <a:pt x="557" y="541"/>
                        </a:lnTo>
                        <a:lnTo>
                          <a:pt x="557" y="539"/>
                        </a:lnTo>
                        <a:lnTo>
                          <a:pt x="555" y="534"/>
                        </a:lnTo>
                        <a:lnTo>
                          <a:pt x="552" y="525"/>
                        </a:lnTo>
                        <a:lnTo>
                          <a:pt x="552" y="525"/>
                        </a:lnTo>
                        <a:lnTo>
                          <a:pt x="548" y="524"/>
                        </a:lnTo>
                        <a:lnTo>
                          <a:pt x="543" y="522"/>
                        </a:lnTo>
                        <a:lnTo>
                          <a:pt x="538" y="519"/>
                        </a:lnTo>
                        <a:lnTo>
                          <a:pt x="536" y="516"/>
                        </a:lnTo>
                        <a:lnTo>
                          <a:pt x="534" y="513"/>
                        </a:lnTo>
                        <a:lnTo>
                          <a:pt x="534" y="513"/>
                        </a:lnTo>
                        <a:lnTo>
                          <a:pt x="536" y="511"/>
                        </a:lnTo>
                        <a:lnTo>
                          <a:pt x="537" y="510"/>
                        </a:lnTo>
                        <a:lnTo>
                          <a:pt x="542" y="511"/>
                        </a:lnTo>
                        <a:lnTo>
                          <a:pt x="547" y="512"/>
                        </a:lnTo>
                        <a:lnTo>
                          <a:pt x="550" y="512"/>
                        </a:lnTo>
                        <a:lnTo>
                          <a:pt x="550" y="511"/>
                        </a:lnTo>
                        <a:lnTo>
                          <a:pt x="550" y="511"/>
                        </a:lnTo>
                        <a:lnTo>
                          <a:pt x="551" y="506"/>
                        </a:lnTo>
                        <a:lnTo>
                          <a:pt x="552" y="501"/>
                        </a:lnTo>
                        <a:lnTo>
                          <a:pt x="552" y="498"/>
                        </a:lnTo>
                        <a:lnTo>
                          <a:pt x="552" y="496"/>
                        </a:lnTo>
                        <a:lnTo>
                          <a:pt x="550" y="494"/>
                        </a:lnTo>
                        <a:lnTo>
                          <a:pt x="547" y="493"/>
                        </a:lnTo>
                        <a:lnTo>
                          <a:pt x="547" y="493"/>
                        </a:lnTo>
                        <a:lnTo>
                          <a:pt x="541" y="492"/>
                        </a:lnTo>
                        <a:lnTo>
                          <a:pt x="537" y="493"/>
                        </a:lnTo>
                        <a:lnTo>
                          <a:pt x="533" y="495"/>
                        </a:lnTo>
                        <a:lnTo>
                          <a:pt x="529" y="498"/>
                        </a:lnTo>
                        <a:lnTo>
                          <a:pt x="529" y="498"/>
                        </a:lnTo>
                        <a:lnTo>
                          <a:pt x="527" y="502"/>
                        </a:lnTo>
                        <a:lnTo>
                          <a:pt x="525" y="502"/>
                        </a:lnTo>
                        <a:lnTo>
                          <a:pt x="523" y="501"/>
                        </a:lnTo>
                        <a:lnTo>
                          <a:pt x="522" y="497"/>
                        </a:lnTo>
                        <a:lnTo>
                          <a:pt x="522" y="497"/>
                        </a:lnTo>
                        <a:lnTo>
                          <a:pt x="519" y="495"/>
                        </a:lnTo>
                        <a:lnTo>
                          <a:pt x="515" y="493"/>
                        </a:lnTo>
                        <a:lnTo>
                          <a:pt x="513" y="491"/>
                        </a:lnTo>
                        <a:lnTo>
                          <a:pt x="512" y="490"/>
                        </a:lnTo>
                        <a:lnTo>
                          <a:pt x="512" y="488"/>
                        </a:lnTo>
                        <a:lnTo>
                          <a:pt x="512" y="488"/>
                        </a:lnTo>
                        <a:lnTo>
                          <a:pt x="512" y="485"/>
                        </a:lnTo>
                        <a:lnTo>
                          <a:pt x="513" y="483"/>
                        </a:lnTo>
                        <a:lnTo>
                          <a:pt x="517" y="480"/>
                        </a:lnTo>
                        <a:lnTo>
                          <a:pt x="523" y="478"/>
                        </a:lnTo>
                        <a:lnTo>
                          <a:pt x="526" y="478"/>
                        </a:lnTo>
                        <a:lnTo>
                          <a:pt x="529" y="479"/>
                        </a:lnTo>
                        <a:lnTo>
                          <a:pt x="529" y="479"/>
                        </a:lnTo>
                        <a:lnTo>
                          <a:pt x="537" y="480"/>
                        </a:lnTo>
                        <a:lnTo>
                          <a:pt x="546" y="480"/>
                        </a:lnTo>
                        <a:lnTo>
                          <a:pt x="557" y="480"/>
                        </a:lnTo>
                        <a:lnTo>
                          <a:pt x="557" y="469"/>
                        </a:lnTo>
                        <a:lnTo>
                          <a:pt x="557" y="469"/>
                        </a:lnTo>
                        <a:lnTo>
                          <a:pt x="554" y="469"/>
                        </a:lnTo>
                        <a:lnTo>
                          <a:pt x="547" y="467"/>
                        </a:lnTo>
                        <a:lnTo>
                          <a:pt x="541" y="464"/>
                        </a:lnTo>
                        <a:lnTo>
                          <a:pt x="539" y="462"/>
                        </a:lnTo>
                        <a:lnTo>
                          <a:pt x="538" y="460"/>
                        </a:lnTo>
                        <a:lnTo>
                          <a:pt x="538" y="460"/>
                        </a:lnTo>
                        <a:lnTo>
                          <a:pt x="538" y="453"/>
                        </a:lnTo>
                        <a:lnTo>
                          <a:pt x="539" y="449"/>
                        </a:lnTo>
                        <a:lnTo>
                          <a:pt x="539" y="448"/>
                        </a:lnTo>
                        <a:lnTo>
                          <a:pt x="540" y="447"/>
                        </a:lnTo>
                        <a:lnTo>
                          <a:pt x="541" y="447"/>
                        </a:lnTo>
                        <a:lnTo>
                          <a:pt x="543" y="449"/>
                        </a:lnTo>
                        <a:lnTo>
                          <a:pt x="543" y="449"/>
                        </a:lnTo>
                        <a:lnTo>
                          <a:pt x="548" y="458"/>
                        </a:lnTo>
                        <a:lnTo>
                          <a:pt x="550" y="459"/>
                        </a:lnTo>
                        <a:lnTo>
                          <a:pt x="551" y="460"/>
                        </a:lnTo>
                        <a:lnTo>
                          <a:pt x="552" y="459"/>
                        </a:lnTo>
                        <a:lnTo>
                          <a:pt x="553" y="456"/>
                        </a:lnTo>
                        <a:lnTo>
                          <a:pt x="553" y="456"/>
                        </a:lnTo>
                        <a:lnTo>
                          <a:pt x="554" y="451"/>
                        </a:lnTo>
                        <a:lnTo>
                          <a:pt x="557" y="448"/>
                        </a:lnTo>
                        <a:lnTo>
                          <a:pt x="559" y="447"/>
                        </a:lnTo>
                        <a:lnTo>
                          <a:pt x="560" y="447"/>
                        </a:lnTo>
                        <a:lnTo>
                          <a:pt x="561" y="448"/>
                        </a:lnTo>
                        <a:lnTo>
                          <a:pt x="562" y="449"/>
                        </a:lnTo>
                        <a:lnTo>
                          <a:pt x="562" y="449"/>
                        </a:lnTo>
                        <a:lnTo>
                          <a:pt x="563" y="451"/>
                        </a:lnTo>
                        <a:lnTo>
                          <a:pt x="563" y="453"/>
                        </a:lnTo>
                        <a:lnTo>
                          <a:pt x="562" y="456"/>
                        </a:lnTo>
                        <a:lnTo>
                          <a:pt x="562" y="459"/>
                        </a:lnTo>
                        <a:lnTo>
                          <a:pt x="563" y="461"/>
                        </a:lnTo>
                        <a:lnTo>
                          <a:pt x="566" y="463"/>
                        </a:lnTo>
                        <a:lnTo>
                          <a:pt x="566" y="463"/>
                        </a:lnTo>
                        <a:lnTo>
                          <a:pt x="573" y="469"/>
                        </a:lnTo>
                        <a:lnTo>
                          <a:pt x="574" y="471"/>
                        </a:lnTo>
                        <a:lnTo>
                          <a:pt x="574" y="475"/>
                        </a:lnTo>
                        <a:lnTo>
                          <a:pt x="574" y="475"/>
                        </a:lnTo>
                        <a:lnTo>
                          <a:pt x="574" y="481"/>
                        </a:lnTo>
                        <a:lnTo>
                          <a:pt x="575" y="482"/>
                        </a:lnTo>
                        <a:lnTo>
                          <a:pt x="579" y="483"/>
                        </a:lnTo>
                        <a:lnTo>
                          <a:pt x="579" y="483"/>
                        </a:lnTo>
                        <a:lnTo>
                          <a:pt x="582" y="482"/>
                        </a:lnTo>
                        <a:lnTo>
                          <a:pt x="584" y="481"/>
                        </a:lnTo>
                        <a:lnTo>
                          <a:pt x="586" y="477"/>
                        </a:lnTo>
                        <a:lnTo>
                          <a:pt x="586" y="471"/>
                        </a:lnTo>
                        <a:lnTo>
                          <a:pt x="586" y="471"/>
                        </a:lnTo>
                        <a:lnTo>
                          <a:pt x="586" y="469"/>
                        </a:lnTo>
                        <a:lnTo>
                          <a:pt x="585" y="467"/>
                        </a:lnTo>
                        <a:lnTo>
                          <a:pt x="582" y="466"/>
                        </a:lnTo>
                        <a:lnTo>
                          <a:pt x="579" y="465"/>
                        </a:lnTo>
                        <a:lnTo>
                          <a:pt x="577" y="464"/>
                        </a:lnTo>
                        <a:lnTo>
                          <a:pt x="577" y="462"/>
                        </a:lnTo>
                        <a:lnTo>
                          <a:pt x="577" y="462"/>
                        </a:lnTo>
                        <a:lnTo>
                          <a:pt x="579" y="461"/>
                        </a:lnTo>
                        <a:lnTo>
                          <a:pt x="580" y="461"/>
                        </a:lnTo>
                        <a:lnTo>
                          <a:pt x="582" y="461"/>
                        </a:lnTo>
                        <a:lnTo>
                          <a:pt x="583" y="461"/>
                        </a:lnTo>
                        <a:lnTo>
                          <a:pt x="584" y="461"/>
                        </a:lnTo>
                        <a:lnTo>
                          <a:pt x="584" y="460"/>
                        </a:lnTo>
                        <a:lnTo>
                          <a:pt x="585" y="456"/>
                        </a:lnTo>
                        <a:lnTo>
                          <a:pt x="585" y="456"/>
                        </a:lnTo>
                        <a:lnTo>
                          <a:pt x="584" y="446"/>
                        </a:lnTo>
                        <a:lnTo>
                          <a:pt x="585" y="444"/>
                        </a:lnTo>
                        <a:lnTo>
                          <a:pt x="586" y="444"/>
                        </a:lnTo>
                        <a:lnTo>
                          <a:pt x="587" y="442"/>
                        </a:lnTo>
                        <a:lnTo>
                          <a:pt x="589" y="444"/>
                        </a:lnTo>
                        <a:lnTo>
                          <a:pt x="589" y="444"/>
                        </a:lnTo>
                        <a:lnTo>
                          <a:pt x="594" y="445"/>
                        </a:lnTo>
                        <a:lnTo>
                          <a:pt x="596" y="444"/>
                        </a:lnTo>
                        <a:lnTo>
                          <a:pt x="597" y="441"/>
                        </a:lnTo>
                        <a:lnTo>
                          <a:pt x="597" y="438"/>
                        </a:lnTo>
                        <a:lnTo>
                          <a:pt x="597" y="438"/>
                        </a:lnTo>
                        <a:lnTo>
                          <a:pt x="596" y="435"/>
                        </a:lnTo>
                        <a:lnTo>
                          <a:pt x="595" y="434"/>
                        </a:lnTo>
                        <a:lnTo>
                          <a:pt x="593" y="433"/>
                        </a:lnTo>
                        <a:lnTo>
                          <a:pt x="590" y="431"/>
                        </a:lnTo>
                        <a:lnTo>
                          <a:pt x="590" y="431"/>
                        </a:lnTo>
                        <a:lnTo>
                          <a:pt x="588" y="430"/>
                        </a:lnTo>
                        <a:lnTo>
                          <a:pt x="587" y="430"/>
                        </a:lnTo>
                        <a:lnTo>
                          <a:pt x="585" y="428"/>
                        </a:lnTo>
                        <a:lnTo>
                          <a:pt x="584" y="426"/>
                        </a:lnTo>
                        <a:lnTo>
                          <a:pt x="584" y="426"/>
                        </a:lnTo>
                        <a:lnTo>
                          <a:pt x="583" y="423"/>
                        </a:lnTo>
                        <a:lnTo>
                          <a:pt x="583" y="421"/>
                        </a:lnTo>
                        <a:lnTo>
                          <a:pt x="585" y="416"/>
                        </a:lnTo>
                        <a:lnTo>
                          <a:pt x="587" y="413"/>
                        </a:lnTo>
                        <a:lnTo>
                          <a:pt x="588" y="413"/>
                        </a:lnTo>
                        <a:lnTo>
                          <a:pt x="590" y="413"/>
                        </a:lnTo>
                        <a:lnTo>
                          <a:pt x="593" y="416"/>
                        </a:lnTo>
                        <a:lnTo>
                          <a:pt x="593" y="416"/>
                        </a:lnTo>
                        <a:lnTo>
                          <a:pt x="599" y="424"/>
                        </a:lnTo>
                        <a:lnTo>
                          <a:pt x="601" y="426"/>
                        </a:lnTo>
                        <a:lnTo>
                          <a:pt x="602" y="426"/>
                        </a:lnTo>
                        <a:lnTo>
                          <a:pt x="603" y="425"/>
                        </a:lnTo>
                        <a:lnTo>
                          <a:pt x="603" y="425"/>
                        </a:lnTo>
                        <a:lnTo>
                          <a:pt x="606" y="423"/>
                        </a:lnTo>
                        <a:lnTo>
                          <a:pt x="608" y="421"/>
                        </a:lnTo>
                        <a:lnTo>
                          <a:pt x="609" y="420"/>
                        </a:lnTo>
                        <a:lnTo>
                          <a:pt x="612" y="419"/>
                        </a:lnTo>
                        <a:lnTo>
                          <a:pt x="612" y="419"/>
                        </a:lnTo>
                        <a:lnTo>
                          <a:pt x="615" y="420"/>
                        </a:lnTo>
                        <a:lnTo>
                          <a:pt x="617" y="421"/>
                        </a:lnTo>
                        <a:lnTo>
                          <a:pt x="619" y="422"/>
                        </a:lnTo>
                        <a:lnTo>
                          <a:pt x="622" y="423"/>
                        </a:lnTo>
                        <a:lnTo>
                          <a:pt x="622" y="423"/>
                        </a:lnTo>
                        <a:lnTo>
                          <a:pt x="623" y="422"/>
                        </a:lnTo>
                        <a:lnTo>
                          <a:pt x="624" y="421"/>
                        </a:lnTo>
                        <a:lnTo>
                          <a:pt x="624" y="417"/>
                        </a:lnTo>
                        <a:lnTo>
                          <a:pt x="624" y="411"/>
                        </a:lnTo>
                        <a:lnTo>
                          <a:pt x="624" y="410"/>
                        </a:lnTo>
                        <a:lnTo>
                          <a:pt x="625" y="409"/>
                        </a:lnTo>
                        <a:lnTo>
                          <a:pt x="625" y="409"/>
                        </a:lnTo>
                        <a:lnTo>
                          <a:pt x="627" y="409"/>
                        </a:lnTo>
                        <a:lnTo>
                          <a:pt x="631" y="409"/>
                        </a:lnTo>
                        <a:lnTo>
                          <a:pt x="633" y="409"/>
                        </a:lnTo>
                        <a:lnTo>
                          <a:pt x="636" y="408"/>
                        </a:lnTo>
                        <a:lnTo>
                          <a:pt x="637" y="407"/>
                        </a:lnTo>
                        <a:lnTo>
                          <a:pt x="637" y="405"/>
                        </a:lnTo>
                        <a:lnTo>
                          <a:pt x="637" y="405"/>
                        </a:lnTo>
                        <a:lnTo>
                          <a:pt x="636" y="399"/>
                        </a:lnTo>
                        <a:lnTo>
                          <a:pt x="636" y="396"/>
                        </a:lnTo>
                        <a:lnTo>
                          <a:pt x="633" y="394"/>
                        </a:lnTo>
                        <a:lnTo>
                          <a:pt x="629" y="394"/>
                        </a:lnTo>
                        <a:lnTo>
                          <a:pt x="629" y="394"/>
                        </a:lnTo>
                        <a:lnTo>
                          <a:pt x="608" y="395"/>
                        </a:lnTo>
                        <a:lnTo>
                          <a:pt x="595" y="395"/>
                        </a:lnTo>
                        <a:lnTo>
                          <a:pt x="590" y="395"/>
                        </a:lnTo>
                        <a:lnTo>
                          <a:pt x="589" y="394"/>
                        </a:lnTo>
                        <a:lnTo>
                          <a:pt x="589" y="393"/>
                        </a:lnTo>
                        <a:lnTo>
                          <a:pt x="589" y="393"/>
                        </a:lnTo>
                        <a:lnTo>
                          <a:pt x="589" y="390"/>
                        </a:lnTo>
                        <a:lnTo>
                          <a:pt x="589" y="385"/>
                        </a:lnTo>
                        <a:lnTo>
                          <a:pt x="593" y="382"/>
                        </a:lnTo>
                        <a:lnTo>
                          <a:pt x="598" y="380"/>
                        </a:lnTo>
                        <a:lnTo>
                          <a:pt x="598" y="380"/>
                        </a:lnTo>
                        <a:lnTo>
                          <a:pt x="604" y="378"/>
                        </a:lnTo>
                        <a:lnTo>
                          <a:pt x="610" y="378"/>
                        </a:lnTo>
                        <a:lnTo>
                          <a:pt x="612" y="377"/>
                        </a:lnTo>
                        <a:lnTo>
                          <a:pt x="614" y="376"/>
                        </a:lnTo>
                        <a:lnTo>
                          <a:pt x="615" y="374"/>
                        </a:lnTo>
                        <a:lnTo>
                          <a:pt x="615" y="370"/>
                        </a:lnTo>
                        <a:lnTo>
                          <a:pt x="615" y="370"/>
                        </a:lnTo>
                        <a:lnTo>
                          <a:pt x="615" y="364"/>
                        </a:lnTo>
                        <a:lnTo>
                          <a:pt x="617" y="361"/>
                        </a:lnTo>
                        <a:lnTo>
                          <a:pt x="618" y="360"/>
                        </a:lnTo>
                        <a:lnTo>
                          <a:pt x="618" y="361"/>
                        </a:lnTo>
                        <a:lnTo>
                          <a:pt x="619" y="364"/>
                        </a:lnTo>
                        <a:lnTo>
                          <a:pt x="619" y="364"/>
                        </a:lnTo>
                        <a:lnTo>
                          <a:pt x="620" y="367"/>
                        </a:lnTo>
                        <a:lnTo>
                          <a:pt x="622" y="369"/>
                        </a:lnTo>
                        <a:lnTo>
                          <a:pt x="625" y="373"/>
                        </a:lnTo>
                        <a:lnTo>
                          <a:pt x="628" y="374"/>
                        </a:lnTo>
                        <a:lnTo>
                          <a:pt x="631" y="374"/>
                        </a:lnTo>
                        <a:lnTo>
                          <a:pt x="631" y="374"/>
                        </a:lnTo>
                        <a:lnTo>
                          <a:pt x="632" y="374"/>
                        </a:lnTo>
                        <a:lnTo>
                          <a:pt x="632" y="373"/>
                        </a:lnTo>
                        <a:lnTo>
                          <a:pt x="627" y="366"/>
                        </a:lnTo>
                        <a:lnTo>
                          <a:pt x="627" y="366"/>
                        </a:lnTo>
                        <a:lnTo>
                          <a:pt x="624" y="363"/>
                        </a:lnTo>
                        <a:lnTo>
                          <a:pt x="624" y="360"/>
                        </a:lnTo>
                        <a:lnTo>
                          <a:pt x="625" y="358"/>
                        </a:lnTo>
                        <a:lnTo>
                          <a:pt x="628" y="354"/>
                        </a:lnTo>
                        <a:lnTo>
                          <a:pt x="628" y="354"/>
                        </a:lnTo>
                        <a:lnTo>
                          <a:pt x="631" y="352"/>
                        </a:lnTo>
                        <a:lnTo>
                          <a:pt x="632" y="350"/>
                        </a:lnTo>
                        <a:lnTo>
                          <a:pt x="633" y="348"/>
                        </a:lnTo>
                        <a:lnTo>
                          <a:pt x="633" y="345"/>
                        </a:lnTo>
                        <a:lnTo>
                          <a:pt x="633" y="345"/>
                        </a:lnTo>
                        <a:lnTo>
                          <a:pt x="632" y="342"/>
                        </a:lnTo>
                        <a:lnTo>
                          <a:pt x="629" y="340"/>
                        </a:lnTo>
                        <a:lnTo>
                          <a:pt x="626" y="338"/>
                        </a:lnTo>
                        <a:lnTo>
                          <a:pt x="625" y="336"/>
                        </a:lnTo>
                        <a:lnTo>
                          <a:pt x="625" y="336"/>
                        </a:lnTo>
                        <a:lnTo>
                          <a:pt x="625" y="331"/>
                        </a:lnTo>
                        <a:lnTo>
                          <a:pt x="625" y="329"/>
                        </a:lnTo>
                        <a:lnTo>
                          <a:pt x="627" y="326"/>
                        </a:lnTo>
                        <a:lnTo>
                          <a:pt x="627" y="326"/>
                        </a:lnTo>
                        <a:lnTo>
                          <a:pt x="630" y="324"/>
                        </a:lnTo>
                        <a:lnTo>
                          <a:pt x="631" y="310"/>
                        </a:lnTo>
                        <a:lnTo>
                          <a:pt x="631" y="310"/>
                        </a:lnTo>
                        <a:lnTo>
                          <a:pt x="622" y="309"/>
                        </a:lnTo>
                        <a:lnTo>
                          <a:pt x="614" y="310"/>
                        </a:lnTo>
                        <a:lnTo>
                          <a:pt x="611" y="311"/>
                        </a:lnTo>
                        <a:lnTo>
                          <a:pt x="610" y="313"/>
                        </a:lnTo>
                        <a:lnTo>
                          <a:pt x="610" y="313"/>
                        </a:lnTo>
                        <a:lnTo>
                          <a:pt x="606" y="318"/>
                        </a:lnTo>
                        <a:lnTo>
                          <a:pt x="604" y="322"/>
                        </a:lnTo>
                        <a:lnTo>
                          <a:pt x="603" y="322"/>
                        </a:lnTo>
                        <a:lnTo>
                          <a:pt x="601" y="323"/>
                        </a:lnTo>
                        <a:lnTo>
                          <a:pt x="600" y="322"/>
                        </a:lnTo>
                        <a:lnTo>
                          <a:pt x="598" y="321"/>
                        </a:lnTo>
                        <a:lnTo>
                          <a:pt x="598" y="321"/>
                        </a:lnTo>
                        <a:lnTo>
                          <a:pt x="597" y="319"/>
                        </a:lnTo>
                        <a:lnTo>
                          <a:pt x="597" y="319"/>
                        </a:lnTo>
                        <a:lnTo>
                          <a:pt x="598" y="318"/>
                        </a:lnTo>
                        <a:lnTo>
                          <a:pt x="601" y="316"/>
                        </a:lnTo>
                        <a:lnTo>
                          <a:pt x="602" y="315"/>
                        </a:lnTo>
                        <a:lnTo>
                          <a:pt x="602" y="311"/>
                        </a:lnTo>
                        <a:lnTo>
                          <a:pt x="602" y="311"/>
                        </a:lnTo>
                        <a:lnTo>
                          <a:pt x="602" y="308"/>
                        </a:lnTo>
                        <a:lnTo>
                          <a:pt x="601" y="306"/>
                        </a:lnTo>
                        <a:lnTo>
                          <a:pt x="599" y="303"/>
                        </a:lnTo>
                        <a:lnTo>
                          <a:pt x="598" y="299"/>
                        </a:lnTo>
                        <a:lnTo>
                          <a:pt x="599" y="298"/>
                        </a:lnTo>
                        <a:lnTo>
                          <a:pt x="600" y="296"/>
                        </a:lnTo>
                        <a:lnTo>
                          <a:pt x="600" y="296"/>
                        </a:lnTo>
                        <a:lnTo>
                          <a:pt x="602" y="294"/>
                        </a:lnTo>
                        <a:lnTo>
                          <a:pt x="603" y="291"/>
                        </a:lnTo>
                        <a:lnTo>
                          <a:pt x="601" y="289"/>
                        </a:lnTo>
                        <a:lnTo>
                          <a:pt x="600" y="285"/>
                        </a:lnTo>
                        <a:lnTo>
                          <a:pt x="600" y="285"/>
                        </a:lnTo>
                        <a:lnTo>
                          <a:pt x="599" y="283"/>
                        </a:lnTo>
                        <a:lnTo>
                          <a:pt x="600" y="281"/>
                        </a:lnTo>
                        <a:lnTo>
                          <a:pt x="602" y="280"/>
                        </a:lnTo>
                        <a:lnTo>
                          <a:pt x="606" y="278"/>
                        </a:lnTo>
                        <a:lnTo>
                          <a:pt x="606" y="278"/>
                        </a:lnTo>
                        <a:lnTo>
                          <a:pt x="608" y="277"/>
                        </a:lnTo>
                        <a:lnTo>
                          <a:pt x="609" y="275"/>
                        </a:lnTo>
                        <a:lnTo>
                          <a:pt x="609" y="272"/>
                        </a:lnTo>
                        <a:lnTo>
                          <a:pt x="610" y="269"/>
                        </a:lnTo>
                        <a:lnTo>
                          <a:pt x="611" y="268"/>
                        </a:lnTo>
                        <a:lnTo>
                          <a:pt x="614" y="267"/>
                        </a:lnTo>
                        <a:lnTo>
                          <a:pt x="617" y="267"/>
                        </a:lnTo>
                        <a:lnTo>
                          <a:pt x="617" y="267"/>
                        </a:lnTo>
                        <a:lnTo>
                          <a:pt x="626" y="268"/>
                        </a:lnTo>
                        <a:lnTo>
                          <a:pt x="632" y="268"/>
                        </a:lnTo>
                        <a:lnTo>
                          <a:pt x="634" y="269"/>
                        </a:lnTo>
                        <a:lnTo>
                          <a:pt x="636" y="270"/>
                        </a:lnTo>
                        <a:lnTo>
                          <a:pt x="636" y="273"/>
                        </a:lnTo>
                        <a:lnTo>
                          <a:pt x="636" y="275"/>
                        </a:lnTo>
                        <a:lnTo>
                          <a:pt x="636" y="275"/>
                        </a:lnTo>
                        <a:lnTo>
                          <a:pt x="631" y="285"/>
                        </a:lnTo>
                        <a:lnTo>
                          <a:pt x="630" y="291"/>
                        </a:lnTo>
                        <a:lnTo>
                          <a:pt x="630" y="296"/>
                        </a:lnTo>
                        <a:lnTo>
                          <a:pt x="630" y="296"/>
                        </a:lnTo>
                        <a:lnTo>
                          <a:pt x="631" y="301"/>
                        </a:lnTo>
                        <a:lnTo>
                          <a:pt x="634" y="304"/>
                        </a:lnTo>
                        <a:lnTo>
                          <a:pt x="637" y="307"/>
                        </a:lnTo>
                        <a:lnTo>
                          <a:pt x="640" y="307"/>
                        </a:lnTo>
                        <a:lnTo>
                          <a:pt x="640" y="307"/>
                        </a:lnTo>
                        <a:lnTo>
                          <a:pt x="642" y="307"/>
                        </a:lnTo>
                        <a:lnTo>
                          <a:pt x="642" y="297"/>
                        </a:lnTo>
                        <a:lnTo>
                          <a:pt x="642" y="297"/>
                        </a:lnTo>
                        <a:lnTo>
                          <a:pt x="639" y="293"/>
                        </a:lnTo>
                        <a:lnTo>
                          <a:pt x="638" y="290"/>
                        </a:lnTo>
                        <a:lnTo>
                          <a:pt x="638" y="288"/>
                        </a:lnTo>
                        <a:lnTo>
                          <a:pt x="639" y="287"/>
                        </a:lnTo>
                        <a:lnTo>
                          <a:pt x="639" y="287"/>
                        </a:lnTo>
                        <a:lnTo>
                          <a:pt x="640" y="287"/>
                        </a:lnTo>
                        <a:lnTo>
                          <a:pt x="641" y="287"/>
                        </a:lnTo>
                        <a:lnTo>
                          <a:pt x="643" y="288"/>
                        </a:lnTo>
                        <a:lnTo>
                          <a:pt x="645" y="290"/>
                        </a:lnTo>
                        <a:lnTo>
                          <a:pt x="648" y="291"/>
                        </a:lnTo>
                        <a:lnTo>
                          <a:pt x="648" y="291"/>
                        </a:lnTo>
                        <a:lnTo>
                          <a:pt x="650" y="291"/>
                        </a:lnTo>
                        <a:lnTo>
                          <a:pt x="651" y="290"/>
                        </a:lnTo>
                        <a:lnTo>
                          <a:pt x="651" y="287"/>
                        </a:lnTo>
                        <a:lnTo>
                          <a:pt x="652" y="283"/>
                        </a:lnTo>
                        <a:lnTo>
                          <a:pt x="652" y="282"/>
                        </a:lnTo>
                        <a:lnTo>
                          <a:pt x="654" y="281"/>
                        </a:lnTo>
                        <a:lnTo>
                          <a:pt x="654" y="281"/>
                        </a:lnTo>
                        <a:lnTo>
                          <a:pt x="655" y="282"/>
                        </a:lnTo>
                        <a:lnTo>
                          <a:pt x="656" y="283"/>
                        </a:lnTo>
                        <a:lnTo>
                          <a:pt x="658" y="287"/>
                        </a:lnTo>
                        <a:lnTo>
                          <a:pt x="659" y="291"/>
                        </a:lnTo>
                        <a:lnTo>
                          <a:pt x="660" y="292"/>
                        </a:lnTo>
                        <a:lnTo>
                          <a:pt x="661" y="293"/>
                        </a:lnTo>
                        <a:lnTo>
                          <a:pt x="661" y="293"/>
                        </a:lnTo>
                        <a:lnTo>
                          <a:pt x="677" y="293"/>
                        </a:lnTo>
                        <a:lnTo>
                          <a:pt x="677" y="293"/>
                        </a:lnTo>
                        <a:lnTo>
                          <a:pt x="677" y="292"/>
                        </a:lnTo>
                        <a:lnTo>
                          <a:pt x="680" y="288"/>
                        </a:lnTo>
                        <a:lnTo>
                          <a:pt x="681" y="285"/>
                        </a:lnTo>
                        <a:lnTo>
                          <a:pt x="683" y="284"/>
                        </a:lnTo>
                        <a:lnTo>
                          <a:pt x="686" y="283"/>
                        </a:lnTo>
                        <a:lnTo>
                          <a:pt x="690" y="282"/>
                        </a:lnTo>
                        <a:lnTo>
                          <a:pt x="690" y="282"/>
                        </a:lnTo>
                        <a:lnTo>
                          <a:pt x="694" y="283"/>
                        </a:lnTo>
                        <a:lnTo>
                          <a:pt x="696" y="284"/>
                        </a:lnTo>
                        <a:lnTo>
                          <a:pt x="697" y="285"/>
                        </a:lnTo>
                        <a:lnTo>
                          <a:pt x="698" y="287"/>
                        </a:lnTo>
                        <a:lnTo>
                          <a:pt x="699" y="290"/>
                        </a:lnTo>
                        <a:lnTo>
                          <a:pt x="700" y="291"/>
                        </a:lnTo>
                        <a:lnTo>
                          <a:pt x="701" y="292"/>
                        </a:lnTo>
                        <a:lnTo>
                          <a:pt x="701" y="292"/>
                        </a:lnTo>
                        <a:lnTo>
                          <a:pt x="705" y="292"/>
                        </a:lnTo>
                        <a:lnTo>
                          <a:pt x="709" y="292"/>
                        </a:lnTo>
                        <a:lnTo>
                          <a:pt x="709" y="291"/>
                        </a:lnTo>
                        <a:lnTo>
                          <a:pt x="710" y="290"/>
                        </a:lnTo>
                        <a:lnTo>
                          <a:pt x="709" y="287"/>
                        </a:lnTo>
                        <a:lnTo>
                          <a:pt x="709" y="287"/>
                        </a:lnTo>
                        <a:lnTo>
                          <a:pt x="704" y="278"/>
                        </a:lnTo>
                        <a:lnTo>
                          <a:pt x="701" y="276"/>
                        </a:lnTo>
                        <a:lnTo>
                          <a:pt x="695" y="275"/>
                        </a:lnTo>
                        <a:lnTo>
                          <a:pt x="695" y="275"/>
                        </a:lnTo>
                        <a:lnTo>
                          <a:pt x="687" y="275"/>
                        </a:lnTo>
                        <a:lnTo>
                          <a:pt x="683" y="273"/>
                        </a:lnTo>
                        <a:lnTo>
                          <a:pt x="680" y="269"/>
                        </a:lnTo>
                        <a:lnTo>
                          <a:pt x="676" y="265"/>
                        </a:lnTo>
                        <a:lnTo>
                          <a:pt x="676" y="265"/>
                        </a:lnTo>
                        <a:lnTo>
                          <a:pt x="674" y="261"/>
                        </a:lnTo>
                        <a:lnTo>
                          <a:pt x="672" y="259"/>
                        </a:lnTo>
                        <a:lnTo>
                          <a:pt x="669" y="258"/>
                        </a:lnTo>
                        <a:lnTo>
                          <a:pt x="663" y="258"/>
                        </a:lnTo>
                        <a:lnTo>
                          <a:pt x="663" y="258"/>
                        </a:lnTo>
                        <a:lnTo>
                          <a:pt x="657" y="258"/>
                        </a:lnTo>
                        <a:lnTo>
                          <a:pt x="651" y="256"/>
                        </a:lnTo>
                        <a:lnTo>
                          <a:pt x="646" y="255"/>
                        </a:lnTo>
                        <a:lnTo>
                          <a:pt x="644" y="253"/>
                        </a:lnTo>
                        <a:lnTo>
                          <a:pt x="644" y="251"/>
                        </a:lnTo>
                        <a:lnTo>
                          <a:pt x="644" y="251"/>
                        </a:lnTo>
                        <a:lnTo>
                          <a:pt x="644" y="250"/>
                        </a:lnTo>
                        <a:lnTo>
                          <a:pt x="645" y="248"/>
                        </a:lnTo>
                        <a:lnTo>
                          <a:pt x="650" y="247"/>
                        </a:lnTo>
                        <a:lnTo>
                          <a:pt x="655" y="245"/>
                        </a:lnTo>
                        <a:lnTo>
                          <a:pt x="656" y="242"/>
                        </a:lnTo>
                        <a:lnTo>
                          <a:pt x="656" y="240"/>
                        </a:lnTo>
                        <a:lnTo>
                          <a:pt x="656" y="240"/>
                        </a:lnTo>
                        <a:lnTo>
                          <a:pt x="656" y="230"/>
                        </a:lnTo>
                        <a:lnTo>
                          <a:pt x="657" y="226"/>
                        </a:lnTo>
                        <a:lnTo>
                          <a:pt x="660" y="225"/>
                        </a:lnTo>
                        <a:lnTo>
                          <a:pt x="660" y="225"/>
                        </a:lnTo>
                        <a:lnTo>
                          <a:pt x="663" y="224"/>
                        </a:lnTo>
                        <a:lnTo>
                          <a:pt x="663" y="222"/>
                        </a:lnTo>
                        <a:lnTo>
                          <a:pt x="663" y="211"/>
                        </a:lnTo>
                        <a:lnTo>
                          <a:pt x="663" y="211"/>
                        </a:lnTo>
                        <a:lnTo>
                          <a:pt x="665" y="208"/>
                        </a:lnTo>
                        <a:lnTo>
                          <a:pt x="666" y="205"/>
                        </a:lnTo>
                        <a:lnTo>
                          <a:pt x="669" y="202"/>
                        </a:lnTo>
                        <a:lnTo>
                          <a:pt x="671" y="199"/>
                        </a:lnTo>
                        <a:lnTo>
                          <a:pt x="674" y="198"/>
                        </a:lnTo>
                        <a:lnTo>
                          <a:pt x="676" y="198"/>
                        </a:lnTo>
                        <a:lnTo>
                          <a:pt x="677" y="199"/>
                        </a:lnTo>
                        <a:lnTo>
                          <a:pt x="679" y="201"/>
                        </a:lnTo>
                        <a:lnTo>
                          <a:pt x="679" y="201"/>
                        </a:lnTo>
                        <a:lnTo>
                          <a:pt x="680" y="204"/>
                        </a:lnTo>
                        <a:lnTo>
                          <a:pt x="681" y="207"/>
                        </a:lnTo>
                        <a:lnTo>
                          <a:pt x="683" y="208"/>
                        </a:lnTo>
                        <a:lnTo>
                          <a:pt x="687" y="208"/>
                        </a:lnTo>
                        <a:lnTo>
                          <a:pt x="687" y="208"/>
                        </a:lnTo>
                        <a:lnTo>
                          <a:pt x="690" y="209"/>
                        </a:lnTo>
                        <a:lnTo>
                          <a:pt x="691" y="211"/>
                        </a:lnTo>
                        <a:lnTo>
                          <a:pt x="690" y="213"/>
                        </a:lnTo>
                        <a:lnTo>
                          <a:pt x="689" y="218"/>
                        </a:lnTo>
                        <a:lnTo>
                          <a:pt x="689" y="218"/>
                        </a:lnTo>
                        <a:lnTo>
                          <a:pt x="685" y="226"/>
                        </a:lnTo>
                        <a:lnTo>
                          <a:pt x="684" y="229"/>
                        </a:lnTo>
                        <a:lnTo>
                          <a:pt x="683" y="230"/>
                        </a:lnTo>
                        <a:lnTo>
                          <a:pt x="682" y="230"/>
                        </a:lnTo>
                        <a:lnTo>
                          <a:pt x="680" y="229"/>
                        </a:lnTo>
                        <a:lnTo>
                          <a:pt x="680" y="229"/>
                        </a:lnTo>
                        <a:lnTo>
                          <a:pt x="673" y="222"/>
                        </a:lnTo>
                        <a:lnTo>
                          <a:pt x="671" y="221"/>
                        </a:lnTo>
                        <a:lnTo>
                          <a:pt x="671" y="221"/>
                        </a:lnTo>
                        <a:lnTo>
                          <a:pt x="670" y="224"/>
                        </a:lnTo>
                        <a:lnTo>
                          <a:pt x="670" y="224"/>
                        </a:lnTo>
                        <a:lnTo>
                          <a:pt x="670" y="230"/>
                        </a:lnTo>
                        <a:lnTo>
                          <a:pt x="670" y="234"/>
                        </a:lnTo>
                        <a:lnTo>
                          <a:pt x="670" y="236"/>
                        </a:lnTo>
                        <a:lnTo>
                          <a:pt x="673" y="237"/>
                        </a:lnTo>
                        <a:lnTo>
                          <a:pt x="673" y="237"/>
                        </a:lnTo>
                        <a:lnTo>
                          <a:pt x="680" y="237"/>
                        </a:lnTo>
                        <a:lnTo>
                          <a:pt x="686" y="237"/>
                        </a:lnTo>
                        <a:lnTo>
                          <a:pt x="691" y="236"/>
                        </a:lnTo>
                        <a:lnTo>
                          <a:pt x="694" y="235"/>
                        </a:lnTo>
                        <a:lnTo>
                          <a:pt x="695" y="233"/>
                        </a:lnTo>
                        <a:lnTo>
                          <a:pt x="695" y="233"/>
                        </a:lnTo>
                        <a:lnTo>
                          <a:pt x="695" y="231"/>
                        </a:lnTo>
                        <a:lnTo>
                          <a:pt x="696" y="230"/>
                        </a:lnTo>
                        <a:lnTo>
                          <a:pt x="699" y="227"/>
                        </a:lnTo>
                        <a:lnTo>
                          <a:pt x="700" y="227"/>
                        </a:lnTo>
                        <a:lnTo>
                          <a:pt x="701" y="229"/>
                        </a:lnTo>
                        <a:lnTo>
                          <a:pt x="702" y="230"/>
                        </a:lnTo>
                        <a:lnTo>
                          <a:pt x="701" y="232"/>
                        </a:lnTo>
                        <a:lnTo>
                          <a:pt x="701" y="232"/>
                        </a:lnTo>
                        <a:lnTo>
                          <a:pt x="699" y="236"/>
                        </a:lnTo>
                        <a:lnTo>
                          <a:pt x="699" y="240"/>
                        </a:lnTo>
                        <a:lnTo>
                          <a:pt x="699" y="244"/>
                        </a:lnTo>
                        <a:lnTo>
                          <a:pt x="700" y="249"/>
                        </a:lnTo>
                        <a:lnTo>
                          <a:pt x="700" y="249"/>
                        </a:lnTo>
                        <a:lnTo>
                          <a:pt x="701" y="254"/>
                        </a:lnTo>
                        <a:lnTo>
                          <a:pt x="702" y="261"/>
                        </a:lnTo>
                        <a:lnTo>
                          <a:pt x="703" y="266"/>
                        </a:lnTo>
                        <a:lnTo>
                          <a:pt x="704" y="268"/>
                        </a:lnTo>
                        <a:lnTo>
                          <a:pt x="705" y="268"/>
                        </a:lnTo>
                        <a:lnTo>
                          <a:pt x="705" y="268"/>
                        </a:lnTo>
                        <a:lnTo>
                          <a:pt x="711" y="269"/>
                        </a:lnTo>
                        <a:lnTo>
                          <a:pt x="717" y="269"/>
                        </a:lnTo>
                        <a:lnTo>
                          <a:pt x="720" y="268"/>
                        </a:lnTo>
                        <a:lnTo>
                          <a:pt x="723" y="267"/>
                        </a:lnTo>
                        <a:lnTo>
                          <a:pt x="724" y="265"/>
                        </a:lnTo>
                        <a:lnTo>
                          <a:pt x="725" y="262"/>
                        </a:lnTo>
                        <a:lnTo>
                          <a:pt x="725" y="262"/>
                        </a:lnTo>
                        <a:lnTo>
                          <a:pt x="726" y="252"/>
                        </a:lnTo>
                        <a:lnTo>
                          <a:pt x="726" y="248"/>
                        </a:lnTo>
                        <a:lnTo>
                          <a:pt x="723" y="244"/>
                        </a:lnTo>
                        <a:lnTo>
                          <a:pt x="723" y="244"/>
                        </a:lnTo>
                        <a:lnTo>
                          <a:pt x="720" y="239"/>
                        </a:lnTo>
                        <a:lnTo>
                          <a:pt x="719" y="234"/>
                        </a:lnTo>
                        <a:lnTo>
                          <a:pt x="719" y="229"/>
                        </a:lnTo>
                        <a:lnTo>
                          <a:pt x="720" y="223"/>
                        </a:lnTo>
                        <a:lnTo>
                          <a:pt x="723" y="213"/>
                        </a:lnTo>
                        <a:lnTo>
                          <a:pt x="724" y="210"/>
                        </a:lnTo>
                        <a:lnTo>
                          <a:pt x="726" y="209"/>
                        </a:lnTo>
                        <a:lnTo>
                          <a:pt x="726" y="209"/>
                        </a:lnTo>
                        <a:lnTo>
                          <a:pt x="729" y="209"/>
                        </a:lnTo>
                        <a:lnTo>
                          <a:pt x="730" y="210"/>
                        </a:lnTo>
                        <a:lnTo>
                          <a:pt x="728" y="219"/>
                        </a:lnTo>
                        <a:lnTo>
                          <a:pt x="728" y="219"/>
                        </a:lnTo>
                        <a:lnTo>
                          <a:pt x="727" y="227"/>
                        </a:lnTo>
                        <a:lnTo>
                          <a:pt x="728" y="235"/>
                        </a:lnTo>
                        <a:lnTo>
                          <a:pt x="731" y="251"/>
                        </a:lnTo>
                        <a:lnTo>
                          <a:pt x="731" y="251"/>
                        </a:lnTo>
                        <a:lnTo>
                          <a:pt x="732" y="259"/>
                        </a:lnTo>
                        <a:lnTo>
                          <a:pt x="732" y="263"/>
                        </a:lnTo>
                        <a:lnTo>
                          <a:pt x="731" y="265"/>
                        </a:lnTo>
                        <a:lnTo>
                          <a:pt x="728" y="269"/>
                        </a:lnTo>
                        <a:lnTo>
                          <a:pt x="728" y="269"/>
                        </a:lnTo>
                        <a:lnTo>
                          <a:pt x="720" y="278"/>
                        </a:lnTo>
                        <a:lnTo>
                          <a:pt x="719" y="281"/>
                        </a:lnTo>
                        <a:lnTo>
                          <a:pt x="719" y="283"/>
                        </a:lnTo>
                        <a:lnTo>
                          <a:pt x="720" y="283"/>
                        </a:lnTo>
                        <a:lnTo>
                          <a:pt x="720" y="283"/>
                        </a:lnTo>
                        <a:lnTo>
                          <a:pt x="723" y="284"/>
                        </a:lnTo>
                        <a:lnTo>
                          <a:pt x="725" y="283"/>
                        </a:lnTo>
                        <a:lnTo>
                          <a:pt x="729" y="281"/>
                        </a:lnTo>
                        <a:lnTo>
                          <a:pt x="734" y="277"/>
                        </a:lnTo>
                        <a:lnTo>
                          <a:pt x="737" y="273"/>
                        </a:lnTo>
                        <a:lnTo>
                          <a:pt x="737" y="273"/>
                        </a:lnTo>
                        <a:lnTo>
                          <a:pt x="739" y="270"/>
                        </a:lnTo>
                        <a:lnTo>
                          <a:pt x="740" y="268"/>
                        </a:lnTo>
                        <a:lnTo>
                          <a:pt x="744" y="267"/>
                        </a:lnTo>
                        <a:lnTo>
                          <a:pt x="745" y="266"/>
                        </a:lnTo>
                        <a:lnTo>
                          <a:pt x="747" y="264"/>
                        </a:lnTo>
                        <a:lnTo>
                          <a:pt x="748" y="262"/>
                        </a:lnTo>
                        <a:lnTo>
                          <a:pt x="748" y="258"/>
                        </a:lnTo>
                        <a:lnTo>
                          <a:pt x="748" y="258"/>
                        </a:lnTo>
                        <a:lnTo>
                          <a:pt x="748" y="235"/>
                        </a:lnTo>
                        <a:lnTo>
                          <a:pt x="747" y="225"/>
                        </a:lnTo>
                        <a:lnTo>
                          <a:pt x="745" y="217"/>
                        </a:lnTo>
                        <a:lnTo>
                          <a:pt x="745" y="217"/>
                        </a:lnTo>
                        <a:lnTo>
                          <a:pt x="743" y="211"/>
                        </a:lnTo>
                        <a:lnTo>
                          <a:pt x="743" y="207"/>
                        </a:lnTo>
                        <a:lnTo>
                          <a:pt x="744" y="206"/>
                        </a:lnTo>
                        <a:lnTo>
                          <a:pt x="746" y="205"/>
                        </a:lnTo>
                        <a:lnTo>
                          <a:pt x="751" y="204"/>
                        </a:lnTo>
                        <a:lnTo>
                          <a:pt x="751" y="204"/>
                        </a:lnTo>
                        <a:lnTo>
                          <a:pt x="754" y="205"/>
                        </a:lnTo>
                        <a:lnTo>
                          <a:pt x="755" y="206"/>
                        </a:lnTo>
                        <a:lnTo>
                          <a:pt x="757" y="211"/>
                        </a:lnTo>
                        <a:lnTo>
                          <a:pt x="760" y="216"/>
                        </a:lnTo>
                        <a:lnTo>
                          <a:pt x="762" y="218"/>
                        </a:lnTo>
                        <a:lnTo>
                          <a:pt x="766" y="219"/>
                        </a:lnTo>
                        <a:lnTo>
                          <a:pt x="766" y="219"/>
                        </a:lnTo>
                        <a:lnTo>
                          <a:pt x="769" y="218"/>
                        </a:lnTo>
                        <a:lnTo>
                          <a:pt x="771" y="217"/>
                        </a:lnTo>
                        <a:lnTo>
                          <a:pt x="773" y="215"/>
                        </a:lnTo>
                        <a:lnTo>
                          <a:pt x="774" y="211"/>
                        </a:lnTo>
                        <a:lnTo>
                          <a:pt x="775" y="208"/>
                        </a:lnTo>
                        <a:lnTo>
                          <a:pt x="775" y="206"/>
                        </a:lnTo>
                        <a:lnTo>
                          <a:pt x="774" y="203"/>
                        </a:lnTo>
                        <a:lnTo>
                          <a:pt x="773" y="202"/>
                        </a:lnTo>
                        <a:lnTo>
                          <a:pt x="773" y="202"/>
                        </a:lnTo>
                        <a:lnTo>
                          <a:pt x="770" y="198"/>
                        </a:lnTo>
                        <a:lnTo>
                          <a:pt x="768" y="194"/>
                        </a:lnTo>
                        <a:lnTo>
                          <a:pt x="767" y="189"/>
                        </a:lnTo>
                        <a:lnTo>
                          <a:pt x="767" y="187"/>
                        </a:lnTo>
                        <a:lnTo>
                          <a:pt x="767" y="187"/>
                        </a:lnTo>
                        <a:lnTo>
                          <a:pt x="769" y="187"/>
                        </a:lnTo>
                        <a:lnTo>
                          <a:pt x="771" y="188"/>
                        </a:lnTo>
                        <a:lnTo>
                          <a:pt x="774" y="191"/>
                        </a:lnTo>
                        <a:lnTo>
                          <a:pt x="780" y="193"/>
                        </a:lnTo>
                        <a:lnTo>
                          <a:pt x="780" y="193"/>
                        </a:lnTo>
                        <a:lnTo>
                          <a:pt x="786" y="196"/>
                        </a:lnTo>
                        <a:lnTo>
                          <a:pt x="791" y="199"/>
                        </a:lnTo>
                        <a:lnTo>
                          <a:pt x="796" y="203"/>
                        </a:lnTo>
                        <a:lnTo>
                          <a:pt x="797" y="207"/>
                        </a:lnTo>
                        <a:lnTo>
                          <a:pt x="797" y="207"/>
                        </a:lnTo>
                        <a:lnTo>
                          <a:pt x="798" y="210"/>
                        </a:lnTo>
                        <a:lnTo>
                          <a:pt x="799" y="212"/>
                        </a:lnTo>
                        <a:lnTo>
                          <a:pt x="802" y="212"/>
                        </a:lnTo>
                        <a:lnTo>
                          <a:pt x="805" y="212"/>
                        </a:lnTo>
                        <a:lnTo>
                          <a:pt x="805" y="212"/>
                        </a:lnTo>
                        <a:lnTo>
                          <a:pt x="808" y="212"/>
                        </a:lnTo>
                        <a:lnTo>
                          <a:pt x="809" y="211"/>
                        </a:lnTo>
                        <a:lnTo>
                          <a:pt x="804" y="204"/>
                        </a:lnTo>
                        <a:lnTo>
                          <a:pt x="804" y="204"/>
                        </a:lnTo>
                        <a:lnTo>
                          <a:pt x="801" y="198"/>
                        </a:lnTo>
                        <a:lnTo>
                          <a:pt x="800" y="193"/>
                        </a:lnTo>
                        <a:lnTo>
                          <a:pt x="800" y="189"/>
                        </a:lnTo>
                        <a:lnTo>
                          <a:pt x="801" y="183"/>
                        </a:lnTo>
                        <a:lnTo>
                          <a:pt x="801" y="183"/>
                        </a:lnTo>
                        <a:lnTo>
                          <a:pt x="803" y="179"/>
                        </a:lnTo>
                        <a:lnTo>
                          <a:pt x="804" y="176"/>
                        </a:lnTo>
                        <a:lnTo>
                          <a:pt x="804" y="174"/>
                        </a:lnTo>
                        <a:lnTo>
                          <a:pt x="803" y="172"/>
                        </a:lnTo>
                        <a:lnTo>
                          <a:pt x="803" y="172"/>
                        </a:lnTo>
                        <a:lnTo>
                          <a:pt x="799" y="170"/>
                        </a:lnTo>
                        <a:lnTo>
                          <a:pt x="790" y="168"/>
                        </a:lnTo>
                        <a:lnTo>
                          <a:pt x="781" y="167"/>
                        </a:lnTo>
                        <a:lnTo>
                          <a:pt x="774" y="166"/>
                        </a:lnTo>
                        <a:lnTo>
                          <a:pt x="774" y="166"/>
                        </a:lnTo>
                        <a:lnTo>
                          <a:pt x="771" y="164"/>
                        </a:lnTo>
                        <a:lnTo>
                          <a:pt x="770" y="160"/>
                        </a:lnTo>
                        <a:lnTo>
                          <a:pt x="770" y="158"/>
                        </a:lnTo>
                        <a:lnTo>
                          <a:pt x="770" y="156"/>
                        </a:lnTo>
                        <a:lnTo>
                          <a:pt x="771" y="155"/>
                        </a:lnTo>
                        <a:lnTo>
                          <a:pt x="774" y="155"/>
                        </a:lnTo>
                        <a:lnTo>
                          <a:pt x="774" y="155"/>
                        </a:lnTo>
                        <a:lnTo>
                          <a:pt x="783" y="156"/>
                        </a:lnTo>
                        <a:lnTo>
                          <a:pt x="786" y="156"/>
                        </a:lnTo>
                        <a:lnTo>
                          <a:pt x="789" y="155"/>
                        </a:lnTo>
                        <a:lnTo>
                          <a:pt x="789" y="155"/>
                        </a:lnTo>
                        <a:lnTo>
                          <a:pt x="793" y="152"/>
                        </a:lnTo>
                        <a:lnTo>
                          <a:pt x="798" y="150"/>
                        </a:lnTo>
                        <a:lnTo>
                          <a:pt x="800" y="149"/>
                        </a:lnTo>
                        <a:lnTo>
                          <a:pt x="802" y="149"/>
                        </a:lnTo>
                        <a:lnTo>
                          <a:pt x="803" y="150"/>
                        </a:lnTo>
                        <a:lnTo>
                          <a:pt x="804" y="152"/>
                        </a:lnTo>
                        <a:lnTo>
                          <a:pt x="804" y="152"/>
                        </a:lnTo>
                        <a:lnTo>
                          <a:pt x="805" y="162"/>
                        </a:lnTo>
                        <a:lnTo>
                          <a:pt x="808" y="165"/>
                        </a:lnTo>
                        <a:lnTo>
                          <a:pt x="811" y="167"/>
                        </a:lnTo>
                        <a:lnTo>
                          <a:pt x="811" y="167"/>
                        </a:lnTo>
                        <a:lnTo>
                          <a:pt x="813" y="168"/>
                        </a:lnTo>
                        <a:lnTo>
                          <a:pt x="815" y="169"/>
                        </a:lnTo>
                        <a:lnTo>
                          <a:pt x="817" y="174"/>
                        </a:lnTo>
                        <a:lnTo>
                          <a:pt x="819" y="177"/>
                        </a:lnTo>
                        <a:lnTo>
                          <a:pt x="820" y="178"/>
                        </a:lnTo>
                        <a:lnTo>
                          <a:pt x="824" y="179"/>
                        </a:lnTo>
                        <a:lnTo>
                          <a:pt x="824" y="179"/>
                        </a:lnTo>
                        <a:lnTo>
                          <a:pt x="826" y="179"/>
                        </a:lnTo>
                        <a:lnTo>
                          <a:pt x="828" y="178"/>
                        </a:lnTo>
                        <a:lnTo>
                          <a:pt x="830" y="175"/>
                        </a:lnTo>
                        <a:lnTo>
                          <a:pt x="832" y="172"/>
                        </a:lnTo>
                        <a:lnTo>
                          <a:pt x="832" y="170"/>
                        </a:lnTo>
                        <a:lnTo>
                          <a:pt x="832" y="170"/>
                        </a:lnTo>
                        <a:lnTo>
                          <a:pt x="834" y="169"/>
                        </a:lnTo>
                        <a:lnTo>
                          <a:pt x="837" y="168"/>
                        </a:lnTo>
                        <a:lnTo>
                          <a:pt x="842" y="169"/>
                        </a:lnTo>
                        <a:lnTo>
                          <a:pt x="842" y="169"/>
                        </a:lnTo>
                        <a:lnTo>
                          <a:pt x="848" y="170"/>
                        </a:lnTo>
                        <a:lnTo>
                          <a:pt x="855" y="172"/>
                        </a:lnTo>
                        <a:lnTo>
                          <a:pt x="857" y="172"/>
                        </a:lnTo>
                        <a:lnTo>
                          <a:pt x="859" y="170"/>
                        </a:lnTo>
                        <a:lnTo>
                          <a:pt x="860" y="168"/>
                        </a:lnTo>
                        <a:lnTo>
                          <a:pt x="860" y="166"/>
                        </a:lnTo>
                        <a:lnTo>
                          <a:pt x="860" y="166"/>
                        </a:lnTo>
                        <a:lnTo>
                          <a:pt x="860" y="164"/>
                        </a:lnTo>
                        <a:lnTo>
                          <a:pt x="859" y="163"/>
                        </a:lnTo>
                        <a:lnTo>
                          <a:pt x="857" y="161"/>
                        </a:lnTo>
                        <a:lnTo>
                          <a:pt x="856" y="161"/>
                        </a:lnTo>
                        <a:lnTo>
                          <a:pt x="855" y="159"/>
                        </a:lnTo>
                        <a:lnTo>
                          <a:pt x="855" y="156"/>
                        </a:lnTo>
                        <a:lnTo>
                          <a:pt x="854" y="153"/>
                        </a:lnTo>
                        <a:lnTo>
                          <a:pt x="854" y="153"/>
                        </a:lnTo>
                        <a:lnTo>
                          <a:pt x="854" y="145"/>
                        </a:lnTo>
                        <a:lnTo>
                          <a:pt x="854" y="137"/>
                        </a:lnTo>
                        <a:lnTo>
                          <a:pt x="853" y="131"/>
                        </a:lnTo>
                        <a:lnTo>
                          <a:pt x="849" y="127"/>
                        </a:lnTo>
                        <a:lnTo>
                          <a:pt x="849" y="127"/>
                        </a:lnTo>
                        <a:lnTo>
                          <a:pt x="849" y="126"/>
                        </a:lnTo>
                        <a:lnTo>
                          <a:pt x="849" y="126"/>
                        </a:lnTo>
                        <a:lnTo>
                          <a:pt x="854" y="125"/>
                        </a:lnTo>
                        <a:lnTo>
                          <a:pt x="858" y="123"/>
                        </a:lnTo>
                        <a:lnTo>
                          <a:pt x="859" y="121"/>
                        </a:lnTo>
                        <a:lnTo>
                          <a:pt x="860" y="119"/>
                        </a:lnTo>
                        <a:lnTo>
                          <a:pt x="860" y="119"/>
                        </a:lnTo>
                        <a:lnTo>
                          <a:pt x="859" y="105"/>
                        </a:lnTo>
                        <a:lnTo>
                          <a:pt x="859" y="103"/>
                        </a:lnTo>
                        <a:lnTo>
                          <a:pt x="860" y="101"/>
                        </a:lnTo>
                        <a:lnTo>
                          <a:pt x="861" y="101"/>
                        </a:lnTo>
                        <a:lnTo>
                          <a:pt x="863" y="101"/>
                        </a:lnTo>
                        <a:lnTo>
                          <a:pt x="863" y="101"/>
                        </a:lnTo>
                        <a:lnTo>
                          <a:pt x="870" y="104"/>
                        </a:lnTo>
                        <a:lnTo>
                          <a:pt x="876" y="106"/>
                        </a:lnTo>
                        <a:lnTo>
                          <a:pt x="880" y="107"/>
                        </a:lnTo>
                        <a:lnTo>
                          <a:pt x="882" y="107"/>
                        </a:lnTo>
                        <a:lnTo>
                          <a:pt x="885" y="106"/>
                        </a:lnTo>
                        <a:lnTo>
                          <a:pt x="887" y="103"/>
                        </a:lnTo>
                        <a:lnTo>
                          <a:pt x="887" y="103"/>
                        </a:lnTo>
                        <a:lnTo>
                          <a:pt x="888" y="101"/>
                        </a:lnTo>
                        <a:lnTo>
                          <a:pt x="888" y="98"/>
                        </a:lnTo>
                        <a:lnTo>
                          <a:pt x="887" y="97"/>
                        </a:lnTo>
                        <a:lnTo>
                          <a:pt x="886" y="96"/>
                        </a:lnTo>
                        <a:lnTo>
                          <a:pt x="882" y="95"/>
                        </a:lnTo>
                        <a:lnTo>
                          <a:pt x="881" y="94"/>
                        </a:lnTo>
                        <a:lnTo>
                          <a:pt x="880" y="93"/>
                        </a:lnTo>
                        <a:lnTo>
                          <a:pt x="880" y="93"/>
                        </a:lnTo>
                        <a:lnTo>
                          <a:pt x="881" y="92"/>
                        </a:lnTo>
                        <a:lnTo>
                          <a:pt x="882" y="91"/>
                        </a:lnTo>
                        <a:lnTo>
                          <a:pt x="888" y="91"/>
                        </a:lnTo>
                        <a:lnTo>
                          <a:pt x="895" y="90"/>
                        </a:lnTo>
                        <a:lnTo>
                          <a:pt x="898" y="88"/>
                        </a:lnTo>
                        <a:lnTo>
                          <a:pt x="899" y="86"/>
                        </a:lnTo>
                        <a:lnTo>
                          <a:pt x="899" y="86"/>
                        </a:lnTo>
                        <a:lnTo>
                          <a:pt x="899" y="81"/>
                        </a:lnTo>
                        <a:lnTo>
                          <a:pt x="898" y="78"/>
                        </a:lnTo>
                        <a:lnTo>
                          <a:pt x="896" y="75"/>
                        </a:lnTo>
                        <a:lnTo>
                          <a:pt x="895" y="70"/>
                        </a:lnTo>
                        <a:lnTo>
                          <a:pt x="895" y="70"/>
                        </a:lnTo>
                        <a:lnTo>
                          <a:pt x="894" y="63"/>
                        </a:lnTo>
                        <a:lnTo>
                          <a:pt x="892" y="55"/>
                        </a:lnTo>
                        <a:lnTo>
                          <a:pt x="892" y="49"/>
                        </a:lnTo>
                        <a:lnTo>
                          <a:pt x="895" y="47"/>
                        </a:lnTo>
                        <a:lnTo>
                          <a:pt x="896" y="46"/>
                        </a:lnTo>
                        <a:lnTo>
                          <a:pt x="896" y="46"/>
                        </a:lnTo>
                        <a:lnTo>
                          <a:pt x="898" y="46"/>
                        </a:lnTo>
                        <a:lnTo>
                          <a:pt x="899" y="47"/>
                        </a:lnTo>
                        <a:lnTo>
                          <a:pt x="900" y="50"/>
                        </a:lnTo>
                        <a:lnTo>
                          <a:pt x="902" y="55"/>
                        </a:lnTo>
                        <a:lnTo>
                          <a:pt x="903" y="56"/>
                        </a:lnTo>
                        <a:lnTo>
                          <a:pt x="905" y="58"/>
                        </a:lnTo>
                        <a:lnTo>
                          <a:pt x="905" y="58"/>
                        </a:lnTo>
                        <a:lnTo>
                          <a:pt x="909" y="58"/>
                        </a:lnTo>
                        <a:lnTo>
                          <a:pt x="912" y="56"/>
                        </a:lnTo>
                        <a:lnTo>
                          <a:pt x="917" y="53"/>
                        </a:lnTo>
                        <a:lnTo>
                          <a:pt x="922" y="50"/>
                        </a:lnTo>
                        <a:lnTo>
                          <a:pt x="924" y="50"/>
                        </a:lnTo>
                        <a:lnTo>
                          <a:pt x="926" y="50"/>
                        </a:lnTo>
                        <a:lnTo>
                          <a:pt x="926" y="50"/>
                        </a:lnTo>
                        <a:lnTo>
                          <a:pt x="928" y="52"/>
                        </a:lnTo>
                        <a:lnTo>
                          <a:pt x="928" y="52"/>
                        </a:lnTo>
                        <a:lnTo>
                          <a:pt x="927" y="55"/>
                        </a:lnTo>
                        <a:lnTo>
                          <a:pt x="925" y="62"/>
                        </a:lnTo>
                        <a:lnTo>
                          <a:pt x="925" y="62"/>
                        </a:lnTo>
                        <a:lnTo>
                          <a:pt x="923" y="76"/>
                        </a:lnTo>
                        <a:lnTo>
                          <a:pt x="922" y="81"/>
                        </a:lnTo>
                        <a:lnTo>
                          <a:pt x="917" y="86"/>
                        </a:lnTo>
                        <a:lnTo>
                          <a:pt x="917" y="86"/>
                        </a:lnTo>
                        <a:lnTo>
                          <a:pt x="915" y="88"/>
                        </a:lnTo>
                        <a:lnTo>
                          <a:pt x="914" y="91"/>
                        </a:lnTo>
                        <a:lnTo>
                          <a:pt x="912" y="97"/>
                        </a:lnTo>
                        <a:lnTo>
                          <a:pt x="913" y="103"/>
                        </a:lnTo>
                        <a:lnTo>
                          <a:pt x="914" y="105"/>
                        </a:lnTo>
                        <a:lnTo>
                          <a:pt x="916" y="107"/>
                        </a:lnTo>
                        <a:lnTo>
                          <a:pt x="916" y="107"/>
                        </a:lnTo>
                        <a:lnTo>
                          <a:pt x="917" y="109"/>
                        </a:lnTo>
                        <a:lnTo>
                          <a:pt x="918" y="112"/>
                        </a:lnTo>
                        <a:lnTo>
                          <a:pt x="920" y="123"/>
                        </a:lnTo>
                        <a:lnTo>
                          <a:pt x="920" y="138"/>
                        </a:lnTo>
                        <a:lnTo>
                          <a:pt x="939" y="137"/>
                        </a:lnTo>
                        <a:lnTo>
                          <a:pt x="939" y="137"/>
                        </a:lnTo>
                        <a:lnTo>
                          <a:pt x="941" y="122"/>
                        </a:lnTo>
                        <a:lnTo>
                          <a:pt x="941" y="111"/>
                        </a:lnTo>
                        <a:lnTo>
                          <a:pt x="941" y="104"/>
                        </a:lnTo>
                        <a:lnTo>
                          <a:pt x="941" y="104"/>
                        </a:lnTo>
                        <a:lnTo>
                          <a:pt x="941" y="101"/>
                        </a:lnTo>
                        <a:lnTo>
                          <a:pt x="942" y="98"/>
                        </a:lnTo>
                        <a:lnTo>
                          <a:pt x="944" y="93"/>
                        </a:lnTo>
                        <a:lnTo>
                          <a:pt x="947" y="88"/>
                        </a:lnTo>
                        <a:lnTo>
                          <a:pt x="948" y="83"/>
                        </a:lnTo>
                        <a:lnTo>
                          <a:pt x="948" y="83"/>
                        </a:lnTo>
                        <a:lnTo>
                          <a:pt x="949" y="81"/>
                        </a:lnTo>
                        <a:lnTo>
                          <a:pt x="951" y="79"/>
                        </a:lnTo>
                        <a:lnTo>
                          <a:pt x="955" y="76"/>
                        </a:lnTo>
                        <a:lnTo>
                          <a:pt x="958" y="72"/>
                        </a:lnTo>
                        <a:lnTo>
                          <a:pt x="959" y="68"/>
                        </a:lnTo>
                        <a:lnTo>
                          <a:pt x="960" y="64"/>
                        </a:lnTo>
                        <a:lnTo>
                          <a:pt x="960" y="64"/>
                        </a:lnTo>
                        <a:lnTo>
                          <a:pt x="960" y="60"/>
                        </a:lnTo>
                        <a:lnTo>
                          <a:pt x="961" y="54"/>
                        </a:lnTo>
                        <a:lnTo>
                          <a:pt x="965" y="41"/>
                        </a:lnTo>
                        <a:lnTo>
                          <a:pt x="969" y="31"/>
                        </a:lnTo>
                        <a:lnTo>
                          <a:pt x="971" y="29"/>
                        </a:lnTo>
                        <a:lnTo>
                          <a:pt x="972" y="27"/>
                        </a:lnTo>
                        <a:lnTo>
                          <a:pt x="972" y="27"/>
                        </a:lnTo>
                        <a:lnTo>
                          <a:pt x="974" y="30"/>
                        </a:lnTo>
                        <a:lnTo>
                          <a:pt x="975" y="31"/>
                        </a:lnTo>
                        <a:lnTo>
                          <a:pt x="974" y="34"/>
                        </a:lnTo>
                        <a:lnTo>
                          <a:pt x="972" y="40"/>
                        </a:lnTo>
                        <a:lnTo>
                          <a:pt x="972" y="40"/>
                        </a:lnTo>
                        <a:lnTo>
                          <a:pt x="968" y="48"/>
                        </a:lnTo>
                        <a:lnTo>
                          <a:pt x="966" y="58"/>
                        </a:lnTo>
                        <a:lnTo>
                          <a:pt x="965" y="61"/>
                        </a:lnTo>
                        <a:lnTo>
                          <a:pt x="965" y="64"/>
                        </a:lnTo>
                        <a:lnTo>
                          <a:pt x="966" y="66"/>
                        </a:lnTo>
                        <a:lnTo>
                          <a:pt x="968" y="67"/>
                        </a:lnTo>
                        <a:lnTo>
                          <a:pt x="968" y="67"/>
                        </a:lnTo>
                        <a:lnTo>
                          <a:pt x="977" y="69"/>
                        </a:lnTo>
                        <a:lnTo>
                          <a:pt x="979" y="69"/>
                        </a:lnTo>
                        <a:lnTo>
                          <a:pt x="981" y="72"/>
                        </a:lnTo>
                        <a:lnTo>
                          <a:pt x="982" y="73"/>
                        </a:lnTo>
                        <a:lnTo>
                          <a:pt x="982" y="76"/>
                        </a:lnTo>
                        <a:lnTo>
                          <a:pt x="982" y="76"/>
                        </a:lnTo>
                        <a:lnTo>
                          <a:pt x="981" y="83"/>
                        </a:lnTo>
                        <a:lnTo>
                          <a:pt x="979" y="91"/>
                        </a:lnTo>
                        <a:lnTo>
                          <a:pt x="977" y="96"/>
                        </a:lnTo>
                        <a:lnTo>
                          <a:pt x="977" y="98"/>
                        </a:lnTo>
                        <a:lnTo>
                          <a:pt x="980" y="98"/>
                        </a:lnTo>
                        <a:lnTo>
                          <a:pt x="980" y="98"/>
                        </a:lnTo>
                        <a:lnTo>
                          <a:pt x="982" y="98"/>
                        </a:lnTo>
                        <a:lnTo>
                          <a:pt x="984" y="96"/>
                        </a:lnTo>
                        <a:lnTo>
                          <a:pt x="989" y="90"/>
                        </a:lnTo>
                        <a:lnTo>
                          <a:pt x="995" y="81"/>
                        </a:lnTo>
                        <a:lnTo>
                          <a:pt x="998" y="78"/>
                        </a:lnTo>
                        <a:lnTo>
                          <a:pt x="1001" y="75"/>
                        </a:lnTo>
                        <a:lnTo>
                          <a:pt x="1001" y="75"/>
                        </a:lnTo>
                        <a:lnTo>
                          <a:pt x="1006" y="69"/>
                        </a:lnTo>
                        <a:lnTo>
                          <a:pt x="1010" y="65"/>
                        </a:lnTo>
                        <a:lnTo>
                          <a:pt x="1010" y="60"/>
                        </a:lnTo>
                        <a:lnTo>
                          <a:pt x="1010" y="59"/>
                        </a:lnTo>
                        <a:lnTo>
                          <a:pt x="1008" y="56"/>
                        </a:lnTo>
                        <a:lnTo>
                          <a:pt x="1008" y="56"/>
                        </a:lnTo>
                        <a:lnTo>
                          <a:pt x="1005" y="55"/>
                        </a:lnTo>
                        <a:lnTo>
                          <a:pt x="1003" y="54"/>
                        </a:lnTo>
                        <a:lnTo>
                          <a:pt x="1002" y="52"/>
                        </a:lnTo>
                        <a:lnTo>
                          <a:pt x="1002" y="48"/>
                        </a:lnTo>
                        <a:lnTo>
                          <a:pt x="1002" y="48"/>
                        </a:lnTo>
                        <a:lnTo>
                          <a:pt x="1003" y="45"/>
                        </a:lnTo>
                        <a:lnTo>
                          <a:pt x="1004" y="43"/>
                        </a:lnTo>
                        <a:lnTo>
                          <a:pt x="1008" y="39"/>
                        </a:lnTo>
                        <a:lnTo>
                          <a:pt x="1011" y="37"/>
                        </a:lnTo>
                        <a:lnTo>
                          <a:pt x="1012" y="35"/>
                        </a:lnTo>
                        <a:lnTo>
                          <a:pt x="1012" y="33"/>
                        </a:lnTo>
                        <a:lnTo>
                          <a:pt x="1012" y="33"/>
                        </a:lnTo>
                        <a:lnTo>
                          <a:pt x="1012" y="27"/>
                        </a:lnTo>
                        <a:lnTo>
                          <a:pt x="1012" y="23"/>
                        </a:lnTo>
                        <a:lnTo>
                          <a:pt x="1012" y="21"/>
                        </a:lnTo>
                        <a:lnTo>
                          <a:pt x="1011" y="20"/>
                        </a:lnTo>
                        <a:lnTo>
                          <a:pt x="1009" y="19"/>
                        </a:lnTo>
                        <a:lnTo>
                          <a:pt x="1006" y="18"/>
                        </a:lnTo>
                        <a:lnTo>
                          <a:pt x="1006" y="18"/>
                        </a:lnTo>
                        <a:lnTo>
                          <a:pt x="1003" y="17"/>
                        </a:lnTo>
                        <a:lnTo>
                          <a:pt x="1002" y="16"/>
                        </a:lnTo>
                        <a:lnTo>
                          <a:pt x="1001" y="12"/>
                        </a:lnTo>
                        <a:lnTo>
                          <a:pt x="1001" y="10"/>
                        </a:lnTo>
                        <a:lnTo>
                          <a:pt x="1002" y="7"/>
                        </a:lnTo>
                        <a:lnTo>
                          <a:pt x="1004" y="6"/>
                        </a:lnTo>
                        <a:lnTo>
                          <a:pt x="1006" y="5"/>
                        </a:lnTo>
                        <a:lnTo>
                          <a:pt x="1009" y="5"/>
                        </a:lnTo>
                        <a:lnTo>
                          <a:pt x="1009" y="5"/>
                        </a:lnTo>
                        <a:lnTo>
                          <a:pt x="1014" y="6"/>
                        </a:lnTo>
                        <a:lnTo>
                          <a:pt x="1018" y="7"/>
                        </a:lnTo>
                        <a:lnTo>
                          <a:pt x="1023" y="6"/>
                        </a:lnTo>
                        <a:lnTo>
                          <a:pt x="1026" y="3"/>
                        </a:lnTo>
                        <a:lnTo>
                          <a:pt x="1026" y="3"/>
                        </a:lnTo>
                        <a:lnTo>
                          <a:pt x="1028" y="0"/>
                        </a:lnTo>
                        <a:lnTo>
                          <a:pt x="1030" y="0"/>
                        </a:lnTo>
                        <a:lnTo>
                          <a:pt x="1031" y="2"/>
                        </a:lnTo>
                        <a:lnTo>
                          <a:pt x="1031" y="5"/>
                        </a:lnTo>
                        <a:lnTo>
                          <a:pt x="1031" y="5"/>
                        </a:lnTo>
                        <a:lnTo>
                          <a:pt x="1031" y="8"/>
                        </a:lnTo>
                        <a:lnTo>
                          <a:pt x="1033" y="9"/>
                        </a:lnTo>
                        <a:lnTo>
                          <a:pt x="1037" y="10"/>
                        </a:lnTo>
                        <a:lnTo>
                          <a:pt x="1041" y="10"/>
                        </a:lnTo>
                        <a:lnTo>
                          <a:pt x="1041" y="10"/>
                        </a:lnTo>
                        <a:lnTo>
                          <a:pt x="1043" y="10"/>
                        </a:lnTo>
                        <a:lnTo>
                          <a:pt x="1045" y="11"/>
                        </a:lnTo>
                        <a:lnTo>
                          <a:pt x="1045" y="12"/>
                        </a:lnTo>
                        <a:lnTo>
                          <a:pt x="1045" y="13"/>
                        </a:lnTo>
                        <a:lnTo>
                          <a:pt x="1043" y="17"/>
                        </a:lnTo>
                        <a:lnTo>
                          <a:pt x="1039" y="18"/>
                        </a:lnTo>
                        <a:lnTo>
                          <a:pt x="1039" y="18"/>
                        </a:lnTo>
                        <a:lnTo>
                          <a:pt x="1037" y="19"/>
                        </a:lnTo>
                        <a:lnTo>
                          <a:pt x="1035" y="20"/>
                        </a:lnTo>
                        <a:lnTo>
                          <a:pt x="1034" y="22"/>
                        </a:lnTo>
                        <a:lnTo>
                          <a:pt x="1032" y="25"/>
                        </a:lnTo>
                        <a:lnTo>
                          <a:pt x="1031" y="26"/>
                        </a:lnTo>
                        <a:lnTo>
                          <a:pt x="1028" y="26"/>
                        </a:lnTo>
                        <a:lnTo>
                          <a:pt x="1028" y="26"/>
                        </a:lnTo>
                        <a:lnTo>
                          <a:pt x="1023" y="24"/>
                        </a:lnTo>
                        <a:lnTo>
                          <a:pt x="1019" y="23"/>
                        </a:lnTo>
                        <a:lnTo>
                          <a:pt x="1018" y="23"/>
                        </a:lnTo>
                        <a:lnTo>
                          <a:pt x="1017" y="24"/>
                        </a:lnTo>
                        <a:lnTo>
                          <a:pt x="1016" y="27"/>
                        </a:lnTo>
                        <a:lnTo>
                          <a:pt x="1016" y="27"/>
                        </a:lnTo>
                        <a:lnTo>
                          <a:pt x="1016" y="33"/>
                        </a:lnTo>
                        <a:lnTo>
                          <a:pt x="1016" y="36"/>
                        </a:lnTo>
                        <a:lnTo>
                          <a:pt x="1018" y="37"/>
                        </a:lnTo>
                        <a:lnTo>
                          <a:pt x="1022" y="38"/>
                        </a:lnTo>
                        <a:lnTo>
                          <a:pt x="1022" y="38"/>
                        </a:lnTo>
                        <a:lnTo>
                          <a:pt x="1025" y="38"/>
                        </a:lnTo>
                        <a:lnTo>
                          <a:pt x="1028" y="39"/>
                        </a:lnTo>
                        <a:lnTo>
                          <a:pt x="1029" y="41"/>
                        </a:lnTo>
                        <a:lnTo>
                          <a:pt x="1028" y="43"/>
                        </a:lnTo>
                        <a:lnTo>
                          <a:pt x="1028" y="43"/>
                        </a:lnTo>
                        <a:lnTo>
                          <a:pt x="1023" y="50"/>
                        </a:lnTo>
                        <a:lnTo>
                          <a:pt x="1022" y="52"/>
                        </a:lnTo>
                        <a:lnTo>
                          <a:pt x="1020" y="54"/>
                        </a:lnTo>
                        <a:lnTo>
                          <a:pt x="1022" y="55"/>
                        </a:lnTo>
                        <a:lnTo>
                          <a:pt x="1024" y="56"/>
                        </a:lnTo>
                        <a:lnTo>
                          <a:pt x="1024" y="56"/>
                        </a:lnTo>
                        <a:lnTo>
                          <a:pt x="1029" y="56"/>
                        </a:lnTo>
                        <a:lnTo>
                          <a:pt x="1033" y="55"/>
                        </a:lnTo>
                        <a:lnTo>
                          <a:pt x="1037" y="55"/>
                        </a:lnTo>
                        <a:lnTo>
                          <a:pt x="1038" y="56"/>
                        </a:lnTo>
                        <a:lnTo>
                          <a:pt x="1038" y="58"/>
                        </a:lnTo>
                        <a:lnTo>
                          <a:pt x="1038" y="58"/>
                        </a:lnTo>
                        <a:lnTo>
                          <a:pt x="1037" y="68"/>
                        </a:lnTo>
                        <a:lnTo>
                          <a:pt x="1038" y="73"/>
                        </a:lnTo>
                        <a:lnTo>
                          <a:pt x="1039" y="74"/>
                        </a:lnTo>
                        <a:lnTo>
                          <a:pt x="1041" y="74"/>
                        </a:lnTo>
                        <a:lnTo>
                          <a:pt x="1041" y="74"/>
                        </a:lnTo>
                        <a:lnTo>
                          <a:pt x="1043" y="75"/>
                        </a:lnTo>
                        <a:lnTo>
                          <a:pt x="1045" y="76"/>
                        </a:lnTo>
                        <a:lnTo>
                          <a:pt x="1047" y="79"/>
                        </a:lnTo>
                        <a:lnTo>
                          <a:pt x="1048" y="83"/>
                        </a:lnTo>
                        <a:lnTo>
                          <a:pt x="1048" y="83"/>
                        </a:lnTo>
                        <a:lnTo>
                          <a:pt x="1052" y="86"/>
                        </a:lnTo>
                        <a:lnTo>
                          <a:pt x="1055" y="86"/>
                        </a:lnTo>
                        <a:lnTo>
                          <a:pt x="1056" y="86"/>
                        </a:lnTo>
                        <a:lnTo>
                          <a:pt x="1057" y="84"/>
                        </a:lnTo>
                        <a:lnTo>
                          <a:pt x="1057" y="84"/>
                        </a:lnTo>
                        <a:lnTo>
                          <a:pt x="1058" y="82"/>
                        </a:lnTo>
                        <a:lnTo>
                          <a:pt x="1058" y="80"/>
                        </a:lnTo>
                        <a:lnTo>
                          <a:pt x="1058" y="73"/>
                        </a:lnTo>
                        <a:lnTo>
                          <a:pt x="1058" y="66"/>
                        </a:lnTo>
                        <a:lnTo>
                          <a:pt x="1058" y="64"/>
                        </a:lnTo>
                        <a:lnTo>
                          <a:pt x="1059" y="63"/>
                        </a:lnTo>
                        <a:lnTo>
                          <a:pt x="1059" y="63"/>
                        </a:lnTo>
                        <a:lnTo>
                          <a:pt x="1060" y="62"/>
                        </a:lnTo>
                        <a:lnTo>
                          <a:pt x="1061" y="59"/>
                        </a:lnTo>
                        <a:lnTo>
                          <a:pt x="1062" y="48"/>
                        </a:lnTo>
                        <a:lnTo>
                          <a:pt x="1062" y="38"/>
                        </a:lnTo>
                        <a:lnTo>
                          <a:pt x="1061" y="34"/>
                        </a:lnTo>
                        <a:lnTo>
                          <a:pt x="1060" y="33"/>
                        </a:lnTo>
                        <a:lnTo>
                          <a:pt x="1060" y="33"/>
                        </a:lnTo>
                        <a:lnTo>
                          <a:pt x="1059" y="32"/>
                        </a:lnTo>
                        <a:lnTo>
                          <a:pt x="1058" y="30"/>
                        </a:lnTo>
                        <a:lnTo>
                          <a:pt x="1058" y="23"/>
                        </a:lnTo>
                        <a:lnTo>
                          <a:pt x="1058" y="20"/>
                        </a:lnTo>
                        <a:lnTo>
                          <a:pt x="1059" y="17"/>
                        </a:lnTo>
                        <a:lnTo>
                          <a:pt x="1061" y="15"/>
                        </a:lnTo>
                        <a:lnTo>
                          <a:pt x="1063" y="15"/>
                        </a:lnTo>
                        <a:lnTo>
                          <a:pt x="1063" y="15"/>
                        </a:lnTo>
                        <a:lnTo>
                          <a:pt x="1068" y="15"/>
                        </a:lnTo>
                        <a:lnTo>
                          <a:pt x="1073" y="16"/>
                        </a:lnTo>
                        <a:lnTo>
                          <a:pt x="1076" y="19"/>
                        </a:lnTo>
                        <a:lnTo>
                          <a:pt x="1080" y="22"/>
                        </a:lnTo>
                        <a:lnTo>
                          <a:pt x="1080" y="22"/>
                        </a:lnTo>
                        <a:lnTo>
                          <a:pt x="1083" y="27"/>
                        </a:lnTo>
                        <a:lnTo>
                          <a:pt x="1086" y="31"/>
                        </a:lnTo>
                        <a:lnTo>
                          <a:pt x="1088" y="32"/>
                        </a:lnTo>
                        <a:lnTo>
                          <a:pt x="1090" y="32"/>
                        </a:lnTo>
                        <a:lnTo>
                          <a:pt x="1092" y="31"/>
                        </a:lnTo>
                        <a:lnTo>
                          <a:pt x="1095" y="30"/>
                        </a:lnTo>
                        <a:lnTo>
                          <a:pt x="1095" y="30"/>
                        </a:lnTo>
                        <a:lnTo>
                          <a:pt x="1100" y="25"/>
                        </a:lnTo>
                        <a:lnTo>
                          <a:pt x="1104" y="23"/>
                        </a:lnTo>
                        <a:lnTo>
                          <a:pt x="1105" y="22"/>
                        </a:lnTo>
                        <a:lnTo>
                          <a:pt x="1106" y="22"/>
                        </a:lnTo>
                        <a:lnTo>
                          <a:pt x="1108" y="24"/>
                        </a:lnTo>
                        <a:lnTo>
                          <a:pt x="1109" y="26"/>
                        </a:lnTo>
                        <a:lnTo>
                          <a:pt x="1109" y="26"/>
                        </a:lnTo>
                        <a:lnTo>
                          <a:pt x="1108" y="36"/>
                        </a:lnTo>
                        <a:lnTo>
                          <a:pt x="1109" y="37"/>
                        </a:lnTo>
                        <a:lnTo>
                          <a:pt x="1110" y="37"/>
                        </a:lnTo>
                        <a:lnTo>
                          <a:pt x="1113" y="37"/>
                        </a:lnTo>
                        <a:lnTo>
                          <a:pt x="1113" y="37"/>
                        </a:lnTo>
                        <a:lnTo>
                          <a:pt x="1116" y="36"/>
                        </a:lnTo>
                        <a:lnTo>
                          <a:pt x="1117" y="36"/>
                        </a:lnTo>
                        <a:lnTo>
                          <a:pt x="1119" y="41"/>
                        </a:lnTo>
                        <a:lnTo>
                          <a:pt x="1119" y="41"/>
                        </a:lnTo>
                        <a:lnTo>
                          <a:pt x="1120" y="45"/>
                        </a:lnTo>
                        <a:lnTo>
                          <a:pt x="1124" y="46"/>
                        </a:lnTo>
                        <a:lnTo>
                          <a:pt x="1127" y="45"/>
                        </a:lnTo>
                        <a:lnTo>
                          <a:pt x="1130" y="43"/>
                        </a:lnTo>
                        <a:lnTo>
                          <a:pt x="1130" y="43"/>
                        </a:lnTo>
                        <a:lnTo>
                          <a:pt x="1133" y="39"/>
                        </a:lnTo>
                        <a:lnTo>
                          <a:pt x="1138" y="38"/>
                        </a:lnTo>
                        <a:lnTo>
                          <a:pt x="1141" y="39"/>
                        </a:lnTo>
                        <a:lnTo>
                          <a:pt x="1145" y="43"/>
                        </a:lnTo>
                        <a:lnTo>
                          <a:pt x="1145" y="43"/>
                        </a:lnTo>
                        <a:lnTo>
                          <a:pt x="1153" y="48"/>
                        </a:lnTo>
                        <a:lnTo>
                          <a:pt x="1156" y="49"/>
                        </a:lnTo>
                        <a:lnTo>
                          <a:pt x="1159" y="50"/>
                        </a:lnTo>
                        <a:lnTo>
                          <a:pt x="1159" y="50"/>
                        </a:lnTo>
                        <a:lnTo>
                          <a:pt x="1160" y="50"/>
                        </a:lnTo>
                        <a:lnTo>
                          <a:pt x="1161" y="51"/>
                        </a:lnTo>
                        <a:lnTo>
                          <a:pt x="1160" y="53"/>
                        </a:lnTo>
                        <a:lnTo>
                          <a:pt x="1155" y="60"/>
                        </a:lnTo>
                        <a:lnTo>
                          <a:pt x="1155" y="60"/>
                        </a:lnTo>
                        <a:lnTo>
                          <a:pt x="1147" y="66"/>
                        </a:lnTo>
                        <a:lnTo>
                          <a:pt x="1145" y="69"/>
                        </a:lnTo>
                        <a:lnTo>
                          <a:pt x="1144" y="75"/>
                        </a:lnTo>
                        <a:lnTo>
                          <a:pt x="1144" y="75"/>
                        </a:lnTo>
                        <a:lnTo>
                          <a:pt x="1144" y="80"/>
                        </a:lnTo>
                        <a:lnTo>
                          <a:pt x="1142" y="86"/>
                        </a:lnTo>
                        <a:lnTo>
                          <a:pt x="1140" y="91"/>
                        </a:lnTo>
                        <a:lnTo>
                          <a:pt x="1140" y="91"/>
                        </a:lnTo>
                        <a:lnTo>
                          <a:pt x="1128" y="91"/>
                        </a:lnTo>
                        <a:lnTo>
                          <a:pt x="1104" y="92"/>
                        </a:lnTo>
                        <a:lnTo>
                          <a:pt x="1104" y="92"/>
                        </a:lnTo>
                        <a:lnTo>
                          <a:pt x="1094" y="93"/>
                        </a:lnTo>
                        <a:lnTo>
                          <a:pt x="1084" y="95"/>
                        </a:lnTo>
                        <a:lnTo>
                          <a:pt x="1077" y="97"/>
                        </a:lnTo>
                        <a:lnTo>
                          <a:pt x="1075" y="98"/>
                        </a:lnTo>
                        <a:lnTo>
                          <a:pt x="1075" y="101"/>
                        </a:lnTo>
                        <a:lnTo>
                          <a:pt x="1075" y="101"/>
                        </a:lnTo>
                        <a:lnTo>
                          <a:pt x="1075" y="103"/>
                        </a:lnTo>
                        <a:lnTo>
                          <a:pt x="1076" y="105"/>
                        </a:lnTo>
                        <a:lnTo>
                          <a:pt x="1081" y="107"/>
                        </a:lnTo>
                        <a:lnTo>
                          <a:pt x="1088" y="109"/>
                        </a:lnTo>
                        <a:lnTo>
                          <a:pt x="1099" y="111"/>
                        </a:lnTo>
                        <a:lnTo>
                          <a:pt x="1099" y="111"/>
                        </a:lnTo>
                        <a:lnTo>
                          <a:pt x="1109" y="113"/>
                        </a:lnTo>
                        <a:lnTo>
                          <a:pt x="1114" y="117"/>
                        </a:lnTo>
                        <a:lnTo>
                          <a:pt x="1116" y="119"/>
                        </a:lnTo>
                        <a:lnTo>
                          <a:pt x="1116" y="120"/>
                        </a:lnTo>
                        <a:lnTo>
                          <a:pt x="1117" y="124"/>
                        </a:lnTo>
                        <a:lnTo>
                          <a:pt x="1117" y="124"/>
                        </a:lnTo>
                        <a:lnTo>
                          <a:pt x="1116" y="129"/>
                        </a:lnTo>
                        <a:lnTo>
                          <a:pt x="1116" y="131"/>
                        </a:lnTo>
                        <a:lnTo>
                          <a:pt x="1116" y="132"/>
                        </a:lnTo>
                        <a:lnTo>
                          <a:pt x="1117" y="132"/>
                        </a:lnTo>
                        <a:lnTo>
                          <a:pt x="1123" y="133"/>
                        </a:lnTo>
                        <a:lnTo>
                          <a:pt x="1123" y="133"/>
                        </a:lnTo>
                        <a:lnTo>
                          <a:pt x="1126" y="133"/>
                        </a:lnTo>
                        <a:lnTo>
                          <a:pt x="1127" y="134"/>
                        </a:lnTo>
                        <a:lnTo>
                          <a:pt x="1128" y="138"/>
                        </a:lnTo>
                        <a:lnTo>
                          <a:pt x="1128" y="140"/>
                        </a:lnTo>
                        <a:lnTo>
                          <a:pt x="1129" y="141"/>
                        </a:lnTo>
                        <a:lnTo>
                          <a:pt x="1132" y="142"/>
                        </a:lnTo>
                        <a:lnTo>
                          <a:pt x="1138" y="144"/>
                        </a:lnTo>
                        <a:lnTo>
                          <a:pt x="1138" y="144"/>
                        </a:lnTo>
                        <a:lnTo>
                          <a:pt x="1148" y="142"/>
                        </a:lnTo>
                        <a:lnTo>
                          <a:pt x="1156" y="144"/>
                        </a:lnTo>
                        <a:lnTo>
                          <a:pt x="1158" y="144"/>
                        </a:lnTo>
                        <a:lnTo>
                          <a:pt x="1159" y="146"/>
                        </a:lnTo>
                        <a:lnTo>
                          <a:pt x="1159" y="148"/>
                        </a:lnTo>
                        <a:lnTo>
                          <a:pt x="1159" y="151"/>
                        </a:lnTo>
                        <a:lnTo>
                          <a:pt x="1159" y="151"/>
                        </a:lnTo>
                        <a:lnTo>
                          <a:pt x="1157" y="156"/>
                        </a:lnTo>
                        <a:lnTo>
                          <a:pt x="1154" y="161"/>
                        </a:lnTo>
                        <a:lnTo>
                          <a:pt x="1146" y="173"/>
                        </a:lnTo>
                        <a:lnTo>
                          <a:pt x="1139" y="183"/>
                        </a:lnTo>
                        <a:lnTo>
                          <a:pt x="1137" y="189"/>
                        </a:lnTo>
                        <a:lnTo>
                          <a:pt x="1135" y="193"/>
                        </a:lnTo>
                        <a:lnTo>
                          <a:pt x="1135" y="193"/>
                        </a:lnTo>
                        <a:lnTo>
                          <a:pt x="1135" y="202"/>
                        </a:lnTo>
                        <a:lnTo>
                          <a:pt x="1135" y="208"/>
                        </a:lnTo>
                        <a:lnTo>
                          <a:pt x="1133" y="212"/>
                        </a:lnTo>
                        <a:lnTo>
                          <a:pt x="1132" y="213"/>
                        </a:lnTo>
                        <a:lnTo>
                          <a:pt x="1131" y="215"/>
                        </a:lnTo>
                        <a:lnTo>
                          <a:pt x="1131" y="215"/>
                        </a:lnTo>
                        <a:lnTo>
                          <a:pt x="1129" y="213"/>
                        </a:lnTo>
                        <a:lnTo>
                          <a:pt x="1128" y="212"/>
                        </a:lnTo>
                        <a:lnTo>
                          <a:pt x="1125" y="207"/>
                        </a:lnTo>
                        <a:lnTo>
                          <a:pt x="1124" y="198"/>
                        </a:lnTo>
                        <a:lnTo>
                          <a:pt x="1124" y="189"/>
                        </a:lnTo>
                        <a:lnTo>
                          <a:pt x="1124" y="189"/>
                        </a:lnTo>
                        <a:lnTo>
                          <a:pt x="1125" y="179"/>
                        </a:lnTo>
                        <a:lnTo>
                          <a:pt x="1126" y="169"/>
                        </a:lnTo>
                        <a:lnTo>
                          <a:pt x="1126" y="165"/>
                        </a:lnTo>
                        <a:lnTo>
                          <a:pt x="1124" y="161"/>
                        </a:lnTo>
                        <a:lnTo>
                          <a:pt x="1122" y="158"/>
                        </a:lnTo>
                        <a:lnTo>
                          <a:pt x="1117" y="155"/>
                        </a:lnTo>
                        <a:lnTo>
                          <a:pt x="1117" y="155"/>
                        </a:lnTo>
                        <a:lnTo>
                          <a:pt x="1109" y="153"/>
                        </a:lnTo>
                        <a:lnTo>
                          <a:pt x="1100" y="152"/>
                        </a:lnTo>
                        <a:lnTo>
                          <a:pt x="1095" y="150"/>
                        </a:lnTo>
                        <a:lnTo>
                          <a:pt x="1091" y="148"/>
                        </a:lnTo>
                        <a:lnTo>
                          <a:pt x="1090" y="146"/>
                        </a:lnTo>
                        <a:lnTo>
                          <a:pt x="1090" y="146"/>
                        </a:lnTo>
                        <a:lnTo>
                          <a:pt x="1087" y="140"/>
                        </a:lnTo>
                        <a:lnTo>
                          <a:pt x="1086" y="138"/>
                        </a:lnTo>
                        <a:lnTo>
                          <a:pt x="1083" y="137"/>
                        </a:lnTo>
                        <a:lnTo>
                          <a:pt x="1077" y="136"/>
                        </a:lnTo>
                        <a:lnTo>
                          <a:pt x="1077" y="136"/>
                        </a:lnTo>
                        <a:lnTo>
                          <a:pt x="1070" y="135"/>
                        </a:lnTo>
                        <a:lnTo>
                          <a:pt x="1065" y="134"/>
                        </a:lnTo>
                        <a:lnTo>
                          <a:pt x="1061" y="132"/>
                        </a:lnTo>
                        <a:lnTo>
                          <a:pt x="1059" y="127"/>
                        </a:lnTo>
                        <a:lnTo>
                          <a:pt x="1059" y="127"/>
                        </a:lnTo>
                        <a:lnTo>
                          <a:pt x="1057" y="122"/>
                        </a:lnTo>
                        <a:lnTo>
                          <a:pt x="1056" y="118"/>
                        </a:lnTo>
                        <a:lnTo>
                          <a:pt x="1053" y="115"/>
                        </a:lnTo>
                        <a:lnTo>
                          <a:pt x="1048" y="113"/>
                        </a:lnTo>
                        <a:lnTo>
                          <a:pt x="1048" y="113"/>
                        </a:lnTo>
                        <a:lnTo>
                          <a:pt x="1046" y="113"/>
                        </a:lnTo>
                        <a:lnTo>
                          <a:pt x="1043" y="116"/>
                        </a:lnTo>
                        <a:lnTo>
                          <a:pt x="1037" y="122"/>
                        </a:lnTo>
                        <a:lnTo>
                          <a:pt x="1030" y="130"/>
                        </a:lnTo>
                        <a:lnTo>
                          <a:pt x="1027" y="134"/>
                        </a:lnTo>
                        <a:lnTo>
                          <a:pt x="1024" y="136"/>
                        </a:lnTo>
                        <a:lnTo>
                          <a:pt x="1024" y="136"/>
                        </a:lnTo>
                        <a:lnTo>
                          <a:pt x="1014" y="142"/>
                        </a:lnTo>
                        <a:lnTo>
                          <a:pt x="1010" y="145"/>
                        </a:lnTo>
                        <a:lnTo>
                          <a:pt x="1003" y="145"/>
                        </a:lnTo>
                        <a:lnTo>
                          <a:pt x="1003" y="145"/>
                        </a:lnTo>
                        <a:lnTo>
                          <a:pt x="997" y="147"/>
                        </a:lnTo>
                        <a:lnTo>
                          <a:pt x="991" y="149"/>
                        </a:lnTo>
                        <a:lnTo>
                          <a:pt x="988" y="154"/>
                        </a:lnTo>
                        <a:lnTo>
                          <a:pt x="986" y="161"/>
                        </a:lnTo>
                        <a:lnTo>
                          <a:pt x="986" y="161"/>
                        </a:lnTo>
                        <a:lnTo>
                          <a:pt x="985" y="164"/>
                        </a:lnTo>
                        <a:lnTo>
                          <a:pt x="983" y="167"/>
                        </a:lnTo>
                        <a:lnTo>
                          <a:pt x="980" y="174"/>
                        </a:lnTo>
                        <a:lnTo>
                          <a:pt x="977" y="178"/>
                        </a:lnTo>
                        <a:lnTo>
                          <a:pt x="976" y="184"/>
                        </a:lnTo>
                        <a:lnTo>
                          <a:pt x="976" y="193"/>
                        </a:lnTo>
                        <a:lnTo>
                          <a:pt x="976" y="204"/>
                        </a:lnTo>
                        <a:lnTo>
                          <a:pt x="976" y="204"/>
                        </a:lnTo>
                        <a:lnTo>
                          <a:pt x="976" y="224"/>
                        </a:lnTo>
                        <a:lnTo>
                          <a:pt x="976" y="238"/>
                        </a:lnTo>
                        <a:lnTo>
                          <a:pt x="977" y="249"/>
                        </a:lnTo>
                        <a:lnTo>
                          <a:pt x="980" y="260"/>
                        </a:lnTo>
                        <a:lnTo>
                          <a:pt x="980" y="260"/>
                        </a:lnTo>
                        <a:lnTo>
                          <a:pt x="983" y="268"/>
                        </a:lnTo>
                        <a:lnTo>
                          <a:pt x="983" y="276"/>
                        </a:lnTo>
                        <a:lnTo>
                          <a:pt x="983" y="279"/>
                        </a:lnTo>
                        <a:lnTo>
                          <a:pt x="981" y="281"/>
                        </a:lnTo>
                        <a:lnTo>
                          <a:pt x="980" y="282"/>
                        </a:lnTo>
                        <a:lnTo>
                          <a:pt x="976" y="283"/>
                        </a:lnTo>
                        <a:lnTo>
                          <a:pt x="976" y="283"/>
                        </a:lnTo>
                        <a:lnTo>
                          <a:pt x="974" y="284"/>
                        </a:lnTo>
                        <a:lnTo>
                          <a:pt x="972" y="285"/>
                        </a:lnTo>
                        <a:lnTo>
                          <a:pt x="968" y="292"/>
                        </a:lnTo>
                        <a:lnTo>
                          <a:pt x="965" y="301"/>
                        </a:lnTo>
                        <a:lnTo>
                          <a:pt x="963" y="309"/>
                        </a:lnTo>
                        <a:lnTo>
                          <a:pt x="963" y="309"/>
                        </a:lnTo>
                        <a:lnTo>
                          <a:pt x="963" y="317"/>
                        </a:lnTo>
                        <a:lnTo>
                          <a:pt x="963" y="322"/>
                        </a:lnTo>
                        <a:lnTo>
                          <a:pt x="961" y="325"/>
                        </a:lnTo>
                        <a:lnTo>
                          <a:pt x="960" y="326"/>
                        </a:lnTo>
                        <a:lnTo>
                          <a:pt x="958" y="327"/>
                        </a:lnTo>
                        <a:lnTo>
                          <a:pt x="958" y="327"/>
                        </a:lnTo>
                        <a:lnTo>
                          <a:pt x="955" y="326"/>
                        </a:lnTo>
                        <a:lnTo>
                          <a:pt x="953" y="325"/>
                        </a:lnTo>
                        <a:lnTo>
                          <a:pt x="952" y="323"/>
                        </a:lnTo>
                        <a:lnTo>
                          <a:pt x="949" y="321"/>
                        </a:lnTo>
                        <a:lnTo>
                          <a:pt x="949" y="321"/>
                        </a:lnTo>
                        <a:lnTo>
                          <a:pt x="948" y="319"/>
                        </a:lnTo>
                        <a:lnTo>
                          <a:pt x="946" y="318"/>
                        </a:lnTo>
                        <a:lnTo>
                          <a:pt x="938" y="318"/>
                        </a:lnTo>
                        <a:lnTo>
                          <a:pt x="938" y="318"/>
                        </a:lnTo>
                        <a:lnTo>
                          <a:pt x="930" y="318"/>
                        </a:lnTo>
                        <a:lnTo>
                          <a:pt x="924" y="316"/>
                        </a:lnTo>
                        <a:lnTo>
                          <a:pt x="917" y="315"/>
                        </a:lnTo>
                        <a:lnTo>
                          <a:pt x="911" y="313"/>
                        </a:lnTo>
                        <a:lnTo>
                          <a:pt x="911" y="313"/>
                        </a:lnTo>
                        <a:lnTo>
                          <a:pt x="908" y="315"/>
                        </a:lnTo>
                        <a:lnTo>
                          <a:pt x="904" y="317"/>
                        </a:lnTo>
                        <a:lnTo>
                          <a:pt x="899" y="323"/>
                        </a:lnTo>
                        <a:lnTo>
                          <a:pt x="895" y="330"/>
                        </a:lnTo>
                        <a:lnTo>
                          <a:pt x="891" y="333"/>
                        </a:lnTo>
                        <a:lnTo>
                          <a:pt x="889" y="335"/>
                        </a:lnTo>
                        <a:lnTo>
                          <a:pt x="889" y="335"/>
                        </a:lnTo>
                        <a:lnTo>
                          <a:pt x="886" y="336"/>
                        </a:lnTo>
                        <a:lnTo>
                          <a:pt x="884" y="336"/>
                        </a:lnTo>
                        <a:lnTo>
                          <a:pt x="880" y="335"/>
                        </a:lnTo>
                        <a:lnTo>
                          <a:pt x="874" y="333"/>
                        </a:lnTo>
                        <a:lnTo>
                          <a:pt x="867" y="332"/>
                        </a:lnTo>
                        <a:lnTo>
                          <a:pt x="867" y="332"/>
                        </a:lnTo>
                        <a:lnTo>
                          <a:pt x="859" y="332"/>
                        </a:lnTo>
                        <a:lnTo>
                          <a:pt x="854" y="332"/>
                        </a:lnTo>
                        <a:lnTo>
                          <a:pt x="852" y="332"/>
                        </a:lnTo>
                        <a:lnTo>
                          <a:pt x="848" y="331"/>
                        </a:lnTo>
                        <a:lnTo>
                          <a:pt x="846" y="329"/>
                        </a:lnTo>
                        <a:lnTo>
                          <a:pt x="843" y="325"/>
                        </a:lnTo>
                        <a:lnTo>
                          <a:pt x="843" y="325"/>
                        </a:lnTo>
                        <a:lnTo>
                          <a:pt x="822" y="293"/>
                        </a:lnTo>
                        <a:lnTo>
                          <a:pt x="809" y="277"/>
                        </a:lnTo>
                        <a:lnTo>
                          <a:pt x="803" y="270"/>
                        </a:lnTo>
                        <a:lnTo>
                          <a:pt x="801" y="268"/>
                        </a:lnTo>
                        <a:lnTo>
                          <a:pt x="801" y="268"/>
                        </a:lnTo>
                        <a:lnTo>
                          <a:pt x="796" y="267"/>
                        </a:lnTo>
                        <a:lnTo>
                          <a:pt x="788" y="268"/>
                        </a:lnTo>
                        <a:lnTo>
                          <a:pt x="785" y="269"/>
                        </a:lnTo>
                        <a:lnTo>
                          <a:pt x="783" y="270"/>
                        </a:lnTo>
                        <a:lnTo>
                          <a:pt x="780" y="274"/>
                        </a:lnTo>
                        <a:lnTo>
                          <a:pt x="779" y="276"/>
                        </a:lnTo>
                        <a:lnTo>
                          <a:pt x="779" y="276"/>
                        </a:lnTo>
                        <a:lnTo>
                          <a:pt x="777" y="282"/>
                        </a:lnTo>
                        <a:lnTo>
                          <a:pt x="776" y="289"/>
                        </a:lnTo>
                        <a:lnTo>
                          <a:pt x="775" y="293"/>
                        </a:lnTo>
                        <a:lnTo>
                          <a:pt x="774" y="294"/>
                        </a:lnTo>
                        <a:lnTo>
                          <a:pt x="772" y="294"/>
                        </a:lnTo>
                        <a:lnTo>
                          <a:pt x="772" y="294"/>
                        </a:lnTo>
                        <a:lnTo>
                          <a:pt x="767" y="294"/>
                        </a:lnTo>
                        <a:lnTo>
                          <a:pt x="763" y="293"/>
                        </a:lnTo>
                        <a:lnTo>
                          <a:pt x="762" y="293"/>
                        </a:lnTo>
                        <a:lnTo>
                          <a:pt x="761" y="296"/>
                        </a:lnTo>
                        <a:lnTo>
                          <a:pt x="761" y="296"/>
                        </a:lnTo>
                        <a:lnTo>
                          <a:pt x="762" y="299"/>
                        </a:lnTo>
                        <a:lnTo>
                          <a:pt x="761" y="303"/>
                        </a:lnTo>
                        <a:lnTo>
                          <a:pt x="760" y="304"/>
                        </a:lnTo>
                        <a:lnTo>
                          <a:pt x="756" y="304"/>
                        </a:lnTo>
                        <a:lnTo>
                          <a:pt x="756" y="304"/>
                        </a:lnTo>
                        <a:lnTo>
                          <a:pt x="751" y="304"/>
                        </a:lnTo>
                        <a:lnTo>
                          <a:pt x="746" y="304"/>
                        </a:lnTo>
                        <a:lnTo>
                          <a:pt x="744" y="305"/>
                        </a:lnTo>
                        <a:lnTo>
                          <a:pt x="743" y="306"/>
                        </a:lnTo>
                        <a:lnTo>
                          <a:pt x="742" y="308"/>
                        </a:lnTo>
                        <a:lnTo>
                          <a:pt x="742" y="311"/>
                        </a:lnTo>
                        <a:lnTo>
                          <a:pt x="742" y="311"/>
                        </a:lnTo>
                        <a:lnTo>
                          <a:pt x="742" y="324"/>
                        </a:lnTo>
                        <a:lnTo>
                          <a:pt x="743" y="330"/>
                        </a:lnTo>
                        <a:lnTo>
                          <a:pt x="745" y="334"/>
                        </a:lnTo>
                        <a:lnTo>
                          <a:pt x="745" y="334"/>
                        </a:lnTo>
                        <a:lnTo>
                          <a:pt x="747" y="339"/>
                        </a:lnTo>
                        <a:lnTo>
                          <a:pt x="748" y="345"/>
                        </a:lnTo>
                        <a:lnTo>
                          <a:pt x="748" y="350"/>
                        </a:lnTo>
                        <a:lnTo>
                          <a:pt x="747" y="352"/>
                        </a:lnTo>
                        <a:lnTo>
                          <a:pt x="746" y="353"/>
                        </a:lnTo>
                        <a:lnTo>
                          <a:pt x="746" y="353"/>
                        </a:lnTo>
                        <a:lnTo>
                          <a:pt x="745" y="354"/>
                        </a:lnTo>
                        <a:lnTo>
                          <a:pt x="744" y="358"/>
                        </a:lnTo>
                        <a:lnTo>
                          <a:pt x="744" y="367"/>
                        </a:lnTo>
                        <a:lnTo>
                          <a:pt x="744" y="373"/>
                        </a:lnTo>
                        <a:lnTo>
                          <a:pt x="745" y="377"/>
                        </a:lnTo>
                        <a:lnTo>
                          <a:pt x="747" y="380"/>
                        </a:lnTo>
                        <a:lnTo>
                          <a:pt x="749" y="381"/>
                        </a:lnTo>
                        <a:lnTo>
                          <a:pt x="749" y="381"/>
                        </a:lnTo>
                        <a:lnTo>
                          <a:pt x="752" y="382"/>
                        </a:lnTo>
                        <a:lnTo>
                          <a:pt x="753" y="384"/>
                        </a:lnTo>
                        <a:lnTo>
                          <a:pt x="754" y="387"/>
                        </a:lnTo>
                        <a:lnTo>
                          <a:pt x="754" y="390"/>
                        </a:lnTo>
                        <a:lnTo>
                          <a:pt x="752" y="396"/>
                        </a:lnTo>
                        <a:lnTo>
                          <a:pt x="751" y="398"/>
                        </a:lnTo>
                        <a:lnTo>
                          <a:pt x="748" y="398"/>
                        </a:lnTo>
                        <a:lnTo>
                          <a:pt x="748" y="398"/>
                        </a:lnTo>
                        <a:lnTo>
                          <a:pt x="744" y="398"/>
                        </a:lnTo>
                        <a:lnTo>
                          <a:pt x="739" y="397"/>
                        </a:lnTo>
                        <a:lnTo>
                          <a:pt x="733" y="395"/>
                        </a:lnTo>
                        <a:lnTo>
                          <a:pt x="727" y="392"/>
                        </a:lnTo>
                        <a:lnTo>
                          <a:pt x="727" y="392"/>
                        </a:lnTo>
                        <a:lnTo>
                          <a:pt x="720" y="389"/>
                        </a:lnTo>
                        <a:lnTo>
                          <a:pt x="714" y="385"/>
                        </a:lnTo>
                        <a:lnTo>
                          <a:pt x="708" y="384"/>
                        </a:lnTo>
                        <a:lnTo>
                          <a:pt x="700" y="383"/>
                        </a:lnTo>
                        <a:lnTo>
                          <a:pt x="700" y="383"/>
                        </a:lnTo>
                        <a:lnTo>
                          <a:pt x="693" y="384"/>
                        </a:lnTo>
                        <a:lnTo>
                          <a:pt x="687" y="384"/>
                        </a:lnTo>
                        <a:lnTo>
                          <a:pt x="684" y="384"/>
                        </a:lnTo>
                        <a:lnTo>
                          <a:pt x="681" y="382"/>
                        </a:lnTo>
                        <a:lnTo>
                          <a:pt x="681" y="382"/>
                        </a:lnTo>
                        <a:lnTo>
                          <a:pt x="677" y="379"/>
                        </a:lnTo>
                        <a:lnTo>
                          <a:pt x="674" y="377"/>
                        </a:lnTo>
                        <a:lnTo>
                          <a:pt x="671" y="376"/>
                        </a:lnTo>
                        <a:lnTo>
                          <a:pt x="666" y="376"/>
                        </a:lnTo>
                        <a:lnTo>
                          <a:pt x="666" y="376"/>
                        </a:lnTo>
                        <a:lnTo>
                          <a:pt x="663" y="376"/>
                        </a:lnTo>
                        <a:lnTo>
                          <a:pt x="660" y="378"/>
                        </a:lnTo>
                        <a:lnTo>
                          <a:pt x="659" y="380"/>
                        </a:lnTo>
                        <a:lnTo>
                          <a:pt x="657" y="383"/>
                        </a:lnTo>
                        <a:lnTo>
                          <a:pt x="655" y="393"/>
                        </a:lnTo>
                        <a:lnTo>
                          <a:pt x="655" y="406"/>
                        </a:lnTo>
                        <a:lnTo>
                          <a:pt x="655" y="406"/>
                        </a:lnTo>
                        <a:lnTo>
                          <a:pt x="655" y="436"/>
                        </a:lnTo>
                        <a:lnTo>
                          <a:pt x="654" y="448"/>
                        </a:lnTo>
                        <a:lnTo>
                          <a:pt x="653" y="451"/>
                        </a:lnTo>
                        <a:lnTo>
                          <a:pt x="651" y="452"/>
                        </a:lnTo>
                        <a:lnTo>
                          <a:pt x="651" y="452"/>
                        </a:lnTo>
                        <a:lnTo>
                          <a:pt x="650" y="451"/>
                        </a:lnTo>
                        <a:lnTo>
                          <a:pt x="647" y="450"/>
                        </a:lnTo>
                        <a:lnTo>
                          <a:pt x="643" y="447"/>
                        </a:lnTo>
                        <a:lnTo>
                          <a:pt x="639" y="442"/>
                        </a:lnTo>
                        <a:lnTo>
                          <a:pt x="637" y="440"/>
                        </a:lnTo>
                        <a:lnTo>
                          <a:pt x="633" y="440"/>
                        </a:lnTo>
                        <a:lnTo>
                          <a:pt x="633" y="440"/>
                        </a:lnTo>
                        <a:lnTo>
                          <a:pt x="631" y="440"/>
                        </a:lnTo>
                        <a:lnTo>
                          <a:pt x="627" y="440"/>
                        </a:lnTo>
                        <a:lnTo>
                          <a:pt x="618" y="445"/>
                        </a:lnTo>
                        <a:lnTo>
                          <a:pt x="611" y="450"/>
                        </a:lnTo>
                        <a:lnTo>
                          <a:pt x="608" y="454"/>
                        </a:lnTo>
                        <a:lnTo>
                          <a:pt x="604" y="458"/>
                        </a:lnTo>
                        <a:lnTo>
                          <a:pt x="604" y="458"/>
                        </a:lnTo>
                        <a:lnTo>
                          <a:pt x="601" y="466"/>
                        </a:lnTo>
                        <a:lnTo>
                          <a:pt x="599" y="473"/>
                        </a:lnTo>
                        <a:lnTo>
                          <a:pt x="598" y="479"/>
                        </a:lnTo>
                        <a:lnTo>
                          <a:pt x="595" y="484"/>
                        </a:lnTo>
                        <a:lnTo>
                          <a:pt x="595" y="484"/>
                        </a:lnTo>
                        <a:lnTo>
                          <a:pt x="591" y="490"/>
                        </a:lnTo>
                        <a:lnTo>
                          <a:pt x="589" y="497"/>
                        </a:lnTo>
                        <a:lnTo>
                          <a:pt x="588" y="511"/>
                        </a:lnTo>
                        <a:lnTo>
                          <a:pt x="588" y="511"/>
                        </a:lnTo>
                        <a:lnTo>
                          <a:pt x="587" y="513"/>
                        </a:lnTo>
                        <a:lnTo>
                          <a:pt x="586" y="516"/>
                        </a:lnTo>
                        <a:lnTo>
                          <a:pt x="581" y="518"/>
                        </a:lnTo>
                        <a:lnTo>
                          <a:pt x="576" y="519"/>
                        </a:lnTo>
                        <a:lnTo>
                          <a:pt x="574" y="520"/>
                        </a:lnTo>
                        <a:lnTo>
                          <a:pt x="574" y="522"/>
                        </a:lnTo>
                        <a:lnTo>
                          <a:pt x="574" y="522"/>
                        </a:lnTo>
                        <a:lnTo>
                          <a:pt x="574" y="527"/>
                        </a:lnTo>
                        <a:lnTo>
                          <a:pt x="576" y="536"/>
                        </a:lnTo>
                        <a:lnTo>
                          <a:pt x="579" y="545"/>
                        </a:lnTo>
                        <a:lnTo>
                          <a:pt x="584" y="553"/>
                        </a:lnTo>
                        <a:lnTo>
                          <a:pt x="584" y="553"/>
                        </a:lnTo>
                        <a:lnTo>
                          <a:pt x="586" y="558"/>
                        </a:lnTo>
                        <a:lnTo>
                          <a:pt x="588" y="561"/>
                        </a:lnTo>
                        <a:lnTo>
                          <a:pt x="589" y="565"/>
                        </a:lnTo>
                        <a:lnTo>
                          <a:pt x="589" y="568"/>
                        </a:lnTo>
                        <a:lnTo>
                          <a:pt x="588" y="573"/>
                        </a:lnTo>
                        <a:lnTo>
                          <a:pt x="587" y="578"/>
                        </a:lnTo>
                        <a:lnTo>
                          <a:pt x="581" y="590"/>
                        </a:lnTo>
                        <a:lnTo>
                          <a:pt x="581" y="590"/>
                        </a:lnTo>
                        <a:lnTo>
                          <a:pt x="573" y="604"/>
                        </a:lnTo>
                        <a:lnTo>
                          <a:pt x="563" y="617"/>
                        </a:lnTo>
                        <a:lnTo>
                          <a:pt x="557" y="628"/>
                        </a:lnTo>
                        <a:lnTo>
                          <a:pt x="555" y="634"/>
                        </a:lnTo>
                        <a:lnTo>
                          <a:pt x="554" y="638"/>
                        </a:lnTo>
                        <a:lnTo>
                          <a:pt x="554" y="638"/>
                        </a:lnTo>
                        <a:lnTo>
                          <a:pt x="554" y="660"/>
                        </a:lnTo>
                        <a:lnTo>
                          <a:pt x="554" y="665"/>
                        </a:lnTo>
                        <a:lnTo>
                          <a:pt x="553" y="670"/>
                        </a:lnTo>
                        <a:lnTo>
                          <a:pt x="551" y="676"/>
                        </a:lnTo>
                        <a:lnTo>
                          <a:pt x="547" y="679"/>
                        </a:lnTo>
                        <a:lnTo>
                          <a:pt x="547" y="679"/>
                        </a:lnTo>
                        <a:lnTo>
                          <a:pt x="543" y="684"/>
                        </a:lnTo>
                        <a:lnTo>
                          <a:pt x="539" y="689"/>
                        </a:lnTo>
                        <a:lnTo>
                          <a:pt x="536" y="691"/>
                        </a:lnTo>
                        <a:lnTo>
                          <a:pt x="529" y="691"/>
                        </a:lnTo>
                        <a:lnTo>
                          <a:pt x="529" y="691"/>
                        </a:lnTo>
                        <a:lnTo>
                          <a:pt x="520" y="691"/>
                        </a:lnTo>
                        <a:lnTo>
                          <a:pt x="514" y="690"/>
                        </a:lnTo>
                        <a:lnTo>
                          <a:pt x="512" y="690"/>
                        </a:lnTo>
                        <a:lnTo>
                          <a:pt x="510" y="692"/>
                        </a:lnTo>
                        <a:lnTo>
                          <a:pt x="509" y="694"/>
                        </a:lnTo>
                        <a:lnTo>
                          <a:pt x="508" y="697"/>
                        </a:lnTo>
                        <a:lnTo>
                          <a:pt x="508" y="697"/>
                        </a:lnTo>
                        <a:lnTo>
                          <a:pt x="509" y="716"/>
                        </a:lnTo>
                        <a:lnTo>
                          <a:pt x="509" y="746"/>
                        </a:lnTo>
                        <a:lnTo>
                          <a:pt x="509" y="763"/>
                        </a:lnTo>
                        <a:lnTo>
                          <a:pt x="509" y="781"/>
                        </a:lnTo>
                        <a:lnTo>
                          <a:pt x="506" y="798"/>
                        </a:lnTo>
                        <a:lnTo>
                          <a:pt x="503" y="814"/>
                        </a:lnTo>
                        <a:lnTo>
                          <a:pt x="503" y="814"/>
                        </a:lnTo>
                        <a:lnTo>
                          <a:pt x="499" y="828"/>
                        </a:lnTo>
                        <a:lnTo>
                          <a:pt x="495" y="840"/>
                        </a:lnTo>
                        <a:lnTo>
                          <a:pt x="485" y="862"/>
                        </a:lnTo>
                        <a:lnTo>
                          <a:pt x="477" y="878"/>
                        </a:lnTo>
                        <a:lnTo>
                          <a:pt x="476" y="884"/>
                        </a:lnTo>
                        <a:lnTo>
                          <a:pt x="475" y="890"/>
                        </a:lnTo>
                        <a:lnTo>
                          <a:pt x="475" y="890"/>
                        </a:lnTo>
                        <a:lnTo>
                          <a:pt x="476" y="894"/>
                        </a:lnTo>
                        <a:lnTo>
                          <a:pt x="480" y="898"/>
                        </a:lnTo>
                        <a:lnTo>
                          <a:pt x="489" y="905"/>
                        </a:lnTo>
                        <a:lnTo>
                          <a:pt x="494" y="909"/>
                        </a:lnTo>
                        <a:lnTo>
                          <a:pt x="497" y="912"/>
                        </a:lnTo>
                        <a:lnTo>
                          <a:pt x="500" y="918"/>
                        </a:lnTo>
                        <a:lnTo>
                          <a:pt x="500" y="923"/>
                        </a:lnTo>
                        <a:lnTo>
                          <a:pt x="500" y="923"/>
                        </a:lnTo>
                        <a:lnTo>
                          <a:pt x="499" y="935"/>
                        </a:lnTo>
                        <a:lnTo>
                          <a:pt x="498" y="939"/>
                        </a:lnTo>
                        <a:lnTo>
                          <a:pt x="496" y="942"/>
                        </a:lnTo>
                        <a:lnTo>
                          <a:pt x="494" y="946"/>
                        </a:lnTo>
                        <a:lnTo>
                          <a:pt x="490" y="948"/>
                        </a:lnTo>
                        <a:lnTo>
                          <a:pt x="486" y="949"/>
                        </a:lnTo>
                        <a:lnTo>
                          <a:pt x="480" y="950"/>
                        </a:lnTo>
                        <a:lnTo>
                          <a:pt x="480" y="950"/>
                        </a:lnTo>
                        <a:lnTo>
                          <a:pt x="466" y="949"/>
                        </a:lnTo>
                        <a:lnTo>
                          <a:pt x="458" y="948"/>
                        </a:lnTo>
                        <a:lnTo>
                          <a:pt x="452" y="948"/>
                        </a:lnTo>
                        <a:lnTo>
                          <a:pt x="445" y="949"/>
                        </a:lnTo>
                        <a:lnTo>
                          <a:pt x="439" y="951"/>
                        </a:lnTo>
                        <a:lnTo>
                          <a:pt x="433" y="955"/>
                        </a:lnTo>
                        <a:lnTo>
                          <a:pt x="428" y="962"/>
                        </a:lnTo>
                        <a:lnTo>
                          <a:pt x="428" y="962"/>
                        </a:lnTo>
                        <a:lnTo>
                          <a:pt x="417" y="977"/>
                        </a:lnTo>
                        <a:lnTo>
                          <a:pt x="412" y="985"/>
                        </a:lnTo>
                        <a:lnTo>
                          <a:pt x="408" y="996"/>
                        </a:lnTo>
                        <a:lnTo>
                          <a:pt x="403" y="1009"/>
                        </a:lnTo>
                        <a:lnTo>
                          <a:pt x="400" y="1026"/>
                        </a:lnTo>
                        <a:lnTo>
                          <a:pt x="398" y="1048"/>
                        </a:lnTo>
                        <a:lnTo>
                          <a:pt x="398" y="1076"/>
                        </a:lnTo>
                        <a:lnTo>
                          <a:pt x="398" y="1076"/>
                        </a:lnTo>
                        <a:lnTo>
                          <a:pt x="399" y="1103"/>
                        </a:lnTo>
                        <a:lnTo>
                          <a:pt x="400" y="1122"/>
                        </a:lnTo>
                        <a:lnTo>
                          <a:pt x="402" y="1135"/>
                        </a:lnTo>
                        <a:lnTo>
                          <a:pt x="403" y="1145"/>
                        </a:lnTo>
                        <a:lnTo>
                          <a:pt x="407" y="1156"/>
                        </a:lnTo>
                        <a:lnTo>
                          <a:pt x="408" y="1162"/>
                        </a:lnTo>
                        <a:lnTo>
                          <a:pt x="408" y="1169"/>
                        </a:lnTo>
                        <a:lnTo>
                          <a:pt x="408" y="1169"/>
                        </a:lnTo>
                        <a:lnTo>
                          <a:pt x="407" y="1193"/>
                        </a:lnTo>
                        <a:lnTo>
                          <a:pt x="404" y="1220"/>
                        </a:lnTo>
                        <a:lnTo>
                          <a:pt x="404" y="1232"/>
                        </a:lnTo>
                        <a:lnTo>
                          <a:pt x="405" y="1243"/>
                        </a:lnTo>
                        <a:lnTo>
                          <a:pt x="407" y="1248"/>
                        </a:lnTo>
                        <a:lnTo>
                          <a:pt x="408" y="1252"/>
                        </a:lnTo>
                        <a:lnTo>
                          <a:pt x="410" y="1254"/>
                        </a:lnTo>
                        <a:lnTo>
                          <a:pt x="412" y="1256"/>
                        </a:lnTo>
                        <a:lnTo>
                          <a:pt x="412" y="1256"/>
                        </a:lnTo>
                        <a:lnTo>
                          <a:pt x="417" y="1261"/>
                        </a:lnTo>
                        <a:lnTo>
                          <a:pt x="424" y="1266"/>
                        </a:lnTo>
                        <a:lnTo>
                          <a:pt x="430" y="1271"/>
                        </a:lnTo>
                        <a:lnTo>
                          <a:pt x="436" y="1278"/>
                        </a:lnTo>
                        <a:lnTo>
                          <a:pt x="441" y="1285"/>
                        </a:lnTo>
                        <a:lnTo>
                          <a:pt x="443" y="1292"/>
                        </a:lnTo>
                        <a:lnTo>
                          <a:pt x="444" y="1298"/>
                        </a:lnTo>
                        <a:lnTo>
                          <a:pt x="444" y="1302"/>
                        </a:lnTo>
                        <a:lnTo>
                          <a:pt x="442" y="1305"/>
                        </a:lnTo>
                        <a:lnTo>
                          <a:pt x="442" y="1305"/>
                        </a:lnTo>
                        <a:lnTo>
                          <a:pt x="439" y="1309"/>
                        </a:lnTo>
                        <a:lnTo>
                          <a:pt x="433" y="1312"/>
                        </a:lnTo>
                        <a:lnTo>
                          <a:pt x="423" y="1318"/>
                        </a:lnTo>
                        <a:lnTo>
                          <a:pt x="417" y="1321"/>
                        </a:lnTo>
                        <a:lnTo>
                          <a:pt x="414" y="1325"/>
                        </a:lnTo>
                        <a:lnTo>
                          <a:pt x="412" y="1332"/>
                        </a:lnTo>
                        <a:lnTo>
                          <a:pt x="411" y="1340"/>
                        </a:lnTo>
                        <a:lnTo>
                          <a:pt x="411" y="1340"/>
                        </a:lnTo>
                        <a:lnTo>
                          <a:pt x="413" y="1350"/>
                        </a:lnTo>
                        <a:lnTo>
                          <a:pt x="417" y="1360"/>
                        </a:lnTo>
                        <a:lnTo>
                          <a:pt x="427" y="1379"/>
                        </a:lnTo>
                        <a:lnTo>
                          <a:pt x="432" y="1389"/>
                        </a:lnTo>
                        <a:lnTo>
                          <a:pt x="436" y="1399"/>
                        </a:lnTo>
                        <a:lnTo>
                          <a:pt x="436" y="1404"/>
                        </a:lnTo>
                        <a:lnTo>
                          <a:pt x="437" y="1409"/>
                        </a:lnTo>
                        <a:lnTo>
                          <a:pt x="436" y="1414"/>
                        </a:lnTo>
                        <a:lnTo>
                          <a:pt x="434" y="1420"/>
                        </a:lnTo>
                        <a:lnTo>
                          <a:pt x="434" y="1420"/>
                        </a:lnTo>
                        <a:lnTo>
                          <a:pt x="430" y="1429"/>
                        </a:lnTo>
                        <a:lnTo>
                          <a:pt x="424" y="1438"/>
                        </a:lnTo>
                        <a:lnTo>
                          <a:pt x="417" y="1445"/>
                        </a:lnTo>
                        <a:lnTo>
                          <a:pt x="411" y="1450"/>
                        </a:lnTo>
                        <a:lnTo>
                          <a:pt x="404" y="1455"/>
                        </a:lnTo>
                        <a:lnTo>
                          <a:pt x="400" y="1460"/>
                        </a:lnTo>
                        <a:lnTo>
                          <a:pt x="396" y="1465"/>
                        </a:lnTo>
                        <a:lnTo>
                          <a:pt x="395" y="1468"/>
                        </a:lnTo>
                        <a:lnTo>
                          <a:pt x="395" y="1471"/>
                        </a:lnTo>
                        <a:lnTo>
                          <a:pt x="395" y="1471"/>
                        </a:lnTo>
                        <a:lnTo>
                          <a:pt x="393" y="1477"/>
                        </a:lnTo>
                        <a:lnTo>
                          <a:pt x="390" y="1482"/>
                        </a:lnTo>
                        <a:lnTo>
                          <a:pt x="385" y="1492"/>
                        </a:lnTo>
                        <a:lnTo>
                          <a:pt x="383" y="1497"/>
                        </a:lnTo>
                        <a:lnTo>
                          <a:pt x="382" y="1502"/>
                        </a:lnTo>
                        <a:lnTo>
                          <a:pt x="382" y="1507"/>
                        </a:lnTo>
                        <a:lnTo>
                          <a:pt x="385" y="1513"/>
                        </a:lnTo>
                        <a:lnTo>
                          <a:pt x="385" y="1513"/>
                        </a:lnTo>
                        <a:lnTo>
                          <a:pt x="390" y="1525"/>
                        </a:lnTo>
                        <a:lnTo>
                          <a:pt x="393" y="1535"/>
                        </a:lnTo>
                        <a:lnTo>
                          <a:pt x="393" y="1545"/>
                        </a:lnTo>
                        <a:lnTo>
                          <a:pt x="391" y="1553"/>
                        </a:lnTo>
                        <a:lnTo>
                          <a:pt x="391" y="1553"/>
                        </a:lnTo>
                        <a:lnTo>
                          <a:pt x="388" y="1562"/>
                        </a:lnTo>
                        <a:lnTo>
                          <a:pt x="385" y="1569"/>
                        </a:lnTo>
                        <a:lnTo>
                          <a:pt x="382" y="1575"/>
                        </a:lnTo>
                        <a:lnTo>
                          <a:pt x="382" y="157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5" name="Freeform 11"/>
                  <p:cNvSpPr/>
                  <p:nvPr/>
                </p:nvSpPr>
                <p:spPr bwMode="auto">
                  <a:xfrm>
                    <a:off x="4661" y="1426"/>
                    <a:ext cx="6" cy="7"/>
                  </a:xfrm>
                  <a:custGeom>
                    <a:avLst/>
                    <a:gdLst>
                      <a:gd name="T0" fmla="*/ 0 w 6"/>
                      <a:gd name="T1" fmla="*/ 2 h 7"/>
                      <a:gd name="T2" fmla="*/ 0 w 6"/>
                      <a:gd name="T3" fmla="*/ 2 h 7"/>
                      <a:gd name="T4" fmla="*/ 0 w 6"/>
                      <a:gd name="T5" fmla="*/ 5 h 7"/>
                      <a:gd name="T6" fmla="*/ 1 w 6"/>
                      <a:gd name="T7" fmla="*/ 6 h 7"/>
                      <a:gd name="T8" fmla="*/ 3 w 6"/>
                      <a:gd name="T9" fmla="*/ 7 h 7"/>
                      <a:gd name="T10" fmla="*/ 5 w 6"/>
                      <a:gd name="T11" fmla="*/ 7 h 7"/>
                      <a:gd name="T12" fmla="*/ 5 w 6"/>
                      <a:gd name="T13" fmla="*/ 7 h 7"/>
                      <a:gd name="T14" fmla="*/ 5 w 6"/>
                      <a:gd name="T15" fmla="*/ 6 h 7"/>
                      <a:gd name="T16" fmla="*/ 6 w 6"/>
                      <a:gd name="T17" fmla="*/ 4 h 7"/>
                      <a:gd name="T18" fmla="*/ 5 w 6"/>
                      <a:gd name="T19" fmla="*/ 1 h 7"/>
                      <a:gd name="T20" fmla="*/ 5 w 6"/>
                      <a:gd name="T21" fmla="*/ 1 h 7"/>
                      <a:gd name="T22" fmla="*/ 4 w 6"/>
                      <a:gd name="T23" fmla="*/ 0 h 7"/>
                      <a:gd name="T24" fmla="*/ 3 w 6"/>
                      <a:gd name="T25" fmla="*/ 1 h 7"/>
                      <a:gd name="T26" fmla="*/ 0 w 6"/>
                      <a:gd name="T27" fmla="*/ 2 h 7"/>
                      <a:gd name="T28" fmla="*/ 0 w 6"/>
                      <a:gd name="T29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" h="7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lnTo>
                          <a:pt x="5" y="6"/>
                        </a:lnTo>
                        <a:lnTo>
                          <a:pt x="6" y="4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6" name="Freeform 12"/>
                  <p:cNvSpPr/>
                  <p:nvPr/>
                </p:nvSpPr>
                <p:spPr bwMode="auto">
                  <a:xfrm>
                    <a:off x="4629" y="1441"/>
                    <a:ext cx="24" cy="28"/>
                  </a:xfrm>
                  <a:custGeom>
                    <a:avLst/>
                    <a:gdLst>
                      <a:gd name="T0" fmla="*/ 19 w 24"/>
                      <a:gd name="T1" fmla="*/ 1 h 28"/>
                      <a:gd name="T2" fmla="*/ 19 w 24"/>
                      <a:gd name="T3" fmla="*/ 1 h 28"/>
                      <a:gd name="T4" fmla="*/ 17 w 24"/>
                      <a:gd name="T5" fmla="*/ 7 h 28"/>
                      <a:gd name="T6" fmla="*/ 15 w 24"/>
                      <a:gd name="T7" fmla="*/ 9 h 28"/>
                      <a:gd name="T8" fmla="*/ 12 w 24"/>
                      <a:gd name="T9" fmla="*/ 10 h 28"/>
                      <a:gd name="T10" fmla="*/ 12 w 24"/>
                      <a:gd name="T11" fmla="*/ 10 h 28"/>
                      <a:gd name="T12" fmla="*/ 2 w 24"/>
                      <a:gd name="T13" fmla="*/ 10 h 28"/>
                      <a:gd name="T14" fmla="*/ 1 w 24"/>
                      <a:gd name="T15" fmla="*/ 10 h 28"/>
                      <a:gd name="T16" fmla="*/ 0 w 24"/>
                      <a:gd name="T17" fmla="*/ 12 h 28"/>
                      <a:gd name="T18" fmla="*/ 0 w 24"/>
                      <a:gd name="T19" fmla="*/ 13 h 28"/>
                      <a:gd name="T20" fmla="*/ 2 w 24"/>
                      <a:gd name="T21" fmla="*/ 15 h 28"/>
                      <a:gd name="T22" fmla="*/ 2 w 24"/>
                      <a:gd name="T23" fmla="*/ 15 h 28"/>
                      <a:gd name="T24" fmla="*/ 4 w 24"/>
                      <a:gd name="T25" fmla="*/ 20 h 28"/>
                      <a:gd name="T26" fmla="*/ 7 w 24"/>
                      <a:gd name="T27" fmla="*/ 24 h 28"/>
                      <a:gd name="T28" fmla="*/ 8 w 24"/>
                      <a:gd name="T29" fmla="*/ 27 h 28"/>
                      <a:gd name="T30" fmla="*/ 9 w 24"/>
                      <a:gd name="T31" fmla="*/ 28 h 28"/>
                      <a:gd name="T32" fmla="*/ 11 w 24"/>
                      <a:gd name="T33" fmla="*/ 28 h 28"/>
                      <a:gd name="T34" fmla="*/ 11 w 24"/>
                      <a:gd name="T35" fmla="*/ 28 h 28"/>
                      <a:gd name="T36" fmla="*/ 13 w 24"/>
                      <a:gd name="T37" fmla="*/ 28 h 28"/>
                      <a:gd name="T38" fmla="*/ 13 w 24"/>
                      <a:gd name="T39" fmla="*/ 27 h 28"/>
                      <a:gd name="T40" fmla="*/ 14 w 24"/>
                      <a:gd name="T41" fmla="*/ 23 h 28"/>
                      <a:gd name="T42" fmla="*/ 13 w 24"/>
                      <a:gd name="T43" fmla="*/ 17 h 28"/>
                      <a:gd name="T44" fmla="*/ 13 w 24"/>
                      <a:gd name="T45" fmla="*/ 17 h 28"/>
                      <a:gd name="T46" fmla="*/ 13 w 24"/>
                      <a:gd name="T47" fmla="*/ 16 h 28"/>
                      <a:gd name="T48" fmla="*/ 14 w 24"/>
                      <a:gd name="T49" fmla="*/ 16 h 28"/>
                      <a:gd name="T50" fmla="*/ 17 w 24"/>
                      <a:gd name="T51" fmla="*/ 15 h 28"/>
                      <a:gd name="T52" fmla="*/ 19 w 24"/>
                      <a:gd name="T53" fmla="*/ 15 h 28"/>
                      <a:gd name="T54" fmla="*/ 21 w 24"/>
                      <a:gd name="T55" fmla="*/ 14 h 28"/>
                      <a:gd name="T56" fmla="*/ 22 w 24"/>
                      <a:gd name="T57" fmla="*/ 12 h 28"/>
                      <a:gd name="T58" fmla="*/ 22 w 24"/>
                      <a:gd name="T59" fmla="*/ 12 h 28"/>
                      <a:gd name="T60" fmla="*/ 24 w 24"/>
                      <a:gd name="T61" fmla="*/ 4 h 28"/>
                      <a:gd name="T62" fmla="*/ 24 w 24"/>
                      <a:gd name="T63" fmla="*/ 2 h 28"/>
                      <a:gd name="T64" fmla="*/ 23 w 24"/>
                      <a:gd name="T65" fmla="*/ 0 h 28"/>
                      <a:gd name="T66" fmla="*/ 23 w 24"/>
                      <a:gd name="T67" fmla="*/ 0 h 28"/>
                      <a:gd name="T68" fmla="*/ 22 w 24"/>
                      <a:gd name="T69" fmla="*/ 0 h 28"/>
                      <a:gd name="T70" fmla="*/ 21 w 24"/>
                      <a:gd name="T71" fmla="*/ 0 h 28"/>
                      <a:gd name="T72" fmla="*/ 19 w 24"/>
                      <a:gd name="T73" fmla="*/ 1 h 28"/>
                      <a:gd name="T74" fmla="*/ 19 w 24"/>
                      <a:gd name="T75" fmla="*/ 1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4" h="28">
                        <a:moveTo>
                          <a:pt x="19" y="1"/>
                        </a:moveTo>
                        <a:lnTo>
                          <a:pt x="19" y="1"/>
                        </a:lnTo>
                        <a:lnTo>
                          <a:pt x="17" y="7"/>
                        </a:lnTo>
                        <a:lnTo>
                          <a:pt x="15" y="9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2" y="10"/>
                        </a:lnTo>
                        <a:lnTo>
                          <a:pt x="1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2" y="15"/>
                        </a:lnTo>
                        <a:lnTo>
                          <a:pt x="2" y="15"/>
                        </a:lnTo>
                        <a:lnTo>
                          <a:pt x="4" y="20"/>
                        </a:lnTo>
                        <a:lnTo>
                          <a:pt x="7" y="24"/>
                        </a:lnTo>
                        <a:lnTo>
                          <a:pt x="8" y="27"/>
                        </a:lnTo>
                        <a:lnTo>
                          <a:pt x="9" y="28"/>
                        </a:lnTo>
                        <a:lnTo>
                          <a:pt x="11" y="28"/>
                        </a:lnTo>
                        <a:lnTo>
                          <a:pt x="11" y="28"/>
                        </a:lnTo>
                        <a:lnTo>
                          <a:pt x="13" y="28"/>
                        </a:lnTo>
                        <a:lnTo>
                          <a:pt x="13" y="27"/>
                        </a:lnTo>
                        <a:lnTo>
                          <a:pt x="14" y="23"/>
                        </a:lnTo>
                        <a:lnTo>
                          <a:pt x="13" y="17"/>
                        </a:lnTo>
                        <a:lnTo>
                          <a:pt x="13" y="17"/>
                        </a:lnTo>
                        <a:lnTo>
                          <a:pt x="13" y="16"/>
                        </a:lnTo>
                        <a:lnTo>
                          <a:pt x="14" y="16"/>
                        </a:lnTo>
                        <a:lnTo>
                          <a:pt x="17" y="15"/>
                        </a:lnTo>
                        <a:lnTo>
                          <a:pt x="19" y="15"/>
                        </a:lnTo>
                        <a:lnTo>
                          <a:pt x="21" y="14"/>
                        </a:lnTo>
                        <a:lnTo>
                          <a:pt x="22" y="12"/>
                        </a:lnTo>
                        <a:lnTo>
                          <a:pt x="22" y="12"/>
                        </a:lnTo>
                        <a:lnTo>
                          <a:pt x="24" y="4"/>
                        </a:lnTo>
                        <a:lnTo>
                          <a:pt x="24" y="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19" y="1"/>
                        </a:ln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7" name="Freeform 13"/>
                  <p:cNvSpPr/>
                  <p:nvPr/>
                </p:nvSpPr>
                <p:spPr bwMode="auto">
                  <a:xfrm>
                    <a:off x="4630" y="1471"/>
                    <a:ext cx="4" cy="5"/>
                  </a:xfrm>
                  <a:custGeom>
                    <a:avLst/>
                    <a:gdLst>
                      <a:gd name="T0" fmla="*/ 0 w 4"/>
                      <a:gd name="T1" fmla="*/ 0 h 5"/>
                      <a:gd name="T2" fmla="*/ 0 w 4"/>
                      <a:gd name="T3" fmla="*/ 0 h 5"/>
                      <a:gd name="T4" fmla="*/ 1 w 4"/>
                      <a:gd name="T5" fmla="*/ 5 h 5"/>
                      <a:gd name="T6" fmla="*/ 2 w 4"/>
                      <a:gd name="T7" fmla="*/ 5 h 5"/>
                      <a:gd name="T8" fmla="*/ 3 w 4"/>
                      <a:gd name="T9" fmla="*/ 5 h 5"/>
                      <a:gd name="T10" fmla="*/ 3 w 4"/>
                      <a:gd name="T11" fmla="*/ 5 h 5"/>
                      <a:gd name="T12" fmla="*/ 4 w 4"/>
                      <a:gd name="T13" fmla="*/ 4 h 5"/>
                      <a:gd name="T14" fmla="*/ 4 w 4"/>
                      <a:gd name="T15" fmla="*/ 4 h 5"/>
                      <a:gd name="T16" fmla="*/ 3 w 4"/>
                      <a:gd name="T17" fmla="*/ 2 h 5"/>
                      <a:gd name="T18" fmla="*/ 0 w 4"/>
                      <a:gd name="T19" fmla="*/ 0 h 5"/>
                      <a:gd name="T20" fmla="*/ 0 w 4"/>
                      <a:gd name="T2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9" name="Freeform 14"/>
                  <p:cNvSpPr/>
                  <p:nvPr/>
                </p:nvSpPr>
                <p:spPr bwMode="auto">
                  <a:xfrm>
                    <a:off x="4621" y="1476"/>
                    <a:ext cx="6" cy="3"/>
                  </a:xfrm>
                  <a:custGeom>
                    <a:avLst/>
                    <a:gdLst>
                      <a:gd name="T0" fmla="*/ 0 w 6"/>
                      <a:gd name="T1" fmla="*/ 1 h 3"/>
                      <a:gd name="T2" fmla="*/ 0 w 6"/>
                      <a:gd name="T3" fmla="*/ 1 h 3"/>
                      <a:gd name="T4" fmla="*/ 0 w 6"/>
                      <a:gd name="T5" fmla="*/ 2 h 3"/>
                      <a:gd name="T6" fmla="*/ 0 w 6"/>
                      <a:gd name="T7" fmla="*/ 3 h 3"/>
                      <a:gd name="T8" fmla="*/ 4 w 6"/>
                      <a:gd name="T9" fmla="*/ 3 h 3"/>
                      <a:gd name="T10" fmla="*/ 4 w 6"/>
                      <a:gd name="T11" fmla="*/ 3 h 3"/>
                      <a:gd name="T12" fmla="*/ 6 w 6"/>
                      <a:gd name="T13" fmla="*/ 3 h 3"/>
                      <a:gd name="T14" fmla="*/ 6 w 6"/>
                      <a:gd name="T15" fmla="*/ 1 h 3"/>
                      <a:gd name="T16" fmla="*/ 6 w 6"/>
                      <a:gd name="T17" fmla="*/ 0 h 3"/>
                      <a:gd name="T18" fmla="*/ 5 w 6"/>
                      <a:gd name="T19" fmla="*/ 0 h 3"/>
                      <a:gd name="T20" fmla="*/ 5 w 6"/>
                      <a:gd name="T21" fmla="*/ 0 h 3"/>
                      <a:gd name="T22" fmla="*/ 0 w 6"/>
                      <a:gd name="T23" fmla="*/ 1 h 3"/>
                      <a:gd name="T24" fmla="*/ 0 w 6"/>
                      <a:gd name="T2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" h="3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6" y="3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0" name="Freeform 15"/>
                  <p:cNvSpPr/>
                  <p:nvPr/>
                </p:nvSpPr>
                <p:spPr bwMode="auto">
                  <a:xfrm>
                    <a:off x="4598" y="1465"/>
                    <a:ext cx="10" cy="5"/>
                  </a:xfrm>
                  <a:custGeom>
                    <a:avLst/>
                    <a:gdLst>
                      <a:gd name="T0" fmla="*/ 0 w 10"/>
                      <a:gd name="T1" fmla="*/ 3 h 5"/>
                      <a:gd name="T2" fmla="*/ 0 w 10"/>
                      <a:gd name="T3" fmla="*/ 3 h 5"/>
                      <a:gd name="T4" fmla="*/ 2 w 10"/>
                      <a:gd name="T5" fmla="*/ 4 h 5"/>
                      <a:gd name="T6" fmla="*/ 4 w 10"/>
                      <a:gd name="T7" fmla="*/ 5 h 5"/>
                      <a:gd name="T8" fmla="*/ 7 w 10"/>
                      <a:gd name="T9" fmla="*/ 5 h 5"/>
                      <a:gd name="T10" fmla="*/ 10 w 10"/>
                      <a:gd name="T11" fmla="*/ 3 h 5"/>
                      <a:gd name="T12" fmla="*/ 10 w 10"/>
                      <a:gd name="T13" fmla="*/ 3 h 5"/>
                      <a:gd name="T14" fmla="*/ 10 w 10"/>
                      <a:gd name="T15" fmla="*/ 2 h 5"/>
                      <a:gd name="T16" fmla="*/ 9 w 10"/>
                      <a:gd name="T17" fmla="*/ 0 h 5"/>
                      <a:gd name="T18" fmla="*/ 4 w 10"/>
                      <a:gd name="T19" fmla="*/ 0 h 5"/>
                      <a:gd name="T20" fmla="*/ 4 w 10"/>
                      <a:gd name="T21" fmla="*/ 0 h 5"/>
                      <a:gd name="T22" fmla="*/ 3 w 10"/>
                      <a:gd name="T23" fmla="*/ 0 h 5"/>
                      <a:gd name="T24" fmla="*/ 1 w 10"/>
                      <a:gd name="T25" fmla="*/ 2 h 5"/>
                      <a:gd name="T26" fmla="*/ 0 w 10"/>
                      <a:gd name="T27" fmla="*/ 3 h 5"/>
                      <a:gd name="T28" fmla="*/ 0 w 10"/>
                      <a:gd name="T2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" h="5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2" y="4"/>
                        </a:lnTo>
                        <a:lnTo>
                          <a:pt x="4" y="5"/>
                        </a:lnTo>
                        <a:lnTo>
                          <a:pt x="7" y="5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10" y="2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1" name="Freeform 16"/>
                  <p:cNvSpPr/>
                  <p:nvPr/>
                </p:nvSpPr>
                <p:spPr bwMode="auto">
                  <a:xfrm>
                    <a:off x="4587" y="1476"/>
                    <a:ext cx="23" cy="14"/>
                  </a:xfrm>
                  <a:custGeom>
                    <a:avLst/>
                    <a:gdLst>
                      <a:gd name="T0" fmla="*/ 6 w 23"/>
                      <a:gd name="T1" fmla="*/ 8 h 14"/>
                      <a:gd name="T2" fmla="*/ 6 w 23"/>
                      <a:gd name="T3" fmla="*/ 8 h 14"/>
                      <a:gd name="T4" fmla="*/ 10 w 23"/>
                      <a:gd name="T5" fmla="*/ 7 h 14"/>
                      <a:gd name="T6" fmla="*/ 12 w 23"/>
                      <a:gd name="T7" fmla="*/ 6 h 14"/>
                      <a:gd name="T8" fmla="*/ 14 w 23"/>
                      <a:gd name="T9" fmla="*/ 3 h 14"/>
                      <a:gd name="T10" fmla="*/ 14 w 23"/>
                      <a:gd name="T11" fmla="*/ 3 h 14"/>
                      <a:gd name="T12" fmla="*/ 16 w 23"/>
                      <a:gd name="T13" fmla="*/ 1 h 14"/>
                      <a:gd name="T14" fmla="*/ 18 w 23"/>
                      <a:gd name="T15" fmla="*/ 0 h 14"/>
                      <a:gd name="T16" fmla="*/ 21 w 23"/>
                      <a:gd name="T17" fmla="*/ 0 h 14"/>
                      <a:gd name="T18" fmla="*/ 22 w 23"/>
                      <a:gd name="T19" fmla="*/ 1 h 14"/>
                      <a:gd name="T20" fmla="*/ 22 w 23"/>
                      <a:gd name="T21" fmla="*/ 3 h 14"/>
                      <a:gd name="T22" fmla="*/ 22 w 23"/>
                      <a:gd name="T23" fmla="*/ 3 h 14"/>
                      <a:gd name="T24" fmla="*/ 23 w 23"/>
                      <a:gd name="T25" fmla="*/ 11 h 14"/>
                      <a:gd name="T26" fmla="*/ 23 w 23"/>
                      <a:gd name="T27" fmla="*/ 13 h 14"/>
                      <a:gd name="T28" fmla="*/ 22 w 23"/>
                      <a:gd name="T29" fmla="*/ 14 h 14"/>
                      <a:gd name="T30" fmla="*/ 21 w 23"/>
                      <a:gd name="T31" fmla="*/ 13 h 14"/>
                      <a:gd name="T32" fmla="*/ 21 w 23"/>
                      <a:gd name="T33" fmla="*/ 13 h 14"/>
                      <a:gd name="T34" fmla="*/ 12 w 23"/>
                      <a:gd name="T35" fmla="*/ 10 h 14"/>
                      <a:gd name="T36" fmla="*/ 9 w 23"/>
                      <a:gd name="T37" fmla="*/ 9 h 14"/>
                      <a:gd name="T38" fmla="*/ 7 w 23"/>
                      <a:gd name="T39" fmla="*/ 10 h 14"/>
                      <a:gd name="T40" fmla="*/ 6 w 23"/>
                      <a:gd name="T41" fmla="*/ 10 h 14"/>
                      <a:gd name="T42" fmla="*/ 6 w 23"/>
                      <a:gd name="T43" fmla="*/ 10 h 14"/>
                      <a:gd name="T44" fmla="*/ 2 w 23"/>
                      <a:gd name="T45" fmla="*/ 13 h 14"/>
                      <a:gd name="T46" fmla="*/ 1 w 23"/>
                      <a:gd name="T47" fmla="*/ 13 h 14"/>
                      <a:gd name="T48" fmla="*/ 0 w 23"/>
                      <a:gd name="T49" fmla="*/ 12 h 14"/>
                      <a:gd name="T50" fmla="*/ 0 w 23"/>
                      <a:gd name="T51" fmla="*/ 12 h 14"/>
                      <a:gd name="T52" fmla="*/ 1 w 23"/>
                      <a:gd name="T53" fmla="*/ 10 h 14"/>
                      <a:gd name="T54" fmla="*/ 2 w 23"/>
                      <a:gd name="T55" fmla="*/ 9 h 14"/>
                      <a:gd name="T56" fmla="*/ 6 w 23"/>
                      <a:gd name="T57" fmla="*/ 8 h 14"/>
                      <a:gd name="T58" fmla="*/ 6 w 23"/>
                      <a:gd name="T59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3" h="14">
                        <a:moveTo>
                          <a:pt x="6" y="8"/>
                        </a:moveTo>
                        <a:lnTo>
                          <a:pt x="6" y="8"/>
                        </a:lnTo>
                        <a:lnTo>
                          <a:pt x="10" y="7"/>
                        </a:lnTo>
                        <a:lnTo>
                          <a:pt x="12" y="6"/>
                        </a:lnTo>
                        <a:lnTo>
                          <a:pt x="14" y="3"/>
                        </a:lnTo>
                        <a:lnTo>
                          <a:pt x="14" y="3"/>
                        </a:lnTo>
                        <a:lnTo>
                          <a:pt x="16" y="1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2" y="1"/>
                        </a:lnTo>
                        <a:lnTo>
                          <a:pt x="22" y="3"/>
                        </a:lnTo>
                        <a:lnTo>
                          <a:pt x="22" y="3"/>
                        </a:lnTo>
                        <a:lnTo>
                          <a:pt x="23" y="11"/>
                        </a:lnTo>
                        <a:lnTo>
                          <a:pt x="23" y="13"/>
                        </a:lnTo>
                        <a:lnTo>
                          <a:pt x="22" y="14"/>
                        </a:lnTo>
                        <a:lnTo>
                          <a:pt x="21" y="13"/>
                        </a:lnTo>
                        <a:lnTo>
                          <a:pt x="21" y="13"/>
                        </a:lnTo>
                        <a:lnTo>
                          <a:pt x="12" y="10"/>
                        </a:lnTo>
                        <a:lnTo>
                          <a:pt x="9" y="9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2" y="13"/>
                        </a:lnTo>
                        <a:lnTo>
                          <a:pt x="1" y="13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lnTo>
                          <a:pt x="1" y="10"/>
                        </a:lnTo>
                        <a:lnTo>
                          <a:pt x="2" y="9"/>
                        </a:lnTo>
                        <a:lnTo>
                          <a:pt x="6" y="8"/>
                        </a:lnTo>
                        <a:lnTo>
                          <a:pt x="6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2" name="Freeform 17"/>
                  <p:cNvSpPr/>
                  <p:nvPr/>
                </p:nvSpPr>
                <p:spPr bwMode="auto">
                  <a:xfrm>
                    <a:off x="4595" y="1490"/>
                    <a:ext cx="7" cy="4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0 w 7"/>
                      <a:gd name="T3" fmla="*/ 1 h 4"/>
                      <a:gd name="T4" fmla="*/ 0 w 7"/>
                      <a:gd name="T5" fmla="*/ 2 h 4"/>
                      <a:gd name="T6" fmla="*/ 0 w 7"/>
                      <a:gd name="T7" fmla="*/ 3 h 4"/>
                      <a:gd name="T8" fmla="*/ 4 w 7"/>
                      <a:gd name="T9" fmla="*/ 4 h 4"/>
                      <a:gd name="T10" fmla="*/ 4 w 7"/>
                      <a:gd name="T11" fmla="*/ 4 h 4"/>
                      <a:gd name="T12" fmla="*/ 6 w 7"/>
                      <a:gd name="T13" fmla="*/ 3 h 4"/>
                      <a:gd name="T14" fmla="*/ 7 w 7"/>
                      <a:gd name="T15" fmla="*/ 2 h 4"/>
                      <a:gd name="T16" fmla="*/ 7 w 7"/>
                      <a:gd name="T17" fmla="*/ 1 h 4"/>
                      <a:gd name="T18" fmla="*/ 7 w 7"/>
                      <a:gd name="T19" fmla="*/ 0 h 4"/>
                      <a:gd name="T20" fmla="*/ 7 w 7"/>
                      <a:gd name="T21" fmla="*/ 0 h 4"/>
                      <a:gd name="T22" fmla="*/ 5 w 7"/>
                      <a:gd name="T23" fmla="*/ 0 h 4"/>
                      <a:gd name="T24" fmla="*/ 3 w 7"/>
                      <a:gd name="T25" fmla="*/ 0 h 4"/>
                      <a:gd name="T26" fmla="*/ 0 w 7"/>
                      <a:gd name="T27" fmla="*/ 1 h 4"/>
                      <a:gd name="T28" fmla="*/ 0 w 7"/>
                      <a:gd name="T2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6" y="3"/>
                        </a:lnTo>
                        <a:lnTo>
                          <a:pt x="7" y="2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3" name="Freeform 18"/>
                  <p:cNvSpPr/>
                  <p:nvPr/>
                </p:nvSpPr>
                <p:spPr bwMode="auto">
                  <a:xfrm>
                    <a:off x="4597" y="1499"/>
                    <a:ext cx="10" cy="8"/>
                  </a:xfrm>
                  <a:custGeom>
                    <a:avLst/>
                    <a:gdLst>
                      <a:gd name="T0" fmla="*/ 6 w 10"/>
                      <a:gd name="T1" fmla="*/ 0 h 8"/>
                      <a:gd name="T2" fmla="*/ 6 w 10"/>
                      <a:gd name="T3" fmla="*/ 0 h 8"/>
                      <a:gd name="T4" fmla="*/ 5 w 10"/>
                      <a:gd name="T5" fmla="*/ 2 h 8"/>
                      <a:gd name="T6" fmla="*/ 4 w 10"/>
                      <a:gd name="T7" fmla="*/ 4 h 8"/>
                      <a:gd name="T8" fmla="*/ 3 w 10"/>
                      <a:gd name="T9" fmla="*/ 5 h 8"/>
                      <a:gd name="T10" fmla="*/ 3 w 10"/>
                      <a:gd name="T11" fmla="*/ 5 h 8"/>
                      <a:gd name="T12" fmla="*/ 1 w 10"/>
                      <a:gd name="T13" fmla="*/ 5 h 8"/>
                      <a:gd name="T14" fmla="*/ 0 w 10"/>
                      <a:gd name="T15" fmla="*/ 6 h 8"/>
                      <a:gd name="T16" fmla="*/ 1 w 10"/>
                      <a:gd name="T17" fmla="*/ 7 h 8"/>
                      <a:gd name="T18" fmla="*/ 3 w 10"/>
                      <a:gd name="T19" fmla="*/ 8 h 8"/>
                      <a:gd name="T20" fmla="*/ 3 w 10"/>
                      <a:gd name="T21" fmla="*/ 8 h 8"/>
                      <a:gd name="T22" fmla="*/ 6 w 10"/>
                      <a:gd name="T23" fmla="*/ 8 h 8"/>
                      <a:gd name="T24" fmla="*/ 8 w 10"/>
                      <a:gd name="T25" fmla="*/ 7 h 8"/>
                      <a:gd name="T26" fmla="*/ 10 w 10"/>
                      <a:gd name="T27" fmla="*/ 6 h 8"/>
                      <a:gd name="T28" fmla="*/ 10 w 10"/>
                      <a:gd name="T29" fmla="*/ 3 h 8"/>
                      <a:gd name="T30" fmla="*/ 10 w 10"/>
                      <a:gd name="T31" fmla="*/ 3 h 8"/>
                      <a:gd name="T32" fmla="*/ 8 w 10"/>
                      <a:gd name="T33" fmla="*/ 1 h 8"/>
                      <a:gd name="T34" fmla="*/ 7 w 10"/>
                      <a:gd name="T35" fmla="*/ 0 h 8"/>
                      <a:gd name="T36" fmla="*/ 6 w 10"/>
                      <a:gd name="T37" fmla="*/ 0 h 8"/>
                      <a:gd name="T38" fmla="*/ 6 w 10"/>
                      <a:gd name="T3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0" h="8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4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6" y="8"/>
                        </a:lnTo>
                        <a:lnTo>
                          <a:pt x="8" y="7"/>
                        </a:lnTo>
                        <a:lnTo>
                          <a:pt x="10" y="6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4" name="Freeform 19"/>
                  <p:cNvSpPr/>
                  <p:nvPr/>
                </p:nvSpPr>
                <p:spPr bwMode="auto">
                  <a:xfrm>
                    <a:off x="4603" y="1515"/>
                    <a:ext cx="15" cy="41"/>
                  </a:xfrm>
                  <a:custGeom>
                    <a:avLst/>
                    <a:gdLst>
                      <a:gd name="T0" fmla="*/ 4 w 15"/>
                      <a:gd name="T1" fmla="*/ 4 h 41"/>
                      <a:gd name="T2" fmla="*/ 4 w 15"/>
                      <a:gd name="T3" fmla="*/ 4 h 41"/>
                      <a:gd name="T4" fmla="*/ 6 w 15"/>
                      <a:gd name="T5" fmla="*/ 12 h 41"/>
                      <a:gd name="T6" fmla="*/ 6 w 15"/>
                      <a:gd name="T7" fmla="*/ 16 h 41"/>
                      <a:gd name="T8" fmla="*/ 5 w 15"/>
                      <a:gd name="T9" fmla="*/ 19 h 41"/>
                      <a:gd name="T10" fmla="*/ 5 w 15"/>
                      <a:gd name="T11" fmla="*/ 19 h 41"/>
                      <a:gd name="T12" fmla="*/ 1 w 15"/>
                      <a:gd name="T13" fmla="*/ 27 h 41"/>
                      <a:gd name="T14" fmla="*/ 1 w 15"/>
                      <a:gd name="T15" fmla="*/ 31 h 41"/>
                      <a:gd name="T16" fmla="*/ 0 w 15"/>
                      <a:gd name="T17" fmla="*/ 35 h 41"/>
                      <a:gd name="T18" fmla="*/ 0 w 15"/>
                      <a:gd name="T19" fmla="*/ 35 h 41"/>
                      <a:gd name="T20" fmla="*/ 1 w 15"/>
                      <a:gd name="T21" fmla="*/ 39 h 41"/>
                      <a:gd name="T22" fmla="*/ 2 w 15"/>
                      <a:gd name="T23" fmla="*/ 41 h 41"/>
                      <a:gd name="T24" fmla="*/ 5 w 15"/>
                      <a:gd name="T25" fmla="*/ 41 h 41"/>
                      <a:gd name="T26" fmla="*/ 6 w 15"/>
                      <a:gd name="T27" fmla="*/ 38 h 41"/>
                      <a:gd name="T28" fmla="*/ 6 w 15"/>
                      <a:gd name="T29" fmla="*/ 38 h 41"/>
                      <a:gd name="T30" fmla="*/ 7 w 15"/>
                      <a:gd name="T31" fmla="*/ 31 h 41"/>
                      <a:gd name="T32" fmla="*/ 7 w 15"/>
                      <a:gd name="T33" fmla="*/ 29 h 41"/>
                      <a:gd name="T34" fmla="*/ 9 w 15"/>
                      <a:gd name="T35" fmla="*/ 27 h 41"/>
                      <a:gd name="T36" fmla="*/ 9 w 15"/>
                      <a:gd name="T37" fmla="*/ 27 h 41"/>
                      <a:gd name="T38" fmla="*/ 10 w 15"/>
                      <a:gd name="T39" fmla="*/ 26 h 41"/>
                      <a:gd name="T40" fmla="*/ 10 w 15"/>
                      <a:gd name="T41" fmla="*/ 25 h 41"/>
                      <a:gd name="T42" fmla="*/ 10 w 15"/>
                      <a:gd name="T43" fmla="*/ 20 h 41"/>
                      <a:gd name="T44" fmla="*/ 10 w 15"/>
                      <a:gd name="T45" fmla="*/ 16 h 41"/>
                      <a:gd name="T46" fmla="*/ 10 w 15"/>
                      <a:gd name="T47" fmla="*/ 15 h 41"/>
                      <a:gd name="T48" fmla="*/ 11 w 15"/>
                      <a:gd name="T49" fmla="*/ 15 h 41"/>
                      <a:gd name="T50" fmla="*/ 11 w 15"/>
                      <a:gd name="T51" fmla="*/ 15 h 41"/>
                      <a:gd name="T52" fmla="*/ 13 w 15"/>
                      <a:gd name="T53" fmla="*/ 13 h 41"/>
                      <a:gd name="T54" fmla="*/ 14 w 15"/>
                      <a:gd name="T55" fmla="*/ 11 h 41"/>
                      <a:gd name="T56" fmla="*/ 15 w 15"/>
                      <a:gd name="T57" fmla="*/ 6 h 41"/>
                      <a:gd name="T58" fmla="*/ 15 w 15"/>
                      <a:gd name="T59" fmla="*/ 3 h 41"/>
                      <a:gd name="T60" fmla="*/ 15 w 15"/>
                      <a:gd name="T61" fmla="*/ 3 h 41"/>
                      <a:gd name="T62" fmla="*/ 13 w 15"/>
                      <a:gd name="T63" fmla="*/ 1 h 41"/>
                      <a:gd name="T64" fmla="*/ 11 w 15"/>
                      <a:gd name="T65" fmla="*/ 0 h 41"/>
                      <a:gd name="T66" fmla="*/ 9 w 15"/>
                      <a:gd name="T67" fmla="*/ 0 h 41"/>
                      <a:gd name="T68" fmla="*/ 7 w 15"/>
                      <a:gd name="T69" fmla="*/ 0 h 41"/>
                      <a:gd name="T70" fmla="*/ 7 w 15"/>
                      <a:gd name="T71" fmla="*/ 0 h 41"/>
                      <a:gd name="T72" fmla="*/ 5 w 15"/>
                      <a:gd name="T73" fmla="*/ 1 h 41"/>
                      <a:gd name="T74" fmla="*/ 4 w 15"/>
                      <a:gd name="T75" fmla="*/ 2 h 41"/>
                      <a:gd name="T76" fmla="*/ 4 w 15"/>
                      <a:gd name="T77" fmla="*/ 4 h 41"/>
                      <a:gd name="T78" fmla="*/ 4 w 15"/>
                      <a:gd name="T79" fmla="*/ 4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5" h="41">
                        <a:moveTo>
                          <a:pt x="4" y="4"/>
                        </a:moveTo>
                        <a:lnTo>
                          <a:pt x="4" y="4"/>
                        </a:lnTo>
                        <a:lnTo>
                          <a:pt x="6" y="12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5" y="19"/>
                        </a:lnTo>
                        <a:lnTo>
                          <a:pt x="1" y="27"/>
                        </a:lnTo>
                        <a:lnTo>
                          <a:pt x="1" y="31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lnTo>
                          <a:pt x="1" y="39"/>
                        </a:lnTo>
                        <a:lnTo>
                          <a:pt x="2" y="41"/>
                        </a:lnTo>
                        <a:lnTo>
                          <a:pt x="5" y="41"/>
                        </a:lnTo>
                        <a:lnTo>
                          <a:pt x="6" y="38"/>
                        </a:lnTo>
                        <a:lnTo>
                          <a:pt x="6" y="38"/>
                        </a:lnTo>
                        <a:lnTo>
                          <a:pt x="7" y="31"/>
                        </a:lnTo>
                        <a:lnTo>
                          <a:pt x="7" y="29"/>
                        </a:lnTo>
                        <a:lnTo>
                          <a:pt x="9" y="27"/>
                        </a:lnTo>
                        <a:lnTo>
                          <a:pt x="9" y="27"/>
                        </a:lnTo>
                        <a:lnTo>
                          <a:pt x="10" y="26"/>
                        </a:lnTo>
                        <a:lnTo>
                          <a:pt x="10" y="25"/>
                        </a:lnTo>
                        <a:lnTo>
                          <a:pt x="10" y="20"/>
                        </a:lnTo>
                        <a:lnTo>
                          <a:pt x="10" y="16"/>
                        </a:lnTo>
                        <a:lnTo>
                          <a:pt x="10" y="15"/>
                        </a:lnTo>
                        <a:lnTo>
                          <a:pt x="11" y="15"/>
                        </a:lnTo>
                        <a:lnTo>
                          <a:pt x="11" y="15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6"/>
                        </a:lnTo>
                        <a:lnTo>
                          <a:pt x="15" y="3"/>
                        </a:lnTo>
                        <a:lnTo>
                          <a:pt x="15" y="3"/>
                        </a:lnTo>
                        <a:lnTo>
                          <a:pt x="13" y="1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5" y="1"/>
                        </a:ln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5" name="Freeform 20"/>
                  <p:cNvSpPr/>
                  <p:nvPr/>
                </p:nvSpPr>
                <p:spPr bwMode="auto">
                  <a:xfrm>
                    <a:off x="4598" y="1526"/>
                    <a:ext cx="4" cy="7"/>
                  </a:xfrm>
                  <a:custGeom>
                    <a:avLst/>
                    <a:gdLst>
                      <a:gd name="T0" fmla="*/ 0 w 4"/>
                      <a:gd name="T1" fmla="*/ 4 h 7"/>
                      <a:gd name="T2" fmla="*/ 0 w 4"/>
                      <a:gd name="T3" fmla="*/ 4 h 7"/>
                      <a:gd name="T4" fmla="*/ 0 w 4"/>
                      <a:gd name="T5" fmla="*/ 6 h 7"/>
                      <a:gd name="T6" fmla="*/ 1 w 4"/>
                      <a:gd name="T7" fmla="*/ 7 h 7"/>
                      <a:gd name="T8" fmla="*/ 2 w 4"/>
                      <a:gd name="T9" fmla="*/ 7 h 7"/>
                      <a:gd name="T10" fmla="*/ 3 w 4"/>
                      <a:gd name="T11" fmla="*/ 7 h 7"/>
                      <a:gd name="T12" fmla="*/ 3 w 4"/>
                      <a:gd name="T13" fmla="*/ 7 h 7"/>
                      <a:gd name="T14" fmla="*/ 3 w 4"/>
                      <a:gd name="T15" fmla="*/ 5 h 7"/>
                      <a:gd name="T16" fmla="*/ 4 w 4"/>
                      <a:gd name="T17" fmla="*/ 3 h 7"/>
                      <a:gd name="T18" fmla="*/ 3 w 4"/>
                      <a:gd name="T19" fmla="*/ 0 h 7"/>
                      <a:gd name="T20" fmla="*/ 0 w 4"/>
                      <a:gd name="T21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7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5"/>
                        </a:lnTo>
                        <a:lnTo>
                          <a:pt x="4" y="3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6" name="Freeform 21"/>
                  <p:cNvSpPr/>
                  <p:nvPr/>
                </p:nvSpPr>
                <p:spPr bwMode="auto">
                  <a:xfrm>
                    <a:off x="4595" y="1556"/>
                    <a:ext cx="5" cy="4"/>
                  </a:xfrm>
                  <a:custGeom>
                    <a:avLst/>
                    <a:gdLst>
                      <a:gd name="T0" fmla="*/ 1 w 5"/>
                      <a:gd name="T1" fmla="*/ 0 h 4"/>
                      <a:gd name="T2" fmla="*/ 1 w 5"/>
                      <a:gd name="T3" fmla="*/ 0 h 4"/>
                      <a:gd name="T4" fmla="*/ 0 w 5"/>
                      <a:gd name="T5" fmla="*/ 2 h 4"/>
                      <a:gd name="T6" fmla="*/ 0 w 5"/>
                      <a:gd name="T7" fmla="*/ 3 h 4"/>
                      <a:gd name="T8" fmla="*/ 1 w 5"/>
                      <a:gd name="T9" fmla="*/ 4 h 4"/>
                      <a:gd name="T10" fmla="*/ 2 w 5"/>
                      <a:gd name="T11" fmla="*/ 4 h 4"/>
                      <a:gd name="T12" fmla="*/ 2 w 5"/>
                      <a:gd name="T13" fmla="*/ 4 h 4"/>
                      <a:gd name="T14" fmla="*/ 4 w 5"/>
                      <a:gd name="T15" fmla="*/ 3 h 4"/>
                      <a:gd name="T16" fmla="*/ 5 w 5"/>
                      <a:gd name="T17" fmla="*/ 1 h 4"/>
                      <a:gd name="T18" fmla="*/ 5 w 5"/>
                      <a:gd name="T19" fmla="*/ 1 h 4"/>
                      <a:gd name="T20" fmla="*/ 4 w 5"/>
                      <a:gd name="T21" fmla="*/ 0 h 4"/>
                      <a:gd name="T22" fmla="*/ 3 w 5"/>
                      <a:gd name="T23" fmla="*/ 0 h 4"/>
                      <a:gd name="T24" fmla="*/ 1 w 5"/>
                      <a:gd name="T25" fmla="*/ 0 h 4"/>
                      <a:gd name="T26" fmla="*/ 1 w 5"/>
                      <a:gd name="T2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" h="4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3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7" name="Freeform 22"/>
                  <p:cNvSpPr/>
                  <p:nvPr/>
                </p:nvSpPr>
                <p:spPr bwMode="auto">
                  <a:xfrm>
                    <a:off x="4607" y="1411"/>
                    <a:ext cx="4" cy="6"/>
                  </a:xfrm>
                  <a:custGeom>
                    <a:avLst/>
                    <a:gdLst>
                      <a:gd name="T0" fmla="*/ 0 w 4"/>
                      <a:gd name="T1" fmla="*/ 3 h 6"/>
                      <a:gd name="T2" fmla="*/ 0 w 4"/>
                      <a:gd name="T3" fmla="*/ 3 h 6"/>
                      <a:gd name="T4" fmla="*/ 0 w 4"/>
                      <a:gd name="T5" fmla="*/ 5 h 6"/>
                      <a:gd name="T6" fmla="*/ 1 w 4"/>
                      <a:gd name="T7" fmla="*/ 6 h 6"/>
                      <a:gd name="T8" fmla="*/ 2 w 4"/>
                      <a:gd name="T9" fmla="*/ 5 h 6"/>
                      <a:gd name="T10" fmla="*/ 2 w 4"/>
                      <a:gd name="T11" fmla="*/ 5 h 6"/>
                      <a:gd name="T12" fmla="*/ 4 w 4"/>
                      <a:gd name="T13" fmla="*/ 2 h 6"/>
                      <a:gd name="T14" fmla="*/ 4 w 4"/>
                      <a:gd name="T15" fmla="*/ 1 h 6"/>
                      <a:gd name="T16" fmla="*/ 3 w 4"/>
                      <a:gd name="T17" fmla="*/ 0 h 6"/>
                      <a:gd name="T18" fmla="*/ 3 w 4"/>
                      <a:gd name="T19" fmla="*/ 0 h 6"/>
                      <a:gd name="T20" fmla="*/ 2 w 4"/>
                      <a:gd name="T21" fmla="*/ 0 h 6"/>
                      <a:gd name="T22" fmla="*/ 1 w 4"/>
                      <a:gd name="T23" fmla="*/ 1 h 6"/>
                      <a:gd name="T24" fmla="*/ 0 w 4"/>
                      <a:gd name="T25" fmla="*/ 3 h 6"/>
                      <a:gd name="T26" fmla="*/ 0 w 4"/>
                      <a:gd name="T2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6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8" name="Freeform 23"/>
                  <p:cNvSpPr/>
                  <p:nvPr/>
                </p:nvSpPr>
                <p:spPr bwMode="auto">
                  <a:xfrm>
                    <a:off x="4591" y="1378"/>
                    <a:ext cx="8" cy="10"/>
                  </a:xfrm>
                  <a:custGeom>
                    <a:avLst/>
                    <a:gdLst>
                      <a:gd name="T0" fmla="*/ 0 w 8"/>
                      <a:gd name="T1" fmla="*/ 0 h 10"/>
                      <a:gd name="T2" fmla="*/ 0 w 8"/>
                      <a:gd name="T3" fmla="*/ 0 h 10"/>
                      <a:gd name="T4" fmla="*/ 0 w 8"/>
                      <a:gd name="T5" fmla="*/ 3 h 10"/>
                      <a:gd name="T6" fmla="*/ 2 w 8"/>
                      <a:gd name="T7" fmla="*/ 3 h 10"/>
                      <a:gd name="T8" fmla="*/ 3 w 8"/>
                      <a:gd name="T9" fmla="*/ 4 h 10"/>
                      <a:gd name="T10" fmla="*/ 4 w 8"/>
                      <a:gd name="T11" fmla="*/ 6 h 10"/>
                      <a:gd name="T12" fmla="*/ 4 w 8"/>
                      <a:gd name="T13" fmla="*/ 6 h 10"/>
                      <a:gd name="T14" fmla="*/ 5 w 8"/>
                      <a:gd name="T15" fmla="*/ 10 h 10"/>
                      <a:gd name="T16" fmla="*/ 5 w 8"/>
                      <a:gd name="T17" fmla="*/ 10 h 10"/>
                      <a:gd name="T18" fmla="*/ 7 w 8"/>
                      <a:gd name="T19" fmla="*/ 10 h 10"/>
                      <a:gd name="T20" fmla="*/ 7 w 8"/>
                      <a:gd name="T21" fmla="*/ 10 h 10"/>
                      <a:gd name="T22" fmla="*/ 8 w 8"/>
                      <a:gd name="T23" fmla="*/ 8 h 10"/>
                      <a:gd name="T24" fmla="*/ 8 w 8"/>
                      <a:gd name="T25" fmla="*/ 6 h 10"/>
                      <a:gd name="T26" fmla="*/ 8 w 8"/>
                      <a:gd name="T27" fmla="*/ 0 h 10"/>
                      <a:gd name="T28" fmla="*/ 8 w 8"/>
                      <a:gd name="T29" fmla="*/ 0 h 10"/>
                      <a:gd name="T30" fmla="*/ 7 w 8"/>
                      <a:gd name="T31" fmla="*/ 0 h 10"/>
                      <a:gd name="T32" fmla="*/ 5 w 8"/>
                      <a:gd name="T33" fmla="*/ 0 h 10"/>
                      <a:gd name="T34" fmla="*/ 0 w 8"/>
                      <a:gd name="T35" fmla="*/ 0 h 10"/>
                      <a:gd name="T36" fmla="*/ 0 w 8"/>
                      <a:gd name="T3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" h="1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8" y="8"/>
                        </a:lnTo>
                        <a:lnTo>
                          <a:pt x="8" y="6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9" name="Freeform 24"/>
                  <p:cNvSpPr/>
                  <p:nvPr/>
                </p:nvSpPr>
                <p:spPr bwMode="auto">
                  <a:xfrm>
                    <a:off x="4585" y="1365"/>
                    <a:ext cx="6" cy="4"/>
                  </a:xfrm>
                  <a:custGeom>
                    <a:avLst/>
                    <a:gdLst>
                      <a:gd name="T0" fmla="*/ 0 w 6"/>
                      <a:gd name="T1" fmla="*/ 3 h 4"/>
                      <a:gd name="T2" fmla="*/ 0 w 6"/>
                      <a:gd name="T3" fmla="*/ 3 h 4"/>
                      <a:gd name="T4" fmla="*/ 1 w 6"/>
                      <a:gd name="T5" fmla="*/ 4 h 4"/>
                      <a:gd name="T6" fmla="*/ 2 w 6"/>
                      <a:gd name="T7" fmla="*/ 4 h 4"/>
                      <a:gd name="T8" fmla="*/ 5 w 6"/>
                      <a:gd name="T9" fmla="*/ 4 h 4"/>
                      <a:gd name="T10" fmla="*/ 5 w 6"/>
                      <a:gd name="T11" fmla="*/ 4 h 4"/>
                      <a:gd name="T12" fmla="*/ 6 w 6"/>
                      <a:gd name="T13" fmla="*/ 3 h 4"/>
                      <a:gd name="T14" fmla="*/ 6 w 6"/>
                      <a:gd name="T15" fmla="*/ 2 h 4"/>
                      <a:gd name="T16" fmla="*/ 5 w 6"/>
                      <a:gd name="T17" fmla="*/ 0 h 4"/>
                      <a:gd name="T18" fmla="*/ 5 w 6"/>
                      <a:gd name="T19" fmla="*/ 0 h 4"/>
                      <a:gd name="T20" fmla="*/ 2 w 6"/>
                      <a:gd name="T21" fmla="*/ 2 h 4"/>
                      <a:gd name="T22" fmla="*/ 0 w 6"/>
                      <a:gd name="T23" fmla="*/ 3 h 4"/>
                      <a:gd name="T24" fmla="*/ 0 w 6"/>
                      <a:gd name="T25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0" name="Freeform 25"/>
                  <p:cNvSpPr/>
                  <p:nvPr/>
                </p:nvSpPr>
                <p:spPr bwMode="auto">
                  <a:xfrm>
                    <a:off x="4590" y="1348"/>
                    <a:ext cx="4" cy="5"/>
                  </a:xfrm>
                  <a:custGeom>
                    <a:avLst/>
                    <a:gdLst>
                      <a:gd name="T0" fmla="*/ 1 w 4"/>
                      <a:gd name="T1" fmla="*/ 0 h 5"/>
                      <a:gd name="T2" fmla="*/ 1 w 4"/>
                      <a:gd name="T3" fmla="*/ 0 h 5"/>
                      <a:gd name="T4" fmla="*/ 0 w 4"/>
                      <a:gd name="T5" fmla="*/ 2 h 5"/>
                      <a:gd name="T6" fmla="*/ 1 w 4"/>
                      <a:gd name="T7" fmla="*/ 3 h 5"/>
                      <a:gd name="T8" fmla="*/ 3 w 4"/>
                      <a:gd name="T9" fmla="*/ 5 h 5"/>
                      <a:gd name="T10" fmla="*/ 4 w 4"/>
                      <a:gd name="T11" fmla="*/ 5 h 5"/>
                      <a:gd name="T12" fmla="*/ 4 w 4"/>
                      <a:gd name="T13" fmla="*/ 5 h 5"/>
                      <a:gd name="T14" fmla="*/ 4 w 4"/>
                      <a:gd name="T15" fmla="*/ 3 h 5"/>
                      <a:gd name="T16" fmla="*/ 3 w 4"/>
                      <a:gd name="T17" fmla="*/ 2 h 5"/>
                      <a:gd name="T18" fmla="*/ 1 w 4"/>
                      <a:gd name="T19" fmla="*/ 0 h 5"/>
                      <a:gd name="T20" fmla="*/ 1 w 4"/>
                      <a:gd name="T2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5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3"/>
                        </a:lnTo>
                        <a:lnTo>
                          <a:pt x="3" y="2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1" name="Freeform 26"/>
                  <p:cNvSpPr/>
                  <p:nvPr/>
                </p:nvSpPr>
                <p:spPr bwMode="auto">
                  <a:xfrm>
                    <a:off x="4593" y="1356"/>
                    <a:ext cx="4" cy="3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0 w 4"/>
                      <a:gd name="T3" fmla="*/ 1 h 3"/>
                      <a:gd name="T4" fmla="*/ 0 w 4"/>
                      <a:gd name="T5" fmla="*/ 3 h 3"/>
                      <a:gd name="T6" fmla="*/ 1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3 w 4"/>
                      <a:gd name="T13" fmla="*/ 3 h 3"/>
                      <a:gd name="T14" fmla="*/ 4 w 4"/>
                      <a:gd name="T15" fmla="*/ 1 h 3"/>
                      <a:gd name="T16" fmla="*/ 3 w 4"/>
                      <a:gd name="T17" fmla="*/ 0 h 3"/>
                      <a:gd name="T18" fmla="*/ 2 w 4"/>
                      <a:gd name="T19" fmla="*/ 0 h 3"/>
                      <a:gd name="T20" fmla="*/ 2 w 4"/>
                      <a:gd name="T21" fmla="*/ 0 h 3"/>
                      <a:gd name="T22" fmla="*/ 1 w 4"/>
                      <a:gd name="T23" fmla="*/ 0 h 3"/>
                      <a:gd name="T24" fmla="*/ 0 w 4"/>
                      <a:gd name="T25" fmla="*/ 1 h 3"/>
                      <a:gd name="T26" fmla="*/ 0 w 4"/>
                      <a:gd name="T2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2" name="Freeform 27"/>
                  <p:cNvSpPr/>
                  <p:nvPr/>
                </p:nvSpPr>
                <p:spPr bwMode="auto">
                  <a:xfrm>
                    <a:off x="4709" y="1335"/>
                    <a:ext cx="7" cy="4"/>
                  </a:xfrm>
                  <a:custGeom>
                    <a:avLst/>
                    <a:gdLst>
                      <a:gd name="T0" fmla="*/ 2 w 7"/>
                      <a:gd name="T1" fmla="*/ 0 h 4"/>
                      <a:gd name="T2" fmla="*/ 2 w 7"/>
                      <a:gd name="T3" fmla="*/ 0 h 4"/>
                      <a:gd name="T4" fmla="*/ 0 w 7"/>
                      <a:gd name="T5" fmla="*/ 3 h 4"/>
                      <a:gd name="T6" fmla="*/ 1 w 7"/>
                      <a:gd name="T7" fmla="*/ 4 h 4"/>
                      <a:gd name="T8" fmla="*/ 2 w 7"/>
                      <a:gd name="T9" fmla="*/ 4 h 4"/>
                      <a:gd name="T10" fmla="*/ 2 w 7"/>
                      <a:gd name="T11" fmla="*/ 4 h 4"/>
                      <a:gd name="T12" fmla="*/ 6 w 7"/>
                      <a:gd name="T13" fmla="*/ 1 h 4"/>
                      <a:gd name="T14" fmla="*/ 7 w 7"/>
                      <a:gd name="T15" fmla="*/ 1 h 4"/>
                      <a:gd name="T16" fmla="*/ 7 w 7"/>
                      <a:gd name="T17" fmla="*/ 0 h 4"/>
                      <a:gd name="T18" fmla="*/ 7 w 7"/>
                      <a:gd name="T19" fmla="*/ 0 h 4"/>
                      <a:gd name="T20" fmla="*/ 4 w 7"/>
                      <a:gd name="T21" fmla="*/ 0 h 4"/>
                      <a:gd name="T22" fmla="*/ 2 w 7"/>
                      <a:gd name="T23" fmla="*/ 0 h 4"/>
                      <a:gd name="T24" fmla="*/ 2 w 7"/>
                      <a:gd name="T2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" h="4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3" name="Freeform 28"/>
                  <p:cNvSpPr/>
                  <p:nvPr/>
                </p:nvSpPr>
                <p:spPr bwMode="auto">
                  <a:xfrm>
                    <a:off x="4814" y="1019"/>
                    <a:ext cx="4" cy="6"/>
                  </a:xfrm>
                  <a:custGeom>
                    <a:avLst/>
                    <a:gdLst>
                      <a:gd name="T0" fmla="*/ 0 w 4"/>
                      <a:gd name="T1" fmla="*/ 1 h 6"/>
                      <a:gd name="T2" fmla="*/ 0 w 4"/>
                      <a:gd name="T3" fmla="*/ 1 h 6"/>
                      <a:gd name="T4" fmla="*/ 0 w 4"/>
                      <a:gd name="T5" fmla="*/ 5 h 6"/>
                      <a:gd name="T6" fmla="*/ 1 w 4"/>
                      <a:gd name="T7" fmla="*/ 6 h 6"/>
                      <a:gd name="T8" fmla="*/ 2 w 4"/>
                      <a:gd name="T9" fmla="*/ 5 h 6"/>
                      <a:gd name="T10" fmla="*/ 2 w 4"/>
                      <a:gd name="T11" fmla="*/ 5 h 6"/>
                      <a:gd name="T12" fmla="*/ 4 w 4"/>
                      <a:gd name="T13" fmla="*/ 3 h 6"/>
                      <a:gd name="T14" fmla="*/ 3 w 4"/>
                      <a:gd name="T15" fmla="*/ 1 h 6"/>
                      <a:gd name="T16" fmla="*/ 3 w 4"/>
                      <a:gd name="T17" fmla="*/ 1 h 6"/>
                      <a:gd name="T18" fmla="*/ 1 w 4"/>
                      <a:gd name="T19" fmla="*/ 0 h 6"/>
                      <a:gd name="T20" fmla="*/ 0 w 4"/>
                      <a:gd name="T21" fmla="*/ 0 h 6"/>
                      <a:gd name="T22" fmla="*/ 0 w 4"/>
                      <a:gd name="T23" fmla="*/ 1 h 6"/>
                      <a:gd name="T24" fmla="*/ 0 w 4"/>
                      <a:gd name="T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" h="6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4" y="3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4" name="Freeform 29"/>
                  <p:cNvSpPr/>
                  <p:nvPr/>
                </p:nvSpPr>
                <p:spPr bwMode="auto">
                  <a:xfrm>
                    <a:off x="4823" y="1027"/>
                    <a:ext cx="6" cy="4"/>
                  </a:xfrm>
                  <a:custGeom>
                    <a:avLst/>
                    <a:gdLst>
                      <a:gd name="T0" fmla="*/ 0 w 6"/>
                      <a:gd name="T1" fmla="*/ 0 h 4"/>
                      <a:gd name="T2" fmla="*/ 0 w 6"/>
                      <a:gd name="T3" fmla="*/ 0 h 4"/>
                      <a:gd name="T4" fmla="*/ 1 w 6"/>
                      <a:gd name="T5" fmla="*/ 2 h 4"/>
                      <a:gd name="T6" fmla="*/ 2 w 6"/>
                      <a:gd name="T7" fmla="*/ 4 h 4"/>
                      <a:gd name="T8" fmla="*/ 3 w 6"/>
                      <a:gd name="T9" fmla="*/ 4 h 4"/>
                      <a:gd name="T10" fmla="*/ 5 w 6"/>
                      <a:gd name="T11" fmla="*/ 4 h 4"/>
                      <a:gd name="T12" fmla="*/ 5 w 6"/>
                      <a:gd name="T13" fmla="*/ 4 h 4"/>
                      <a:gd name="T14" fmla="*/ 6 w 6"/>
                      <a:gd name="T15" fmla="*/ 3 h 4"/>
                      <a:gd name="T16" fmla="*/ 6 w 6"/>
                      <a:gd name="T17" fmla="*/ 2 h 4"/>
                      <a:gd name="T18" fmla="*/ 4 w 6"/>
                      <a:gd name="T19" fmla="*/ 1 h 4"/>
                      <a:gd name="T20" fmla="*/ 4 w 6"/>
                      <a:gd name="T21" fmla="*/ 1 h 4"/>
                      <a:gd name="T22" fmla="*/ 2 w 6"/>
                      <a:gd name="T23" fmla="*/ 0 h 4"/>
                      <a:gd name="T24" fmla="*/ 0 w 6"/>
                      <a:gd name="T25" fmla="*/ 0 h 4"/>
                      <a:gd name="T26" fmla="*/ 0 w 6"/>
                      <a:gd name="T2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5" name="Freeform 30"/>
                  <p:cNvSpPr/>
                  <p:nvPr/>
                </p:nvSpPr>
                <p:spPr bwMode="auto">
                  <a:xfrm>
                    <a:off x="4774" y="1062"/>
                    <a:ext cx="7" cy="3"/>
                  </a:xfrm>
                  <a:custGeom>
                    <a:avLst/>
                    <a:gdLst>
                      <a:gd name="T0" fmla="*/ 1 w 7"/>
                      <a:gd name="T1" fmla="*/ 1 h 3"/>
                      <a:gd name="T2" fmla="*/ 1 w 7"/>
                      <a:gd name="T3" fmla="*/ 1 h 3"/>
                      <a:gd name="T4" fmla="*/ 0 w 7"/>
                      <a:gd name="T5" fmla="*/ 2 h 3"/>
                      <a:gd name="T6" fmla="*/ 1 w 7"/>
                      <a:gd name="T7" fmla="*/ 3 h 3"/>
                      <a:gd name="T8" fmla="*/ 3 w 7"/>
                      <a:gd name="T9" fmla="*/ 3 h 3"/>
                      <a:gd name="T10" fmla="*/ 3 w 7"/>
                      <a:gd name="T11" fmla="*/ 3 h 3"/>
                      <a:gd name="T12" fmla="*/ 6 w 7"/>
                      <a:gd name="T13" fmla="*/ 2 h 3"/>
                      <a:gd name="T14" fmla="*/ 7 w 7"/>
                      <a:gd name="T15" fmla="*/ 1 h 3"/>
                      <a:gd name="T16" fmla="*/ 6 w 7"/>
                      <a:gd name="T17" fmla="*/ 0 h 3"/>
                      <a:gd name="T18" fmla="*/ 6 w 7"/>
                      <a:gd name="T19" fmla="*/ 0 h 3"/>
                      <a:gd name="T20" fmla="*/ 5 w 7"/>
                      <a:gd name="T21" fmla="*/ 0 h 3"/>
                      <a:gd name="T22" fmla="*/ 3 w 7"/>
                      <a:gd name="T23" fmla="*/ 0 h 3"/>
                      <a:gd name="T24" fmla="*/ 1 w 7"/>
                      <a:gd name="T25" fmla="*/ 1 h 3"/>
                      <a:gd name="T26" fmla="*/ 1 w 7"/>
                      <a:gd name="T2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" h="3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6" name="Freeform 31"/>
                  <p:cNvSpPr/>
                  <p:nvPr/>
                </p:nvSpPr>
                <p:spPr bwMode="auto">
                  <a:xfrm>
                    <a:off x="4807" y="1059"/>
                    <a:ext cx="5" cy="2"/>
                  </a:xfrm>
                  <a:custGeom>
                    <a:avLst/>
                    <a:gdLst>
                      <a:gd name="T0" fmla="*/ 0 w 5"/>
                      <a:gd name="T1" fmla="*/ 0 h 2"/>
                      <a:gd name="T2" fmla="*/ 0 w 5"/>
                      <a:gd name="T3" fmla="*/ 0 h 2"/>
                      <a:gd name="T4" fmla="*/ 0 w 5"/>
                      <a:gd name="T5" fmla="*/ 2 h 2"/>
                      <a:gd name="T6" fmla="*/ 2 w 5"/>
                      <a:gd name="T7" fmla="*/ 2 h 2"/>
                      <a:gd name="T8" fmla="*/ 2 w 5"/>
                      <a:gd name="T9" fmla="*/ 2 h 2"/>
                      <a:gd name="T10" fmla="*/ 4 w 5"/>
                      <a:gd name="T11" fmla="*/ 1 h 2"/>
                      <a:gd name="T12" fmla="*/ 5 w 5"/>
                      <a:gd name="T13" fmla="*/ 1 h 2"/>
                      <a:gd name="T14" fmla="*/ 4 w 5"/>
                      <a:gd name="T15" fmla="*/ 0 h 2"/>
                      <a:gd name="T16" fmla="*/ 4 w 5"/>
                      <a:gd name="T17" fmla="*/ 0 h 2"/>
                      <a:gd name="T18" fmla="*/ 2 w 5"/>
                      <a:gd name="T19" fmla="*/ 0 h 2"/>
                      <a:gd name="T20" fmla="*/ 0 w 5"/>
                      <a:gd name="T21" fmla="*/ 0 h 2"/>
                      <a:gd name="T22" fmla="*/ 0 w 5"/>
                      <a:gd name="T2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7" name="Freeform 32"/>
                  <p:cNvSpPr/>
                  <p:nvPr/>
                </p:nvSpPr>
                <p:spPr bwMode="auto">
                  <a:xfrm>
                    <a:off x="4799" y="1088"/>
                    <a:ext cx="10" cy="3"/>
                  </a:xfrm>
                  <a:custGeom>
                    <a:avLst/>
                    <a:gdLst>
                      <a:gd name="T0" fmla="*/ 1 w 10"/>
                      <a:gd name="T1" fmla="*/ 1 h 3"/>
                      <a:gd name="T2" fmla="*/ 1 w 10"/>
                      <a:gd name="T3" fmla="*/ 1 h 3"/>
                      <a:gd name="T4" fmla="*/ 0 w 10"/>
                      <a:gd name="T5" fmla="*/ 2 h 3"/>
                      <a:gd name="T6" fmla="*/ 0 w 10"/>
                      <a:gd name="T7" fmla="*/ 2 h 3"/>
                      <a:gd name="T8" fmla="*/ 3 w 10"/>
                      <a:gd name="T9" fmla="*/ 3 h 3"/>
                      <a:gd name="T10" fmla="*/ 3 w 10"/>
                      <a:gd name="T11" fmla="*/ 3 h 3"/>
                      <a:gd name="T12" fmla="*/ 9 w 10"/>
                      <a:gd name="T13" fmla="*/ 2 h 3"/>
                      <a:gd name="T14" fmla="*/ 10 w 10"/>
                      <a:gd name="T15" fmla="*/ 1 h 3"/>
                      <a:gd name="T16" fmla="*/ 9 w 10"/>
                      <a:gd name="T17" fmla="*/ 0 h 3"/>
                      <a:gd name="T18" fmla="*/ 9 w 10"/>
                      <a:gd name="T19" fmla="*/ 0 h 3"/>
                      <a:gd name="T20" fmla="*/ 6 w 10"/>
                      <a:gd name="T21" fmla="*/ 0 h 3"/>
                      <a:gd name="T22" fmla="*/ 3 w 10"/>
                      <a:gd name="T23" fmla="*/ 0 h 3"/>
                      <a:gd name="T24" fmla="*/ 1 w 10"/>
                      <a:gd name="T25" fmla="*/ 1 h 3"/>
                      <a:gd name="T26" fmla="*/ 1 w 10"/>
                      <a:gd name="T2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" h="3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8" name="Freeform 33"/>
                  <p:cNvSpPr/>
                  <p:nvPr/>
                </p:nvSpPr>
                <p:spPr bwMode="auto">
                  <a:xfrm>
                    <a:off x="4993" y="830"/>
                    <a:ext cx="6" cy="8"/>
                  </a:xfrm>
                  <a:custGeom>
                    <a:avLst/>
                    <a:gdLst>
                      <a:gd name="T0" fmla="*/ 1 w 6"/>
                      <a:gd name="T1" fmla="*/ 0 h 8"/>
                      <a:gd name="T2" fmla="*/ 1 w 6"/>
                      <a:gd name="T3" fmla="*/ 0 h 8"/>
                      <a:gd name="T4" fmla="*/ 0 w 6"/>
                      <a:gd name="T5" fmla="*/ 3 h 8"/>
                      <a:gd name="T6" fmla="*/ 0 w 6"/>
                      <a:gd name="T7" fmla="*/ 5 h 8"/>
                      <a:gd name="T8" fmla="*/ 1 w 6"/>
                      <a:gd name="T9" fmla="*/ 6 h 8"/>
                      <a:gd name="T10" fmla="*/ 2 w 6"/>
                      <a:gd name="T11" fmla="*/ 8 h 8"/>
                      <a:gd name="T12" fmla="*/ 2 w 6"/>
                      <a:gd name="T13" fmla="*/ 8 h 8"/>
                      <a:gd name="T14" fmla="*/ 6 w 6"/>
                      <a:gd name="T15" fmla="*/ 6 h 8"/>
                      <a:gd name="T16" fmla="*/ 6 w 6"/>
                      <a:gd name="T17" fmla="*/ 5 h 8"/>
                      <a:gd name="T18" fmla="*/ 5 w 6"/>
                      <a:gd name="T19" fmla="*/ 3 h 8"/>
                      <a:gd name="T20" fmla="*/ 5 w 6"/>
                      <a:gd name="T21" fmla="*/ 3 h 8"/>
                      <a:gd name="T22" fmla="*/ 4 w 6"/>
                      <a:gd name="T23" fmla="*/ 1 h 8"/>
                      <a:gd name="T24" fmla="*/ 2 w 6"/>
                      <a:gd name="T25" fmla="*/ 0 h 8"/>
                      <a:gd name="T26" fmla="*/ 1 w 6"/>
                      <a:gd name="T27" fmla="*/ 0 h 8"/>
                      <a:gd name="T28" fmla="*/ 1 w 6"/>
                      <a:gd name="T2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" h="8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6" y="6"/>
                        </a:lnTo>
                        <a:lnTo>
                          <a:pt x="6" y="5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9" name="Freeform 34"/>
                  <p:cNvSpPr/>
                  <p:nvPr/>
                </p:nvSpPr>
                <p:spPr bwMode="auto">
                  <a:xfrm>
                    <a:off x="5004" y="834"/>
                    <a:ext cx="6" cy="7"/>
                  </a:xfrm>
                  <a:custGeom>
                    <a:avLst/>
                    <a:gdLst>
                      <a:gd name="T0" fmla="*/ 1 w 6"/>
                      <a:gd name="T1" fmla="*/ 1 h 7"/>
                      <a:gd name="T2" fmla="*/ 1 w 6"/>
                      <a:gd name="T3" fmla="*/ 1 h 7"/>
                      <a:gd name="T4" fmla="*/ 0 w 6"/>
                      <a:gd name="T5" fmla="*/ 4 h 7"/>
                      <a:gd name="T6" fmla="*/ 0 w 6"/>
                      <a:gd name="T7" fmla="*/ 6 h 7"/>
                      <a:gd name="T8" fmla="*/ 0 w 6"/>
                      <a:gd name="T9" fmla="*/ 6 h 7"/>
                      <a:gd name="T10" fmla="*/ 1 w 6"/>
                      <a:gd name="T11" fmla="*/ 7 h 7"/>
                      <a:gd name="T12" fmla="*/ 1 w 6"/>
                      <a:gd name="T13" fmla="*/ 7 h 7"/>
                      <a:gd name="T14" fmla="*/ 6 w 6"/>
                      <a:gd name="T15" fmla="*/ 6 h 7"/>
                      <a:gd name="T16" fmla="*/ 6 w 6"/>
                      <a:gd name="T17" fmla="*/ 4 h 7"/>
                      <a:gd name="T18" fmla="*/ 6 w 6"/>
                      <a:gd name="T19" fmla="*/ 2 h 7"/>
                      <a:gd name="T20" fmla="*/ 6 w 6"/>
                      <a:gd name="T21" fmla="*/ 2 h 7"/>
                      <a:gd name="T22" fmla="*/ 5 w 6"/>
                      <a:gd name="T23" fmla="*/ 1 h 7"/>
                      <a:gd name="T24" fmla="*/ 4 w 6"/>
                      <a:gd name="T25" fmla="*/ 0 h 7"/>
                      <a:gd name="T26" fmla="*/ 1 w 6"/>
                      <a:gd name="T27" fmla="*/ 1 h 7"/>
                      <a:gd name="T28" fmla="*/ 1 w 6"/>
                      <a:gd name="T29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" h="7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" y="7"/>
                        </a:lnTo>
                        <a:lnTo>
                          <a:pt x="6" y="6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0" name="Freeform 35"/>
                  <p:cNvSpPr/>
                  <p:nvPr/>
                </p:nvSpPr>
                <p:spPr bwMode="auto">
                  <a:xfrm>
                    <a:off x="5023" y="501"/>
                    <a:ext cx="4" cy="4"/>
                  </a:xfrm>
                  <a:custGeom>
                    <a:avLst/>
                    <a:gdLst>
                      <a:gd name="T0" fmla="*/ 1 w 4"/>
                      <a:gd name="T1" fmla="*/ 0 h 4"/>
                      <a:gd name="T2" fmla="*/ 1 w 4"/>
                      <a:gd name="T3" fmla="*/ 0 h 4"/>
                      <a:gd name="T4" fmla="*/ 0 w 4"/>
                      <a:gd name="T5" fmla="*/ 3 h 4"/>
                      <a:gd name="T6" fmla="*/ 0 w 4"/>
                      <a:gd name="T7" fmla="*/ 4 h 4"/>
                      <a:gd name="T8" fmla="*/ 1 w 4"/>
                      <a:gd name="T9" fmla="*/ 4 h 4"/>
                      <a:gd name="T10" fmla="*/ 1 w 4"/>
                      <a:gd name="T11" fmla="*/ 4 h 4"/>
                      <a:gd name="T12" fmla="*/ 3 w 4"/>
                      <a:gd name="T13" fmla="*/ 4 h 4"/>
                      <a:gd name="T14" fmla="*/ 4 w 4"/>
                      <a:gd name="T15" fmla="*/ 2 h 4"/>
                      <a:gd name="T16" fmla="*/ 4 w 4"/>
                      <a:gd name="T17" fmla="*/ 2 h 4"/>
                      <a:gd name="T18" fmla="*/ 3 w 4"/>
                      <a:gd name="T19" fmla="*/ 1 h 4"/>
                      <a:gd name="T20" fmla="*/ 2 w 4"/>
                      <a:gd name="T21" fmla="*/ 0 h 4"/>
                      <a:gd name="T22" fmla="*/ 1 w 4"/>
                      <a:gd name="T23" fmla="*/ 0 h 4"/>
                      <a:gd name="T24" fmla="*/ 1 w 4"/>
                      <a:gd name="T2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" h="4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1" name="Freeform 36"/>
                  <p:cNvSpPr/>
                  <p:nvPr/>
                </p:nvSpPr>
                <p:spPr bwMode="auto">
                  <a:xfrm>
                    <a:off x="5046" y="456"/>
                    <a:ext cx="28" cy="24"/>
                  </a:xfrm>
                  <a:custGeom>
                    <a:avLst/>
                    <a:gdLst>
                      <a:gd name="T0" fmla="*/ 8 w 28"/>
                      <a:gd name="T1" fmla="*/ 1 h 24"/>
                      <a:gd name="T2" fmla="*/ 8 w 28"/>
                      <a:gd name="T3" fmla="*/ 1 h 24"/>
                      <a:gd name="T4" fmla="*/ 7 w 28"/>
                      <a:gd name="T5" fmla="*/ 7 h 24"/>
                      <a:gd name="T6" fmla="*/ 6 w 28"/>
                      <a:gd name="T7" fmla="*/ 11 h 24"/>
                      <a:gd name="T8" fmla="*/ 4 w 28"/>
                      <a:gd name="T9" fmla="*/ 13 h 24"/>
                      <a:gd name="T10" fmla="*/ 4 w 28"/>
                      <a:gd name="T11" fmla="*/ 13 h 24"/>
                      <a:gd name="T12" fmla="*/ 1 w 28"/>
                      <a:gd name="T13" fmla="*/ 15 h 24"/>
                      <a:gd name="T14" fmla="*/ 0 w 28"/>
                      <a:gd name="T15" fmla="*/ 18 h 24"/>
                      <a:gd name="T16" fmla="*/ 1 w 28"/>
                      <a:gd name="T17" fmla="*/ 20 h 24"/>
                      <a:gd name="T18" fmla="*/ 2 w 28"/>
                      <a:gd name="T19" fmla="*/ 24 h 24"/>
                      <a:gd name="T20" fmla="*/ 2 w 28"/>
                      <a:gd name="T21" fmla="*/ 24 h 24"/>
                      <a:gd name="T22" fmla="*/ 4 w 28"/>
                      <a:gd name="T23" fmla="*/ 24 h 24"/>
                      <a:gd name="T24" fmla="*/ 4 w 28"/>
                      <a:gd name="T25" fmla="*/ 24 h 24"/>
                      <a:gd name="T26" fmla="*/ 6 w 28"/>
                      <a:gd name="T27" fmla="*/ 22 h 24"/>
                      <a:gd name="T28" fmla="*/ 10 w 28"/>
                      <a:gd name="T29" fmla="*/ 15 h 24"/>
                      <a:gd name="T30" fmla="*/ 10 w 28"/>
                      <a:gd name="T31" fmla="*/ 15 h 24"/>
                      <a:gd name="T32" fmla="*/ 13 w 28"/>
                      <a:gd name="T33" fmla="*/ 13 h 24"/>
                      <a:gd name="T34" fmla="*/ 15 w 28"/>
                      <a:gd name="T35" fmla="*/ 13 h 24"/>
                      <a:gd name="T36" fmla="*/ 19 w 28"/>
                      <a:gd name="T37" fmla="*/ 13 h 24"/>
                      <a:gd name="T38" fmla="*/ 23 w 28"/>
                      <a:gd name="T39" fmla="*/ 11 h 24"/>
                      <a:gd name="T40" fmla="*/ 23 w 28"/>
                      <a:gd name="T41" fmla="*/ 11 h 24"/>
                      <a:gd name="T42" fmla="*/ 26 w 28"/>
                      <a:gd name="T43" fmla="*/ 7 h 24"/>
                      <a:gd name="T44" fmla="*/ 28 w 28"/>
                      <a:gd name="T45" fmla="*/ 4 h 24"/>
                      <a:gd name="T46" fmla="*/ 28 w 28"/>
                      <a:gd name="T47" fmla="*/ 2 h 24"/>
                      <a:gd name="T48" fmla="*/ 26 w 28"/>
                      <a:gd name="T49" fmla="*/ 1 h 24"/>
                      <a:gd name="T50" fmla="*/ 26 w 28"/>
                      <a:gd name="T51" fmla="*/ 1 h 24"/>
                      <a:gd name="T52" fmla="*/ 21 w 28"/>
                      <a:gd name="T53" fmla="*/ 0 h 24"/>
                      <a:gd name="T54" fmla="*/ 14 w 28"/>
                      <a:gd name="T55" fmla="*/ 1 h 24"/>
                      <a:gd name="T56" fmla="*/ 8 w 28"/>
                      <a:gd name="T57" fmla="*/ 1 h 24"/>
                      <a:gd name="T58" fmla="*/ 8 w 28"/>
                      <a:gd name="T59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8" h="24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7" y="7"/>
                        </a:lnTo>
                        <a:lnTo>
                          <a:pt x="6" y="11"/>
                        </a:lnTo>
                        <a:lnTo>
                          <a:pt x="4" y="13"/>
                        </a:lnTo>
                        <a:lnTo>
                          <a:pt x="4" y="13"/>
                        </a:lnTo>
                        <a:lnTo>
                          <a:pt x="1" y="15"/>
                        </a:lnTo>
                        <a:lnTo>
                          <a:pt x="0" y="18"/>
                        </a:lnTo>
                        <a:lnTo>
                          <a:pt x="1" y="20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4" y="24"/>
                        </a:lnTo>
                        <a:lnTo>
                          <a:pt x="4" y="24"/>
                        </a:lnTo>
                        <a:lnTo>
                          <a:pt x="6" y="22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13" y="13"/>
                        </a:lnTo>
                        <a:lnTo>
                          <a:pt x="15" y="13"/>
                        </a:lnTo>
                        <a:lnTo>
                          <a:pt x="19" y="13"/>
                        </a:lnTo>
                        <a:lnTo>
                          <a:pt x="23" y="11"/>
                        </a:lnTo>
                        <a:lnTo>
                          <a:pt x="23" y="11"/>
                        </a:lnTo>
                        <a:lnTo>
                          <a:pt x="26" y="7"/>
                        </a:lnTo>
                        <a:lnTo>
                          <a:pt x="28" y="4"/>
                        </a:lnTo>
                        <a:lnTo>
                          <a:pt x="28" y="2"/>
                        </a:lnTo>
                        <a:lnTo>
                          <a:pt x="26" y="1"/>
                        </a:lnTo>
                        <a:lnTo>
                          <a:pt x="26" y="1"/>
                        </a:lnTo>
                        <a:lnTo>
                          <a:pt x="21" y="0"/>
                        </a:lnTo>
                        <a:lnTo>
                          <a:pt x="14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2" name="Freeform 37"/>
                  <p:cNvSpPr/>
                  <p:nvPr/>
                </p:nvSpPr>
                <p:spPr bwMode="auto">
                  <a:xfrm>
                    <a:off x="5081" y="433"/>
                    <a:ext cx="38" cy="27"/>
                  </a:xfrm>
                  <a:custGeom>
                    <a:avLst/>
                    <a:gdLst>
                      <a:gd name="T0" fmla="*/ 10 w 38"/>
                      <a:gd name="T1" fmla="*/ 16 h 27"/>
                      <a:gd name="T2" fmla="*/ 10 w 38"/>
                      <a:gd name="T3" fmla="*/ 16 h 27"/>
                      <a:gd name="T4" fmla="*/ 6 w 38"/>
                      <a:gd name="T5" fmla="*/ 19 h 27"/>
                      <a:gd name="T6" fmla="*/ 2 w 38"/>
                      <a:gd name="T7" fmla="*/ 22 h 27"/>
                      <a:gd name="T8" fmla="*/ 0 w 38"/>
                      <a:gd name="T9" fmla="*/ 24 h 27"/>
                      <a:gd name="T10" fmla="*/ 1 w 38"/>
                      <a:gd name="T11" fmla="*/ 25 h 27"/>
                      <a:gd name="T12" fmla="*/ 2 w 38"/>
                      <a:gd name="T13" fmla="*/ 26 h 27"/>
                      <a:gd name="T14" fmla="*/ 2 w 38"/>
                      <a:gd name="T15" fmla="*/ 26 h 27"/>
                      <a:gd name="T16" fmla="*/ 5 w 38"/>
                      <a:gd name="T17" fmla="*/ 27 h 27"/>
                      <a:gd name="T18" fmla="*/ 8 w 38"/>
                      <a:gd name="T19" fmla="*/ 26 h 27"/>
                      <a:gd name="T20" fmla="*/ 13 w 38"/>
                      <a:gd name="T21" fmla="*/ 24 h 27"/>
                      <a:gd name="T22" fmla="*/ 17 w 38"/>
                      <a:gd name="T23" fmla="*/ 21 h 27"/>
                      <a:gd name="T24" fmla="*/ 17 w 38"/>
                      <a:gd name="T25" fmla="*/ 21 h 27"/>
                      <a:gd name="T26" fmla="*/ 22 w 38"/>
                      <a:gd name="T27" fmla="*/ 17 h 27"/>
                      <a:gd name="T28" fmla="*/ 27 w 38"/>
                      <a:gd name="T29" fmla="*/ 15 h 27"/>
                      <a:gd name="T30" fmla="*/ 32 w 38"/>
                      <a:gd name="T31" fmla="*/ 13 h 27"/>
                      <a:gd name="T32" fmla="*/ 35 w 38"/>
                      <a:gd name="T33" fmla="*/ 10 h 27"/>
                      <a:gd name="T34" fmla="*/ 35 w 38"/>
                      <a:gd name="T35" fmla="*/ 10 h 27"/>
                      <a:gd name="T36" fmla="*/ 37 w 38"/>
                      <a:gd name="T37" fmla="*/ 6 h 27"/>
                      <a:gd name="T38" fmla="*/ 38 w 38"/>
                      <a:gd name="T39" fmla="*/ 2 h 27"/>
                      <a:gd name="T40" fmla="*/ 38 w 38"/>
                      <a:gd name="T41" fmla="*/ 1 h 27"/>
                      <a:gd name="T42" fmla="*/ 37 w 38"/>
                      <a:gd name="T43" fmla="*/ 0 h 27"/>
                      <a:gd name="T44" fmla="*/ 36 w 38"/>
                      <a:gd name="T45" fmla="*/ 0 h 27"/>
                      <a:gd name="T46" fmla="*/ 34 w 38"/>
                      <a:gd name="T47" fmla="*/ 1 h 27"/>
                      <a:gd name="T48" fmla="*/ 34 w 38"/>
                      <a:gd name="T49" fmla="*/ 1 h 27"/>
                      <a:gd name="T50" fmla="*/ 31 w 38"/>
                      <a:gd name="T51" fmla="*/ 5 h 27"/>
                      <a:gd name="T52" fmla="*/ 28 w 38"/>
                      <a:gd name="T53" fmla="*/ 8 h 27"/>
                      <a:gd name="T54" fmla="*/ 25 w 38"/>
                      <a:gd name="T55" fmla="*/ 11 h 27"/>
                      <a:gd name="T56" fmla="*/ 22 w 38"/>
                      <a:gd name="T57" fmla="*/ 11 h 27"/>
                      <a:gd name="T58" fmla="*/ 22 w 38"/>
                      <a:gd name="T59" fmla="*/ 11 h 27"/>
                      <a:gd name="T60" fmla="*/ 18 w 38"/>
                      <a:gd name="T61" fmla="*/ 12 h 27"/>
                      <a:gd name="T62" fmla="*/ 15 w 38"/>
                      <a:gd name="T63" fmla="*/ 14 h 27"/>
                      <a:gd name="T64" fmla="*/ 10 w 38"/>
                      <a:gd name="T65" fmla="*/ 16 h 27"/>
                      <a:gd name="T66" fmla="*/ 10 w 38"/>
                      <a:gd name="T67" fmla="*/ 1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8" h="27">
                        <a:moveTo>
                          <a:pt x="10" y="16"/>
                        </a:moveTo>
                        <a:lnTo>
                          <a:pt x="10" y="16"/>
                        </a:lnTo>
                        <a:lnTo>
                          <a:pt x="6" y="19"/>
                        </a:lnTo>
                        <a:lnTo>
                          <a:pt x="2" y="22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2" y="26"/>
                        </a:lnTo>
                        <a:lnTo>
                          <a:pt x="2" y="26"/>
                        </a:lnTo>
                        <a:lnTo>
                          <a:pt x="5" y="27"/>
                        </a:lnTo>
                        <a:lnTo>
                          <a:pt x="8" y="26"/>
                        </a:lnTo>
                        <a:lnTo>
                          <a:pt x="13" y="24"/>
                        </a:lnTo>
                        <a:lnTo>
                          <a:pt x="17" y="21"/>
                        </a:lnTo>
                        <a:lnTo>
                          <a:pt x="17" y="21"/>
                        </a:lnTo>
                        <a:lnTo>
                          <a:pt x="22" y="17"/>
                        </a:lnTo>
                        <a:lnTo>
                          <a:pt x="27" y="15"/>
                        </a:lnTo>
                        <a:lnTo>
                          <a:pt x="32" y="13"/>
                        </a:lnTo>
                        <a:lnTo>
                          <a:pt x="35" y="10"/>
                        </a:lnTo>
                        <a:lnTo>
                          <a:pt x="35" y="10"/>
                        </a:lnTo>
                        <a:lnTo>
                          <a:pt x="37" y="6"/>
                        </a:lnTo>
                        <a:lnTo>
                          <a:pt x="38" y="2"/>
                        </a:lnTo>
                        <a:lnTo>
                          <a:pt x="38" y="1"/>
                        </a:lnTo>
                        <a:lnTo>
                          <a:pt x="37" y="0"/>
                        </a:lnTo>
                        <a:lnTo>
                          <a:pt x="36" y="0"/>
                        </a:lnTo>
                        <a:lnTo>
                          <a:pt x="34" y="1"/>
                        </a:lnTo>
                        <a:lnTo>
                          <a:pt x="34" y="1"/>
                        </a:lnTo>
                        <a:lnTo>
                          <a:pt x="31" y="5"/>
                        </a:lnTo>
                        <a:lnTo>
                          <a:pt x="28" y="8"/>
                        </a:lnTo>
                        <a:lnTo>
                          <a:pt x="25" y="11"/>
                        </a:lnTo>
                        <a:lnTo>
                          <a:pt x="22" y="11"/>
                        </a:lnTo>
                        <a:lnTo>
                          <a:pt x="22" y="11"/>
                        </a:lnTo>
                        <a:lnTo>
                          <a:pt x="18" y="12"/>
                        </a:lnTo>
                        <a:lnTo>
                          <a:pt x="15" y="14"/>
                        </a:lnTo>
                        <a:lnTo>
                          <a:pt x="10" y="16"/>
                        </a:lnTo>
                        <a:lnTo>
                          <a:pt x="10" y="1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3" name="Freeform 38"/>
                  <p:cNvSpPr/>
                  <p:nvPr/>
                </p:nvSpPr>
                <p:spPr bwMode="auto">
                  <a:xfrm>
                    <a:off x="5105" y="455"/>
                    <a:ext cx="6" cy="4"/>
                  </a:xfrm>
                  <a:custGeom>
                    <a:avLst/>
                    <a:gdLst>
                      <a:gd name="T0" fmla="*/ 1 w 6"/>
                      <a:gd name="T1" fmla="*/ 2 h 4"/>
                      <a:gd name="T2" fmla="*/ 1 w 6"/>
                      <a:gd name="T3" fmla="*/ 2 h 4"/>
                      <a:gd name="T4" fmla="*/ 0 w 6"/>
                      <a:gd name="T5" fmla="*/ 3 h 4"/>
                      <a:gd name="T6" fmla="*/ 1 w 6"/>
                      <a:gd name="T7" fmla="*/ 4 h 4"/>
                      <a:gd name="T8" fmla="*/ 4 w 6"/>
                      <a:gd name="T9" fmla="*/ 4 h 4"/>
                      <a:gd name="T10" fmla="*/ 4 w 6"/>
                      <a:gd name="T11" fmla="*/ 4 h 4"/>
                      <a:gd name="T12" fmla="*/ 6 w 6"/>
                      <a:gd name="T13" fmla="*/ 3 h 4"/>
                      <a:gd name="T14" fmla="*/ 6 w 6"/>
                      <a:gd name="T15" fmla="*/ 2 h 4"/>
                      <a:gd name="T16" fmla="*/ 6 w 6"/>
                      <a:gd name="T17" fmla="*/ 1 h 4"/>
                      <a:gd name="T18" fmla="*/ 6 w 6"/>
                      <a:gd name="T19" fmla="*/ 0 h 4"/>
                      <a:gd name="T20" fmla="*/ 6 w 6"/>
                      <a:gd name="T21" fmla="*/ 0 h 4"/>
                      <a:gd name="T22" fmla="*/ 3 w 6"/>
                      <a:gd name="T23" fmla="*/ 1 h 4"/>
                      <a:gd name="T24" fmla="*/ 1 w 6"/>
                      <a:gd name="T25" fmla="*/ 2 h 4"/>
                      <a:gd name="T26" fmla="*/ 1 w 6"/>
                      <a:gd name="T2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" h="4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4" name="Freeform 39"/>
                  <p:cNvSpPr/>
                  <p:nvPr/>
                </p:nvSpPr>
                <p:spPr bwMode="auto">
                  <a:xfrm>
                    <a:off x="5124" y="438"/>
                    <a:ext cx="9" cy="7"/>
                  </a:xfrm>
                  <a:custGeom>
                    <a:avLst/>
                    <a:gdLst>
                      <a:gd name="T0" fmla="*/ 4 w 9"/>
                      <a:gd name="T1" fmla="*/ 2 h 7"/>
                      <a:gd name="T2" fmla="*/ 4 w 9"/>
                      <a:gd name="T3" fmla="*/ 2 h 7"/>
                      <a:gd name="T4" fmla="*/ 1 w 9"/>
                      <a:gd name="T5" fmla="*/ 4 h 7"/>
                      <a:gd name="T6" fmla="*/ 0 w 9"/>
                      <a:gd name="T7" fmla="*/ 5 h 7"/>
                      <a:gd name="T8" fmla="*/ 1 w 9"/>
                      <a:gd name="T9" fmla="*/ 6 h 7"/>
                      <a:gd name="T10" fmla="*/ 1 w 9"/>
                      <a:gd name="T11" fmla="*/ 6 h 7"/>
                      <a:gd name="T12" fmla="*/ 2 w 9"/>
                      <a:gd name="T13" fmla="*/ 7 h 7"/>
                      <a:gd name="T14" fmla="*/ 3 w 9"/>
                      <a:gd name="T15" fmla="*/ 7 h 7"/>
                      <a:gd name="T16" fmla="*/ 5 w 9"/>
                      <a:gd name="T17" fmla="*/ 5 h 7"/>
                      <a:gd name="T18" fmla="*/ 5 w 9"/>
                      <a:gd name="T19" fmla="*/ 5 h 7"/>
                      <a:gd name="T20" fmla="*/ 8 w 9"/>
                      <a:gd name="T21" fmla="*/ 3 h 7"/>
                      <a:gd name="T22" fmla="*/ 9 w 9"/>
                      <a:gd name="T23" fmla="*/ 2 h 7"/>
                      <a:gd name="T24" fmla="*/ 8 w 9"/>
                      <a:gd name="T25" fmla="*/ 0 h 7"/>
                      <a:gd name="T26" fmla="*/ 8 w 9"/>
                      <a:gd name="T27" fmla="*/ 0 h 7"/>
                      <a:gd name="T28" fmla="*/ 7 w 9"/>
                      <a:gd name="T29" fmla="*/ 0 h 7"/>
                      <a:gd name="T30" fmla="*/ 5 w 9"/>
                      <a:gd name="T31" fmla="*/ 1 h 7"/>
                      <a:gd name="T32" fmla="*/ 4 w 9"/>
                      <a:gd name="T33" fmla="*/ 2 h 7"/>
                      <a:gd name="T34" fmla="*/ 4 w 9"/>
                      <a:gd name="T35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" h="7">
                        <a:moveTo>
                          <a:pt x="4" y="2"/>
                        </a:moveTo>
                        <a:lnTo>
                          <a:pt x="4" y="2"/>
                        </a:lnTo>
                        <a:lnTo>
                          <a:pt x="1" y="4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2" y="7"/>
                        </a:lnTo>
                        <a:lnTo>
                          <a:pt x="3" y="7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8" y="3"/>
                        </a:lnTo>
                        <a:lnTo>
                          <a:pt x="9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5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5" name="Freeform 40"/>
                  <p:cNvSpPr/>
                  <p:nvPr/>
                </p:nvSpPr>
                <p:spPr bwMode="auto">
                  <a:xfrm>
                    <a:off x="5124" y="375"/>
                    <a:ext cx="59" cy="68"/>
                  </a:xfrm>
                  <a:custGeom>
                    <a:avLst/>
                    <a:gdLst>
                      <a:gd name="T0" fmla="*/ 2 w 59"/>
                      <a:gd name="T1" fmla="*/ 46 h 68"/>
                      <a:gd name="T2" fmla="*/ 0 w 59"/>
                      <a:gd name="T3" fmla="*/ 42 h 68"/>
                      <a:gd name="T4" fmla="*/ 4 w 59"/>
                      <a:gd name="T5" fmla="*/ 41 h 68"/>
                      <a:gd name="T6" fmla="*/ 6 w 59"/>
                      <a:gd name="T7" fmla="*/ 36 h 68"/>
                      <a:gd name="T8" fmla="*/ 8 w 59"/>
                      <a:gd name="T9" fmla="*/ 32 h 68"/>
                      <a:gd name="T10" fmla="*/ 16 w 59"/>
                      <a:gd name="T11" fmla="*/ 30 h 68"/>
                      <a:gd name="T12" fmla="*/ 16 w 59"/>
                      <a:gd name="T13" fmla="*/ 26 h 68"/>
                      <a:gd name="T14" fmla="*/ 12 w 59"/>
                      <a:gd name="T15" fmla="*/ 19 h 68"/>
                      <a:gd name="T16" fmla="*/ 15 w 59"/>
                      <a:gd name="T17" fmla="*/ 9 h 68"/>
                      <a:gd name="T18" fmla="*/ 20 w 59"/>
                      <a:gd name="T19" fmla="*/ 1 h 68"/>
                      <a:gd name="T20" fmla="*/ 22 w 59"/>
                      <a:gd name="T21" fmla="*/ 9 h 68"/>
                      <a:gd name="T22" fmla="*/ 23 w 59"/>
                      <a:gd name="T23" fmla="*/ 19 h 68"/>
                      <a:gd name="T24" fmla="*/ 27 w 59"/>
                      <a:gd name="T25" fmla="*/ 21 h 68"/>
                      <a:gd name="T26" fmla="*/ 27 w 59"/>
                      <a:gd name="T27" fmla="*/ 34 h 68"/>
                      <a:gd name="T28" fmla="*/ 26 w 59"/>
                      <a:gd name="T29" fmla="*/ 49 h 68"/>
                      <a:gd name="T30" fmla="*/ 28 w 59"/>
                      <a:gd name="T31" fmla="*/ 51 h 68"/>
                      <a:gd name="T32" fmla="*/ 32 w 59"/>
                      <a:gd name="T33" fmla="*/ 43 h 68"/>
                      <a:gd name="T34" fmla="*/ 33 w 59"/>
                      <a:gd name="T35" fmla="*/ 35 h 68"/>
                      <a:gd name="T36" fmla="*/ 36 w 59"/>
                      <a:gd name="T37" fmla="*/ 31 h 68"/>
                      <a:gd name="T38" fmla="*/ 38 w 59"/>
                      <a:gd name="T39" fmla="*/ 21 h 68"/>
                      <a:gd name="T40" fmla="*/ 43 w 59"/>
                      <a:gd name="T41" fmla="*/ 20 h 68"/>
                      <a:gd name="T42" fmla="*/ 43 w 59"/>
                      <a:gd name="T43" fmla="*/ 9 h 68"/>
                      <a:gd name="T44" fmla="*/ 45 w 59"/>
                      <a:gd name="T45" fmla="*/ 2 h 68"/>
                      <a:gd name="T46" fmla="*/ 49 w 59"/>
                      <a:gd name="T47" fmla="*/ 1 h 68"/>
                      <a:gd name="T48" fmla="*/ 49 w 59"/>
                      <a:gd name="T49" fmla="*/ 11 h 68"/>
                      <a:gd name="T50" fmla="*/ 52 w 59"/>
                      <a:gd name="T51" fmla="*/ 14 h 68"/>
                      <a:gd name="T52" fmla="*/ 55 w 59"/>
                      <a:gd name="T53" fmla="*/ 17 h 68"/>
                      <a:gd name="T54" fmla="*/ 57 w 59"/>
                      <a:gd name="T55" fmla="*/ 21 h 68"/>
                      <a:gd name="T56" fmla="*/ 58 w 59"/>
                      <a:gd name="T57" fmla="*/ 24 h 68"/>
                      <a:gd name="T58" fmla="*/ 57 w 59"/>
                      <a:gd name="T59" fmla="*/ 41 h 68"/>
                      <a:gd name="T60" fmla="*/ 49 w 59"/>
                      <a:gd name="T61" fmla="*/ 41 h 68"/>
                      <a:gd name="T62" fmla="*/ 45 w 59"/>
                      <a:gd name="T63" fmla="*/ 43 h 68"/>
                      <a:gd name="T64" fmla="*/ 42 w 59"/>
                      <a:gd name="T65" fmla="*/ 53 h 68"/>
                      <a:gd name="T66" fmla="*/ 38 w 59"/>
                      <a:gd name="T67" fmla="*/ 54 h 68"/>
                      <a:gd name="T68" fmla="*/ 32 w 59"/>
                      <a:gd name="T69" fmla="*/ 52 h 68"/>
                      <a:gd name="T70" fmla="*/ 28 w 59"/>
                      <a:gd name="T71" fmla="*/ 58 h 68"/>
                      <a:gd name="T72" fmla="*/ 21 w 59"/>
                      <a:gd name="T73" fmla="*/ 68 h 68"/>
                      <a:gd name="T74" fmla="*/ 16 w 59"/>
                      <a:gd name="T75" fmla="*/ 67 h 68"/>
                      <a:gd name="T76" fmla="*/ 15 w 59"/>
                      <a:gd name="T77" fmla="*/ 59 h 68"/>
                      <a:gd name="T78" fmla="*/ 19 w 59"/>
                      <a:gd name="T79" fmla="*/ 46 h 68"/>
                      <a:gd name="T80" fmla="*/ 16 w 59"/>
                      <a:gd name="T81" fmla="*/ 45 h 68"/>
                      <a:gd name="T82" fmla="*/ 7 w 59"/>
                      <a:gd name="T83" fmla="*/ 45 h 68"/>
                      <a:gd name="T84" fmla="*/ 5 w 59"/>
                      <a:gd name="T85" fmla="*/ 4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59" h="68">
                        <a:moveTo>
                          <a:pt x="5" y="48"/>
                        </a:moveTo>
                        <a:lnTo>
                          <a:pt x="5" y="48"/>
                        </a:lnTo>
                        <a:lnTo>
                          <a:pt x="2" y="46"/>
                        </a:lnTo>
                        <a:lnTo>
                          <a:pt x="1" y="45"/>
                        </a:lnTo>
                        <a:lnTo>
                          <a:pt x="0" y="43"/>
                        </a:lnTo>
                        <a:lnTo>
                          <a:pt x="0" y="42"/>
                        </a:lnTo>
                        <a:lnTo>
                          <a:pt x="2" y="42"/>
                        </a:lnTo>
                        <a:lnTo>
                          <a:pt x="2" y="42"/>
                        </a:lnTo>
                        <a:lnTo>
                          <a:pt x="4" y="41"/>
                        </a:lnTo>
                        <a:lnTo>
                          <a:pt x="5" y="40"/>
                        </a:lnTo>
                        <a:lnTo>
                          <a:pt x="6" y="39"/>
                        </a:lnTo>
                        <a:lnTo>
                          <a:pt x="6" y="36"/>
                        </a:lnTo>
                        <a:lnTo>
                          <a:pt x="6" y="36"/>
                        </a:lnTo>
                        <a:lnTo>
                          <a:pt x="7" y="34"/>
                        </a:lnTo>
                        <a:lnTo>
                          <a:pt x="8" y="32"/>
                        </a:lnTo>
                        <a:lnTo>
                          <a:pt x="12" y="31"/>
                        </a:lnTo>
                        <a:lnTo>
                          <a:pt x="15" y="31"/>
                        </a:lnTo>
                        <a:lnTo>
                          <a:pt x="16" y="30"/>
                        </a:lnTo>
                        <a:lnTo>
                          <a:pt x="16" y="29"/>
                        </a:lnTo>
                        <a:lnTo>
                          <a:pt x="16" y="29"/>
                        </a:lnTo>
                        <a:lnTo>
                          <a:pt x="16" y="26"/>
                        </a:lnTo>
                        <a:lnTo>
                          <a:pt x="14" y="22"/>
                        </a:lnTo>
                        <a:lnTo>
                          <a:pt x="14" y="22"/>
                        </a:lnTo>
                        <a:lnTo>
                          <a:pt x="12" y="19"/>
                        </a:lnTo>
                        <a:lnTo>
                          <a:pt x="12" y="15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lnTo>
                          <a:pt x="16" y="6"/>
                        </a:lnTo>
                        <a:lnTo>
                          <a:pt x="18" y="2"/>
                        </a:lnTo>
                        <a:lnTo>
                          <a:pt x="20" y="1"/>
                        </a:lnTo>
                        <a:lnTo>
                          <a:pt x="21" y="3"/>
                        </a:lnTo>
                        <a:lnTo>
                          <a:pt x="21" y="3"/>
                        </a:lnTo>
                        <a:lnTo>
                          <a:pt x="22" y="9"/>
                        </a:lnTo>
                        <a:lnTo>
                          <a:pt x="21" y="13"/>
                        </a:lnTo>
                        <a:lnTo>
                          <a:pt x="22" y="17"/>
                        </a:lnTo>
                        <a:lnTo>
                          <a:pt x="23" y="19"/>
                        </a:lnTo>
                        <a:lnTo>
                          <a:pt x="24" y="20"/>
                        </a:lnTo>
                        <a:lnTo>
                          <a:pt x="24" y="20"/>
                        </a:lnTo>
                        <a:lnTo>
                          <a:pt x="27" y="21"/>
                        </a:lnTo>
                        <a:lnTo>
                          <a:pt x="28" y="22"/>
                        </a:lnTo>
                        <a:lnTo>
                          <a:pt x="28" y="25"/>
                        </a:lnTo>
                        <a:lnTo>
                          <a:pt x="27" y="34"/>
                        </a:lnTo>
                        <a:lnTo>
                          <a:pt x="27" y="34"/>
                        </a:lnTo>
                        <a:lnTo>
                          <a:pt x="26" y="43"/>
                        </a:lnTo>
                        <a:lnTo>
                          <a:pt x="26" y="49"/>
                        </a:lnTo>
                        <a:lnTo>
                          <a:pt x="27" y="50"/>
                        </a:lnTo>
                        <a:lnTo>
                          <a:pt x="28" y="51"/>
                        </a:lnTo>
                        <a:lnTo>
                          <a:pt x="28" y="51"/>
                        </a:lnTo>
                        <a:lnTo>
                          <a:pt x="30" y="50"/>
                        </a:lnTo>
                        <a:lnTo>
                          <a:pt x="31" y="46"/>
                        </a:lnTo>
                        <a:lnTo>
                          <a:pt x="32" y="43"/>
                        </a:lnTo>
                        <a:lnTo>
                          <a:pt x="32" y="38"/>
                        </a:lnTo>
                        <a:lnTo>
                          <a:pt x="32" y="38"/>
                        </a:lnTo>
                        <a:lnTo>
                          <a:pt x="33" y="35"/>
                        </a:lnTo>
                        <a:lnTo>
                          <a:pt x="34" y="35"/>
                        </a:lnTo>
                        <a:lnTo>
                          <a:pt x="36" y="35"/>
                        </a:lnTo>
                        <a:lnTo>
                          <a:pt x="36" y="31"/>
                        </a:lnTo>
                        <a:lnTo>
                          <a:pt x="36" y="31"/>
                        </a:lnTo>
                        <a:lnTo>
                          <a:pt x="37" y="23"/>
                        </a:lnTo>
                        <a:lnTo>
                          <a:pt x="38" y="21"/>
                        </a:lnTo>
                        <a:lnTo>
                          <a:pt x="41" y="20"/>
                        </a:lnTo>
                        <a:lnTo>
                          <a:pt x="41" y="20"/>
                        </a:lnTo>
                        <a:lnTo>
                          <a:pt x="43" y="20"/>
                        </a:lnTo>
                        <a:lnTo>
                          <a:pt x="43" y="17"/>
                        </a:lnTo>
                        <a:lnTo>
                          <a:pt x="44" y="13"/>
                        </a:lnTo>
                        <a:lnTo>
                          <a:pt x="43" y="9"/>
                        </a:lnTo>
                        <a:lnTo>
                          <a:pt x="43" y="5"/>
                        </a:lnTo>
                        <a:lnTo>
                          <a:pt x="43" y="5"/>
                        </a:lnTo>
                        <a:lnTo>
                          <a:pt x="45" y="2"/>
                        </a:lnTo>
                        <a:lnTo>
                          <a:pt x="47" y="0"/>
                        </a:lnTo>
                        <a:lnTo>
                          <a:pt x="49" y="0"/>
                        </a:lnTo>
                        <a:lnTo>
                          <a:pt x="49" y="1"/>
                        </a:lnTo>
                        <a:lnTo>
                          <a:pt x="49" y="3"/>
                        </a:lnTo>
                        <a:lnTo>
                          <a:pt x="49" y="3"/>
                        </a:lnTo>
                        <a:lnTo>
                          <a:pt x="49" y="11"/>
                        </a:lnTo>
                        <a:lnTo>
                          <a:pt x="50" y="13"/>
                        </a:lnTo>
                        <a:lnTo>
                          <a:pt x="52" y="14"/>
                        </a:lnTo>
                        <a:lnTo>
                          <a:pt x="52" y="14"/>
                        </a:lnTo>
                        <a:lnTo>
                          <a:pt x="53" y="14"/>
                        </a:lnTo>
                        <a:lnTo>
                          <a:pt x="55" y="15"/>
                        </a:lnTo>
                        <a:lnTo>
                          <a:pt x="55" y="17"/>
                        </a:lnTo>
                        <a:lnTo>
                          <a:pt x="55" y="20"/>
                        </a:lnTo>
                        <a:lnTo>
                          <a:pt x="56" y="21"/>
                        </a:lnTo>
                        <a:lnTo>
                          <a:pt x="57" y="21"/>
                        </a:lnTo>
                        <a:lnTo>
                          <a:pt x="57" y="21"/>
                        </a:lnTo>
                        <a:lnTo>
                          <a:pt x="58" y="22"/>
                        </a:lnTo>
                        <a:lnTo>
                          <a:pt x="58" y="24"/>
                        </a:lnTo>
                        <a:lnTo>
                          <a:pt x="59" y="31"/>
                        </a:lnTo>
                        <a:lnTo>
                          <a:pt x="58" y="39"/>
                        </a:lnTo>
                        <a:lnTo>
                          <a:pt x="57" y="41"/>
                        </a:lnTo>
                        <a:lnTo>
                          <a:pt x="56" y="42"/>
                        </a:lnTo>
                        <a:lnTo>
                          <a:pt x="56" y="42"/>
                        </a:lnTo>
                        <a:lnTo>
                          <a:pt x="49" y="41"/>
                        </a:lnTo>
                        <a:lnTo>
                          <a:pt x="47" y="42"/>
                        </a:lnTo>
                        <a:lnTo>
                          <a:pt x="45" y="43"/>
                        </a:lnTo>
                        <a:lnTo>
                          <a:pt x="45" y="43"/>
                        </a:lnTo>
                        <a:lnTo>
                          <a:pt x="44" y="45"/>
                        </a:lnTo>
                        <a:lnTo>
                          <a:pt x="43" y="50"/>
                        </a:lnTo>
                        <a:lnTo>
                          <a:pt x="42" y="53"/>
                        </a:lnTo>
                        <a:lnTo>
                          <a:pt x="41" y="53"/>
                        </a:lnTo>
                        <a:lnTo>
                          <a:pt x="38" y="54"/>
                        </a:lnTo>
                        <a:lnTo>
                          <a:pt x="38" y="54"/>
                        </a:lnTo>
                        <a:lnTo>
                          <a:pt x="35" y="53"/>
                        </a:lnTo>
                        <a:lnTo>
                          <a:pt x="33" y="52"/>
                        </a:lnTo>
                        <a:lnTo>
                          <a:pt x="32" y="52"/>
                        </a:lnTo>
                        <a:lnTo>
                          <a:pt x="30" y="53"/>
                        </a:lnTo>
                        <a:lnTo>
                          <a:pt x="28" y="58"/>
                        </a:lnTo>
                        <a:lnTo>
                          <a:pt x="28" y="58"/>
                        </a:lnTo>
                        <a:lnTo>
                          <a:pt x="24" y="64"/>
                        </a:lnTo>
                        <a:lnTo>
                          <a:pt x="23" y="67"/>
                        </a:lnTo>
                        <a:lnTo>
                          <a:pt x="21" y="68"/>
                        </a:lnTo>
                        <a:lnTo>
                          <a:pt x="18" y="68"/>
                        </a:lnTo>
                        <a:lnTo>
                          <a:pt x="18" y="68"/>
                        </a:lnTo>
                        <a:lnTo>
                          <a:pt x="16" y="67"/>
                        </a:lnTo>
                        <a:lnTo>
                          <a:pt x="15" y="65"/>
                        </a:lnTo>
                        <a:lnTo>
                          <a:pt x="14" y="62"/>
                        </a:lnTo>
                        <a:lnTo>
                          <a:pt x="15" y="59"/>
                        </a:lnTo>
                        <a:lnTo>
                          <a:pt x="15" y="59"/>
                        </a:lnTo>
                        <a:lnTo>
                          <a:pt x="18" y="52"/>
                        </a:lnTo>
                        <a:lnTo>
                          <a:pt x="19" y="46"/>
                        </a:lnTo>
                        <a:lnTo>
                          <a:pt x="19" y="46"/>
                        </a:lnTo>
                        <a:lnTo>
                          <a:pt x="18" y="45"/>
                        </a:lnTo>
                        <a:lnTo>
                          <a:pt x="16" y="45"/>
                        </a:lnTo>
                        <a:lnTo>
                          <a:pt x="9" y="45"/>
                        </a:lnTo>
                        <a:lnTo>
                          <a:pt x="9" y="45"/>
                        </a:lnTo>
                        <a:lnTo>
                          <a:pt x="7" y="45"/>
                        </a:lnTo>
                        <a:lnTo>
                          <a:pt x="6" y="46"/>
                        </a:lnTo>
                        <a:lnTo>
                          <a:pt x="5" y="48"/>
                        </a:lnTo>
                        <a:lnTo>
                          <a:pt x="5" y="4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6" name="Freeform 41"/>
                  <p:cNvSpPr/>
                  <p:nvPr/>
                </p:nvSpPr>
                <p:spPr bwMode="auto">
                  <a:xfrm>
                    <a:off x="5110" y="413"/>
                    <a:ext cx="5" cy="7"/>
                  </a:xfrm>
                  <a:custGeom>
                    <a:avLst/>
                    <a:gdLst>
                      <a:gd name="T0" fmla="*/ 2 w 5"/>
                      <a:gd name="T1" fmla="*/ 0 h 7"/>
                      <a:gd name="T2" fmla="*/ 2 w 5"/>
                      <a:gd name="T3" fmla="*/ 0 h 7"/>
                      <a:gd name="T4" fmla="*/ 1 w 5"/>
                      <a:gd name="T5" fmla="*/ 2 h 7"/>
                      <a:gd name="T6" fmla="*/ 0 w 5"/>
                      <a:gd name="T7" fmla="*/ 3 h 7"/>
                      <a:gd name="T8" fmla="*/ 0 w 5"/>
                      <a:gd name="T9" fmla="*/ 5 h 7"/>
                      <a:gd name="T10" fmla="*/ 1 w 5"/>
                      <a:gd name="T11" fmla="*/ 7 h 7"/>
                      <a:gd name="T12" fmla="*/ 1 w 5"/>
                      <a:gd name="T13" fmla="*/ 7 h 7"/>
                      <a:gd name="T14" fmla="*/ 5 w 5"/>
                      <a:gd name="T15" fmla="*/ 6 h 7"/>
                      <a:gd name="T16" fmla="*/ 5 w 5"/>
                      <a:gd name="T17" fmla="*/ 5 h 7"/>
                      <a:gd name="T18" fmla="*/ 5 w 5"/>
                      <a:gd name="T19" fmla="*/ 4 h 7"/>
                      <a:gd name="T20" fmla="*/ 5 w 5"/>
                      <a:gd name="T21" fmla="*/ 4 h 7"/>
                      <a:gd name="T22" fmla="*/ 4 w 5"/>
                      <a:gd name="T23" fmla="*/ 2 h 7"/>
                      <a:gd name="T24" fmla="*/ 3 w 5"/>
                      <a:gd name="T25" fmla="*/ 1 h 7"/>
                      <a:gd name="T26" fmla="*/ 2 w 5"/>
                      <a:gd name="T27" fmla="*/ 0 h 7"/>
                      <a:gd name="T28" fmla="*/ 2 w 5"/>
                      <a:gd name="T2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" h="7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1" y="7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7" name="Freeform 42"/>
                  <p:cNvSpPr/>
                  <p:nvPr/>
                </p:nvSpPr>
                <p:spPr bwMode="auto">
                  <a:xfrm>
                    <a:off x="5085" y="371"/>
                    <a:ext cx="37" cy="40"/>
                  </a:xfrm>
                  <a:custGeom>
                    <a:avLst/>
                    <a:gdLst>
                      <a:gd name="T0" fmla="*/ 31 w 37"/>
                      <a:gd name="T1" fmla="*/ 40 h 40"/>
                      <a:gd name="T2" fmla="*/ 31 w 37"/>
                      <a:gd name="T3" fmla="*/ 40 h 40"/>
                      <a:gd name="T4" fmla="*/ 34 w 37"/>
                      <a:gd name="T5" fmla="*/ 39 h 40"/>
                      <a:gd name="T6" fmla="*/ 35 w 37"/>
                      <a:gd name="T7" fmla="*/ 38 h 40"/>
                      <a:gd name="T8" fmla="*/ 35 w 37"/>
                      <a:gd name="T9" fmla="*/ 33 h 40"/>
                      <a:gd name="T10" fmla="*/ 35 w 37"/>
                      <a:gd name="T11" fmla="*/ 33 h 40"/>
                      <a:gd name="T12" fmla="*/ 37 w 37"/>
                      <a:gd name="T13" fmla="*/ 29 h 40"/>
                      <a:gd name="T14" fmla="*/ 37 w 37"/>
                      <a:gd name="T15" fmla="*/ 26 h 40"/>
                      <a:gd name="T16" fmla="*/ 37 w 37"/>
                      <a:gd name="T17" fmla="*/ 23 h 40"/>
                      <a:gd name="T18" fmla="*/ 37 w 37"/>
                      <a:gd name="T19" fmla="*/ 21 h 40"/>
                      <a:gd name="T20" fmla="*/ 35 w 37"/>
                      <a:gd name="T21" fmla="*/ 20 h 40"/>
                      <a:gd name="T22" fmla="*/ 35 w 37"/>
                      <a:gd name="T23" fmla="*/ 20 h 40"/>
                      <a:gd name="T24" fmla="*/ 34 w 37"/>
                      <a:gd name="T25" fmla="*/ 19 h 40"/>
                      <a:gd name="T26" fmla="*/ 33 w 37"/>
                      <a:gd name="T27" fmla="*/ 17 h 40"/>
                      <a:gd name="T28" fmla="*/ 32 w 37"/>
                      <a:gd name="T29" fmla="*/ 10 h 40"/>
                      <a:gd name="T30" fmla="*/ 31 w 37"/>
                      <a:gd name="T31" fmla="*/ 3 h 40"/>
                      <a:gd name="T32" fmla="*/ 30 w 37"/>
                      <a:gd name="T33" fmla="*/ 0 h 40"/>
                      <a:gd name="T34" fmla="*/ 29 w 37"/>
                      <a:gd name="T35" fmla="*/ 0 h 40"/>
                      <a:gd name="T36" fmla="*/ 29 w 37"/>
                      <a:gd name="T37" fmla="*/ 0 h 40"/>
                      <a:gd name="T38" fmla="*/ 28 w 37"/>
                      <a:gd name="T39" fmla="*/ 0 h 40"/>
                      <a:gd name="T40" fmla="*/ 27 w 37"/>
                      <a:gd name="T41" fmla="*/ 1 h 40"/>
                      <a:gd name="T42" fmla="*/ 26 w 37"/>
                      <a:gd name="T43" fmla="*/ 4 h 40"/>
                      <a:gd name="T44" fmla="*/ 26 w 37"/>
                      <a:gd name="T45" fmla="*/ 10 h 40"/>
                      <a:gd name="T46" fmla="*/ 25 w 37"/>
                      <a:gd name="T47" fmla="*/ 14 h 40"/>
                      <a:gd name="T48" fmla="*/ 25 w 37"/>
                      <a:gd name="T49" fmla="*/ 14 h 40"/>
                      <a:gd name="T50" fmla="*/ 23 w 37"/>
                      <a:gd name="T51" fmla="*/ 17 h 40"/>
                      <a:gd name="T52" fmla="*/ 19 w 37"/>
                      <a:gd name="T53" fmla="*/ 19 h 40"/>
                      <a:gd name="T54" fmla="*/ 17 w 37"/>
                      <a:gd name="T55" fmla="*/ 21 h 40"/>
                      <a:gd name="T56" fmla="*/ 17 w 37"/>
                      <a:gd name="T57" fmla="*/ 25 h 40"/>
                      <a:gd name="T58" fmla="*/ 17 w 37"/>
                      <a:gd name="T59" fmla="*/ 25 h 40"/>
                      <a:gd name="T60" fmla="*/ 17 w 37"/>
                      <a:gd name="T61" fmla="*/ 27 h 40"/>
                      <a:gd name="T62" fmla="*/ 16 w 37"/>
                      <a:gd name="T63" fmla="*/ 28 h 40"/>
                      <a:gd name="T64" fmla="*/ 11 w 37"/>
                      <a:gd name="T65" fmla="*/ 28 h 40"/>
                      <a:gd name="T66" fmla="*/ 11 w 37"/>
                      <a:gd name="T67" fmla="*/ 28 h 40"/>
                      <a:gd name="T68" fmla="*/ 6 w 37"/>
                      <a:gd name="T69" fmla="*/ 29 h 40"/>
                      <a:gd name="T70" fmla="*/ 3 w 37"/>
                      <a:gd name="T71" fmla="*/ 30 h 40"/>
                      <a:gd name="T72" fmla="*/ 1 w 37"/>
                      <a:gd name="T73" fmla="*/ 33 h 40"/>
                      <a:gd name="T74" fmla="*/ 0 w 37"/>
                      <a:gd name="T75" fmla="*/ 35 h 40"/>
                      <a:gd name="T76" fmla="*/ 0 w 37"/>
                      <a:gd name="T77" fmla="*/ 35 h 40"/>
                      <a:gd name="T78" fmla="*/ 1 w 37"/>
                      <a:gd name="T79" fmla="*/ 39 h 40"/>
                      <a:gd name="T80" fmla="*/ 1 w 37"/>
                      <a:gd name="T81" fmla="*/ 40 h 40"/>
                      <a:gd name="T82" fmla="*/ 5 w 37"/>
                      <a:gd name="T83" fmla="*/ 39 h 40"/>
                      <a:gd name="T84" fmla="*/ 5 w 37"/>
                      <a:gd name="T85" fmla="*/ 39 h 40"/>
                      <a:gd name="T86" fmla="*/ 9 w 37"/>
                      <a:gd name="T87" fmla="*/ 38 h 40"/>
                      <a:gd name="T88" fmla="*/ 12 w 37"/>
                      <a:gd name="T89" fmla="*/ 38 h 40"/>
                      <a:gd name="T90" fmla="*/ 14 w 37"/>
                      <a:gd name="T91" fmla="*/ 38 h 40"/>
                      <a:gd name="T92" fmla="*/ 16 w 37"/>
                      <a:gd name="T93" fmla="*/ 35 h 40"/>
                      <a:gd name="T94" fmla="*/ 16 w 37"/>
                      <a:gd name="T95" fmla="*/ 35 h 40"/>
                      <a:gd name="T96" fmla="*/ 20 w 37"/>
                      <a:gd name="T97" fmla="*/ 29 h 40"/>
                      <a:gd name="T98" fmla="*/ 23 w 37"/>
                      <a:gd name="T99" fmla="*/ 27 h 40"/>
                      <a:gd name="T100" fmla="*/ 24 w 37"/>
                      <a:gd name="T101" fmla="*/ 26 h 40"/>
                      <a:gd name="T102" fmla="*/ 25 w 37"/>
                      <a:gd name="T103" fmla="*/ 26 h 40"/>
                      <a:gd name="T104" fmla="*/ 25 w 37"/>
                      <a:gd name="T105" fmla="*/ 26 h 40"/>
                      <a:gd name="T106" fmla="*/ 27 w 37"/>
                      <a:gd name="T107" fmla="*/ 27 h 40"/>
                      <a:gd name="T108" fmla="*/ 29 w 37"/>
                      <a:gd name="T109" fmla="*/ 28 h 40"/>
                      <a:gd name="T110" fmla="*/ 30 w 37"/>
                      <a:gd name="T111" fmla="*/ 30 h 40"/>
                      <a:gd name="T112" fmla="*/ 30 w 37"/>
                      <a:gd name="T113" fmla="*/ 34 h 40"/>
                      <a:gd name="T114" fmla="*/ 30 w 37"/>
                      <a:gd name="T115" fmla="*/ 34 h 40"/>
                      <a:gd name="T116" fmla="*/ 30 w 37"/>
                      <a:gd name="T117" fmla="*/ 39 h 40"/>
                      <a:gd name="T118" fmla="*/ 31 w 37"/>
                      <a:gd name="T119" fmla="*/ 40 h 40"/>
                      <a:gd name="T120" fmla="*/ 31 w 37"/>
                      <a:gd name="T121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7" h="40">
                        <a:moveTo>
                          <a:pt x="31" y="40"/>
                        </a:moveTo>
                        <a:lnTo>
                          <a:pt x="31" y="40"/>
                        </a:lnTo>
                        <a:lnTo>
                          <a:pt x="34" y="39"/>
                        </a:lnTo>
                        <a:lnTo>
                          <a:pt x="35" y="38"/>
                        </a:lnTo>
                        <a:lnTo>
                          <a:pt x="35" y="33"/>
                        </a:lnTo>
                        <a:lnTo>
                          <a:pt x="35" y="33"/>
                        </a:lnTo>
                        <a:lnTo>
                          <a:pt x="37" y="29"/>
                        </a:lnTo>
                        <a:lnTo>
                          <a:pt x="37" y="26"/>
                        </a:lnTo>
                        <a:lnTo>
                          <a:pt x="37" y="23"/>
                        </a:lnTo>
                        <a:lnTo>
                          <a:pt x="37" y="21"/>
                        </a:lnTo>
                        <a:lnTo>
                          <a:pt x="35" y="20"/>
                        </a:lnTo>
                        <a:lnTo>
                          <a:pt x="35" y="20"/>
                        </a:lnTo>
                        <a:lnTo>
                          <a:pt x="34" y="19"/>
                        </a:lnTo>
                        <a:lnTo>
                          <a:pt x="33" y="17"/>
                        </a:lnTo>
                        <a:lnTo>
                          <a:pt x="32" y="10"/>
                        </a:lnTo>
                        <a:lnTo>
                          <a:pt x="31" y="3"/>
                        </a:lnTo>
                        <a:lnTo>
                          <a:pt x="30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8" y="0"/>
                        </a:lnTo>
                        <a:lnTo>
                          <a:pt x="27" y="1"/>
                        </a:lnTo>
                        <a:lnTo>
                          <a:pt x="26" y="4"/>
                        </a:lnTo>
                        <a:lnTo>
                          <a:pt x="26" y="10"/>
                        </a:lnTo>
                        <a:lnTo>
                          <a:pt x="25" y="14"/>
                        </a:lnTo>
                        <a:lnTo>
                          <a:pt x="25" y="14"/>
                        </a:lnTo>
                        <a:lnTo>
                          <a:pt x="23" y="17"/>
                        </a:lnTo>
                        <a:lnTo>
                          <a:pt x="19" y="19"/>
                        </a:lnTo>
                        <a:lnTo>
                          <a:pt x="17" y="21"/>
                        </a:lnTo>
                        <a:lnTo>
                          <a:pt x="17" y="25"/>
                        </a:lnTo>
                        <a:lnTo>
                          <a:pt x="17" y="25"/>
                        </a:lnTo>
                        <a:lnTo>
                          <a:pt x="17" y="27"/>
                        </a:lnTo>
                        <a:lnTo>
                          <a:pt x="16" y="28"/>
                        </a:lnTo>
                        <a:lnTo>
                          <a:pt x="11" y="28"/>
                        </a:lnTo>
                        <a:lnTo>
                          <a:pt x="11" y="28"/>
                        </a:lnTo>
                        <a:lnTo>
                          <a:pt x="6" y="29"/>
                        </a:lnTo>
                        <a:lnTo>
                          <a:pt x="3" y="30"/>
                        </a:lnTo>
                        <a:lnTo>
                          <a:pt x="1" y="33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lnTo>
                          <a:pt x="1" y="39"/>
                        </a:lnTo>
                        <a:lnTo>
                          <a:pt x="1" y="40"/>
                        </a:lnTo>
                        <a:lnTo>
                          <a:pt x="5" y="39"/>
                        </a:lnTo>
                        <a:lnTo>
                          <a:pt x="5" y="39"/>
                        </a:lnTo>
                        <a:lnTo>
                          <a:pt x="9" y="38"/>
                        </a:lnTo>
                        <a:lnTo>
                          <a:pt x="12" y="38"/>
                        </a:lnTo>
                        <a:lnTo>
                          <a:pt x="14" y="38"/>
                        </a:lnTo>
                        <a:lnTo>
                          <a:pt x="16" y="35"/>
                        </a:lnTo>
                        <a:lnTo>
                          <a:pt x="16" y="35"/>
                        </a:lnTo>
                        <a:lnTo>
                          <a:pt x="20" y="29"/>
                        </a:lnTo>
                        <a:lnTo>
                          <a:pt x="23" y="27"/>
                        </a:lnTo>
                        <a:lnTo>
                          <a:pt x="24" y="26"/>
                        </a:lnTo>
                        <a:lnTo>
                          <a:pt x="25" y="26"/>
                        </a:lnTo>
                        <a:lnTo>
                          <a:pt x="25" y="26"/>
                        </a:lnTo>
                        <a:lnTo>
                          <a:pt x="27" y="27"/>
                        </a:lnTo>
                        <a:lnTo>
                          <a:pt x="29" y="28"/>
                        </a:lnTo>
                        <a:lnTo>
                          <a:pt x="30" y="30"/>
                        </a:lnTo>
                        <a:lnTo>
                          <a:pt x="30" y="34"/>
                        </a:lnTo>
                        <a:lnTo>
                          <a:pt x="30" y="34"/>
                        </a:lnTo>
                        <a:lnTo>
                          <a:pt x="30" y="39"/>
                        </a:lnTo>
                        <a:lnTo>
                          <a:pt x="31" y="40"/>
                        </a:lnTo>
                        <a:lnTo>
                          <a:pt x="31" y="4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Freeform 43"/>
                  <p:cNvSpPr/>
                  <p:nvPr/>
                </p:nvSpPr>
                <p:spPr bwMode="auto">
                  <a:xfrm>
                    <a:off x="5124" y="372"/>
                    <a:ext cx="7" cy="12"/>
                  </a:xfrm>
                  <a:custGeom>
                    <a:avLst/>
                    <a:gdLst>
                      <a:gd name="T0" fmla="*/ 4 w 7"/>
                      <a:gd name="T1" fmla="*/ 12 h 12"/>
                      <a:gd name="T2" fmla="*/ 4 w 7"/>
                      <a:gd name="T3" fmla="*/ 12 h 12"/>
                      <a:gd name="T4" fmla="*/ 2 w 7"/>
                      <a:gd name="T5" fmla="*/ 12 h 12"/>
                      <a:gd name="T6" fmla="*/ 0 w 7"/>
                      <a:gd name="T7" fmla="*/ 10 h 12"/>
                      <a:gd name="T8" fmla="*/ 0 w 7"/>
                      <a:gd name="T9" fmla="*/ 8 h 12"/>
                      <a:gd name="T10" fmla="*/ 1 w 7"/>
                      <a:gd name="T11" fmla="*/ 4 h 12"/>
                      <a:gd name="T12" fmla="*/ 1 w 7"/>
                      <a:gd name="T13" fmla="*/ 4 h 12"/>
                      <a:gd name="T14" fmla="*/ 2 w 7"/>
                      <a:gd name="T15" fmla="*/ 2 h 12"/>
                      <a:gd name="T16" fmla="*/ 5 w 7"/>
                      <a:gd name="T17" fmla="*/ 1 h 12"/>
                      <a:gd name="T18" fmla="*/ 7 w 7"/>
                      <a:gd name="T19" fmla="*/ 0 h 12"/>
                      <a:gd name="T20" fmla="*/ 7 w 7"/>
                      <a:gd name="T21" fmla="*/ 2 h 12"/>
                      <a:gd name="T22" fmla="*/ 7 w 7"/>
                      <a:gd name="T23" fmla="*/ 2 h 12"/>
                      <a:gd name="T24" fmla="*/ 7 w 7"/>
                      <a:gd name="T25" fmla="*/ 3 h 12"/>
                      <a:gd name="T26" fmla="*/ 6 w 7"/>
                      <a:gd name="T27" fmla="*/ 4 h 12"/>
                      <a:gd name="T28" fmla="*/ 5 w 7"/>
                      <a:gd name="T29" fmla="*/ 4 h 12"/>
                      <a:gd name="T30" fmla="*/ 5 w 7"/>
                      <a:gd name="T31" fmla="*/ 5 h 12"/>
                      <a:gd name="T32" fmla="*/ 5 w 7"/>
                      <a:gd name="T33" fmla="*/ 5 h 12"/>
                      <a:gd name="T34" fmla="*/ 4 w 7"/>
                      <a:gd name="T35" fmla="*/ 10 h 12"/>
                      <a:gd name="T36" fmla="*/ 4 w 7"/>
                      <a:gd name="T37" fmla="*/ 12 h 12"/>
                      <a:gd name="T38" fmla="*/ 4 w 7"/>
                      <a:gd name="T39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" h="12">
                        <a:moveTo>
                          <a:pt x="4" y="12"/>
                        </a:moveTo>
                        <a:lnTo>
                          <a:pt x="4" y="12"/>
                        </a:lnTo>
                        <a:lnTo>
                          <a:pt x="2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2" y="2"/>
                        </a:ln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10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Freeform 44"/>
                  <p:cNvSpPr/>
                  <p:nvPr/>
                </p:nvSpPr>
                <p:spPr bwMode="auto">
                  <a:xfrm>
                    <a:off x="5129" y="355"/>
                    <a:ext cx="8" cy="12"/>
                  </a:xfrm>
                  <a:custGeom>
                    <a:avLst/>
                    <a:gdLst>
                      <a:gd name="T0" fmla="*/ 2 w 8"/>
                      <a:gd name="T1" fmla="*/ 12 h 12"/>
                      <a:gd name="T2" fmla="*/ 2 w 8"/>
                      <a:gd name="T3" fmla="*/ 12 h 12"/>
                      <a:gd name="T4" fmla="*/ 1 w 8"/>
                      <a:gd name="T5" fmla="*/ 11 h 12"/>
                      <a:gd name="T6" fmla="*/ 0 w 8"/>
                      <a:gd name="T7" fmla="*/ 9 h 12"/>
                      <a:gd name="T8" fmla="*/ 0 w 8"/>
                      <a:gd name="T9" fmla="*/ 4 h 12"/>
                      <a:gd name="T10" fmla="*/ 0 w 8"/>
                      <a:gd name="T11" fmla="*/ 4 h 12"/>
                      <a:gd name="T12" fmla="*/ 1 w 8"/>
                      <a:gd name="T13" fmla="*/ 2 h 12"/>
                      <a:gd name="T14" fmla="*/ 3 w 8"/>
                      <a:gd name="T15" fmla="*/ 1 h 12"/>
                      <a:gd name="T16" fmla="*/ 5 w 8"/>
                      <a:gd name="T17" fmla="*/ 0 h 12"/>
                      <a:gd name="T18" fmla="*/ 7 w 8"/>
                      <a:gd name="T19" fmla="*/ 1 h 12"/>
                      <a:gd name="T20" fmla="*/ 7 w 8"/>
                      <a:gd name="T21" fmla="*/ 1 h 12"/>
                      <a:gd name="T22" fmla="*/ 7 w 8"/>
                      <a:gd name="T23" fmla="*/ 1 h 12"/>
                      <a:gd name="T24" fmla="*/ 8 w 8"/>
                      <a:gd name="T25" fmla="*/ 5 h 12"/>
                      <a:gd name="T26" fmla="*/ 7 w 8"/>
                      <a:gd name="T27" fmla="*/ 6 h 12"/>
                      <a:gd name="T28" fmla="*/ 5 w 8"/>
                      <a:gd name="T29" fmla="*/ 7 h 12"/>
                      <a:gd name="T30" fmla="*/ 5 w 8"/>
                      <a:gd name="T31" fmla="*/ 7 h 12"/>
                      <a:gd name="T32" fmla="*/ 3 w 8"/>
                      <a:gd name="T33" fmla="*/ 8 h 12"/>
                      <a:gd name="T34" fmla="*/ 2 w 8"/>
                      <a:gd name="T35" fmla="*/ 11 h 12"/>
                      <a:gd name="T36" fmla="*/ 2 w 8"/>
                      <a:gd name="T37" fmla="*/ 12 h 12"/>
                      <a:gd name="T38" fmla="*/ 2 w 8"/>
                      <a:gd name="T39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" h="12">
                        <a:moveTo>
                          <a:pt x="2" y="12"/>
                        </a:move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0" y="9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2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lnTo>
                          <a:pt x="3" y="8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Freeform 45"/>
                  <p:cNvSpPr/>
                  <p:nvPr/>
                </p:nvSpPr>
                <p:spPr bwMode="auto">
                  <a:xfrm>
                    <a:off x="5170" y="367"/>
                    <a:ext cx="6" cy="4"/>
                  </a:xfrm>
                  <a:custGeom>
                    <a:avLst/>
                    <a:gdLst>
                      <a:gd name="T0" fmla="*/ 1 w 6"/>
                      <a:gd name="T1" fmla="*/ 1 h 4"/>
                      <a:gd name="T2" fmla="*/ 1 w 6"/>
                      <a:gd name="T3" fmla="*/ 1 h 4"/>
                      <a:gd name="T4" fmla="*/ 0 w 6"/>
                      <a:gd name="T5" fmla="*/ 2 h 4"/>
                      <a:gd name="T6" fmla="*/ 1 w 6"/>
                      <a:gd name="T7" fmla="*/ 4 h 4"/>
                      <a:gd name="T8" fmla="*/ 2 w 6"/>
                      <a:gd name="T9" fmla="*/ 4 h 4"/>
                      <a:gd name="T10" fmla="*/ 4 w 6"/>
                      <a:gd name="T11" fmla="*/ 4 h 4"/>
                      <a:gd name="T12" fmla="*/ 4 w 6"/>
                      <a:gd name="T13" fmla="*/ 4 h 4"/>
                      <a:gd name="T14" fmla="*/ 5 w 6"/>
                      <a:gd name="T15" fmla="*/ 4 h 4"/>
                      <a:gd name="T16" fmla="*/ 6 w 6"/>
                      <a:gd name="T17" fmla="*/ 3 h 4"/>
                      <a:gd name="T18" fmla="*/ 5 w 6"/>
                      <a:gd name="T19" fmla="*/ 1 h 4"/>
                      <a:gd name="T20" fmla="*/ 5 w 6"/>
                      <a:gd name="T21" fmla="*/ 1 h 4"/>
                      <a:gd name="T22" fmla="*/ 4 w 6"/>
                      <a:gd name="T23" fmla="*/ 0 h 4"/>
                      <a:gd name="T24" fmla="*/ 3 w 6"/>
                      <a:gd name="T25" fmla="*/ 0 h 4"/>
                      <a:gd name="T26" fmla="*/ 1 w 6"/>
                      <a:gd name="T27" fmla="*/ 1 h 4"/>
                      <a:gd name="T28" fmla="*/ 1 w 6"/>
                      <a:gd name="T2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" h="4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6" y="3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1" name="Freeform 46"/>
                  <p:cNvSpPr/>
                  <p:nvPr/>
                </p:nvSpPr>
                <p:spPr bwMode="auto">
                  <a:xfrm>
                    <a:off x="5148" y="339"/>
                    <a:ext cx="15" cy="22"/>
                  </a:xfrm>
                  <a:custGeom>
                    <a:avLst/>
                    <a:gdLst>
                      <a:gd name="T0" fmla="*/ 9 w 15"/>
                      <a:gd name="T1" fmla="*/ 1 h 22"/>
                      <a:gd name="T2" fmla="*/ 9 w 15"/>
                      <a:gd name="T3" fmla="*/ 1 h 22"/>
                      <a:gd name="T4" fmla="*/ 9 w 15"/>
                      <a:gd name="T5" fmla="*/ 4 h 22"/>
                      <a:gd name="T6" fmla="*/ 5 w 15"/>
                      <a:gd name="T7" fmla="*/ 8 h 22"/>
                      <a:gd name="T8" fmla="*/ 5 w 15"/>
                      <a:gd name="T9" fmla="*/ 8 h 22"/>
                      <a:gd name="T10" fmla="*/ 0 w 15"/>
                      <a:gd name="T11" fmla="*/ 14 h 22"/>
                      <a:gd name="T12" fmla="*/ 0 w 15"/>
                      <a:gd name="T13" fmla="*/ 15 h 22"/>
                      <a:gd name="T14" fmla="*/ 0 w 15"/>
                      <a:gd name="T15" fmla="*/ 17 h 22"/>
                      <a:gd name="T16" fmla="*/ 0 w 15"/>
                      <a:gd name="T17" fmla="*/ 17 h 22"/>
                      <a:gd name="T18" fmla="*/ 0 w 15"/>
                      <a:gd name="T19" fmla="*/ 19 h 22"/>
                      <a:gd name="T20" fmla="*/ 2 w 15"/>
                      <a:gd name="T21" fmla="*/ 22 h 22"/>
                      <a:gd name="T22" fmla="*/ 4 w 15"/>
                      <a:gd name="T23" fmla="*/ 22 h 22"/>
                      <a:gd name="T24" fmla="*/ 5 w 15"/>
                      <a:gd name="T25" fmla="*/ 22 h 22"/>
                      <a:gd name="T26" fmla="*/ 6 w 15"/>
                      <a:gd name="T27" fmla="*/ 20 h 22"/>
                      <a:gd name="T28" fmla="*/ 6 w 15"/>
                      <a:gd name="T29" fmla="*/ 20 h 22"/>
                      <a:gd name="T30" fmla="*/ 7 w 15"/>
                      <a:gd name="T31" fmla="*/ 15 h 22"/>
                      <a:gd name="T32" fmla="*/ 8 w 15"/>
                      <a:gd name="T33" fmla="*/ 13 h 22"/>
                      <a:gd name="T34" fmla="*/ 11 w 15"/>
                      <a:gd name="T35" fmla="*/ 12 h 22"/>
                      <a:gd name="T36" fmla="*/ 11 w 15"/>
                      <a:gd name="T37" fmla="*/ 12 h 22"/>
                      <a:gd name="T38" fmla="*/ 14 w 15"/>
                      <a:gd name="T39" fmla="*/ 9 h 22"/>
                      <a:gd name="T40" fmla="*/ 15 w 15"/>
                      <a:gd name="T41" fmla="*/ 7 h 22"/>
                      <a:gd name="T42" fmla="*/ 15 w 15"/>
                      <a:gd name="T43" fmla="*/ 6 h 22"/>
                      <a:gd name="T44" fmla="*/ 14 w 15"/>
                      <a:gd name="T45" fmla="*/ 3 h 22"/>
                      <a:gd name="T46" fmla="*/ 14 w 15"/>
                      <a:gd name="T47" fmla="*/ 3 h 22"/>
                      <a:gd name="T48" fmla="*/ 13 w 15"/>
                      <a:gd name="T49" fmla="*/ 1 h 22"/>
                      <a:gd name="T50" fmla="*/ 11 w 15"/>
                      <a:gd name="T51" fmla="*/ 0 h 22"/>
                      <a:gd name="T52" fmla="*/ 9 w 15"/>
                      <a:gd name="T53" fmla="*/ 1 h 22"/>
                      <a:gd name="T54" fmla="*/ 9 w 15"/>
                      <a:gd name="T55" fmla="*/ 1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5" h="22">
                        <a:moveTo>
                          <a:pt x="9" y="1"/>
                        </a:moveTo>
                        <a:lnTo>
                          <a:pt x="9" y="1"/>
                        </a:lnTo>
                        <a:lnTo>
                          <a:pt x="9" y="4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0" y="14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2" y="22"/>
                        </a:lnTo>
                        <a:lnTo>
                          <a:pt x="4" y="22"/>
                        </a:lnTo>
                        <a:lnTo>
                          <a:pt x="5" y="22"/>
                        </a:lnTo>
                        <a:lnTo>
                          <a:pt x="6" y="20"/>
                        </a:lnTo>
                        <a:lnTo>
                          <a:pt x="6" y="20"/>
                        </a:lnTo>
                        <a:lnTo>
                          <a:pt x="7" y="15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4" y="3"/>
                        </a:lnTo>
                        <a:lnTo>
                          <a:pt x="14" y="3"/>
                        </a:lnTo>
                        <a:lnTo>
                          <a:pt x="13" y="1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2" name="Freeform 47"/>
                  <p:cNvSpPr/>
                  <p:nvPr/>
                </p:nvSpPr>
                <p:spPr bwMode="auto">
                  <a:xfrm>
                    <a:off x="5145" y="337"/>
                    <a:ext cx="6" cy="6"/>
                  </a:xfrm>
                  <a:custGeom>
                    <a:avLst/>
                    <a:gdLst>
                      <a:gd name="T0" fmla="*/ 1 w 6"/>
                      <a:gd name="T1" fmla="*/ 0 h 6"/>
                      <a:gd name="T2" fmla="*/ 1 w 6"/>
                      <a:gd name="T3" fmla="*/ 0 h 6"/>
                      <a:gd name="T4" fmla="*/ 0 w 6"/>
                      <a:gd name="T5" fmla="*/ 4 h 6"/>
                      <a:gd name="T6" fmla="*/ 0 w 6"/>
                      <a:gd name="T7" fmla="*/ 6 h 6"/>
                      <a:gd name="T8" fmla="*/ 2 w 6"/>
                      <a:gd name="T9" fmla="*/ 6 h 6"/>
                      <a:gd name="T10" fmla="*/ 2 w 6"/>
                      <a:gd name="T11" fmla="*/ 6 h 6"/>
                      <a:gd name="T12" fmla="*/ 6 w 6"/>
                      <a:gd name="T13" fmla="*/ 6 h 6"/>
                      <a:gd name="T14" fmla="*/ 6 w 6"/>
                      <a:gd name="T15" fmla="*/ 4 h 6"/>
                      <a:gd name="T16" fmla="*/ 6 w 6"/>
                      <a:gd name="T17" fmla="*/ 3 h 6"/>
                      <a:gd name="T18" fmla="*/ 6 w 6"/>
                      <a:gd name="T19" fmla="*/ 3 h 6"/>
                      <a:gd name="T20" fmla="*/ 5 w 6"/>
                      <a:gd name="T21" fmla="*/ 1 h 6"/>
                      <a:gd name="T22" fmla="*/ 3 w 6"/>
                      <a:gd name="T23" fmla="*/ 0 h 6"/>
                      <a:gd name="T24" fmla="*/ 1 w 6"/>
                      <a:gd name="T25" fmla="*/ 0 h 6"/>
                      <a:gd name="T26" fmla="*/ 1 w 6"/>
                      <a:gd name="T2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" h="6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6" y="6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3" name="Freeform 48"/>
                  <p:cNvSpPr/>
                  <p:nvPr/>
                </p:nvSpPr>
                <p:spPr bwMode="auto">
                  <a:xfrm>
                    <a:off x="5138" y="346"/>
                    <a:ext cx="6" cy="5"/>
                  </a:xfrm>
                  <a:custGeom>
                    <a:avLst/>
                    <a:gdLst>
                      <a:gd name="T0" fmla="*/ 1 w 6"/>
                      <a:gd name="T1" fmla="*/ 1 h 5"/>
                      <a:gd name="T2" fmla="*/ 1 w 6"/>
                      <a:gd name="T3" fmla="*/ 1 h 5"/>
                      <a:gd name="T4" fmla="*/ 0 w 6"/>
                      <a:gd name="T5" fmla="*/ 2 h 5"/>
                      <a:gd name="T6" fmla="*/ 1 w 6"/>
                      <a:gd name="T7" fmla="*/ 3 h 5"/>
                      <a:gd name="T8" fmla="*/ 4 w 6"/>
                      <a:gd name="T9" fmla="*/ 5 h 5"/>
                      <a:gd name="T10" fmla="*/ 4 w 6"/>
                      <a:gd name="T11" fmla="*/ 5 h 5"/>
                      <a:gd name="T12" fmla="*/ 6 w 6"/>
                      <a:gd name="T13" fmla="*/ 3 h 5"/>
                      <a:gd name="T14" fmla="*/ 6 w 6"/>
                      <a:gd name="T15" fmla="*/ 2 h 5"/>
                      <a:gd name="T16" fmla="*/ 6 w 6"/>
                      <a:gd name="T17" fmla="*/ 1 h 5"/>
                      <a:gd name="T18" fmla="*/ 6 w 6"/>
                      <a:gd name="T19" fmla="*/ 1 h 5"/>
                      <a:gd name="T20" fmla="*/ 4 w 6"/>
                      <a:gd name="T21" fmla="*/ 0 h 5"/>
                      <a:gd name="T22" fmla="*/ 3 w 6"/>
                      <a:gd name="T23" fmla="*/ 0 h 5"/>
                      <a:gd name="T24" fmla="*/ 1 w 6"/>
                      <a:gd name="T25" fmla="*/ 1 h 5"/>
                      <a:gd name="T26" fmla="*/ 1 w 6"/>
                      <a:gd name="T27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" h="5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4" name="Freeform 49"/>
                  <p:cNvSpPr/>
                  <p:nvPr/>
                </p:nvSpPr>
                <p:spPr bwMode="auto">
                  <a:xfrm>
                    <a:off x="5309" y="221"/>
                    <a:ext cx="10" cy="17"/>
                  </a:xfrm>
                  <a:custGeom>
                    <a:avLst/>
                    <a:gdLst>
                      <a:gd name="T0" fmla="*/ 3 w 10"/>
                      <a:gd name="T1" fmla="*/ 6 h 17"/>
                      <a:gd name="T2" fmla="*/ 3 w 10"/>
                      <a:gd name="T3" fmla="*/ 6 h 17"/>
                      <a:gd name="T4" fmla="*/ 6 w 10"/>
                      <a:gd name="T5" fmla="*/ 8 h 17"/>
                      <a:gd name="T6" fmla="*/ 7 w 10"/>
                      <a:gd name="T7" fmla="*/ 7 h 17"/>
                      <a:gd name="T8" fmla="*/ 7 w 10"/>
                      <a:gd name="T9" fmla="*/ 5 h 17"/>
                      <a:gd name="T10" fmla="*/ 7 w 10"/>
                      <a:gd name="T11" fmla="*/ 5 h 17"/>
                      <a:gd name="T12" fmla="*/ 8 w 10"/>
                      <a:gd name="T13" fmla="*/ 3 h 17"/>
                      <a:gd name="T14" fmla="*/ 9 w 10"/>
                      <a:gd name="T15" fmla="*/ 0 h 17"/>
                      <a:gd name="T16" fmla="*/ 10 w 10"/>
                      <a:gd name="T17" fmla="*/ 0 h 17"/>
                      <a:gd name="T18" fmla="*/ 10 w 10"/>
                      <a:gd name="T19" fmla="*/ 3 h 17"/>
                      <a:gd name="T20" fmla="*/ 10 w 10"/>
                      <a:gd name="T21" fmla="*/ 3 h 17"/>
                      <a:gd name="T22" fmla="*/ 9 w 10"/>
                      <a:gd name="T23" fmla="*/ 7 h 17"/>
                      <a:gd name="T24" fmla="*/ 7 w 10"/>
                      <a:gd name="T25" fmla="*/ 11 h 17"/>
                      <a:gd name="T26" fmla="*/ 7 w 10"/>
                      <a:gd name="T27" fmla="*/ 11 h 17"/>
                      <a:gd name="T28" fmla="*/ 3 w 10"/>
                      <a:gd name="T29" fmla="*/ 16 h 17"/>
                      <a:gd name="T30" fmla="*/ 1 w 10"/>
                      <a:gd name="T31" fmla="*/ 17 h 17"/>
                      <a:gd name="T32" fmla="*/ 0 w 10"/>
                      <a:gd name="T33" fmla="*/ 17 h 17"/>
                      <a:gd name="T34" fmla="*/ 0 w 10"/>
                      <a:gd name="T35" fmla="*/ 17 h 17"/>
                      <a:gd name="T36" fmla="*/ 0 w 10"/>
                      <a:gd name="T37" fmla="*/ 17 h 17"/>
                      <a:gd name="T38" fmla="*/ 0 w 10"/>
                      <a:gd name="T39" fmla="*/ 14 h 17"/>
                      <a:gd name="T40" fmla="*/ 1 w 10"/>
                      <a:gd name="T41" fmla="*/ 13 h 17"/>
                      <a:gd name="T42" fmla="*/ 2 w 10"/>
                      <a:gd name="T43" fmla="*/ 12 h 17"/>
                      <a:gd name="T44" fmla="*/ 2 w 10"/>
                      <a:gd name="T45" fmla="*/ 11 h 17"/>
                      <a:gd name="T46" fmla="*/ 2 w 10"/>
                      <a:gd name="T47" fmla="*/ 11 h 17"/>
                      <a:gd name="T48" fmla="*/ 2 w 10"/>
                      <a:gd name="T49" fmla="*/ 9 h 17"/>
                      <a:gd name="T50" fmla="*/ 1 w 10"/>
                      <a:gd name="T51" fmla="*/ 8 h 17"/>
                      <a:gd name="T52" fmla="*/ 0 w 10"/>
                      <a:gd name="T53" fmla="*/ 7 h 17"/>
                      <a:gd name="T54" fmla="*/ 0 w 10"/>
                      <a:gd name="T55" fmla="*/ 5 h 17"/>
                      <a:gd name="T56" fmla="*/ 0 w 10"/>
                      <a:gd name="T57" fmla="*/ 5 h 17"/>
                      <a:gd name="T58" fmla="*/ 1 w 10"/>
                      <a:gd name="T59" fmla="*/ 4 h 17"/>
                      <a:gd name="T60" fmla="*/ 2 w 10"/>
                      <a:gd name="T61" fmla="*/ 4 h 17"/>
                      <a:gd name="T62" fmla="*/ 3 w 10"/>
                      <a:gd name="T63" fmla="*/ 6 h 17"/>
                      <a:gd name="T64" fmla="*/ 3 w 10"/>
                      <a:gd name="T65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" h="17">
                        <a:moveTo>
                          <a:pt x="3" y="6"/>
                        </a:moveTo>
                        <a:lnTo>
                          <a:pt x="3" y="6"/>
                        </a:lnTo>
                        <a:lnTo>
                          <a:pt x="6" y="8"/>
                        </a:lnTo>
                        <a:lnTo>
                          <a:pt x="7" y="7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8" y="3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7"/>
                        </a:lnTo>
                        <a:lnTo>
                          <a:pt x="7" y="11"/>
                        </a:lnTo>
                        <a:lnTo>
                          <a:pt x="7" y="11"/>
                        </a:lnTo>
                        <a:lnTo>
                          <a:pt x="3" y="16"/>
                        </a:lnTo>
                        <a:lnTo>
                          <a:pt x="1" y="17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0" y="14"/>
                        </a:lnTo>
                        <a:lnTo>
                          <a:pt x="1" y="13"/>
                        </a:lnTo>
                        <a:lnTo>
                          <a:pt x="2" y="12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9"/>
                        </a:lnTo>
                        <a:lnTo>
                          <a:pt x="1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5" name="Freeform 50"/>
                  <p:cNvSpPr/>
                  <p:nvPr/>
                </p:nvSpPr>
                <p:spPr bwMode="auto">
                  <a:xfrm>
                    <a:off x="5310" y="213"/>
                    <a:ext cx="3" cy="6"/>
                  </a:xfrm>
                  <a:custGeom>
                    <a:avLst/>
                    <a:gdLst>
                      <a:gd name="T0" fmla="*/ 2 w 3"/>
                      <a:gd name="T1" fmla="*/ 6 h 6"/>
                      <a:gd name="T2" fmla="*/ 2 w 3"/>
                      <a:gd name="T3" fmla="*/ 6 h 6"/>
                      <a:gd name="T4" fmla="*/ 3 w 3"/>
                      <a:gd name="T5" fmla="*/ 3 h 6"/>
                      <a:gd name="T6" fmla="*/ 3 w 3"/>
                      <a:gd name="T7" fmla="*/ 1 h 6"/>
                      <a:gd name="T8" fmla="*/ 2 w 3"/>
                      <a:gd name="T9" fmla="*/ 0 h 6"/>
                      <a:gd name="T10" fmla="*/ 2 w 3"/>
                      <a:gd name="T11" fmla="*/ 0 h 6"/>
                      <a:gd name="T12" fmla="*/ 1 w 3"/>
                      <a:gd name="T13" fmla="*/ 0 h 6"/>
                      <a:gd name="T14" fmla="*/ 1 w 3"/>
                      <a:gd name="T15" fmla="*/ 0 h 6"/>
                      <a:gd name="T16" fmla="*/ 0 w 3"/>
                      <a:gd name="T17" fmla="*/ 4 h 6"/>
                      <a:gd name="T18" fmla="*/ 0 w 3"/>
                      <a:gd name="T19" fmla="*/ 4 h 6"/>
                      <a:gd name="T20" fmla="*/ 0 w 3"/>
                      <a:gd name="T21" fmla="*/ 5 h 6"/>
                      <a:gd name="T22" fmla="*/ 1 w 3"/>
                      <a:gd name="T23" fmla="*/ 6 h 6"/>
                      <a:gd name="T24" fmla="*/ 2 w 3"/>
                      <a:gd name="T25" fmla="*/ 6 h 6"/>
                      <a:gd name="T26" fmla="*/ 2 w 3"/>
                      <a:gd name="T2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" h="6">
                        <a:moveTo>
                          <a:pt x="2" y="6"/>
                        </a:moveTo>
                        <a:lnTo>
                          <a:pt x="2" y="6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6" name="Freeform 51"/>
                  <p:cNvSpPr/>
                  <p:nvPr/>
                </p:nvSpPr>
                <p:spPr bwMode="auto">
                  <a:xfrm>
                    <a:off x="5342" y="212"/>
                    <a:ext cx="9" cy="8"/>
                  </a:xfrm>
                  <a:custGeom>
                    <a:avLst/>
                    <a:gdLst>
                      <a:gd name="T0" fmla="*/ 4 w 9"/>
                      <a:gd name="T1" fmla="*/ 8 h 8"/>
                      <a:gd name="T2" fmla="*/ 4 w 9"/>
                      <a:gd name="T3" fmla="*/ 8 h 8"/>
                      <a:gd name="T4" fmla="*/ 7 w 9"/>
                      <a:gd name="T5" fmla="*/ 3 h 8"/>
                      <a:gd name="T6" fmla="*/ 9 w 9"/>
                      <a:gd name="T7" fmla="*/ 1 h 8"/>
                      <a:gd name="T8" fmla="*/ 7 w 9"/>
                      <a:gd name="T9" fmla="*/ 0 h 8"/>
                      <a:gd name="T10" fmla="*/ 6 w 9"/>
                      <a:gd name="T11" fmla="*/ 0 h 8"/>
                      <a:gd name="T12" fmla="*/ 6 w 9"/>
                      <a:gd name="T13" fmla="*/ 0 h 8"/>
                      <a:gd name="T14" fmla="*/ 1 w 9"/>
                      <a:gd name="T15" fmla="*/ 0 h 8"/>
                      <a:gd name="T16" fmla="*/ 0 w 9"/>
                      <a:gd name="T17" fmla="*/ 1 h 8"/>
                      <a:gd name="T18" fmla="*/ 1 w 9"/>
                      <a:gd name="T19" fmla="*/ 3 h 8"/>
                      <a:gd name="T20" fmla="*/ 1 w 9"/>
                      <a:gd name="T21" fmla="*/ 3 h 8"/>
                      <a:gd name="T22" fmla="*/ 4 w 9"/>
                      <a:gd name="T23" fmla="*/ 8 h 8"/>
                      <a:gd name="T24" fmla="*/ 4 w 9"/>
                      <a:gd name="T2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8">
                        <a:moveTo>
                          <a:pt x="4" y="8"/>
                        </a:moveTo>
                        <a:lnTo>
                          <a:pt x="4" y="8"/>
                        </a:lnTo>
                        <a:lnTo>
                          <a:pt x="7" y="3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7" name="Freeform 52"/>
                  <p:cNvSpPr/>
                  <p:nvPr/>
                </p:nvSpPr>
                <p:spPr bwMode="auto">
                  <a:xfrm>
                    <a:off x="5354" y="218"/>
                    <a:ext cx="5" cy="6"/>
                  </a:xfrm>
                  <a:custGeom>
                    <a:avLst/>
                    <a:gdLst>
                      <a:gd name="T0" fmla="*/ 1 w 5"/>
                      <a:gd name="T1" fmla="*/ 0 h 6"/>
                      <a:gd name="T2" fmla="*/ 1 w 5"/>
                      <a:gd name="T3" fmla="*/ 0 h 6"/>
                      <a:gd name="T4" fmla="*/ 0 w 5"/>
                      <a:gd name="T5" fmla="*/ 1 h 6"/>
                      <a:gd name="T6" fmla="*/ 0 w 5"/>
                      <a:gd name="T7" fmla="*/ 2 h 6"/>
                      <a:gd name="T8" fmla="*/ 0 w 5"/>
                      <a:gd name="T9" fmla="*/ 5 h 6"/>
                      <a:gd name="T10" fmla="*/ 1 w 5"/>
                      <a:gd name="T11" fmla="*/ 6 h 6"/>
                      <a:gd name="T12" fmla="*/ 1 w 5"/>
                      <a:gd name="T13" fmla="*/ 6 h 6"/>
                      <a:gd name="T14" fmla="*/ 3 w 5"/>
                      <a:gd name="T15" fmla="*/ 6 h 6"/>
                      <a:gd name="T16" fmla="*/ 4 w 5"/>
                      <a:gd name="T17" fmla="*/ 6 h 6"/>
                      <a:gd name="T18" fmla="*/ 5 w 5"/>
                      <a:gd name="T19" fmla="*/ 5 h 6"/>
                      <a:gd name="T20" fmla="*/ 5 w 5"/>
                      <a:gd name="T21" fmla="*/ 2 h 6"/>
                      <a:gd name="T22" fmla="*/ 5 w 5"/>
                      <a:gd name="T23" fmla="*/ 2 h 6"/>
                      <a:gd name="T24" fmla="*/ 4 w 5"/>
                      <a:gd name="T25" fmla="*/ 1 h 6"/>
                      <a:gd name="T26" fmla="*/ 3 w 5"/>
                      <a:gd name="T27" fmla="*/ 0 h 6"/>
                      <a:gd name="T28" fmla="*/ 1 w 5"/>
                      <a:gd name="T29" fmla="*/ 0 h 6"/>
                      <a:gd name="T30" fmla="*/ 1 w 5"/>
                      <a:gd name="T3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6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5" y="5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8" name="Freeform 53"/>
                  <p:cNvSpPr/>
                  <p:nvPr/>
                </p:nvSpPr>
                <p:spPr bwMode="auto">
                  <a:xfrm>
                    <a:off x="5383" y="205"/>
                    <a:ext cx="5" cy="8"/>
                  </a:xfrm>
                  <a:custGeom>
                    <a:avLst/>
                    <a:gdLst>
                      <a:gd name="T0" fmla="*/ 2 w 5"/>
                      <a:gd name="T1" fmla="*/ 0 h 8"/>
                      <a:gd name="T2" fmla="*/ 2 w 5"/>
                      <a:gd name="T3" fmla="*/ 0 h 8"/>
                      <a:gd name="T4" fmla="*/ 1 w 5"/>
                      <a:gd name="T5" fmla="*/ 1 h 8"/>
                      <a:gd name="T6" fmla="*/ 0 w 5"/>
                      <a:gd name="T7" fmla="*/ 3 h 8"/>
                      <a:gd name="T8" fmla="*/ 1 w 5"/>
                      <a:gd name="T9" fmla="*/ 6 h 8"/>
                      <a:gd name="T10" fmla="*/ 1 w 5"/>
                      <a:gd name="T11" fmla="*/ 6 h 8"/>
                      <a:gd name="T12" fmla="*/ 3 w 5"/>
                      <a:gd name="T13" fmla="*/ 7 h 8"/>
                      <a:gd name="T14" fmla="*/ 4 w 5"/>
                      <a:gd name="T15" fmla="*/ 8 h 8"/>
                      <a:gd name="T16" fmla="*/ 5 w 5"/>
                      <a:gd name="T17" fmla="*/ 7 h 8"/>
                      <a:gd name="T18" fmla="*/ 5 w 5"/>
                      <a:gd name="T19" fmla="*/ 7 h 8"/>
                      <a:gd name="T20" fmla="*/ 5 w 5"/>
                      <a:gd name="T21" fmla="*/ 5 h 8"/>
                      <a:gd name="T22" fmla="*/ 4 w 5"/>
                      <a:gd name="T23" fmla="*/ 3 h 8"/>
                      <a:gd name="T24" fmla="*/ 2 w 5"/>
                      <a:gd name="T25" fmla="*/ 0 h 8"/>
                      <a:gd name="T26" fmla="*/ 2 w 5"/>
                      <a:gd name="T2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" h="8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8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lnTo>
                          <a:pt x="5" y="5"/>
                        </a:lnTo>
                        <a:lnTo>
                          <a:pt x="4" y="3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9" name="Freeform 54"/>
                  <p:cNvSpPr/>
                  <p:nvPr/>
                </p:nvSpPr>
                <p:spPr bwMode="auto">
                  <a:xfrm>
                    <a:off x="5351" y="188"/>
                    <a:ext cx="5" cy="14"/>
                  </a:xfrm>
                  <a:custGeom>
                    <a:avLst/>
                    <a:gdLst>
                      <a:gd name="T0" fmla="*/ 4 w 5"/>
                      <a:gd name="T1" fmla="*/ 11 h 14"/>
                      <a:gd name="T2" fmla="*/ 4 w 5"/>
                      <a:gd name="T3" fmla="*/ 11 h 14"/>
                      <a:gd name="T4" fmla="*/ 5 w 5"/>
                      <a:gd name="T5" fmla="*/ 10 h 14"/>
                      <a:gd name="T6" fmla="*/ 5 w 5"/>
                      <a:gd name="T7" fmla="*/ 7 h 14"/>
                      <a:gd name="T8" fmla="*/ 3 w 5"/>
                      <a:gd name="T9" fmla="*/ 0 h 14"/>
                      <a:gd name="T10" fmla="*/ 3 w 5"/>
                      <a:gd name="T11" fmla="*/ 0 h 14"/>
                      <a:gd name="T12" fmla="*/ 2 w 5"/>
                      <a:gd name="T13" fmla="*/ 0 h 14"/>
                      <a:gd name="T14" fmla="*/ 2 w 5"/>
                      <a:gd name="T15" fmla="*/ 1 h 14"/>
                      <a:gd name="T16" fmla="*/ 0 w 5"/>
                      <a:gd name="T17" fmla="*/ 7 h 14"/>
                      <a:gd name="T18" fmla="*/ 0 w 5"/>
                      <a:gd name="T19" fmla="*/ 7 h 14"/>
                      <a:gd name="T20" fmla="*/ 0 w 5"/>
                      <a:gd name="T21" fmla="*/ 11 h 14"/>
                      <a:gd name="T22" fmla="*/ 0 w 5"/>
                      <a:gd name="T23" fmla="*/ 13 h 14"/>
                      <a:gd name="T24" fmla="*/ 1 w 5"/>
                      <a:gd name="T25" fmla="*/ 14 h 14"/>
                      <a:gd name="T26" fmla="*/ 1 w 5"/>
                      <a:gd name="T27" fmla="*/ 14 h 14"/>
                      <a:gd name="T28" fmla="*/ 2 w 5"/>
                      <a:gd name="T29" fmla="*/ 14 h 14"/>
                      <a:gd name="T30" fmla="*/ 3 w 5"/>
                      <a:gd name="T31" fmla="*/ 13 h 14"/>
                      <a:gd name="T32" fmla="*/ 4 w 5"/>
                      <a:gd name="T33" fmla="*/ 11 h 14"/>
                      <a:gd name="T34" fmla="*/ 4 w 5"/>
                      <a:gd name="T35" fmla="*/ 1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" h="14">
                        <a:moveTo>
                          <a:pt x="4" y="11"/>
                        </a:moveTo>
                        <a:lnTo>
                          <a:pt x="4" y="11"/>
                        </a:lnTo>
                        <a:lnTo>
                          <a:pt x="5" y="10"/>
                        </a:lnTo>
                        <a:lnTo>
                          <a:pt x="5" y="7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3" y="13"/>
                        </a:lnTo>
                        <a:lnTo>
                          <a:pt x="4" y="11"/>
                        </a:lnTo>
                        <a:lnTo>
                          <a:pt x="4" y="1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0" name="Freeform 55"/>
                  <p:cNvSpPr/>
                  <p:nvPr/>
                </p:nvSpPr>
                <p:spPr bwMode="auto">
                  <a:xfrm>
                    <a:off x="5341" y="190"/>
                    <a:ext cx="3" cy="8"/>
                  </a:xfrm>
                  <a:custGeom>
                    <a:avLst/>
                    <a:gdLst>
                      <a:gd name="T0" fmla="*/ 3 w 3"/>
                      <a:gd name="T1" fmla="*/ 8 h 8"/>
                      <a:gd name="T2" fmla="*/ 3 w 3"/>
                      <a:gd name="T3" fmla="*/ 8 h 8"/>
                      <a:gd name="T4" fmla="*/ 1 w 3"/>
                      <a:gd name="T5" fmla="*/ 8 h 8"/>
                      <a:gd name="T6" fmla="*/ 0 w 3"/>
                      <a:gd name="T7" fmla="*/ 5 h 8"/>
                      <a:gd name="T8" fmla="*/ 0 w 3"/>
                      <a:gd name="T9" fmla="*/ 5 h 8"/>
                      <a:gd name="T10" fmla="*/ 0 w 3"/>
                      <a:gd name="T11" fmla="*/ 2 h 8"/>
                      <a:gd name="T12" fmla="*/ 1 w 3"/>
                      <a:gd name="T13" fmla="*/ 0 h 8"/>
                      <a:gd name="T14" fmla="*/ 2 w 3"/>
                      <a:gd name="T15" fmla="*/ 0 h 8"/>
                      <a:gd name="T16" fmla="*/ 3 w 3"/>
                      <a:gd name="T17" fmla="*/ 0 h 8"/>
                      <a:gd name="T18" fmla="*/ 3 w 3"/>
                      <a:gd name="T19" fmla="*/ 0 h 8"/>
                      <a:gd name="T20" fmla="*/ 3 w 3"/>
                      <a:gd name="T21" fmla="*/ 8 h 8"/>
                      <a:gd name="T22" fmla="*/ 3 w 3"/>
                      <a:gd name="T23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lnTo>
                          <a:pt x="3" y="8"/>
                        </a:lnTo>
                        <a:lnTo>
                          <a:pt x="1" y="8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1" name="Freeform 56"/>
                  <p:cNvSpPr/>
                  <p:nvPr/>
                </p:nvSpPr>
                <p:spPr bwMode="auto">
                  <a:xfrm>
                    <a:off x="5336" y="180"/>
                    <a:ext cx="10" cy="4"/>
                  </a:xfrm>
                  <a:custGeom>
                    <a:avLst/>
                    <a:gdLst>
                      <a:gd name="T0" fmla="*/ 1 w 10"/>
                      <a:gd name="T1" fmla="*/ 1 h 4"/>
                      <a:gd name="T2" fmla="*/ 1 w 10"/>
                      <a:gd name="T3" fmla="*/ 1 h 4"/>
                      <a:gd name="T4" fmla="*/ 0 w 10"/>
                      <a:gd name="T5" fmla="*/ 2 h 4"/>
                      <a:gd name="T6" fmla="*/ 0 w 10"/>
                      <a:gd name="T7" fmla="*/ 2 h 4"/>
                      <a:gd name="T8" fmla="*/ 1 w 10"/>
                      <a:gd name="T9" fmla="*/ 3 h 4"/>
                      <a:gd name="T10" fmla="*/ 2 w 10"/>
                      <a:gd name="T11" fmla="*/ 3 h 4"/>
                      <a:gd name="T12" fmla="*/ 2 w 10"/>
                      <a:gd name="T13" fmla="*/ 3 h 4"/>
                      <a:gd name="T14" fmla="*/ 7 w 10"/>
                      <a:gd name="T15" fmla="*/ 4 h 4"/>
                      <a:gd name="T16" fmla="*/ 9 w 10"/>
                      <a:gd name="T17" fmla="*/ 4 h 4"/>
                      <a:gd name="T18" fmla="*/ 10 w 10"/>
                      <a:gd name="T19" fmla="*/ 3 h 4"/>
                      <a:gd name="T20" fmla="*/ 10 w 10"/>
                      <a:gd name="T21" fmla="*/ 3 h 4"/>
                      <a:gd name="T22" fmla="*/ 10 w 10"/>
                      <a:gd name="T23" fmla="*/ 1 h 4"/>
                      <a:gd name="T24" fmla="*/ 10 w 10"/>
                      <a:gd name="T25" fmla="*/ 0 h 4"/>
                      <a:gd name="T26" fmla="*/ 7 w 10"/>
                      <a:gd name="T27" fmla="*/ 0 h 4"/>
                      <a:gd name="T28" fmla="*/ 7 w 10"/>
                      <a:gd name="T29" fmla="*/ 0 h 4"/>
                      <a:gd name="T30" fmla="*/ 3 w 10"/>
                      <a:gd name="T31" fmla="*/ 0 h 4"/>
                      <a:gd name="T32" fmla="*/ 1 w 10"/>
                      <a:gd name="T33" fmla="*/ 1 h 4"/>
                      <a:gd name="T34" fmla="*/ 1 w 10"/>
                      <a:gd name="T3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" h="4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7" y="4"/>
                        </a:lnTo>
                        <a:lnTo>
                          <a:pt x="9" y="4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10" y="1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2" name="Freeform 57"/>
                  <p:cNvSpPr/>
                  <p:nvPr/>
                </p:nvSpPr>
                <p:spPr bwMode="auto">
                  <a:xfrm>
                    <a:off x="5443" y="180"/>
                    <a:ext cx="4" cy="4"/>
                  </a:xfrm>
                  <a:custGeom>
                    <a:avLst/>
                    <a:gdLst>
                      <a:gd name="T0" fmla="*/ 0 w 4"/>
                      <a:gd name="T1" fmla="*/ 1 h 4"/>
                      <a:gd name="T2" fmla="*/ 0 w 4"/>
                      <a:gd name="T3" fmla="*/ 1 h 4"/>
                      <a:gd name="T4" fmla="*/ 0 w 4"/>
                      <a:gd name="T5" fmla="*/ 3 h 4"/>
                      <a:gd name="T6" fmla="*/ 2 w 4"/>
                      <a:gd name="T7" fmla="*/ 4 h 4"/>
                      <a:gd name="T8" fmla="*/ 2 w 4"/>
                      <a:gd name="T9" fmla="*/ 4 h 4"/>
                      <a:gd name="T10" fmla="*/ 4 w 4"/>
                      <a:gd name="T11" fmla="*/ 3 h 4"/>
                      <a:gd name="T12" fmla="*/ 4 w 4"/>
                      <a:gd name="T13" fmla="*/ 2 h 4"/>
                      <a:gd name="T14" fmla="*/ 3 w 4"/>
                      <a:gd name="T15" fmla="*/ 1 h 4"/>
                      <a:gd name="T16" fmla="*/ 3 w 4"/>
                      <a:gd name="T17" fmla="*/ 1 h 4"/>
                      <a:gd name="T18" fmla="*/ 2 w 4"/>
                      <a:gd name="T19" fmla="*/ 0 h 4"/>
                      <a:gd name="T20" fmla="*/ 1 w 4"/>
                      <a:gd name="T21" fmla="*/ 0 h 4"/>
                      <a:gd name="T22" fmla="*/ 0 w 4"/>
                      <a:gd name="T23" fmla="*/ 1 h 4"/>
                      <a:gd name="T24" fmla="*/ 0 w 4"/>
                      <a:gd name="T2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3" name="Freeform 58"/>
                  <p:cNvSpPr/>
                  <p:nvPr/>
                </p:nvSpPr>
                <p:spPr bwMode="auto">
                  <a:xfrm>
                    <a:off x="5415" y="160"/>
                    <a:ext cx="30" cy="31"/>
                  </a:xfrm>
                  <a:custGeom>
                    <a:avLst/>
                    <a:gdLst>
                      <a:gd name="T0" fmla="*/ 29 w 30"/>
                      <a:gd name="T1" fmla="*/ 8 h 31"/>
                      <a:gd name="T2" fmla="*/ 29 w 30"/>
                      <a:gd name="T3" fmla="*/ 8 h 31"/>
                      <a:gd name="T4" fmla="*/ 29 w 30"/>
                      <a:gd name="T5" fmla="*/ 14 h 31"/>
                      <a:gd name="T6" fmla="*/ 29 w 30"/>
                      <a:gd name="T7" fmla="*/ 16 h 31"/>
                      <a:gd name="T8" fmla="*/ 27 w 30"/>
                      <a:gd name="T9" fmla="*/ 17 h 31"/>
                      <a:gd name="T10" fmla="*/ 27 w 30"/>
                      <a:gd name="T11" fmla="*/ 17 h 31"/>
                      <a:gd name="T12" fmla="*/ 21 w 30"/>
                      <a:gd name="T13" fmla="*/ 17 h 31"/>
                      <a:gd name="T14" fmla="*/ 17 w 30"/>
                      <a:gd name="T15" fmla="*/ 17 h 31"/>
                      <a:gd name="T16" fmla="*/ 15 w 30"/>
                      <a:gd name="T17" fmla="*/ 20 h 31"/>
                      <a:gd name="T18" fmla="*/ 15 w 30"/>
                      <a:gd name="T19" fmla="*/ 20 h 31"/>
                      <a:gd name="T20" fmla="*/ 12 w 30"/>
                      <a:gd name="T21" fmla="*/ 27 h 31"/>
                      <a:gd name="T22" fmla="*/ 10 w 30"/>
                      <a:gd name="T23" fmla="*/ 30 h 31"/>
                      <a:gd name="T24" fmla="*/ 9 w 30"/>
                      <a:gd name="T25" fmla="*/ 31 h 31"/>
                      <a:gd name="T26" fmla="*/ 9 w 30"/>
                      <a:gd name="T27" fmla="*/ 31 h 31"/>
                      <a:gd name="T28" fmla="*/ 8 w 30"/>
                      <a:gd name="T29" fmla="*/ 30 h 31"/>
                      <a:gd name="T30" fmla="*/ 7 w 30"/>
                      <a:gd name="T31" fmla="*/ 28 h 31"/>
                      <a:gd name="T32" fmla="*/ 5 w 30"/>
                      <a:gd name="T33" fmla="*/ 25 h 31"/>
                      <a:gd name="T34" fmla="*/ 3 w 30"/>
                      <a:gd name="T35" fmla="*/ 24 h 31"/>
                      <a:gd name="T36" fmla="*/ 3 w 30"/>
                      <a:gd name="T37" fmla="*/ 24 h 31"/>
                      <a:gd name="T38" fmla="*/ 1 w 30"/>
                      <a:gd name="T39" fmla="*/ 24 h 31"/>
                      <a:gd name="T40" fmla="*/ 0 w 30"/>
                      <a:gd name="T41" fmla="*/ 22 h 31"/>
                      <a:gd name="T42" fmla="*/ 0 w 30"/>
                      <a:gd name="T43" fmla="*/ 18 h 31"/>
                      <a:gd name="T44" fmla="*/ 0 w 30"/>
                      <a:gd name="T45" fmla="*/ 18 h 31"/>
                      <a:gd name="T46" fmla="*/ 1 w 30"/>
                      <a:gd name="T47" fmla="*/ 16 h 31"/>
                      <a:gd name="T48" fmla="*/ 2 w 30"/>
                      <a:gd name="T49" fmla="*/ 15 h 31"/>
                      <a:gd name="T50" fmla="*/ 3 w 30"/>
                      <a:gd name="T51" fmla="*/ 14 h 31"/>
                      <a:gd name="T52" fmla="*/ 3 w 30"/>
                      <a:gd name="T53" fmla="*/ 12 h 31"/>
                      <a:gd name="T54" fmla="*/ 3 w 30"/>
                      <a:gd name="T55" fmla="*/ 12 h 31"/>
                      <a:gd name="T56" fmla="*/ 3 w 30"/>
                      <a:gd name="T57" fmla="*/ 10 h 31"/>
                      <a:gd name="T58" fmla="*/ 4 w 30"/>
                      <a:gd name="T59" fmla="*/ 10 h 31"/>
                      <a:gd name="T60" fmla="*/ 8 w 30"/>
                      <a:gd name="T61" fmla="*/ 9 h 31"/>
                      <a:gd name="T62" fmla="*/ 16 w 30"/>
                      <a:gd name="T63" fmla="*/ 10 h 31"/>
                      <a:gd name="T64" fmla="*/ 16 w 30"/>
                      <a:gd name="T65" fmla="*/ 10 h 31"/>
                      <a:gd name="T66" fmla="*/ 19 w 30"/>
                      <a:gd name="T67" fmla="*/ 10 h 31"/>
                      <a:gd name="T68" fmla="*/ 22 w 30"/>
                      <a:gd name="T69" fmla="*/ 9 h 31"/>
                      <a:gd name="T70" fmla="*/ 23 w 30"/>
                      <a:gd name="T71" fmla="*/ 8 h 31"/>
                      <a:gd name="T72" fmla="*/ 24 w 30"/>
                      <a:gd name="T73" fmla="*/ 6 h 31"/>
                      <a:gd name="T74" fmla="*/ 24 w 30"/>
                      <a:gd name="T75" fmla="*/ 6 h 31"/>
                      <a:gd name="T76" fmla="*/ 25 w 30"/>
                      <a:gd name="T77" fmla="*/ 3 h 31"/>
                      <a:gd name="T78" fmla="*/ 27 w 30"/>
                      <a:gd name="T79" fmla="*/ 1 h 31"/>
                      <a:gd name="T80" fmla="*/ 29 w 30"/>
                      <a:gd name="T81" fmla="*/ 0 h 31"/>
                      <a:gd name="T82" fmla="*/ 30 w 30"/>
                      <a:gd name="T83" fmla="*/ 1 h 31"/>
                      <a:gd name="T84" fmla="*/ 30 w 30"/>
                      <a:gd name="T85" fmla="*/ 1 h 31"/>
                      <a:gd name="T86" fmla="*/ 29 w 30"/>
                      <a:gd name="T87" fmla="*/ 8 h 31"/>
                      <a:gd name="T88" fmla="*/ 29 w 30"/>
                      <a:gd name="T89" fmla="*/ 8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30" h="31">
                        <a:moveTo>
                          <a:pt x="29" y="8"/>
                        </a:moveTo>
                        <a:lnTo>
                          <a:pt x="29" y="8"/>
                        </a:lnTo>
                        <a:lnTo>
                          <a:pt x="29" y="14"/>
                        </a:lnTo>
                        <a:lnTo>
                          <a:pt x="29" y="16"/>
                        </a:lnTo>
                        <a:lnTo>
                          <a:pt x="27" y="17"/>
                        </a:lnTo>
                        <a:lnTo>
                          <a:pt x="27" y="17"/>
                        </a:lnTo>
                        <a:lnTo>
                          <a:pt x="21" y="17"/>
                        </a:lnTo>
                        <a:lnTo>
                          <a:pt x="17" y="17"/>
                        </a:lnTo>
                        <a:lnTo>
                          <a:pt x="15" y="20"/>
                        </a:lnTo>
                        <a:lnTo>
                          <a:pt x="15" y="20"/>
                        </a:lnTo>
                        <a:lnTo>
                          <a:pt x="12" y="27"/>
                        </a:lnTo>
                        <a:lnTo>
                          <a:pt x="10" y="30"/>
                        </a:lnTo>
                        <a:lnTo>
                          <a:pt x="9" y="31"/>
                        </a:lnTo>
                        <a:lnTo>
                          <a:pt x="9" y="31"/>
                        </a:lnTo>
                        <a:lnTo>
                          <a:pt x="8" y="30"/>
                        </a:lnTo>
                        <a:lnTo>
                          <a:pt x="7" y="28"/>
                        </a:lnTo>
                        <a:lnTo>
                          <a:pt x="5" y="25"/>
                        </a:lnTo>
                        <a:lnTo>
                          <a:pt x="3" y="24"/>
                        </a:lnTo>
                        <a:lnTo>
                          <a:pt x="3" y="24"/>
                        </a:lnTo>
                        <a:lnTo>
                          <a:pt x="1" y="24"/>
                        </a:lnTo>
                        <a:lnTo>
                          <a:pt x="0" y="22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1" y="16"/>
                        </a:lnTo>
                        <a:lnTo>
                          <a:pt x="2" y="15"/>
                        </a:lnTo>
                        <a:lnTo>
                          <a:pt x="3" y="14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8" y="9"/>
                        </a:lnTo>
                        <a:lnTo>
                          <a:pt x="16" y="10"/>
                        </a:lnTo>
                        <a:lnTo>
                          <a:pt x="16" y="10"/>
                        </a:lnTo>
                        <a:lnTo>
                          <a:pt x="19" y="10"/>
                        </a:lnTo>
                        <a:lnTo>
                          <a:pt x="22" y="9"/>
                        </a:lnTo>
                        <a:lnTo>
                          <a:pt x="23" y="8"/>
                        </a:lnTo>
                        <a:lnTo>
                          <a:pt x="24" y="6"/>
                        </a:lnTo>
                        <a:lnTo>
                          <a:pt x="24" y="6"/>
                        </a:lnTo>
                        <a:lnTo>
                          <a:pt x="25" y="3"/>
                        </a:lnTo>
                        <a:lnTo>
                          <a:pt x="27" y="1"/>
                        </a:lnTo>
                        <a:lnTo>
                          <a:pt x="29" y="0"/>
                        </a:lnTo>
                        <a:lnTo>
                          <a:pt x="30" y="1"/>
                        </a:lnTo>
                        <a:lnTo>
                          <a:pt x="30" y="1"/>
                        </a:lnTo>
                        <a:lnTo>
                          <a:pt x="29" y="8"/>
                        </a:lnTo>
                        <a:lnTo>
                          <a:pt x="29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4" name="Freeform 59"/>
                  <p:cNvSpPr/>
                  <p:nvPr/>
                </p:nvSpPr>
                <p:spPr bwMode="auto">
                  <a:xfrm>
                    <a:off x="5418" y="154"/>
                    <a:ext cx="7" cy="9"/>
                  </a:xfrm>
                  <a:custGeom>
                    <a:avLst/>
                    <a:gdLst>
                      <a:gd name="T0" fmla="*/ 6 w 7"/>
                      <a:gd name="T1" fmla="*/ 9 h 9"/>
                      <a:gd name="T2" fmla="*/ 6 w 7"/>
                      <a:gd name="T3" fmla="*/ 9 h 9"/>
                      <a:gd name="T4" fmla="*/ 1 w 7"/>
                      <a:gd name="T5" fmla="*/ 9 h 9"/>
                      <a:gd name="T6" fmla="*/ 0 w 7"/>
                      <a:gd name="T7" fmla="*/ 8 h 9"/>
                      <a:gd name="T8" fmla="*/ 0 w 7"/>
                      <a:gd name="T9" fmla="*/ 6 h 9"/>
                      <a:gd name="T10" fmla="*/ 0 w 7"/>
                      <a:gd name="T11" fmla="*/ 6 h 9"/>
                      <a:gd name="T12" fmla="*/ 1 w 7"/>
                      <a:gd name="T13" fmla="*/ 3 h 9"/>
                      <a:gd name="T14" fmla="*/ 2 w 7"/>
                      <a:gd name="T15" fmla="*/ 1 h 9"/>
                      <a:gd name="T16" fmla="*/ 6 w 7"/>
                      <a:gd name="T17" fmla="*/ 0 h 9"/>
                      <a:gd name="T18" fmla="*/ 7 w 7"/>
                      <a:gd name="T19" fmla="*/ 1 h 9"/>
                      <a:gd name="T20" fmla="*/ 7 w 7"/>
                      <a:gd name="T21" fmla="*/ 1 h 9"/>
                      <a:gd name="T22" fmla="*/ 7 w 7"/>
                      <a:gd name="T23" fmla="*/ 3 h 9"/>
                      <a:gd name="T24" fmla="*/ 7 w 7"/>
                      <a:gd name="T25" fmla="*/ 6 h 9"/>
                      <a:gd name="T26" fmla="*/ 6 w 7"/>
                      <a:gd name="T27" fmla="*/ 9 h 9"/>
                      <a:gd name="T28" fmla="*/ 6 w 7"/>
                      <a:gd name="T2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" h="9">
                        <a:moveTo>
                          <a:pt x="6" y="9"/>
                        </a:moveTo>
                        <a:lnTo>
                          <a:pt x="6" y="9"/>
                        </a:lnTo>
                        <a:lnTo>
                          <a:pt x="1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1" y="3"/>
                        </a:lnTo>
                        <a:lnTo>
                          <a:pt x="2" y="1"/>
                        </a:lnTo>
                        <a:lnTo>
                          <a:pt x="6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3"/>
                        </a:lnTo>
                        <a:lnTo>
                          <a:pt x="7" y="6"/>
                        </a:lnTo>
                        <a:lnTo>
                          <a:pt x="6" y="9"/>
                        </a:lnTo>
                        <a:lnTo>
                          <a:pt x="6" y="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5" name="Freeform 60"/>
                  <p:cNvSpPr/>
                  <p:nvPr/>
                </p:nvSpPr>
                <p:spPr bwMode="auto">
                  <a:xfrm>
                    <a:off x="5439" y="133"/>
                    <a:ext cx="12" cy="19"/>
                  </a:xfrm>
                  <a:custGeom>
                    <a:avLst/>
                    <a:gdLst>
                      <a:gd name="T0" fmla="*/ 3 w 12"/>
                      <a:gd name="T1" fmla="*/ 19 h 19"/>
                      <a:gd name="T2" fmla="*/ 3 w 12"/>
                      <a:gd name="T3" fmla="*/ 19 h 19"/>
                      <a:gd name="T4" fmla="*/ 0 w 12"/>
                      <a:gd name="T5" fmla="*/ 19 h 19"/>
                      <a:gd name="T6" fmla="*/ 0 w 12"/>
                      <a:gd name="T7" fmla="*/ 15 h 19"/>
                      <a:gd name="T8" fmla="*/ 0 w 12"/>
                      <a:gd name="T9" fmla="*/ 15 h 19"/>
                      <a:gd name="T10" fmla="*/ 1 w 12"/>
                      <a:gd name="T11" fmla="*/ 7 h 19"/>
                      <a:gd name="T12" fmla="*/ 2 w 12"/>
                      <a:gd name="T13" fmla="*/ 0 h 19"/>
                      <a:gd name="T14" fmla="*/ 2 w 12"/>
                      <a:gd name="T15" fmla="*/ 0 h 19"/>
                      <a:gd name="T16" fmla="*/ 6 w 12"/>
                      <a:gd name="T17" fmla="*/ 0 h 19"/>
                      <a:gd name="T18" fmla="*/ 9 w 12"/>
                      <a:gd name="T19" fmla="*/ 0 h 19"/>
                      <a:gd name="T20" fmla="*/ 10 w 12"/>
                      <a:gd name="T21" fmla="*/ 0 h 19"/>
                      <a:gd name="T22" fmla="*/ 10 w 12"/>
                      <a:gd name="T23" fmla="*/ 1 h 19"/>
                      <a:gd name="T24" fmla="*/ 10 w 12"/>
                      <a:gd name="T25" fmla="*/ 1 h 19"/>
                      <a:gd name="T26" fmla="*/ 12 w 12"/>
                      <a:gd name="T27" fmla="*/ 4 h 19"/>
                      <a:gd name="T28" fmla="*/ 10 w 12"/>
                      <a:gd name="T29" fmla="*/ 5 h 19"/>
                      <a:gd name="T30" fmla="*/ 8 w 12"/>
                      <a:gd name="T31" fmla="*/ 5 h 19"/>
                      <a:gd name="T32" fmla="*/ 8 w 12"/>
                      <a:gd name="T33" fmla="*/ 5 h 19"/>
                      <a:gd name="T34" fmla="*/ 6 w 12"/>
                      <a:gd name="T35" fmla="*/ 5 h 19"/>
                      <a:gd name="T36" fmla="*/ 4 w 12"/>
                      <a:gd name="T37" fmla="*/ 6 h 19"/>
                      <a:gd name="T38" fmla="*/ 3 w 12"/>
                      <a:gd name="T39" fmla="*/ 7 h 19"/>
                      <a:gd name="T40" fmla="*/ 3 w 12"/>
                      <a:gd name="T41" fmla="*/ 9 h 19"/>
                      <a:gd name="T42" fmla="*/ 3 w 12"/>
                      <a:gd name="T43" fmla="*/ 9 h 19"/>
                      <a:gd name="T44" fmla="*/ 3 w 12"/>
                      <a:gd name="T45" fmla="*/ 19 h 19"/>
                      <a:gd name="T46" fmla="*/ 3 w 12"/>
                      <a:gd name="T4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2" h="19">
                        <a:moveTo>
                          <a:pt x="3" y="19"/>
                        </a:moveTo>
                        <a:lnTo>
                          <a:pt x="3" y="19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1" y="7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12" y="4"/>
                        </a:lnTo>
                        <a:lnTo>
                          <a:pt x="10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6" y="5"/>
                        </a:lnTo>
                        <a:lnTo>
                          <a:pt x="4" y="6"/>
                        </a:lnTo>
                        <a:lnTo>
                          <a:pt x="3" y="7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6" name="Freeform 61"/>
                  <p:cNvSpPr/>
                  <p:nvPr/>
                </p:nvSpPr>
                <p:spPr bwMode="auto">
                  <a:xfrm>
                    <a:off x="5401" y="105"/>
                    <a:ext cx="32" cy="26"/>
                  </a:xfrm>
                  <a:custGeom>
                    <a:avLst/>
                    <a:gdLst>
                      <a:gd name="T0" fmla="*/ 3 w 32"/>
                      <a:gd name="T1" fmla="*/ 22 h 26"/>
                      <a:gd name="T2" fmla="*/ 3 w 32"/>
                      <a:gd name="T3" fmla="*/ 22 h 26"/>
                      <a:gd name="T4" fmla="*/ 12 w 32"/>
                      <a:gd name="T5" fmla="*/ 23 h 26"/>
                      <a:gd name="T6" fmla="*/ 16 w 32"/>
                      <a:gd name="T7" fmla="*/ 23 h 26"/>
                      <a:gd name="T8" fmla="*/ 18 w 32"/>
                      <a:gd name="T9" fmla="*/ 23 h 26"/>
                      <a:gd name="T10" fmla="*/ 19 w 32"/>
                      <a:gd name="T11" fmla="*/ 22 h 26"/>
                      <a:gd name="T12" fmla="*/ 19 w 32"/>
                      <a:gd name="T13" fmla="*/ 22 h 26"/>
                      <a:gd name="T14" fmla="*/ 21 w 32"/>
                      <a:gd name="T15" fmla="*/ 18 h 26"/>
                      <a:gd name="T16" fmla="*/ 22 w 32"/>
                      <a:gd name="T17" fmla="*/ 16 h 26"/>
                      <a:gd name="T18" fmla="*/ 25 w 32"/>
                      <a:gd name="T19" fmla="*/ 14 h 26"/>
                      <a:gd name="T20" fmla="*/ 25 w 32"/>
                      <a:gd name="T21" fmla="*/ 14 h 26"/>
                      <a:gd name="T22" fmla="*/ 28 w 32"/>
                      <a:gd name="T23" fmla="*/ 13 h 26"/>
                      <a:gd name="T24" fmla="*/ 30 w 32"/>
                      <a:gd name="T25" fmla="*/ 10 h 26"/>
                      <a:gd name="T26" fmla="*/ 31 w 32"/>
                      <a:gd name="T27" fmla="*/ 8 h 26"/>
                      <a:gd name="T28" fmla="*/ 32 w 32"/>
                      <a:gd name="T29" fmla="*/ 6 h 26"/>
                      <a:gd name="T30" fmla="*/ 32 w 32"/>
                      <a:gd name="T31" fmla="*/ 6 h 26"/>
                      <a:gd name="T32" fmla="*/ 31 w 32"/>
                      <a:gd name="T33" fmla="*/ 4 h 26"/>
                      <a:gd name="T34" fmla="*/ 29 w 32"/>
                      <a:gd name="T35" fmla="*/ 3 h 26"/>
                      <a:gd name="T36" fmla="*/ 26 w 32"/>
                      <a:gd name="T37" fmla="*/ 3 h 26"/>
                      <a:gd name="T38" fmla="*/ 26 w 32"/>
                      <a:gd name="T39" fmla="*/ 3 h 26"/>
                      <a:gd name="T40" fmla="*/ 23 w 32"/>
                      <a:gd name="T41" fmla="*/ 0 h 26"/>
                      <a:gd name="T42" fmla="*/ 22 w 32"/>
                      <a:gd name="T43" fmla="*/ 0 h 26"/>
                      <a:gd name="T44" fmla="*/ 21 w 32"/>
                      <a:gd name="T45" fmla="*/ 1 h 26"/>
                      <a:gd name="T46" fmla="*/ 21 w 32"/>
                      <a:gd name="T47" fmla="*/ 1 h 26"/>
                      <a:gd name="T48" fmla="*/ 21 w 32"/>
                      <a:gd name="T49" fmla="*/ 8 h 26"/>
                      <a:gd name="T50" fmla="*/ 19 w 32"/>
                      <a:gd name="T51" fmla="*/ 10 h 26"/>
                      <a:gd name="T52" fmla="*/ 18 w 32"/>
                      <a:gd name="T53" fmla="*/ 11 h 26"/>
                      <a:gd name="T54" fmla="*/ 18 w 32"/>
                      <a:gd name="T55" fmla="*/ 11 h 26"/>
                      <a:gd name="T56" fmla="*/ 17 w 32"/>
                      <a:gd name="T57" fmla="*/ 11 h 26"/>
                      <a:gd name="T58" fmla="*/ 16 w 32"/>
                      <a:gd name="T59" fmla="*/ 12 h 26"/>
                      <a:gd name="T60" fmla="*/ 16 w 32"/>
                      <a:gd name="T61" fmla="*/ 14 h 26"/>
                      <a:gd name="T62" fmla="*/ 16 w 32"/>
                      <a:gd name="T63" fmla="*/ 16 h 26"/>
                      <a:gd name="T64" fmla="*/ 16 w 32"/>
                      <a:gd name="T65" fmla="*/ 18 h 26"/>
                      <a:gd name="T66" fmla="*/ 15 w 32"/>
                      <a:gd name="T67" fmla="*/ 18 h 26"/>
                      <a:gd name="T68" fmla="*/ 15 w 32"/>
                      <a:gd name="T69" fmla="*/ 18 h 26"/>
                      <a:gd name="T70" fmla="*/ 10 w 32"/>
                      <a:gd name="T71" fmla="*/ 19 h 26"/>
                      <a:gd name="T72" fmla="*/ 8 w 32"/>
                      <a:gd name="T73" fmla="*/ 20 h 26"/>
                      <a:gd name="T74" fmla="*/ 7 w 32"/>
                      <a:gd name="T75" fmla="*/ 19 h 26"/>
                      <a:gd name="T76" fmla="*/ 7 w 32"/>
                      <a:gd name="T77" fmla="*/ 19 h 26"/>
                      <a:gd name="T78" fmla="*/ 7 w 32"/>
                      <a:gd name="T79" fmla="*/ 19 h 26"/>
                      <a:gd name="T80" fmla="*/ 8 w 32"/>
                      <a:gd name="T81" fmla="*/ 13 h 26"/>
                      <a:gd name="T82" fmla="*/ 7 w 32"/>
                      <a:gd name="T83" fmla="*/ 11 h 26"/>
                      <a:gd name="T84" fmla="*/ 4 w 32"/>
                      <a:gd name="T85" fmla="*/ 11 h 26"/>
                      <a:gd name="T86" fmla="*/ 4 w 32"/>
                      <a:gd name="T87" fmla="*/ 11 h 26"/>
                      <a:gd name="T88" fmla="*/ 2 w 32"/>
                      <a:gd name="T89" fmla="*/ 10 h 26"/>
                      <a:gd name="T90" fmla="*/ 1 w 32"/>
                      <a:gd name="T91" fmla="*/ 10 h 26"/>
                      <a:gd name="T92" fmla="*/ 0 w 32"/>
                      <a:gd name="T93" fmla="*/ 12 h 26"/>
                      <a:gd name="T94" fmla="*/ 0 w 32"/>
                      <a:gd name="T95" fmla="*/ 15 h 26"/>
                      <a:gd name="T96" fmla="*/ 0 w 32"/>
                      <a:gd name="T97" fmla="*/ 15 h 26"/>
                      <a:gd name="T98" fmla="*/ 0 w 32"/>
                      <a:gd name="T99" fmla="*/ 23 h 26"/>
                      <a:gd name="T100" fmla="*/ 0 w 32"/>
                      <a:gd name="T101" fmla="*/ 25 h 26"/>
                      <a:gd name="T102" fmla="*/ 1 w 32"/>
                      <a:gd name="T103" fmla="*/ 26 h 26"/>
                      <a:gd name="T104" fmla="*/ 1 w 32"/>
                      <a:gd name="T105" fmla="*/ 26 h 26"/>
                      <a:gd name="T106" fmla="*/ 2 w 32"/>
                      <a:gd name="T107" fmla="*/ 25 h 26"/>
                      <a:gd name="T108" fmla="*/ 3 w 32"/>
                      <a:gd name="T109" fmla="*/ 24 h 26"/>
                      <a:gd name="T110" fmla="*/ 3 w 32"/>
                      <a:gd name="T111" fmla="*/ 22 h 26"/>
                      <a:gd name="T112" fmla="*/ 3 w 32"/>
                      <a:gd name="T113" fmla="*/ 22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2" h="26">
                        <a:moveTo>
                          <a:pt x="3" y="22"/>
                        </a:moveTo>
                        <a:lnTo>
                          <a:pt x="3" y="22"/>
                        </a:lnTo>
                        <a:lnTo>
                          <a:pt x="12" y="23"/>
                        </a:lnTo>
                        <a:lnTo>
                          <a:pt x="16" y="23"/>
                        </a:lnTo>
                        <a:lnTo>
                          <a:pt x="18" y="23"/>
                        </a:lnTo>
                        <a:lnTo>
                          <a:pt x="19" y="22"/>
                        </a:lnTo>
                        <a:lnTo>
                          <a:pt x="19" y="22"/>
                        </a:lnTo>
                        <a:lnTo>
                          <a:pt x="21" y="18"/>
                        </a:lnTo>
                        <a:lnTo>
                          <a:pt x="22" y="16"/>
                        </a:lnTo>
                        <a:lnTo>
                          <a:pt x="25" y="14"/>
                        </a:lnTo>
                        <a:lnTo>
                          <a:pt x="25" y="14"/>
                        </a:lnTo>
                        <a:lnTo>
                          <a:pt x="28" y="13"/>
                        </a:lnTo>
                        <a:lnTo>
                          <a:pt x="30" y="10"/>
                        </a:lnTo>
                        <a:lnTo>
                          <a:pt x="31" y="8"/>
                        </a:lnTo>
                        <a:lnTo>
                          <a:pt x="32" y="6"/>
                        </a:lnTo>
                        <a:lnTo>
                          <a:pt x="32" y="6"/>
                        </a:lnTo>
                        <a:lnTo>
                          <a:pt x="31" y="4"/>
                        </a:lnTo>
                        <a:lnTo>
                          <a:pt x="29" y="3"/>
                        </a:lnTo>
                        <a:lnTo>
                          <a:pt x="26" y="3"/>
                        </a:lnTo>
                        <a:lnTo>
                          <a:pt x="26" y="3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1" y="1"/>
                        </a:lnTo>
                        <a:lnTo>
                          <a:pt x="21" y="1"/>
                        </a:lnTo>
                        <a:lnTo>
                          <a:pt x="21" y="8"/>
                        </a:lnTo>
                        <a:lnTo>
                          <a:pt x="19" y="10"/>
                        </a:lnTo>
                        <a:lnTo>
                          <a:pt x="18" y="11"/>
                        </a:lnTo>
                        <a:lnTo>
                          <a:pt x="18" y="11"/>
                        </a:lnTo>
                        <a:lnTo>
                          <a:pt x="17" y="11"/>
                        </a:lnTo>
                        <a:lnTo>
                          <a:pt x="16" y="12"/>
                        </a:lnTo>
                        <a:lnTo>
                          <a:pt x="16" y="14"/>
                        </a:lnTo>
                        <a:lnTo>
                          <a:pt x="16" y="16"/>
                        </a:lnTo>
                        <a:lnTo>
                          <a:pt x="16" y="18"/>
                        </a:lnTo>
                        <a:lnTo>
                          <a:pt x="15" y="18"/>
                        </a:lnTo>
                        <a:lnTo>
                          <a:pt x="15" y="18"/>
                        </a:lnTo>
                        <a:lnTo>
                          <a:pt x="10" y="19"/>
                        </a:lnTo>
                        <a:lnTo>
                          <a:pt x="8" y="20"/>
                        </a:lnTo>
                        <a:lnTo>
                          <a:pt x="7" y="19"/>
                        </a:lnTo>
                        <a:lnTo>
                          <a:pt x="7" y="19"/>
                        </a:lnTo>
                        <a:lnTo>
                          <a:pt x="7" y="19"/>
                        </a:lnTo>
                        <a:lnTo>
                          <a:pt x="8" y="13"/>
                        </a:lnTo>
                        <a:lnTo>
                          <a:pt x="7" y="11"/>
                        </a:lnTo>
                        <a:lnTo>
                          <a:pt x="4" y="11"/>
                        </a:lnTo>
                        <a:lnTo>
                          <a:pt x="4" y="11"/>
                        </a:lnTo>
                        <a:lnTo>
                          <a:pt x="2" y="10"/>
                        </a:lnTo>
                        <a:lnTo>
                          <a:pt x="1" y="10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0" y="23"/>
                        </a:lnTo>
                        <a:lnTo>
                          <a:pt x="0" y="25"/>
                        </a:lnTo>
                        <a:lnTo>
                          <a:pt x="1" y="26"/>
                        </a:lnTo>
                        <a:lnTo>
                          <a:pt x="1" y="26"/>
                        </a:lnTo>
                        <a:lnTo>
                          <a:pt x="2" y="25"/>
                        </a:lnTo>
                        <a:lnTo>
                          <a:pt x="3" y="24"/>
                        </a:lnTo>
                        <a:lnTo>
                          <a:pt x="3" y="22"/>
                        </a:lnTo>
                        <a:lnTo>
                          <a:pt x="3" y="2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7" name="Freeform 62"/>
                  <p:cNvSpPr/>
                  <p:nvPr/>
                </p:nvSpPr>
                <p:spPr bwMode="auto">
                  <a:xfrm>
                    <a:off x="5437" y="91"/>
                    <a:ext cx="3" cy="7"/>
                  </a:xfrm>
                  <a:custGeom>
                    <a:avLst/>
                    <a:gdLst>
                      <a:gd name="T0" fmla="*/ 1 w 3"/>
                      <a:gd name="T1" fmla="*/ 0 h 7"/>
                      <a:gd name="T2" fmla="*/ 1 w 3"/>
                      <a:gd name="T3" fmla="*/ 0 h 7"/>
                      <a:gd name="T4" fmla="*/ 2 w 3"/>
                      <a:gd name="T5" fmla="*/ 1 h 7"/>
                      <a:gd name="T6" fmla="*/ 3 w 3"/>
                      <a:gd name="T7" fmla="*/ 4 h 7"/>
                      <a:gd name="T8" fmla="*/ 3 w 3"/>
                      <a:gd name="T9" fmla="*/ 6 h 7"/>
                      <a:gd name="T10" fmla="*/ 2 w 3"/>
                      <a:gd name="T11" fmla="*/ 7 h 7"/>
                      <a:gd name="T12" fmla="*/ 2 w 3"/>
                      <a:gd name="T13" fmla="*/ 7 h 7"/>
                      <a:gd name="T14" fmla="*/ 0 w 3"/>
                      <a:gd name="T15" fmla="*/ 7 h 7"/>
                      <a:gd name="T16" fmla="*/ 0 w 3"/>
                      <a:gd name="T17" fmla="*/ 7 h 7"/>
                      <a:gd name="T18" fmla="*/ 0 w 3"/>
                      <a:gd name="T19" fmla="*/ 3 h 7"/>
                      <a:gd name="T20" fmla="*/ 0 w 3"/>
                      <a:gd name="T21" fmla="*/ 3 h 7"/>
                      <a:gd name="T22" fmla="*/ 0 w 3"/>
                      <a:gd name="T23" fmla="*/ 0 h 7"/>
                      <a:gd name="T24" fmla="*/ 0 w 3"/>
                      <a:gd name="T25" fmla="*/ 0 h 7"/>
                      <a:gd name="T26" fmla="*/ 1 w 3"/>
                      <a:gd name="T27" fmla="*/ 0 h 7"/>
                      <a:gd name="T28" fmla="*/ 1 w 3"/>
                      <a:gd name="T2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" h="7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8" name="Freeform 63"/>
                  <p:cNvSpPr/>
                  <p:nvPr/>
                </p:nvSpPr>
                <p:spPr bwMode="auto">
                  <a:xfrm>
                    <a:off x="5462" y="56"/>
                    <a:ext cx="6" cy="3"/>
                  </a:xfrm>
                  <a:custGeom>
                    <a:avLst/>
                    <a:gdLst>
                      <a:gd name="T0" fmla="*/ 6 w 6"/>
                      <a:gd name="T1" fmla="*/ 1 h 3"/>
                      <a:gd name="T2" fmla="*/ 6 w 6"/>
                      <a:gd name="T3" fmla="*/ 1 h 3"/>
                      <a:gd name="T4" fmla="*/ 6 w 6"/>
                      <a:gd name="T5" fmla="*/ 2 h 3"/>
                      <a:gd name="T6" fmla="*/ 3 w 6"/>
                      <a:gd name="T7" fmla="*/ 3 h 3"/>
                      <a:gd name="T8" fmla="*/ 3 w 6"/>
                      <a:gd name="T9" fmla="*/ 3 h 3"/>
                      <a:gd name="T10" fmla="*/ 0 w 6"/>
                      <a:gd name="T11" fmla="*/ 2 h 3"/>
                      <a:gd name="T12" fmla="*/ 1 w 6"/>
                      <a:gd name="T13" fmla="*/ 1 h 3"/>
                      <a:gd name="T14" fmla="*/ 1 w 6"/>
                      <a:gd name="T15" fmla="*/ 1 h 3"/>
                      <a:gd name="T16" fmla="*/ 3 w 6"/>
                      <a:gd name="T17" fmla="*/ 0 h 3"/>
                      <a:gd name="T18" fmla="*/ 5 w 6"/>
                      <a:gd name="T19" fmla="*/ 0 h 3"/>
                      <a:gd name="T20" fmla="*/ 6 w 6"/>
                      <a:gd name="T21" fmla="*/ 1 h 3"/>
                      <a:gd name="T22" fmla="*/ 6 w 6"/>
                      <a:gd name="T23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" h="3">
                        <a:moveTo>
                          <a:pt x="6" y="1"/>
                        </a:move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9" name="Freeform 64"/>
                  <p:cNvSpPr/>
                  <p:nvPr/>
                </p:nvSpPr>
                <p:spPr bwMode="auto">
                  <a:xfrm>
                    <a:off x="5467" y="46"/>
                    <a:ext cx="5" cy="3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0 w 5"/>
                      <a:gd name="T5" fmla="*/ 2 h 3"/>
                      <a:gd name="T6" fmla="*/ 1 w 5"/>
                      <a:gd name="T7" fmla="*/ 3 h 3"/>
                      <a:gd name="T8" fmla="*/ 2 w 5"/>
                      <a:gd name="T9" fmla="*/ 3 h 3"/>
                      <a:gd name="T10" fmla="*/ 2 w 5"/>
                      <a:gd name="T11" fmla="*/ 3 h 3"/>
                      <a:gd name="T12" fmla="*/ 4 w 5"/>
                      <a:gd name="T13" fmla="*/ 3 h 3"/>
                      <a:gd name="T14" fmla="*/ 5 w 5"/>
                      <a:gd name="T15" fmla="*/ 2 h 3"/>
                      <a:gd name="T16" fmla="*/ 5 w 5"/>
                      <a:gd name="T17" fmla="*/ 1 h 3"/>
                      <a:gd name="T18" fmla="*/ 5 w 5"/>
                      <a:gd name="T19" fmla="*/ 1 h 3"/>
                      <a:gd name="T20" fmla="*/ 5 w 5"/>
                      <a:gd name="T21" fmla="*/ 0 h 3"/>
                      <a:gd name="T22" fmla="*/ 3 w 5"/>
                      <a:gd name="T23" fmla="*/ 0 h 3"/>
                      <a:gd name="T24" fmla="*/ 0 w 5"/>
                      <a:gd name="T25" fmla="*/ 0 h 3"/>
                      <a:gd name="T26" fmla="*/ 0 w 5"/>
                      <a:gd name="T2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4" y="3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0" name="Freeform 65"/>
                  <p:cNvSpPr/>
                  <p:nvPr/>
                </p:nvSpPr>
                <p:spPr bwMode="auto">
                  <a:xfrm>
                    <a:off x="5473" y="53"/>
                    <a:ext cx="4" cy="7"/>
                  </a:xfrm>
                  <a:custGeom>
                    <a:avLst/>
                    <a:gdLst>
                      <a:gd name="T0" fmla="*/ 2 w 4"/>
                      <a:gd name="T1" fmla="*/ 0 h 7"/>
                      <a:gd name="T2" fmla="*/ 2 w 4"/>
                      <a:gd name="T3" fmla="*/ 0 h 7"/>
                      <a:gd name="T4" fmla="*/ 1 w 4"/>
                      <a:gd name="T5" fmla="*/ 2 h 7"/>
                      <a:gd name="T6" fmla="*/ 0 w 4"/>
                      <a:gd name="T7" fmla="*/ 4 h 7"/>
                      <a:gd name="T8" fmla="*/ 0 w 4"/>
                      <a:gd name="T9" fmla="*/ 6 h 7"/>
                      <a:gd name="T10" fmla="*/ 1 w 4"/>
                      <a:gd name="T11" fmla="*/ 7 h 7"/>
                      <a:gd name="T12" fmla="*/ 1 w 4"/>
                      <a:gd name="T13" fmla="*/ 7 h 7"/>
                      <a:gd name="T14" fmla="*/ 3 w 4"/>
                      <a:gd name="T15" fmla="*/ 6 h 7"/>
                      <a:gd name="T16" fmla="*/ 4 w 4"/>
                      <a:gd name="T17" fmla="*/ 6 h 7"/>
                      <a:gd name="T18" fmla="*/ 4 w 4"/>
                      <a:gd name="T19" fmla="*/ 5 h 7"/>
                      <a:gd name="T20" fmla="*/ 4 w 4"/>
                      <a:gd name="T21" fmla="*/ 5 h 7"/>
                      <a:gd name="T22" fmla="*/ 3 w 4"/>
                      <a:gd name="T23" fmla="*/ 1 h 7"/>
                      <a:gd name="T24" fmla="*/ 2 w 4"/>
                      <a:gd name="T25" fmla="*/ 0 h 7"/>
                      <a:gd name="T26" fmla="*/ 2 w 4"/>
                      <a:gd name="T2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7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" y="7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1" name="Freeform 66"/>
                  <p:cNvSpPr/>
                  <p:nvPr/>
                </p:nvSpPr>
                <p:spPr bwMode="auto">
                  <a:xfrm>
                    <a:off x="5520" y="31"/>
                    <a:ext cx="16" cy="20"/>
                  </a:xfrm>
                  <a:custGeom>
                    <a:avLst/>
                    <a:gdLst>
                      <a:gd name="T0" fmla="*/ 8 w 16"/>
                      <a:gd name="T1" fmla="*/ 10 h 20"/>
                      <a:gd name="T2" fmla="*/ 8 w 16"/>
                      <a:gd name="T3" fmla="*/ 10 h 20"/>
                      <a:gd name="T4" fmla="*/ 8 w 16"/>
                      <a:gd name="T5" fmla="*/ 4 h 20"/>
                      <a:gd name="T6" fmla="*/ 9 w 16"/>
                      <a:gd name="T7" fmla="*/ 1 h 20"/>
                      <a:gd name="T8" fmla="*/ 10 w 16"/>
                      <a:gd name="T9" fmla="*/ 0 h 20"/>
                      <a:gd name="T10" fmla="*/ 11 w 16"/>
                      <a:gd name="T11" fmla="*/ 0 h 20"/>
                      <a:gd name="T12" fmla="*/ 11 w 16"/>
                      <a:gd name="T13" fmla="*/ 0 h 20"/>
                      <a:gd name="T14" fmla="*/ 13 w 16"/>
                      <a:gd name="T15" fmla="*/ 1 h 20"/>
                      <a:gd name="T16" fmla="*/ 14 w 16"/>
                      <a:gd name="T17" fmla="*/ 2 h 20"/>
                      <a:gd name="T18" fmla="*/ 14 w 16"/>
                      <a:gd name="T19" fmla="*/ 8 h 20"/>
                      <a:gd name="T20" fmla="*/ 14 w 16"/>
                      <a:gd name="T21" fmla="*/ 8 h 20"/>
                      <a:gd name="T22" fmla="*/ 16 w 16"/>
                      <a:gd name="T23" fmla="*/ 15 h 20"/>
                      <a:gd name="T24" fmla="*/ 16 w 16"/>
                      <a:gd name="T25" fmla="*/ 18 h 20"/>
                      <a:gd name="T26" fmla="*/ 16 w 16"/>
                      <a:gd name="T27" fmla="*/ 20 h 20"/>
                      <a:gd name="T28" fmla="*/ 14 w 16"/>
                      <a:gd name="T29" fmla="*/ 20 h 20"/>
                      <a:gd name="T30" fmla="*/ 14 w 16"/>
                      <a:gd name="T31" fmla="*/ 20 h 20"/>
                      <a:gd name="T32" fmla="*/ 9 w 16"/>
                      <a:gd name="T33" fmla="*/ 20 h 20"/>
                      <a:gd name="T34" fmla="*/ 8 w 16"/>
                      <a:gd name="T35" fmla="*/ 20 h 20"/>
                      <a:gd name="T36" fmla="*/ 8 w 16"/>
                      <a:gd name="T37" fmla="*/ 17 h 20"/>
                      <a:gd name="T38" fmla="*/ 8 w 16"/>
                      <a:gd name="T39" fmla="*/ 17 h 20"/>
                      <a:gd name="T40" fmla="*/ 7 w 16"/>
                      <a:gd name="T41" fmla="*/ 16 h 20"/>
                      <a:gd name="T42" fmla="*/ 6 w 16"/>
                      <a:gd name="T43" fmla="*/ 15 h 20"/>
                      <a:gd name="T44" fmla="*/ 3 w 16"/>
                      <a:gd name="T45" fmla="*/ 15 h 20"/>
                      <a:gd name="T46" fmla="*/ 3 w 16"/>
                      <a:gd name="T47" fmla="*/ 15 h 20"/>
                      <a:gd name="T48" fmla="*/ 2 w 16"/>
                      <a:gd name="T49" fmla="*/ 15 h 20"/>
                      <a:gd name="T50" fmla="*/ 0 w 16"/>
                      <a:gd name="T51" fmla="*/ 14 h 20"/>
                      <a:gd name="T52" fmla="*/ 0 w 16"/>
                      <a:gd name="T53" fmla="*/ 12 h 20"/>
                      <a:gd name="T54" fmla="*/ 0 w 16"/>
                      <a:gd name="T55" fmla="*/ 12 h 20"/>
                      <a:gd name="T56" fmla="*/ 2 w 16"/>
                      <a:gd name="T57" fmla="*/ 11 h 20"/>
                      <a:gd name="T58" fmla="*/ 4 w 16"/>
                      <a:gd name="T59" fmla="*/ 10 h 20"/>
                      <a:gd name="T60" fmla="*/ 8 w 16"/>
                      <a:gd name="T61" fmla="*/ 10 h 20"/>
                      <a:gd name="T62" fmla="*/ 8 w 16"/>
                      <a:gd name="T63" fmla="*/ 1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6" h="20">
                        <a:moveTo>
                          <a:pt x="8" y="10"/>
                        </a:moveTo>
                        <a:lnTo>
                          <a:pt x="8" y="10"/>
                        </a:lnTo>
                        <a:lnTo>
                          <a:pt x="8" y="4"/>
                        </a:lnTo>
                        <a:lnTo>
                          <a:pt x="9" y="1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3" y="1"/>
                        </a:lnTo>
                        <a:lnTo>
                          <a:pt x="14" y="2"/>
                        </a:lnTo>
                        <a:lnTo>
                          <a:pt x="14" y="8"/>
                        </a:lnTo>
                        <a:lnTo>
                          <a:pt x="14" y="8"/>
                        </a:lnTo>
                        <a:lnTo>
                          <a:pt x="16" y="15"/>
                        </a:lnTo>
                        <a:lnTo>
                          <a:pt x="16" y="18"/>
                        </a:lnTo>
                        <a:lnTo>
                          <a:pt x="16" y="20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9" y="20"/>
                        </a:lnTo>
                        <a:lnTo>
                          <a:pt x="8" y="20"/>
                        </a:lnTo>
                        <a:lnTo>
                          <a:pt x="8" y="17"/>
                        </a:lnTo>
                        <a:lnTo>
                          <a:pt x="8" y="17"/>
                        </a:lnTo>
                        <a:lnTo>
                          <a:pt x="7" y="16"/>
                        </a:lnTo>
                        <a:lnTo>
                          <a:pt x="6" y="15"/>
                        </a:lnTo>
                        <a:lnTo>
                          <a:pt x="3" y="15"/>
                        </a:lnTo>
                        <a:lnTo>
                          <a:pt x="3" y="15"/>
                        </a:lnTo>
                        <a:lnTo>
                          <a:pt x="2" y="15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lnTo>
                          <a:pt x="2" y="11"/>
                        </a:lnTo>
                        <a:lnTo>
                          <a:pt x="4" y="10"/>
                        </a:lnTo>
                        <a:lnTo>
                          <a:pt x="8" y="10"/>
                        </a:lnTo>
                        <a:lnTo>
                          <a:pt x="8" y="1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2" name="Freeform 67"/>
                  <p:cNvSpPr/>
                  <p:nvPr/>
                </p:nvSpPr>
                <p:spPr bwMode="auto">
                  <a:xfrm>
                    <a:off x="5731" y="145"/>
                    <a:ext cx="6" cy="3"/>
                  </a:xfrm>
                  <a:custGeom>
                    <a:avLst/>
                    <a:gdLst>
                      <a:gd name="T0" fmla="*/ 4 w 6"/>
                      <a:gd name="T1" fmla="*/ 3 h 3"/>
                      <a:gd name="T2" fmla="*/ 4 w 6"/>
                      <a:gd name="T3" fmla="*/ 3 h 3"/>
                      <a:gd name="T4" fmla="*/ 6 w 6"/>
                      <a:gd name="T5" fmla="*/ 1 h 3"/>
                      <a:gd name="T6" fmla="*/ 3 w 6"/>
                      <a:gd name="T7" fmla="*/ 0 h 3"/>
                      <a:gd name="T8" fmla="*/ 3 w 6"/>
                      <a:gd name="T9" fmla="*/ 0 h 3"/>
                      <a:gd name="T10" fmla="*/ 1 w 6"/>
                      <a:gd name="T11" fmla="*/ 0 h 3"/>
                      <a:gd name="T12" fmla="*/ 0 w 6"/>
                      <a:gd name="T13" fmla="*/ 0 h 3"/>
                      <a:gd name="T14" fmla="*/ 0 w 6"/>
                      <a:gd name="T15" fmla="*/ 1 h 3"/>
                      <a:gd name="T16" fmla="*/ 0 w 6"/>
                      <a:gd name="T17" fmla="*/ 2 h 3"/>
                      <a:gd name="T18" fmla="*/ 0 w 6"/>
                      <a:gd name="T19" fmla="*/ 2 h 3"/>
                      <a:gd name="T20" fmla="*/ 1 w 6"/>
                      <a:gd name="T21" fmla="*/ 3 h 3"/>
                      <a:gd name="T22" fmla="*/ 2 w 6"/>
                      <a:gd name="T23" fmla="*/ 3 h 3"/>
                      <a:gd name="T24" fmla="*/ 4 w 6"/>
                      <a:gd name="T25" fmla="*/ 3 h 3"/>
                      <a:gd name="T26" fmla="*/ 4 w 6"/>
                      <a:gd name="T2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" h="3">
                        <a:moveTo>
                          <a:pt x="4" y="3"/>
                        </a:moveTo>
                        <a:lnTo>
                          <a:pt x="4" y="3"/>
                        </a:ln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3" name="Freeform 68"/>
                  <p:cNvSpPr/>
                  <p:nvPr/>
                </p:nvSpPr>
                <p:spPr bwMode="auto">
                  <a:xfrm>
                    <a:off x="5735" y="155"/>
                    <a:ext cx="12" cy="4"/>
                  </a:xfrm>
                  <a:custGeom>
                    <a:avLst/>
                    <a:gdLst>
                      <a:gd name="T0" fmla="*/ 2 w 12"/>
                      <a:gd name="T1" fmla="*/ 1 h 4"/>
                      <a:gd name="T2" fmla="*/ 2 w 12"/>
                      <a:gd name="T3" fmla="*/ 1 h 4"/>
                      <a:gd name="T4" fmla="*/ 7 w 12"/>
                      <a:gd name="T5" fmla="*/ 0 h 4"/>
                      <a:gd name="T6" fmla="*/ 11 w 12"/>
                      <a:gd name="T7" fmla="*/ 1 h 4"/>
                      <a:gd name="T8" fmla="*/ 11 w 12"/>
                      <a:gd name="T9" fmla="*/ 1 h 4"/>
                      <a:gd name="T10" fmla="*/ 12 w 12"/>
                      <a:gd name="T11" fmla="*/ 3 h 4"/>
                      <a:gd name="T12" fmla="*/ 10 w 12"/>
                      <a:gd name="T13" fmla="*/ 4 h 4"/>
                      <a:gd name="T14" fmla="*/ 10 w 12"/>
                      <a:gd name="T15" fmla="*/ 4 h 4"/>
                      <a:gd name="T16" fmla="*/ 6 w 12"/>
                      <a:gd name="T17" fmla="*/ 4 h 4"/>
                      <a:gd name="T18" fmla="*/ 0 w 12"/>
                      <a:gd name="T19" fmla="*/ 4 h 4"/>
                      <a:gd name="T20" fmla="*/ 0 w 12"/>
                      <a:gd name="T21" fmla="*/ 4 h 4"/>
                      <a:gd name="T22" fmla="*/ 0 w 12"/>
                      <a:gd name="T23" fmla="*/ 3 h 4"/>
                      <a:gd name="T24" fmla="*/ 0 w 12"/>
                      <a:gd name="T25" fmla="*/ 2 h 4"/>
                      <a:gd name="T26" fmla="*/ 2 w 12"/>
                      <a:gd name="T27" fmla="*/ 1 h 4"/>
                      <a:gd name="T28" fmla="*/ 2 w 12"/>
                      <a:gd name="T2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2" h="4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7" y="0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2" y="3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6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4" name="Freeform 69"/>
                  <p:cNvSpPr/>
                  <p:nvPr/>
                </p:nvSpPr>
                <p:spPr bwMode="auto">
                  <a:xfrm>
                    <a:off x="5767" y="147"/>
                    <a:ext cx="19" cy="26"/>
                  </a:xfrm>
                  <a:custGeom>
                    <a:avLst/>
                    <a:gdLst>
                      <a:gd name="T0" fmla="*/ 1 w 19"/>
                      <a:gd name="T1" fmla="*/ 1 h 26"/>
                      <a:gd name="T2" fmla="*/ 1 w 19"/>
                      <a:gd name="T3" fmla="*/ 1 h 26"/>
                      <a:gd name="T4" fmla="*/ 0 w 19"/>
                      <a:gd name="T5" fmla="*/ 4 h 26"/>
                      <a:gd name="T6" fmla="*/ 2 w 19"/>
                      <a:gd name="T7" fmla="*/ 5 h 26"/>
                      <a:gd name="T8" fmla="*/ 2 w 19"/>
                      <a:gd name="T9" fmla="*/ 5 h 26"/>
                      <a:gd name="T10" fmla="*/ 4 w 19"/>
                      <a:gd name="T11" fmla="*/ 6 h 26"/>
                      <a:gd name="T12" fmla="*/ 5 w 19"/>
                      <a:gd name="T13" fmla="*/ 8 h 26"/>
                      <a:gd name="T14" fmla="*/ 5 w 19"/>
                      <a:gd name="T15" fmla="*/ 11 h 26"/>
                      <a:gd name="T16" fmla="*/ 4 w 19"/>
                      <a:gd name="T17" fmla="*/ 12 h 26"/>
                      <a:gd name="T18" fmla="*/ 4 w 19"/>
                      <a:gd name="T19" fmla="*/ 12 h 26"/>
                      <a:gd name="T20" fmla="*/ 2 w 19"/>
                      <a:gd name="T21" fmla="*/ 12 h 26"/>
                      <a:gd name="T22" fmla="*/ 1 w 19"/>
                      <a:gd name="T23" fmla="*/ 14 h 26"/>
                      <a:gd name="T24" fmla="*/ 1 w 19"/>
                      <a:gd name="T25" fmla="*/ 14 h 26"/>
                      <a:gd name="T26" fmla="*/ 1 w 19"/>
                      <a:gd name="T27" fmla="*/ 14 h 26"/>
                      <a:gd name="T28" fmla="*/ 3 w 19"/>
                      <a:gd name="T29" fmla="*/ 15 h 26"/>
                      <a:gd name="T30" fmla="*/ 4 w 19"/>
                      <a:gd name="T31" fmla="*/ 15 h 26"/>
                      <a:gd name="T32" fmla="*/ 4 w 19"/>
                      <a:gd name="T33" fmla="*/ 16 h 26"/>
                      <a:gd name="T34" fmla="*/ 4 w 19"/>
                      <a:gd name="T35" fmla="*/ 16 h 26"/>
                      <a:gd name="T36" fmla="*/ 4 w 19"/>
                      <a:gd name="T37" fmla="*/ 20 h 26"/>
                      <a:gd name="T38" fmla="*/ 5 w 19"/>
                      <a:gd name="T39" fmla="*/ 22 h 26"/>
                      <a:gd name="T40" fmla="*/ 6 w 19"/>
                      <a:gd name="T41" fmla="*/ 22 h 26"/>
                      <a:gd name="T42" fmla="*/ 6 w 19"/>
                      <a:gd name="T43" fmla="*/ 22 h 26"/>
                      <a:gd name="T44" fmla="*/ 10 w 19"/>
                      <a:gd name="T45" fmla="*/ 22 h 26"/>
                      <a:gd name="T46" fmla="*/ 13 w 19"/>
                      <a:gd name="T47" fmla="*/ 23 h 26"/>
                      <a:gd name="T48" fmla="*/ 14 w 19"/>
                      <a:gd name="T49" fmla="*/ 24 h 26"/>
                      <a:gd name="T50" fmla="*/ 14 w 19"/>
                      <a:gd name="T51" fmla="*/ 24 h 26"/>
                      <a:gd name="T52" fmla="*/ 15 w 19"/>
                      <a:gd name="T53" fmla="*/ 25 h 26"/>
                      <a:gd name="T54" fmla="*/ 17 w 19"/>
                      <a:gd name="T55" fmla="*/ 26 h 26"/>
                      <a:gd name="T56" fmla="*/ 17 w 19"/>
                      <a:gd name="T57" fmla="*/ 26 h 26"/>
                      <a:gd name="T58" fmla="*/ 18 w 19"/>
                      <a:gd name="T59" fmla="*/ 25 h 26"/>
                      <a:gd name="T60" fmla="*/ 19 w 19"/>
                      <a:gd name="T61" fmla="*/ 22 h 26"/>
                      <a:gd name="T62" fmla="*/ 18 w 19"/>
                      <a:gd name="T63" fmla="*/ 20 h 26"/>
                      <a:gd name="T64" fmla="*/ 17 w 19"/>
                      <a:gd name="T65" fmla="*/ 19 h 26"/>
                      <a:gd name="T66" fmla="*/ 17 w 19"/>
                      <a:gd name="T67" fmla="*/ 19 h 26"/>
                      <a:gd name="T68" fmla="*/ 16 w 19"/>
                      <a:gd name="T69" fmla="*/ 19 h 26"/>
                      <a:gd name="T70" fmla="*/ 15 w 19"/>
                      <a:gd name="T71" fmla="*/ 17 h 26"/>
                      <a:gd name="T72" fmla="*/ 15 w 19"/>
                      <a:gd name="T73" fmla="*/ 16 h 26"/>
                      <a:gd name="T74" fmla="*/ 15 w 19"/>
                      <a:gd name="T75" fmla="*/ 16 h 26"/>
                      <a:gd name="T76" fmla="*/ 16 w 19"/>
                      <a:gd name="T77" fmla="*/ 8 h 26"/>
                      <a:gd name="T78" fmla="*/ 16 w 19"/>
                      <a:gd name="T79" fmla="*/ 4 h 26"/>
                      <a:gd name="T80" fmla="*/ 15 w 19"/>
                      <a:gd name="T81" fmla="*/ 1 h 26"/>
                      <a:gd name="T82" fmla="*/ 14 w 19"/>
                      <a:gd name="T83" fmla="*/ 0 h 26"/>
                      <a:gd name="T84" fmla="*/ 14 w 19"/>
                      <a:gd name="T85" fmla="*/ 0 h 26"/>
                      <a:gd name="T86" fmla="*/ 10 w 19"/>
                      <a:gd name="T87" fmla="*/ 0 h 26"/>
                      <a:gd name="T88" fmla="*/ 6 w 19"/>
                      <a:gd name="T89" fmla="*/ 1 h 26"/>
                      <a:gd name="T90" fmla="*/ 1 w 19"/>
                      <a:gd name="T91" fmla="*/ 1 h 26"/>
                      <a:gd name="T92" fmla="*/ 1 w 19"/>
                      <a:gd name="T93" fmla="*/ 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9" h="26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4" y="6"/>
                        </a:lnTo>
                        <a:lnTo>
                          <a:pt x="5" y="8"/>
                        </a:lnTo>
                        <a:lnTo>
                          <a:pt x="5" y="11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2" y="12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3" y="15"/>
                        </a:lnTo>
                        <a:lnTo>
                          <a:pt x="4" y="15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5" y="22"/>
                        </a:lnTo>
                        <a:lnTo>
                          <a:pt x="6" y="22"/>
                        </a:lnTo>
                        <a:lnTo>
                          <a:pt x="6" y="22"/>
                        </a:lnTo>
                        <a:lnTo>
                          <a:pt x="10" y="22"/>
                        </a:lnTo>
                        <a:lnTo>
                          <a:pt x="13" y="23"/>
                        </a:lnTo>
                        <a:lnTo>
                          <a:pt x="14" y="24"/>
                        </a:lnTo>
                        <a:lnTo>
                          <a:pt x="14" y="24"/>
                        </a:lnTo>
                        <a:lnTo>
                          <a:pt x="15" y="25"/>
                        </a:lnTo>
                        <a:lnTo>
                          <a:pt x="17" y="26"/>
                        </a:lnTo>
                        <a:lnTo>
                          <a:pt x="17" y="26"/>
                        </a:lnTo>
                        <a:lnTo>
                          <a:pt x="18" y="25"/>
                        </a:lnTo>
                        <a:lnTo>
                          <a:pt x="19" y="22"/>
                        </a:lnTo>
                        <a:lnTo>
                          <a:pt x="18" y="20"/>
                        </a:lnTo>
                        <a:lnTo>
                          <a:pt x="17" y="19"/>
                        </a:lnTo>
                        <a:lnTo>
                          <a:pt x="17" y="19"/>
                        </a:lnTo>
                        <a:lnTo>
                          <a:pt x="16" y="19"/>
                        </a:lnTo>
                        <a:lnTo>
                          <a:pt x="15" y="17"/>
                        </a:lnTo>
                        <a:lnTo>
                          <a:pt x="15" y="16"/>
                        </a:lnTo>
                        <a:lnTo>
                          <a:pt x="15" y="16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5" y="1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5" name="Freeform 70"/>
                  <p:cNvSpPr/>
                  <p:nvPr/>
                </p:nvSpPr>
                <p:spPr bwMode="auto">
                  <a:xfrm>
                    <a:off x="4958" y="335"/>
                    <a:ext cx="637" cy="1688"/>
                  </a:xfrm>
                  <a:custGeom>
                    <a:avLst/>
                    <a:gdLst>
                      <a:gd name="T0" fmla="*/ 37 w 637"/>
                      <a:gd name="T1" fmla="*/ 1250 h 1688"/>
                      <a:gd name="T2" fmla="*/ 36 w 637"/>
                      <a:gd name="T3" fmla="*/ 1186 h 1688"/>
                      <a:gd name="T4" fmla="*/ 79 w 637"/>
                      <a:gd name="T5" fmla="*/ 1134 h 1688"/>
                      <a:gd name="T6" fmla="*/ 60 w 637"/>
                      <a:gd name="T7" fmla="*/ 1032 h 1688"/>
                      <a:gd name="T8" fmla="*/ 95 w 637"/>
                      <a:gd name="T9" fmla="*/ 992 h 1688"/>
                      <a:gd name="T10" fmla="*/ 55 w 637"/>
                      <a:gd name="T11" fmla="*/ 914 h 1688"/>
                      <a:gd name="T12" fmla="*/ 51 w 637"/>
                      <a:gd name="T13" fmla="*/ 811 h 1688"/>
                      <a:gd name="T14" fmla="*/ 64 w 637"/>
                      <a:gd name="T15" fmla="*/ 674 h 1688"/>
                      <a:gd name="T16" fmla="*/ 144 w 637"/>
                      <a:gd name="T17" fmla="*/ 637 h 1688"/>
                      <a:gd name="T18" fmla="*/ 130 w 637"/>
                      <a:gd name="T19" fmla="*/ 562 h 1688"/>
                      <a:gd name="T20" fmla="*/ 159 w 637"/>
                      <a:gd name="T21" fmla="*/ 397 h 1688"/>
                      <a:gd name="T22" fmla="*/ 203 w 637"/>
                      <a:gd name="T23" fmla="*/ 365 h 1688"/>
                      <a:gd name="T24" fmla="*/ 238 w 637"/>
                      <a:gd name="T25" fmla="*/ 250 h 1688"/>
                      <a:gd name="T26" fmla="*/ 243 w 637"/>
                      <a:gd name="T27" fmla="*/ 178 h 1688"/>
                      <a:gd name="T28" fmla="*/ 280 w 637"/>
                      <a:gd name="T29" fmla="*/ 141 h 1688"/>
                      <a:gd name="T30" fmla="*/ 309 w 637"/>
                      <a:gd name="T31" fmla="*/ 72 h 1688"/>
                      <a:gd name="T32" fmla="*/ 369 w 637"/>
                      <a:gd name="T33" fmla="*/ 90 h 1688"/>
                      <a:gd name="T34" fmla="*/ 397 w 637"/>
                      <a:gd name="T35" fmla="*/ 57 h 1688"/>
                      <a:gd name="T36" fmla="*/ 397 w 637"/>
                      <a:gd name="T37" fmla="*/ 0 h 1688"/>
                      <a:gd name="T38" fmla="*/ 447 w 637"/>
                      <a:gd name="T39" fmla="*/ 37 h 1688"/>
                      <a:gd name="T40" fmla="*/ 521 w 637"/>
                      <a:gd name="T41" fmla="*/ 71 h 1688"/>
                      <a:gd name="T42" fmla="*/ 553 w 637"/>
                      <a:gd name="T43" fmla="*/ 111 h 1688"/>
                      <a:gd name="T44" fmla="*/ 569 w 637"/>
                      <a:gd name="T45" fmla="*/ 186 h 1688"/>
                      <a:gd name="T46" fmla="*/ 597 w 637"/>
                      <a:gd name="T47" fmla="*/ 264 h 1688"/>
                      <a:gd name="T48" fmla="*/ 634 w 637"/>
                      <a:gd name="T49" fmla="*/ 356 h 1688"/>
                      <a:gd name="T50" fmla="*/ 548 w 637"/>
                      <a:gd name="T51" fmla="*/ 382 h 1688"/>
                      <a:gd name="T52" fmla="*/ 516 w 637"/>
                      <a:gd name="T53" fmla="*/ 455 h 1688"/>
                      <a:gd name="T54" fmla="*/ 515 w 637"/>
                      <a:gd name="T55" fmla="*/ 533 h 1688"/>
                      <a:gd name="T56" fmla="*/ 498 w 637"/>
                      <a:gd name="T57" fmla="*/ 615 h 1688"/>
                      <a:gd name="T58" fmla="*/ 416 w 637"/>
                      <a:gd name="T59" fmla="*/ 712 h 1688"/>
                      <a:gd name="T60" fmla="*/ 375 w 637"/>
                      <a:gd name="T61" fmla="*/ 770 h 1688"/>
                      <a:gd name="T62" fmla="*/ 369 w 637"/>
                      <a:gd name="T63" fmla="*/ 780 h 1688"/>
                      <a:gd name="T64" fmla="*/ 345 w 637"/>
                      <a:gd name="T65" fmla="*/ 815 h 1688"/>
                      <a:gd name="T66" fmla="*/ 354 w 637"/>
                      <a:gd name="T67" fmla="*/ 863 h 1688"/>
                      <a:gd name="T68" fmla="*/ 347 w 637"/>
                      <a:gd name="T69" fmla="*/ 911 h 1688"/>
                      <a:gd name="T70" fmla="*/ 361 w 637"/>
                      <a:gd name="T71" fmla="*/ 1039 h 1688"/>
                      <a:gd name="T72" fmla="*/ 403 w 637"/>
                      <a:gd name="T73" fmla="*/ 1049 h 1688"/>
                      <a:gd name="T74" fmla="*/ 431 w 637"/>
                      <a:gd name="T75" fmla="*/ 1096 h 1688"/>
                      <a:gd name="T76" fmla="*/ 458 w 637"/>
                      <a:gd name="T77" fmla="*/ 1138 h 1688"/>
                      <a:gd name="T78" fmla="*/ 432 w 637"/>
                      <a:gd name="T79" fmla="*/ 1223 h 1688"/>
                      <a:gd name="T80" fmla="*/ 413 w 637"/>
                      <a:gd name="T81" fmla="*/ 1221 h 1688"/>
                      <a:gd name="T82" fmla="*/ 371 w 637"/>
                      <a:gd name="T83" fmla="*/ 1266 h 1688"/>
                      <a:gd name="T84" fmla="*/ 324 w 637"/>
                      <a:gd name="T85" fmla="*/ 1277 h 1688"/>
                      <a:gd name="T86" fmla="*/ 345 w 637"/>
                      <a:gd name="T87" fmla="*/ 1295 h 1688"/>
                      <a:gd name="T88" fmla="*/ 357 w 637"/>
                      <a:gd name="T89" fmla="*/ 1335 h 1688"/>
                      <a:gd name="T90" fmla="*/ 342 w 637"/>
                      <a:gd name="T91" fmla="*/ 1381 h 1688"/>
                      <a:gd name="T92" fmla="*/ 357 w 637"/>
                      <a:gd name="T93" fmla="*/ 1430 h 1688"/>
                      <a:gd name="T94" fmla="*/ 348 w 637"/>
                      <a:gd name="T95" fmla="*/ 1523 h 1688"/>
                      <a:gd name="T96" fmla="*/ 283 w 637"/>
                      <a:gd name="T97" fmla="*/ 1581 h 1688"/>
                      <a:gd name="T98" fmla="*/ 231 w 637"/>
                      <a:gd name="T99" fmla="*/ 1604 h 1688"/>
                      <a:gd name="T100" fmla="*/ 219 w 637"/>
                      <a:gd name="T101" fmla="*/ 1663 h 1688"/>
                      <a:gd name="T102" fmla="*/ 166 w 637"/>
                      <a:gd name="T103" fmla="*/ 1688 h 1688"/>
                      <a:gd name="T104" fmla="*/ 137 w 637"/>
                      <a:gd name="T105" fmla="*/ 1640 h 1688"/>
                      <a:gd name="T106" fmla="*/ 126 w 637"/>
                      <a:gd name="T107" fmla="*/ 1587 h 1688"/>
                      <a:gd name="T108" fmla="*/ 130 w 637"/>
                      <a:gd name="T109" fmla="*/ 1559 h 1688"/>
                      <a:gd name="T110" fmla="*/ 87 w 637"/>
                      <a:gd name="T111" fmla="*/ 1491 h 1688"/>
                      <a:gd name="T112" fmla="*/ 58 w 637"/>
                      <a:gd name="T113" fmla="*/ 1426 h 1688"/>
                      <a:gd name="T114" fmla="*/ 51 w 637"/>
                      <a:gd name="T115" fmla="*/ 1348 h 1688"/>
                      <a:gd name="T116" fmla="*/ 29 w 637"/>
                      <a:gd name="T117" fmla="*/ 1338 h 1688"/>
                      <a:gd name="T118" fmla="*/ 12 w 637"/>
                      <a:gd name="T119" fmla="*/ 1306 h 1688"/>
                      <a:gd name="T120" fmla="*/ 1 w 637"/>
                      <a:gd name="T121" fmla="*/ 1254 h 16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637" h="1688">
                        <a:moveTo>
                          <a:pt x="10" y="1255"/>
                        </a:moveTo>
                        <a:lnTo>
                          <a:pt x="10" y="1255"/>
                        </a:lnTo>
                        <a:lnTo>
                          <a:pt x="11" y="1257"/>
                        </a:lnTo>
                        <a:lnTo>
                          <a:pt x="14" y="1263"/>
                        </a:lnTo>
                        <a:lnTo>
                          <a:pt x="15" y="1266"/>
                        </a:lnTo>
                        <a:lnTo>
                          <a:pt x="18" y="1268"/>
                        </a:lnTo>
                        <a:lnTo>
                          <a:pt x="22" y="1270"/>
                        </a:lnTo>
                        <a:lnTo>
                          <a:pt x="26" y="1271"/>
                        </a:lnTo>
                        <a:lnTo>
                          <a:pt x="26" y="1271"/>
                        </a:lnTo>
                        <a:lnTo>
                          <a:pt x="29" y="1270"/>
                        </a:lnTo>
                        <a:lnTo>
                          <a:pt x="32" y="1269"/>
                        </a:lnTo>
                        <a:lnTo>
                          <a:pt x="33" y="1267"/>
                        </a:lnTo>
                        <a:lnTo>
                          <a:pt x="36" y="1265"/>
                        </a:lnTo>
                        <a:lnTo>
                          <a:pt x="37" y="1258"/>
                        </a:lnTo>
                        <a:lnTo>
                          <a:pt x="37" y="1250"/>
                        </a:lnTo>
                        <a:lnTo>
                          <a:pt x="37" y="1250"/>
                        </a:lnTo>
                        <a:lnTo>
                          <a:pt x="39" y="1241"/>
                        </a:lnTo>
                        <a:lnTo>
                          <a:pt x="41" y="1234"/>
                        </a:lnTo>
                        <a:lnTo>
                          <a:pt x="43" y="1225"/>
                        </a:lnTo>
                        <a:lnTo>
                          <a:pt x="43" y="1214"/>
                        </a:lnTo>
                        <a:lnTo>
                          <a:pt x="43" y="1214"/>
                        </a:lnTo>
                        <a:lnTo>
                          <a:pt x="43" y="1209"/>
                        </a:lnTo>
                        <a:lnTo>
                          <a:pt x="41" y="1206"/>
                        </a:lnTo>
                        <a:lnTo>
                          <a:pt x="37" y="1200"/>
                        </a:lnTo>
                        <a:lnTo>
                          <a:pt x="33" y="1196"/>
                        </a:lnTo>
                        <a:lnTo>
                          <a:pt x="32" y="1194"/>
                        </a:lnTo>
                        <a:lnTo>
                          <a:pt x="33" y="1191"/>
                        </a:lnTo>
                        <a:lnTo>
                          <a:pt x="33" y="1191"/>
                        </a:lnTo>
                        <a:lnTo>
                          <a:pt x="35" y="1189"/>
                        </a:lnTo>
                        <a:lnTo>
                          <a:pt x="36" y="1186"/>
                        </a:lnTo>
                        <a:lnTo>
                          <a:pt x="39" y="1184"/>
                        </a:lnTo>
                        <a:lnTo>
                          <a:pt x="40" y="1183"/>
                        </a:lnTo>
                        <a:lnTo>
                          <a:pt x="42" y="1181"/>
                        </a:lnTo>
                        <a:lnTo>
                          <a:pt x="43" y="1178"/>
                        </a:lnTo>
                        <a:lnTo>
                          <a:pt x="44" y="1173"/>
                        </a:lnTo>
                        <a:lnTo>
                          <a:pt x="44" y="1173"/>
                        </a:lnTo>
                        <a:lnTo>
                          <a:pt x="44" y="1168"/>
                        </a:lnTo>
                        <a:lnTo>
                          <a:pt x="46" y="1165"/>
                        </a:lnTo>
                        <a:lnTo>
                          <a:pt x="49" y="1161"/>
                        </a:lnTo>
                        <a:lnTo>
                          <a:pt x="52" y="1158"/>
                        </a:lnTo>
                        <a:lnTo>
                          <a:pt x="58" y="1153"/>
                        </a:lnTo>
                        <a:lnTo>
                          <a:pt x="66" y="1147"/>
                        </a:lnTo>
                        <a:lnTo>
                          <a:pt x="66" y="1147"/>
                        </a:lnTo>
                        <a:lnTo>
                          <a:pt x="73" y="1140"/>
                        </a:lnTo>
                        <a:lnTo>
                          <a:pt x="79" y="1134"/>
                        </a:lnTo>
                        <a:lnTo>
                          <a:pt x="81" y="1129"/>
                        </a:lnTo>
                        <a:lnTo>
                          <a:pt x="83" y="1125"/>
                        </a:lnTo>
                        <a:lnTo>
                          <a:pt x="84" y="1121"/>
                        </a:lnTo>
                        <a:lnTo>
                          <a:pt x="85" y="1114"/>
                        </a:lnTo>
                        <a:lnTo>
                          <a:pt x="85" y="1114"/>
                        </a:lnTo>
                        <a:lnTo>
                          <a:pt x="86" y="1102"/>
                        </a:lnTo>
                        <a:lnTo>
                          <a:pt x="86" y="1092"/>
                        </a:lnTo>
                        <a:lnTo>
                          <a:pt x="86" y="1085"/>
                        </a:lnTo>
                        <a:lnTo>
                          <a:pt x="84" y="1080"/>
                        </a:lnTo>
                        <a:lnTo>
                          <a:pt x="83" y="1075"/>
                        </a:lnTo>
                        <a:lnTo>
                          <a:pt x="80" y="1068"/>
                        </a:lnTo>
                        <a:lnTo>
                          <a:pt x="80" y="1068"/>
                        </a:lnTo>
                        <a:lnTo>
                          <a:pt x="67" y="1046"/>
                        </a:lnTo>
                        <a:lnTo>
                          <a:pt x="62" y="1036"/>
                        </a:lnTo>
                        <a:lnTo>
                          <a:pt x="60" y="1032"/>
                        </a:lnTo>
                        <a:lnTo>
                          <a:pt x="60" y="1027"/>
                        </a:lnTo>
                        <a:lnTo>
                          <a:pt x="60" y="1027"/>
                        </a:lnTo>
                        <a:lnTo>
                          <a:pt x="61" y="1023"/>
                        </a:lnTo>
                        <a:lnTo>
                          <a:pt x="61" y="1020"/>
                        </a:lnTo>
                        <a:lnTo>
                          <a:pt x="64" y="1018"/>
                        </a:lnTo>
                        <a:lnTo>
                          <a:pt x="65" y="1016"/>
                        </a:lnTo>
                        <a:lnTo>
                          <a:pt x="70" y="1014"/>
                        </a:lnTo>
                        <a:lnTo>
                          <a:pt x="76" y="1014"/>
                        </a:lnTo>
                        <a:lnTo>
                          <a:pt x="76" y="1014"/>
                        </a:lnTo>
                        <a:lnTo>
                          <a:pt x="82" y="1013"/>
                        </a:lnTo>
                        <a:lnTo>
                          <a:pt x="85" y="1012"/>
                        </a:lnTo>
                        <a:lnTo>
                          <a:pt x="87" y="1009"/>
                        </a:lnTo>
                        <a:lnTo>
                          <a:pt x="89" y="1004"/>
                        </a:lnTo>
                        <a:lnTo>
                          <a:pt x="89" y="1004"/>
                        </a:lnTo>
                        <a:lnTo>
                          <a:pt x="95" y="992"/>
                        </a:lnTo>
                        <a:lnTo>
                          <a:pt x="96" y="986"/>
                        </a:lnTo>
                        <a:lnTo>
                          <a:pt x="96" y="979"/>
                        </a:lnTo>
                        <a:lnTo>
                          <a:pt x="96" y="979"/>
                        </a:lnTo>
                        <a:lnTo>
                          <a:pt x="96" y="969"/>
                        </a:lnTo>
                        <a:lnTo>
                          <a:pt x="96" y="969"/>
                        </a:lnTo>
                        <a:lnTo>
                          <a:pt x="96" y="969"/>
                        </a:lnTo>
                        <a:lnTo>
                          <a:pt x="96" y="969"/>
                        </a:lnTo>
                        <a:lnTo>
                          <a:pt x="73" y="947"/>
                        </a:lnTo>
                        <a:lnTo>
                          <a:pt x="73" y="947"/>
                        </a:lnTo>
                        <a:lnTo>
                          <a:pt x="66" y="940"/>
                        </a:lnTo>
                        <a:lnTo>
                          <a:pt x="60" y="934"/>
                        </a:lnTo>
                        <a:lnTo>
                          <a:pt x="58" y="929"/>
                        </a:lnTo>
                        <a:lnTo>
                          <a:pt x="56" y="926"/>
                        </a:lnTo>
                        <a:lnTo>
                          <a:pt x="55" y="921"/>
                        </a:lnTo>
                        <a:lnTo>
                          <a:pt x="55" y="914"/>
                        </a:lnTo>
                        <a:lnTo>
                          <a:pt x="55" y="914"/>
                        </a:lnTo>
                        <a:lnTo>
                          <a:pt x="55" y="904"/>
                        </a:lnTo>
                        <a:lnTo>
                          <a:pt x="56" y="896"/>
                        </a:lnTo>
                        <a:lnTo>
                          <a:pt x="58" y="889"/>
                        </a:lnTo>
                        <a:lnTo>
                          <a:pt x="58" y="878"/>
                        </a:lnTo>
                        <a:lnTo>
                          <a:pt x="58" y="878"/>
                        </a:lnTo>
                        <a:lnTo>
                          <a:pt x="59" y="866"/>
                        </a:lnTo>
                        <a:lnTo>
                          <a:pt x="59" y="858"/>
                        </a:lnTo>
                        <a:lnTo>
                          <a:pt x="60" y="851"/>
                        </a:lnTo>
                        <a:lnTo>
                          <a:pt x="61" y="844"/>
                        </a:lnTo>
                        <a:lnTo>
                          <a:pt x="61" y="844"/>
                        </a:lnTo>
                        <a:lnTo>
                          <a:pt x="60" y="840"/>
                        </a:lnTo>
                        <a:lnTo>
                          <a:pt x="59" y="835"/>
                        </a:lnTo>
                        <a:lnTo>
                          <a:pt x="55" y="825"/>
                        </a:lnTo>
                        <a:lnTo>
                          <a:pt x="51" y="811"/>
                        </a:lnTo>
                        <a:lnTo>
                          <a:pt x="49" y="805"/>
                        </a:lnTo>
                        <a:lnTo>
                          <a:pt x="49" y="796"/>
                        </a:lnTo>
                        <a:lnTo>
                          <a:pt x="49" y="796"/>
                        </a:lnTo>
                        <a:lnTo>
                          <a:pt x="49" y="781"/>
                        </a:lnTo>
                        <a:lnTo>
                          <a:pt x="49" y="769"/>
                        </a:lnTo>
                        <a:lnTo>
                          <a:pt x="50" y="756"/>
                        </a:lnTo>
                        <a:lnTo>
                          <a:pt x="50" y="740"/>
                        </a:lnTo>
                        <a:lnTo>
                          <a:pt x="50" y="740"/>
                        </a:lnTo>
                        <a:lnTo>
                          <a:pt x="50" y="722"/>
                        </a:lnTo>
                        <a:lnTo>
                          <a:pt x="50" y="713"/>
                        </a:lnTo>
                        <a:lnTo>
                          <a:pt x="50" y="706"/>
                        </a:lnTo>
                        <a:lnTo>
                          <a:pt x="51" y="697"/>
                        </a:lnTo>
                        <a:lnTo>
                          <a:pt x="54" y="690"/>
                        </a:lnTo>
                        <a:lnTo>
                          <a:pt x="57" y="682"/>
                        </a:lnTo>
                        <a:lnTo>
                          <a:pt x="64" y="674"/>
                        </a:lnTo>
                        <a:lnTo>
                          <a:pt x="64" y="674"/>
                        </a:lnTo>
                        <a:lnTo>
                          <a:pt x="74" y="660"/>
                        </a:lnTo>
                        <a:lnTo>
                          <a:pt x="80" y="653"/>
                        </a:lnTo>
                        <a:lnTo>
                          <a:pt x="85" y="649"/>
                        </a:lnTo>
                        <a:lnTo>
                          <a:pt x="92" y="646"/>
                        </a:lnTo>
                        <a:lnTo>
                          <a:pt x="98" y="643"/>
                        </a:lnTo>
                        <a:lnTo>
                          <a:pt x="105" y="642"/>
                        </a:lnTo>
                        <a:lnTo>
                          <a:pt x="115" y="643"/>
                        </a:lnTo>
                        <a:lnTo>
                          <a:pt x="115" y="643"/>
                        </a:lnTo>
                        <a:lnTo>
                          <a:pt x="125" y="644"/>
                        </a:lnTo>
                        <a:lnTo>
                          <a:pt x="132" y="646"/>
                        </a:lnTo>
                        <a:lnTo>
                          <a:pt x="138" y="644"/>
                        </a:lnTo>
                        <a:lnTo>
                          <a:pt x="141" y="643"/>
                        </a:lnTo>
                        <a:lnTo>
                          <a:pt x="143" y="640"/>
                        </a:lnTo>
                        <a:lnTo>
                          <a:pt x="144" y="637"/>
                        </a:lnTo>
                        <a:lnTo>
                          <a:pt x="147" y="627"/>
                        </a:lnTo>
                        <a:lnTo>
                          <a:pt x="147" y="627"/>
                        </a:lnTo>
                        <a:lnTo>
                          <a:pt x="150" y="615"/>
                        </a:lnTo>
                        <a:lnTo>
                          <a:pt x="151" y="604"/>
                        </a:lnTo>
                        <a:lnTo>
                          <a:pt x="150" y="598"/>
                        </a:lnTo>
                        <a:lnTo>
                          <a:pt x="148" y="594"/>
                        </a:lnTo>
                        <a:lnTo>
                          <a:pt x="146" y="590"/>
                        </a:lnTo>
                        <a:lnTo>
                          <a:pt x="142" y="585"/>
                        </a:lnTo>
                        <a:lnTo>
                          <a:pt x="142" y="585"/>
                        </a:lnTo>
                        <a:lnTo>
                          <a:pt x="133" y="580"/>
                        </a:lnTo>
                        <a:lnTo>
                          <a:pt x="128" y="576"/>
                        </a:lnTo>
                        <a:lnTo>
                          <a:pt x="126" y="574"/>
                        </a:lnTo>
                        <a:lnTo>
                          <a:pt x="126" y="570"/>
                        </a:lnTo>
                        <a:lnTo>
                          <a:pt x="127" y="567"/>
                        </a:lnTo>
                        <a:lnTo>
                          <a:pt x="130" y="562"/>
                        </a:lnTo>
                        <a:lnTo>
                          <a:pt x="130" y="562"/>
                        </a:lnTo>
                        <a:lnTo>
                          <a:pt x="135" y="556"/>
                        </a:lnTo>
                        <a:lnTo>
                          <a:pt x="139" y="549"/>
                        </a:lnTo>
                        <a:lnTo>
                          <a:pt x="146" y="529"/>
                        </a:lnTo>
                        <a:lnTo>
                          <a:pt x="154" y="509"/>
                        </a:lnTo>
                        <a:lnTo>
                          <a:pt x="156" y="499"/>
                        </a:lnTo>
                        <a:lnTo>
                          <a:pt x="157" y="490"/>
                        </a:lnTo>
                        <a:lnTo>
                          <a:pt x="157" y="490"/>
                        </a:lnTo>
                        <a:lnTo>
                          <a:pt x="159" y="469"/>
                        </a:lnTo>
                        <a:lnTo>
                          <a:pt x="161" y="447"/>
                        </a:lnTo>
                        <a:lnTo>
                          <a:pt x="162" y="424"/>
                        </a:lnTo>
                        <a:lnTo>
                          <a:pt x="162" y="415"/>
                        </a:lnTo>
                        <a:lnTo>
                          <a:pt x="161" y="408"/>
                        </a:lnTo>
                        <a:lnTo>
                          <a:pt x="161" y="408"/>
                        </a:lnTo>
                        <a:lnTo>
                          <a:pt x="159" y="397"/>
                        </a:lnTo>
                        <a:lnTo>
                          <a:pt x="159" y="394"/>
                        </a:lnTo>
                        <a:lnTo>
                          <a:pt x="159" y="391"/>
                        </a:lnTo>
                        <a:lnTo>
                          <a:pt x="160" y="389"/>
                        </a:lnTo>
                        <a:lnTo>
                          <a:pt x="162" y="388"/>
                        </a:lnTo>
                        <a:lnTo>
                          <a:pt x="166" y="386"/>
                        </a:lnTo>
                        <a:lnTo>
                          <a:pt x="170" y="386"/>
                        </a:lnTo>
                        <a:lnTo>
                          <a:pt x="170" y="386"/>
                        </a:lnTo>
                        <a:lnTo>
                          <a:pt x="175" y="386"/>
                        </a:lnTo>
                        <a:lnTo>
                          <a:pt x="181" y="386"/>
                        </a:lnTo>
                        <a:lnTo>
                          <a:pt x="186" y="384"/>
                        </a:lnTo>
                        <a:lnTo>
                          <a:pt x="192" y="382"/>
                        </a:lnTo>
                        <a:lnTo>
                          <a:pt x="196" y="379"/>
                        </a:lnTo>
                        <a:lnTo>
                          <a:pt x="200" y="375"/>
                        </a:lnTo>
                        <a:lnTo>
                          <a:pt x="202" y="370"/>
                        </a:lnTo>
                        <a:lnTo>
                          <a:pt x="203" y="365"/>
                        </a:lnTo>
                        <a:lnTo>
                          <a:pt x="203" y="365"/>
                        </a:lnTo>
                        <a:lnTo>
                          <a:pt x="202" y="353"/>
                        </a:lnTo>
                        <a:lnTo>
                          <a:pt x="202" y="339"/>
                        </a:lnTo>
                        <a:lnTo>
                          <a:pt x="203" y="332"/>
                        </a:lnTo>
                        <a:lnTo>
                          <a:pt x="205" y="324"/>
                        </a:lnTo>
                        <a:lnTo>
                          <a:pt x="209" y="318"/>
                        </a:lnTo>
                        <a:lnTo>
                          <a:pt x="213" y="310"/>
                        </a:lnTo>
                        <a:lnTo>
                          <a:pt x="213" y="310"/>
                        </a:lnTo>
                        <a:lnTo>
                          <a:pt x="224" y="295"/>
                        </a:lnTo>
                        <a:lnTo>
                          <a:pt x="231" y="280"/>
                        </a:lnTo>
                        <a:lnTo>
                          <a:pt x="238" y="265"/>
                        </a:lnTo>
                        <a:lnTo>
                          <a:pt x="239" y="258"/>
                        </a:lnTo>
                        <a:lnTo>
                          <a:pt x="239" y="254"/>
                        </a:lnTo>
                        <a:lnTo>
                          <a:pt x="239" y="254"/>
                        </a:lnTo>
                        <a:lnTo>
                          <a:pt x="238" y="250"/>
                        </a:lnTo>
                        <a:lnTo>
                          <a:pt x="237" y="245"/>
                        </a:lnTo>
                        <a:lnTo>
                          <a:pt x="232" y="235"/>
                        </a:lnTo>
                        <a:lnTo>
                          <a:pt x="230" y="229"/>
                        </a:lnTo>
                        <a:lnTo>
                          <a:pt x="229" y="224"/>
                        </a:lnTo>
                        <a:lnTo>
                          <a:pt x="229" y="220"/>
                        </a:lnTo>
                        <a:lnTo>
                          <a:pt x="231" y="215"/>
                        </a:lnTo>
                        <a:lnTo>
                          <a:pt x="231" y="215"/>
                        </a:lnTo>
                        <a:lnTo>
                          <a:pt x="235" y="208"/>
                        </a:lnTo>
                        <a:lnTo>
                          <a:pt x="237" y="200"/>
                        </a:lnTo>
                        <a:lnTo>
                          <a:pt x="238" y="193"/>
                        </a:lnTo>
                        <a:lnTo>
                          <a:pt x="239" y="186"/>
                        </a:lnTo>
                        <a:lnTo>
                          <a:pt x="239" y="186"/>
                        </a:lnTo>
                        <a:lnTo>
                          <a:pt x="239" y="183"/>
                        </a:lnTo>
                        <a:lnTo>
                          <a:pt x="240" y="181"/>
                        </a:lnTo>
                        <a:lnTo>
                          <a:pt x="243" y="178"/>
                        </a:lnTo>
                        <a:lnTo>
                          <a:pt x="247" y="174"/>
                        </a:lnTo>
                        <a:lnTo>
                          <a:pt x="248" y="171"/>
                        </a:lnTo>
                        <a:lnTo>
                          <a:pt x="248" y="168"/>
                        </a:lnTo>
                        <a:lnTo>
                          <a:pt x="248" y="168"/>
                        </a:lnTo>
                        <a:lnTo>
                          <a:pt x="250" y="163"/>
                        </a:lnTo>
                        <a:lnTo>
                          <a:pt x="252" y="158"/>
                        </a:lnTo>
                        <a:lnTo>
                          <a:pt x="255" y="153"/>
                        </a:lnTo>
                        <a:lnTo>
                          <a:pt x="259" y="148"/>
                        </a:lnTo>
                        <a:lnTo>
                          <a:pt x="268" y="138"/>
                        </a:lnTo>
                        <a:lnTo>
                          <a:pt x="271" y="136"/>
                        </a:lnTo>
                        <a:lnTo>
                          <a:pt x="273" y="135"/>
                        </a:lnTo>
                        <a:lnTo>
                          <a:pt x="273" y="135"/>
                        </a:lnTo>
                        <a:lnTo>
                          <a:pt x="275" y="135"/>
                        </a:lnTo>
                        <a:lnTo>
                          <a:pt x="278" y="137"/>
                        </a:lnTo>
                        <a:lnTo>
                          <a:pt x="280" y="141"/>
                        </a:lnTo>
                        <a:lnTo>
                          <a:pt x="284" y="147"/>
                        </a:lnTo>
                        <a:lnTo>
                          <a:pt x="286" y="148"/>
                        </a:lnTo>
                        <a:lnTo>
                          <a:pt x="290" y="149"/>
                        </a:lnTo>
                        <a:lnTo>
                          <a:pt x="290" y="149"/>
                        </a:lnTo>
                        <a:lnTo>
                          <a:pt x="296" y="148"/>
                        </a:lnTo>
                        <a:lnTo>
                          <a:pt x="299" y="147"/>
                        </a:lnTo>
                        <a:lnTo>
                          <a:pt x="300" y="145"/>
                        </a:lnTo>
                        <a:lnTo>
                          <a:pt x="301" y="142"/>
                        </a:lnTo>
                        <a:lnTo>
                          <a:pt x="302" y="139"/>
                        </a:lnTo>
                        <a:lnTo>
                          <a:pt x="303" y="131"/>
                        </a:lnTo>
                        <a:lnTo>
                          <a:pt x="303" y="131"/>
                        </a:lnTo>
                        <a:lnTo>
                          <a:pt x="304" y="80"/>
                        </a:lnTo>
                        <a:lnTo>
                          <a:pt x="304" y="80"/>
                        </a:lnTo>
                        <a:lnTo>
                          <a:pt x="307" y="75"/>
                        </a:lnTo>
                        <a:lnTo>
                          <a:pt x="309" y="72"/>
                        </a:lnTo>
                        <a:lnTo>
                          <a:pt x="311" y="72"/>
                        </a:lnTo>
                        <a:lnTo>
                          <a:pt x="312" y="72"/>
                        </a:lnTo>
                        <a:lnTo>
                          <a:pt x="312" y="72"/>
                        </a:lnTo>
                        <a:lnTo>
                          <a:pt x="316" y="76"/>
                        </a:lnTo>
                        <a:lnTo>
                          <a:pt x="321" y="78"/>
                        </a:lnTo>
                        <a:lnTo>
                          <a:pt x="327" y="79"/>
                        </a:lnTo>
                        <a:lnTo>
                          <a:pt x="337" y="79"/>
                        </a:lnTo>
                        <a:lnTo>
                          <a:pt x="337" y="79"/>
                        </a:lnTo>
                        <a:lnTo>
                          <a:pt x="341" y="79"/>
                        </a:lnTo>
                        <a:lnTo>
                          <a:pt x="345" y="80"/>
                        </a:lnTo>
                        <a:lnTo>
                          <a:pt x="352" y="83"/>
                        </a:lnTo>
                        <a:lnTo>
                          <a:pt x="359" y="88"/>
                        </a:lnTo>
                        <a:lnTo>
                          <a:pt x="365" y="89"/>
                        </a:lnTo>
                        <a:lnTo>
                          <a:pt x="369" y="90"/>
                        </a:lnTo>
                        <a:lnTo>
                          <a:pt x="369" y="90"/>
                        </a:lnTo>
                        <a:lnTo>
                          <a:pt x="381" y="92"/>
                        </a:lnTo>
                        <a:lnTo>
                          <a:pt x="389" y="93"/>
                        </a:lnTo>
                        <a:lnTo>
                          <a:pt x="393" y="93"/>
                        </a:lnTo>
                        <a:lnTo>
                          <a:pt x="396" y="93"/>
                        </a:lnTo>
                        <a:lnTo>
                          <a:pt x="398" y="92"/>
                        </a:lnTo>
                        <a:lnTo>
                          <a:pt x="399" y="90"/>
                        </a:lnTo>
                        <a:lnTo>
                          <a:pt x="399" y="90"/>
                        </a:lnTo>
                        <a:lnTo>
                          <a:pt x="402" y="83"/>
                        </a:lnTo>
                        <a:lnTo>
                          <a:pt x="404" y="75"/>
                        </a:lnTo>
                        <a:lnTo>
                          <a:pt x="404" y="71"/>
                        </a:lnTo>
                        <a:lnTo>
                          <a:pt x="404" y="67"/>
                        </a:lnTo>
                        <a:lnTo>
                          <a:pt x="403" y="64"/>
                        </a:lnTo>
                        <a:lnTo>
                          <a:pt x="401" y="62"/>
                        </a:lnTo>
                        <a:lnTo>
                          <a:pt x="401" y="62"/>
                        </a:lnTo>
                        <a:lnTo>
                          <a:pt x="397" y="57"/>
                        </a:lnTo>
                        <a:lnTo>
                          <a:pt x="395" y="54"/>
                        </a:lnTo>
                        <a:lnTo>
                          <a:pt x="394" y="50"/>
                        </a:lnTo>
                        <a:lnTo>
                          <a:pt x="395" y="45"/>
                        </a:lnTo>
                        <a:lnTo>
                          <a:pt x="395" y="45"/>
                        </a:lnTo>
                        <a:lnTo>
                          <a:pt x="398" y="31"/>
                        </a:lnTo>
                        <a:lnTo>
                          <a:pt x="398" y="24"/>
                        </a:lnTo>
                        <a:lnTo>
                          <a:pt x="397" y="21"/>
                        </a:lnTo>
                        <a:lnTo>
                          <a:pt x="395" y="17"/>
                        </a:lnTo>
                        <a:lnTo>
                          <a:pt x="395" y="17"/>
                        </a:lnTo>
                        <a:lnTo>
                          <a:pt x="391" y="10"/>
                        </a:lnTo>
                        <a:lnTo>
                          <a:pt x="390" y="6"/>
                        </a:lnTo>
                        <a:lnTo>
                          <a:pt x="390" y="4"/>
                        </a:lnTo>
                        <a:lnTo>
                          <a:pt x="393" y="3"/>
                        </a:lnTo>
                        <a:lnTo>
                          <a:pt x="397" y="0"/>
                        </a:lnTo>
                        <a:lnTo>
                          <a:pt x="397" y="0"/>
                        </a:lnTo>
                        <a:lnTo>
                          <a:pt x="402" y="0"/>
                        </a:lnTo>
                        <a:lnTo>
                          <a:pt x="407" y="2"/>
                        </a:lnTo>
                        <a:lnTo>
                          <a:pt x="409" y="6"/>
                        </a:lnTo>
                        <a:lnTo>
                          <a:pt x="411" y="11"/>
                        </a:lnTo>
                        <a:lnTo>
                          <a:pt x="411" y="11"/>
                        </a:lnTo>
                        <a:lnTo>
                          <a:pt x="413" y="18"/>
                        </a:lnTo>
                        <a:lnTo>
                          <a:pt x="415" y="22"/>
                        </a:lnTo>
                        <a:lnTo>
                          <a:pt x="419" y="24"/>
                        </a:lnTo>
                        <a:lnTo>
                          <a:pt x="426" y="25"/>
                        </a:lnTo>
                        <a:lnTo>
                          <a:pt x="426" y="25"/>
                        </a:lnTo>
                        <a:lnTo>
                          <a:pt x="430" y="25"/>
                        </a:lnTo>
                        <a:lnTo>
                          <a:pt x="433" y="26"/>
                        </a:lnTo>
                        <a:lnTo>
                          <a:pt x="438" y="27"/>
                        </a:lnTo>
                        <a:lnTo>
                          <a:pt x="441" y="31"/>
                        </a:lnTo>
                        <a:lnTo>
                          <a:pt x="447" y="37"/>
                        </a:lnTo>
                        <a:lnTo>
                          <a:pt x="453" y="46"/>
                        </a:lnTo>
                        <a:lnTo>
                          <a:pt x="453" y="46"/>
                        </a:lnTo>
                        <a:lnTo>
                          <a:pt x="456" y="51"/>
                        </a:lnTo>
                        <a:lnTo>
                          <a:pt x="459" y="54"/>
                        </a:lnTo>
                        <a:lnTo>
                          <a:pt x="462" y="56"/>
                        </a:lnTo>
                        <a:lnTo>
                          <a:pt x="467" y="59"/>
                        </a:lnTo>
                        <a:lnTo>
                          <a:pt x="476" y="60"/>
                        </a:lnTo>
                        <a:lnTo>
                          <a:pt x="488" y="61"/>
                        </a:lnTo>
                        <a:lnTo>
                          <a:pt x="488" y="61"/>
                        </a:lnTo>
                        <a:lnTo>
                          <a:pt x="500" y="61"/>
                        </a:lnTo>
                        <a:lnTo>
                          <a:pt x="510" y="62"/>
                        </a:lnTo>
                        <a:lnTo>
                          <a:pt x="513" y="63"/>
                        </a:lnTo>
                        <a:lnTo>
                          <a:pt x="516" y="65"/>
                        </a:lnTo>
                        <a:lnTo>
                          <a:pt x="519" y="68"/>
                        </a:lnTo>
                        <a:lnTo>
                          <a:pt x="521" y="71"/>
                        </a:lnTo>
                        <a:lnTo>
                          <a:pt x="521" y="71"/>
                        </a:lnTo>
                        <a:lnTo>
                          <a:pt x="524" y="77"/>
                        </a:lnTo>
                        <a:lnTo>
                          <a:pt x="525" y="81"/>
                        </a:lnTo>
                        <a:lnTo>
                          <a:pt x="528" y="83"/>
                        </a:lnTo>
                        <a:lnTo>
                          <a:pt x="532" y="84"/>
                        </a:lnTo>
                        <a:lnTo>
                          <a:pt x="532" y="84"/>
                        </a:lnTo>
                        <a:lnTo>
                          <a:pt x="534" y="84"/>
                        </a:lnTo>
                        <a:lnTo>
                          <a:pt x="537" y="86"/>
                        </a:lnTo>
                        <a:lnTo>
                          <a:pt x="539" y="91"/>
                        </a:lnTo>
                        <a:lnTo>
                          <a:pt x="540" y="95"/>
                        </a:lnTo>
                        <a:lnTo>
                          <a:pt x="542" y="98"/>
                        </a:lnTo>
                        <a:lnTo>
                          <a:pt x="544" y="102"/>
                        </a:lnTo>
                        <a:lnTo>
                          <a:pt x="544" y="102"/>
                        </a:lnTo>
                        <a:lnTo>
                          <a:pt x="548" y="106"/>
                        </a:lnTo>
                        <a:lnTo>
                          <a:pt x="553" y="111"/>
                        </a:lnTo>
                        <a:lnTo>
                          <a:pt x="555" y="119"/>
                        </a:lnTo>
                        <a:lnTo>
                          <a:pt x="557" y="129"/>
                        </a:lnTo>
                        <a:lnTo>
                          <a:pt x="557" y="129"/>
                        </a:lnTo>
                        <a:lnTo>
                          <a:pt x="557" y="143"/>
                        </a:lnTo>
                        <a:lnTo>
                          <a:pt x="559" y="155"/>
                        </a:lnTo>
                        <a:lnTo>
                          <a:pt x="562" y="165"/>
                        </a:lnTo>
                        <a:lnTo>
                          <a:pt x="565" y="168"/>
                        </a:lnTo>
                        <a:lnTo>
                          <a:pt x="568" y="170"/>
                        </a:lnTo>
                        <a:lnTo>
                          <a:pt x="568" y="170"/>
                        </a:lnTo>
                        <a:lnTo>
                          <a:pt x="571" y="174"/>
                        </a:lnTo>
                        <a:lnTo>
                          <a:pt x="573" y="175"/>
                        </a:lnTo>
                        <a:lnTo>
                          <a:pt x="571" y="178"/>
                        </a:lnTo>
                        <a:lnTo>
                          <a:pt x="571" y="178"/>
                        </a:lnTo>
                        <a:lnTo>
                          <a:pt x="569" y="183"/>
                        </a:lnTo>
                        <a:lnTo>
                          <a:pt x="569" y="186"/>
                        </a:lnTo>
                        <a:lnTo>
                          <a:pt x="568" y="193"/>
                        </a:lnTo>
                        <a:lnTo>
                          <a:pt x="568" y="193"/>
                        </a:lnTo>
                        <a:lnTo>
                          <a:pt x="569" y="197"/>
                        </a:lnTo>
                        <a:lnTo>
                          <a:pt x="570" y="200"/>
                        </a:lnTo>
                        <a:lnTo>
                          <a:pt x="573" y="207"/>
                        </a:lnTo>
                        <a:lnTo>
                          <a:pt x="580" y="215"/>
                        </a:lnTo>
                        <a:lnTo>
                          <a:pt x="586" y="225"/>
                        </a:lnTo>
                        <a:lnTo>
                          <a:pt x="586" y="225"/>
                        </a:lnTo>
                        <a:lnTo>
                          <a:pt x="594" y="237"/>
                        </a:lnTo>
                        <a:lnTo>
                          <a:pt x="598" y="246"/>
                        </a:lnTo>
                        <a:lnTo>
                          <a:pt x="599" y="250"/>
                        </a:lnTo>
                        <a:lnTo>
                          <a:pt x="599" y="254"/>
                        </a:lnTo>
                        <a:lnTo>
                          <a:pt x="598" y="258"/>
                        </a:lnTo>
                        <a:lnTo>
                          <a:pt x="597" y="264"/>
                        </a:lnTo>
                        <a:lnTo>
                          <a:pt x="597" y="264"/>
                        </a:lnTo>
                        <a:lnTo>
                          <a:pt x="595" y="269"/>
                        </a:lnTo>
                        <a:lnTo>
                          <a:pt x="593" y="277"/>
                        </a:lnTo>
                        <a:lnTo>
                          <a:pt x="593" y="292"/>
                        </a:lnTo>
                        <a:lnTo>
                          <a:pt x="594" y="306"/>
                        </a:lnTo>
                        <a:lnTo>
                          <a:pt x="595" y="311"/>
                        </a:lnTo>
                        <a:lnTo>
                          <a:pt x="595" y="311"/>
                        </a:lnTo>
                        <a:lnTo>
                          <a:pt x="602" y="322"/>
                        </a:lnTo>
                        <a:lnTo>
                          <a:pt x="610" y="332"/>
                        </a:lnTo>
                        <a:lnTo>
                          <a:pt x="618" y="340"/>
                        </a:lnTo>
                        <a:lnTo>
                          <a:pt x="618" y="340"/>
                        </a:lnTo>
                        <a:lnTo>
                          <a:pt x="633" y="352"/>
                        </a:lnTo>
                        <a:lnTo>
                          <a:pt x="637" y="355"/>
                        </a:lnTo>
                        <a:lnTo>
                          <a:pt x="636" y="356"/>
                        </a:lnTo>
                        <a:lnTo>
                          <a:pt x="634" y="356"/>
                        </a:lnTo>
                        <a:lnTo>
                          <a:pt x="634" y="356"/>
                        </a:lnTo>
                        <a:lnTo>
                          <a:pt x="629" y="357"/>
                        </a:lnTo>
                        <a:lnTo>
                          <a:pt x="623" y="357"/>
                        </a:lnTo>
                        <a:lnTo>
                          <a:pt x="617" y="358"/>
                        </a:lnTo>
                        <a:lnTo>
                          <a:pt x="614" y="360"/>
                        </a:lnTo>
                        <a:lnTo>
                          <a:pt x="612" y="362"/>
                        </a:lnTo>
                        <a:lnTo>
                          <a:pt x="612" y="362"/>
                        </a:lnTo>
                        <a:lnTo>
                          <a:pt x="607" y="367"/>
                        </a:lnTo>
                        <a:lnTo>
                          <a:pt x="598" y="371"/>
                        </a:lnTo>
                        <a:lnTo>
                          <a:pt x="588" y="376"/>
                        </a:lnTo>
                        <a:lnTo>
                          <a:pt x="583" y="377"/>
                        </a:lnTo>
                        <a:lnTo>
                          <a:pt x="579" y="377"/>
                        </a:lnTo>
                        <a:lnTo>
                          <a:pt x="579" y="377"/>
                        </a:lnTo>
                        <a:lnTo>
                          <a:pt x="548" y="376"/>
                        </a:lnTo>
                        <a:lnTo>
                          <a:pt x="548" y="376"/>
                        </a:lnTo>
                        <a:lnTo>
                          <a:pt x="548" y="382"/>
                        </a:lnTo>
                        <a:lnTo>
                          <a:pt x="547" y="396"/>
                        </a:lnTo>
                        <a:lnTo>
                          <a:pt x="546" y="404"/>
                        </a:lnTo>
                        <a:lnTo>
                          <a:pt x="545" y="411"/>
                        </a:lnTo>
                        <a:lnTo>
                          <a:pt x="542" y="418"/>
                        </a:lnTo>
                        <a:lnTo>
                          <a:pt x="541" y="420"/>
                        </a:lnTo>
                        <a:lnTo>
                          <a:pt x="539" y="421"/>
                        </a:lnTo>
                        <a:lnTo>
                          <a:pt x="539" y="421"/>
                        </a:lnTo>
                        <a:lnTo>
                          <a:pt x="523" y="429"/>
                        </a:lnTo>
                        <a:lnTo>
                          <a:pt x="516" y="434"/>
                        </a:lnTo>
                        <a:lnTo>
                          <a:pt x="514" y="437"/>
                        </a:lnTo>
                        <a:lnTo>
                          <a:pt x="513" y="439"/>
                        </a:lnTo>
                        <a:lnTo>
                          <a:pt x="513" y="439"/>
                        </a:lnTo>
                        <a:lnTo>
                          <a:pt x="514" y="444"/>
                        </a:lnTo>
                        <a:lnTo>
                          <a:pt x="515" y="450"/>
                        </a:lnTo>
                        <a:lnTo>
                          <a:pt x="516" y="455"/>
                        </a:lnTo>
                        <a:lnTo>
                          <a:pt x="516" y="462"/>
                        </a:lnTo>
                        <a:lnTo>
                          <a:pt x="516" y="462"/>
                        </a:lnTo>
                        <a:lnTo>
                          <a:pt x="515" y="465"/>
                        </a:lnTo>
                        <a:lnTo>
                          <a:pt x="512" y="468"/>
                        </a:lnTo>
                        <a:lnTo>
                          <a:pt x="507" y="475"/>
                        </a:lnTo>
                        <a:lnTo>
                          <a:pt x="503" y="479"/>
                        </a:lnTo>
                        <a:lnTo>
                          <a:pt x="501" y="483"/>
                        </a:lnTo>
                        <a:lnTo>
                          <a:pt x="499" y="489"/>
                        </a:lnTo>
                        <a:lnTo>
                          <a:pt x="499" y="495"/>
                        </a:lnTo>
                        <a:lnTo>
                          <a:pt x="499" y="495"/>
                        </a:lnTo>
                        <a:lnTo>
                          <a:pt x="500" y="508"/>
                        </a:lnTo>
                        <a:lnTo>
                          <a:pt x="501" y="513"/>
                        </a:lnTo>
                        <a:lnTo>
                          <a:pt x="502" y="518"/>
                        </a:lnTo>
                        <a:lnTo>
                          <a:pt x="508" y="525"/>
                        </a:lnTo>
                        <a:lnTo>
                          <a:pt x="515" y="533"/>
                        </a:lnTo>
                        <a:lnTo>
                          <a:pt x="515" y="533"/>
                        </a:lnTo>
                        <a:lnTo>
                          <a:pt x="519" y="537"/>
                        </a:lnTo>
                        <a:lnTo>
                          <a:pt x="522" y="542"/>
                        </a:lnTo>
                        <a:lnTo>
                          <a:pt x="524" y="548"/>
                        </a:lnTo>
                        <a:lnTo>
                          <a:pt x="524" y="553"/>
                        </a:lnTo>
                        <a:lnTo>
                          <a:pt x="524" y="560"/>
                        </a:lnTo>
                        <a:lnTo>
                          <a:pt x="522" y="566"/>
                        </a:lnTo>
                        <a:lnTo>
                          <a:pt x="519" y="571"/>
                        </a:lnTo>
                        <a:lnTo>
                          <a:pt x="515" y="577"/>
                        </a:lnTo>
                        <a:lnTo>
                          <a:pt x="515" y="577"/>
                        </a:lnTo>
                        <a:lnTo>
                          <a:pt x="507" y="586"/>
                        </a:lnTo>
                        <a:lnTo>
                          <a:pt x="501" y="596"/>
                        </a:lnTo>
                        <a:lnTo>
                          <a:pt x="499" y="605"/>
                        </a:lnTo>
                        <a:lnTo>
                          <a:pt x="498" y="615"/>
                        </a:lnTo>
                        <a:lnTo>
                          <a:pt x="498" y="615"/>
                        </a:lnTo>
                        <a:lnTo>
                          <a:pt x="498" y="625"/>
                        </a:lnTo>
                        <a:lnTo>
                          <a:pt x="498" y="629"/>
                        </a:lnTo>
                        <a:lnTo>
                          <a:pt x="497" y="633"/>
                        </a:lnTo>
                        <a:lnTo>
                          <a:pt x="495" y="636"/>
                        </a:lnTo>
                        <a:lnTo>
                          <a:pt x="491" y="639"/>
                        </a:lnTo>
                        <a:lnTo>
                          <a:pt x="482" y="646"/>
                        </a:lnTo>
                        <a:lnTo>
                          <a:pt x="482" y="646"/>
                        </a:lnTo>
                        <a:lnTo>
                          <a:pt x="467" y="656"/>
                        </a:lnTo>
                        <a:lnTo>
                          <a:pt x="450" y="671"/>
                        </a:lnTo>
                        <a:lnTo>
                          <a:pt x="441" y="680"/>
                        </a:lnTo>
                        <a:lnTo>
                          <a:pt x="433" y="689"/>
                        </a:lnTo>
                        <a:lnTo>
                          <a:pt x="426" y="697"/>
                        </a:lnTo>
                        <a:lnTo>
                          <a:pt x="421" y="706"/>
                        </a:lnTo>
                        <a:lnTo>
                          <a:pt x="421" y="706"/>
                        </a:lnTo>
                        <a:lnTo>
                          <a:pt x="416" y="712"/>
                        </a:lnTo>
                        <a:lnTo>
                          <a:pt x="412" y="718"/>
                        </a:lnTo>
                        <a:lnTo>
                          <a:pt x="408" y="720"/>
                        </a:lnTo>
                        <a:lnTo>
                          <a:pt x="404" y="723"/>
                        </a:lnTo>
                        <a:lnTo>
                          <a:pt x="401" y="724"/>
                        </a:lnTo>
                        <a:lnTo>
                          <a:pt x="398" y="727"/>
                        </a:lnTo>
                        <a:lnTo>
                          <a:pt x="396" y="730"/>
                        </a:lnTo>
                        <a:lnTo>
                          <a:pt x="394" y="737"/>
                        </a:lnTo>
                        <a:lnTo>
                          <a:pt x="394" y="737"/>
                        </a:lnTo>
                        <a:lnTo>
                          <a:pt x="387" y="761"/>
                        </a:lnTo>
                        <a:lnTo>
                          <a:pt x="386" y="765"/>
                        </a:lnTo>
                        <a:lnTo>
                          <a:pt x="384" y="768"/>
                        </a:lnTo>
                        <a:lnTo>
                          <a:pt x="383" y="769"/>
                        </a:lnTo>
                        <a:lnTo>
                          <a:pt x="380" y="770"/>
                        </a:lnTo>
                        <a:lnTo>
                          <a:pt x="380" y="770"/>
                        </a:lnTo>
                        <a:lnTo>
                          <a:pt x="375" y="770"/>
                        </a:lnTo>
                        <a:lnTo>
                          <a:pt x="373" y="769"/>
                        </a:lnTo>
                        <a:lnTo>
                          <a:pt x="371" y="766"/>
                        </a:lnTo>
                        <a:lnTo>
                          <a:pt x="369" y="760"/>
                        </a:lnTo>
                        <a:lnTo>
                          <a:pt x="369" y="760"/>
                        </a:lnTo>
                        <a:lnTo>
                          <a:pt x="366" y="753"/>
                        </a:lnTo>
                        <a:lnTo>
                          <a:pt x="362" y="750"/>
                        </a:lnTo>
                        <a:lnTo>
                          <a:pt x="361" y="750"/>
                        </a:lnTo>
                        <a:lnTo>
                          <a:pt x="360" y="751"/>
                        </a:lnTo>
                        <a:lnTo>
                          <a:pt x="359" y="756"/>
                        </a:lnTo>
                        <a:lnTo>
                          <a:pt x="359" y="756"/>
                        </a:lnTo>
                        <a:lnTo>
                          <a:pt x="359" y="763"/>
                        </a:lnTo>
                        <a:lnTo>
                          <a:pt x="360" y="768"/>
                        </a:lnTo>
                        <a:lnTo>
                          <a:pt x="364" y="773"/>
                        </a:lnTo>
                        <a:lnTo>
                          <a:pt x="369" y="780"/>
                        </a:lnTo>
                        <a:lnTo>
                          <a:pt x="369" y="780"/>
                        </a:lnTo>
                        <a:lnTo>
                          <a:pt x="371" y="783"/>
                        </a:lnTo>
                        <a:lnTo>
                          <a:pt x="372" y="786"/>
                        </a:lnTo>
                        <a:lnTo>
                          <a:pt x="372" y="790"/>
                        </a:lnTo>
                        <a:lnTo>
                          <a:pt x="371" y="793"/>
                        </a:lnTo>
                        <a:lnTo>
                          <a:pt x="370" y="796"/>
                        </a:lnTo>
                        <a:lnTo>
                          <a:pt x="368" y="799"/>
                        </a:lnTo>
                        <a:lnTo>
                          <a:pt x="361" y="806"/>
                        </a:lnTo>
                        <a:lnTo>
                          <a:pt x="361" y="806"/>
                        </a:lnTo>
                        <a:lnTo>
                          <a:pt x="355" y="812"/>
                        </a:lnTo>
                        <a:lnTo>
                          <a:pt x="351" y="819"/>
                        </a:lnTo>
                        <a:lnTo>
                          <a:pt x="347" y="822"/>
                        </a:lnTo>
                        <a:lnTo>
                          <a:pt x="346" y="822"/>
                        </a:lnTo>
                        <a:lnTo>
                          <a:pt x="346" y="820"/>
                        </a:lnTo>
                        <a:lnTo>
                          <a:pt x="346" y="820"/>
                        </a:lnTo>
                        <a:lnTo>
                          <a:pt x="345" y="815"/>
                        </a:lnTo>
                        <a:lnTo>
                          <a:pt x="343" y="812"/>
                        </a:lnTo>
                        <a:lnTo>
                          <a:pt x="342" y="812"/>
                        </a:lnTo>
                        <a:lnTo>
                          <a:pt x="342" y="812"/>
                        </a:lnTo>
                        <a:lnTo>
                          <a:pt x="341" y="816"/>
                        </a:lnTo>
                        <a:lnTo>
                          <a:pt x="341" y="816"/>
                        </a:lnTo>
                        <a:lnTo>
                          <a:pt x="341" y="823"/>
                        </a:lnTo>
                        <a:lnTo>
                          <a:pt x="342" y="827"/>
                        </a:lnTo>
                        <a:lnTo>
                          <a:pt x="343" y="833"/>
                        </a:lnTo>
                        <a:lnTo>
                          <a:pt x="345" y="839"/>
                        </a:lnTo>
                        <a:lnTo>
                          <a:pt x="345" y="839"/>
                        </a:lnTo>
                        <a:lnTo>
                          <a:pt x="350" y="846"/>
                        </a:lnTo>
                        <a:lnTo>
                          <a:pt x="353" y="852"/>
                        </a:lnTo>
                        <a:lnTo>
                          <a:pt x="354" y="855"/>
                        </a:lnTo>
                        <a:lnTo>
                          <a:pt x="355" y="860"/>
                        </a:lnTo>
                        <a:lnTo>
                          <a:pt x="354" y="863"/>
                        </a:lnTo>
                        <a:lnTo>
                          <a:pt x="353" y="867"/>
                        </a:lnTo>
                        <a:lnTo>
                          <a:pt x="353" y="867"/>
                        </a:lnTo>
                        <a:lnTo>
                          <a:pt x="350" y="876"/>
                        </a:lnTo>
                        <a:lnTo>
                          <a:pt x="346" y="884"/>
                        </a:lnTo>
                        <a:lnTo>
                          <a:pt x="345" y="891"/>
                        </a:lnTo>
                        <a:lnTo>
                          <a:pt x="345" y="894"/>
                        </a:lnTo>
                        <a:lnTo>
                          <a:pt x="346" y="897"/>
                        </a:lnTo>
                        <a:lnTo>
                          <a:pt x="346" y="897"/>
                        </a:lnTo>
                        <a:lnTo>
                          <a:pt x="350" y="903"/>
                        </a:lnTo>
                        <a:lnTo>
                          <a:pt x="352" y="906"/>
                        </a:lnTo>
                        <a:lnTo>
                          <a:pt x="353" y="908"/>
                        </a:lnTo>
                        <a:lnTo>
                          <a:pt x="352" y="909"/>
                        </a:lnTo>
                        <a:lnTo>
                          <a:pt x="351" y="910"/>
                        </a:lnTo>
                        <a:lnTo>
                          <a:pt x="347" y="911"/>
                        </a:lnTo>
                        <a:lnTo>
                          <a:pt x="347" y="911"/>
                        </a:lnTo>
                        <a:lnTo>
                          <a:pt x="342" y="913"/>
                        </a:lnTo>
                        <a:lnTo>
                          <a:pt x="339" y="915"/>
                        </a:lnTo>
                        <a:lnTo>
                          <a:pt x="337" y="918"/>
                        </a:lnTo>
                        <a:lnTo>
                          <a:pt x="337" y="920"/>
                        </a:lnTo>
                        <a:lnTo>
                          <a:pt x="336" y="926"/>
                        </a:lnTo>
                        <a:lnTo>
                          <a:pt x="336" y="926"/>
                        </a:lnTo>
                        <a:lnTo>
                          <a:pt x="339" y="969"/>
                        </a:lnTo>
                        <a:lnTo>
                          <a:pt x="342" y="995"/>
                        </a:lnTo>
                        <a:lnTo>
                          <a:pt x="345" y="1007"/>
                        </a:lnTo>
                        <a:lnTo>
                          <a:pt x="347" y="1014"/>
                        </a:lnTo>
                        <a:lnTo>
                          <a:pt x="347" y="1014"/>
                        </a:lnTo>
                        <a:lnTo>
                          <a:pt x="352" y="1026"/>
                        </a:lnTo>
                        <a:lnTo>
                          <a:pt x="356" y="1034"/>
                        </a:lnTo>
                        <a:lnTo>
                          <a:pt x="358" y="1037"/>
                        </a:lnTo>
                        <a:lnTo>
                          <a:pt x="361" y="1039"/>
                        </a:lnTo>
                        <a:lnTo>
                          <a:pt x="366" y="1040"/>
                        </a:lnTo>
                        <a:lnTo>
                          <a:pt x="370" y="1041"/>
                        </a:lnTo>
                        <a:lnTo>
                          <a:pt x="370" y="1041"/>
                        </a:lnTo>
                        <a:lnTo>
                          <a:pt x="374" y="1041"/>
                        </a:lnTo>
                        <a:lnTo>
                          <a:pt x="378" y="1043"/>
                        </a:lnTo>
                        <a:lnTo>
                          <a:pt x="381" y="1044"/>
                        </a:lnTo>
                        <a:lnTo>
                          <a:pt x="383" y="1048"/>
                        </a:lnTo>
                        <a:lnTo>
                          <a:pt x="385" y="1049"/>
                        </a:lnTo>
                        <a:lnTo>
                          <a:pt x="386" y="1051"/>
                        </a:lnTo>
                        <a:lnTo>
                          <a:pt x="389" y="1051"/>
                        </a:lnTo>
                        <a:lnTo>
                          <a:pt x="393" y="1050"/>
                        </a:lnTo>
                        <a:lnTo>
                          <a:pt x="393" y="1050"/>
                        </a:lnTo>
                        <a:lnTo>
                          <a:pt x="399" y="1048"/>
                        </a:lnTo>
                        <a:lnTo>
                          <a:pt x="401" y="1048"/>
                        </a:lnTo>
                        <a:lnTo>
                          <a:pt x="403" y="1049"/>
                        </a:lnTo>
                        <a:lnTo>
                          <a:pt x="404" y="1051"/>
                        </a:lnTo>
                        <a:lnTo>
                          <a:pt x="405" y="1053"/>
                        </a:lnTo>
                        <a:lnTo>
                          <a:pt x="408" y="1059"/>
                        </a:lnTo>
                        <a:lnTo>
                          <a:pt x="408" y="1059"/>
                        </a:lnTo>
                        <a:lnTo>
                          <a:pt x="409" y="1067"/>
                        </a:lnTo>
                        <a:lnTo>
                          <a:pt x="412" y="1071"/>
                        </a:lnTo>
                        <a:lnTo>
                          <a:pt x="416" y="1073"/>
                        </a:lnTo>
                        <a:lnTo>
                          <a:pt x="422" y="1073"/>
                        </a:lnTo>
                        <a:lnTo>
                          <a:pt x="422" y="1073"/>
                        </a:lnTo>
                        <a:lnTo>
                          <a:pt x="425" y="1075"/>
                        </a:lnTo>
                        <a:lnTo>
                          <a:pt x="426" y="1078"/>
                        </a:lnTo>
                        <a:lnTo>
                          <a:pt x="427" y="1085"/>
                        </a:lnTo>
                        <a:lnTo>
                          <a:pt x="427" y="1090"/>
                        </a:lnTo>
                        <a:lnTo>
                          <a:pt x="429" y="1094"/>
                        </a:lnTo>
                        <a:lnTo>
                          <a:pt x="431" y="1096"/>
                        </a:lnTo>
                        <a:lnTo>
                          <a:pt x="437" y="1097"/>
                        </a:lnTo>
                        <a:lnTo>
                          <a:pt x="437" y="1097"/>
                        </a:lnTo>
                        <a:lnTo>
                          <a:pt x="445" y="1097"/>
                        </a:lnTo>
                        <a:lnTo>
                          <a:pt x="448" y="1097"/>
                        </a:lnTo>
                        <a:lnTo>
                          <a:pt x="451" y="1098"/>
                        </a:lnTo>
                        <a:lnTo>
                          <a:pt x="454" y="1104"/>
                        </a:lnTo>
                        <a:lnTo>
                          <a:pt x="458" y="1111"/>
                        </a:lnTo>
                        <a:lnTo>
                          <a:pt x="458" y="1111"/>
                        </a:lnTo>
                        <a:lnTo>
                          <a:pt x="464" y="1120"/>
                        </a:lnTo>
                        <a:lnTo>
                          <a:pt x="465" y="1123"/>
                        </a:lnTo>
                        <a:lnTo>
                          <a:pt x="466" y="1126"/>
                        </a:lnTo>
                        <a:lnTo>
                          <a:pt x="466" y="1128"/>
                        </a:lnTo>
                        <a:lnTo>
                          <a:pt x="465" y="1132"/>
                        </a:lnTo>
                        <a:lnTo>
                          <a:pt x="462" y="1134"/>
                        </a:lnTo>
                        <a:lnTo>
                          <a:pt x="458" y="1138"/>
                        </a:lnTo>
                        <a:lnTo>
                          <a:pt x="458" y="1138"/>
                        </a:lnTo>
                        <a:lnTo>
                          <a:pt x="450" y="1147"/>
                        </a:lnTo>
                        <a:lnTo>
                          <a:pt x="445" y="1152"/>
                        </a:lnTo>
                        <a:lnTo>
                          <a:pt x="442" y="1158"/>
                        </a:lnTo>
                        <a:lnTo>
                          <a:pt x="439" y="1166"/>
                        </a:lnTo>
                        <a:lnTo>
                          <a:pt x="436" y="1173"/>
                        </a:lnTo>
                        <a:lnTo>
                          <a:pt x="433" y="1181"/>
                        </a:lnTo>
                        <a:lnTo>
                          <a:pt x="433" y="1190"/>
                        </a:lnTo>
                        <a:lnTo>
                          <a:pt x="433" y="1190"/>
                        </a:lnTo>
                        <a:lnTo>
                          <a:pt x="433" y="1205"/>
                        </a:lnTo>
                        <a:lnTo>
                          <a:pt x="435" y="1214"/>
                        </a:lnTo>
                        <a:lnTo>
                          <a:pt x="436" y="1220"/>
                        </a:lnTo>
                        <a:lnTo>
                          <a:pt x="435" y="1222"/>
                        </a:lnTo>
                        <a:lnTo>
                          <a:pt x="432" y="1223"/>
                        </a:lnTo>
                        <a:lnTo>
                          <a:pt x="432" y="1223"/>
                        </a:lnTo>
                        <a:lnTo>
                          <a:pt x="428" y="1223"/>
                        </a:lnTo>
                        <a:lnTo>
                          <a:pt x="425" y="1224"/>
                        </a:lnTo>
                        <a:lnTo>
                          <a:pt x="424" y="1224"/>
                        </a:lnTo>
                        <a:lnTo>
                          <a:pt x="424" y="1225"/>
                        </a:lnTo>
                        <a:lnTo>
                          <a:pt x="423" y="1232"/>
                        </a:lnTo>
                        <a:lnTo>
                          <a:pt x="423" y="1232"/>
                        </a:lnTo>
                        <a:lnTo>
                          <a:pt x="423" y="1239"/>
                        </a:lnTo>
                        <a:lnTo>
                          <a:pt x="422" y="1244"/>
                        </a:lnTo>
                        <a:lnTo>
                          <a:pt x="422" y="1245"/>
                        </a:lnTo>
                        <a:lnTo>
                          <a:pt x="421" y="1245"/>
                        </a:lnTo>
                        <a:lnTo>
                          <a:pt x="418" y="1241"/>
                        </a:lnTo>
                        <a:lnTo>
                          <a:pt x="418" y="1241"/>
                        </a:lnTo>
                        <a:lnTo>
                          <a:pt x="416" y="1234"/>
                        </a:lnTo>
                        <a:lnTo>
                          <a:pt x="415" y="1226"/>
                        </a:lnTo>
                        <a:lnTo>
                          <a:pt x="413" y="1221"/>
                        </a:lnTo>
                        <a:lnTo>
                          <a:pt x="411" y="1219"/>
                        </a:lnTo>
                        <a:lnTo>
                          <a:pt x="409" y="1218"/>
                        </a:lnTo>
                        <a:lnTo>
                          <a:pt x="409" y="1218"/>
                        </a:lnTo>
                        <a:lnTo>
                          <a:pt x="404" y="1219"/>
                        </a:lnTo>
                        <a:lnTo>
                          <a:pt x="403" y="1220"/>
                        </a:lnTo>
                        <a:lnTo>
                          <a:pt x="402" y="1221"/>
                        </a:lnTo>
                        <a:lnTo>
                          <a:pt x="401" y="1226"/>
                        </a:lnTo>
                        <a:lnTo>
                          <a:pt x="399" y="1234"/>
                        </a:lnTo>
                        <a:lnTo>
                          <a:pt x="399" y="1234"/>
                        </a:lnTo>
                        <a:lnTo>
                          <a:pt x="395" y="1242"/>
                        </a:lnTo>
                        <a:lnTo>
                          <a:pt x="389" y="1250"/>
                        </a:lnTo>
                        <a:lnTo>
                          <a:pt x="383" y="1257"/>
                        </a:lnTo>
                        <a:lnTo>
                          <a:pt x="374" y="1263"/>
                        </a:lnTo>
                        <a:lnTo>
                          <a:pt x="374" y="1263"/>
                        </a:lnTo>
                        <a:lnTo>
                          <a:pt x="371" y="1266"/>
                        </a:lnTo>
                        <a:lnTo>
                          <a:pt x="368" y="1269"/>
                        </a:lnTo>
                        <a:lnTo>
                          <a:pt x="365" y="1275"/>
                        </a:lnTo>
                        <a:lnTo>
                          <a:pt x="362" y="1276"/>
                        </a:lnTo>
                        <a:lnTo>
                          <a:pt x="360" y="1278"/>
                        </a:lnTo>
                        <a:lnTo>
                          <a:pt x="357" y="1279"/>
                        </a:lnTo>
                        <a:lnTo>
                          <a:pt x="353" y="1279"/>
                        </a:lnTo>
                        <a:lnTo>
                          <a:pt x="353" y="1279"/>
                        </a:lnTo>
                        <a:lnTo>
                          <a:pt x="347" y="1279"/>
                        </a:lnTo>
                        <a:lnTo>
                          <a:pt x="342" y="1278"/>
                        </a:lnTo>
                        <a:lnTo>
                          <a:pt x="335" y="1275"/>
                        </a:lnTo>
                        <a:lnTo>
                          <a:pt x="331" y="1275"/>
                        </a:lnTo>
                        <a:lnTo>
                          <a:pt x="328" y="1273"/>
                        </a:lnTo>
                        <a:lnTo>
                          <a:pt x="326" y="1275"/>
                        </a:lnTo>
                        <a:lnTo>
                          <a:pt x="324" y="1277"/>
                        </a:lnTo>
                        <a:lnTo>
                          <a:pt x="324" y="1277"/>
                        </a:lnTo>
                        <a:lnTo>
                          <a:pt x="323" y="1279"/>
                        </a:lnTo>
                        <a:lnTo>
                          <a:pt x="322" y="1281"/>
                        </a:lnTo>
                        <a:lnTo>
                          <a:pt x="323" y="1283"/>
                        </a:lnTo>
                        <a:lnTo>
                          <a:pt x="325" y="1284"/>
                        </a:lnTo>
                        <a:lnTo>
                          <a:pt x="331" y="1287"/>
                        </a:lnTo>
                        <a:lnTo>
                          <a:pt x="341" y="1288"/>
                        </a:lnTo>
                        <a:lnTo>
                          <a:pt x="341" y="1288"/>
                        </a:lnTo>
                        <a:lnTo>
                          <a:pt x="351" y="1290"/>
                        </a:lnTo>
                        <a:lnTo>
                          <a:pt x="353" y="1291"/>
                        </a:lnTo>
                        <a:lnTo>
                          <a:pt x="354" y="1292"/>
                        </a:lnTo>
                        <a:lnTo>
                          <a:pt x="355" y="1293"/>
                        </a:lnTo>
                        <a:lnTo>
                          <a:pt x="354" y="1294"/>
                        </a:lnTo>
                        <a:lnTo>
                          <a:pt x="348" y="1295"/>
                        </a:lnTo>
                        <a:lnTo>
                          <a:pt x="348" y="1295"/>
                        </a:lnTo>
                        <a:lnTo>
                          <a:pt x="345" y="1295"/>
                        </a:lnTo>
                        <a:lnTo>
                          <a:pt x="342" y="1296"/>
                        </a:lnTo>
                        <a:lnTo>
                          <a:pt x="340" y="1298"/>
                        </a:lnTo>
                        <a:lnTo>
                          <a:pt x="338" y="1300"/>
                        </a:lnTo>
                        <a:lnTo>
                          <a:pt x="337" y="1301"/>
                        </a:lnTo>
                        <a:lnTo>
                          <a:pt x="337" y="1304"/>
                        </a:lnTo>
                        <a:lnTo>
                          <a:pt x="338" y="1305"/>
                        </a:lnTo>
                        <a:lnTo>
                          <a:pt x="341" y="1306"/>
                        </a:lnTo>
                        <a:lnTo>
                          <a:pt x="341" y="1306"/>
                        </a:lnTo>
                        <a:lnTo>
                          <a:pt x="344" y="1307"/>
                        </a:lnTo>
                        <a:lnTo>
                          <a:pt x="347" y="1309"/>
                        </a:lnTo>
                        <a:lnTo>
                          <a:pt x="350" y="1313"/>
                        </a:lnTo>
                        <a:lnTo>
                          <a:pt x="353" y="1318"/>
                        </a:lnTo>
                        <a:lnTo>
                          <a:pt x="355" y="1323"/>
                        </a:lnTo>
                        <a:lnTo>
                          <a:pt x="356" y="1329"/>
                        </a:lnTo>
                        <a:lnTo>
                          <a:pt x="357" y="1335"/>
                        </a:lnTo>
                        <a:lnTo>
                          <a:pt x="357" y="1341"/>
                        </a:lnTo>
                        <a:lnTo>
                          <a:pt x="357" y="1341"/>
                        </a:lnTo>
                        <a:lnTo>
                          <a:pt x="356" y="1352"/>
                        </a:lnTo>
                        <a:lnTo>
                          <a:pt x="356" y="1362"/>
                        </a:lnTo>
                        <a:lnTo>
                          <a:pt x="356" y="1365"/>
                        </a:lnTo>
                        <a:lnTo>
                          <a:pt x="355" y="1367"/>
                        </a:lnTo>
                        <a:lnTo>
                          <a:pt x="354" y="1369"/>
                        </a:lnTo>
                        <a:lnTo>
                          <a:pt x="352" y="1370"/>
                        </a:lnTo>
                        <a:lnTo>
                          <a:pt x="352" y="1370"/>
                        </a:lnTo>
                        <a:lnTo>
                          <a:pt x="348" y="1370"/>
                        </a:lnTo>
                        <a:lnTo>
                          <a:pt x="346" y="1371"/>
                        </a:lnTo>
                        <a:lnTo>
                          <a:pt x="344" y="1373"/>
                        </a:lnTo>
                        <a:lnTo>
                          <a:pt x="343" y="1376"/>
                        </a:lnTo>
                        <a:lnTo>
                          <a:pt x="342" y="1378"/>
                        </a:lnTo>
                        <a:lnTo>
                          <a:pt x="342" y="1381"/>
                        </a:lnTo>
                        <a:lnTo>
                          <a:pt x="343" y="1383"/>
                        </a:lnTo>
                        <a:lnTo>
                          <a:pt x="345" y="1385"/>
                        </a:lnTo>
                        <a:lnTo>
                          <a:pt x="345" y="1385"/>
                        </a:lnTo>
                        <a:lnTo>
                          <a:pt x="348" y="1388"/>
                        </a:lnTo>
                        <a:lnTo>
                          <a:pt x="350" y="1394"/>
                        </a:lnTo>
                        <a:lnTo>
                          <a:pt x="351" y="1406"/>
                        </a:lnTo>
                        <a:lnTo>
                          <a:pt x="351" y="1416"/>
                        </a:lnTo>
                        <a:lnTo>
                          <a:pt x="350" y="1422"/>
                        </a:lnTo>
                        <a:lnTo>
                          <a:pt x="350" y="1422"/>
                        </a:lnTo>
                        <a:lnTo>
                          <a:pt x="352" y="1422"/>
                        </a:lnTo>
                        <a:lnTo>
                          <a:pt x="355" y="1423"/>
                        </a:lnTo>
                        <a:lnTo>
                          <a:pt x="356" y="1424"/>
                        </a:lnTo>
                        <a:lnTo>
                          <a:pt x="358" y="1426"/>
                        </a:lnTo>
                        <a:lnTo>
                          <a:pt x="358" y="1428"/>
                        </a:lnTo>
                        <a:lnTo>
                          <a:pt x="357" y="1430"/>
                        </a:lnTo>
                        <a:lnTo>
                          <a:pt x="357" y="1430"/>
                        </a:lnTo>
                        <a:lnTo>
                          <a:pt x="355" y="1435"/>
                        </a:lnTo>
                        <a:lnTo>
                          <a:pt x="352" y="1438"/>
                        </a:lnTo>
                        <a:lnTo>
                          <a:pt x="350" y="1442"/>
                        </a:lnTo>
                        <a:lnTo>
                          <a:pt x="350" y="1450"/>
                        </a:lnTo>
                        <a:lnTo>
                          <a:pt x="350" y="1450"/>
                        </a:lnTo>
                        <a:lnTo>
                          <a:pt x="350" y="1477"/>
                        </a:lnTo>
                        <a:lnTo>
                          <a:pt x="351" y="1491"/>
                        </a:lnTo>
                        <a:lnTo>
                          <a:pt x="352" y="1496"/>
                        </a:lnTo>
                        <a:lnTo>
                          <a:pt x="352" y="1499"/>
                        </a:lnTo>
                        <a:lnTo>
                          <a:pt x="352" y="1499"/>
                        </a:lnTo>
                        <a:lnTo>
                          <a:pt x="354" y="1501"/>
                        </a:lnTo>
                        <a:lnTo>
                          <a:pt x="355" y="1505"/>
                        </a:lnTo>
                        <a:lnTo>
                          <a:pt x="354" y="1511"/>
                        </a:lnTo>
                        <a:lnTo>
                          <a:pt x="348" y="1523"/>
                        </a:lnTo>
                        <a:lnTo>
                          <a:pt x="348" y="1523"/>
                        </a:lnTo>
                        <a:lnTo>
                          <a:pt x="341" y="1540"/>
                        </a:lnTo>
                        <a:lnTo>
                          <a:pt x="335" y="1558"/>
                        </a:lnTo>
                        <a:lnTo>
                          <a:pt x="330" y="1567"/>
                        </a:lnTo>
                        <a:lnTo>
                          <a:pt x="327" y="1573"/>
                        </a:lnTo>
                        <a:lnTo>
                          <a:pt x="323" y="1578"/>
                        </a:lnTo>
                        <a:lnTo>
                          <a:pt x="322" y="1579"/>
                        </a:lnTo>
                        <a:lnTo>
                          <a:pt x="319" y="1579"/>
                        </a:lnTo>
                        <a:lnTo>
                          <a:pt x="319" y="1579"/>
                        </a:lnTo>
                        <a:lnTo>
                          <a:pt x="297" y="1578"/>
                        </a:lnTo>
                        <a:lnTo>
                          <a:pt x="287" y="1578"/>
                        </a:lnTo>
                        <a:lnTo>
                          <a:pt x="285" y="1578"/>
                        </a:lnTo>
                        <a:lnTo>
                          <a:pt x="283" y="1580"/>
                        </a:lnTo>
                        <a:lnTo>
                          <a:pt x="283" y="1580"/>
                        </a:lnTo>
                        <a:lnTo>
                          <a:pt x="283" y="1581"/>
                        </a:lnTo>
                        <a:lnTo>
                          <a:pt x="281" y="1581"/>
                        </a:lnTo>
                        <a:lnTo>
                          <a:pt x="273" y="1582"/>
                        </a:lnTo>
                        <a:lnTo>
                          <a:pt x="265" y="1582"/>
                        </a:lnTo>
                        <a:lnTo>
                          <a:pt x="256" y="1583"/>
                        </a:lnTo>
                        <a:lnTo>
                          <a:pt x="256" y="1583"/>
                        </a:lnTo>
                        <a:lnTo>
                          <a:pt x="248" y="1585"/>
                        </a:lnTo>
                        <a:lnTo>
                          <a:pt x="244" y="1588"/>
                        </a:lnTo>
                        <a:lnTo>
                          <a:pt x="241" y="1592"/>
                        </a:lnTo>
                        <a:lnTo>
                          <a:pt x="240" y="1597"/>
                        </a:lnTo>
                        <a:lnTo>
                          <a:pt x="240" y="1597"/>
                        </a:lnTo>
                        <a:lnTo>
                          <a:pt x="239" y="1600"/>
                        </a:lnTo>
                        <a:lnTo>
                          <a:pt x="239" y="1601"/>
                        </a:lnTo>
                        <a:lnTo>
                          <a:pt x="236" y="1604"/>
                        </a:lnTo>
                        <a:lnTo>
                          <a:pt x="232" y="1604"/>
                        </a:lnTo>
                        <a:lnTo>
                          <a:pt x="231" y="1604"/>
                        </a:lnTo>
                        <a:lnTo>
                          <a:pt x="231" y="1604"/>
                        </a:lnTo>
                        <a:lnTo>
                          <a:pt x="228" y="1610"/>
                        </a:lnTo>
                        <a:lnTo>
                          <a:pt x="225" y="1616"/>
                        </a:lnTo>
                        <a:lnTo>
                          <a:pt x="223" y="1619"/>
                        </a:lnTo>
                        <a:lnTo>
                          <a:pt x="219" y="1620"/>
                        </a:lnTo>
                        <a:lnTo>
                          <a:pt x="219" y="1620"/>
                        </a:lnTo>
                        <a:lnTo>
                          <a:pt x="214" y="1623"/>
                        </a:lnTo>
                        <a:lnTo>
                          <a:pt x="211" y="1627"/>
                        </a:lnTo>
                        <a:lnTo>
                          <a:pt x="209" y="1633"/>
                        </a:lnTo>
                        <a:lnTo>
                          <a:pt x="209" y="1639"/>
                        </a:lnTo>
                        <a:lnTo>
                          <a:pt x="209" y="1639"/>
                        </a:lnTo>
                        <a:lnTo>
                          <a:pt x="210" y="1643"/>
                        </a:lnTo>
                        <a:lnTo>
                          <a:pt x="211" y="1648"/>
                        </a:lnTo>
                        <a:lnTo>
                          <a:pt x="216" y="1656"/>
                        </a:lnTo>
                        <a:lnTo>
                          <a:pt x="219" y="1663"/>
                        </a:lnTo>
                        <a:lnTo>
                          <a:pt x="221" y="1666"/>
                        </a:lnTo>
                        <a:lnTo>
                          <a:pt x="219" y="1669"/>
                        </a:lnTo>
                        <a:lnTo>
                          <a:pt x="219" y="1669"/>
                        </a:lnTo>
                        <a:lnTo>
                          <a:pt x="217" y="1671"/>
                        </a:lnTo>
                        <a:lnTo>
                          <a:pt x="215" y="1672"/>
                        </a:lnTo>
                        <a:lnTo>
                          <a:pt x="209" y="1674"/>
                        </a:lnTo>
                        <a:lnTo>
                          <a:pt x="192" y="1677"/>
                        </a:lnTo>
                        <a:lnTo>
                          <a:pt x="192" y="1677"/>
                        </a:lnTo>
                        <a:lnTo>
                          <a:pt x="188" y="1678"/>
                        </a:lnTo>
                        <a:lnTo>
                          <a:pt x="185" y="1680"/>
                        </a:lnTo>
                        <a:lnTo>
                          <a:pt x="180" y="1683"/>
                        </a:lnTo>
                        <a:lnTo>
                          <a:pt x="173" y="1687"/>
                        </a:lnTo>
                        <a:lnTo>
                          <a:pt x="170" y="1688"/>
                        </a:lnTo>
                        <a:lnTo>
                          <a:pt x="166" y="1688"/>
                        </a:lnTo>
                        <a:lnTo>
                          <a:pt x="166" y="1688"/>
                        </a:lnTo>
                        <a:lnTo>
                          <a:pt x="160" y="1688"/>
                        </a:lnTo>
                        <a:lnTo>
                          <a:pt x="155" y="1687"/>
                        </a:lnTo>
                        <a:lnTo>
                          <a:pt x="150" y="1685"/>
                        </a:lnTo>
                        <a:lnTo>
                          <a:pt x="144" y="1682"/>
                        </a:lnTo>
                        <a:lnTo>
                          <a:pt x="140" y="1679"/>
                        </a:lnTo>
                        <a:lnTo>
                          <a:pt x="137" y="1676"/>
                        </a:lnTo>
                        <a:lnTo>
                          <a:pt x="137" y="1672"/>
                        </a:lnTo>
                        <a:lnTo>
                          <a:pt x="138" y="1668"/>
                        </a:lnTo>
                        <a:lnTo>
                          <a:pt x="138" y="1668"/>
                        </a:lnTo>
                        <a:lnTo>
                          <a:pt x="142" y="1661"/>
                        </a:lnTo>
                        <a:lnTo>
                          <a:pt x="143" y="1657"/>
                        </a:lnTo>
                        <a:lnTo>
                          <a:pt x="143" y="1654"/>
                        </a:lnTo>
                        <a:lnTo>
                          <a:pt x="143" y="1651"/>
                        </a:lnTo>
                        <a:lnTo>
                          <a:pt x="142" y="1648"/>
                        </a:lnTo>
                        <a:lnTo>
                          <a:pt x="137" y="1640"/>
                        </a:lnTo>
                        <a:lnTo>
                          <a:pt x="137" y="1640"/>
                        </a:lnTo>
                        <a:lnTo>
                          <a:pt x="129" y="1631"/>
                        </a:lnTo>
                        <a:lnTo>
                          <a:pt x="121" y="1622"/>
                        </a:lnTo>
                        <a:lnTo>
                          <a:pt x="116" y="1617"/>
                        </a:lnTo>
                        <a:lnTo>
                          <a:pt x="112" y="1612"/>
                        </a:lnTo>
                        <a:lnTo>
                          <a:pt x="109" y="1606"/>
                        </a:lnTo>
                        <a:lnTo>
                          <a:pt x="108" y="1599"/>
                        </a:lnTo>
                        <a:lnTo>
                          <a:pt x="108" y="1599"/>
                        </a:lnTo>
                        <a:lnTo>
                          <a:pt x="107" y="1593"/>
                        </a:lnTo>
                        <a:lnTo>
                          <a:pt x="109" y="1590"/>
                        </a:lnTo>
                        <a:lnTo>
                          <a:pt x="112" y="1587"/>
                        </a:lnTo>
                        <a:lnTo>
                          <a:pt x="115" y="1586"/>
                        </a:lnTo>
                        <a:lnTo>
                          <a:pt x="123" y="1586"/>
                        </a:lnTo>
                        <a:lnTo>
                          <a:pt x="126" y="1587"/>
                        </a:lnTo>
                        <a:lnTo>
                          <a:pt x="126" y="1587"/>
                        </a:lnTo>
                        <a:lnTo>
                          <a:pt x="125" y="1583"/>
                        </a:lnTo>
                        <a:lnTo>
                          <a:pt x="122" y="1579"/>
                        </a:lnTo>
                        <a:lnTo>
                          <a:pt x="117" y="1574"/>
                        </a:lnTo>
                        <a:lnTo>
                          <a:pt x="117" y="1574"/>
                        </a:lnTo>
                        <a:lnTo>
                          <a:pt x="114" y="1571"/>
                        </a:lnTo>
                        <a:lnTo>
                          <a:pt x="112" y="1568"/>
                        </a:lnTo>
                        <a:lnTo>
                          <a:pt x="113" y="1567"/>
                        </a:lnTo>
                        <a:lnTo>
                          <a:pt x="114" y="1566"/>
                        </a:lnTo>
                        <a:lnTo>
                          <a:pt x="116" y="1565"/>
                        </a:lnTo>
                        <a:lnTo>
                          <a:pt x="118" y="1565"/>
                        </a:lnTo>
                        <a:lnTo>
                          <a:pt x="118" y="1565"/>
                        </a:lnTo>
                        <a:lnTo>
                          <a:pt x="122" y="1565"/>
                        </a:lnTo>
                        <a:lnTo>
                          <a:pt x="125" y="1564"/>
                        </a:lnTo>
                        <a:lnTo>
                          <a:pt x="128" y="1562"/>
                        </a:lnTo>
                        <a:lnTo>
                          <a:pt x="130" y="1559"/>
                        </a:lnTo>
                        <a:lnTo>
                          <a:pt x="133" y="1554"/>
                        </a:lnTo>
                        <a:lnTo>
                          <a:pt x="135" y="1548"/>
                        </a:lnTo>
                        <a:lnTo>
                          <a:pt x="135" y="1548"/>
                        </a:lnTo>
                        <a:lnTo>
                          <a:pt x="135" y="1543"/>
                        </a:lnTo>
                        <a:lnTo>
                          <a:pt x="132" y="1541"/>
                        </a:lnTo>
                        <a:lnTo>
                          <a:pt x="127" y="1536"/>
                        </a:lnTo>
                        <a:lnTo>
                          <a:pt x="118" y="1530"/>
                        </a:lnTo>
                        <a:lnTo>
                          <a:pt x="114" y="1526"/>
                        </a:lnTo>
                        <a:lnTo>
                          <a:pt x="110" y="1522"/>
                        </a:lnTo>
                        <a:lnTo>
                          <a:pt x="110" y="1522"/>
                        </a:lnTo>
                        <a:lnTo>
                          <a:pt x="102" y="1512"/>
                        </a:lnTo>
                        <a:lnTo>
                          <a:pt x="97" y="1502"/>
                        </a:lnTo>
                        <a:lnTo>
                          <a:pt x="93" y="1496"/>
                        </a:lnTo>
                        <a:lnTo>
                          <a:pt x="90" y="1493"/>
                        </a:lnTo>
                        <a:lnTo>
                          <a:pt x="87" y="1491"/>
                        </a:lnTo>
                        <a:lnTo>
                          <a:pt x="87" y="1491"/>
                        </a:lnTo>
                        <a:lnTo>
                          <a:pt x="80" y="1486"/>
                        </a:lnTo>
                        <a:lnTo>
                          <a:pt x="73" y="1480"/>
                        </a:lnTo>
                        <a:lnTo>
                          <a:pt x="70" y="1476"/>
                        </a:lnTo>
                        <a:lnTo>
                          <a:pt x="68" y="1471"/>
                        </a:lnTo>
                        <a:lnTo>
                          <a:pt x="66" y="1466"/>
                        </a:lnTo>
                        <a:lnTo>
                          <a:pt x="65" y="1459"/>
                        </a:lnTo>
                        <a:lnTo>
                          <a:pt x="65" y="1459"/>
                        </a:lnTo>
                        <a:lnTo>
                          <a:pt x="64" y="1443"/>
                        </a:lnTo>
                        <a:lnTo>
                          <a:pt x="62" y="1439"/>
                        </a:lnTo>
                        <a:lnTo>
                          <a:pt x="59" y="1437"/>
                        </a:lnTo>
                        <a:lnTo>
                          <a:pt x="59" y="1437"/>
                        </a:lnTo>
                        <a:lnTo>
                          <a:pt x="58" y="1436"/>
                        </a:lnTo>
                        <a:lnTo>
                          <a:pt x="58" y="1434"/>
                        </a:lnTo>
                        <a:lnTo>
                          <a:pt x="58" y="1426"/>
                        </a:lnTo>
                        <a:lnTo>
                          <a:pt x="59" y="1422"/>
                        </a:lnTo>
                        <a:lnTo>
                          <a:pt x="58" y="1418"/>
                        </a:lnTo>
                        <a:lnTo>
                          <a:pt x="57" y="1413"/>
                        </a:lnTo>
                        <a:lnTo>
                          <a:pt x="55" y="1410"/>
                        </a:lnTo>
                        <a:lnTo>
                          <a:pt x="55" y="1410"/>
                        </a:lnTo>
                        <a:lnTo>
                          <a:pt x="49" y="1404"/>
                        </a:lnTo>
                        <a:lnTo>
                          <a:pt x="43" y="1396"/>
                        </a:lnTo>
                        <a:lnTo>
                          <a:pt x="41" y="1392"/>
                        </a:lnTo>
                        <a:lnTo>
                          <a:pt x="40" y="1387"/>
                        </a:lnTo>
                        <a:lnTo>
                          <a:pt x="41" y="1383"/>
                        </a:lnTo>
                        <a:lnTo>
                          <a:pt x="42" y="1378"/>
                        </a:lnTo>
                        <a:lnTo>
                          <a:pt x="42" y="1378"/>
                        </a:lnTo>
                        <a:lnTo>
                          <a:pt x="46" y="1367"/>
                        </a:lnTo>
                        <a:lnTo>
                          <a:pt x="50" y="1357"/>
                        </a:lnTo>
                        <a:lnTo>
                          <a:pt x="51" y="1348"/>
                        </a:lnTo>
                        <a:lnTo>
                          <a:pt x="51" y="1341"/>
                        </a:lnTo>
                        <a:lnTo>
                          <a:pt x="51" y="1341"/>
                        </a:lnTo>
                        <a:lnTo>
                          <a:pt x="50" y="1337"/>
                        </a:lnTo>
                        <a:lnTo>
                          <a:pt x="49" y="1335"/>
                        </a:lnTo>
                        <a:lnTo>
                          <a:pt x="47" y="1334"/>
                        </a:lnTo>
                        <a:lnTo>
                          <a:pt x="45" y="1334"/>
                        </a:lnTo>
                        <a:lnTo>
                          <a:pt x="42" y="1334"/>
                        </a:lnTo>
                        <a:lnTo>
                          <a:pt x="40" y="1335"/>
                        </a:lnTo>
                        <a:lnTo>
                          <a:pt x="37" y="1337"/>
                        </a:lnTo>
                        <a:lnTo>
                          <a:pt x="37" y="1337"/>
                        </a:lnTo>
                        <a:lnTo>
                          <a:pt x="31" y="1341"/>
                        </a:lnTo>
                        <a:lnTo>
                          <a:pt x="29" y="1342"/>
                        </a:lnTo>
                        <a:lnTo>
                          <a:pt x="28" y="1341"/>
                        </a:lnTo>
                        <a:lnTo>
                          <a:pt x="29" y="1338"/>
                        </a:lnTo>
                        <a:lnTo>
                          <a:pt x="29" y="1338"/>
                        </a:lnTo>
                        <a:lnTo>
                          <a:pt x="31" y="1333"/>
                        </a:lnTo>
                        <a:lnTo>
                          <a:pt x="33" y="1329"/>
                        </a:lnTo>
                        <a:lnTo>
                          <a:pt x="33" y="1326"/>
                        </a:lnTo>
                        <a:lnTo>
                          <a:pt x="33" y="1326"/>
                        </a:lnTo>
                        <a:lnTo>
                          <a:pt x="31" y="1325"/>
                        </a:lnTo>
                        <a:lnTo>
                          <a:pt x="31" y="1325"/>
                        </a:lnTo>
                        <a:lnTo>
                          <a:pt x="19" y="1325"/>
                        </a:lnTo>
                        <a:lnTo>
                          <a:pt x="17" y="1324"/>
                        </a:lnTo>
                        <a:lnTo>
                          <a:pt x="14" y="1323"/>
                        </a:lnTo>
                        <a:lnTo>
                          <a:pt x="13" y="1321"/>
                        </a:lnTo>
                        <a:lnTo>
                          <a:pt x="12" y="1318"/>
                        </a:lnTo>
                        <a:lnTo>
                          <a:pt x="12" y="1318"/>
                        </a:lnTo>
                        <a:lnTo>
                          <a:pt x="12" y="1312"/>
                        </a:lnTo>
                        <a:lnTo>
                          <a:pt x="13" y="1308"/>
                        </a:lnTo>
                        <a:lnTo>
                          <a:pt x="12" y="1306"/>
                        </a:lnTo>
                        <a:lnTo>
                          <a:pt x="10" y="1305"/>
                        </a:lnTo>
                        <a:lnTo>
                          <a:pt x="10" y="1305"/>
                        </a:lnTo>
                        <a:lnTo>
                          <a:pt x="8" y="1302"/>
                        </a:lnTo>
                        <a:lnTo>
                          <a:pt x="7" y="1299"/>
                        </a:lnTo>
                        <a:lnTo>
                          <a:pt x="8" y="1287"/>
                        </a:lnTo>
                        <a:lnTo>
                          <a:pt x="8" y="1287"/>
                        </a:lnTo>
                        <a:lnTo>
                          <a:pt x="8" y="1276"/>
                        </a:lnTo>
                        <a:lnTo>
                          <a:pt x="8" y="1271"/>
                        </a:lnTo>
                        <a:lnTo>
                          <a:pt x="5" y="1268"/>
                        </a:lnTo>
                        <a:lnTo>
                          <a:pt x="5" y="1268"/>
                        </a:lnTo>
                        <a:lnTo>
                          <a:pt x="2" y="1264"/>
                        </a:lnTo>
                        <a:lnTo>
                          <a:pt x="1" y="1259"/>
                        </a:lnTo>
                        <a:lnTo>
                          <a:pt x="0" y="1257"/>
                        </a:lnTo>
                        <a:lnTo>
                          <a:pt x="0" y="1255"/>
                        </a:lnTo>
                        <a:lnTo>
                          <a:pt x="1" y="1254"/>
                        </a:lnTo>
                        <a:lnTo>
                          <a:pt x="3" y="1253"/>
                        </a:lnTo>
                        <a:lnTo>
                          <a:pt x="3" y="1253"/>
                        </a:lnTo>
                        <a:lnTo>
                          <a:pt x="8" y="1253"/>
                        </a:lnTo>
                        <a:lnTo>
                          <a:pt x="10" y="1254"/>
                        </a:lnTo>
                        <a:lnTo>
                          <a:pt x="10" y="1255"/>
                        </a:lnTo>
                        <a:lnTo>
                          <a:pt x="10" y="125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6" name="Freeform 71"/>
                  <p:cNvSpPr/>
                  <p:nvPr/>
                </p:nvSpPr>
                <p:spPr bwMode="auto">
                  <a:xfrm>
                    <a:off x="5309" y="1793"/>
                    <a:ext cx="31" cy="110"/>
                  </a:xfrm>
                  <a:custGeom>
                    <a:avLst/>
                    <a:gdLst>
                      <a:gd name="T0" fmla="*/ 4 w 31"/>
                      <a:gd name="T1" fmla="*/ 109 h 110"/>
                      <a:gd name="T2" fmla="*/ 4 w 31"/>
                      <a:gd name="T3" fmla="*/ 109 h 110"/>
                      <a:gd name="T4" fmla="*/ 3 w 31"/>
                      <a:gd name="T5" fmla="*/ 97 h 110"/>
                      <a:gd name="T6" fmla="*/ 2 w 31"/>
                      <a:gd name="T7" fmla="*/ 87 h 110"/>
                      <a:gd name="T8" fmla="*/ 0 w 31"/>
                      <a:gd name="T9" fmla="*/ 82 h 110"/>
                      <a:gd name="T10" fmla="*/ 0 w 31"/>
                      <a:gd name="T11" fmla="*/ 82 h 110"/>
                      <a:gd name="T12" fmla="*/ 0 w 31"/>
                      <a:gd name="T13" fmla="*/ 80 h 110"/>
                      <a:gd name="T14" fmla="*/ 1 w 31"/>
                      <a:gd name="T15" fmla="*/ 77 h 110"/>
                      <a:gd name="T16" fmla="*/ 4 w 31"/>
                      <a:gd name="T17" fmla="*/ 70 h 110"/>
                      <a:gd name="T18" fmla="*/ 8 w 31"/>
                      <a:gd name="T19" fmla="*/ 63 h 110"/>
                      <a:gd name="T20" fmla="*/ 10 w 31"/>
                      <a:gd name="T21" fmla="*/ 58 h 110"/>
                      <a:gd name="T22" fmla="*/ 11 w 31"/>
                      <a:gd name="T23" fmla="*/ 54 h 110"/>
                      <a:gd name="T24" fmla="*/ 11 w 31"/>
                      <a:gd name="T25" fmla="*/ 54 h 110"/>
                      <a:gd name="T26" fmla="*/ 14 w 31"/>
                      <a:gd name="T27" fmla="*/ 40 h 110"/>
                      <a:gd name="T28" fmla="*/ 18 w 31"/>
                      <a:gd name="T29" fmla="*/ 22 h 110"/>
                      <a:gd name="T30" fmla="*/ 22 w 31"/>
                      <a:gd name="T31" fmla="*/ 7 h 110"/>
                      <a:gd name="T32" fmla="*/ 25 w 31"/>
                      <a:gd name="T33" fmla="*/ 3 h 110"/>
                      <a:gd name="T34" fmla="*/ 27 w 31"/>
                      <a:gd name="T35" fmla="*/ 1 h 110"/>
                      <a:gd name="T36" fmla="*/ 28 w 31"/>
                      <a:gd name="T37" fmla="*/ 0 h 110"/>
                      <a:gd name="T38" fmla="*/ 28 w 31"/>
                      <a:gd name="T39" fmla="*/ 0 h 110"/>
                      <a:gd name="T40" fmla="*/ 29 w 31"/>
                      <a:gd name="T41" fmla="*/ 1 h 110"/>
                      <a:gd name="T42" fmla="*/ 30 w 31"/>
                      <a:gd name="T43" fmla="*/ 3 h 110"/>
                      <a:gd name="T44" fmla="*/ 31 w 31"/>
                      <a:gd name="T45" fmla="*/ 7 h 110"/>
                      <a:gd name="T46" fmla="*/ 28 w 31"/>
                      <a:gd name="T47" fmla="*/ 21 h 110"/>
                      <a:gd name="T48" fmla="*/ 28 w 31"/>
                      <a:gd name="T49" fmla="*/ 21 h 110"/>
                      <a:gd name="T50" fmla="*/ 21 w 31"/>
                      <a:gd name="T51" fmla="*/ 43 h 110"/>
                      <a:gd name="T52" fmla="*/ 18 w 31"/>
                      <a:gd name="T53" fmla="*/ 56 h 110"/>
                      <a:gd name="T54" fmla="*/ 16 w 31"/>
                      <a:gd name="T55" fmla="*/ 67 h 110"/>
                      <a:gd name="T56" fmla="*/ 16 w 31"/>
                      <a:gd name="T57" fmla="*/ 67 h 110"/>
                      <a:gd name="T58" fmla="*/ 16 w 31"/>
                      <a:gd name="T59" fmla="*/ 79 h 110"/>
                      <a:gd name="T60" fmla="*/ 14 w 31"/>
                      <a:gd name="T61" fmla="*/ 92 h 110"/>
                      <a:gd name="T62" fmla="*/ 10 w 31"/>
                      <a:gd name="T63" fmla="*/ 104 h 110"/>
                      <a:gd name="T64" fmla="*/ 8 w 31"/>
                      <a:gd name="T65" fmla="*/ 109 h 110"/>
                      <a:gd name="T66" fmla="*/ 8 w 31"/>
                      <a:gd name="T67" fmla="*/ 109 h 110"/>
                      <a:gd name="T68" fmla="*/ 6 w 31"/>
                      <a:gd name="T69" fmla="*/ 110 h 110"/>
                      <a:gd name="T70" fmla="*/ 5 w 31"/>
                      <a:gd name="T71" fmla="*/ 110 h 110"/>
                      <a:gd name="T72" fmla="*/ 4 w 31"/>
                      <a:gd name="T73" fmla="*/ 109 h 110"/>
                      <a:gd name="T74" fmla="*/ 4 w 31"/>
                      <a:gd name="T75" fmla="*/ 109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1" h="110">
                        <a:moveTo>
                          <a:pt x="4" y="109"/>
                        </a:moveTo>
                        <a:lnTo>
                          <a:pt x="4" y="109"/>
                        </a:lnTo>
                        <a:lnTo>
                          <a:pt x="3" y="97"/>
                        </a:lnTo>
                        <a:lnTo>
                          <a:pt x="2" y="87"/>
                        </a:lnTo>
                        <a:lnTo>
                          <a:pt x="0" y="82"/>
                        </a:lnTo>
                        <a:lnTo>
                          <a:pt x="0" y="82"/>
                        </a:lnTo>
                        <a:lnTo>
                          <a:pt x="0" y="80"/>
                        </a:lnTo>
                        <a:lnTo>
                          <a:pt x="1" y="77"/>
                        </a:lnTo>
                        <a:lnTo>
                          <a:pt x="4" y="70"/>
                        </a:lnTo>
                        <a:lnTo>
                          <a:pt x="8" y="63"/>
                        </a:lnTo>
                        <a:lnTo>
                          <a:pt x="10" y="58"/>
                        </a:lnTo>
                        <a:lnTo>
                          <a:pt x="11" y="54"/>
                        </a:lnTo>
                        <a:lnTo>
                          <a:pt x="11" y="54"/>
                        </a:lnTo>
                        <a:lnTo>
                          <a:pt x="14" y="40"/>
                        </a:lnTo>
                        <a:lnTo>
                          <a:pt x="18" y="22"/>
                        </a:lnTo>
                        <a:lnTo>
                          <a:pt x="22" y="7"/>
                        </a:lnTo>
                        <a:lnTo>
                          <a:pt x="25" y="3"/>
                        </a:lnTo>
                        <a:lnTo>
                          <a:pt x="27" y="1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29" y="1"/>
                        </a:lnTo>
                        <a:lnTo>
                          <a:pt x="30" y="3"/>
                        </a:lnTo>
                        <a:lnTo>
                          <a:pt x="31" y="7"/>
                        </a:lnTo>
                        <a:lnTo>
                          <a:pt x="28" y="21"/>
                        </a:lnTo>
                        <a:lnTo>
                          <a:pt x="28" y="21"/>
                        </a:lnTo>
                        <a:lnTo>
                          <a:pt x="21" y="43"/>
                        </a:lnTo>
                        <a:lnTo>
                          <a:pt x="18" y="56"/>
                        </a:lnTo>
                        <a:lnTo>
                          <a:pt x="16" y="67"/>
                        </a:lnTo>
                        <a:lnTo>
                          <a:pt x="16" y="67"/>
                        </a:lnTo>
                        <a:lnTo>
                          <a:pt x="16" y="79"/>
                        </a:lnTo>
                        <a:lnTo>
                          <a:pt x="14" y="92"/>
                        </a:lnTo>
                        <a:lnTo>
                          <a:pt x="10" y="104"/>
                        </a:lnTo>
                        <a:lnTo>
                          <a:pt x="8" y="109"/>
                        </a:lnTo>
                        <a:lnTo>
                          <a:pt x="8" y="109"/>
                        </a:lnTo>
                        <a:lnTo>
                          <a:pt x="6" y="110"/>
                        </a:lnTo>
                        <a:lnTo>
                          <a:pt x="5" y="110"/>
                        </a:lnTo>
                        <a:lnTo>
                          <a:pt x="4" y="109"/>
                        </a:lnTo>
                        <a:lnTo>
                          <a:pt x="4" y="10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7" name="Freeform 72"/>
                  <p:cNvSpPr/>
                  <p:nvPr/>
                </p:nvSpPr>
                <p:spPr bwMode="auto">
                  <a:xfrm>
                    <a:off x="5414" y="1697"/>
                    <a:ext cx="37" cy="87"/>
                  </a:xfrm>
                  <a:custGeom>
                    <a:avLst/>
                    <a:gdLst>
                      <a:gd name="T0" fmla="*/ 1 w 37"/>
                      <a:gd name="T1" fmla="*/ 36 h 87"/>
                      <a:gd name="T2" fmla="*/ 1 w 37"/>
                      <a:gd name="T3" fmla="*/ 36 h 87"/>
                      <a:gd name="T4" fmla="*/ 3 w 37"/>
                      <a:gd name="T5" fmla="*/ 35 h 87"/>
                      <a:gd name="T6" fmla="*/ 9 w 37"/>
                      <a:gd name="T7" fmla="*/ 31 h 87"/>
                      <a:gd name="T8" fmla="*/ 12 w 37"/>
                      <a:gd name="T9" fmla="*/ 28 h 87"/>
                      <a:gd name="T10" fmla="*/ 14 w 37"/>
                      <a:gd name="T11" fmla="*/ 24 h 87"/>
                      <a:gd name="T12" fmla="*/ 15 w 37"/>
                      <a:gd name="T13" fmla="*/ 21 h 87"/>
                      <a:gd name="T14" fmla="*/ 16 w 37"/>
                      <a:gd name="T15" fmla="*/ 17 h 87"/>
                      <a:gd name="T16" fmla="*/ 16 w 37"/>
                      <a:gd name="T17" fmla="*/ 17 h 87"/>
                      <a:gd name="T18" fmla="*/ 16 w 37"/>
                      <a:gd name="T19" fmla="*/ 14 h 87"/>
                      <a:gd name="T20" fmla="*/ 17 w 37"/>
                      <a:gd name="T21" fmla="*/ 9 h 87"/>
                      <a:gd name="T22" fmla="*/ 18 w 37"/>
                      <a:gd name="T23" fmla="*/ 6 h 87"/>
                      <a:gd name="T24" fmla="*/ 20 w 37"/>
                      <a:gd name="T25" fmla="*/ 4 h 87"/>
                      <a:gd name="T26" fmla="*/ 23 w 37"/>
                      <a:gd name="T27" fmla="*/ 2 h 87"/>
                      <a:gd name="T28" fmla="*/ 25 w 37"/>
                      <a:gd name="T29" fmla="*/ 1 h 87"/>
                      <a:gd name="T30" fmla="*/ 28 w 37"/>
                      <a:gd name="T31" fmla="*/ 0 h 87"/>
                      <a:gd name="T32" fmla="*/ 31 w 37"/>
                      <a:gd name="T33" fmla="*/ 1 h 87"/>
                      <a:gd name="T34" fmla="*/ 31 w 37"/>
                      <a:gd name="T35" fmla="*/ 1 h 87"/>
                      <a:gd name="T36" fmla="*/ 33 w 37"/>
                      <a:gd name="T37" fmla="*/ 1 h 87"/>
                      <a:gd name="T38" fmla="*/ 35 w 37"/>
                      <a:gd name="T39" fmla="*/ 2 h 87"/>
                      <a:gd name="T40" fmla="*/ 37 w 37"/>
                      <a:gd name="T41" fmla="*/ 4 h 87"/>
                      <a:gd name="T42" fmla="*/ 37 w 37"/>
                      <a:gd name="T43" fmla="*/ 6 h 87"/>
                      <a:gd name="T44" fmla="*/ 37 w 37"/>
                      <a:gd name="T45" fmla="*/ 11 h 87"/>
                      <a:gd name="T46" fmla="*/ 34 w 37"/>
                      <a:gd name="T47" fmla="*/ 18 h 87"/>
                      <a:gd name="T48" fmla="*/ 34 w 37"/>
                      <a:gd name="T49" fmla="*/ 18 h 87"/>
                      <a:gd name="T50" fmla="*/ 31 w 37"/>
                      <a:gd name="T51" fmla="*/ 26 h 87"/>
                      <a:gd name="T52" fmla="*/ 30 w 37"/>
                      <a:gd name="T53" fmla="*/ 38 h 87"/>
                      <a:gd name="T54" fmla="*/ 30 w 37"/>
                      <a:gd name="T55" fmla="*/ 48 h 87"/>
                      <a:gd name="T56" fmla="*/ 31 w 37"/>
                      <a:gd name="T57" fmla="*/ 51 h 87"/>
                      <a:gd name="T58" fmla="*/ 33 w 37"/>
                      <a:gd name="T59" fmla="*/ 53 h 87"/>
                      <a:gd name="T60" fmla="*/ 33 w 37"/>
                      <a:gd name="T61" fmla="*/ 53 h 87"/>
                      <a:gd name="T62" fmla="*/ 35 w 37"/>
                      <a:gd name="T63" fmla="*/ 56 h 87"/>
                      <a:gd name="T64" fmla="*/ 37 w 37"/>
                      <a:gd name="T65" fmla="*/ 57 h 87"/>
                      <a:gd name="T66" fmla="*/ 37 w 37"/>
                      <a:gd name="T67" fmla="*/ 58 h 87"/>
                      <a:gd name="T68" fmla="*/ 31 w 37"/>
                      <a:gd name="T69" fmla="*/ 66 h 87"/>
                      <a:gd name="T70" fmla="*/ 31 w 37"/>
                      <a:gd name="T71" fmla="*/ 66 h 87"/>
                      <a:gd name="T72" fmla="*/ 23 w 37"/>
                      <a:gd name="T73" fmla="*/ 80 h 87"/>
                      <a:gd name="T74" fmla="*/ 17 w 37"/>
                      <a:gd name="T75" fmla="*/ 85 h 87"/>
                      <a:gd name="T76" fmla="*/ 15 w 37"/>
                      <a:gd name="T77" fmla="*/ 87 h 87"/>
                      <a:gd name="T78" fmla="*/ 13 w 37"/>
                      <a:gd name="T79" fmla="*/ 87 h 87"/>
                      <a:gd name="T80" fmla="*/ 13 w 37"/>
                      <a:gd name="T81" fmla="*/ 87 h 87"/>
                      <a:gd name="T82" fmla="*/ 9 w 37"/>
                      <a:gd name="T83" fmla="*/ 86 h 87"/>
                      <a:gd name="T84" fmla="*/ 6 w 37"/>
                      <a:gd name="T85" fmla="*/ 82 h 87"/>
                      <a:gd name="T86" fmla="*/ 4 w 37"/>
                      <a:gd name="T87" fmla="*/ 76 h 87"/>
                      <a:gd name="T88" fmla="*/ 4 w 37"/>
                      <a:gd name="T89" fmla="*/ 68 h 87"/>
                      <a:gd name="T90" fmla="*/ 4 w 37"/>
                      <a:gd name="T91" fmla="*/ 68 h 87"/>
                      <a:gd name="T92" fmla="*/ 5 w 37"/>
                      <a:gd name="T93" fmla="*/ 56 h 87"/>
                      <a:gd name="T94" fmla="*/ 5 w 37"/>
                      <a:gd name="T95" fmla="*/ 53 h 87"/>
                      <a:gd name="T96" fmla="*/ 2 w 37"/>
                      <a:gd name="T97" fmla="*/ 50 h 87"/>
                      <a:gd name="T98" fmla="*/ 2 w 37"/>
                      <a:gd name="T99" fmla="*/ 50 h 87"/>
                      <a:gd name="T100" fmla="*/ 1 w 37"/>
                      <a:gd name="T101" fmla="*/ 48 h 87"/>
                      <a:gd name="T102" fmla="*/ 0 w 37"/>
                      <a:gd name="T103" fmla="*/ 46 h 87"/>
                      <a:gd name="T104" fmla="*/ 0 w 37"/>
                      <a:gd name="T105" fmla="*/ 42 h 87"/>
                      <a:gd name="T106" fmla="*/ 1 w 37"/>
                      <a:gd name="T107" fmla="*/ 36 h 87"/>
                      <a:gd name="T108" fmla="*/ 1 w 37"/>
                      <a:gd name="T109" fmla="*/ 36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37" h="87">
                        <a:moveTo>
                          <a:pt x="1" y="36"/>
                        </a:moveTo>
                        <a:lnTo>
                          <a:pt x="1" y="36"/>
                        </a:lnTo>
                        <a:lnTo>
                          <a:pt x="3" y="35"/>
                        </a:lnTo>
                        <a:lnTo>
                          <a:pt x="9" y="31"/>
                        </a:lnTo>
                        <a:lnTo>
                          <a:pt x="12" y="28"/>
                        </a:lnTo>
                        <a:lnTo>
                          <a:pt x="14" y="24"/>
                        </a:lnTo>
                        <a:lnTo>
                          <a:pt x="15" y="21"/>
                        </a:lnTo>
                        <a:lnTo>
                          <a:pt x="16" y="17"/>
                        </a:lnTo>
                        <a:lnTo>
                          <a:pt x="16" y="17"/>
                        </a:lnTo>
                        <a:lnTo>
                          <a:pt x="16" y="14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4"/>
                        </a:lnTo>
                        <a:lnTo>
                          <a:pt x="23" y="2"/>
                        </a:lnTo>
                        <a:lnTo>
                          <a:pt x="25" y="1"/>
                        </a:lnTo>
                        <a:lnTo>
                          <a:pt x="28" y="0"/>
                        </a:lnTo>
                        <a:lnTo>
                          <a:pt x="31" y="1"/>
                        </a:lnTo>
                        <a:lnTo>
                          <a:pt x="31" y="1"/>
                        </a:lnTo>
                        <a:lnTo>
                          <a:pt x="33" y="1"/>
                        </a:lnTo>
                        <a:lnTo>
                          <a:pt x="35" y="2"/>
                        </a:lnTo>
                        <a:lnTo>
                          <a:pt x="37" y="4"/>
                        </a:lnTo>
                        <a:lnTo>
                          <a:pt x="37" y="6"/>
                        </a:lnTo>
                        <a:lnTo>
                          <a:pt x="37" y="11"/>
                        </a:lnTo>
                        <a:lnTo>
                          <a:pt x="34" y="18"/>
                        </a:lnTo>
                        <a:lnTo>
                          <a:pt x="34" y="18"/>
                        </a:lnTo>
                        <a:lnTo>
                          <a:pt x="31" y="26"/>
                        </a:lnTo>
                        <a:lnTo>
                          <a:pt x="30" y="38"/>
                        </a:lnTo>
                        <a:lnTo>
                          <a:pt x="30" y="48"/>
                        </a:lnTo>
                        <a:lnTo>
                          <a:pt x="31" y="51"/>
                        </a:lnTo>
                        <a:lnTo>
                          <a:pt x="33" y="53"/>
                        </a:lnTo>
                        <a:lnTo>
                          <a:pt x="33" y="53"/>
                        </a:lnTo>
                        <a:lnTo>
                          <a:pt x="35" y="56"/>
                        </a:lnTo>
                        <a:lnTo>
                          <a:pt x="37" y="57"/>
                        </a:lnTo>
                        <a:lnTo>
                          <a:pt x="37" y="58"/>
                        </a:lnTo>
                        <a:lnTo>
                          <a:pt x="31" y="66"/>
                        </a:lnTo>
                        <a:lnTo>
                          <a:pt x="31" y="66"/>
                        </a:lnTo>
                        <a:lnTo>
                          <a:pt x="23" y="80"/>
                        </a:lnTo>
                        <a:lnTo>
                          <a:pt x="17" y="85"/>
                        </a:lnTo>
                        <a:lnTo>
                          <a:pt x="15" y="87"/>
                        </a:lnTo>
                        <a:lnTo>
                          <a:pt x="13" y="87"/>
                        </a:lnTo>
                        <a:lnTo>
                          <a:pt x="13" y="87"/>
                        </a:lnTo>
                        <a:lnTo>
                          <a:pt x="9" y="86"/>
                        </a:lnTo>
                        <a:lnTo>
                          <a:pt x="6" y="82"/>
                        </a:lnTo>
                        <a:lnTo>
                          <a:pt x="4" y="76"/>
                        </a:lnTo>
                        <a:lnTo>
                          <a:pt x="4" y="68"/>
                        </a:lnTo>
                        <a:lnTo>
                          <a:pt x="4" y="68"/>
                        </a:lnTo>
                        <a:lnTo>
                          <a:pt x="5" y="56"/>
                        </a:lnTo>
                        <a:lnTo>
                          <a:pt x="5" y="53"/>
                        </a:lnTo>
                        <a:lnTo>
                          <a:pt x="2" y="50"/>
                        </a:lnTo>
                        <a:lnTo>
                          <a:pt x="2" y="50"/>
                        </a:lnTo>
                        <a:lnTo>
                          <a:pt x="1" y="48"/>
                        </a:lnTo>
                        <a:lnTo>
                          <a:pt x="0" y="46"/>
                        </a:lnTo>
                        <a:lnTo>
                          <a:pt x="0" y="42"/>
                        </a:lnTo>
                        <a:lnTo>
                          <a:pt x="1" y="36"/>
                        </a:lnTo>
                        <a:lnTo>
                          <a:pt x="1" y="3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8" name="Freeform 73"/>
                  <p:cNvSpPr/>
                  <p:nvPr/>
                </p:nvSpPr>
                <p:spPr bwMode="auto">
                  <a:xfrm>
                    <a:off x="5369" y="145"/>
                    <a:ext cx="688" cy="1262"/>
                  </a:xfrm>
                  <a:custGeom>
                    <a:avLst/>
                    <a:gdLst>
                      <a:gd name="T0" fmla="*/ 211 w 688"/>
                      <a:gd name="T1" fmla="*/ 522 h 1262"/>
                      <a:gd name="T2" fmla="*/ 198 w 688"/>
                      <a:gd name="T3" fmla="*/ 451 h 1262"/>
                      <a:gd name="T4" fmla="*/ 176 w 688"/>
                      <a:gd name="T5" fmla="*/ 398 h 1262"/>
                      <a:gd name="T6" fmla="*/ 173 w 688"/>
                      <a:gd name="T7" fmla="*/ 362 h 1262"/>
                      <a:gd name="T8" fmla="*/ 155 w 688"/>
                      <a:gd name="T9" fmla="*/ 308 h 1262"/>
                      <a:gd name="T10" fmla="*/ 128 w 688"/>
                      <a:gd name="T11" fmla="*/ 262 h 1262"/>
                      <a:gd name="T12" fmla="*/ 67 w 688"/>
                      <a:gd name="T13" fmla="*/ 239 h 1262"/>
                      <a:gd name="T14" fmla="*/ 11 w 688"/>
                      <a:gd name="T15" fmla="*/ 200 h 1262"/>
                      <a:gd name="T16" fmla="*/ 3 w 688"/>
                      <a:gd name="T17" fmla="*/ 179 h 1262"/>
                      <a:gd name="T18" fmla="*/ 16 w 688"/>
                      <a:gd name="T19" fmla="*/ 157 h 1262"/>
                      <a:gd name="T20" fmla="*/ 59 w 688"/>
                      <a:gd name="T21" fmla="*/ 200 h 1262"/>
                      <a:gd name="T22" fmla="*/ 108 w 688"/>
                      <a:gd name="T23" fmla="*/ 222 h 1262"/>
                      <a:gd name="T24" fmla="*/ 146 w 688"/>
                      <a:gd name="T25" fmla="*/ 198 h 1262"/>
                      <a:gd name="T26" fmla="*/ 179 w 688"/>
                      <a:gd name="T27" fmla="*/ 210 h 1262"/>
                      <a:gd name="T28" fmla="*/ 204 w 688"/>
                      <a:gd name="T29" fmla="*/ 184 h 1262"/>
                      <a:gd name="T30" fmla="*/ 221 w 688"/>
                      <a:gd name="T31" fmla="*/ 138 h 1262"/>
                      <a:gd name="T32" fmla="*/ 221 w 688"/>
                      <a:gd name="T33" fmla="*/ 53 h 1262"/>
                      <a:gd name="T34" fmla="*/ 254 w 688"/>
                      <a:gd name="T35" fmla="*/ 26 h 1262"/>
                      <a:gd name="T36" fmla="*/ 283 w 688"/>
                      <a:gd name="T37" fmla="*/ 8 h 1262"/>
                      <a:gd name="T38" fmla="*/ 316 w 688"/>
                      <a:gd name="T39" fmla="*/ 29 h 1262"/>
                      <a:gd name="T40" fmla="*/ 347 w 688"/>
                      <a:gd name="T41" fmla="*/ 54 h 1262"/>
                      <a:gd name="T42" fmla="*/ 342 w 688"/>
                      <a:gd name="T43" fmla="*/ 124 h 1262"/>
                      <a:gd name="T44" fmla="*/ 343 w 688"/>
                      <a:gd name="T45" fmla="*/ 145 h 1262"/>
                      <a:gd name="T46" fmla="*/ 346 w 688"/>
                      <a:gd name="T47" fmla="*/ 172 h 1262"/>
                      <a:gd name="T48" fmla="*/ 370 w 688"/>
                      <a:gd name="T49" fmla="*/ 221 h 1262"/>
                      <a:gd name="T50" fmla="*/ 414 w 688"/>
                      <a:gd name="T51" fmla="*/ 240 h 1262"/>
                      <a:gd name="T52" fmla="*/ 440 w 688"/>
                      <a:gd name="T53" fmla="*/ 261 h 1262"/>
                      <a:gd name="T54" fmla="*/ 444 w 688"/>
                      <a:gd name="T55" fmla="*/ 284 h 1262"/>
                      <a:gd name="T56" fmla="*/ 432 w 688"/>
                      <a:gd name="T57" fmla="*/ 340 h 1262"/>
                      <a:gd name="T58" fmla="*/ 442 w 688"/>
                      <a:gd name="T59" fmla="*/ 389 h 1262"/>
                      <a:gd name="T60" fmla="*/ 499 w 688"/>
                      <a:gd name="T61" fmla="*/ 460 h 1262"/>
                      <a:gd name="T62" fmla="*/ 514 w 688"/>
                      <a:gd name="T63" fmla="*/ 481 h 1262"/>
                      <a:gd name="T64" fmla="*/ 505 w 688"/>
                      <a:gd name="T65" fmla="*/ 515 h 1262"/>
                      <a:gd name="T66" fmla="*/ 509 w 688"/>
                      <a:gd name="T67" fmla="*/ 561 h 1262"/>
                      <a:gd name="T68" fmla="*/ 515 w 688"/>
                      <a:gd name="T69" fmla="*/ 579 h 1262"/>
                      <a:gd name="T70" fmla="*/ 551 w 688"/>
                      <a:gd name="T71" fmla="*/ 612 h 1262"/>
                      <a:gd name="T72" fmla="*/ 550 w 688"/>
                      <a:gd name="T73" fmla="*/ 642 h 1262"/>
                      <a:gd name="T74" fmla="*/ 592 w 688"/>
                      <a:gd name="T75" fmla="*/ 677 h 1262"/>
                      <a:gd name="T76" fmla="*/ 590 w 688"/>
                      <a:gd name="T77" fmla="*/ 738 h 1262"/>
                      <a:gd name="T78" fmla="*/ 629 w 688"/>
                      <a:gd name="T79" fmla="*/ 759 h 1262"/>
                      <a:gd name="T80" fmla="*/ 668 w 688"/>
                      <a:gd name="T81" fmla="*/ 783 h 1262"/>
                      <a:gd name="T82" fmla="*/ 686 w 688"/>
                      <a:gd name="T83" fmla="*/ 838 h 1262"/>
                      <a:gd name="T84" fmla="*/ 669 w 688"/>
                      <a:gd name="T85" fmla="*/ 895 h 1262"/>
                      <a:gd name="T86" fmla="*/ 630 w 688"/>
                      <a:gd name="T87" fmla="*/ 987 h 1262"/>
                      <a:gd name="T88" fmla="*/ 564 w 688"/>
                      <a:gd name="T89" fmla="*/ 1115 h 1262"/>
                      <a:gd name="T90" fmla="*/ 505 w 688"/>
                      <a:gd name="T91" fmla="*/ 1151 h 1262"/>
                      <a:gd name="T92" fmla="*/ 346 w 688"/>
                      <a:gd name="T93" fmla="*/ 1248 h 1262"/>
                      <a:gd name="T94" fmla="*/ 291 w 688"/>
                      <a:gd name="T95" fmla="*/ 1244 h 1262"/>
                      <a:gd name="T96" fmla="*/ 234 w 688"/>
                      <a:gd name="T97" fmla="*/ 1217 h 1262"/>
                      <a:gd name="T98" fmla="*/ 182 w 688"/>
                      <a:gd name="T99" fmla="*/ 1187 h 1262"/>
                      <a:gd name="T100" fmla="*/ 187 w 688"/>
                      <a:gd name="T101" fmla="*/ 1117 h 1262"/>
                      <a:gd name="T102" fmla="*/ 167 w 688"/>
                      <a:gd name="T103" fmla="*/ 1051 h 1262"/>
                      <a:gd name="T104" fmla="*/ 142 w 688"/>
                      <a:gd name="T105" fmla="*/ 984 h 1262"/>
                      <a:gd name="T106" fmla="*/ 158 w 688"/>
                      <a:gd name="T107" fmla="*/ 896 h 1262"/>
                      <a:gd name="T108" fmla="*/ 173 w 688"/>
                      <a:gd name="T109" fmla="*/ 896 h 1262"/>
                      <a:gd name="T110" fmla="*/ 190 w 688"/>
                      <a:gd name="T111" fmla="*/ 856 h 1262"/>
                      <a:gd name="T112" fmla="*/ 215 w 688"/>
                      <a:gd name="T113" fmla="*/ 810 h 1262"/>
                      <a:gd name="T114" fmla="*/ 240 w 688"/>
                      <a:gd name="T115" fmla="*/ 762 h 1262"/>
                      <a:gd name="T116" fmla="*/ 277 w 688"/>
                      <a:gd name="T117" fmla="*/ 670 h 1262"/>
                      <a:gd name="T118" fmla="*/ 317 w 688"/>
                      <a:gd name="T119" fmla="*/ 643 h 1262"/>
                      <a:gd name="T120" fmla="*/ 294 w 688"/>
                      <a:gd name="T121" fmla="*/ 586 h 1262"/>
                      <a:gd name="T122" fmla="*/ 250 w 688"/>
                      <a:gd name="T123" fmla="*/ 546 h 1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88" h="1262">
                        <a:moveTo>
                          <a:pt x="230" y="543"/>
                        </a:moveTo>
                        <a:lnTo>
                          <a:pt x="230" y="543"/>
                        </a:lnTo>
                        <a:lnTo>
                          <a:pt x="230" y="541"/>
                        </a:lnTo>
                        <a:lnTo>
                          <a:pt x="230" y="538"/>
                        </a:lnTo>
                        <a:lnTo>
                          <a:pt x="229" y="536"/>
                        </a:lnTo>
                        <a:lnTo>
                          <a:pt x="227" y="533"/>
                        </a:lnTo>
                        <a:lnTo>
                          <a:pt x="225" y="530"/>
                        </a:lnTo>
                        <a:lnTo>
                          <a:pt x="220" y="529"/>
                        </a:lnTo>
                        <a:lnTo>
                          <a:pt x="220" y="529"/>
                        </a:lnTo>
                        <a:lnTo>
                          <a:pt x="216" y="526"/>
                        </a:lnTo>
                        <a:lnTo>
                          <a:pt x="211" y="522"/>
                        </a:lnTo>
                        <a:lnTo>
                          <a:pt x="206" y="516"/>
                        </a:lnTo>
                        <a:lnTo>
                          <a:pt x="201" y="510"/>
                        </a:lnTo>
                        <a:lnTo>
                          <a:pt x="198" y="502"/>
                        </a:lnTo>
                        <a:lnTo>
                          <a:pt x="194" y="495"/>
                        </a:lnTo>
                        <a:lnTo>
                          <a:pt x="192" y="488"/>
                        </a:lnTo>
                        <a:lnTo>
                          <a:pt x="191" y="482"/>
                        </a:lnTo>
                        <a:lnTo>
                          <a:pt x="191" y="482"/>
                        </a:lnTo>
                        <a:lnTo>
                          <a:pt x="191" y="476"/>
                        </a:lnTo>
                        <a:lnTo>
                          <a:pt x="192" y="471"/>
                        </a:lnTo>
                        <a:lnTo>
                          <a:pt x="194" y="460"/>
                        </a:lnTo>
                        <a:lnTo>
                          <a:pt x="198" y="451"/>
                        </a:lnTo>
                        <a:lnTo>
                          <a:pt x="198" y="446"/>
                        </a:lnTo>
                        <a:lnTo>
                          <a:pt x="198" y="441"/>
                        </a:lnTo>
                        <a:lnTo>
                          <a:pt x="198" y="441"/>
                        </a:lnTo>
                        <a:lnTo>
                          <a:pt x="197" y="431"/>
                        </a:lnTo>
                        <a:lnTo>
                          <a:pt x="193" y="421"/>
                        </a:lnTo>
                        <a:lnTo>
                          <a:pt x="191" y="415"/>
                        </a:lnTo>
                        <a:lnTo>
                          <a:pt x="188" y="410"/>
                        </a:lnTo>
                        <a:lnTo>
                          <a:pt x="185" y="405"/>
                        </a:lnTo>
                        <a:lnTo>
                          <a:pt x="180" y="401"/>
                        </a:lnTo>
                        <a:lnTo>
                          <a:pt x="180" y="401"/>
                        </a:lnTo>
                        <a:lnTo>
                          <a:pt x="176" y="398"/>
                        </a:lnTo>
                        <a:lnTo>
                          <a:pt x="172" y="394"/>
                        </a:lnTo>
                        <a:lnTo>
                          <a:pt x="169" y="389"/>
                        </a:lnTo>
                        <a:lnTo>
                          <a:pt x="168" y="385"/>
                        </a:lnTo>
                        <a:lnTo>
                          <a:pt x="165" y="381"/>
                        </a:lnTo>
                        <a:lnTo>
                          <a:pt x="165" y="378"/>
                        </a:lnTo>
                        <a:lnTo>
                          <a:pt x="167" y="373"/>
                        </a:lnTo>
                        <a:lnTo>
                          <a:pt x="169" y="370"/>
                        </a:lnTo>
                        <a:lnTo>
                          <a:pt x="169" y="370"/>
                        </a:lnTo>
                        <a:lnTo>
                          <a:pt x="171" y="368"/>
                        </a:lnTo>
                        <a:lnTo>
                          <a:pt x="172" y="365"/>
                        </a:lnTo>
                        <a:lnTo>
                          <a:pt x="173" y="362"/>
                        </a:lnTo>
                        <a:lnTo>
                          <a:pt x="172" y="360"/>
                        </a:lnTo>
                        <a:lnTo>
                          <a:pt x="169" y="355"/>
                        </a:lnTo>
                        <a:lnTo>
                          <a:pt x="163" y="348"/>
                        </a:lnTo>
                        <a:lnTo>
                          <a:pt x="163" y="348"/>
                        </a:lnTo>
                        <a:lnTo>
                          <a:pt x="160" y="345"/>
                        </a:lnTo>
                        <a:lnTo>
                          <a:pt x="158" y="342"/>
                        </a:lnTo>
                        <a:lnTo>
                          <a:pt x="157" y="332"/>
                        </a:lnTo>
                        <a:lnTo>
                          <a:pt x="156" y="324"/>
                        </a:lnTo>
                        <a:lnTo>
                          <a:pt x="156" y="315"/>
                        </a:lnTo>
                        <a:lnTo>
                          <a:pt x="156" y="315"/>
                        </a:lnTo>
                        <a:lnTo>
                          <a:pt x="155" y="308"/>
                        </a:lnTo>
                        <a:lnTo>
                          <a:pt x="153" y="300"/>
                        </a:lnTo>
                        <a:lnTo>
                          <a:pt x="148" y="294"/>
                        </a:lnTo>
                        <a:lnTo>
                          <a:pt x="142" y="288"/>
                        </a:lnTo>
                        <a:lnTo>
                          <a:pt x="142" y="288"/>
                        </a:lnTo>
                        <a:lnTo>
                          <a:pt x="140" y="286"/>
                        </a:lnTo>
                        <a:lnTo>
                          <a:pt x="137" y="282"/>
                        </a:lnTo>
                        <a:lnTo>
                          <a:pt x="134" y="274"/>
                        </a:lnTo>
                        <a:lnTo>
                          <a:pt x="132" y="267"/>
                        </a:lnTo>
                        <a:lnTo>
                          <a:pt x="130" y="265"/>
                        </a:lnTo>
                        <a:lnTo>
                          <a:pt x="128" y="262"/>
                        </a:lnTo>
                        <a:lnTo>
                          <a:pt x="128" y="262"/>
                        </a:lnTo>
                        <a:lnTo>
                          <a:pt x="126" y="261"/>
                        </a:lnTo>
                        <a:lnTo>
                          <a:pt x="122" y="259"/>
                        </a:lnTo>
                        <a:lnTo>
                          <a:pt x="118" y="253"/>
                        </a:lnTo>
                        <a:lnTo>
                          <a:pt x="115" y="250"/>
                        </a:lnTo>
                        <a:lnTo>
                          <a:pt x="112" y="246"/>
                        </a:lnTo>
                        <a:lnTo>
                          <a:pt x="107" y="244"/>
                        </a:lnTo>
                        <a:lnTo>
                          <a:pt x="102" y="243"/>
                        </a:lnTo>
                        <a:lnTo>
                          <a:pt x="102" y="243"/>
                        </a:lnTo>
                        <a:lnTo>
                          <a:pt x="89" y="242"/>
                        </a:lnTo>
                        <a:lnTo>
                          <a:pt x="74" y="240"/>
                        </a:lnTo>
                        <a:lnTo>
                          <a:pt x="67" y="239"/>
                        </a:lnTo>
                        <a:lnTo>
                          <a:pt x="59" y="236"/>
                        </a:lnTo>
                        <a:lnTo>
                          <a:pt x="53" y="231"/>
                        </a:lnTo>
                        <a:lnTo>
                          <a:pt x="47" y="226"/>
                        </a:lnTo>
                        <a:lnTo>
                          <a:pt x="47" y="226"/>
                        </a:lnTo>
                        <a:lnTo>
                          <a:pt x="40" y="216"/>
                        </a:lnTo>
                        <a:lnTo>
                          <a:pt x="33" y="210"/>
                        </a:lnTo>
                        <a:lnTo>
                          <a:pt x="27" y="208"/>
                        </a:lnTo>
                        <a:lnTo>
                          <a:pt x="21" y="206"/>
                        </a:lnTo>
                        <a:lnTo>
                          <a:pt x="21" y="206"/>
                        </a:lnTo>
                        <a:lnTo>
                          <a:pt x="15" y="204"/>
                        </a:lnTo>
                        <a:lnTo>
                          <a:pt x="11" y="200"/>
                        </a:lnTo>
                        <a:lnTo>
                          <a:pt x="7" y="197"/>
                        </a:lnTo>
                        <a:lnTo>
                          <a:pt x="5" y="193"/>
                        </a:lnTo>
                        <a:lnTo>
                          <a:pt x="5" y="193"/>
                        </a:lnTo>
                        <a:lnTo>
                          <a:pt x="3" y="189"/>
                        </a:lnTo>
                        <a:lnTo>
                          <a:pt x="2" y="187"/>
                        </a:lnTo>
                        <a:lnTo>
                          <a:pt x="0" y="184"/>
                        </a:lnTo>
                        <a:lnTo>
                          <a:pt x="0" y="181"/>
                        </a:lnTo>
                        <a:lnTo>
                          <a:pt x="0" y="181"/>
                        </a:lnTo>
                        <a:lnTo>
                          <a:pt x="0" y="179"/>
                        </a:lnTo>
                        <a:lnTo>
                          <a:pt x="1" y="179"/>
                        </a:lnTo>
                        <a:lnTo>
                          <a:pt x="3" y="179"/>
                        </a:lnTo>
                        <a:lnTo>
                          <a:pt x="6" y="180"/>
                        </a:lnTo>
                        <a:lnTo>
                          <a:pt x="8" y="179"/>
                        </a:lnTo>
                        <a:lnTo>
                          <a:pt x="11" y="179"/>
                        </a:lnTo>
                        <a:lnTo>
                          <a:pt x="11" y="179"/>
                        </a:lnTo>
                        <a:lnTo>
                          <a:pt x="13" y="176"/>
                        </a:lnTo>
                        <a:lnTo>
                          <a:pt x="15" y="174"/>
                        </a:lnTo>
                        <a:lnTo>
                          <a:pt x="16" y="170"/>
                        </a:lnTo>
                        <a:lnTo>
                          <a:pt x="16" y="165"/>
                        </a:lnTo>
                        <a:lnTo>
                          <a:pt x="15" y="159"/>
                        </a:lnTo>
                        <a:lnTo>
                          <a:pt x="15" y="159"/>
                        </a:lnTo>
                        <a:lnTo>
                          <a:pt x="16" y="157"/>
                        </a:lnTo>
                        <a:lnTo>
                          <a:pt x="17" y="155"/>
                        </a:lnTo>
                        <a:lnTo>
                          <a:pt x="19" y="153"/>
                        </a:lnTo>
                        <a:lnTo>
                          <a:pt x="21" y="152"/>
                        </a:lnTo>
                        <a:lnTo>
                          <a:pt x="24" y="152"/>
                        </a:lnTo>
                        <a:lnTo>
                          <a:pt x="27" y="153"/>
                        </a:lnTo>
                        <a:lnTo>
                          <a:pt x="29" y="155"/>
                        </a:lnTo>
                        <a:lnTo>
                          <a:pt x="31" y="159"/>
                        </a:lnTo>
                        <a:lnTo>
                          <a:pt x="31" y="159"/>
                        </a:lnTo>
                        <a:lnTo>
                          <a:pt x="37" y="171"/>
                        </a:lnTo>
                        <a:lnTo>
                          <a:pt x="47" y="186"/>
                        </a:lnTo>
                        <a:lnTo>
                          <a:pt x="59" y="200"/>
                        </a:lnTo>
                        <a:lnTo>
                          <a:pt x="68" y="210"/>
                        </a:lnTo>
                        <a:lnTo>
                          <a:pt x="68" y="210"/>
                        </a:lnTo>
                        <a:lnTo>
                          <a:pt x="72" y="213"/>
                        </a:lnTo>
                        <a:lnTo>
                          <a:pt x="77" y="214"/>
                        </a:lnTo>
                        <a:lnTo>
                          <a:pt x="89" y="216"/>
                        </a:lnTo>
                        <a:lnTo>
                          <a:pt x="100" y="216"/>
                        </a:lnTo>
                        <a:lnTo>
                          <a:pt x="103" y="217"/>
                        </a:lnTo>
                        <a:lnTo>
                          <a:pt x="105" y="219"/>
                        </a:lnTo>
                        <a:lnTo>
                          <a:pt x="105" y="219"/>
                        </a:lnTo>
                        <a:lnTo>
                          <a:pt x="106" y="221"/>
                        </a:lnTo>
                        <a:lnTo>
                          <a:pt x="108" y="222"/>
                        </a:lnTo>
                        <a:lnTo>
                          <a:pt x="114" y="223"/>
                        </a:lnTo>
                        <a:lnTo>
                          <a:pt x="119" y="223"/>
                        </a:lnTo>
                        <a:lnTo>
                          <a:pt x="125" y="221"/>
                        </a:lnTo>
                        <a:lnTo>
                          <a:pt x="125" y="221"/>
                        </a:lnTo>
                        <a:lnTo>
                          <a:pt x="128" y="215"/>
                        </a:lnTo>
                        <a:lnTo>
                          <a:pt x="133" y="208"/>
                        </a:lnTo>
                        <a:lnTo>
                          <a:pt x="139" y="201"/>
                        </a:lnTo>
                        <a:lnTo>
                          <a:pt x="141" y="198"/>
                        </a:lnTo>
                        <a:lnTo>
                          <a:pt x="144" y="198"/>
                        </a:lnTo>
                        <a:lnTo>
                          <a:pt x="144" y="198"/>
                        </a:lnTo>
                        <a:lnTo>
                          <a:pt x="146" y="198"/>
                        </a:lnTo>
                        <a:lnTo>
                          <a:pt x="148" y="199"/>
                        </a:lnTo>
                        <a:lnTo>
                          <a:pt x="149" y="200"/>
                        </a:lnTo>
                        <a:lnTo>
                          <a:pt x="154" y="201"/>
                        </a:lnTo>
                        <a:lnTo>
                          <a:pt x="154" y="201"/>
                        </a:lnTo>
                        <a:lnTo>
                          <a:pt x="160" y="201"/>
                        </a:lnTo>
                        <a:lnTo>
                          <a:pt x="168" y="202"/>
                        </a:lnTo>
                        <a:lnTo>
                          <a:pt x="174" y="203"/>
                        </a:lnTo>
                        <a:lnTo>
                          <a:pt x="176" y="206"/>
                        </a:lnTo>
                        <a:lnTo>
                          <a:pt x="178" y="208"/>
                        </a:lnTo>
                        <a:lnTo>
                          <a:pt x="178" y="208"/>
                        </a:lnTo>
                        <a:lnTo>
                          <a:pt x="179" y="210"/>
                        </a:lnTo>
                        <a:lnTo>
                          <a:pt x="182" y="211"/>
                        </a:lnTo>
                        <a:lnTo>
                          <a:pt x="186" y="212"/>
                        </a:lnTo>
                        <a:lnTo>
                          <a:pt x="190" y="212"/>
                        </a:lnTo>
                        <a:lnTo>
                          <a:pt x="196" y="212"/>
                        </a:lnTo>
                        <a:lnTo>
                          <a:pt x="196" y="212"/>
                        </a:lnTo>
                        <a:lnTo>
                          <a:pt x="198" y="211"/>
                        </a:lnTo>
                        <a:lnTo>
                          <a:pt x="200" y="208"/>
                        </a:lnTo>
                        <a:lnTo>
                          <a:pt x="202" y="201"/>
                        </a:lnTo>
                        <a:lnTo>
                          <a:pt x="204" y="193"/>
                        </a:lnTo>
                        <a:lnTo>
                          <a:pt x="204" y="184"/>
                        </a:lnTo>
                        <a:lnTo>
                          <a:pt x="204" y="184"/>
                        </a:lnTo>
                        <a:lnTo>
                          <a:pt x="204" y="179"/>
                        </a:lnTo>
                        <a:lnTo>
                          <a:pt x="205" y="174"/>
                        </a:lnTo>
                        <a:lnTo>
                          <a:pt x="208" y="171"/>
                        </a:lnTo>
                        <a:lnTo>
                          <a:pt x="212" y="169"/>
                        </a:lnTo>
                        <a:lnTo>
                          <a:pt x="212" y="169"/>
                        </a:lnTo>
                        <a:lnTo>
                          <a:pt x="216" y="166"/>
                        </a:lnTo>
                        <a:lnTo>
                          <a:pt x="219" y="164"/>
                        </a:lnTo>
                        <a:lnTo>
                          <a:pt x="221" y="159"/>
                        </a:lnTo>
                        <a:lnTo>
                          <a:pt x="221" y="154"/>
                        </a:lnTo>
                        <a:lnTo>
                          <a:pt x="221" y="154"/>
                        </a:lnTo>
                        <a:lnTo>
                          <a:pt x="221" y="138"/>
                        </a:lnTo>
                        <a:lnTo>
                          <a:pt x="220" y="130"/>
                        </a:lnTo>
                        <a:lnTo>
                          <a:pt x="219" y="123"/>
                        </a:lnTo>
                        <a:lnTo>
                          <a:pt x="219" y="123"/>
                        </a:lnTo>
                        <a:lnTo>
                          <a:pt x="217" y="112"/>
                        </a:lnTo>
                        <a:lnTo>
                          <a:pt x="215" y="97"/>
                        </a:lnTo>
                        <a:lnTo>
                          <a:pt x="215" y="81"/>
                        </a:lnTo>
                        <a:lnTo>
                          <a:pt x="215" y="74"/>
                        </a:lnTo>
                        <a:lnTo>
                          <a:pt x="216" y="69"/>
                        </a:lnTo>
                        <a:lnTo>
                          <a:pt x="216" y="69"/>
                        </a:lnTo>
                        <a:lnTo>
                          <a:pt x="219" y="59"/>
                        </a:lnTo>
                        <a:lnTo>
                          <a:pt x="221" y="53"/>
                        </a:lnTo>
                        <a:lnTo>
                          <a:pt x="225" y="46"/>
                        </a:lnTo>
                        <a:lnTo>
                          <a:pt x="226" y="39"/>
                        </a:lnTo>
                        <a:lnTo>
                          <a:pt x="226" y="39"/>
                        </a:lnTo>
                        <a:lnTo>
                          <a:pt x="227" y="36"/>
                        </a:lnTo>
                        <a:lnTo>
                          <a:pt x="229" y="33"/>
                        </a:lnTo>
                        <a:lnTo>
                          <a:pt x="232" y="32"/>
                        </a:lnTo>
                        <a:lnTo>
                          <a:pt x="235" y="31"/>
                        </a:lnTo>
                        <a:lnTo>
                          <a:pt x="243" y="31"/>
                        </a:lnTo>
                        <a:lnTo>
                          <a:pt x="246" y="31"/>
                        </a:lnTo>
                        <a:lnTo>
                          <a:pt x="246" y="31"/>
                        </a:lnTo>
                        <a:lnTo>
                          <a:pt x="254" y="26"/>
                        </a:lnTo>
                        <a:lnTo>
                          <a:pt x="261" y="21"/>
                        </a:lnTo>
                        <a:lnTo>
                          <a:pt x="263" y="18"/>
                        </a:lnTo>
                        <a:lnTo>
                          <a:pt x="266" y="15"/>
                        </a:lnTo>
                        <a:lnTo>
                          <a:pt x="266" y="15"/>
                        </a:lnTo>
                        <a:lnTo>
                          <a:pt x="272" y="4"/>
                        </a:lnTo>
                        <a:lnTo>
                          <a:pt x="275" y="1"/>
                        </a:lnTo>
                        <a:lnTo>
                          <a:pt x="277" y="0"/>
                        </a:lnTo>
                        <a:lnTo>
                          <a:pt x="277" y="0"/>
                        </a:lnTo>
                        <a:lnTo>
                          <a:pt x="279" y="1"/>
                        </a:lnTo>
                        <a:lnTo>
                          <a:pt x="280" y="2"/>
                        </a:lnTo>
                        <a:lnTo>
                          <a:pt x="283" y="8"/>
                        </a:lnTo>
                        <a:lnTo>
                          <a:pt x="285" y="13"/>
                        </a:lnTo>
                        <a:lnTo>
                          <a:pt x="286" y="15"/>
                        </a:lnTo>
                        <a:lnTo>
                          <a:pt x="288" y="16"/>
                        </a:lnTo>
                        <a:lnTo>
                          <a:pt x="288" y="16"/>
                        </a:lnTo>
                        <a:lnTo>
                          <a:pt x="301" y="19"/>
                        </a:lnTo>
                        <a:lnTo>
                          <a:pt x="311" y="21"/>
                        </a:lnTo>
                        <a:lnTo>
                          <a:pt x="311" y="21"/>
                        </a:lnTo>
                        <a:lnTo>
                          <a:pt x="313" y="23"/>
                        </a:lnTo>
                        <a:lnTo>
                          <a:pt x="315" y="25"/>
                        </a:lnTo>
                        <a:lnTo>
                          <a:pt x="316" y="29"/>
                        </a:lnTo>
                        <a:lnTo>
                          <a:pt x="316" y="29"/>
                        </a:lnTo>
                        <a:lnTo>
                          <a:pt x="316" y="31"/>
                        </a:lnTo>
                        <a:lnTo>
                          <a:pt x="317" y="33"/>
                        </a:lnTo>
                        <a:lnTo>
                          <a:pt x="321" y="36"/>
                        </a:lnTo>
                        <a:lnTo>
                          <a:pt x="327" y="38"/>
                        </a:lnTo>
                        <a:lnTo>
                          <a:pt x="334" y="38"/>
                        </a:lnTo>
                        <a:lnTo>
                          <a:pt x="334" y="38"/>
                        </a:lnTo>
                        <a:lnTo>
                          <a:pt x="340" y="39"/>
                        </a:lnTo>
                        <a:lnTo>
                          <a:pt x="344" y="42"/>
                        </a:lnTo>
                        <a:lnTo>
                          <a:pt x="346" y="46"/>
                        </a:lnTo>
                        <a:lnTo>
                          <a:pt x="347" y="54"/>
                        </a:lnTo>
                        <a:lnTo>
                          <a:pt x="347" y="54"/>
                        </a:lnTo>
                        <a:lnTo>
                          <a:pt x="346" y="69"/>
                        </a:lnTo>
                        <a:lnTo>
                          <a:pt x="346" y="76"/>
                        </a:lnTo>
                        <a:lnTo>
                          <a:pt x="347" y="85"/>
                        </a:lnTo>
                        <a:lnTo>
                          <a:pt x="347" y="85"/>
                        </a:lnTo>
                        <a:lnTo>
                          <a:pt x="349" y="95"/>
                        </a:lnTo>
                        <a:lnTo>
                          <a:pt x="350" y="104"/>
                        </a:lnTo>
                        <a:lnTo>
                          <a:pt x="349" y="113"/>
                        </a:lnTo>
                        <a:lnTo>
                          <a:pt x="347" y="117"/>
                        </a:lnTo>
                        <a:lnTo>
                          <a:pt x="346" y="119"/>
                        </a:lnTo>
                        <a:lnTo>
                          <a:pt x="346" y="119"/>
                        </a:lnTo>
                        <a:lnTo>
                          <a:pt x="342" y="124"/>
                        </a:lnTo>
                        <a:lnTo>
                          <a:pt x="339" y="129"/>
                        </a:lnTo>
                        <a:lnTo>
                          <a:pt x="336" y="136"/>
                        </a:lnTo>
                        <a:lnTo>
                          <a:pt x="334" y="142"/>
                        </a:lnTo>
                        <a:lnTo>
                          <a:pt x="334" y="142"/>
                        </a:lnTo>
                        <a:lnTo>
                          <a:pt x="335" y="146"/>
                        </a:lnTo>
                        <a:lnTo>
                          <a:pt x="337" y="150"/>
                        </a:lnTo>
                        <a:lnTo>
                          <a:pt x="340" y="151"/>
                        </a:lnTo>
                        <a:lnTo>
                          <a:pt x="341" y="150"/>
                        </a:lnTo>
                        <a:lnTo>
                          <a:pt x="341" y="149"/>
                        </a:lnTo>
                        <a:lnTo>
                          <a:pt x="341" y="149"/>
                        </a:lnTo>
                        <a:lnTo>
                          <a:pt x="343" y="145"/>
                        </a:lnTo>
                        <a:lnTo>
                          <a:pt x="346" y="144"/>
                        </a:lnTo>
                        <a:lnTo>
                          <a:pt x="348" y="145"/>
                        </a:lnTo>
                        <a:lnTo>
                          <a:pt x="349" y="146"/>
                        </a:lnTo>
                        <a:lnTo>
                          <a:pt x="349" y="147"/>
                        </a:lnTo>
                        <a:lnTo>
                          <a:pt x="349" y="147"/>
                        </a:lnTo>
                        <a:lnTo>
                          <a:pt x="348" y="152"/>
                        </a:lnTo>
                        <a:lnTo>
                          <a:pt x="346" y="157"/>
                        </a:lnTo>
                        <a:lnTo>
                          <a:pt x="344" y="164"/>
                        </a:lnTo>
                        <a:lnTo>
                          <a:pt x="344" y="168"/>
                        </a:lnTo>
                        <a:lnTo>
                          <a:pt x="344" y="168"/>
                        </a:lnTo>
                        <a:lnTo>
                          <a:pt x="346" y="172"/>
                        </a:lnTo>
                        <a:lnTo>
                          <a:pt x="348" y="176"/>
                        </a:lnTo>
                        <a:lnTo>
                          <a:pt x="350" y="182"/>
                        </a:lnTo>
                        <a:lnTo>
                          <a:pt x="350" y="190"/>
                        </a:lnTo>
                        <a:lnTo>
                          <a:pt x="350" y="190"/>
                        </a:lnTo>
                        <a:lnTo>
                          <a:pt x="350" y="196"/>
                        </a:lnTo>
                        <a:lnTo>
                          <a:pt x="351" y="200"/>
                        </a:lnTo>
                        <a:lnTo>
                          <a:pt x="354" y="206"/>
                        </a:lnTo>
                        <a:lnTo>
                          <a:pt x="357" y="210"/>
                        </a:lnTo>
                        <a:lnTo>
                          <a:pt x="363" y="216"/>
                        </a:lnTo>
                        <a:lnTo>
                          <a:pt x="370" y="221"/>
                        </a:lnTo>
                        <a:lnTo>
                          <a:pt x="370" y="221"/>
                        </a:lnTo>
                        <a:lnTo>
                          <a:pt x="378" y="223"/>
                        </a:lnTo>
                        <a:lnTo>
                          <a:pt x="388" y="224"/>
                        </a:lnTo>
                        <a:lnTo>
                          <a:pt x="396" y="225"/>
                        </a:lnTo>
                        <a:lnTo>
                          <a:pt x="399" y="226"/>
                        </a:lnTo>
                        <a:lnTo>
                          <a:pt x="400" y="227"/>
                        </a:lnTo>
                        <a:lnTo>
                          <a:pt x="400" y="227"/>
                        </a:lnTo>
                        <a:lnTo>
                          <a:pt x="401" y="230"/>
                        </a:lnTo>
                        <a:lnTo>
                          <a:pt x="404" y="235"/>
                        </a:lnTo>
                        <a:lnTo>
                          <a:pt x="408" y="239"/>
                        </a:lnTo>
                        <a:lnTo>
                          <a:pt x="412" y="240"/>
                        </a:lnTo>
                        <a:lnTo>
                          <a:pt x="414" y="240"/>
                        </a:lnTo>
                        <a:lnTo>
                          <a:pt x="414" y="240"/>
                        </a:lnTo>
                        <a:lnTo>
                          <a:pt x="417" y="240"/>
                        </a:lnTo>
                        <a:lnTo>
                          <a:pt x="420" y="242"/>
                        </a:lnTo>
                        <a:lnTo>
                          <a:pt x="422" y="245"/>
                        </a:lnTo>
                        <a:lnTo>
                          <a:pt x="426" y="251"/>
                        </a:lnTo>
                        <a:lnTo>
                          <a:pt x="426" y="251"/>
                        </a:lnTo>
                        <a:lnTo>
                          <a:pt x="428" y="256"/>
                        </a:lnTo>
                        <a:lnTo>
                          <a:pt x="431" y="259"/>
                        </a:lnTo>
                        <a:lnTo>
                          <a:pt x="434" y="261"/>
                        </a:lnTo>
                        <a:lnTo>
                          <a:pt x="440" y="261"/>
                        </a:lnTo>
                        <a:lnTo>
                          <a:pt x="440" y="261"/>
                        </a:lnTo>
                        <a:lnTo>
                          <a:pt x="446" y="262"/>
                        </a:lnTo>
                        <a:lnTo>
                          <a:pt x="450" y="265"/>
                        </a:lnTo>
                        <a:lnTo>
                          <a:pt x="451" y="267"/>
                        </a:lnTo>
                        <a:lnTo>
                          <a:pt x="451" y="268"/>
                        </a:lnTo>
                        <a:lnTo>
                          <a:pt x="450" y="270"/>
                        </a:lnTo>
                        <a:lnTo>
                          <a:pt x="450" y="270"/>
                        </a:lnTo>
                        <a:lnTo>
                          <a:pt x="448" y="272"/>
                        </a:lnTo>
                        <a:lnTo>
                          <a:pt x="446" y="275"/>
                        </a:lnTo>
                        <a:lnTo>
                          <a:pt x="445" y="280"/>
                        </a:lnTo>
                        <a:lnTo>
                          <a:pt x="444" y="284"/>
                        </a:lnTo>
                        <a:lnTo>
                          <a:pt x="444" y="284"/>
                        </a:lnTo>
                        <a:lnTo>
                          <a:pt x="444" y="288"/>
                        </a:lnTo>
                        <a:lnTo>
                          <a:pt x="443" y="293"/>
                        </a:lnTo>
                        <a:lnTo>
                          <a:pt x="439" y="299"/>
                        </a:lnTo>
                        <a:lnTo>
                          <a:pt x="439" y="299"/>
                        </a:lnTo>
                        <a:lnTo>
                          <a:pt x="436" y="302"/>
                        </a:lnTo>
                        <a:lnTo>
                          <a:pt x="434" y="307"/>
                        </a:lnTo>
                        <a:lnTo>
                          <a:pt x="433" y="312"/>
                        </a:lnTo>
                        <a:lnTo>
                          <a:pt x="433" y="318"/>
                        </a:lnTo>
                        <a:lnTo>
                          <a:pt x="433" y="318"/>
                        </a:lnTo>
                        <a:lnTo>
                          <a:pt x="433" y="333"/>
                        </a:lnTo>
                        <a:lnTo>
                          <a:pt x="432" y="340"/>
                        </a:lnTo>
                        <a:lnTo>
                          <a:pt x="430" y="345"/>
                        </a:lnTo>
                        <a:lnTo>
                          <a:pt x="430" y="345"/>
                        </a:lnTo>
                        <a:lnTo>
                          <a:pt x="428" y="352"/>
                        </a:lnTo>
                        <a:lnTo>
                          <a:pt x="428" y="358"/>
                        </a:lnTo>
                        <a:lnTo>
                          <a:pt x="428" y="366"/>
                        </a:lnTo>
                        <a:lnTo>
                          <a:pt x="430" y="374"/>
                        </a:lnTo>
                        <a:lnTo>
                          <a:pt x="430" y="374"/>
                        </a:lnTo>
                        <a:lnTo>
                          <a:pt x="433" y="382"/>
                        </a:lnTo>
                        <a:lnTo>
                          <a:pt x="435" y="386"/>
                        </a:lnTo>
                        <a:lnTo>
                          <a:pt x="437" y="388"/>
                        </a:lnTo>
                        <a:lnTo>
                          <a:pt x="442" y="389"/>
                        </a:lnTo>
                        <a:lnTo>
                          <a:pt x="442" y="389"/>
                        </a:lnTo>
                        <a:lnTo>
                          <a:pt x="446" y="392"/>
                        </a:lnTo>
                        <a:lnTo>
                          <a:pt x="449" y="394"/>
                        </a:lnTo>
                        <a:lnTo>
                          <a:pt x="459" y="410"/>
                        </a:lnTo>
                        <a:lnTo>
                          <a:pt x="459" y="410"/>
                        </a:lnTo>
                        <a:lnTo>
                          <a:pt x="466" y="422"/>
                        </a:lnTo>
                        <a:lnTo>
                          <a:pt x="475" y="435"/>
                        </a:lnTo>
                        <a:lnTo>
                          <a:pt x="484" y="446"/>
                        </a:lnTo>
                        <a:lnTo>
                          <a:pt x="492" y="455"/>
                        </a:lnTo>
                        <a:lnTo>
                          <a:pt x="492" y="455"/>
                        </a:lnTo>
                        <a:lnTo>
                          <a:pt x="499" y="460"/>
                        </a:lnTo>
                        <a:lnTo>
                          <a:pt x="503" y="462"/>
                        </a:lnTo>
                        <a:lnTo>
                          <a:pt x="505" y="466"/>
                        </a:lnTo>
                        <a:lnTo>
                          <a:pt x="505" y="471"/>
                        </a:lnTo>
                        <a:lnTo>
                          <a:pt x="505" y="471"/>
                        </a:lnTo>
                        <a:lnTo>
                          <a:pt x="505" y="473"/>
                        </a:lnTo>
                        <a:lnTo>
                          <a:pt x="505" y="475"/>
                        </a:lnTo>
                        <a:lnTo>
                          <a:pt x="507" y="479"/>
                        </a:lnTo>
                        <a:lnTo>
                          <a:pt x="511" y="480"/>
                        </a:lnTo>
                        <a:lnTo>
                          <a:pt x="513" y="481"/>
                        </a:lnTo>
                        <a:lnTo>
                          <a:pt x="513" y="481"/>
                        </a:lnTo>
                        <a:lnTo>
                          <a:pt x="514" y="481"/>
                        </a:lnTo>
                        <a:lnTo>
                          <a:pt x="514" y="483"/>
                        </a:lnTo>
                        <a:lnTo>
                          <a:pt x="514" y="486"/>
                        </a:lnTo>
                        <a:lnTo>
                          <a:pt x="513" y="489"/>
                        </a:lnTo>
                        <a:lnTo>
                          <a:pt x="509" y="493"/>
                        </a:lnTo>
                        <a:lnTo>
                          <a:pt x="509" y="493"/>
                        </a:lnTo>
                        <a:lnTo>
                          <a:pt x="508" y="495"/>
                        </a:lnTo>
                        <a:lnTo>
                          <a:pt x="506" y="498"/>
                        </a:lnTo>
                        <a:lnTo>
                          <a:pt x="505" y="504"/>
                        </a:lnTo>
                        <a:lnTo>
                          <a:pt x="504" y="512"/>
                        </a:lnTo>
                        <a:lnTo>
                          <a:pt x="505" y="514"/>
                        </a:lnTo>
                        <a:lnTo>
                          <a:pt x="505" y="515"/>
                        </a:lnTo>
                        <a:lnTo>
                          <a:pt x="505" y="515"/>
                        </a:lnTo>
                        <a:lnTo>
                          <a:pt x="506" y="516"/>
                        </a:lnTo>
                        <a:lnTo>
                          <a:pt x="507" y="521"/>
                        </a:lnTo>
                        <a:lnTo>
                          <a:pt x="508" y="531"/>
                        </a:lnTo>
                        <a:lnTo>
                          <a:pt x="508" y="542"/>
                        </a:lnTo>
                        <a:lnTo>
                          <a:pt x="507" y="550"/>
                        </a:lnTo>
                        <a:lnTo>
                          <a:pt x="507" y="550"/>
                        </a:lnTo>
                        <a:lnTo>
                          <a:pt x="505" y="554"/>
                        </a:lnTo>
                        <a:lnTo>
                          <a:pt x="505" y="557"/>
                        </a:lnTo>
                        <a:lnTo>
                          <a:pt x="506" y="559"/>
                        </a:lnTo>
                        <a:lnTo>
                          <a:pt x="509" y="561"/>
                        </a:lnTo>
                        <a:lnTo>
                          <a:pt x="509" y="561"/>
                        </a:lnTo>
                        <a:lnTo>
                          <a:pt x="519" y="564"/>
                        </a:lnTo>
                        <a:lnTo>
                          <a:pt x="522" y="565"/>
                        </a:lnTo>
                        <a:lnTo>
                          <a:pt x="522" y="566"/>
                        </a:lnTo>
                        <a:lnTo>
                          <a:pt x="522" y="567"/>
                        </a:lnTo>
                        <a:lnTo>
                          <a:pt x="522" y="567"/>
                        </a:lnTo>
                        <a:lnTo>
                          <a:pt x="520" y="570"/>
                        </a:lnTo>
                        <a:lnTo>
                          <a:pt x="518" y="572"/>
                        </a:lnTo>
                        <a:lnTo>
                          <a:pt x="516" y="574"/>
                        </a:lnTo>
                        <a:lnTo>
                          <a:pt x="515" y="579"/>
                        </a:lnTo>
                        <a:lnTo>
                          <a:pt x="515" y="579"/>
                        </a:lnTo>
                        <a:lnTo>
                          <a:pt x="516" y="585"/>
                        </a:lnTo>
                        <a:lnTo>
                          <a:pt x="517" y="594"/>
                        </a:lnTo>
                        <a:lnTo>
                          <a:pt x="518" y="598"/>
                        </a:lnTo>
                        <a:lnTo>
                          <a:pt x="520" y="602"/>
                        </a:lnTo>
                        <a:lnTo>
                          <a:pt x="523" y="605"/>
                        </a:lnTo>
                        <a:lnTo>
                          <a:pt x="527" y="608"/>
                        </a:lnTo>
                        <a:lnTo>
                          <a:pt x="527" y="608"/>
                        </a:lnTo>
                        <a:lnTo>
                          <a:pt x="530" y="609"/>
                        </a:lnTo>
                        <a:lnTo>
                          <a:pt x="534" y="609"/>
                        </a:lnTo>
                        <a:lnTo>
                          <a:pt x="544" y="610"/>
                        </a:lnTo>
                        <a:lnTo>
                          <a:pt x="551" y="612"/>
                        </a:lnTo>
                        <a:lnTo>
                          <a:pt x="554" y="613"/>
                        </a:lnTo>
                        <a:lnTo>
                          <a:pt x="554" y="615"/>
                        </a:lnTo>
                        <a:lnTo>
                          <a:pt x="554" y="615"/>
                        </a:lnTo>
                        <a:lnTo>
                          <a:pt x="554" y="623"/>
                        </a:lnTo>
                        <a:lnTo>
                          <a:pt x="552" y="625"/>
                        </a:lnTo>
                        <a:lnTo>
                          <a:pt x="551" y="626"/>
                        </a:lnTo>
                        <a:lnTo>
                          <a:pt x="551" y="626"/>
                        </a:lnTo>
                        <a:lnTo>
                          <a:pt x="550" y="628"/>
                        </a:lnTo>
                        <a:lnTo>
                          <a:pt x="550" y="634"/>
                        </a:lnTo>
                        <a:lnTo>
                          <a:pt x="550" y="642"/>
                        </a:lnTo>
                        <a:lnTo>
                          <a:pt x="550" y="642"/>
                        </a:lnTo>
                        <a:lnTo>
                          <a:pt x="557" y="647"/>
                        </a:lnTo>
                        <a:lnTo>
                          <a:pt x="563" y="653"/>
                        </a:lnTo>
                        <a:lnTo>
                          <a:pt x="572" y="657"/>
                        </a:lnTo>
                        <a:lnTo>
                          <a:pt x="572" y="657"/>
                        </a:lnTo>
                        <a:lnTo>
                          <a:pt x="580" y="660"/>
                        </a:lnTo>
                        <a:lnTo>
                          <a:pt x="587" y="664"/>
                        </a:lnTo>
                        <a:lnTo>
                          <a:pt x="589" y="666"/>
                        </a:lnTo>
                        <a:lnTo>
                          <a:pt x="591" y="669"/>
                        </a:lnTo>
                        <a:lnTo>
                          <a:pt x="592" y="672"/>
                        </a:lnTo>
                        <a:lnTo>
                          <a:pt x="592" y="677"/>
                        </a:lnTo>
                        <a:lnTo>
                          <a:pt x="592" y="677"/>
                        </a:lnTo>
                        <a:lnTo>
                          <a:pt x="592" y="699"/>
                        </a:lnTo>
                        <a:lnTo>
                          <a:pt x="591" y="707"/>
                        </a:lnTo>
                        <a:lnTo>
                          <a:pt x="590" y="710"/>
                        </a:lnTo>
                        <a:lnTo>
                          <a:pt x="589" y="713"/>
                        </a:lnTo>
                        <a:lnTo>
                          <a:pt x="589" y="713"/>
                        </a:lnTo>
                        <a:lnTo>
                          <a:pt x="585" y="721"/>
                        </a:lnTo>
                        <a:lnTo>
                          <a:pt x="583" y="728"/>
                        </a:lnTo>
                        <a:lnTo>
                          <a:pt x="584" y="732"/>
                        </a:lnTo>
                        <a:lnTo>
                          <a:pt x="585" y="734"/>
                        </a:lnTo>
                        <a:lnTo>
                          <a:pt x="587" y="737"/>
                        </a:lnTo>
                        <a:lnTo>
                          <a:pt x="590" y="738"/>
                        </a:lnTo>
                        <a:lnTo>
                          <a:pt x="590" y="738"/>
                        </a:lnTo>
                        <a:lnTo>
                          <a:pt x="599" y="739"/>
                        </a:lnTo>
                        <a:lnTo>
                          <a:pt x="608" y="741"/>
                        </a:lnTo>
                        <a:lnTo>
                          <a:pt x="613" y="743"/>
                        </a:lnTo>
                        <a:lnTo>
                          <a:pt x="616" y="745"/>
                        </a:lnTo>
                        <a:lnTo>
                          <a:pt x="618" y="748"/>
                        </a:lnTo>
                        <a:lnTo>
                          <a:pt x="620" y="752"/>
                        </a:lnTo>
                        <a:lnTo>
                          <a:pt x="620" y="752"/>
                        </a:lnTo>
                        <a:lnTo>
                          <a:pt x="622" y="755"/>
                        </a:lnTo>
                        <a:lnTo>
                          <a:pt x="623" y="757"/>
                        </a:lnTo>
                        <a:lnTo>
                          <a:pt x="629" y="759"/>
                        </a:lnTo>
                        <a:lnTo>
                          <a:pt x="634" y="761"/>
                        </a:lnTo>
                        <a:lnTo>
                          <a:pt x="640" y="761"/>
                        </a:lnTo>
                        <a:lnTo>
                          <a:pt x="640" y="761"/>
                        </a:lnTo>
                        <a:lnTo>
                          <a:pt x="647" y="764"/>
                        </a:lnTo>
                        <a:lnTo>
                          <a:pt x="656" y="767"/>
                        </a:lnTo>
                        <a:lnTo>
                          <a:pt x="659" y="770"/>
                        </a:lnTo>
                        <a:lnTo>
                          <a:pt x="662" y="772"/>
                        </a:lnTo>
                        <a:lnTo>
                          <a:pt x="665" y="775"/>
                        </a:lnTo>
                        <a:lnTo>
                          <a:pt x="666" y="780"/>
                        </a:lnTo>
                        <a:lnTo>
                          <a:pt x="666" y="780"/>
                        </a:lnTo>
                        <a:lnTo>
                          <a:pt x="668" y="783"/>
                        </a:lnTo>
                        <a:lnTo>
                          <a:pt x="669" y="786"/>
                        </a:lnTo>
                        <a:lnTo>
                          <a:pt x="672" y="789"/>
                        </a:lnTo>
                        <a:lnTo>
                          <a:pt x="677" y="793"/>
                        </a:lnTo>
                        <a:lnTo>
                          <a:pt x="682" y="798"/>
                        </a:lnTo>
                        <a:lnTo>
                          <a:pt x="682" y="798"/>
                        </a:lnTo>
                        <a:lnTo>
                          <a:pt x="684" y="801"/>
                        </a:lnTo>
                        <a:lnTo>
                          <a:pt x="685" y="805"/>
                        </a:lnTo>
                        <a:lnTo>
                          <a:pt x="687" y="817"/>
                        </a:lnTo>
                        <a:lnTo>
                          <a:pt x="688" y="828"/>
                        </a:lnTo>
                        <a:lnTo>
                          <a:pt x="687" y="833"/>
                        </a:lnTo>
                        <a:lnTo>
                          <a:pt x="686" y="838"/>
                        </a:lnTo>
                        <a:lnTo>
                          <a:pt x="686" y="838"/>
                        </a:lnTo>
                        <a:lnTo>
                          <a:pt x="684" y="844"/>
                        </a:lnTo>
                        <a:lnTo>
                          <a:pt x="682" y="851"/>
                        </a:lnTo>
                        <a:lnTo>
                          <a:pt x="680" y="856"/>
                        </a:lnTo>
                        <a:lnTo>
                          <a:pt x="682" y="864"/>
                        </a:lnTo>
                        <a:lnTo>
                          <a:pt x="682" y="864"/>
                        </a:lnTo>
                        <a:lnTo>
                          <a:pt x="680" y="871"/>
                        </a:lnTo>
                        <a:lnTo>
                          <a:pt x="679" y="876"/>
                        </a:lnTo>
                        <a:lnTo>
                          <a:pt x="671" y="889"/>
                        </a:lnTo>
                        <a:lnTo>
                          <a:pt x="671" y="889"/>
                        </a:lnTo>
                        <a:lnTo>
                          <a:pt x="669" y="895"/>
                        </a:lnTo>
                        <a:lnTo>
                          <a:pt x="665" y="903"/>
                        </a:lnTo>
                        <a:lnTo>
                          <a:pt x="658" y="924"/>
                        </a:lnTo>
                        <a:lnTo>
                          <a:pt x="650" y="944"/>
                        </a:lnTo>
                        <a:lnTo>
                          <a:pt x="647" y="953"/>
                        </a:lnTo>
                        <a:lnTo>
                          <a:pt x="643" y="959"/>
                        </a:lnTo>
                        <a:lnTo>
                          <a:pt x="643" y="959"/>
                        </a:lnTo>
                        <a:lnTo>
                          <a:pt x="636" y="968"/>
                        </a:lnTo>
                        <a:lnTo>
                          <a:pt x="632" y="975"/>
                        </a:lnTo>
                        <a:lnTo>
                          <a:pt x="631" y="982"/>
                        </a:lnTo>
                        <a:lnTo>
                          <a:pt x="630" y="987"/>
                        </a:lnTo>
                        <a:lnTo>
                          <a:pt x="630" y="987"/>
                        </a:lnTo>
                        <a:lnTo>
                          <a:pt x="628" y="998"/>
                        </a:lnTo>
                        <a:lnTo>
                          <a:pt x="621" y="1016"/>
                        </a:lnTo>
                        <a:lnTo>
                          <a:pt x="613" y="1036"/>
                        </a:lnTo>
                        <a:lnTo>
                          <a:pt x="607" y="1044"/>
                        </a:lnTo>
                        <a:lnTo>
                          <a:pt x="602" y="1052"/>
                        </a:lnTo>
                        <a:lnTo>
                          <a:pt x="602" y="1052"/>
                        </a:lnTo>
                        <a:lnTo>
                          <a:pt x="591" y="1067"/>
                        </a:lnTo>
                        <a:lnTo>
                          <a:pt x="579" y="1084"/>
                        </a:lnTo>
                        <a:lnTo>
                          <a:pt x="570" y="1101"/>
                        </a:lnTo>
                        <a:lnTo>
                          <a:pt x="566" y="1109"/>
                        </a:lnTo>
                        <a:lnTo>
                          <a:pt x="564" y="1115"/>
                        </a:lnTo>
                        <a:lnTo>
                          <a:pt x="564" y="1115"/>
                        </a:lnTo>
                        <a:lnTo>
                          <a:pt x="561" y="1126"/>
                        </a:lnTo>
                        <a:lnTo>
                          <a:pt x="558" y="1131"/>
                        </a:lnTo>
                        <a:lnTo>
                          <a:pt x="556" y="1132"/>
                        </a:lnTo>
                        <a:lnTo>
                          <a:pt x="554" y="1133"/>
                        </a:lnTo>
                        <a:lnTo>
                          <a:pt x="546" y="1134"/>
                        </a:lnTo>
                        <a:lnTo>
                          <a:pt x="546" y="1134"/>
                        </a:lnTo>
                        <a:lnTo>
                          <a:pt x="536" y="1137"/>
                        </a:lnTo>
                        <a:lnTo>
                          <a:pt x="526" y="1139"/>
                        </a:lnTo>
                        <a:lnTo>
                          <a:pt x="516" y="1144"/>
                        </a:lnTo>
                        <a:lnTo>
                          <a:pt x="505" y="1151"/>
                        </a:lnTo>
                        <a:lnTo>
                          <a:pt x="505" y="1151"/>
                        </a:lnTo>
                        <a:lnTo>
                          <a:pt x="498" y="1156"/>
                        </a:lnTo>
                        <a:lnTo>
                          <a:pt x="485" y="1162"/>
                        </a:lnTo>
                        <a:lnTo>
                          <a:pt x="453" y="1181"/>
                        </a:lnTo>
                        <a:lnTo>
                          <a:pt x="417" y="1200"/>
                        </a:lnTo>
                        <a:lnTo>
                          <a:pt x="403" y="1210"/>
                        </a:lnTo>
                        <a:lnTo>
                          <a:pt x="391" y="1218"/>
                        </a:lnTo>
                        <a:lnTo>
                          <a:pt x="391" y="1218"/>
                        </a:lnTo>
                        <a:lnTo>
                          <a:pt x="382" y="1226"/>
                        </a:lnTo>
                        <a:lnTo>
                          <a:pt x="370" y="1234"/>
                        </a:lnTo>
                        <a:lnTo>
                          <a:pt x="346" y="1248"/>
                        </a:lnTo>
                        <a:lnTo>
                          <a:pt x="325" y="1259"/>
                        </a:lnTo>
                        <a:lnTo>
                          <a:pt x="317" y="1262"/>
                        </a:lnTo>
                        <a:lnTo>
                          <a:pt x="313" y="1262"/>
                        </a:lnTo>
                        <a:lnTo>
                          <a:pt x="313" y="1262"/>
                        </a:lnTo>
                        <a:lnTo>
                          <a:pt x="306" y="1261"/>
                        </a:lnTo>
                        <a:lnTo>
                          <a:pt x="300" y="1258"/>
                        </a:lnTo>
                        <a:lnTo>
                          <a:pt x="297" y="1256"/>
                        </a:lnTo>
                        <a:lnTo>
                          <a:pt x="293" y="1253"/>
                        </a:lnTo>
                        <a:lnTo>
                          <a:pt x="292" y="1248"/>
                        </a:lnTo>
                        <a:lnTo>
                          <a:pt x="291" y="1244"/>
                        </a:lnTo>
                        <a:lnTo>
                          <a:pt x="291" y="1244"/>
                        </a:lnTo>
                        <a:lnTo>
                          <a:pt x="291" y="1234"/>
                        </a:lnTo>
                        <a:lnTo>
                          <a:pt x="291" y="1228"/>
                        </a:lnTo>
                        <a:lnTo>
                          <a:pt x="290" y="1226"/>
                        </a:lnTo>
                        <a:lnTo>
                          <a:pt x="289" y="1224"/>
                        </a:lnTo>
                        <a:lnTo>
                          <a:pt x="286" y="1224"/>
                        </a:lnTo>
                        <a:lnTo>
                          <a:pt x="282" y="1224"/>
                        </a:lnTo>
                        <a:lnTo>
                          <a:pt x="282" y="1224"/>
                        </a:lnTo>
                        <a:lnTo>
                          <a:pt x="270" y="1224"/>
                        </a:lnTo>
                        <a:lnTo>
                          <a:pt x="256" y="1222"/>
                        </a:lnTo>
                        <a:lnTo>
                          <a:pt x="242" y="1219"/>
                        </a:lnTo>
                        <a:lnTo>
                          <a:pt x="234" y="1217"/>
                        </a:lnTo>
                        <a:lnTo>
                          <a:pt x="228" y="1214"/>
                        </a:lnTo>
                        <a:lnTo>
                          <a:pt x="228" y="1214"/>
                        </a:lnTo>
                        <a:lnTo>
                          <a:pt x="220" y="1211"/>
                        </a:lnTo>
                        <a:lnTo>
                          <a:pt x="212" y="1209"/>
                        </a:lnTo>
                        <a:lnTo>
                          <a:pt x="203" y="1206"/>
                        </a:lnTo>
                        <a:lnTo>
                          <a:pt x="196" y="1203"/>
                        </a:lnTo>
                        <a:lnTo>
                          <a:pt x="189" y="1200"/>
                        </a:lnTo>
                        <a:lnTo>
                          <a:pt x="187" y="1197"/>
                        </a:lnTo>
                        <a:lnTo>
                          <a:pt x="184" y="1195"/>
                        </a:lnTo>
                        <a:lnTo>
                          <a:pt x="183" y="1191"/>
                        </a:lnTo>
                        <a:lnTo>
                          <a:pt x="182" y="1187"/>
                        </a:lnTo>
                        <a:lnTo>
                          <a:pt x="182" y="1184"/>
                        </a:lnTo>
                        <a:lnTo>
                          <a:pt x="182" y="1179"/>
                        </a:lnTo>
                        <a:lnTo>
                          <a:pt x="182" y="1179"/>
                        </a:lnTo>
                        <a:lnTo>
                          <a:pt x="186" y="1161"/>
                        </a:lnTo>
                        <a:lnTo>
                          <a:pt x="189" y="1151"/>
                        </a:lnTo>
                        <a:lnTo>
                          <a:pt x="190" y="1141"/>
                        </a:lnTo>
                        <a:lnTo>
                          <a:pt x="189" y="1137"/>
                        </a:lnTo>
                        <a:lnTo>
                          <a:pt x="188" y="1131"/>
                        </a:lnTo>
                        <a:lnTo>
                          <a:pt x="188" y="1131"/>
                        </a:lnTo>
                        <a:lnTo>
                          <a:pt x="187" y="1125"/>
                        </a:lnTo>
                        <a:lnTo>
                          <a:pt x="187" y="1117"/>
                        </a:lnTo>
                        <a:lnTo>
                          <a:pt x="187" y="1099"/>
                        </a:lnTo>
                        <a:lnTo>
                          <a:pt x="186" y="1089"/>
                        </a:lnTo>
                        <a:lnTo>
                          <a:pt x="185" y="1082"/>
                        </a:lnTo>
                        <a:lnTo>
                          <a:pt x="183" y="1074"/>
                        </a:lnTo>
                        <a:lnTo>
                          <a:pt x="180" y="1072"/>
                        </a:lnTo>
                        <a:lnTo>
                          <a:pt x="178" y="1070"/>
                        </a:lnTo>
                        <a:lnTo>
                          <a:pt x="178" y="1070"/>
                        </a:lnTo>
                        <a:lnTo>
                          <a:pt x="173" y="1066"/>
                        </a:lnTo>
                        <a:lnTo>
                          <a:pt x="170" y="1061"/>
                        </a:lnTo>
                        <a:lnTo>
                          <a:pt x="168" y="1056"/>
                        </a:lnTo>
                        <a:lnTo>
                          <a:pt x="167" y="1051"/>
                        </a:lnTo>
                        <a:lnTo>
                          <a:pt x="165" y="1039"/>
                        </a:lnTo>
                        <a:lnTo>
                          <a:pt x="164" y="1027"/>
                        </a:lnTo>
                        <a:lnTo>
                          <a:pt x="164" y="1027"/>
                        </a:lnTo>
                        <a:lnTo>
                          <a:pt x="165" y="1017"/>
                        </a:lnTo>
                        <a:lnTo>
                          <a:pt x="164" y="1012"/>
                        </a:lnTo>
                        <a:lnTo>
                          <a:pt x="160" y="1008"/>
                        </a:lnTo>
                        <a:lnTo>
                          <a:pt x="153" y="1000"/>
                        </a:lnTo>
                        <a:lnTo>
                          <a:pt x="153" y="1000"/>
                        </a:lnTo>
                        <a:lnTo>
                          <a:pt x="148" y="995"/>
                        </a:lnTo>
                        <a:lnTo>
                          <a:pt x="145" y="989"/>
                        </a:lnTo>
                        <a:lnTo>
                          <a:pt x="142" y="984"/>
                        </a:lnTo>
                        <a:lnTo>
                          <a:pt x="141" y="979"/>
                        </a:lnTo>
                        <a:lnTo>
                          <a:pt x="140" y="967"/>
                        </a:lnTo>
                        <a:lnTo>
                          <a:pt x="141" y="951"/>
                        </a:lnTo>
                        <a:lnTo>
                          <a:pt x="141" y="951"/>
                        </a:lnTo>
                        <a:lnTo>
                          <a:pt x="141" y="942"/>
                        </a:lnTo>
                        <a:lnTo>
                          <a:pt x="143" y="933"/>
                        </a:lnTo>
                        <a:lnTo>
                          <a:pt x="146" y="927"/>
                        </a:lnTo>
                        <a:lnTo>
                          <a:pt x="149" y="920"/>
                        </a:lnTo>
                        <a:lnTo>
                          <a:pt x="156" y="909"/>
                        </a:lnTo>
                        <a:lnTo>
                          <a:pt x="158" y="902"/>
                        </a:lnTo>
                        <a:lnTo>
                          <a:pt x="158" y="896"/>
                        </a:lnTo>
                        <a:lnTo>
                          <a:pt x="158" y="896"/>
                        </a:lnTo>
                        <a:lnTo>
                          <a:pt x="159" y="890"/>
                        </a:lnTo>
                        <a:lnTo>
                          <a:pt x="160" y="886"/>
                        </a:lnTo>
                        <a:lnTo>
                          <a:pt x="161" y="884"/>
                        </a:lnTo>
                        <a:lnTo>
                          <a:pt x="163" y="884"/>
                        </a:lnTo>
                        <a:lnTo>
                          <a:pt x="164" y="884"/>
                        </a:lnTo>
                        <a:lnTo>
                          <a:pt x="167" y="886"/>
                        </a:lnTo>
                        <a:lnTo>
                          <a:pt x="170" y="891"/>
                        </a:lnTo>
                        <a:lnTo>
                          <a:pt x="170" y="891"/>
                        </a:lnTo>
                        <a:lnTo>
                          <a:pt x="171" y="894"/>
                        </a:lnTo>
                        <a:lnTo>
                          <a:pt x="173" y="896"/>
                        </a:lnTo>
                        <a:lnTo>
                          <a:pt x="175" y="896"/>
                        </a:lnTo>
                        <a:lnTo>
                          <a:pt x="177" y="895"/>
                        </a:lnTo>
                        <a:lnTo>
                          <a:pt x="183" y="891"/>
                        </a:lnTo>
                        <a:lnTo>
                          <a:pt x="188" y="887"/>
                        </a:lnTo>
                        <a:lnTo>
                          <a:pt x="188" y="887"/>
                        </a:lnTo>
                        <a:lnTo>
                          <a:pt x="191" y="885"/>
                        </a:lnTo>
                        <a:lnTo>
                          <a:pt x="192" y="882"/>
                        </a:lnTo>
                        <a:lnTo>
                          <a:pt x="193" y="879"/>
                        </a:lnTo>
                        <a:lnTo>
                          <a:pt x="193" y="874"/>
                        </a:lnTo>
                        <a:lnTo>
                          <a:pt x="193" y="866"/>
                        </a:lnTo>
                        <a:lnTo>
                          <a:pt x="190" y="856"/>
                        </a:lnTo>
                        <a:lnTo>
                          <a:pt x="190" y="856"/>
                        </a:lnTo>
                        <a:lnTo>
                          <a:pt x="189" y="852"/>
                        </a:lnTo>
                        <a:lnTo>
                          <a:pt x="189" y="848"/>
                        </a:lnTo>
                        <a:lnTo>
                          <a:pt x="190" y="845"/>
                        </a:lnTo>
                        <a:lnTo>
                          <a:pt x="192" y="843"/>
                        </a:lnTo>
                        <a:lnTo>
                          <a:pt x="198" y="838"/>
                        </a:lnTo>
                        <a:lnTo>
                          <a:pt x="200" y="836"/>
                        </a:lnTo>
                        <a:lnTo>
                          <a:pt x="203" y="831"/>
                        </a:lnTo>
                        <a:lnTo>
                          <a:pt x="203" y="831"/>
                        </a:lnTo>
                        <a:lnTo>
                          <a:pt x="212" y="817"/>
                        </a:lnTo>
                        <a:lnTo>
                          <a:pt x="215" y="810"/>
                        </a:lnTo>
                        <a:lnTo>
                          <a:pt x="217" y="802"/>
                        </a:lnTo>
                        <a:lnTo>
                          <a:pt x="217" y="802"/>
                        </a:lnTo>
                        <a:lnTo>
                          <a:pt x="218" y="798"/>
                        </a:lnTo>
                        <a:lnTo>
                          <a:pt x="220" y="796"/>
                        </a:lnTo>
                        <a:lnTo>
                          <a:pt x="227" y="791"/>
                        </a:lnTo>
                        <a:lnTo>
                          <a:pt x="230" y="788"/>
                        </a:lnTo>
                        <a:lnTo>
                          <a:pt x="233" y="785"/>
                        </a:lnTo>
                        <a:lnTo>
                          <a:pt x="235" y="779"/>
                        </a:lnTo>
                        <a:lnTo>
                          <a:pt x="237" y="771"/>
                        </a:lnTo>
                        <a:lnTo>
                          <a:pt x="237" y="771"/>
                        </a:lnTo>
                        <a:lnTo>
                          <a:pt x="240" y="762"/>
                        </a:lnTo>
                        <a:lnTo>
                          <a:pt x="243" y="754"/>
                        </a:lnTo>
                        <a:lnTo>
                          <a:pt x="254" y="737"/>
                        </a:lnTo>
                        <a:lnTo>
                          <a:pt x="262" y="721"/>
                        </a:lnTo>
                        <a:lnTo>
                          <a:pt x="265" y="714"/>
                        </a:lnTo>
                        <a:lnTo>
                          <a:pt x="266" y="708"/>
                        </a:lnTo>
                        <a:lnTo>
                          <a:pt x="266" y="708"/>
                        </a:lnTo>
                        <a:lnTo>
                          <a:pt x="266" y="701"/>
                        </a:lnTo>
                        <a:lnTo>
                          <a:pt x="268" y="694"/>
                        </a:lnTo>
                        <a:lnTo>
                          <a:pt x="270" y="685"/>
                        </a:lnTo>
                        <a:lnTo>
                          <a:pt x="273" y="677"/>
                        </a:lnTo>
                        <a:lnTo>
                          <a:pt x="277" y="670"/>
                        </a:lnTo>
                        <a:lnTo>
                          <a:pt x="283" y="664"/>
                        </a:lnTo>
                        <a:lnTo>
                          <a:pt x="288" y="658"/>
                        </a:lnTo>
                        <a:lnTo>
                          <a:pt x="291" y="657"/>
                        </a:lnTo>
                        <a:lnTo>
                          <a:pt x="294" y="656"/>
                        </a:lnTo>
                        <a:lnTo>
                          <a:pt x="294" y="656"/>
                        </a:lnTo>
                        <a:lnTo>
                          <a:pt x="306" y="655"/>
                        </a:lnTo>
                        <a:lnTo>
                          <a:pt x="313" y="653"/>
                        </a:lnTo>
                        <a:lnTo>
                          <a:pt x="315" y="652"/>
                        </a:lnTo>
                        <a:lnTo>
                          <a:pt x="317" y="650"/>
                        </a:lnTo>
                        <a:lnTo>
                          <a:pt x="317" y="646"/>
                        </a:lnTo>
                        <a:lnTo>
                          <a:pt x="317" y="643"/>
                        </a:lnTo>
                        <a:lnTo>
                          <a:pt x="317" y="643"/>
                        </a:lnTo>
                        <a:lnTo>
                          <a:pt x="316" y="640"/>
                        </a:lnTo>
                        <a:lnTo>
                          <a:pt x="314" y="637"/>
                        </a:lnTo>
                        <a:lnTo>
                          <a:pt x="307" y="631"/>
                        </a:lnTo>
                        <a:lnTo>
                          <a:pt x="303" y="628"/>
                        </a:lnTo>
                        <a:lnTo>
                          <a:pt x="300" y="624"/>
                        </a:lnTo>
                        <a:lnTo>
                          <a:pt x="298" y="618"/>
                        </a:lnTo>
                        <a:lnTo>
                          <a:pt x="297" y="612"/>
                        </a:lnTo>
                        <a:lnTo>
                          <a:pt x="297" y="612"/>
                        </a:lnTo>
                        <a:lnTo>
                          <a:pt x="296" y="598"/>
                        </a:lnTo>
                        <a:lnTo>
                          <a:pt x="294" y="586"/>
                        </a:lnTo>
                        <a:lnTo>
                          <a:pt x="292" y="581"/>
                        </a:lnTo>
                        <a:lnTo>
                          <a:pt x="290" y="575"/>
                        </a:lnTo>
                        <a:lnTo>
                          <a:pt x="287" y="572"/>
                        </a:lnTo>
                        <a:lnTo>
                          <a:pt x="282" y="569"/>
                        </a:lnTo>
                        <a:lnTo>
                          <a:pt x="282" y="569"/>
                        </a:lnTo>
                        <a:lnTo>
                          <a:pt x="265" y="561"/>
                        </a:lnTo>
                        <a:lnTo>
                          <a:pt x="260" y="558"/>
                        </a:lnTo>
                        <a:lnTo>
                          <a:pt x="256" y="554"/>
                        </a:lnTo>
                        <a:lnTo>
                          <a:pt x="256" y="554"/>
                        </a:lnTo>
                        <a:lnTo>
                          <a:pt x="253" y="548"/>
                        </a:lnTo>
                        <a:lnTo>
                          <a:pt x="250" y="546"/>
                        </a:lnTo>
                        <a:lnTo>
                          <a:pt x="247" y="545"/>
                        </a:lnTo>
                        <a:lnTo>
                          <a:pt x="243" y="544"/>
                        </a:lnTo>
                        <a:lnTo>
                          <a:pt x="243" y="544"/>
                        </a:lnTo>
                        <a:lnTo>
                          <a:pt x="234" y="544"/>
                        </a:lnTo>
                        <a:lnTo>
                          <a:pt x="230" y="543"/>
                        </a:lnTo>
                        <a:lnTo>
                          <a:pt x="230" y="54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alpha val="42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9" name="Freeform 74"/>
                  <p:cNvSpPr/>
                  <p:nvPr/>
                </p:nvSpPr>
                <p:spPr bwMode="auto">
                  <a:xfrm>
                    <a:off x="5635" y="782"/>
                    <a:ext cx="16" cy="13"/>
                  </a:xfrm>
                  <a:custGeom>
                    <a:avLst/>
                    <a:gdLst>
                      <a:gd name="T0" fmla="*/ 12 w 16"/>
                      <a:gd name="T1" fmla="*/ 2 h 13"/>
                      <a:gd name="T2" fmla="*/ 12 w 16"/>
                      <a:gd name="T3" fmla="*/ 2 h 13"/>
                      <a:gd name="T4" fmla="*/ 14 w 16"/>
                      <a:gd name="T5" fmla="*/ 3 h 13"/>
                      <a:gd name="T6" fmla="*/ 16 w 16"/>
                      <a:gd name="T7" fmla="*/ 5 h 13"/>
                      <a:gd name="T8" fmla="*/ 13 w 16"/>
                      <a:gd name="T9" fmla="*/ 7 h 13"/>
                      <a:gd name="T10" fmla="*/ 13 w 16"/>
                      <a:gd name="T11" fmla="*/ 7 h 13"/>
                      <a:gd name="T12" fmla="*/ 7 w 16"/>
                      <a:gd name="T13" fmla="*/ 11 h 13"/>
                      <a:gd name="T14" fmla="*/ 4 w 16"/>
                      <a:gd name="T15" fmla="*/ 13 h 13"/>
                      <a:gd name="T16" fmla="*/ 3 w 16"/>
                      <a:gd name="T17" fmla="*/ 13 h 13"/>
                      <a:gd name="T18" fmla="*/ 2 w 16"/>
                      <a:gd name="T19" fmla="*/ 11 h 13"/>
                      <a:gd name="T20" fmla="*/ 2 w 16"/>
                      <a:gd name="T21" fmla="*/ 11 h 13"/>
                      <a:gd name="T22" fmla="*/ 0 w 16"/>
                      <a:gd name="T23" fmla="*/ 9 h 13"/>
                      <a:gd name="T24" fmla="*/ 2 w 16"/>
                      <a:gd name="T25" fmla="*/ 7 h 13"/>
                      <a:gd name="T26" fmla="*/ 7 w 16"/>
                      <a:gd name="T27" fmla="*/ 2 h 13"/>
                      <a:gd name="T28" fmla="*/ 7 w 16"/>
                      <a:gd name="T29" fmla="*/ 2 h 13"/>
                      <a:gd name="T30" fmla="*/ 10 w 16"/>
                      <a:gd name="T31" fmla="*/ 0 h 13"/>
                      <a:gd name="T32" fmla="*/ 11 w 16"/>
                      <a:gd name="T33" fmla="*/ 0 h 13"/>
                      <a:gd name="T34" fmla="*/ 12 w 16"/>
                      <a:gd name="T35" fmla="*/ 2 h 13"/>
                      <a:gd name="T36" fmla="*/ 12 w 16"/>
                      <a:gd name="T37" fmla="*/ 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6" h="13">
                        <a:moveTo>
                          <a:pt x="12" y="2"/>
                        </a:moveTo>
                        <a:lnTo>
                          <a:pt x="12" y="2"/>
                        </a:lnTo>
                        <a:lnTo>
                          <a:pt x="14" y="3"/>
                        </a:lnTo>
                        <a:lnTo>
                          <a:pt x="16" y="5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7" y="11"/>
                        </a:lnTo>
                        <a:lnTo>
                          <a:pt x="4" y="13"/>
                        </a:lnTo>
                        <a:lnTo>
                          <a:pt x="3" y="13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0" y="9"/>
                        </a:lnTo>
                        <a:lnTo>
                          <a:pt x="2" y="7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0" name="Freeform 75"/>
                  <p:cNvSpPr/>
                  <p:nvPr/>
                </p:nvSpPr>
                <p:spPr bwMode="auto">
                  <a:xfrm>
                    <a:off x="5496" y="1027"/>
                    <a:ext cx="12" cy="13"/>
                  </a:xfrm>
                  <a:custGeom>
                    <a:avLst/>
                    <a:gdLst>
                      <a:gd name="T0" fmla="*/ 8 w 12"/>
                      <a:gd name="T1" fmla="*/ 12 h 13"/>
                      <a:gd name="T2" fmla="*/ 8 w 12"/>
                      <a:gd name="T3" fmla="*/ 12 h 13"/>
                      <a:gd name="T4" fmla="*/ 3 w 12"/>
                      <a:gd name="T5" fmla="*/ 13 h 13"/>
                      <a:gd name="T6" fmla="*/ 1 w 12"/>
                      <a:gd name="T7" fmla="*/ 13 h 13"/>
                      <a:gd name="T8" fmla="*/ 0 w 12"/>
                      <a:gd name="T9" fmla="*/ 12 h 13"/>
                      <a:gd name="T10" fmla="*/ 0 w 12"/>
                      <a:gd name="T11" fmla="*/ 11 h 13"/>
                      <a:gd name="T12" fmla="*/ 0 w 12"/>
                      <a:gd name="T13" fmla="*/ 11 h 13"/>
                      <a:gd name="T14" fmla="*/ 0 w 12"/>
                      <a:gd name="T15" fmla="*/ 7 h 13"/>
                      <a:gd name="T16" fmla="*/ 2 w 12"/>
                      <a:gd name="T17" fmla="*/ 3 h 13"/>
                      <a:gd name="T18" fmla="*/ 2 w 12"/>
                      <a:gd name="T19" fmla="*/ 3 h 13"/>
                      <a:gd name="T20" fmla="*/ 5 w 12"/>
                      <a:gd name="T21" fmla="*/ 0 h 13"/>
                      <a:gd name="T22" fmla="*/ 6 w 12"/>
                      <a:gd name="T23" fmla="*/ 0 h 13"/>
                      <a:gd name="T24" fmla="*/ 7 w 12"/>
                      <a:gd name="T25" fmla="*/ 1 h 13"/>
                      <a:gd name="T26" fmla="*/ 7 w 12"/>
                      <a:gd name="T27" fmla="*/ 1 h 13"/>
                      <a:gd name="T28" fmla="*/ 8 w 12"/>
                      <a:gd name="T29" fmla="*/ 3 h 13"/>
                      <a:gd name="T30" fmla="*/ 9 w 12"/>
                      <a:gd name="T31" fmla="*/ 5 h 13"/>
                      <a:gd name="T32" fmla="*/ 10 w 12"/>
                      <a:gd name="T33" fmla="*/ 6 h 13"/>
                      <a:gd name="T34" fmla="*/ 12 w 12"/>
                      <a:gd name="T35" fmla="*/ 7 h 13"/>
                      <a:gd name="T36" fmla="*/ 12 w 12"/>
                      <a:gd name="T37" fmla="*/ 7 h 13"/>
                      <a:gd name="T38" fmla="*/ 12 w 12"/>
                      <a:gd name="T39" fmla="*/ 9 h 13"/>
                      <a:gd name="T40" fmla="*/ 10 w 12"/>
                      <a:gd name="T41" fmla="*/ 11 h 13"/>
                      <a:gd name="T42" fmla="*/ 8 w 12"/>
                      <a:gd name="T43" fmla="*/ 12 h 13"/>
                      <a:gd name="T44" fmla="*/ 8 w 12"/>
                      <a:gd name="T45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" h="13">
                        <a:moveTo>
                          <a:pt x="8" y="12"/>
                        </a:moveTo>
                        <a:lnTo>
                          <a:pt x="8" y="12"/>
                        </a:lnTo>
                        <a:lnTo>
                          <a:pt x="3" y="13"/>
                        </a:lnTo>
                        <a:lnTo>
                          <a:pt x="1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8" y="3"/>
                        </a:lnTo>
                        <a:lnTo>
                          <a:pt x="9" y="5"/>
                        </a:lnTo>
                        <a:lnTo>
                          <a:pt x="10" y="6"/>
                        </a:lnTo>
                        <a:lnTo>
                          <a:pt x="12" y="7"/>
                        </a:lnTo>
                        <a:lnTo>
                          <a:pt x="12" y="7"/>
                        </a:lnTo>
                        <a:lnTo>
                          <a:pt x="12" y="9"/>
                        </a:lnTo>
                        <a:lnTo>
                          <a:pt x="10" y="11"/>
                        </a:lnTo>
                        <a:lnTo>
                          <a:pt x="8" y="12"/>
                        </a:lnTo>
                        <a:lnTo>
                          <a:pt x="8" y="1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1" name="Freeform 76"/>
                  <p:cNvSpPr/>
                  <p:nvPr/>
                </p:nvSpPr>
                <p:spPr bwMode="auto">
                  <a:xfrm>
                    <a:off x="5640" y="1381"/>
                    <a:ext cx="12" cy="18"/>
                  </a:xfrm>
                  <a:custGeom>
                    <a:avLst/>
                    <a:gdLst>
                      <a:gd name="T0" fmla="*/ 7 w 12"/>
                      <a:gd name="T1" fmla="*/ 0 h 18"/>
                      <a:gd name="T2" fmla="*/ 7 w 12"/>
                      <a:gd name="T3" fmla="*/ 0 h 18"/>
                      <a:gd name="T4" fmla="*/ 6 w 12"/>
                      <a:gd name="T5" fmla="*/ 2 h 18"/>
                      <a:gd name="T6" fmla="*/ 5 w 12"/>
                      <a:gd name="T7" fmla="*/ 3 h 18"/>
                      <a:gd name="T8" fmla="*/ 3 w 12"/>
                      <a:gd name="T9" fmla="*/ 4 h 18"/>
                      <a:gd name="T10" fmla="*/ 3 w 12"/>
                      <a:gd name="T11" fmla="*/ 4 h 18"/>
                      <a:gd name="T12" fmla="*/ 1 w 12"/>
                      <a:gd name="T13" fmla="*/ 5 h 18"/>
                      <a:gd name="T14" fmla="*/ 0 w 12"/>
                      <a:gd name="T15" fmla="*/ 6 h 18"/>
                      <a:gd name="T16" fmla="*/ 0 w 12"/>
                      <a:gd name="T17" fmla="*/ 8 h 18"/>
                      <a:gd name="T18" fmla="*/ 1 w 12"/>
                      <a:gd name="T19" fmla="*/ 10 h 18"/>
                      <a:gd name="T20" fmla="*/ 1 w 12"/>
                      <a:gd name="T21" fmla="*/ 10 h 18"/>
                      <a:gd name="T22" fmla="*/ 2 w 12"/>
                      <a:gd name="T23" fmla="*/ 12 h 18"/>
                      <a:gd name="T24" fmla="*/ 1 w 12"/>
                      <a:gd name="T25" fmla="*/ 15 h 18"/>
                      <a:gd name="T26" fmla="*/ 2 w 12"/>
                      <a:gd name="T27" fmla="*/ 17 h 18"/>
                      <a:gd name="T28" fmla="*/ 2 w 12"/>
                      <a:gd name="T29" fmla="*/ 18 h 18"/>
                      <a:gd name="T30" fmla="*/ 4 w 12"/>
                      <a:gd name="T31" fmla="*/ 18 h 18"/>
                      <a:gd name="T32" fmla="*/ 4 w 12"/>
                      <a:gd name="T33" fmla="*/ 18 h 18"/>
                      <a:gd name="T34" fmla="*/ 7 w 12"/>
                      <a:gd name="T35" fmla="*/ 18 h 18"/>
                      <a:gd name="T36" fmla="*/ 9 w 12"/>
                      <a:gd name="T37" fmla="*/ 18 h 18"/>
                      <a:gd name="T38" fmla="*/ 11 w 12"/>
                      <a:gd name="T39" fmla="*/ 15 h 18"/>
                      <a:gd name="T40" fmla="*/ 11 w 12"/>
                      <a:gd name="T41" fmla="*/ 11 h 18"/>
                      <a:gd name="T42" fmla="*/ 11 w 12"/>
                      <a:gd name="T43" fmla="*/ 11 h 18"/>
                      <a:gd name="T44" fmla="*/ 12 w 12"/>
                      <a:gd name="T45" fmla="*/ 4 h 18"/>
                      <a:gd name="T46" fmla="*/ 12 w 12"/>
                      <a:gd name="T47" fmla="*/ 2 h 18"/>
                      <a:gd name="T48" fmla="*/ 12 w 12"/>
                      <a:gd name="T49" fmla="*/ 0 h 18"/>
                      <a:gd name="T50" fmla="*/ 12 w 12"/>
                      <a:gd name="T51" fmla="*/ 0 h 18"/>
                      <a:gd name="T52" fmla="*/ 11 w 12"/>
                      <a:gd name="T53" fmla="*/ 0 h 18"/>
                      <a:gd name="T54" fmla="*/ 8 w 12"/>
                      <a:gd name="T55" fmla="*/ 0 h 18"/>
                      <a:gd name="T56" fmla="*/ 7 w 12"/>
                      <a:gd name="T57" fmla="*/ 0 h 18"/>
                      <a:gd name="T58" fmla="*/ 7 w 12"/>
                      <a:gd name="T5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" h="18">
                        <a:moveTo>
                          <a:pt x="7" y="0"/>
                        </a:moveTo>
                        <a:lnTo>
                          <a:pt x="7" y="0"/>
                        </a:lnTo>
                        <a:lnTo>
                          <a:pt x="6" y="2"/>
                        </a:lnTo>
                        <a:lnTo>
                          <a:pt x="5" y="3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1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2" y="12"/>
                        </a:lnTo>
                        <a:lnTo>
                          <a:pt x="1" y="15"/>
                        </a:lnTo>
                        <a:lnTo>
                          <a:pt x="2" y="17"/>
                        </a:lnTo>
                        <a:lnTo>
                          <a:pt x="2" y="18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7" y="18"/>
                        </a:lnTo>
                        <a:lnTo>
                          <a:pt x="9" y="18"/>
                        </a:lnTo>
                        <a:lnTo>
                          <a:pt x="11" y="15"/>
                        </a:lnTo>
                        <a:lnTo>
                          <a:pt x="11" y="11"/>
                        </a:lnTo>
                        <a:lnTo>
                          <a:pt x="11" y="11"/>
                        </a:lnTo>
                        <a:lnTo>
                          <a:pt x="12" y="4"/>
                        </a:lnTo>
                        <a:lnTo>
                          <a:pt x="12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2" name="Freeform 77"/>
                  <p:cNvSpPr/>
                  <p:nvPr/>
                </p:nvSpPr>
                <p:spPr bwMode="auto">
                  <a:xfrm>
                    <a:off x="5468" y="1389"/>
                    <a:ext cx="35" cy="35"/>
                  </a:xfrm>
                  <a:custGeom>
                    <a:avLst/>
                    <a:gdLst>
                      <a:gd name="T0" fmla="*/ 9 w 35"/>
                      <a:gd name="T1" fmla="*/ 16 h 35"/>
                      <a:gd name="T2" fmla="*/ 9 w 35"/>
                      <a:gd name="T3" fmla="*/ 16 h 35"/>
                      <a:gd name="T4" fmla="*/ 9 w 35"/>
                      <a:gd name="T5" fmla="*/ 15 h 35"/>
                      <a:gd name="T6" fmla="*/ 8 w 35"/>
                      <a:gd name="T7" fmla="*/ 14 h 35"/>
                      <a:gd name="T8" fmla="*/ 8 w 35"/>
                      <a:gd name="T9" fmla="*/ 11 h 35"/>
                      <a:gd name="T10" fmla="*/ 8 w 35"/>
                      <a:gd name="T11" fmla="*/ 11 h 35"/>
                      <a:gd name="T12" fmla="*/ 8 w 35"/>
                      <a:gd name="T13" fmla="*/ 8 h 35"/>
                      <a:gd name="T14" fmla="*/ 9 w 35"/>
                      <a:gd name="T15" fmla="*/ 5 h 35"/>
                      <a:gd name="T16" fmla="*/ 14 w 35"/>
                      <a:gd name="T17" fmla="*/ 1 h 35"/>
                      <a:gd name="T18" fmla="*/ 16 w 35"/>
                      <a:gd name="T19" fmla="*/ 0 h 35"/>
                      <a:gd name="T20" fmla="*/ 18 w 35"/>
                      <a:gd name="T21" fmla="*/ 0 h 35"/>
                      <a:gd name="T22" fmla="*/ 20 w 35"/>
                      <a:gd name="T23" fmla="*/ 1 h 35"/>
                      <a:gd name="T24" fmla="*/ 21 w 35"/>
                      <a:gd name="T25" fmla="*/ 3 h 35"/>
                      <a:gd name="T26" fmla="*/ 21 w 35"/>
                      <a:gd name="T27" fmla="*/ 3 h 35"/>
                      <a:gd name="T28" fmla="*/ 22 w 35"/>
                      <a:gd name="T29" fmla="*/ 10 h 35"/>
                      <a:gd name="T30" fmla="*/ 23 w 35"/>
                      <a:gd name="T31" fmla="*/ 16 h 35"/>
                      <a:gd name="T32" fmla="*/ 24 w 35"/>
                      <a:gd name="T33" fmla="*/ 23 h 35"/>
                      <a:gd name="T34" fmla="*/ 26 w 35"/>
                      <a:gd name="T35" fmla="*/ 25 h 35"/>
                      <a:gd name="T36" fmla="*/ 28 w 35"/>
                      <a:gd name="T37" fmla="*/ 26 h 35"/>
                      <a:gd name="T38" fmla="*/ 28 w 35"/>
                      <a:gd name="T39" fmla="*/ 26 h 35"/>
                      <a:gd name="T40" fmla="*/ 31 w 35"/>
                      <a:gd name="T41" fmla="*/ 28 h 35"/>
                      <a:gd name="T42" fmla="*/ 34 w 35"/>
                      <a:gd name="T43" fmla="*/ 31 h 35"/>
                      <a:gd name="T44" fmla="*/ 35 w 35"/>
                      <a:gd name="T45" fmla="*/ 33 h 35"/>
                      <a:gd name="T46" fmla="*/ 34 w 35"/>
                      <a:gd name="T47" fmla="*/ 35 h 35"/>
                      <a:gd name="T48" fmla="*/ 33 w 35"/>
                      <a:gd name="T49" fmla="*/ 35 h 35"/>
                      <a:gd name="T50" fmla="*/ 33 w 35"/>
                      <a:gd name="T51" fmla="*/ 35 h 35"/>
                      <a:gd name="T52" fmla="*/ 28 w 35"/>
                      <a:gd name="T53" fmla="*/ 33 h 35"/>
                      <a:gd name="T54" fmla="*/ 22 w 35"/>
                      <a:gd name="T55" fmla="*/ 30 h 35"/>
                      <a:gd name="T56" fmla="*/ 17 w 35"/>
                      <a:gd name="T57" fmla="*/ 28 h 35"/>
                      <a:gd name="T58" fmla="*/ 15 w 35"/>
                      <a:gd name="T59" fmla="*/ 27 h 35"/>
                      <a:gd name="T60" fmla="*/ 12 w 35"/>
                      <a:gd name="T61" fmla="*/ 27 h 35"/>
                      <a:gd name="T62" fmla="*/ 12 w 35"/>
                      <a:gd name="T63" fmla="*/ 27 h 35"/>
                      <a:gd name="T64" fmla="*/ 8 w 35"/>
                      <a:gd name="T65" fmla="*/ 27 h 35"/>
                      <a:gd name="T66" fmla="*/ 5 w 35"/>
                      <a:gd name="T67" fmla="*/ 26 h 35"/>
                      <a:gd name="T68" fmla="*/ 4 w 35"/>
                      <a:gd name="T69" fmla="*/ 24 h 35"/>
                      <a:gd name="T70" fmla="*/ 2 w 35"/>
                      <a:gd name="T71" fmla="*/ 21 h 35"/>
                      <a:gd name="T72" fmla="*/ 2 w 35"/>
                      <a:gd name="T73" fmla="*/ 21 h 35"/>
                      <a:gd name="T74" fmla="*/ 0 w 35"/>
                      <a:gd name="T75" fmla="*/ 13 h 35"/>
                      <a:gd name="T76" fmla="*/ 0 w 35"/>
                      <a:gd name="T77" fmla="*/ 12 h 35"/>
                      <a:gd name="T78" fmla="*/ 2 w 35"/>
                      <a:gd name="T79" fmla="*/ 12 h 35"/>
                      <a:gd name="T80" fmla="*/ 2 w 35"/>
                      <a:gd name="T81" fmla="*/ 12 h 35"/>
                      <a:gd name="T82" fmla="*/ 9 w 35"/>
                      <a:gd name="T83" fmla="*/ 16 h 35"/>
                      <a:gd name="T84" fmla="*/ 9 w 35"/>
                      <a:gd name="T85" fmla="*/ 16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5" h="35">
                        <a:moveTo>
                          <a:pt x="9" y="16"/>
                        </a:moveTo>
                        <a:lnTo>
                          <a:pt x="9" y="16"/>
                        </a:lnTo>
                        <a:lnTo>
                          <a:pt x="9" y="15"/>
                        </a:lnTo>
                        <a:lnTo>
                          <a:pt x="8" y="14"/>
                        </a:lnTo>
                        <a:lnTo>
                          <a:pt x="8" y="11"/>
                        </a:lnTo>
                        <a:lnTo>
                          <a:pt x="8" y="11"/>
                        </a:lnTo>
                        <a:lnTo>
                          <a:pt x="8" y="8"/>
                        </a:lnTo>
                        <a:lnTo>
                          <a:pt x="9" y="5"/>
                        </a:lnTo>
                        <a:lnTo>
                          <a:pt x="14" y="1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20" y="1"/>
                        </a:lnTo>
                        <a:lnTo>
                          <a:pt x="21" y="3"/>
                        </a:lnTo>
                        <a:lnTo>
                          <a:pt x="21" y="3"/>
                        </a:lnTo>
                        <a:lnTo>
                          <a:pt x="22" y="10"/>
                        </a:lnTo>
                        <a:lnTo>
                          <a:pt x="23" y="16"/>
                        </a:lnTo>
                        <a:lnTo>
                          <a:pt x="24" y="23"/>
                        </a:lnTo>
                        <a:lnTo>
                          <a:pt x="26" y="25"/>
                        </a:lnTo>
                        <a:lnTo>
                          <a:pt x="28" y="26"/>
                        </a:lnTo>
                        <a:lnTo>
                          <a:pt x="28" y="26"/>
                        </a:lnTo>
                        <a:lnTo>
                          <a:pt x="31" y="28"/>
                        </a:lnTo>
                        <a:lnTo>
                          <a:pt x="34" y="31"/>
                        </a:lnTo>
                        <a:lnTo>
                          <a:pt x="35" y="33"/>
                        </a:lnTo>
                        <a:lnTo>
                          <a:pt x="34" y="35"/>
                        </a:lnTo>
                        <a:lnTo>
                          <a:pt x="33" y="35"/>
                        </a:lnTo>
                        <a:lnTo>
                          <a:pt x="33" y="35"/>
                        </a:lnTo>
                        <a:lnTo>
                          <a:pt x="28" y="33"/>
                        </a:lnTo>
                        <a:lnTo>
                          <a:pt x="22" y="30"/>
                        </a:lnTo>
                        <a:lnTo>
                          <a:pt x="17" y="28"/>
                        </a:lnTo>
                        <a:lnTo>
                          <a:pt x="15" y="27"/>
                        </a:lnTo>
                        <a:lnTo>
                          <a:pt x="12" y="27"/>
                        </a:lnTo>
                        <a:lnTo>
                          <a:pt x="12" y="27"/>
                        </a:lnTo>
                        <a:lnTo>
                          <a:pt x="8" y="27"/>
                        </a:lnTo>
                        <a:lnTo>
                          <a:pt x="5" y="26"/>
                        </a:lnTo>
                        <a:lnTo>
                          <a:pt x="4" y="24"/>
                        </a:lnTo>
                        <a:lnTo>
                          <a:pt x="2" y="21"/>
                        </a:lnTo>
                        <a:lnTo>
                          <a:pt x="2" y="21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9" y="16"/>
                        </a:lnTo>
                        <a:lnTo>
                          <a:pt x="9" y="1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3" name="Freeform 78"/>
                  <p:cNvSpPr/>
                  <p:nvPr/>
                </p:nvSpPr>
                <p:spPr bwMode="auto">
                  <a:xfrm>
                    <a:off x="3953" y="1104"/>
                    <a:ext cx="7" cy="9"/>
                  </a:xfrm>
                  <a:custGeom>
                    <a:avLst/>
                    <a:gdLst>
                      <a:gd name="T0" fmla="*/ 3 w 7"/>
                      <a:gd name="T1" fmla="*/ 6 h 9"/>
                      <a:gd name="T2" fmla="*/ 3 w 7"/>
                      <a:gd name="T3" fmla="*/ 6 h 9"/>
                      <a:gd name="T4" fmla="*/ 3 w 7"/>
                      <a:gd name="T5" fmla="*/ 8 h 9"/>
                      <a:gd name="T6" fmla="*/ 2 w 7"/>
                      <a:gd name="T7" fmla="*/ 9 h 9"/>
                      <a:gd name="T8" fmla="*/ 0 w 7"/>
                      <a:gd name="T9" fmla="*/ 8 h 9"/>
                      <a:gd name="T10" fmla="*/ 0 w 7"/>
                      <a:gd name="T11" fmla="*/ 8 h 9"/>
                      <a:gd name="T12" fmla="*/ 0 w 7"/>
                      <a:gd name="T13" fmla="*/ 8 h 9"/>
                      <a:gd name="T14" fmla="*/ 1 w 7"/>
                      <a:gd name="T15" fmla="*/ 7 h 9"/>
                      <a:gd name="T16" fmla="*/ 2 w 7"/>
                      <a:gd name="T17" fmla="*/ 6 h 9"/>
                      <a:gd name="T18" fmla="*/ 2 w 7"/>
                      <a:gd name="T19" fmla="*/ 4 h 9"/>
                      <a:gd name="T20" fmla="*/ 2 w 7"/>
                      <a:gd name="T21" fmla="*/ 4 h 9"/>
                      <a:gd name="T22" fmla="*/ 3 w 7"/>
                      <a:gd name="T23" fmla="*/ 2 h 9"/>
                      <a:gd name="T24" fmla="*/ 5 w 7"/>
                      <a:gd name="T25" fmla="*/ 1 h 9"/>
                      <a:gd name="T26" fmla="*/ 6 w 7"/>
                      <a:gd name="T27" fmla="*/ 0 h 9"/>
                      <a:gd name="T28" fmla="*/ 7 w 7"/>
                      <a:gd name="T29" fmla="*/ 1 h 9"/>
                      <a:gd name="T30" fmla="*/ 7 w 7"/>
                      <a:gd name="T31" fmla="*/ 1 h 9"/>
                      <a:gd name="T32" fmla="*/ 6 w 7"/>
                      <a:gd name="T33" fmla="*/ 3 h 9"/>
                      <a:gd name="T34" fmla="*/ 5 w 7"/>
                      <a:gd name="T35" fmla="*/ 4 h 9"/>
                      <a:gd name="T36" fmla="*/ 5 w 7"/>
                      <a:gd name="T37" fmla="*/ 4 h 9"/>
                      <a:gd name="T38" fmla="*/ 4 w 7"/>
                      <a:gd name="T39" fmla="*/ 4 h 9"/>
                      <a:gd name="T40" fmla="*/ 3 w 7"/>
                      <a:gd name="T41" fmla="*/ 6 h 9"/>
                      <a:gd name="T42" fmla="*/ 3 w 7"/>
                      <a:gd name="T43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" h="9">
                        <a:moveTo>
                          <a:pt x="3" y="6"/>
                        </a:moveTo>
                        <a:lnTo>
                          <a:pt x="3" y="6"/>
                        </a:lnTo>
                        <a:lnTo>
                          <a:pt x="3" y="8"/>
                        </a:lnTo>
                        <a:lnTo>
                          <a:pt x="2" y="9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1" y="7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3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4" name="Freeform 79"/>
                  <p:cNvSpPr/>
                  <p:nvPr/>
                </p:nvSpPr>
                <p:spPr bwMode="auto">
                  <a:xfrm>
                    <a:off x="3918" y="1178"/>
                    <a:ext cx="10" cy="12"/>
                  </a:xfrm>
                  <a:custGeom>
                    <a:avLst/>
                    <a:gdLst>
                      <a:gd name="T0" fmla="*/ 7 w 10"/>
                      <a:gd name="T1" fmla="*/ 5 h 12"/>
                      <a:gd name="T2" fmla="*/ 7 w 10"/>
                      <a:gd name="T3" fmla="*/ 5 h 12"/>
                      <a:gd name="T4" fmla="*/ 8 w 10"/>
                      <a:gd name="T5" fmla="*/ 6 h 12"/>
                      <a:gd name="T6" fmla="*/ 9 w 10"/>
                      <a:gd name="T7" fmla="*/ 7 h 12"/>
                      <a:gd name="T8" fmla="*/ 10 w 10"/>
                      <a:gd name="T9" fmla="*/ 9 h 12"/>
                      <a:gd name="T10" fmla="*/ 10 w 10"/>
                      <a:gd name="T11" fmla="*/ 9 h 12"/>
                      <a:gd name="T12" fmla="*/ 9 w 10"/>
                      <a:gd name="T13" fmla="*/ 11 h 12"/>
                      <a:gd name="T14" fmla="*/ 8 w 10"/>
                      <a:gd name="T15" fmla="*/ 12 h 12"/>
                      <a:gd name="T16" fmla="*/ 7 w 10"/>
                      <a:gd name="T17" fmla="*/ 12 h 12"/>
                      <a:gd name="T18" fmla="*/ 6 w 10"/>
                      <a:gd name="T19" fmla="*/ 11 h 12"/>
                      <a:gd name="T20" fmla="*/ 6 w 10"/>
                      <a:gd name="T21" fmla="*/ 11 h 12"/>
                      <a:gd name="T22" fmla="*/ 6 w 10"/>
                      <a:gd name="T23" fmla="*/ 9 h 12"/>
                      <a:gd name="T24" fmla="*/ 3 w 10"/>
                      <a:gd name="T25" fmla="*/ 9 h 12"/>
                      <a:gd name="T26" fmla="*/ 3 w 10"/>
                      <a:gd name="T27" fmla="*/ 9 h 12"/>
                      <a:gd name="T28" fmla="*/ 1 w 10"/>
                      <a:gd name="T29" fmla="*/ 7 h 12"/>
                      <a:gd name="T30" fmla="*/ 0 w 10"/>
                      <a:gd name="T31" fmla="*/ 5 h 12"/>
                      <a:gd name="T32" fmla="*/ 1 w 10"/>
                      <a:gd name="T33" fmla="*/ 1 h 12"/>
                      <a:gd name="T34" fmla="*/ 3 w 10"/>
                      <a:gd name="T35" fmla="*/ 0 h 12"/>
                      <a:gd name="T36" fmla="*/ 3 w 10"/>
                      <a:gd name="T37" fmla="*/ 0 h 12"/>
                      <a:gd name="T38" fmla="*/ 5 w 10"/>
                      <a:gd name="T39" fmla="*/ 0 h 12"/>
                      <a:gd name="T40" fmla="*/ 6 w 10"/>
                      <a:gd name="T41" fmla="*/ 3 h 12"/>
                      <a:gd name="T42" fmla="*/ 7 w 10"/>
                      <a:gd name="T43" fmla="*/ 5 h 12"/>
                      <a:gd name="T44" fmla="*/ 7 w 10"/>
                      <a:gd name="T45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" h="12">
                        <a:moveTo>
                          <a:pt x="7" y="5"/>
                        </a:moveTo>
                        <a:lnTo>
                          <a:pt x="7" y="5"/>
                        </a:lnTo>
                        <a:lnTo>
                          <a:pt x="8" y="6"/>
                        </a:lnTo>
                        <a:lnTo>
                          <a:pt x="9" y="7"/>
                        </a:lnTo>
                        <a:lnTo>
                          <a:pt x="10" y="9"/>
                        </a:lnTo>
                        <a:lnTo>
                          <a:pt x="10" y="9"/>
                        </a:lnTo>
                        <a:lnTo>
                          <a:pt x="9" y="11"/>
                        </a:lnTo>
                        <a:lnTo>
                          <a:pt x="8" y="12"/>
                        </a:lnTo>
                        <a:lnTo>
                          <a:pt x="7" y="12"/>
                        </a:lnTo>
                        <a:lnTo>
                          <a:pt x="6" y="11"/>
                        </a:lnTo>
                        <a:lnTo>
                          <a:pt x="6" y="11"/>
                        </a:lnTo>
                        <a:lnTo>
                          <a:pt x="6" y="9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lnTo>
                          <a:pt x="1" y="7"/>
                        </a:lnTo>
                        <a:lnTo>
                          <a:pt x="0" y="5"/>
                        </a:ln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6" y="3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5" name="Freeform 80"/>
                  <p:cNvSpPr/>
                  <p:nvPr/>
                </p:nvSpPr>
                <p:spPr bwMode="auto">
                  <a:xfrm>
                    <a:off x="3913" y="1095"/>
                    <a:ext cx="39" cy="35"/>
                  </a:xfrm>
                  <a:custGeom>
                    <a:avLst/>
                    <a:gdLst>
                      <a:gd name="T0" fmla="*/ 27 w 39"/>
                      <a:gd name="T1" fmla="*/ 34 h 35"/>
                      <a:gd name="T2" fmla="*/ 23 w 39"/>
                      <a:gd name="T3" fmla="*/ 32 h 35"/>
                      <a:gd name="T4" fmla="*/ 23 w 39"/>
                      <a:gd name="T5" fmla="*/ 29 h 35"/>
                      <a:gd name="T6" fmla="*/ 22 w 39"/>
                      <a:gd name="T7" fmla="*/ 26 h 35"/>
                      <a:gd name="T8" fmla="*/ 19 w 39"/>
                      <a:gd name="T9" fmla="*/ 24 h 35"/>
                      <a:gd name="T10" fmla="*/ 18 w 39"/>
                      <a:gd name="T11" fmla="*/ 23 h 35"/>
                      <a:gd name="T12" fmla="*/ 13 w 39"/>
                      <a:gd name="T13" fmla="*/ 22 h 35"/>
                      <a:gd name="T14" fmla="*/ 9 w 39"/>
                      <a:gd name="T15" fmla="*/ 21 h 35"/>
                      <a:gd name="T16" fmla="*/ 8 w 39"/>
                      <a:gd name="T17" fmla="*/ 21 h 35"/>
                      <a:gd name="T18" fmla="*/ 4 w 39"/>
                      <a:gd name="T19" fmla="*/ 19 h 35"/>
                      <a:gd name="T20" fmla="*/ 1 w 39"/>
                      <a:gd name="T21" fmla="*/ 17 h 35"/>
                      <a:gd name="T22" fmla="*/ 0 w 39"/>
                      <a:gd name="T23" fmla="*/ 10 h 35"/>
                      <a:gd name="T24" fmla="*/ 1 w 39"/>
                      <a:gd name="T25" fmla="*/ 7 h 35"/>
                      <a:gd name="T26" fmla="*/ 2 w 39"/>
                      <a:gd name="T27" fmla="*/ 7 h 35"/>
                      <a:gd name="T28" fmla="*/ 8 w 39"/>
                      <a:gd name="T29" fmla="*/ 5 h 35"/>
                      <a:gd name="T30" fmla="*/ 9 w 39"/>
                      <a:gd name="T31" fmla="*/ 4 h 35"/>
                      <a:gd name="T32" fmla="*/ 11 w 39"/>
                      <a:gd name="T33" fmla="*/ 3 h 35"/>
                      <a:gd name="T34" fmla="*/ 17 w 39"/>
                      <a:gd name="T35" fmla="*/ 3 h 35"/>
                      <a:gd name="T36" fmla="*/ 18 w 39"/>
                      <a:gd name="T37" fmla="*/ 2 h 35"/>
                      <a:gd name="T38" fmla="*/ 19 w 39"/>
                      <a:gd name="T39" fmla="*/ 0 h 35"/>
                      <a:gd name="T40" fmla="*/ 23 w 39"/>
                      <a:gd name="T41" fmla="*/ 0 h 35"/>
                      <a:gd name="T42" fmla="*/ 24 w 39"/>
                      <a:gd name="T43" fmla="*/ 2 h 35"/>
                      <a:gd name="T44" fmla="*/ 26 w 39"/>
                      <a:gd name="T45" fmla="*/ 8 h 35"/>
                      <a:gd name="T46" fmla="*/ 27 w 39"/>
                      <a:gd name="T47" fmla="*/ 9 h 35"/>
                      <a:gd name="T48" fmla="*/ 29 w 39"/>
                      <a:gd name="T49" fmla="*/ 11 h 35"/>
                      <a:gd name="T50" fmla="*/ 29 w 39"/>
                      <a:gd name="T51" fmla="*/ 17 h 35"/>
                      <a:gd name="T52" fmla="*/ 29 w 39"/>
                      <a:gd name="T53" fmla="*/ 21 h 35"/>
                      <a:gd name="T54" fmla="*/ 34 w 39"/>
                      <a:gd name="T55" fmla="*/ 21 h 35"/>
                      <a:gd name="T56" fmla="*/ 38 w 39"/>
                      <a:gd name="T57" fmla="*/ 23 h 35"/>
                      <a:gd name="T58" fmla="*/ 38 w 39"/>
                      <a:gd name="T59" fmla="*/ 33 h 35"/>
                      <a:gd name="T60" fmla="*/ 36 w 39"/>
                      <a:gd name="T61" fmla="*/ 35 h 35"/>
                      <a:gd name="T62" fmla="*/ 33 w 39"/>
                      <a:gd name="T63" fmla="*/ 35 h 35"/>
                      <a:gd name="T64" fmla="*/ 27 w 39"/>
                      <a:gd name="T65" fmla="*/ 34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9" h="35">
                        <a:moveTo>
                          <a:pt x="27" y="34"/>
                        </a:moveTo>
                        <a:lnTo>
                          <a:pt x="27" y="34"/>
                        </a:lnTo>
                        <a:lnTo>
                          <a:pt x="25" y="33"/>
                        </a:lnTo>
                        <a:lnTo>
                          <a:pt x="23" y="32"/>
                        </a:lnTo>
                        <a:lnTo>
                          <a:pt x="23" y="29"/>
                        </a:lnTo>
                        <a:lnTo>
                          <a:pt x="23" y="29"/>
                        </a:lnTo>
                        <a:lnTo>
                          <a:pt x="23" y="26"/>
                        </a:lnTo>
                        <a:lnTo>
                          <a:pt x="22" y="26"/>
                        </a:lnTo>
                        <a:lnTo>
                          <a:pt x="20" y="25"/>
                        </a:lnTo>
                        <a:lnTo>
                          <a:pt x="19" y="24"/>
                        </a:lnTo>
                        <a:lnTo>
                          <a:pt x="19" y="24"/>
                        </a:lnTo>
                        <a:lnTo>
                          <a:pt x="18" y="23"/>
                        </a:lnTo>
                        <a:lnTo>
                          <a:pt x="17" y="22"/>
                        </a:lnTo>
                        <a:lnTo>
                          <a:pt x="13" y="22"/>
                        </a:lnTo>
                        <a:lnTo>
                          <a:pt x="10" y="22"/>
                        </a:lnTo>
                        <a:lnTo>
                          <a:pt x="9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6" y="19"/>
                        </a:lnTo>
                        <a:lnTo>
                          <a:pt x="4" y="19"/>
                        </a:lnTo>
                        <a:lnTo>
                          <a:pt x="2" y="18"/>
                        </a:lnTo>
                        <a:lnTo>
                          <a:pt x="1" y="17"/>
                        </a:lnTo>
                        <a:lnTo>
                          <a:pt x="1" y="17"/>
                        </a:lnTo>
                        <a:lnTo>
                          <a:pt x="0" y="10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6" y="6"/>
                        </a:lnTo>
                        <a:lnTo>
                          <a:pt x="8" y="5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4" y="3"/>
                        </a:lnTo>
                        <a:lnTo>
                          <a:pt x="17" y="3"/>
                        </a:lnTo>
                        <a:lnTo>
                          <a:pt x="18" y="2"/>
                        </a:lnTo>
                        <a:lnTo>
                          <a:pt x="18" y="2"/>
                        </a:lnTo>
                        <a:lnTo>
                          <a:pt x="18" y="2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4" y="2"/>
                        </a:lnTo>
                        <a:lnTo>
                          <a:pt x="24" y="2"/>
                        </a:lnTo>
                        <a:lnTo>
                          <a:pt x="25" y="6"/>
                        </a:lnTo>
                        <a:lnTo>
                          <a:pt x="26" y="8"/>
                        </a:lnTo>
                        <a:lnTo>
                          <a:pt x="27" y="9"/>
                        </a:lnTo>
                        <a:lnTo>
                          <a:pt x="27" y="9"/>
                        </a:lnTo>
                        <a:lnTo>
                          <a:pt x="28" y="10"/>
                        </a:lnTo>
                        <a:lnTo>
                          <a:pt x="29" y="11"/>
                        </a:lnTo>
                        <a:lnTo>
                          <a:pt x="29" y="17"/>
                        </a:lnTo>
                        <a:lnTo>
                          <a:pt x="29" y="17"/>
                        </a:lnTo>
                        <a:lnTo>
                          <a:pt x="29" y="20"/>
                        </a:lnTo>
                        <a:lnTo>
                          <a:pt x="29" y="21"/>
                        </a:lnTo>
                        <a:lnTo>
                          <a:pt x="34" y="21"/>
                        </a:lnTo>
                        <a:lnTo>
                          <a:pt x="34" y="21"/>
                        </a:lnTo>
                        <a:lnTo>
                          <a:pt x="37" y="22"/>
                        </a:lnTo>
                        <a:lnTo>
                          <a:pt x="38" y="23"/>
                        </a:lnTo>
                        <a:lnTo>
                          <a:pt x="39" y="27"/>
                        </a:lnTo>
                        <a:lnTo>
                          <a:pt x="38" y="33"/>
                        </a:lnTo>
                        <a:lnTo>
                          <a:pt x="37" y="34"/>
                        </a:lnTo>
                        <a:lnTo>
                          <a:pt x="36" y="35"/>
                        </a:lnTo>
                        <a:lnTo>
                          <a:pt x="36" y="35"/>
                        </a:lnTo>
                        <a:lnTo>
                          <a:pt x="33" y="35"/>
                        </a:lnTo>
                        <a:lnTo>
                          <a:pt x="30" y="35"/>
                        </a:lnTo>
                        <a:lnTo>
                          <a:pt x="27" y="34"/>
                        </a:lnTo>
                        <a:lnTo>
                          <a:pt x="27" y="3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6" name="Freeform 81"/>
                  <p:cNvSpPr/>
                  <p:nvPr/>
                </p:nvSpPr>
                <p:spPr bwMode="auto">
                  <a:xfrm>
                    <a:off x="4246" y="1355"/>
                    <a:ext cx="7" cy="8"/>
                  </a:xfrm>
                  <a:custGeom>
                    <a:avLst/>
                    <a:gdLst>
                      <a:gd name="T0" fmla="*/ 5 w 7"/>
                      <a:gd name="T1" fmla="*/ 6 h 8"/>
                      <a:gd name="T2" fmla="*/ 5 w 7"/>
                      <a:gd name="T3" fmla="*/ 6 h 8"/>
                      <a:gd name="T4" fmla="*/ 2 w 7"/>
                      <a:gd name="T5" fmla="*/ 7 h 8"/>
                      <a:gd name="T6" fmla="*/ 0 w 7"/>
                      <a:gd name="T7" fmla="*/ 8 h 8"/>
                      <a:gd name="T8" fmla="*/ 0 w 7"/>
                      <a:gd name="T9" fmla="*/ 7 h 8"/>
                      <a:gd name="T10" fmla="*/ 0 w 7"/>
                      <a:gd name="T11" fmla="*/ 7 h 8"/>
                      <a:gd name="T12" fmla="*/ 0 w 7"/>
                      <a:gd name="T13" fmla="*/ 6 h 8"/>
                      <a:gd name="T14" fmla="*/ 1 w 7"/>
                      <a:gd name="T15" fmla="*/ 5 h 8"/>
                      <a:gd name="T16" fmla="*/ 2 w 7"/>
                      <a:gd name="T17" fmla="*/ 4 h 8"/>
                      <a:gd name="T18" fmla="*/ 4 w 7"/>
                      <a:gd name="T19" fmla="*/ 2 h 8"/>
                      <a:gd name="T20" fmla="*/ 4 w 7"/>
                      <a:gd name="T21" fmla="*/ 2 h 8"/>
                      <a:gd name="T22" fmla="*/ 5 w 7"/>
                      <a:gd name="T23" fmla="*/ 1 h 8"/>
                      <a:gd name="T24" fmla="*/ 6 w 7"/>
                      <a:gd name="T25" fmla="*/ 0 h 8"/>
                      <a:gd name="T26" fmla="*/ 7 w 7"/>
                      <a:gd name="T27" fmla="*/ 0 h 8"/>
                      <a:gd name="T28" fmla="*/ 7 w 7"/>
                      <a:gd name="T29" fmla="*/ 1 h 8"/>
                      <a:gd name="T30" fmla="*/ 7 w 7"/>
                      <a:gd name="T31" fmla="*/ 1 h 8"/>
                      <a:gd name="T32" fmla="*/ 7 w 7"/>
                      <a:gd name="T33" fmla="*/ 2 h 8"/>
                      <a:gd name="T34" fmla="*/ 6 w 7"/>
                      <a:gd name="T35" fmla="*/ 4 h 8"/>
                      <a:gd name="T36" fmla="*/ 5 w 7"/>
                      <a:gd name="T37" fmla="*/ 6 h 8"/>
                      <a:gd name="T38" fmla="*/ 5 w 7"/>
                      <a:gd name="T3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" h="8">
                        <a:moveTo>
                          <a:pt x="5" y="6"/>
                        </a:moveTo>
                        <a:lnTo>
                          <a:pt x="5" y="6"/>
                        </a:lnTo>
                        <a:lnTo>
                          <a:pt x="2" y="7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6" y="4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7" name="Freeform 82"/>
                  <p:cNvSpPr/>
                  <p:nvPr/>
                </p:nvSpPr>
                <p:spPr bwMode="auto">
                  <a:xfrm>
                    <a:off x="4228" y="1348"/>
                    <a:ext cx="22" cy="23"/>
                  </a:xfrm>
                  <a:custGeom>
                    <a:avLst/>
                    <a:gdLst>
                      <a:gd name="T0" fmla="*/ 14 w 22"/>
                      <a:gd name="T1" fmla="*/ 22 h 23"/>
                      <a:gd name="T2" fmla="*/ 14 w 22"/>
                      <a:gd name="T3" fmla="*/ 22 h 23"/>
                      <a:gd name="T4" fmla="*/ 13 w 22"/>
                      <a:gd name="T5" fmla="*/ 15 h 23"/>
                      <a:gd name="T6" fmla="*/ 13 w 22"/>
                      <a:gd name="T7" fmla="*/ 11 h 23"/>
                      <a:gd name="T8" fmla="*/ 14 w 22"/>
                      <a:gd name="T9" fmla="*/ 9 h 23"/>
                      <a:gd name="T10" fmla="*/ 15 w 22"/>
                      <a:gd name="T11" fmla="*/ 8 h 23"/>
                      <a:gd name="T12" fmla="*/ 15 w 22"/>
                      <a:gd name="T13" fmla="*/ 8 h 23"/>
                      <a:gd name="T14" fmla="*/ 20 w 22"/>
                      <a:gd name="T15" fmla="*/ 6 h 23"/>
                      <a:gd name="T16" fmla="*/ 20 w 22"/>
                      <a:gd name="T17" fmla="*/ 3 h 23"/>
                      <a:gd name="T18" fmla="*/ 22 w 22"/>
                      <a:gd name="T19" fmla="*/ 2 h 23"/>
                      <a:gd name="T20" fmla="*/ 22 w 22"/>
                      <a:gd name="T21" fmla="*/ 2 h 23"/>
                      <a:gd name="T22" fmla="*/ 19 w 22"/>
                      <a:gd name="T23" fmla="*/ 0 h 23"/>
                      <a:gd name="T24" fmla="*/ 16 w 22"/>
                      <a:gd name="T25" fmla="*/ 0 h 23"/>
                      <a:gd name="T26" fmla="*/ 13 w 22"/>
                      <a:gd name="T27" fmla="*/ 0 h 23"/>
                      <a:gd name="T28" fmla="*/ 12 w 22"/>
                      <a:gd name="T29" fmla="*/ 0 h 23"/>
                      <a:gd name="T30" fmla="*/ 12 w 22"/>
                      <a:gd name="T31" fmla="*/ 1 h 23"/>
                      <a:gd name="T32" fmla="*/ 12 w 22"/>
                      <a:gd name="T33" fmla="*/ 1 h 23"/>
                      <a:gd name="T34" fmla="*/ 9 w 22"/>
                      <a:gd name="T35" fmla="*/ 6 h 23"/>
                      <a:gd name="T36" fmla="*/ 7 w 22"/>
                      <a:gd name="T37" fmla="*/ 9 h 23"/>
                      <a:gd name="T38" fmla="*/ 7 w 22"/>
                      <a:gd name="T39" fmla="*/ 9 h 23"/>
                      <a:gd name="T40" fmla="*/ 7 w 22"/>
                      <a:gd name="T41" fmla="*/ 11 h 23"/>
                      <a:gd name="T42" fmla="*/ 7 w 22"/>
                      <a:gd name="T43" fmla="*/ 13 h 23"/>
                      <a:gd name="T44" fmla="*/ 7 w 22"/>
                      <a:gd name="T45" fmla="*/ 14 h 23"/>
                      <a:gd name="T46" fmla="*/ 4 w 22"/>
                      <a:gd name="T47" fmla="*/ 14 h 23"/>
                      <a:gd name="T48" fmla="*/ 4 w 22"/>
                      <a:gd name="T49" fmla="*/ 14 h 23"/>
                      <a:gd name="T50" fmla="*/ 1 w 22"/>
                      <a:gd name="T51" fmla="*/ 15 h 23"/>
                      <a:gd name="T52" fmla="*/ 0 w 22"/>
                      <a:gd name="T53" fmla="*/ 17 h 23"/>
                      <a:gd name="T54" fmla="*/ 0 w 22"/>
                      <a:gd name="T55" fmla="*/ 19 h 23"/>
                      <a:gd name="T56" fmla="*/ 2 w 22"/>
                      <a:gd name="T57" fmla="*/ 20 h 23"/>
                      <a:gd name="T58" fmla="*/ 2 w 22"/>
                      <a:gd name="T59" fmla="*/ 20 h 23"/>
                      <a:gd name="T60" fmla="*/ 5 w 22"/>
                      <a:gd name="T61" fmla="*/ 20 h 23"/>
                      <a:gd name="T62" fmla="*/ 7 w 22"/>
                      <a:gd name="T63" fmla="*/ 22 h 23"/>
                      <a:gd name="T64" fmla="*/ 7 w 22"/>
                      <a:gd name="T65" fmla="*/ 22 h 23"/>
                      <a:gd name="T66" fmla="*/ 9 w 22"/>
                      <a:gd name="T67" fmla="*/ 23 h 23"/>
                      <a:gd name="T68" fmla="*/ 11 w 22"/>
                      <a:gd name="T69" fmla="*/ 23 h 23"/>
                      <a:gd name="T70" fmla="*/ 14 w 22"/>
                      <a:gd name="T71" fmla="*/ 22 h 23"/>
                      <a:gd name="T72" fmla="*/ 14 w 22"/>
                      <a:gd name="T73" fmla="*/ 2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2" h="23">
                        <a:moveTo>
                          <a:pt x="14" y="22"/>
                        </a:moveTo>
                        <a:lnTo>
                          <a:pt x="14" y="22"/>
                        </a:lnTo>
                        <a:lnTo>
                          <a:pt x="13" y="15"/>
                        </a:lnTo>
                        <a:lnTo>
                          <a:pt x="13" y="11"/>
                        </a:lnTo>
                        <a:lnTo>
                          <a:pt x="14" y="9"/>
                        </a:lnTo>
                        <a:lnTo>
                          <a:pt x="15" y="8"/>
                        </a:lnTo>
                        <a:lnTo>
                          <a:pt x="15" y="8"/>
                        </a:lnTo>
                        <a:lnTo>
                          <a:pt x="20" y="6"/>
                        </a:lnTo>
                        <a:lnTo>
                          <a:pt x="20" y="3"/>
                        </a:lnTo>
                        <a:lnTo>
                          <a:pt x="22" y="2"/>
                        </a:lnTo>
                        <a:lnTo>
                          <a:pt x="22" y="2"/>
                        </a:lnTo>
                        <a:lnTo>
                          <a:pt x="19" y="0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9" y="6"/>
                        </a:lnTo>
                        <a:lnTo>
                          <a:pt x="7" y="9"/>
                        </a:lnTo>
                        <a:lnTo>
                          <a:pt x="7" y="9"/>
                        </a:lnTo>
                        <a:lnTo>
                          <a:pt x="7" y="11"/>
                        </a:lnTo>
                        <a:lnTo>
                          <a:pt x="7" y="13"/>
                        </a:lnTo>
                        <a:lnTo>
                          <a:pt x="7" y="14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lnTo>
                          <a:pt x="5" y="20"/>
                        </a:lnTo>
                        <a:lnTo>
                          <a:pt x="7" y="22"/>
                        </a:lnTo>
                        <a:lnTo>
                          <a:pt x="7" y="22"/>
                        </a:lnTo>
                        <a:lnTo>
                          <a:pt x="9" y="23"/>
                        </a:lnTo>
                        <a:lnTo>
                          <a:pt x="11" y="23"/>
                        </a:lnTo>
                        <a:lnTo>
                          <a:pt x="14" y="22"/>
                        </a:lnTo>
                        <a:lnTo>
                          <a:pt x="14" y="2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8" name="Freeform 83"/>
                  <p:cNvSpPr/>
                  <p:nvPr/>
                </p:nvSpPr>
                <p:spPr bwMode="auto">
                  <a:xfrm>
                    <a:off x="4201" y="1363"/>
                    <a:ext cx="27" cy="40"/>
                  </a:xfrm>
                  <a:custGeom>
                    <a:avLst/>
                    <a:gdLst>
                      <a:gd name="T0" fmla="*/ 20 w 27"/>
                      <a:gd name="T1" fmla="*/ 1 h 40"/>
                      <a:gd name="T2" fmla="*/ 20 w 27"/>
                      <a:gd name="T3" fmla="*/ 1 h 40"/>
                      <a:gd name="T4" fmla="*/ 20 w 27"/>
                      <a:gd name="T5" fmla="*/ 5 h 40"/>
                      <a:gd name="T6" fmla="*/ 20 w 27"/>
                      <a:gd name="T7" fmla="*/ 7 h 40"/>
                      <a:gd name="T8" fmla="*/ 21 w 27"/>
                      <a:gd name="T9" fmla="*/ 7 h 40"/>
                      <a:gd name="T10" fmla="*/ 21 w 27"/>
                      <a:gd name="T11" fmla="*/ 7 h 40"/>
                      <a:gd name="T12" fmla="*/ 23 w 27"/>
                      <a:gd name="T13" fmla="*/ 8 h 40"/>
                      <a:gd name="T14" fmla="*/ 25 w 27"/>
                      <a:gd name="T15" fmla="*/ 10 h 40"/>
                      <a:gd name="T16" fmla="*/ 27 w 27"/>
                      <a:gd name="T17" fmla="*/ 13 h 40"/>
                      <a:gd name="T18" fmla="*/ 27 w 27"/>
                      <a:gd name="T19" fmla="*/ 13 h 40"/>
                      <a:gd name="T20" fmla="*/ 27 w 27"/>
                      <a:gd name="T21" fmla="*/ 18 h 40"/>
                      <a:gd name="T22" fmla="*/ 27 w 27"/>
                      <a:gd name="T23" fmla="*/ 20 h 40"/>
                      <a:gd name="T24" fmla="*/ 26 w 27"/>
                      <a:gd name="T25" fmla="*/ 22 h 40"/>
                      <a:gd name="T26" fmla="*/ 26 w 27"/>
                      <a:gd name="T27" fmla="*/ 22 h 40"/>
                      <a:gd name="T28" fmla="*/ 23 w 27"/>
                      <a:gd name="T29" fmla="*/ 23 h 40"/>
                      <a:gd name="T30" fmla="*/ 21 w 27"/>
                      <a:gd name="T31" fmla="*/ 25 h 40"/>
                      <a:gd name="T32" fmla="*/ 20 w 27"/>
                      <a:gd name="T33" fmla="*/ 28 h 40"/>
                      <a:gd name="T34" fmla="*/ 20 w 27"/>
                      <a:gd name="T35" fmla="*/ 28 h 40"/>
                      <a:gd name="T36" fmla="*/ 20 w 27"/>
                      <a:gd name="T37" fmla="*/ 37 h 40"/>
                      <a:gd name="T38" fmla="*/ 18 w 27"/>
                      <a:gd name="T39" fmla="*/ 40 h 40"/>
                      <a:gd name="T40" fmla="*/ 17 w 27"/>
                      <a:gd name="T41" fmla="*/ 40 h 40"/>
                      <a:gd name="T42" fmla="*/ 17 w 27"/>
                      <a:gd name="T43" fmla="*/ 39 h 40"/>
                      <a:gd name="T44" fmla="*/ 17 w 27"/>
                      <a:gd name="T45" fmla="*/ 39 h 40"/>
                      <a:gd name="T46" fmla="*/ 16 w 27"/>
                      <a:gd name="T47" fmla="*/ 38 h 40"/>
                      <a:gd name="T48" fmla="*/ 16 w 27"/>
                      <a:gd name="T49" fmla="*/ 37 h 40"/>
                      <a:gd name="T50" fmla="*/ 11 w 27"/>
                      <a:gd name="T51" fmla="*/ 37 h 40"/>
                      <a:gd name="T52" fmla="*/ 11 w 27"/>
                      <a:gd name="T53" fmla="*/ 37 h 40"/>
                      <a:gd name="T54" fmla="*/ 3 w 27"/>
                      <a:gd name="T55" fmla="*/ 37 h 40"/>
                      <a:gd name="T56" fmla="*/ 1 w 27"/>
                      <a:gd name="T57" fmla="*/ 36 h 40"/>
                      <a:gd name="T58" fmla="*/ 0 w 27"/>
                      <a:gd name="T59" fmla="*/ 35 h 40"/>
                      <a:gd name="T60" fmla="*/ 0 w 27"/>
                      <a:gd name="T61" fmla="*/ 35 h 40"/>
                      <a:gd name="T62" fmla="*/ 0 w 27"/>
                      <a:gd name="T63" fmla="*/ 34 h 40"/>
                      <a:gd name="T64" fmla="*/ 2 w 27"/>
                      <a:gd name="T65" fmla="*/ 34 h 40"/>
                      <a:gd name="T66" fmla="*/ 6 w 27"/>
                      <a:gd name="T67" fmla="*/ 34 h 40"/>
                      <a:gd name="T68" fmla="*/ 10 w 27"/>
                      <a:gd name="T69" fmla="*/ 33 h 40"/>
                      <a:gd name="T70" fmla="*/ 11 w 27"/>
                      <a:gd name="T71" fmla="*/ 31 h 40"/>
                      <a:gd name="T72" fmla="*/ 12 w 27"/>
                      <a:gd name="T73" fmla="*/ 29 h 40"/>
                      <a:gd name="T74" fmla="*/ 12 w 27"/>
                      <a:gd name="T75" fmla="*/ 29 h 40"/>
                      <a:gd name="T76" fmla="*/ 12 w 27"/>
                      <a:gd name="T77" fmla="*/ 25 h 40"/>
                      <a:gd name="T78" fmla="*/ 13 w 27"/>
                      <a:gd name="T79" fmla="*/ 21 h 40"/>
                      <a:gd name="T80" fmla="*/ 13 w 27"/>
                      <a:gd name="T81" fmla="*/ 16 h 40"/>
                      <a:gd name="T82" fmla="*/ 13 w 27"/>
                      <a:gd name="T83" fmla="*/ 15 h 40"/>
                      <a:gd name="T84" fmla="*/ 11 w 27"/>
                      <a:gd name="T85" fmla="*/ 14 h 40"/>
                      <a:gd name="T86" fmla="*/ 11 w 27"/>
                      <a:gd name="T87" fmla="*/ 14 h 40"/>
                      <a:gd name="T88" fmla="*/ 6 w 27"/>
                      <a:gd name="T89" fmla="*/ 10 h 40"/>
                      <a:gd name="T90" fmla="*/ 6 w 27"/>
                      <a:gd name="T91" fmla="*/ 9 h 40"/>
                      <a:gd name="T92" fmla="*/ 8 w 27"/>
                      <a:gd name="T93" fmla="*/ 7 h 40"/>
                      <a:gd name="T94" fmla="*/ 8 w 27"/>
                      <a:gd name="T95" fmla="*/ 7 h 40"/>
                      <a:gd name="T96" fmla="*/ 11 w 27"/>
                      <a:gd name="T97" fmla="*/ 5 h 40"/>
                      <a:gd name="T98" fmla="*/ 13 w 27"/>
                      <a:gd name="T99" fmla="*/ 4 h 40"/>
                      <a:gd name="T100" fmla="*/ 15 w 27"/>
                      <a:gd name="T101" fmla="*/ 4 h 40"/>
                      <a:gd name="T102" fmla="*/ 16 w 27"/>
                      <a:gd name="T103" fmla="*/ 2 h 40"/>
                      <a:gd name="T104" fmla="*/ 16 w 27"/>
                      <a:gd name="T105" fmla="*/ 2 h 40"/>
                      <a:gd name="T106" fmla="*/ 17 w 27"/>
                      <a:gd name="T107" fmla="*/ 0 h 40"/>
                      <a:gd name="T108" fmla="*/ 18 w 27"/>
                      <a:gd name="T109" fmla="*/ 0 h 40"/>
                      <a:gd name="T110" fmla="*/ 20 w 27"/>
                      <a:gd name="T111" fmla="*/ 1 h 40"/>
                      <a:gd name="T112" fmla="*/ 20 w 27"/>
                      <a:gd name="T113" fmla="*/ 1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7" h="40">
                        <a:moveTo>
                          <a:pt x="20" y="1"/>
                        </a:moveTo>
                        <a:lnTo>
                          <a:pt x="20" y="1"/>
                        </a:lnTo>
                        <a:lnTo>
                          <a:pt x="20" y="5"/>
                        </a:lnTo>
                        <a:lnTo>
                          <a:pt x="20" y="7"/>
                        </a:lnTo>
                        <a:lnTo>
                          <a:pt x="21" y="7"/>
                        </a:lnTo>
                        <a:lnTo>
                          <a:pt x="21" y="7"/>
                        </a:lnTo>
                        <a:lnTo>
                          <a:pt x="23" y="8"/>
                        </a:lnTo>
                        <a:lnTo>
                          <a:pt x="25" y="10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lnTo>
                          <a:pt x="27" y="18"/>
                        </a:lnTo>
                        <a:lnTo>
                          <a:pt x="27" y="20"/>
                        </a:lnTo>
                        <a:lnTo>
                          <a:pt x="26" y="22"/>
                        </a:lnTo>
                        <a:lnTo>
                          <a:pt x="26" y="22"/>
                        </a:lnTo>
                        <a:lnTo>
                          <a:pt x="23" y="23"/>
                        </a:lnTo>
                        <a:lnTo>
                          <a:pt x="21" y="25"/>
                        </a:lnTo>
                        <a:lnTo>
                          <a:pt x="20" y="28"/>
                        </a:lnTo>
                        <a:lnTo>
                          <a:pt x="20" y="28"/>
                        </a:lnTo>
                        <a:lnTo>
                          <a:pt x="20" y="37"/>
                        </a:lnTo>
                        <a:lnTo>
                          <a:pt x="18" y="40"/>
                        </a:lnTo>
                        <a:lnTo>
                          <a:pt x="17" y="40"/>
                        </a:lnTo>
                        <a:lnTo>
                          <a:pt x="17" y="39"/>
                        </a:lnTo>
                        <a:lnTo>
                          <a:pt x="17" y="39"/>
                        </a:lnTo>
                        <a:lnTo>
                          <a:pt x="16" y="38"/>
                        </a:lnTo>
                        <a:lnTo>
                          <a:pt x="16" y="37"/>
                        </a:lnTo>
                        <a:lnTo>
                          <a:pt x="11" y="37"/>
                        </a:lnTo>
                        <a:lnTo>
                          <a:pt x="11" y="37"/>
                        </a:lnTo>
                        <a:lnTo>
                          <a:pt x="3" y="37"/>
                        </a:lnTo>
                        <a:lnTo>
                          <a:pt x="1" y="36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lnTo>
                          <a:pt x="0" y="34"/>
                        </a:lnTo>
                        <a:lnTo>
                          <a:pt x="2" y="34"/>
                        </a:lnTo>
                        <a:lnTo>
                          <a:pt x="6" y="34"/>
                        </a:lnTo>
                        <a:lnTo>
                          <a:pt x="10" y="33"/>
                        </a:lnTo>
                        <a:lnTo>
                          <a:pt x="11" y="31"/>
                        </a:lnTo>
                        <a:lnTo>
                          <a:pt x="12" y="29"/>
                        </a:lnTo>
                        <a:lnTo>
                          <a:pt x="12" y="29"/>
                        </a:lnTo>
                        <a:lnTo>
                          <a:pt x="12" y="25"/>
                        </a:lnTo>
                        <a:lnTo>
                          <a:pt x="13" y="21"/>
                        </a:lnTo>
                        <a:lnTo>
                          <a:pt x="13" y="16"/>
                        </a:lnTo>
                        <a:lnTo>
                          <a:pt x="13" y="15"/>
                        </a:lnTo>
                        <a:lnTo>
                          <a:pt x="11" y="14"/>
                        </a:lnTo>
                        <a:lnTo>
                          <a:pt x="11" y="14"/>
                        </a:lnTo>
                        <a:lnTo>
                          <a:pt x="6" y="10"/>
                        </a:lnTo>
                        <a:lnTo>
                          <a:pt x="6" y="9"/>
                        </a:lnTo>
                        <a:lnTo>
                          <a:pt x="8" y="7"/>
                        </a:lnTo>
                        <a:lnTo>
                          <a:pt x="8" y="7"/>
                        </a:lnTo>
                        <a:lnTo>
                          <a:pt x="11" y="5"/>
                        </a:lnTo>
                        <a:lnTo>
                          <a:pt x="13" y="4"/>
                        </a:lnTo>
                        <a:lnTo>
                          <a:pt x="15" y="4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20" y="1"/>
                        </a:lnTo>
                        <a:lnTo>
                          <a:pt x="2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9" name="Freeform 84"/>
                  <p:cNvSpPr/>
                  <p:nvPr/>
                </p:nvSpPr>
                <p:spPr bwMode="auto">
                  <a:xfrm>
                    <a:off x="4213" y="1356"/>
                    <a:ext cx="9" cy="3"/>
                  </a:xfrm>
                  <a:custGeom>
                    <a:avLst/>
                    <a:gdLst>
                      <a:gd name="T0" fmla="*/ 2 w 9"/>
                      <a:gd name="T1" fmla="*/ 0 h 3"/>
                      <a:gd name="T2" fmla="*/ 2 w 9"/>
                      <a:gd name="T3" fmla="*/ 0 h 3"/>
                      <a:gd name="T4" fmla="*/ 0 w 9"/>
                      <a:gd name="T5" fmla="*/ 2 h 3"/>
                      <a:gd name="T6" fmla="*/ 0 w 9"/>
                      <a:gd name="T7" fmla="*/ 3 h 3"/>
                      <a:gd name="T8" fmla="*/ 2 w 9"/>
                      <a:gd name="T9" fmla="*/ 3 h 3"/>
                      <a:gd name="T10" fmla="*/ 2 w 9"/>
                      <a:gd name="T11" fmla="*/ 3 h 3"/>
                      <a:gd name="T12" fmla="*/ 6 w 9"/>
                      <a:gd name="T13" fmla="*/ 2 h 3"/>
                      <a:gd name="T14" fmla="*/ 8 w 9"/>
                      <a:gd name="T15" fmla="*/ 2 h 3"/>
                      <a:gd name="T16" fmla="*/ 9 w 9"/>
                      <a:gd name="T17" fmla="*/ 0 h 3"/>
                      <a:gd name="T18" fmla="*/ 9 w 9"/>
                      <a:gd name="T19" fmla="*/ 0 h 3"/>
                      <a:gd name="T20" fmla="*/ 8 w 9"/>
                      <a:gd name="T21" fmla="*/ 0 h 3"/>
                      <a:gd name="T22" fmla="*/ 5 w 9"/>
                      <a:gd name="T23" fmla="*/ 0 h 3"/>
                      <a:gd name="T24" fmla="*/ 2 w 9"/>
                      <a:gd name="T25" fmla="*/ 0 h 3"/>
                      <a:gd name="T26" fmla="*/ 2 w 9"/>
                      <a:gd name="T2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" h="3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0" name="Freeform 85"/>
                  <p:cNvSpPr/>
                  <p:nvPr/>
                </p:nvSpPr>
                <p:spPr bwMode="auto">
                  <a:xfrm>
                    <a:off x="4224" y="1391"/>
                    <a:ext cx="4" cy="8"/>
                  </a:xfrm>
                  <a:custGeom>
                    <a:avLst/>
                    <a:gdLst>
                      <a:gd name="T0" fmla="*/ 1 w 4"/>
                      <a:gd name="T1" fmla="*/ 0 h 8"/>
                      <a:gd name="T2" fmla="*/ 1 w 4"/>
                      <a:gd name="T3" fmla="*/ 0 h 8"/>
                      <a:gd name="T4" fmla="*/ 1 w 4"/>
                      <a:gd name="T5" fmla="*/ 1 h 8"/>
                      <a:gd name="T6" fmla="*/ 0 w 4"/>
                      <a:gd name="T7" fmla="*/ 3 h 8"/>
                      <a:gd name="T8" fmla="*/ 0 w 4"/>
                      <a:gd name="T9" fmla="*/ 6 h 8"/>
                      <a:gd name="T10" fmla="*/ 1 w 4"/>
                      <a:gd name="T11" fmla="*/ 8 h 8"/>
                      <a:gd name="T12" fmla="*/ 1 w 4"/>
                      <a:gd name="T13" fmla="*/ 8 h 8"/>
                      <a:gd name="T14" fmla="*/ 2 w 4"/>
                      <a:gd name="T15" fmla="*/ 8 h 8"/>
                      <a:gd name="T16" fmla="*/ 3 w 4"/>
                      <a:gd name="T17" fmla="*/ 7 h 8"/>
                      <a:gd name="T18" fmla="*/ 4 w 4"/>
                      <a:gd name="T19" fmla="*/ 6 h 8"/>
                      <a:gd name="T20" fmla="*/ 4 w 4"/>
                      <a:gd name="T21" fmla="*/ 3 h 8"/>
                      <a:gd name="T22" fmla="*/ 4 w 4"/>
                      <a:gd name="T23" fmla="*/ 3 h 8"/>
                      <a:gd name="T24" fmla="*/ 3 w 4"/>
                      <a:gd name="T25" fmla="*/ 1 h 8"/>
                      <a:gd name="T26" fmla="*/ 3 w 4"/>
                      <a:gd name="T27" fmla="*/ 0 h 8"/>
                      <a:gd name="T28" fmla="*/ 1 w 4"/>
                      <a:gd name="T29" fmla="*/ 0 h 8"/>
                      <a:gd name="T30" fmla="*/ 1 w 4"/>
                      <a:gd name="T3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" h="8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2" y="8"/>
                        </a:lnTo>
                        <a:lnTo>
                          <a:pt x="3" y="7"/>
                        </a:lnTo>
                        <a:lnTo>
                          <a:pt x="4" y="6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1" name="Freeform 86"/>
                  <p:cNvSpPr/>
                  <p:nvPr/>
                </p:nvSpPr>
                <p:spPr bwMode="auto">
                  <a:xfrm>
                    <a:off x="4205" y="1416"/>
                    <a:ext cx="5" cy="6"/>
                  </a:xfrm>
                  <a:custGeom>
                    <a:avLst/>
                    <a:gdLst>
                      <a:gd name="T0" fmla="*/ 2 w 5"/>
                      <a:gd name="T1" fmla="*/ 0 h 6"/>
                      <a:gd name="T2" fmla="*/ 2 w 5"/>
                      <a:gd name="T3" fmla="*/ 0 h 6"/>
                      <a:gd name="T4" fmla="*/ 0 w 5"/>
                      <a:gd name="T5" fmla="*/ 2 h 6"/>
                      <a:gd name="T6" fmla="*/ 2 w 5"/>
                      <a:gd name="T7" fmla="*/ 4 h 6"/>
                      <a:gd name="T8" fmla="*/ 3 w 5"/>
                      <a:gd name="T9" fmla="*/ 6 h 6"/>
                      <a:gd name="T10" fmla="*/ 3 w 5"/>
                      <a:gd name="T11" fmla="*/ 6 h 6"/>
                      <a:gd name="T12" fmla="*/ 4 w 5"/>
                      <a:gd name="T13" fmla="*/ 5 h 6"/>
                      <a:gd name="T14" fmla="*/ 5 w 5"/>
                      <a:gd name="T15" fmla="*/ 1 h 6"/>
                      <a:gd name="T16" fmla="*/ 5 w 5"/>
                      <a:gd name="T17" fmla="*/ 1 h 6"/>
                      <a:gd name="T18" fmla="*/ 4 w 5"/>
                      <a:gd name="T19" fmla="*/ 0 h 6"/>
                      <a:gd name="T20" fmla="*/ 3 w 5"/>
                      <a:gd name="T21" fmla="*/ 0 h 6"/>
                      <a:gd name="T22" fmla="*/ 2 w 5"/>
                      <a:gd name="T23" fmla="*/ 0 h 6"/>
                      <a:gd name="T24" fmla="*/ 2 w 5"/>
                      <a:gd name="T2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" h="6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4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4" y="5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2" name="Freeform 87"/>
                  <p:cNvSpPr/>
                  <p:nvPr/>
                </p:nvSpPr>
                <p:spPr bwMode="auto">
                  <a:xfrm>
                    <a:off x="4113" y="1504"/>
                    <a:ext cx="16" cy="12"/>
                  </a:xfrm>
                  <a:custGeom>
                    <a:avLst/>
                    <a:gdLst>
                      <a:gd name="T0" fmla="*/ 5 w 16"/>
                      <a:gd name="T1" fmla="*/ 7 h 12"/>
                      <a:gd name="T2" fmla="*/ 5 w 16"/>
                      <a:gd name="T3" fmla="*/ 7 h 12"/>
                      <a:gd name="T4" fmla="*/ 3 w 16"/>
                      <a:gd name="T5" fmla="*/ 7 h 12"/>
                      <a:gd name="T6" fmla="*/ 1 w 16"/>
                      <a:gd name="T7" fmla="*/ 7 h 12"/>
                      <a:gd name="T8" fmla="*/ 0 w 16"/>
                      <a:gd name="T9" fmla="*/ 7 h 12"/>
                      <a:gd name="T10" fmla="*/ 0 w 16"/>
                      <a:gd name="T11" fmla="*/ 6 h 12"/>
                      <a:gd name="T12" fmla="*/ 0 w 16"/>
                      <a:gd name="T13" fmla="*/ 6 h 12"/>
                      <a:gd name="T14" fmla="*/ 0 w 16"/>
                      <a:gd name="T15" fmla="*/ 4 h 12"/>
                      <a:gd name="T16" fmla="*/ 1 w 16"/>
                      <a:gd name="T17" fmla="*/ 3 h 12"/>
                      <a:gd name="T18" fmla="*/ 3 w 16"/>
                      <a:gd name="T19" fmla="*/ 3 h 12"/>
                      <a:gd name="T20" fmla="*/ 5 w 16"/>
                      <a:gd name="T21" fmla="*/ 3 h 12"/>
                      <a:gd name="T22" fmla="*/ 6 w 16"/>
                      <a:gd name="T23" fmla="*/ 3 h 12"/>
                      <a:gd name="T24" fmla="*/ 6 w 16"/>
                      <a:gd name="T25" fmla="*/ 2 h 12"/>
                      <a:gd name="T26" fmla="*/ 6 w 16"/>
                      <a:gd name="T27" fmla="*/ 2 h 12"/>
                      <a:gd name="T28" fmla="*/ 8 w 16"/>
                      <a:gd name="T29" fmla="*/ 1 h 12"/>
                      <a:gd name="T30" fmla="*/ 9 w 16"/>
                      <a:gd name="T31" fmla="*/ 0 h 12"/>
                      <a:gd name="T32" fmla="*/ 12 w 16"/>
                      <a:gd name="T33" fmla="*/ 0 h 12"/>
                      <a:gd name="T34" fmla="*/ 16 w 16"/>
                      <a:gd name="T35" fmla="*/ 0 h 12"/>
                      <a:gd name="T36" fmla="*/ 16 w 16"/>
                      <a:gd name="T37" fmla="*/ 0 h 12"/>
                      <a:gd name="T38" fmla="*/ 16 w 16"/>
                      <a:gd name="T39" fmla="*/ 1 h 12"/>
                      <a:gd name="T40" fmla="*/ 16 w 16"/>
                      <a:gd name="T41" fmla="*/ 1 h 12"/>
                      <a:gd name="T42" fmla="*/ 13 w 16"/>
                      <a:gd name="T43" fmla="*/ 4 h 12"/>
                      <a:gd name="T44" fmla="*/ 10 w 16"/>
                      <a:gd name="T45" fmla="*/ 8 h 12"/>
                      <a:gd name="T46" fmla="*/ 10 w 16"/>
                      <a:gd name="T47" fmla="*/ 8 h 12"/>
                      <a:gd name="T48" fmla="*/ 9 w 16"/>
                      <a:gd name="T49" fmla="*/ 11 h 12"/>
                      <a:gd name="T50" fmla="*/ 8 w 16"/>
                      <a:gd name="T51" fmla="*/ 12 h 12"/>
                      <a:gd name="T52" fmla="*/ 6 w 16"/>
                      <a:gd name="T53" fmla="*/ 12 h 12"/>
                      <a:gd name="T54" fmla="*/ 6 w 16"/>
                      <a:gd name="T55" fmla="*/ 12 h 12"/>
                      <a:gd name="T56" fmla="*/ 5 w 16"/>
                      <a:gd name="T57" fmla="*/ 11 h 12"/>
                      <a:gd name="T58" fmla="*/ 5 w 16"/>
                      <a:gd name="T59" fmla="*/ 9 h 12"/>
                      <a:gd name="T60" fmla="*/ 5 w 16"/>
                      <a:gd name="T61" fmla="*/ 7 h 12"/>
                      <a:gd name="T62" fmla="*/ 5 w 16"/>
                      <a:gd name="T63" fmla="*/ 7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6" h="12">
                        <a:moveTo>
                          <a:pt x="5" y="7"/>
                        </a:moveTo>
                        <a:lnTo>
                          <a:pt x="5" y="7"/>
                        </a:lnTo>
                        <a:lnTo>
                          <a:pt x="3" y="7"/>
                        </a:lnTo>
                        <a:lnTo>
                          <a:pt x="1" y="7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8" y="1"/>
                        </a:lnTo>
                        <a:lnTo>
                          <a:pt x="9" y="0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6" y="1"/>
                        </a:lnTo>
                        <a:lnTo>
                          <a:pt x="16" y="1"/>
                        </a:lnTo>
                        <a:lnTo>
                          <a:pt x="13" y="4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9" y="11"/>
                        </a:lnTo>
                        <a:lnTo>
                          <a:pt x="8" y="12"/>
                        </a:lnTo>
                        <a:lnTo>
                          <a:pt x="6" y="12"/>
                        </a:lnTo>
                        <a:lnTo>
                          <a:pt x="6" y="12"/>
                        </a:lnTo>
                        <a:lnTo>
                          <a:pt x="5" y="11"/>
                        </a:lnTo>
                        <a:lnTo>
                          <a:pt x="5" y="9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3" name="Freeform 88"/>
                  <p:cNvSpPr/>
                  <p:nvPr/>
                </p:nvSpPr>
                <p:spPr bwMode="auto">
                  <a:xfrm>
                    <a:off x="4098" y="1503"/>
                    <a:ext cx="7" cy="8"/>
                  </a:xfrm>
                  <a:custGeom>
                    <a:avLst/>
                    <a:gdLst>
                      <a:gd name="T0" fmla="*/ 3 w 7"/>
                      <a:gd name="T1" fmla="*/ 2 h 8"/>
                      <a:gd name="T2" fmla="*/ 3 w 7"/>
                      <a:gd name="T3" fmla="*/ 2 h 8"/>
                      <a:gd name="T4" fmla="*/ 3 w 7"/>
                      <a:gd name="T5" fmla="*/ 3 h 8"/>
                      <a:gd name="T6" fmla="*/ 5 w 7"/>
                      <a:gd name="T7" fmla="*/ 3 h 8"/>
                      <a:gd name="T8" fmla="*/ 5 w 7"/>
                      <a:gd name="T9" fmla="*/ 3 h 8"/>
                      <a:gd name="T10" fmla="*/ 7 w 7"/>
                      <a:gd name="T11" fmla="*/ 4 h 8"/>
                      <a:gd name="T12" fmla="*/ 7 w 7"/>
                      <a:gd name="T13" fmla="*/ 7 h 8"/>
                      <a:gd name="T14" fmla="*/ 6 w 7"/>
                      <a:gd name="T15" fmla="*/ 8 h 8"/>
                      <a:gd name="T16" fmla="*/ 5 w 7"/>
                      <a:gd name="T17" fmla="*/ 8 h 8"/>
                      <a:gd name="T18" fmla="*/ 5 w 7"/>
                      <a:gd name="T19" fmla="*/ 8 h 8"/>
                      <a:gd name="T20" fmla="*/ 3 w 7"/>
                      <a:gd name="T21" fmla="*/ 8 h 8"/>
                      <a:gd name="T22" fmla="*/ 2 w 7"/>
                      <a:gd name="T23" fmla="*/ 7 h 8"/>
                      <a:gd name="T24" fmla="*/ 2 w 7"/>
                      <a:gd name="T25" fmla="*/ 7 h 8"/>
                      <a:gd name="T26" fmla="*/ 1 w 7"/>
                      <a:gd name="T27" fmla="*/ 4 h 8"/>
                      <a:gd name="T28" fmla="*/ 0 w 7"/>
                      <a:gd name="T29" fmla="*/ 1 h 8"/>
                      <a:gd name="T30" fmla="*/ 0 w 7"/>
                      <a:gd name="T31" fmla="*/ 1 h 8"/>
                      <a:gd name="T32" fmla="*/ 0 w 7"/>
                      <a:gd name="T33" fmla="*/ 0 h 8"/>
                      <a:gd name="T34" fmla="*/ 1 w 7"/>
                      <a:gd name="T35" fmla="*/ 1 h 8"/>
                      <a:gd name="T36" fmla="*/ 3 w 7"/>
                      <a:gd name="T37" fmla="*/ 2 h 8"/>
                      <a:gd name="T38" fmla="*/ 3 w 7"/>
                      <a:gd name="T39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" h="8">
                        <a:moveTo>
                          <a:pt x="3" y="2"/>
                        </a:move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7" y="4"/>
                        </a:lnTo>
                        <a:lnTo>
                          <a:pt x="7" y="7"/>
                        </a:lnTo>
                        <a:lnTo>
                          <a:pt x="6" y="8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3" y="8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1" y="4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4" name="Freeform 89"/>
                  <p:cNvSpPr/>
                  <p:nvPr/>
                </p:nvSpPr>
                <p:spPr bwMode="auto">
                  <a:xfrm>
                    <a:off x="4101" y="1497"/>
                    <a:ext cx="3" cy="4"/>
                  </a:xfrm>
                  <a:custGeom>
                    <a:avLst/>
                    <a:gdLst>
                      <a:gd name="T0" fmla="*/ 0 w 3"/>
                      <a:gd name="T1" fmla="*/ 1 h 4"/>
                      <a:gd name="T2" fmla="*/ 0 w 3"/>
                      <a:gd name="T3" fmla="*/ 1 h 4"/>
                      <a:gd name="T4" fmla="*/ 0 w 3"/>
                      <a:gd name="T5" fmla="*/ 2 h 4"/>
                      <a:gd name="T6" fmla="*/ 1 w 3"/>
                      <a:gd name="T7" fmla="*/ 3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3 h 4"/>
                      <a:gd name="T14" fmla="*/ 3 w 3"/>
                      <a:gd name="T15" fmla="*/ 1 h 4"/>
                      <a:gd name="T16" fmla="*/ 3 w 3"/>
                      <a:gd name="T17" fmla="*/ 1 h 4"/>
                      <a:gd name="T18" fmla="*/ 3 w 3"/>
                      <a:gd name="T19" fmla="*/ 0 h 4"/>
                      <a:gd name="T20" fmla="*/ 2 w 3"/>
                      <a:gd name="T21" fmla="*/ 0 h 4"/>
                      <a:gd name="T22" fmla="*/ 0 w 3"/>
                      <a:gd name="T23" fmla="*/ 1 h 4"/>
                      <a:gd name="T24" fmla="*/ 0 w 3"/>
                      <a:gd name="T2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5" name="Freeform 90"/>
                  <p:cNvSpPr/>
                  <p:nvPr/>
                </p:nvSpPr>
                <p:spPr bwMode="auto">
                  <a:xfrm>
                    <a:off x="4080" y="1500"/>
                    <a:ext cx="16" cy="15"/>
                  </a:xfrm>
                  <a:custGeom>
                    <a:avLst/>
                    <a:gdLst>
                      <a:gd name="T0" fmla="*/ 7 w 16"/>
                      <a:gd name="T1" fmla="*/ 1 h 15"/>
                      <a:gd name="T2" fmla="*/ 7 w 16"/>
                      <a:gd name="T3" fmla="*/ 1 h 15"/>
                      <a:gd name="T4" fmla="*/ 8 w 16"/>
                      <a:gd name="T5" fmla="*/ 3 h 15"/>
                      <a:gd name="T6" fmla="*/ 10 w 16"/>
                      <a:gd name="T7" fmla="*/ 5 h 15"/>
                      <a:gd name="T8" fmla="*/ 10 w 16"/>
                      <a:gd name="T9" fmla="*/ 5 h 15"/>
                      <a:gd name="T10" fmla="*/ 12 w 16"/>
                      <a:gd name="T11" fmla="*/ 5 h 15"/>
                      <a:gd name="T12" fmla="*/ 12 w 16"/>
                      <a:gd name="T13" fmla="*/ 6 h 15"/>
                      <a:gd name="T14" fmla="*/ 13 w 16"/>
                      <a:gd name="T15" fmla="*/ 8 h 15"/>
                      <a:gd name="T16" fmla="*/ 15 w 16"/>
                      <a:gd name="T17" fmla="*/ 8 h 15"/>
                      <a:gd name="T18" fmla="*/ 15 w 16"/>
                      <a:gd name="T19" fmla="*/ 8 h 15"/>
                      <a:gd name="T20" fmla="*/ 16 w 16"/>
                      <a:gd name="T21" fmla="*/ 10 h 15"/>
                      <a:gd name="T22" fmla="*/ 16 w 16"/>
                      <a:gd name="T23" fmla="*/ 13 h 15"/>
                      <a:gd name="T24" fmla="*/ 15 w 16"/>
                      <a:gd name="T25" fmla="*/ 15 h 15"/>
                      <a:gd name="T26" fmla="*/ 14 w 16"/>
                      <a:gd name="T27" fmla="*/ 15 h 15"/>
                      <a:gd name="T28" fmla="*/ 14 w 16"/>
                      <a:gd name="T29" fmla="*/ 15 h 15"/>
                      <a:gd name="T30" fmla="*/ 12 w 16"/>
                      <a:gd name="T31" fmla="*/ 15 h 15"/>
                      <a:gd name="T32" fmla="*/ 12 w 16"/>
                      <a:gd name="T33" fmla="*/ 14 h 15"/>
                      <a:gd name="T34" fmla="*/ 9 w 16"/>
                      <a:gd name="T35" fmla="*/ 12 h 15"/>
                      <a:gd name="T36" fmla="*/ 9 w 16"/>
                      <a:gd name="T37" fmla="*/ 12 h 15"/>
                      <a:gd name="T38" fmla="*/ 7 w 16"/>
                      <a:gd name="T39" fmla="*/ 7 h 15"/>
                      <a:gd name="T40" fmla="*/ 6 w 16"/>
                      <a:gd name="T41" fmla="*/ 6 h 15"/>
                      <a:gd name="T42" fmla="*/ 4 w 16"/>
                      <a:gd name="T43" fmla="*/ 5 h 15"/>
                      <a:gd name="T44" fmla="*/ 4 w 16"/>
                      <a:gd name="T45" fmla="*/ 5 h 15"/>
                      <a:gd name="T46" fmla="*/ 0 w 16"/>
                      <a:gd name="T47" fmla="*/ 4 h 15"/>
                      <a:gd name="T48" fmla="*/ 0 w 16"/>
                      <a:gd name="T49" fmla="*/ 3 h 15"/>
                      <a:gd name="T50" fmla="*/ 0 w 16"/>
                      <a:gd name="T51" fmla="*/ 1 h 15"/>
                      <a:gd name="T52" fmla="*/ 0 w 16"/>
                      <a:gd name="T53" fmla="*/ 1 h 15"/>
                      <a:gd name="T54" fmla="*/ 0 w 16"/>
                      <a:gd name="T55" fmla="*/ 0 h 15"/>
                      <a:gd name="T56" fmla="*/ 1 w 16"/>
                      <a:gd name="T57" fmla="*/ 0 h 15"/>
                      <a:gd name="T58" fmla="*/ 4 w 16"/>
                      <a:gd name="T59" fmla="*/ 0 h 15"/>
                      <a:gd name="T60" fmla="*/ 7 w 16"/>
                      <a:gd name="T61" fmla="*/ 1 h 15"/>
                      <a:gd name="T62" fmla="*/ 7 w 16"/>
                      <a:gd name="T63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6" h="15">
                        <a:moveTo>
                          <a:pt x="7" y="1"/>
                        </a:moveTo>
                        <a:lnTo>
                          <a:pt x="7" y="1"/>
                        </a:lnTo>
                        <a:lnTo>
                          <a:pt x="8" y="3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12" y="5"/>
                        </a:lnTo>
                        <a:lnTo>
                          <a:pt x="12" y="6"/>
                        </a:lnTo>
                        <a:lnTo>
                          <a:pt x="13" y="8"/>
                        </a:lnTo>
                        <a:lnTo>
                          <a:pt x="15" y="8"/>
                        </a:lnTo>
                        <a:lnTo>
                          <a:pt x="15" y="8"/>
                        </a:lnTo>
                        <a:lnTo>
                          <a:pt x="16" y="10"/>
                        </a:lnTo>
                        <a:lnTo>
                          <a:pt x="16" y="13"/>
                        </a:lnTo>
                        <a:lnTo>
                          <a:pt x="15" y="15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12" y="15"/>
                        </a:lnTo>
                        <a:lnTo>
                          <a:pt x="12" y="14"/>
                        </a:lnTo>
                        <a:lnTo>
                          <a:pt x="9" y="12"/>
                        </a:lnTo>
                        <a:lnTo>
                          <a:pt x="9" y="12"/>
                        </a:lnTo>
                        <a:lnTo>
                          <a:pt x="7" y="7"/>
                        </a:lnTo>
                        <a:lnTo>
                          <a:pt x="6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6" name="Freeform 91"/>
                  <p:cNvSpPr/>
                  <p:nvPr/>
                </p:nvSpPr>
                <p:spPr bwMode="auto">
                  <a:xfrm>
                    <a:off x="4087" y="1522"/>
                    <a:ext cx="9" cy="9"/>
                  </a:xfrm>
                  <a:custGeom>
                    <a:avLst/>
                    <a:gdLst>
                      <a:gd name="T0" fmla="*/ 5 w 9"/>
                      <a:gd name="T1" fmla="*/ 0 h 9"/>
                      <a:gd name="T2" fmla="*/ 5 w 9"/>
                      <a:gd name="T3" fmla="*/ 0 h 9"/>
                      <a:gd name="T4" fmla="*/ 3 w 9"/>
                      <a:gd name="T5" fmla="*/ 2 h 9"/>
                      <a:gd name="T6" fmla="*/ 2 w 9"/>
                      <a:gd name="T7" fmla="*/ 3 h 9"/>
                      <a:gd name="T8" fmla="*/ 0 w 9"/>
                      <a:gd name="T9" fmla="*/ 3 h 9"/>
                      <a:gd name="T10" fmla="*/ 0 w 9"/>
                      <a:gd name="T11" fmla="*/ 5 h 9"/>
                      <a:gd name="T12" fmla="*/ 0 w 9"/>
                      <a:gd name="T13" fmla="*/ 5 h 9"/>
                      <a:gd name="T14" fmla="*/ 0 w 9"/>
                      <a:gd name="T15" fmla="*/ 7 h 9"/>
                      <a:gd name="T16" fmla="*/ 0 w 9"/>
                      <a:gd name="T17" fmla="*/ 8 h 9"/>
                      <a:gd name="T18" fmla="*/ 1 w 9"/>
                      <a:gd name="T19" fmla="*/ 9 h 9"/>
                      <a:gd name="T20" fmla="*/ 3 w 9"/>
                      <a:gd name="T21" fmla="*/ 8 h 9"/>
                      <a:gd name="T22" fmla="*/ 3 w 9"/>
                      <a:gd name="T23" fmla="*/ 8 h 9"/>
                      <a:gd name="T24" fmla="*/ 5 w 9"/>
                      <a:gd name="T25" fmla="*/ 5 h 9"/>
                      <a:gd name="T26" fmla="*/ 8 w 9"/>
                      <a:gd name="T27" fmla="*/ 4 h 9"/>
                      <a:gd name="T28" fmla="*/ 8 w 9"/>
                      <a:gd name="T29" fmla="*/ 4 h 9"/>
                      <a:gd name="T30" fmla="*/ 9 w 9"/>
                      <a:gd name="T31" fmla="*/ 4 h 9"/>
                      <a:gd name="T32" fmla="*/ 9 w 9"/>
                      <a:gd name="T33" fmla="*/ 3 h 9"/>
                      <a:gd name="T34" fmla="*/ 7 w 9"/>
                      <a:gd name="T35" fmla="*/ 2 h 9"/>
                      <a:gd name="T36" fmla="*/ 5 w 9"/>
                      <a:gd name="T37" fmla="*/ 0 h 9"/>
                      <a:gd name="T38" fmla="*/ 5 w 9"/>
                      <a:gd name="T3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1" y="9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5" y="5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9" y="4"/>
                        </a:lnTo>
                        <a:lnTo>
                          <a:pt x="9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7" name="Freeform 92"/>
                  <p:cNvSpPr/>
                  <p:nvPr/>
                </p:nvSpPr>
                <p:spPr bwMode="auto">
                  <a:xfrm>
                    <a:off x="4090" y="1529"/>
                    <a:ext cx="13" cy="5"/>
                  </a:xfrm>
                  <a:custGeom>
                    <a:avLst/>
                    <a:gdLst>
                      <a:gd name="T0" fmla="*/ 4 w 13"/>
                      <a:gd name="T1" fmla="*/ 0 h 5"/>
                      <a:gd name="T2" fmla="*/ 4 w 13"/>
                      <a:gd name="T3" fmla="*/ 0 h 5"/>
                      <a:gd name="T4" fmla="*/ 0 w 13"/>
                      <a:gd name="T5" fmla="*/ 2 h 5"/>
                      <a:gd name="T6" fmla="*/ 0 w 13"/>
                      <a:gd name="T7" fmla="*/ 3 h 5"/>
                      <a:gd name="T8" fmla="*/ 2 w 13"/>
                      <a:gd name="T9" fmla="*/ 4 h 5"/>
                      <a:gd name="T10" fmla="*/ 2 w 13"/>
                      <a:gd name="T11" fmla="*/ 4 h 5"/>
                      <a:gd name="T12" fmla="*/ 8 w 13"/>
                      <a:gd name="T13" fmla="*/ 5 h 5"/>
                      <a:gd name="T14" fmla="*/ 11 w 13"/>
                      <a:gd name="T15" fmla="*/ 5 h 5"/>
                      <a:gd name="T16" fmla="*/ 12 w 13"/>
                      <a:gd name="T17" fmla="*/ 4 h 5"/>
                      <a:gd name="T18" fmla="*/ 13 w 13"/>
                      <a:gd name="T19" fmla="*/ 3 h 5"/>
                      <a:gd name="T20" fmla="*/ 13 w 13"/>
                      <a:gd name="T21" fmla="*/ 3 h 5"/>
                      <a:gd name="T22" fmla="*/ 13 w 13"/>
                      <a:gd name="T23" fmla="*/ 2 h 5"/>
                      <a:gd name="T24" fmla="*/ 12 w 13"/>
                      <a:gd name="T25" fmla="*/ 2 h 5"/>
                      <a:gd name="T26" fmla="*/ 9 w 13"/>
                      <a:gd name="T27" fmla="*/ 1 h 5"/>
                      <a:gd name="T28" fmla="*/ 4 w 13"/>
                      <a:gd name="T29" fmla="*/ 0 h 5"/>
                      <a:gd name="T30" fmla="*/ 4 w 13"/>
                      <a:gd name="T3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" h="5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8" y="5"/>
                        </a:lnTo>
                        <a:lnTo>
                          <a:pt x="11" y="5"/>
                        </a:lnTo>
                        <a:lnTo>
                          <a:pt x="12" y="4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9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8" name="Freeform 93"/>
                  <p:cNvSpPr/>
                  <p:nvPr/>
                </p:nvSpPr>
                <p:spPr bwMode="auto">
                  <a:xfrm>
                    <a:off x="4094" y="153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1 w 3"/>
                      <a:gd name="T3" fmla="*/ 0 h 4"/>
                      <a:gd name="T4" fmla="*/ 0 w 3"/>
                      <a:gd name="T5" fmla="*/ 3 h 4"/>
                      <a:gd name="T6" fmla="*/ 1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4 h 4"/>
                      <a:gd name="T14" fmla="*/ 3 w 3"/>
                      <a:gd name="T15" fmla="*/ 3 h 4"/>
                      <a:gd name="T16" fmla="*/ 3 w 3"/>
                      <a:gd name="T17" fmla="*/ 0 h 4"/>
                      <a:gd name="T18" fmla="*/ 3 w 3"/>
                      <a:gd name="T19" fmla="*/ 0 h 4"/>
                      <a:gd name="T20" fmla="*/ 2 w 3"/>
                      <a:gd name="T21" fmla="*/ 0 h 4"/>
                      <a:gd name="T22" fmla="*/ 1 w 3"/>
                      <a:gd name="T23" fmla="*/ 0 h 4"/>
                      <a:gd name="T24" fmla="*/ 1 w 3"/>
                      <a:gd name="T2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4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9" name="Freeform 94"/>
                  <p:cNvSpPr/>
                  <p:nvPr/>
                </p:nvSpPr>
                <p:spPr bwMode="auto">
                  <a:xfrm>
                    <a:off x="4073" y="1514"/>
                    <a:ext cx="14" cy="22"/>
                  </a:xfrm>
                  <a:custGeom>
                    <a:avLst/>
                    <a:gdLst>
                      <a:gd name="T0" fmla="*/ 10 w 14"/>
                      <a:gd name="T1" fmla="*/ 7 h 22"/>
                      <a:gd name="T2" fmla="*/ 10 w 14"/>
                      <a:gd name="T3" fmla="*/ 7 h 22"/>
                      <a:gd name="T4" fmla="*/ 10 w 14"/>
                      <a:gd name="T5" fmla="*/ 13 h 22"/>
                      <a:gd name="T6" fmla="*/ 10 w 14"/>
                      <a:gd name="T7" fmla="*/ 14 h 22"/>
                      <a:gd name="T8" fmla="*/ 8 w 14"/>
                      <a:gd name="T9" fmla="*/ 15 h 22"/>
                      <a:gd name="T10" fmla="*/ 8 w 14"/>
                      <a:gd name="T11" fmla="*/ 15 h 22"/>
                      <a:gd name="T12" fmla="*/ 7 w 14"/>
                      <a:gd name="T13" fmla="*/ 16 h 22"/>
                      <a:gd name="T14" fmla="*/ 7 w 14"/>
                      <a:gd name="T15" fmla="*/ 17 h 22"/>
                      <a:gd name="T16" fmla="*/ 6 w 14"/>
                      <a:gd name="T17" fmla="*/ 19 h 22"/>
                      <a:gd name="T18" fmla="*/ 5 w 14"/>
                      <a:gd name="T19" fmla="*/ 20 h 22"/>
                      <a:gd name="T20" fmla="*/ 5 w 14"/>
                      <a:gd name="T21" fmla="*/ 20 h 22"/>
                      <a:gd name="T22" fmla="*/ 2 w 14"/>
                      <a:gd name="T23" fmla="*/ 22 h 22"/>
                      <a:gd name="T24" fmla="*/ 1 w 14"/>
                      <a:gd name="T25" fmla="*/ 21 h 22"/>
                      <a:gd name="T26" fmla="*/ 0 w 14"/>
                      <a:gd name="T27" fmla="*/ 18 h 22"/>
                      <a:gd name="T28" fmla="*/ 0 w 14"/>
                      <a:gd name="T29" fmla="*/ 18 h 22"/>
                      <a:gd name="T30" fmla="*/ 0 w 14"/>
                      <a:gd name="T31" fmla="*/ 15 h 22"/>
                      <a:gd name="T32" fmla="*/ 1 w 14"/>
                      <a:gd name="T33" fmla="*/ 14 h 22"/>
                      <a:gd name="T34" fmla="*/ 3 w 14"/>
                      <a:gd name="T35" fmla="*/ 13 h 22"/>
                      <a:gd name="T36" fmla="*/ 3 w 14"/>
                      <a:gd name="T37" fmla="*/ 11 h 22"/>
                      <a:gd name="T38" fmla="*/ 3 w 14"/>
                      <a:gd name="T39" fmla="*/ 11 h 22"/>
                      <a:gd name="T40" fmla="*/ 5 w 14"/>
                      <a:gd name="T41" fmla="*/ 3 h 22"/>
                      <a:gd name="T42" fmla="*/ 6 w 14"/>
                      <a:gd name="T43" fmla="*/ 1 h 22"/>
                      <a:gd name="T44" fmla="*/ 7 w 14"/>
                      <a:gd name="T45" fmla="*/ 0 h 22"/>
                      <a:gd name="T46" fmla="*/ 7 w 14"/>
                      <a:gd name="T47" fmla="*/ 0 h 22"/>
                      <a:gd name="T48" fmla="*/ 11 w 14"/>
                      <a:gd name="T49" fmla="*/ 0 h 22"/>
                      <a:gd name="T50" fmla="*/ 13 w 14"/>
                      <a:gd name="T51" fmla="*/ 0 h 22"/>
                      <a:gd name="T52" fmla="*/ 14 w 14"/>
                      <a:gd name="T53" fmla="*/ 1 h 22"/>
                      <a:gd name="T54" fmla="*/ 14 w 14"/>
                      <a:gd name="T55" fmla="*/ 1 h 22"/>
                      <a:gd name="T56" fmla="*/ 13 w 14"/>
                      <a:gd name="T57" fmla="*/ 3 h 22"/>
                      <a:gd name="T58" fmla="*/ 12 w 14"/>
                      <a:gd name="T59" fmla="*/ 5 h 22"/>
                      <a:gd name="T60" fmla="*/ 10 w 14"/>
                      <a:gd name="T61" fmla="*/ 7 h 22"/>
                      <a:gd name="T62" fmla="*/ 10 w 14"/>
                      <a:gd name="T63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4" h="22">
                        <a:moveTo>
                          <a:pt x="10" y="7"/>
                        </a:moveTo>
                        <a:lnTo>
                          <a:pt x="10" y="7"/>
                        </a:lnTo>
                        <a:lnTo>
                          <a:pt x="10" y="13"/>
                        </a:lnTo>
                        <a:lnTo>
                          <a:pt x="10" y="14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7" y="16"/>
                        </a:lnTo>
                        <a:lnTo>
                          <a:pt x="7" y="17"/>
                        </a:lnTo>
                        <a:lnTo>
                          <a:pt x="6" y="19"/>
                        </a:lnTo>
                        <a:lnTo>
                          <a:pt x="5" y="20"/>
                        </a:lnTo>
                        <a:lnTo>
                          <a:pt x="5" y="20"/>
                        </a:lnTo>
                        <a:lnTo>
                          <a:pt x="2" y="22"/>
                        </a:lnTo>
                        <a:lnTo>
                          <a:pt x="1" y="21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0" y="15"/>
                        </a:lnTo>
                        <a:lnTo>
                          <a:pt x="1" y="14"/>
                        </a:lnTo>
                        <a:lnTo>
                          <a:pt x="3" y="13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5" y="3"/>
                        </a:ln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4" y="1"/>
                        </a:lnTo>
                        <a:lnTo>
                          <a:pt x="14" y="1"/>
                        </a:lnTo>
                        <a:lnTo>
                          <a:pt x="13" y="3"/>
                        </a:lnTo>
                        <a:lnTo>
                          <a:pt x="12" y="5"/>
                        </a:lnTo>
                        <a:lnTo>
                          <a:pt x="10" y="7"/>
                        </a:lnTo>
                        <a:lnTo>
                          <a:pt x="10" y="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0" name="Freeform 95"/>
                  <p:cNvSpPr/>
                  <p:nvPr/>
                </p:nvSpPr>
                <p:spPr bwMode="auto">
                  <a:xfrm>
                    <a:off x="4067" y="1544"/>
                    <a:ext cx="8" cy="4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8 w 8"/>
                      <a:gd name="T3" fmla="*/ 0 h 4"/>
                      <a:gd name="T4" fmla="*/ 8 w 8"/>
                      <a:gd name="T5" fmla="*/ 2 h 4"/>
                      <a:gd name="T6" fmla="*/ 8 w 8"/>
                      <a:gd name="T7" fmla="*/ 3 h 4"/>
                      <a:gd name="T8" fmla="*/ 7 w 8"/>
                      <a:gd name="T9" fmla="*/ 4 h 4"/>
                      <a:gd name="T10" fmla="*/ 5 w 8"/>
                      <a:gd name="T11" fmla="*/ 4 h 4"/>
                      <a:gd name="T12" fmla="*/ 5 w 8"/>
                      <a:gd name="T13" fmla="*/ 4 h 4"/>
                      <a:gd name="T14" fmla="*/ 2 w 8"/>
                      <a:gd name="T15" fmla="*/ 3 h 4"/>
                      <a:gd name="T16" fmla="*/ 0 w 8"/>
                      <a:gd name="T17" fmla="*/ 2 h 4"/>
                      <a:gd name="T18" fmla="*/ 0 w 8"/>
                      <a:gd name="T19" fmla="*/ 1 h 4"/>
                      <a:gd name="T20" fmla="*/ 1 w 8"/>
                      <a:gd name="T21" fmla="*/ 0 h 4"/>
                      <a:gd name="T22" fmla="*/ 1 w 8"/>
                      <a:gd name="T23" fmla="*/ 0 h 4"/>
                      <a:gd name="T24" fmla="*/ 6 w 8"/>
                      <a:gd name="T25" fmla="*/ 0 h 4"/>
                      <a:gd name="T26" fmla="*/ 8 w 8"/>
                      <a:gd name="T27" fmla="*/ 0 h 4"/>
                      <a:gd name="T28" fmla="*/ 8 w 8"/>
                      <a:gd name="T2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8" y="3"/>
                        </a:lnTo>
                        <a:lnTo>
                          <a:pt x="7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1" name="Freeform 96"/>
                  <p:cNvSpPr/>
                  <p:nvPr/>
                </p:nvSpPr>
                <p:spPr bwMode="auto">
                  <a:xfrm>
                    <a:off x="4089" y="1547"/>
                    <a:ext cx="14" cy="7"/>
                  </a:xfrm>
                  <a:custGeom>
                    <a:avLst/>
                    <a:gdLst>
                      <a:gd name="T0" fmla="*/ 8 w 14"/>
                      <a:gd name="T1" fmla="*/ 0 h 7"/>
                      <a:gd name="T2" fmla="*/ 8 w 14"/>
                      <a:gd name="T3" fmla="*/ 0 h 7"/>
                      <a:gd name="T4" fmla="*/ 8 w 14"/>
                      <a:gd name="T5" fmla="*/ 1 h 7"/>
                      <a:gd name="T6" fmla="*/ 6 w 14"/>
                      <a:gd name="T7" fmla="*/ 1 h 7"/>
                      <a:gd name="T8" fmla="*/ 5 w 14"/>
                      <a:gd name="T9" fmla="*/ 1 h 7"/>
                      <a:gd name="T10" fmla="*/ 3 w 14"/>
                      <a:gd name="T11" fmla="*/ 2 h 7"/>
                      <a:gd name="T12" fmla="*/ 3 w 14"/>
                      <a:gd name="T13" fmla="*/ 2 h 7"/>
                      <a:gd name="T14" fmla="*/ 0 w 14"/>
                      <a:gd name="T15" fmla="*/ 4 h 7"/>
                      <a:gd name="T16" fmla="*/ 0 w 14"/>
                      <a:gd name="T17" fmla="*/ 6 h 7"/>
                      <a:gd name="T18" fmla="*/ 1 w 14"/>
                      <a:gd name="T19" fmla="*/ 7 h 7"/>
                      <a:gd name="T20" fmla="*/ 1 w 14"/>
                      <a:gd name="T21" fmla="*/ 7 h 7"/>
                      <a:gd name="T22" fmla="*/ 6 w 14"/>
                      <a:gd name="T23" fmla="*/ 7 h 7"/>
                      <a:gd name="T24" fmla="*/ 7 w 14"/>
                      <a:gd name="T25" fmla="*/ 6 h 7"/>
                      <a:gd name="T26" fmla="*/ 8 w 14"/>
                      <a:gd name="T27" fmla="*/ 4 h 7"/>
                      <a:gd name="T28" fmla="*/ 8 w 14"/>
                      <a:gd name="T29" fmla="*/ 4 h 7"/>
                      <a:gd name="T30" fmla="*/ 9 w 14"/>
                      <a:gd name="T31" fmla="*/ 3 h 7"/>
                      <a:gd name="T32" fmla="*/ 11 w 14"/>
                      <a:gd name="T33" fmla="*/ 3 h 7"/>
                      <a:gd name="T34" fmla="*/ 13 w 14"/>
                      <a:gd name="T35" fmla="*/ 3 h 7"/>
                      <a:gd name="T36" fmla="*/ 14 w 14"/>
                      <a:gd name="T37" fmla="*/ 2 h 7"/>
                      <a:gd name="T38" fmla="*/ 14 w 14"/>
                      <a:gd name="T39" fmla="*/ 2 h 7"/>
                      <a:gd name="T40" fmla="*/ 13 w 14"/>
                      <a:gd name="T41" fmla="*/ 0 h 7"/>
                      <a:gd name="T42" fmla="*/ 11 w 14"/>
                      <a:gd name="T43" fmla="*/ 0 h 7"/>
                      <a:gd name="T44" fmla="*/ 8 w 14"/>
                      <a:gd name="T45" fmla="*/ 0 h 7"/>
                      <a:gd name="T46" fmla="*/ 8 w 14"/>
                      <a:gd name="T4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4" h="7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8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" y="7"/>
                        </a:lnTo>
                        <a:lnTo>
                          <a:pt x="6" y="7"/>
                        </a:lnTo>
                        <a:lnTo>
                          <a:pt x="7" y="6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9" y="3"/>
                        </a:lnTo>
                        <a:lnTo>
                          <a:pt x="11" y="3"/>
                        </a:lnTo>
                        <a:lnTo>
                          <a:pt x="13" y="3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2" name="Freeform 97"/>
                  <p:cNvSpPr/>
                  <p:nvPr/>
                </p:nvSpPr>
                <p:spPr bwMode="auto">
                  <a:xfrm>
                    <a:off x="3818" y="1553"/>
                    <a:ext cx="57" cy="61"/>
                  </a:xfrm>
                  <a:custGeom>
                    <a:avLst/>
                    <a:gdLst>
                      <a:gd name="T0" fmla="*/ 18 w 57"/>
                      <a:gd name="T1" fmla="*/ 31 h 61"/>
                      <a:gd name="T2" fmla="*/ 18 w 57"/>
                      <a:gd name="T3" fmla="*/ 31 h 61"/>
                      <a:gd name="T4" fmla="*/ 18 w 57"/>
                      <a:gd name="T5" fmla="*/ 30 h 61"/>
                      <a:gd name="T6" fmla="*/ 19 w 57"/>
                      <a:gd name="T7" fmla="*/ 25 h 61"/>
                      <a:gd name="T8" fmla="*/ 19 w 57"/>
                      <a:gd name="T9" fmla="*/ 25 h 61"/>
                      <a:gd name="T10" fmla="*/ 19 w 57"/>
                      <a:gd name="T11" fmla="*/ 24 h 61"/>
                      <a:gd name="T12" fmla="*/ 20 w 57"/>
                      <a:gd name="T13" fmla="*/ 23 h 61"/>
                      <a:gd name="T14" fmla="*/ 23 w 57"/>
                      <a:gd name="T15" fmla="*/ 23 h 61"/>
                      <a:gd name="T16" fmla="*/ 26 w 57"/>
                      <a:gd name="T17" fmla="*/ 23 h 61"/>
                      <a:gd name="T18" fmla="*/ 29 w 57"/>
                      <a:gd name="T19" fmla="*/ 23 h 61"/>
                      <a:gd name="T20" fmla="*/ 32 w 57"/>
                      <a:gd name="T21" fmla="*/ 21 h 61"/>
                      <a:gd name="T22" fmla="*/ 32 w 57"/>
                      <a:gd name="T23" fmla="*/ 21 h 61"/>
                      <a:gd name="T24" fmla="*/ 36 w 57"/>
                      <a:gd name="T25" fmla="*/ 16 h 61"/>
                      <a:gd name="T26" fmla="*/ 41 w 57"/>
                      <a:gd name="T27" fmla="*/ 8 h 61"/>
                      <a:gd name="T28" fmla="*/ 47 w 57"/>
                      <a:gd name="T29" fmla="*/ 2 h 61"/>
                      <a:gd name="T30" fmla="*/ 50 w 57"/>
                      <a:gd name="T31" fmla="*/ 0 h 61"/>
                      <a:gd name="T32" fmla="*/ 52 w 57"/>
                      <a:gd name="T33" fmla="*/ 0 h 61"/>
                      <a:gd name="T34" fmla="*/ 52 w 57"/>
                      <a:gd name="T35" fmla="*/ 0 h 61"/>
                      <a:gd name="T36" fmla="*/ 55 w 57"/>
                      <a:gd name="T37" fmla="*/ 2 h 61"/>
                      <a:gd name="T38" fmla="*/ 57 w 57"/>
                      <a:gd name="T39" fmla="*/ 4 h 61"/>
                      <a:gd name="T40" fmla="*/ 57 w 57"/>
                      <a:gd name="T41" fmla="*/ 5 h 61"/>
                      <a:gd name="T42" fmla="*/ 56 w 57"/>
                      <a:gd name="T43" fmla="*/ 6 h 61"/>
                      <a:gd name="T44" fmla="*/ 53 w 57"/>
                      <a:gd name="T45" fmla="*/ 9 h 61"/>
                      <a:gd name="T46" fmla="*/ 53 w 57"/>
                      <a:gd name="T47" fmla="*/ 9 h 61"/>
                      <a:gd name="T48" fmla="*/ 49 w 57"/>
                      <a:gd name="T49" fmla="*/ 12 h 61"/>
                      <a:gd name="T50" fmla="*/ 47 w 57"/>
                      <a:gd name="T51" fmla="*/ 18 h 61"/>
                      <a:gd name="T52" fmla="*/ 47 w 57"/>
                      <a:gd name="T53" fmla="*/ 23 h 61"/>
                      <a:gd name="T54" fmla="*/ 47 w 57"/>
                      <a:gd name="T55" fmla="*/ 29 h 61"/>
                      <a:gd name="T56" fmla="*/ 47 w 57"/>
                      <a:gd name="T57" fmla="*/ 29 h 61"/>
                      <a:gd name="T58" fmla="*/ 47 w 57"/>
                      <a:gd name="T59" fmla="*/ 33 h 61"/>
                      <a:gd name="T60" fmla="*/ 47 w 57"/>
                      <a:gd name="T61" fmla="*/ 35 h 61"/>
                      <a:gd name="T62" fmla="*/ 44 w 57"/>
                      <a:gd name="T63" fmla="*/ 36 h 61"/>
                      <a:gd name="T64" fmla="*/ 41 w 57"/>
                      <a:gd name="T65" fmla="*/ 36 h 61"/>
                      <a:gd name="T66" fmla="*/ 41 w 57"/>
                      <a:gd name="T67" fmla="*/ 36 h 61"/>
                      <a:gd name="T68" fmla="*/ 38 w 57"/>
                      <a:gd name="T69" fmla="*/ 37 h 61"/>
                      <a:gd name="T70" fmla="*/ 35 w 57"/>
                      <a:gd name="T71" fmla="*/ 39 h 61"/>
                      <a:gd name="T72" fmla="*/ 29 w 57"/>
                      <a:gd name="T73" fmla="*/ 45 h 61"/>
                      <a:gd name="T74" fmla="*/ 29 w 57"/>
                      <a:gd name="T75" fmla="*/ 45 h 61"/>
                      <a:gd name="T76" fmla="*/ 25 w 57"/>
                      <a:gd name="T77" fmla="*/ 47 h 61"/>
                      <a:gd name="T78" fmla="*/ 20 w 57"/>
                      <a:gd name="T79" fmla="*/ 48 h 61"/>
                      <a:gd name="T80" fmla="*/ 14 w 57"/>
                      <a:gd name="T81" fmla="*/ 49 h 61"/>
                      <a:gd name="T82" fmla="*/ 13 w 57"/>
                      <a:gd name="T83" fmla="*/ 50 h 61"/>
                      <a:gd name="T84" fmla="*/ 12 w 57"/>
                      <a:gd name="T85" fmla="*/ 51 h 61"/>
                      <a:gd name="T86" fmla="*/ 12 w 57"/>
                      <a:gd name="T87" fmla="*/ 51 h 61"/>
                      <a:gd name="T88" fmla="*/ 10 w 57"/>
                      <a:gd name="T89" fmla="*/ 57 h 61"/>
                      <a:gd name="T90" fmla="*/ 8 w 57"/>
                      <a:gd name="T91" fmla="*/ 59 h 61"/>
                      <a:gd name="T92" fmla="*/ 5 w 57"/>
                      <a:gd name="T93" fmla="*/ 61 h 61"/>
                      <a:gd name="T94" fmla="*/ 5 w 57"/>
                      <a:gd name="T95" fmla="*/ 61 h 61"/>
                      <a:gd name="T96" fmla="*/ 3 w 57"/>
                      <a:gd name="T97" fmla="*/ 60 h 61"/>
                      <a:gd name="T98" fmla="*/ 1 w 57"/>
                      <a:gd name="T99" fmla="*/ 59 h 61"/>
                      <a:gd name="T100" fmla="*/ 0 w 57"/>
                      <a:gd name="T101" fmla="*/ 49 h 61"/>
                      <a:gd name="T102" fmla="*/ 0 w 57"/>
                      <a:gd name="T103" fmla="*/ 49 h 61"/>
                      <a:gd name="T104" fmla="*/ 0 w 57"/>
                      <a:gd name="T105" fmla="*/ 37 h 61"/>
                      <a:gd name="T106" fmla="*/ 1 w 57"/>
                      <a:gd name="T107" fmla="*/ 33 h 61"/>
                      <a:gd name="T108" fmla="*/ 18 w 57"/>
                      <a:gd name="T109" fmla="*/ 3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57" h="61">
                        <a:moveTo>
                          <a:pt x="18" y="31"/>
                        </a:moveTo>
                        <a:lnTo>
                          <a:pt x="18" y="31"/>
                        </a:lnTo>
                        <a:lnTo>
                          <a:pt x="18" y="30"/>
                        </a:lnTo>
                        <a:lnTo>
                          <a:pt x="19" y="25"/>
                        </a:lnTo>
                        <a:lnTo>
                          <a:pt x="19" y="25"/>
                        </a:lnTo>
                        <a:lnTo>
                          <a:pt x="19" y="24"/>
                        </a:lnTo>
                        <a:lnTo>
                          <a:pt x="20" y="23"/>
                        </a:lnTo>
                        <a:lnTo>
                          <a:pt x="23" y="23"/>
                        </a:lnTo>
                        <a:lnTo>
                          <a:pt x="26" y="23"/>
                        </a:lnTo>
                        <a:lnTo>
                          <a:pt x="29" y="23"/>
                        </a:lnTo>
                        <a:lnTo>
                          <a:pt x="32" y="21"/>
                        </a:lnTo>
                        <a:lnTo>
                          <a:pt x="32" y="21"/>
                        </a:lnTo>
                        <a:lnTo>
                          <a:pt x="36" y="16"/>
                        </a:lnTo>
                        <a:lnTo>
                          <a:pt x="41" y="8"/>
                        </a:lnTo>
                        <a:lnTo>
                          <a:pt x="47" y="2"/>
                        </a:lnTo>
                        <a:lnTo>
                          <a:pt x="50" y="0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55" y="2"/>
                        </a:lnTo>
                        <a:lnTo>
                          <a:pt x="57" y="4"/>
                        </a:lnTo>
                        <a:lnTo>
                          <a:pt x="57" y="5"/>
                        </a:lnTo>
                        <a:lnTo>
                          <a:pt x="56" y="6"/>
                        </a:lnTo>
                        <a:lnTo>
                          <a:pt x="53" y="9"/>
                        </a:lnTo>
                        <a:lnTo>
                          <a:pt x="53" y="9"/>
                        </a:lnTo>
                        <a:lnTo>
                          <a:pt x="49" y="12"/>
                        </a:lnTo>
                        <a:lnTo>
                          <a:pt x="47" y="18"/>
                        </a:lnTo>
                        <a:lnTo>
                          <a:pt x="47" y="23"/>
                        </a:lnTo>
                        <a:lnTo>
                          <a:pt x="47" y="29"/>
                        </a:lnTo>
                        <a:lnTo>
                          <a:pt x="47" y="29"/>
                        </a:lnTo>
                        <a:lnTo>
                          <a:pt x="47" y="33"/>
                        </a:lnTo>
                        <a:lnTo>
                          <a:pt x="47" y="35"/>
                        </a:lnTo>
                        <a:lnTo>
                          <a:pt x="44" y="36"/>
                        </a:lnTo>
                        <a:lnTo>
                          <a:pt x="41" y="36"/>
                        </a:lnTo>
                        <a:lnTo>
                          <a:pt x="41" y="36"/>
                        </a:lnTo>
                        <a:lnTo>
                          <a:pt x="38" y="37"/>
                        </a:lnTo>
                        <a:lnTo>
                          <a:pt x="35" y="39"/>
                        </a:lnTo>
                        <a:lnTo>
                          <a:pt x="29" y="45"/>
                        </a:lnTo>
                        <a:lnTo>
                          <a:pt x="29" y="45"/>
                        </a:lnTo>
                        <a:lnTo>
                          <a:pt x="25" y="47"/>
                        </a:lnTo>
                        <a:lnTo>
                          <a:pt x="20" y="48"/>
                        </a:lnTo>
                        <a:lnTo>
                          <a:pt x="14" y="49"/>
                        </a:lnTo>
                        <a:lnTo>
                          <a:pt x="13" y="50"/>
                        </a:lnTo>
                        <a:lnTo>
                          <a:pt x="12" y="51"/>
                        </a:lnTo>
                        <a:lnTo>
                          <a:pt x="12" y="51"/>
                        </a:lnTo>
                        <a:lnTo>
                          <a:pt x="10" y="57"/>
                        </a:lnTo>
                        <a:lnTo>
                          <a:pt x="8" y="59"/>
                        </a:lnTo>
                        <a:lnTo>
                          <a:pt x="5" y="61"/>
                        </a:lnTo>
                        <a:lnTo>
                          <a:pt x="5" y="61"/>
                        </a:lnTo>
                        <a:lnTo>
                          <a:pt x="3" y="60"/>
                        </a:lnTo>
                        <a:lnTo>
                          <a:pt x="1" y="59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0" y="37"/>
                        </a:lnTo>
                        <a:lnTo>
                          <a:pt x="1" y="33"/>
                        </a:lnTo>
                        <a:lnTo>
                          <a:pt x="18" y="3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3" name="Freeform 98"/>
                  <p:cNvSpPr/>
                  <p:nvPr/>
                </p:nvSpPr>
                <p:spPr bwMode="auto">
                  <a:xfrm>
                    <a:off x="3783" y="1631"/>
                    <a:ext cx="15" cy="23"/>
                  </a:xfrm>
                  <a:custGeom>
                    <a:avLst/>
                    <a:gdLst>
                      <a:gd name="T0" fmla="*/ 11 w 15"/>
                      <a:gd name="T1" fmla="*/ 0 h 23"/>
                      <a:gd name="T2" fmla="*/ 11 w 15"/>
                      <a:gd name="T3" fmla="*/ 0 h 23"/>
                      <a:gd name="T4" fmla="*/ 11 w 15"/>
                      <a:gd name="T5" fmla="*/ 3 h 23"/>
                      <a:gd name="T6" fmla="*/ 12 w 15"/>
                      <a:gd name="T7" fmla="*/ 5 h 23"/>
                      <a:gd name="T8" fmla="*/ 13 w 15"/>
                      <a:gd name="T9" fmla="*/ 6 h 23"/>
                      <a:gd name="T10" fmla="*/ 13 w 15"/>
                      <a:gd name="T11" fmla="*/ 6 h 23"/>
                      <a:gd name="T12" fmla="*/ 15 w 15"/>
                      <a:gd name="T13" fmla="*/ 6 h 23"/>
                      <a:gd name="T14" fmla="*/ 15 w 15"/>
                      <a:gd name="T15" fmla="*/ 9 h 23"/>
                      <a:gd name="T16" fmla="*/ 15 w 15"/>
                      <a:gd name="T17" fmla="*/ 10 h 23"/>
                      <a:gd name="T18" fmla="*/ 13 w 15"/>
                      <a:gd name="T19" fmla="*/ 11 h 23"/>
                      <a:gd name="T20" fmla="*/ 13 w 15"/>
                      <a:gd name="T21" fmla="*/ 11 h 23"/>
                      <a:gd name="T22" fmla="*/ 12 w 15"/>
                      <a:gd name="T23" fmla="*/ 11 h 23"/>
                      <a:gd name="T24" fmla="*/ 12 w 15"/>
                      <a:gd name="T25" fmla="*/ 13 h 23"/>
                      <a:gd name="T26" fmla="*/ 11 w 15"/>
                      <a:gd name="T27" fmla="*/ 15 h 23"/>
                      <a:gd name="T28" fmla="*/ 10 w 15"/>
                      <a:gd name="T29" fmla="*/ 18 h 23"/>
                      <a:gd name="T30" fmla="*/ 10 w 15"/>
                      <a:gd name="T31" fmla="*/ 18 h 23"/>
                      <a:gd name="T32" fmla="*/ 7 w 15"/>
                      <a:gd name="T33" fmla="*/ 22 h 23"/>
                      <a:gd name="T34" fmla="*/ 5 w 15"/>
                      <a:gd name="T35" fmla="*/ 23 h 23"/>
                      <a:gd name="T36" fmla="*/ 4 w 15"/>
                      <a:gd name="T37" fmla="*/ 23 h 23"/>
                      <a:gd name="T38" fmla="*/ 3 w 15"/>
                      <a:gd name="T39" fmla="*/ 19 h 23"/>
                      <a:gd name="T40" fmla="*/ 3 w 15"/>
                      <a:gd name="T41" fmla="*/ 19 h 23"/>
                      <a:gd name="T42" fmla="*/ 4 w 15"/>
                      <a:gd name="T43" fmla="*/ 14 h 23"/>
                      <a:gd name="T44" fmla="*/ 3 w 15"/>
                      <a:gd name="T45" fmla="*/ 12 h 23"/>
                      <a:gd name="T46" fmla="*/ 2 w 15"/>
                      <a:gd name="T47" fmla="*/ 12 h 23"/>
                      <a:gd name="T48" fmla="*/ 2 w 15"/>
                      <a:gd name="T49" fmla="*/ 12 h 23"/>
                      <a:gd name="T50" fmla="*/ 1 w 15"/>
                      <a:gd name="T51" fmla="*/ 12 h 23"/>
                      <a:gd name="T52" fmla="*/ 0 w 15"/>
                      <a:gd name="T53" fmla="*/ 11 h 23"/>
                      <a:gd name="T54" fmla="*/ 0 w 15"/>
                      <a:gd name="T55" fmla="*/ 6 h 23"/>
                      <a:gd name="T56" fmla="*/ 0 w 15"/>
                      <a:gd name="T57" fmla="*/ 6 h 23"/>
                      <a:gd name="T58" fmla="*/ 0 w 15"/>
                      <a:gd name="T59" fmla="*/ 5 h 23"/>
                      <a:gd name="T60" fmla="*/ 0 w 15"/>
                      <a:gd name="T61" fmla="*/ 5 h 23"/>
                      <a:gd name="T62" fmla="*/ 3 w 15"/>
                      <a:gd name="T63" fmla="*/ 4 h 23"/>
                      <a:gd name="T64" fmla="*/ 5 w 15"/>
                      <a:gd name="T65" fmla="*/ 4 h 23"/>
                      <a:gd name="T66" fmla="*/ 6 w 15"/>
                      <a:gd name="T67" fmla="*/ 3 h 23"/>
                      <a:gd name="T68" fmla="*/ 6 w 15"/>
                      <a:gd name="T69" fmla="*/ 3 h 23"/>
                      <a:gd name="T70" fmla="*/ 7 w 15"/>
                      <a:gd name="T71" fmla="*/ 1 h 23"/>
                      <a:gd name="T72" fmla="*/ 9 w 15"/>
                      <a:gd name="T73" fmla="*/ 1 h 23"/>
                      <a:gd name="T74" fmla="*/ 11 w 15"/>
                      <a:gd name="T75" fmla="*/ 0 h 23"/>
                      <a:gd name="T76" fmla="*/ 11 w 15"/>
                      <a:gd name="T7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5" h="23">
                        <a:moveTo>
                          <a:pt x="11" y="0"/>
                        </a:moveTo>
                        <a:lnTo>
                          <a:pt x="11" y="0"/>
                        </a:lnTo>
                        <a:lnTo>
                          <a:pt x="11" y="3"/>
                        </a:lnTo>
                        <a:lnTo>
                          <a:pt x="12" y="5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5" y="6"/>
                        </a:lnTo>
                        <a:lnTo>
                          <a:pt x="15" y="9"/>
                        </a:lnTo>
                        <a:lnTo>
                          <a:pt x="15" y="10"/>
                        </a:lnTo>
                        <a:lnTo>
                          <a:pt x="13" y="11"/>
                        </a:lnTo>
                        <a:lnTo>
                          <a:pt x="13" y="11"/>
                        </a:lnTo>
                        <a:lnTo>
                          <a:pt x="12" y="11"/>
                        </a:lnTo>
                        <a:lnTo>
                          <a:pt x="12" y="13"/>
                        </a:lnTo>
                        <a:lnTo>
                          <a:pt x="11" y="15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lnTo>
                          <a:pt x="7" y="22"/>
                        </a:lnTo>
                        <a:lnTo>
                          <a:pt x="5" y="23"/>
                        </a:lnTo>
                        <a:lnTo>
                          <a:pt x="4" y="23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4" y="14"/>
                        </a:lnTo>
                        <a:lnTo>
                          <a:pt x="3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1" y="12"/>
                        </a:lnTo>
                        <a:lnTo>
                          <a:pt x="0" y="11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7" y="1"/>
                        </a:lnTo>
                        <a:lnTo>
                          <a:pt x="9" y="1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4" name="Freeform 99"/>
                  <p:cNvSpPr/>
                  <p:nvPr/>
                </p:nvSpPr>
                <p:spPr bwMode="auto">
                  <a:xfrm>
                    <a:off x="3797" y="1645"/>
                    <a:ext cx="5" cy="8"/>
                  </a:xfrm>
                  <a:custGeom>
                    <a:avLst/>
                    <a:gdLst>
                      <a:gd name="T0" fmla="*/ 1 w 5"/>
                      <a:gd name="T1" fmla="*/ 0 h 8"/>
                      <a:gd name="T2" fmla="*/ 1 w 5"/>
                      <a:gd name="T3" fmla="*/ 0 h 8"/>
                      <a:gd name="T4" fmla="*/ 0 w 5"/>
                      <a:gd name="T5" fmla="*/ 2 h 8"/>
                      <a:gd name="T6" fmla="*/ 0 w 5"/>
                      <a:gd name="T7" fmla="*/ 3 h 8"/>
                      <a:gd name="T8" fmla="*/ 1 w 5"/>
                      <a:gd name="T9" fmla="*/ 6 h 8"/>
                      <a:gd name="T10" fmla="*/ 1 w 5"/>
                      <a:gd name="T11" fmla="*/ 6 h 8"/>
                      <a:gd name="T12" fmla="*/ 2 w 5"/>
                      <a:gd name="T13" fmla="*/ 8 h 8"/>
                      <a:gd name="T14" fmla="*/ 3 w 5"/>
                      <a:gd name="T15" fmla="*/ 6 h 8"/>
                      <a:gd name="T16" fmla="*/ 4 w 5"/>
                      <a:gd name="T17" fmla="*/ 5 h 8"/>
                      <a:gd name="T18" fmla="*/ 5 w 5"/>
                      <a:gd name="T19" fmla="*/ 3 h 8"/>
                      <a:gd name="T20" fmla="*/ 5 w 5"/>
                      <a:gd name="T21" fmla="*/ 3 h 8"/>
                      <a:gd name="T22" fmla="*/ 4 w 5"/>
                      <a:gd name="T23" fmla="*/ 2 h 8"/>
                      <a:gd name="T24" fmla="*/ 3 w 5"/>
                      <a:gd name="T25" fmla="*/ 1 h 8"/>
                      <a:gd name="T26" fmla="*/ 1 w 5"/>
                      <a:gd name="T27" fmla="*/ 0 h 8"/>
                      <a:gd name="T28" fmla="*/ 1 w 5"/>
                      <a:gd name="T2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" h="8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2" y="8"/>
                        </a:lnTo>
                        <a:lnTo>
                          <a:pt x="3" y="6"/>
                        </a:lnTo>
                        <a:lnTo>
                          <a:pt x="4" y="5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5" name="Freeform 100"/>
                  <p:cNvSpPr/>
                  <p:nvPr/>
                </p:nvSpPr>
                <p:spPr bwMode="auto">
                  <a:xfrm>
                    <a:off x="3776" y="1670"/>
                    <a:ext cx="5" cy="18"/>
                  </a:xfrm>
                  <a:custGeom>
                    <a:avLst/>
                    <a:gdLst>
                      <a:gd name="T0" fmla="*/ 4 w 5"/>
                      <a:gd name="T1" fmla="*/ 0 h 18"/>
                      <a:gd name="T2" fmla="*/ 4 w 5"/>
                      <a:gd name="T3" fmla="*/ 0 h 18"/>
                      <a:gd name="T4" fmla="*/ 5 w 5"/>
                      <a:gd name="T5" fmla="*/ 9 h 18"/>
                      <a:gd name="T6" fmla="*/ 5 w 5"/>
                      <a:gd name="T7" fmla="*/ 15 h 18"/>
                      <a:gd name="T8" fmla="*/ 4 w 5"/>
                      <a:gd name="T9" fmla="*/ 18 h 18"/>
                      <a:gd name="T10" fmla="*/ 4 w 5"/>
                      <a:gd name="T11" fmla="*/ 18 h 18"/>
                      <a:gd name="T12" fmla="*/ 3 w 5"/>
                      <a:gd name="T13" fmla="*/ 17 h 18"/>
                      <a:gd name="T14" fmla="*/ 0 w 5"/>
                      <a:gd name="T15" fmla="*/ 15 h 18"/>
                      <a:gd name="T16" fmla="*/ 0 w 5"/>
                      <a:gd name="T17" fmla="*/ 10 h 18"/>
                      <a:gd name="T18" fmla="*/ 0 w 5"/>
                      <a:gd name="T19" fmla="*/ 6 h 18"/>
                      <a:gd name="T20" fmla="*/ 0 w 5"/>
                      <a:gd name="T21" fmla="*/ 6 h 18"/>
                      <a:gd name="T22" fmla="*/ 2 w 5"/>
                      <a:gd name="T23" fmla="*/ 2 h 18"/>
                      <a:gd name="T24" fmla="*/ 3 w 5"/>
                      <a:gd name="T25" fmla="*/ 0 h 18"/>
                      <a:gd name="T26" fmla="*/ 4 w 5"/>
                      <a:gd name="T27" fmla="*/ 0 h 18"/>
                      <a:gd name="T28" fmla="*/ 4 w 5"/>
                      <a:gd name="T29" fmla="*/ 0 h 18"/>
                      <a:gd name="T30" fmla="*/ 4 w 5"/>
                      <a:gd name="T3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18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5" y="9"/>
                        </a:lnTo>
                        <a:lnTo>
                          <a:pt x="5" y="15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3" y="17"/>
                        </a:lnTo>
                        <a:lnTo>
                          <a:pt x="0" y="15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6" name="Freeform 101"/>
                  <p:cNvSpPr/>
                  <p:nvPr/>
                </p:nvSpPr>
                <p:spPr bwMode="auto">
                  <a:xfrm>
                    <a:off x="3758" y="1705"/>
                    <a:ext cx="5" cy="5"/>
                  </a:xfrm>
                  <a:custGeom>
                    <a:avLst/>
                    <a:gdLst>
                      <a:gd name="T0" fmla="*/ 5 w 5"/>
                      <a:gd name="T1" fmla="*/ 0 h 5"/>
                      <a:gd name="T2" fmla="*/ 5 w 5"/>
                      <a:gd name="T3" fmla="*/ 0 h 5"/>
                      <a:gd name="T4" fmla="*/ 5 w 5"/>
                      <a:gd name="T5" fmla="*/ 3 h 5"/>
                      <a:gd name="T6" fmla="*/ 5 w 5"/>
                      <a:gd name="T7" fmla="*/ 5 h 5"/>
                      <a:gd name="T8" fmla="*/ 3 w 5"/>
                      <a:gd name="T9" fmla="*/ 5 h 5"/>
                      <a:gd name="T10" fmla="*/ 3 w 5"/>
                      <a:gd name="T11" fmla="*/ 5 h 5"/>
                      <a:gd name="T12" fmla="*/ 0 w 5"/>
                      <a:gd name="T13" fmla="*/ 5 h 5"/>
                      <a:gd name="T14" fmla="*/ 0 w 5"/>
                      <a:gd name="T15" fmla="*/ 1 h 5"/>
                      <a:gd name="T16" fmla="*/ 0 w 5"/>
                      <a:gd name="T17" fmla="*/ 1 h 5"/>
                      <a:gd name="T18" fmla="*/ 1 w 5"/>
                      <a:gd name="T19" fmla="*/ 0 h 5"/>
                      <a:gd name="T20" fmla="*/ 2 w 5"/>
                      <a:gd name="T21" fmla="*/ 0 h 5"/>
                      <a:gd name="T22" fmla="*/ 5 w 5"/>
                      <a:gd name="T23" fmla="*/ 0 h 5"/>
                      <a:gd name="T24" fmla="*/ 5 w 5"/>
                      <a:gd name="T2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" h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5" y="3"/>
                        </a:lnTo>
                        <a:lnTo>
                          <a:pt x="5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7" name="Freeform 102"/>
                  <p:cNvSpPr/>
                  <p:nvPr/>
                </p:nvSpPr>
                <p:spPr bwMode="auto">
                  <a:xfrm>
                    <a:off x="3822" y="1653"/>
                    <a:ext cx="39" cy="50"/>
                  </a:xfrm>
                  <a:custGeom>
                    <a:avLst/>
                    <a:gdLst>
                      <a:gd name="T0" fmla="*/ 15 w 39"/>
                      <a:gd name="T1" fmla="*/ 9 h 50"/>
                      <a:gd name="T2" fmla="*/ 16 w 39"/>
                      <a:gd name="T3" fmla="*/ 4 h 50"/>
                      <a:gd name="T4" fmla="*/ 17 w 39"/>
                      <a:gd name="T5" fmla="*/ 3 h 50"/>
                      <a:gd name="T6" fmla="*/ 19 w 39"/>
                      <a:gd name="T7" fmla="*/ 5 h 50"/>
                      <a:gd name="T8" fmla="*/ 20 w 39"/>
                      <a:gd name="T9" fmla="*/ 11 h 50"/>
                      <a:gd name="T10" fmla="*/ 21 w 39"/>
                      <a:gd name="T11" fmla="*/ 12 h 50"/>
                      <a:gd name="T12" fmla="*/ 24 w 39"/>
                      <a:gd name="T13" fmla="*/ 12 h 50"/>
                      <a:gd name="T14" fmla="*/ 28 w 39"/>
                      <a:gd name="T15" fmla="*/ 10 h 50"/>
                      <a:gd name="T16" fmla="*/ 29 w 39"/>
                      <a:gd name="T17" fmla="*/ 7 h 50"/>
                      <a:gd name="T18" fmla="*/ 30 w 39"/>
                      <a:gd name="T19" fmla="*/ 0 h 50"/>
                      <a:gd name="T20" fmla="*/ 32 w 39"/>
                      <a:gd name="T21" fmla="*/ 1 h 50"/>
                      <a:gd name="T22" fmla="*/ 31 w 39"/>
                      <a:gd name="T23" fmla="*/ 18 h 50"/>
                      <a:gd name="T24" fmla="*/ 32 w 39"/>
                      <a:gd name="T25" fmla="*/ 33 h 50"/>
                      <a:gd name="T26" fmla="*/ 33 w 39"/>
                      <a:gd name="T27" fmla="*/ 34 h 50"/>
                      <a:gd name="T28" fmla="*/ 36 w 39"/>
                      <a:gd name="T29" fmla="*/ 36 h 50"/>
                      <a:gd name="T30" fmla="*/ 36 w 39"/>
                      <a:gd name="T31" fmla="*/ 40 h 50"/>
                      <a:gd name="T32" fmla="*/ 36 w 39"/>
                      <a:gd name="T33" fmla="*/ 46 h 50"/>
                      <a:gd name="T34" fmla="*/ 38 w 39"/>
                      <a:gd name="T35" fmla="*/ 46 h 50"/>
                      <a:gd name="T36" fmla="*/ 39 w 39"/>
                      <a:gd name="T37" fmla="*/ 48 h 50"/>
                      <a:gd name="T38" fmla="*/ 37 w 39"/>
                      <a:gd name="T39" fmla="*/ 50 h 50"/>
                      <a:gd name="T40" fmla="*/ 32 w 39"/>
                      <a:gd name="T41" fmla="*/ 49 h 50"/>
                      <a:gd name="T42" fmla="*/ 29 w 39"/>
                      <a:gd name="T43" fmla="*/ 48 h 50"/>
                      <a:gd name="T44" fmla="*/ 28 w 39"/>
                      <a:gd name="T45" fmla="*/ 47 h 50"/>
                      <a:gd name="T46" fmla="*/ 24 w 39"/>
                      <a:gd name="T47" fmla="*/ 48 h 50"/>
                      <a:gd name="T48" fmla="*/ 22 w 39"/>
                      <a:gd name="T49" fmla="*/ 46 h 50"/>
                      <a:gd name="T50" fmla="*/ 20 w 39"/>
                      <a:gd name="T51" fmla="*/ 39 h 50"/>
                      <a:gd name="T52" fmla="*/ 17 w 39"/>
                      <a:gd name="T53" fmla="*/ 34 h 50"/>
                      <a:gd name="T54" fmla="*/ 15 w 39"/>
                      <a:gd name="T55" fmla="*/ 32 h 50"/>
                      <a:gd name="T56" fmla="*/ 14 w 39"/>
                      <a:gd name="T57" fmla="*/ 26 h 50"/>
                      <a:gd name="T58" fmla="*/ 15 w 39"/>
                      <a:gd name="T59" fmla="*/ 16 h 50"/>
                      <a:gd name="T60" fmla="*/ 13 w 39"/>
                      <a:gd name="T61" fmla="*/ 15 h 50"/>
                      <a:gd name="T62" fmla="*/ 5 w 39"/>
                      <a:gd name="T63" fmla="*/ 15 h 50"/>
                      <a:gd name="T64" fmla="*/ 0 w 39"/>
                      <a:gd name="T65" fmla="*/ 12 h 50"/>
                      <a:gd name="T66" fmla="*/ 1 w 39"/>
                      <a:gd name="T67" fmla="*/ 11 h 50"/>
                      <a:gd name="T68" fmla="*/ 7 w 39"/>
                      <a:gd name="T69" fmla="*/ 10 h 50"/>
                      <a:gd name="T70" fmla="*/ 15 w 39"/>
                      <a:gd name="T71" fmla="*/ 9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9" h="50">
                        <a:moveTo>
                          <a:pt x="15" y="9"/>
                        </a:moveTo>
                        <a:lnTo>
                          <a:pt x="15" y="9"/>
                        </a:lnTo>
                        <a:lnTo>
                          <a:pt x="15" y="6"/>
                        </a:lnTo>
                        <a:lnTo>
                          <a:pt x="16" y="4"/>
                        </a:lnTo>
                        <a:lnTo>
                          <a:pt x="17" y="3"/>
                        </a:lnTo>
                        <a:lnTo>
                          <a:pt x="17" y="3"/>
                        </a:lnTo>
                        <a:lnTo>
                          <a:pt x="18" y="4"/>
                        </a:lnTo>
                        <a:lnTo>
                          <a:pt x="19" y="5"/>
                        </a:lnTo>
                        <a:lnTo>
                          <a:pt x="19" y="8"/>
                        </a:lnTo>
                        <a:lnTo>
                          <a:pt x="20" y="11"/>
                        </a:lnTo>
                        <a:lnTo>
                          <a:pt x="21" y="12"/>
                        </a:lnTo>
                        <a:lnTo>
                          <a:pt x="21" y="12"/>
                        </a:lnTo>
                        <a:lnTo>
                          <a:pt x="21" y="12"/>
                        </a:lnTo>
                        <a:lnTo>
                          <a:pt x="24" y="12"/>
                        </a:lnTo>
                        <a:lnTo>
                          <a:pt x="27" y="12"/>
                        </a:lnTo>
                        <a:lnTo>
                          <a:pt x="28" y="10"/>
                        </a:lnTo>
                        <a:lnTo>
                          <a:pt x="29" y="7"/>
                        </a:lnTo>
                        <a:lnTo>
                          <a:pt x="29" y="7"/>
                        </a:lnTo>
                        <a:lnTo>
                          <a:pt x="29" y="2"/>
                        </a:lnTo>
                        <a:lnTo>
                          <a:pt x="30" y="0"/>
                        </a:lnTo>
                        <a:lnTo>
                          <a:pt x="31" y="0"/>
                        </a:lnTo>
                        <a:lnTo>
                          <a:pt x="32" y="1"/>
                        </a:lnTo>
                        <a:lnTo>
                          <a:pt x="32" y="1"/>
                        </a:lnTo>
                        <a:lnTo>
                          <a:pt x="31" y="18"/>
                        </a:lnTo>
                        <a:lnTo>
                          <a:pt x="31" y="29"/>
                        </a:lnTo>
                        <a:lnTo>
                          <a:pt x="32" y="33"/>
                        </a:lnTo>
                        <a:lnTo>
                          <a:pt x="33" y="34"/>
                        </a:lnTo>
                        <a:lnTo>
                          <a:pt x="33" y="34"/>
                        </a:lnTo>
                        <a:lnTo>
                          <a:pt x="36" y="35"/>
                        </a:lnTo>
                        <a:lnTo>
                          <a:pt x="36" y="36"/>
                        </a:lnTo>
                        <a:lnTo>
                          <a:pt x="36" y="40"/>
                        </a:lnTo>
                        <a:lnTo>
                          <a:pt x="36" y="40"/>
                        </a:lnTo>
                        <a:lnTo>
                          <a:pt x="36" y="45"/>
                        </a:lnTo>
                        <a:lnTo>
                          <a:pt x="36" y="46"/>
                        </a:lnTo>
                        <a:lnTo>
                          <a:pt x="38" y="46"/>
                        </a:lnTo>
                        <a:lnTo>
                          <a:pt x="38" y="46"/>
                        </a:lnTo>
                        <a:lnTo>
                          <a:pt x="39" y="46"/>
                        </a:lnTo>
                        <a:lnTo>
                          <a:pt x="39" y="48"/>
                        </a:lnTo>
                        <a:lnTo>
                          <a:pt x="38" y="49"/>
                        </a:lnTo>
                        <a:lnTo>
                          <a:pt x="37" y="50"/>
                        </a:lnTo>
                        <a:lnTo>
                          <a:pt x="37" y="50"/>
                        </a:lnTo>
                        <a:lnTo>
                          <a:pt x="32" y="49"/>
                        </a:lnTo>
                        <a:lnTo>
                          <a:pt x="30" y="49"/>
                        </a:lnTo>
                        <a:lnTo>
                          <a:pt x="29" y="48"/>
                        </a:lnTo>
                        <a:lnTo>
                          <a:pt x="29" y="48"/>
                        </a:lnTo>
                        <a:lnTo>
                          <a:pt x="28" y="47"/>
                        </a:lnTo>
                        <a:lnTo>
                          <a:pt x="27" y="48"/>
                        </a:lnTo>
                        <a:lnTo>
                          <a:pt x="24" y="48"/>
                        </a:lnTo>
                        <a:lnTo>
                          <a:pt x="22" y="46"/>
                        </a:lnTo>
                        <a:lnTo>
                          <a:pt x="22" y="46"/>
                        </a:lnTo>
                        <a:lnTo>
                          <a:pt x="21" y="43"/>
                        </a:lnTo>
                        <a:lnTo>
                          <a:pt x="20" y="39"/>
                        </a:lnTo>
                        <a:lnTo>
                          <a:pt x="19" y="36"/>
                        </a:lnTo>
                        <a:lnTo>
                          <a:pt x="17" y="34"/>
                        </a:lnTo>
                        <a:lnTo>
                          <a:pt x="17" y="34"/>
                        </a:lnTo>
                        <a:lnTo>
                          <a:pt x="15" y="32"/>
                        </a:lnTo>
                        <a:lnTo>
                          <a:pt x="14" y="26"/>
                        </a:lnTo>
                        <a:lnTo>
                          <a:pt x="14" y="26"/>
                        </a:lnTo>
                        <a:lnTo>
                          <a:pt x="15" y="19"/>
                        </a:lnTo>
                        <a:lnTo>
                          <a:pt x="15" y="16"/>
                        </a:lnTo>
                        <a:lnTo>
                          <a:pt x="14" y="16"/>
                        </a:lnTo>
                        <a:lnTo>
                          <a:pt x="13" y="15"/>
                        </a:lnTo>
                        <a:lnTo>
                          <a:pt x="13" y="15"/>
                        </a:lnTo>
                        <a:lnTo>
                          <a:pt x="5" y="15"/>
                        </a:lnTo>
                        <a:lnTo>
                          <a:pt x="2" y="14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lnTo>
                          <a:pt x="1" y="11"/>
                        </a:lnTo>
                        <a:lnTo>
                          <a:pt x="2" y="10"/>
                        </a:lnTo>
                        <a:lnTo>
                          <a:pt x="7" y="10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8" name="Freeform 103"/>
                  <p:cNvSpPr/>
                  <p:nvPr/>
                </p:nvSpPr>
                <p:spPr bwMode="auto">
                  <a:xfrm>
                    <a:off x="3757" y="1704"/>
                    <a:ext cx="6" cy="4"/>
                  </a:xfrm>
                  <a:custGeom>
                    <a:avLst/>
                    <a:gdLst>
                      <a:gd name="T0" fmla="*/ 4 w 6"/>
                      <a:gd name="T1" fmla="*/ 1 h 4"/>
                      <a:gd name="T2" fmla="*/ 4 w 6"/>
                      <a:gd name="T3" fmla="*/ 1 h 4"/>
                      <a:gd name="T4" fmla="*/ 6 w 6"/>
                      <a:gd name="T5" fmla="*/ 2 h 4"/>
                      <a:gd name="T6" fmla="*/ 4 w 6"/>
                      <a:gd name="T7" fmla="*/ 3 h 4"/>
                      <a:gd name="T8" fmla="*/ 3 w 6"/>
                      <a:gd name="T9" fmla="*/ 4 h 4"/>
                      <a:gd name="T10" fmla="*/ 3 w 6"/>
                      <a:gd name="T11" fmla="*/ 4 h 4"/>
                      <a:gd name="T12" fmla="*/ 0 w 6"/>
                      <a:gd name="T13" fmla="*/ 3 h 4"/>
                      <a:gd name="T14" fmla="*/ 0 w 6"/>
                      <a:gd name="T15" fmla="*/ 2 h 4"/>
                      <a:gd name="T16" fmla="*/ 0 w 6"/>
                      <a:gd name="T17" fmla="*/ 2 h 4"/>
                      <a:gd name="T18" fmla="*/ 1 w 6"/>
                      <a:gd name="T19" fmla="*/ 1 h 4"/>
                      <a:gd name="T20" fmla="*/ 2 w 6"/>
                      <a:gd name="T21" fmla="*/ 0 h 4"/>
                      <a:gd name="T22" fmla="*/ 4 w 6"/>
                      <a:gd name="T23" fmla="*/ 1 h 4"/>
                      <a:gd name="T24" fmla="*/ 4 w 6"/>
                      <a:gd name="T2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" h="4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6" y="2"/>
                        </a:lnTo>
                        <a:lnTo>
                          <a:pt x="4" y="3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9" name="Freeform 104"/>
                  <p:cNvSpPr/>
                  <p:nvPr/>
                </p:nvSpPr>
                <p:spPr bwMode="auto">
                  <a:xfrm>
                    <a:off x="3836" y="1761"/>
                    <a:ext cx="4" cy="4"/>
                  </a:xfrm>
                  <a:custGeom>
                    <a:avLst/>
                    <a:gdLst>
                      <a:gd name="T0" fmla="*/ 4 w 4"/>
                      <a:gd name="T1" fmla="*/ 1 h 4"/>
                      <a:gd name="T2" fmla="*/ 4 w 4"/>
                      <a:gd name="T3" fmla="*/ 1 h 4"/>
                      <a:gd name="T4" fmla="*/ 4 w 4"/>
                      <a:gd name="T5" fmla="*/ 3 h 4"/>
                      <a:gd name="T6" fmla="*/ 4 w 4"/>
                      <a:gd name="T7" fmla="*/ 4 h 4"/>
                      <a:gd name="T8" fmla="*/ 2 w 4"/>
                      <a:gd name="T9" fmla="*/ 4 h 4"/>
                      <a:gd name="T10" fmla="*/ 2 w 4"/>
                      <a:gd name="T11" fmla="*/ 4 h 4"/>
                      <a:gd name="T12" fmla="*/ 0 w 4"/>
                      <a:gd name="T13" fmla="*/ 4 h 4"/>
                      <a:gd name="T14" fmla="*/ 0 w 4"/>
                      <a:gd name="T15" fmla="*/ 3 h 4"/>
                      <a:gd name="T16" fmla="*/ 0 w 4"/>
                      <a:gd name="T17" fmla="*/ 1 h 4"/>
                      <a:gd name="T18" fmla="*/ 0 w 4"/>
                      <a:gd name="T19" fmla="*/ 1 h 4"/>
                      <a:gd name="T20" fmla="*/ 1 w 4"/>
                      <a:gd name="T21" fmla="*/ 0 h 4"/>
                      <a:gd name="T22" fmla="*/ 2 w 4"/>
                      <a:gd name="T23" fmla="*/ 0 h 4"/>
                      <a:gd name="T24" fmla="*/ 4 w 4"/>
                      <a:gd name="T25" fmla="*/ 1 h 4"/>
                      <a:gd name="T26" fmla="*/ 4 w 4"/>
                      <a:gd name="T2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4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0" name="Freeform 105"/>
                  <p:cNvSpPr/>
                  <p:nvPr/>
                </p:nvSpPr>
                <p:spPr bwMode="auto">
                  <a:xfrm>
                    <a:off x="3836" y="1769"/>
                    <a:ext cx="20" cy="36"/>
                  </a:xfrm>
                  <a:custGeom>
                    <a:avLst/>
                    <a:gdLst>
                      <a:gd name="T0" fmla="*/ 1 w 20"/>
                      <a:gd name="T1" fmla="*/ 0 h 36"/>
                      <a:gd name="T2" fmla="*/ 1 w 20"/>
                      <a:gd name="T3" fmla="*/ 0 h 36"/>
                      <a:gd name="T4" fmla="*/ 0 w 20"/>
                      <a:gd name="T5" fmla="*/ 3 h 36"/>
                      <a:gd name="T6" fmla="*/ 0 w 20"/>
                      <a:gd name="T7" fmla="*/ 6 h 36"/>
                      <a:gd name="T8" fmla="*/ 0 w 20"/>
                      <a:gd name="T9" fmla="*/ 9 h 36"/>
                      <a:gd name="T10" fmla="*/ 1 w 20"/>
                      <a:gd name="T11" fmla="*/ 10 h 36"/>
                      <a:gd name="T12" fmla="*/ 1 w 20"/>
                      <a:gd name="T13" fmla="*/ 10 h 36"/>
                      <a:gd name="T14" fmla="*/ 5 w 20"/>
                      <a:gd name="T15" fmla="*/ 10 h 36"/>
                      <a:gd name="T16" fmla="*/ 6 w 20"/>
                      <a:gd name="T17" fmla="*/ 10 h 36"/>
                      <a:gd name="T18" fmla="*/ 6 w 20"/>
                      <a:gd name="T19" fmla="*/ 13 h 36"/>
                      <a:gd name="T20" fmla="*/ 6 w 20"/>
                      <a:gd name="T21" fmla="*/ 13 h 36"/>
                      <a:gd name="T22" fmla="*/ 6 w 20"/>
                      <a:gd name="T23" fmla="*/ 14 h 36"/>
                      <a:gd name="T24" fmla="*/ 5 w 20"/>
                      <a:gd name="T25" fmla="*/ 15 h 36"/>
                      <a:gd name="T26" fmla="*/ 3 w 20"/>
                      <a:gd name="T27" fmla="*/ 15 h 36"/>
                      <a:gd name="T28" fmla="*/ 3 w 20"/>
                      <a:gd name="T29" fmla="*/ 18 h 36"/>
                      <a:gd name="T30" fmla="*/ 3 w 20"/>
                      <a:gd name="T31" fmla="*/ 18 h 36"/>
                      <a:gd name="T32" fmla="*/ 3 w 20"/>
                      <a:gd name="T33" fmla="*/ 30 h 36"/>
                      <a:gd name="T34" fmla="*/ 4 w 20"/>
                      <a:gd name="T35" fmla="*/ 34 h 36"/>
                      <a:gd name="T36" fmla="*/ 5 w 20"/>
                      <a:gd name="T37" fmla="*/ 35 h 36"/>
                      <a:gd name="T38" fmla="*/ 6 w 20"/>
                      <a:gd name="T39" fmla="*/ 36 h 36"/>
                      <a:gd name="T40" fmla="*/ 6 w 20"/>
                      <a:gd name="T41" fmla="*/ 36 h 36"/>
                      <a:gd name="T42" fmla="*/ 8 w 20"/>
                      <a:gd name="T43" fmla="*/ 35 h 36"/>
                      <a:gd name="T44" fmla="*/ 10 w 20"/>
                      <a:gd name="T45" fmla="*/ 34 h 36"/>
                      <a:gd name="T46" fmla="*/ 11 w 20"/>
                      <a:gd name="T47" fmla="*/ 32 h 36"/>
                      <a:gd name="T48" fmla="*/ 15 w 20"/>
                      <a:gd name="T49" fmla="*/ 30 h 36"/>
                      <a:gd name="T50" fmla="*/ 15 w 20"/>
                      <a:gd name="T51" fmla="*/ 30 h 36"/>
                      <a:gd name="T52" fmla="*/ 18 w 20"/>
                      <a:gd name="T53" fmla="*/ 28 h 36"/>
                      <a:gd name="T54" fmla="*/ 19 w 20"/>
                      <a:gd name="T55" fmla="*/ 25 h 36"/>
                      <a:gd name="T56" fmla="*/ 20 w 20"/>
                      <a:gd name="T57" fmla="*/ 23 h 36"/>
                      <a:gd name="T58" fmla="*/ 18 w 20"/>
                      <a:gd name="T59" fmla="*/ 22 h 36"/>
                      <a:gd name="T60" fmla="*/ 18 w 20"/>
                      <a:gd name="T61" fmla="*/ 22 h 36"/>
                      <a:gd name="T62" fmla="*/ 16 w 20"/>
                      <a:gd name="T63" fmla="*/ 21 h 36"/>
                      <a:gd name="T64" fmla="*/ 14 w 20"/>
                      <a:gd name="T65" fmla="*/ 18 h 36"/>
                      <a:gd name="T66" fmla="*/ 14 w 20"/>
                      <a:gd name="T67" fmla="*/ 15 h 36"/>
                      <a:gd name="T68" fmla="*/ 13 w 20"/>
                      <a:gd name="T69" fmla="*/ 11 h 36"/>
                      <a:gd name="T70" fmla="*/ 13 w 20"/>
                      <a:gd name="T71" fmla="*/ 11 h 36"/>
                      <a:gd name="T72" fmla="*/ 14 w 20"/>
                      <a:gd name="T73" fmla="*/ 6 h 36"/>
                      <a:gd name="T74" fmla="*/ 15 w 20"/>
                      <a:gd name="T75" fmla="*/ 4 h 36"/>
                      <a:gd name="T76" fmla="*/ 17 w 20"/>
                      <a:gd name="T77" fmla="*/ 4 h 36"/>
                      <a:gd name="T78" fmla="*/ 17 w 20"/>
                      <a:gd name="T79" fmla="*/ 4 h 36"/>
                      <a:gd name="T80" fmla="*/ 20 w 20"/>
                      <a:gd name="T81" fmla="*/ 3 h 36"/>
                      <a:gd name="T82" fmla="*/ 20 w 20"/>
                      <a:gd name="T83" fmla="*/ 1 h 36"/>
                      <a:gd name="T84" fmla="*/ 20 w 20"/>
                      <a:gd name="T85" fmla="*/ 1 h 36"/>
                      <a:gd name="T86" fmla="*/ 19 w 20"/>
                      <a:gd name="T87" fmla="*/ 0 h 36"/>
                      <a:gd name="T88" fmla="*/ 17 w 20"/>
                      <a:gd name="T89" fmla="*/ 0 h 36"/>
                      <a:gd name="T90" fmla="*/ 10 w 20"/>
                      <a:gd name="T91" fmla="*/ 0 h 36"/>
                      <a:gd name="T92" fmla="*/ 1 w 20"/>
                      <a:gd name="T93" fmla="*/ 0 h 36"/>
                      <a:gd name="T94" fmla="*/ 1 w 20"/>
                      <a:gd name="T95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" h="36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5" y="10"/>
                        </a:lnTo>
                        <a:lnTo>
                          <a:pt x="6" y="10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6" y="14"/>
                        </a:lnTo>
                        <a:lnTo>
                          <a:pt x="5" y="15"/>
                        </a:lnTo>
                        <a:lnTo>
                          <a:pt x="3" y="15"/>
                        </a:lnTo>
                        <a:lnTo>
                          <a:pt x="3" y="18"/>
                        </a:lnTo>
                        <a:lnTo>
                          <a:pt x="3" y="18"/>
                        </a:lnTo>
                        <a:lnTo>
                          <a:pt x="3" y="30"/>
                        </a:lnTo>
                        <a:lnTo>
                          <a:pt x="4" y="34"/>
                        </a:lnTo>
                        <a:lnTo>
                          <a:pt x="5" y="35"/>
                        </a:lnTo>
                        <a:lnTo>
                          <a:pt x="6" y="36"/>
                        </a:lnTo>
                        <a:lnTo>
                          <a:pt x="6" y="36"/>
                        </a:lnTo>
                        <a:lnTo>
                          <a:pt x="8" y="35"/>
                        </a:lnTo>
                        <a:lnTo>
                          <a:pt x="10" y="34"/>
                        </a:lnTo>
                        <a:lnTo>
                          <a:pt x="11" y="32"/>
                        </a:lnTo>
                        <a:lnTo>
                          <a:pt x="15" y="30"/>
                        </a:lnTo>
                        <a:lnTo>
                          <a:pt x="15" y="30"/>
                        </a:lnTo>
                        <a:lnTo>
                          <a:pt x="18" y="28"/>
                        </a:lnTo>
                        <a:lnTo>
                          <a:pt x="19" y="25"/>
                        </a:lnTo>
                        <a:lnTo>
                          <a:pt x="20" y="23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lnTo>
                          <a:pt x="16" y="21"/>
                        </a:lnTo>
                        <a:lnTo>
                          <a:pt x="14" y="18"/>
                        </a:lnTo>
                        <a:lnTo>
                          <a:pt x="14" y="15"/>
                        </a:lnTo>
                        <a:lnTo>
                          <a:pt x="13" y="11"/>
                        </a:lnTo>
                        <a:lnTo>
                          <a:pt x="13" y="11"/>
                        </a:lnTo>
                        <a:lnTo>
                          <a:pt x="14" y="6"/>
                        </a:lnTo>
                        <a:lnTo>
                          <a:pt x="15" y="4"/>
                        </a:lnTo>
                        <a:lnTo>
                          <a:pt x="17" y="4"/>
                        </a:lnTo>
                        <a:lnTo>
                          <a:pt x="17" y="4"/>
                        </a:lnTo>
                        <a:lnTo>
                          <a:pt x="20" y="3"/>
                        </a:lnTo>
                        <a:lnTo>
                          <a:pt x="20" y="1"/>
                        </a:lnTo>
                        <a:lnTo>
                          <a:pt x="20" y="1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1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1" name="Freeform 106"/>
                  <p:cNvSpPr/>
                  <p:nvPr/>
                </p:nvSpPr>
                <p:spPr bwMode="auto">
                  <a:xfrm>
                    <a:off x="3832" y="1792"/>
                    <a:ext cx="5" cy="6"/>
                  </a:xfrm>
                  <a:custGeom>
                    <a:avLst/>
                    <a:gdLst>
                      <a:gd name="T0" fmla="*/ 0 w 5"/>
                      <a:gd name="T1" fmla="*/ 2 h 6"/>
                      <a:gd name="T2" fmla="*/ 0 w 5"/>
                      <a:gd name="T3" fmla="*/ 2 h 6"/>
                      <a:gd name="T4" fmla="*/ 0 w 5"/>
                      <a:gd name="T5" fmla="*/ 5 h 6"/>
                      <a:gd name="T6" fmla="*/ 1 w 5"/>
                      <a:gd name="T7" fmla="*/ 5 h 6"/>
                      <a:gd name="T8" fmla="*/ 3 w 5"/>
                      <a:gd name="T9" fmla="*/ 6 h 6"/>
                      <a:gd name="T10" fmla="*/ 3 w 5"/>
                      <a:gd name="T11" fmla="*/ 6 h 6"/>
                      <a:gd name="T12" fmla="*/ 4 w 5"/>
                      <a:gd name="T13" fmla="*/ 5 h 6"/>
                      <a:gd name="T14" fmla="*/ 4 w 5"/>
                      <a:gd name="T15" fmla="*/ 4 h 6"/>
                      <a:gd name="T16" fmla="*/ 5 w 5"/>
                      <a:gd name="T17" fmla="*/ 1 h 6"/>
                      <a:gd name="T18" fmla="*/ 5 w 5"/>
                      <a:gd name="T19" fmla="*/ 1 h 6"/>
                      <a:gd name="T20" fmla="*/ 4 w 5"/>
                      <a:gd name="T21" fmla="*/ 0 h 6"/>
                      <a:gd name="T22" fmla="*/ 3 w 5"/>
                      <a:gd name="T23" fmla="*/ 0 h 6"/>
                      <a:gd name="T24" fmla="*/ 0 w 5"/>
                      <a:gd name="T25" fmla="*/ 2 h 6"/>
                      <a:gd name="T26" fmla="*/ 0 w 5"/>
                      <a:gd name="T27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" h="6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2" name="Freeform 107"/>
                  <p:cNvSpPr/>
                  <p:nvPr/>
                </p:nvSpPr>
                <p:spPr bwMode="auto">
                  <a:xfrm>
                    <a:off x="3843" y="1829"/>
                    <a:ext cx="3" cy="4"/>
                  </a:xfrm>
                  <a:custGeom>
                    <a:avLst/>
                    <a:gdLst>
                      <a:gd name="T0" fmla="*/ 0 w 3"/>
                      <a:gd name="T1" fmla="*/ 0 h 4"/>
                      <a:gd name="T2" fmla="*/ 0 w 3"/>
                      <a:gd name="T3" fmla="*/ 0 h 4"/>
                      <a:gd name="T4" fmla="*/ 0 w 3"/>
                      <a:gd name="T5" fmla="*/ 1 h 4"/>
                      <a:gd name="T6" fmla="*/ 1 w 3"/>
                      <a:gd name="T7" fmla="*/ 3 h 4"/>
                      <a:gd name="T8" fmla="*/ 2 w 3"/>
                      <a:gd name="T9" fmla="*/ 4 h 4"/>
                      <a:gd name="T10" fmla="*/ 3 w 3"/>
                      <a:gd name="T11" fmla="*/ 3 h 4"/>
                      <a:gd name="T12" fmla="*/ 3 w 3"/>
                      <a:gd name="T13" fmla="*/ 3 h 4"/>
                      <a:gd name="T14" fmla="*/ 3 w 3"/>
                      <a:gd name="T15" fmla="*/ 1 h 4"/>
                      <a:gd name="T16" fmla="*/ 3 w 3"/>
                      <a:gd name="T17" fmla="*/ 0 h 4"/>
                      <a:gd name="T18" fmla="*/ 0 w 3"/>
                      <a:gd name="T1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3" name="Freeform 108"/>
                  <p:cNvSpPr/>
                  <p:nvPr/>
                </p:nvSpPr>
                <p:spPr bwMode="auto">
                  <a:xfrm>
                    <a:off x="3850" y="1832"/>
                    <a:ext cx="4" cy="5"/>
                  </a:xfrm>
                  <a:custGeom>
                    <a:avLst/>
                    <a:gdLst>
                      <a:gd name="T0" fmla="*/ 2 w 4"/>
                      <a:gd name="T1" fmla="*/ 0 h 5"/>
                      <a:gd name="T2" fmla="*/ 2 w 4"/>
                      <a:gd name="T3" fmla="*/ 0 h 5"/>
                      <a:gd name="T4" fmla="*/ 0 w 4"/>
                      <a:gd name="T5" fmla="*/ 4 h 5"/>
                      <a:gd name="T6" fmla="*/ 1 w 4"/>
                      <a:gd name="T7" fmla="*/ 5 h 5"/>
                      <a:gd name="T8" fmla="*/ 2 w 4"/>
                      <a:gd name="T9" fmla="*/ 5 h 5"/>
                      <a:gd name="T10" fmla="*/ 2 w 4"/>
                      <a:gd name="T11" fmla="*/ 5 h 5"/>
                      <a:gd name="T12" fmla="*/ 3 w 4"/>
                      <a:gd name="T13" fmla="*/ 4 h 5"/>
                      <a:gd name="T14" fmla="*/ 4 w 4"/>
                      <a:gd name="T15" fmla="*/ 2 h 5"/>
                      <a:gd name="T16" fmla="*/ 4 w 4"/>
                      <a:gd name="T17" fmla="*/ 0 h 5"/>
                      <a:gd name="T18" fmla="*/ 2 w 4"/>
                      <a:gd name="T1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5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3" y="4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4" name="Freeform 109"/>
                  <p:cNvSpPr/>
                  <p:nvPr/>
                </p:nvSpPr>
                <p:spPr bwMode="auto">
                  <a:xfrm>
                    <a:off x="3827" y="1839"/>
                    <a:ext cx="18" cy="23"/>
                  </a:xfrm>
                  <a:custGeom>
                    <a:avLst/>
                    <a:gdLst>
                      <a:gd name="T0" fmla="*/ 13 w 18"/>
                      <a:gd name="T1" fmla="*/ 1 h 23"/>
                      <a:gd name="T2" fmla="*/ 13 w 18"/>
                      <a:gd name="T3" fmla="*/ 1 h 23"/>
                      <a:gd name="T4" fmla="*/ 13 w 18"/>
                      <a:gd name="T5" fmla="*/ 2 h 23"/>
                      <a:gd name="T6" fmla="*/ 12 w 18"/>
                      <a:gd name="T7" fmla="*/ 3 h 23"/>
                      <a:gd name="T8" fmla="*/ 9 w 18"/>
                      <a:gd name="T9" fmla="*/ 6 h 23"/>
                      <a:gd name="T10" fmla="*/ 9 w 18"/>
                      <a:gd name="T11" fmla="*/ 6 h 23"/>
                      <a:gd name="T12" fmla="*/ 5 w 18"/>
                      <a:gd name="T13" fmla="*/ 8 h 23"/>
                      <a:gd name="T14" fmla="*/ 5 w 18"/>
                      <a:gd name="T15" fmla="*/ 9 h 23"/>
                      <a:gd name="T16" fmla="*/ 4 w 18"/>
                      <a:gd name="T17" fmla="*/ 11 h 23"/>
                      <a:gd name="T18" fmla="*/ 4 w 18"/>
                      <a:gd name="T19" fmla="*/ 11 h 23"/>
                      <a:gd name="T20" fmla="*/ 3 w 18"/>
                      <a:gd name="T21" fmla="*/ 15 h 23"/>
                      <a:gd name="T22" fmla="*/ 1 w 18"/>
                      <a:gd name="T23" fmla="*/ 17 h 23"/>
                      <a:gd name="T24" fmla="*/ 0 w 18"/>
                      <a:gd name="T25" fmla="*/ 18 h 23"/>
                      <a:gd name="T26" fmla="*/ 1 w 18"/>
                      <a:gd name="T27" fmla="*/ 19 h 23"/>
                      <a:gd name="T28" fmla="*/ 1 w 18"/>
                      <a:gd name="T29" fmla="*/ 19 h 23"/>
                      <a:gd name="T30" fmla="*/ 4 w 18"/>
                      <a:gd name="T31" fmla="*/ 20 h 23"/>
                      <a:gd name="T32" fmla="*/ 6 w 18"/>
                      <a:gd name="T33" fmla="*/ 22 h 23"/>
                      <a:gd name="T34" fmla="*/ 8 w 18"/>
                      <a:gd name="T35" fmla="*/ 23 h 23"/>
                      <a:gd name="T36" fmla="*/ 10 w 18"/>
                      <a:gd name="T37" fmla="*/ 22 h 23"/>
                      <a:gd name="T38" fmla="*/ 10 w 18"/>
                      <a:gd name="T39" fmla="*/ 22 h 23"/>
                      <a:gd name="T40" fmla="*/ 12 w 18"/>
                      <a:gd name="T41" fmla="*/ 16 h 23"/>
                      <a:gd name="T42" fmla="*/ 13 w 18"/>
                      <a:gd name="T43" fmla="*/ 14 h 23"/>
                      <a:gd name="T44" fmla="*/ 15 w 18"/>
                      <a:gd name="T45" fmla="*/ 11 h 23"/>
                      <a:gd name="T46" fmla="*/ 15 w 18"/>
                      <a:gd name="T47" fmla="*/ 11 h 23"/>
                      <a:gd name="T48" fmla="*/ 17 w 18"/>
                      <a:gd name="T49" fmla="*/ 11 h 23"/>
                      <a:gd name="T50" fmla="*/ 17 w 18"/>
                      <a:gd name="T51" fmla="*/ 9 h 23"/>
                      <a:gd name="T52" fmla="*/ 18 w 18"/>
                      <a:gd name="T53" fmla="*/ 7 h 23"/>
                      <a:gd name="T54" fmla="*/ 16 w 18"/>
                      <a:gd name="T55" fmla="*/ 1 h 23"/>
                      <a:gd name="T56" fmla="*/ 16 w 18"/>
                      <a:gd name="T57" fmla="*/ 1 h 23"/>
                      <a:gd name="T58" fmla="*/ 16 w 18"/>
                      <a:gd name="T59" fmla="*/ 0 h 23"/>
                      <a:gd name="T60" fmla="*/ 14 w 18"/>
                      <a:gd name="T61" fmla="*/ 0 h 23"/>
                      <a:gd name="T62" fmla="*/ 13 w 18"/>
                      <a:gd name="T63" fmla="*/ 1 h 23"/>
                      <a:gd name="T64" fmla="*/ 13 w 18"/>
                      <a:gd name="T65" fmla="*/ 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" h="23">
                        <a:moveTo>
                          <a:pt x="13" y="1"/>
                        </a:moveTo>
                        <a:lnTo>
                          <a:pt x="13" y="1"/>
                        </a:lnTo>
                        <a:lnTo>
                          <a:pt x="13" y="2"/>
                        </a:lnTo>
                        <a:lnTo>
                          <a:pt x="12" y="3"/>
                        </a:lnTo>
                        <a:lnTo>
                          <a:pt x="9" y="6"/>
                        </a:lnTo>
                        <a:lnTo>
                          <a:pt x="9" y="6"/>
                        </a:lnTo>
                        <a:lnTo>
                          <a:pt x="5" y="8"/>
                        </a:lnTo>
                        <a:lnTo>
                          <a:pt x="5" y="9"/>
                        </a:lnTo>
                        <a:lnTo>
                          <a:pt x="4" y="11"/>
                        </a:lnTo>
                        <a:lnTo>
                          <a:pt x="4" y="11"/>
                        </a:lnTo>
                        <a:lnTo>
                          <a:pt x="3" y="15"/>
                        </a:lnTo>
                        <a:lnTo>
                          <a:pt x="1" y="17"/>
                        </a:lnTo>
                        <a:lnTo>
                          <a:pt x="0" y="18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4" y="20"/>
                        </a:lnTo>
                        <a:lnTo>
                          <a:pt x="6" y="22"/>
                        </a:lnTo>
                        <a:lnTo>
                          <a:pt x="8" y="23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12" y="16"/>
                        </a:lnTo>
                        <a:lnTo>
                          <a:pt x="13" y="14"/>
                        </a:lnTo>
                        <a:lnTo>
                          <a:pt x="15" y="11"/>
                        </a:lnTo>
                        <a:lnTo>
                          <a:pt x="15" y="11"/>
                        </a:lnTo>
                        <a:lnTo>
                          <a:pt x="17" y="11"/>
                        </a:lnTo>
                        <a:lnTo>
                          <a:pt x="17" y="9"/>
                        </a:lnTo>
                        <a:lnTo>
                          <a:pt x="18" y="7"/>
                        </a:lnTo>
                        <a:lnTo>
                          <a:pt x="16" y="1"/>
                        </a:lnTo>
                        <a:lnTo>
                          <a:pt x="16" y="1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5" name="Freeform 110"/>
                  <p:cNvSpPr/>
                  <p:nvPr/>
                </p:nvSpPr>
                <p:spPr bwMode="auto">
                  <a:xfrm>
                    <a:off x="3808" y="1856"/>
                    <a:ext cx="14" cy="26"/>
                  </a:xfrm>
                  <a:custGeom>
                    <a:avLst/>
                    <a:gdLst>
                      <a:gd name="T0" fmla="*/ 10 w 14"/>
                      <a:gd name="T1" fmla="*/ 0 h 26"/>
                      <a:gd name="T2" fmla="*/ 10 w 14"/>
                      <a:gd name="T3" fmla="*/ 0 h 26"/>
                      <a:gd name="T4" fmla="*/ 11 w 14"/>
                      <a:gd name="T5" fmla="*/ 3 h 26"/>
                      <a:gd name="T6" fmla="*/ 10 w 14"/>
                      <a:gd name="T7" fmla="*/ 4 h 26"/>
                      <a:gd name="T8" fmla="*/ 8 w 14"/>
                      <a:gd name="T9" fmla="*/ 4 h 26"/>
                      <a:gd name="T10" fmla="*/ 8 w 14"/>
                      <a:gd name="T11" fmla="*/ 4 h 26"/>
                      <a:gd name="T12" fmla="*/ 2 w 14"/>
                      <a:gd name="T13" fmla="*/ 4 h 26"/>
                      <a:gd name="T14" fmla="*/ 1 w 14"/>
                      <a:gd name="T15" fmla="*/ 4 h 26"/>
                      <a:gd name="T16" fmla="*/ 0 w 14"/>
                      <a:gd name="T17" fmla="*/ 6 h 26"/>
                      <a:gd name="T18" fmla="*/ 0 w 14"/>
                      <a:gd name="T19" fmla="*/ 6 h 26"/>
                      <a:gd name="T20" fmla="*/ 1 w 14"/>
                      <a:gd name="T21" fmla="*/ 8 h 26"/>
                      <a:gd name="T22" fmla="*/ 2 w 14"/>
                      <a:gd name="T23" fmla="*/ 7 h 26"/>
                      <a:gd name="T24" fmla="*/ 3 w 14"/>
                      <a:gd name="T25" fmla="*/ 7 h 26"/>
                      <a:gd name="T26" fmla="*/ 4 w 14"/>
                      <a:gd name="T27" fmla="*/ 10 h 26"/>
                      <a:gd name="T28" fmla="*/ 4 w 14"/>
                      <a:gd name="T29" fmla="*/ 10 h 26"/>
                      <a:gd name="T30" fmla="*/ 3 w 14"/>
                      <a:gd name="T31" fmla="*/ 20 h 26"/>
                      <a:gd name="T32" fmla="*/ 3 w 14"/>
                      <a:gd name="T33" fmla="*/ 24 h 26"/>
                      <a:gd name="T34" fmla="*/ 3 w 14"/>
                      <a:gd name="T35" fmla="*/ 26 h 26"/>
                      <a:gd name="T36" fmla="*/ 4 w 14"/>
                      <a:gd name="T37" fmla="*/ 26 h 26"/>
                      <a:gd name="T38" fmla="*/ 4 w 14"/>
                      <a:gd name="T39" fmla="*/ 26 h 26"/>
                      <a:gd name="T40" fmla="*/ 6 w 14"/>
                      <a:gd name="T41" fmla="*/ 24 h 26"/>
                      <a:gd name="T42" fmla="*/ 6 w 14"/>
                      <a:gd name="T43" fmla="*/ 22 h 26"/>
                      <a:gd name="T44" fmla="*/ 6 w 14"/>
                      <a:gd name="T45" fmla="*/ 21 h 26"/>
                      <a:gd name="T46" fmla="*/ 8 w 14"/>
                      <a:gd name="T47" fmla="*/ 19 h 26"/>
                      <a:gd name="T48" fmla="*/ 8 w 14"/>
                      <a:gd name="T49" fmla="*/ 19 h 26"/>
                      <a:gd name="T50" fmla="*/ 10 w 14"/>
                      <a:gd name="T51" fmla="*/ 18 h 26"/>
                      <a:gd name="T52" fmla="*/ 11 w 14"/>
                      <a:gd name="T53" fmla="*/ 16 h 26"/>
                      <a:gd name="T54" fmla="*/ 11 w 14"/>
                      <a:gd name="T55" fmla="*/ 10 h 26"/>
                      <a:gd name="T56" fmla="*/ 11 w 14"/>
                      <a:gd name="T57" fmla="*/ 10 h 26"/>
                      <a:gd name="T58" fmla="*/ 11 w 14"/>
                      <a:gd name="T59" fmla="*/ 8 h 26"/>
                      <a:gd name="T60" fmla="*/ 11 w 14"/>
                      <a:gd name="T61" fmla="*/ 6 h 26"/>
                      <a:gd name="T62" fmla="*/ 14 w 14"/>
                      <a:gd name="T63" fmla="*/ 4 h 26"/>
                      <a:gd name="T64" fmla="*/ 14 w 14"/>
                      <a:gd name="T65" fmla="*/ 4 h 26"/>
                      <a:gd name="T66" fmla="*/ 14 w 14"/>
                      <a:gd name="T67" fmla="*/ 2 h 26"/>
                      <a:gd name="T68" fmla="*/ 13 w 14"/>
                      <a:gd name="T69" fmla="*/ 1 h 26"/>
                      <a:gd name="T70" fmla="*/ 10 w 14"/>
                      <a:gd name="T71" fmla="*/ 0 h 26"/>
                      <a:gd name="T72" fmla="*/ 10 w 14"/>
                      <a:gd name="T73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26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11" y="3"/>
                        </a:lnTo>
                        <a:lnTo>
                          <a:pt x="10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1" y="8"/>
                        </a:lnTo>
                        <a:lnTo>
                          <a:pt x="2" y="7"/>
                        </a:lnTo>
                        <a:lnTo>
                          <a:pt x="3" y="7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3" y="20"/>
                        </a:lnTo>
                        <a:lnTo>
                          <a:pt x="3" y="24"/>
                        </a:lnTo>
                        <a:lnTo>
                          <a:pt x="3" y="26"/>
                        </a:lnTo>
                        <a:lnTo>
                          <a:pt x="4" y="26"/>
                        </a:lnTo>
                        <a:lnTo>
                          <a:pt x="4" y="26"/>
                        </a:lnTo>
                        <a:lnTo>
                          <a:pt x="6" y="24"/>
                        </a:lnTo>
                        <a:lnTo>
                          <a:pt x="6" y="22"/>
                        </a:lnTo>
                        <a:lnTo>
                          <a:pt x="6" y="21"/>
                        </a:lnTo>
                        <a:lnTo>
                          <a:pt x="8" y="19"/>
                        </a:lnTo>
                        <a:lnTo>
                          <a:pt x="8" y="19"/>
                        </a:lnTo>
                        <a:lnTo>
                          <a:pt x="10" y="18"/>
                        </a:lnTo>
                        <a:lnTo>
                          <a:pt x="11" y="16"/>
                        </a:lnTo>
                        <a:lnTo>
                          <a:pt x="11" y="10"/>
                        </a:lnTo>
                        <a:lnTo>
                          <a:pt x="11" y="10"/>
                        </a:lnTo>
                        <a:lnTo>
                          <a:pt x="11" y="8"/>
                        </a:lnTo>
                        <a:lnTo>
                          <a:pt x="11" y="6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14" y="2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6" name="Freeform 111"/>
                  <p:cNvSpPr/>
                  <p:nvPr/>
                </p:nvSpPr>
                <p:spPr bwMode="auto">
                  <a:xfrm>
                    <a:off x="3811" y="1854"/>
                    <a:ext cx="4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4 w 4"/>
                      <a:gd name="T3" fmla="*/ 0 h 4"/>
                      <a:gd name="T4" fmla="*/ 4 w 4"/>
                      <a:gd name="T5" fmla="*/ 3 h 4"/>
                      <a:gd name="T6" fmla="*/ 4 w 4"/>
                      <a:gd name="T7" fmla="*/ 4 h 4"/>
                      <a:gd name="T8" fmla="*/ 3 w 4"/>
                      <a:gd name="T9" fmla="*/ 4 h 4"/>
                      <a:gd name="T10" fmla="*/ 3 w 4"/>
                      <a:gd name="T11" fmla="*/ 4 h 4"/>
                      <a:gd name="T12" fmla="*/ 1 w 4"/>
                      <a:gd name="T13" fmla="*/ 3 h 4"/>
                      <a:gd name="T14" fmla="*/ 0 w 4"/>
                      <a:gd name="T15" fmla="*/ 1 h 4"/>
                      <a:gd name="T16" fmla="*/ 0 w 4"/>
                      <a:gd name="T17" fmla="*/ 1 h 4"/>
                      <a:gd name="T18" fmla="*/ 1 w 4"/>
                      <a:gd name="T19" fmla="*/ 0 h 4"/>
                      <a:gd name="T20" fmla="*/ 2 w 4"/>
                      <a:gd name="T21" fmla="*/ 0 h 4"/>
                      <a:gd name="T22" fmla="*/ 4 w 4"/>
                      <a:gd name="T23" fmla="*/ 0 h 4"/>
                      <a:gd name="T24" fmla="*/ 4 w 4"/>
                      <a:gd name="T2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1" y="3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7" name="Freeform 112"/>
                  <p:cNvSpPr/>
                  <p:nvPr/>
                </p:nvSpPr>
                <p:spPr bwMode="auto">
                  <a:xfrm>
                    <a:off x="3816" y="1877"/>
                    <a:ext cx="7" cy="6"/>
                  </a:xfrm>
                  <a:custGeom>
                    <a:avLst/>
                    <a:gdLst>
                      <a:gd name="T0" fmla="*/ 2 w 7"/>
                      <a:gd name="T1" fmla="*/ 1 h 6"/>
                      <a:gd name="T2" fmla="*/ 2 w 7"/>
                      <a:gd name="T3" fmla="*/ 1 h 6"/>
                      <a:gd name="T4" fmla="*/ 0 w 7"/>
                      <a:gd name="T5" fmla="*/ 5 h 6"/>
                      <a:gd name="T6" fmla="*/ 0 w 7"/>
                      <a:gd name="T7" fmla="*/ 6 h 6"/>
                      <a:gd name="T8" fmla="*/ 2 w 7"/>
                      <a:gd name="T9" fmla="*/ 6 h 6"/>
                      <a:gd name="T10" fmla="*/ 2 w 7"/>
                      <a:gd name="T11" fmla="*/ 6 h 6"/>
                      <a:gd name="T12" fmla="*/ 6 w 7"/>
                      <a:gd name="T13" fmla="*/ 6 h 6"/>
                      <a:gd name="T14" fmla="*/ 7 w 7"/>
                      <a:gd name="T15" fmla="*/ 5 h 6"/>
                      <a:gd name="T16" fmla="*/ 7 w 7"/>
                      <a:gd name="T17" fmla="*/ 3 h 6"/>
                      <a:gd name="T18" fmla="*/ 7 w 7"/>
                      <a:gd name="T19" fmla="*/ 1 h 6"/>
                      <a:gd name="T20" fmla="*/ 7 w 7"/>
                      <a:gd name="T21" fmla="*/ 1 h 6"/>
                      <a:gd name="T22" fmla="*/ 6 w 7"/>
                      <a:gd name="T23" fmla="*/ 0 h 6"/>
                      <a:gd name="T24" fmla="*/ 5 w 7"/>
                      <a:gd name="T25" fmla="*/ 0 h 6"/>
                      <a:gd name="T26" fmla="*/ 2 w 7"/>
                      <a:gd name="T27" fmla="*/ 1 h 6"/>
                      <a:gd name="T28" fmla="*/ 2 w 7"/>
                      <a:gd name="T2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" h="6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6" y="6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8" name="Freeform 113"/>
                  <p:cNvSpPr/>
                  <p:nvPr/>
                </p:nvSpPr>
                <p:spPr bwMode="auto">
                  <a:xfrm>
                    <a:off x="3836" y="1865"/>
                    <a:ext cx="31" cy="51"/>
                  </a:xfrm>
                  <a:custGeom>
                    <a:avLst/>
                    <a:gdLst>
                      <a:gd name="T0" fmla="*/ 28 w 31"/>
                      <a:gd name="T1" fmla="*/ 0 h 51"/>
                      <a:gd name="T2" fmla="*/ 28 w 31"/>
                      <a:gd name="T3" fmla="*/ 0 h 51"/>
                      <a:gd name="T4" fmla="*/ 29 w 31"/>
                      <a:gd name="T5" fmla="*/ 0 h 51"/>
                      <a:gd name="T6" fmla="*/ 26 w 31"/>
                      <a:gd name="T7" fmla="*/ 1 h 51"/>
                      <a:gd name="T8" fmla="*/ 23 w 31"/>
                      <a:gd name="T9" fmla="*/ 3 h 51"/>
                      <a:gd name="T10" fmla="*/ 22 w 31"/>
                      <a:gd name="T11" fmla="*/ 4 h 51"/>
                      <a:gd name="T12" fmla="*/ 21 w 31"/>
                      <a:gd name="T13" fmla="*/ 5 h 51"/>
                      <a:gd name="T14" fmla="*/ 21 w 31"/>
                      <a:gd name="T15" fmla="*/ 5 h 51"/>
                      <a:gd name="T16" fmla="*/ 19 w 31"/>
                      <a:gd name="T17" fmla="*/ 10 h 51"/>
                      <a:gd name="T18" fmla="*/ 18 w 31"/>
                      <a:gd name="T19" fmla="*/ 15 h 51"/>
                      <a:gd name="T20" fmla="*/ 16 w 31"/>
                      <a:gd name="T21" fmla="*/ 22 h 51"/>
                      <a:gd name="T22" fmla="*/ 14 w 31"/>
                      <a:gd name="T23" fmla="*/ 24 h 51"/>
                      <a:gd name="T24" fmla="*/ 11 w 31"/>
                      <a:gd name="T25" fmla="*/ 26 h 51"/>
                      <a:gd name="T26" fmla="*/ 11 w 31"/>
                      <a:gd name="T27" fmla="*/ 26 h 51"/>
                      <a:gd name="T28" fmla="*/ 7 w 31"/>
                      <a:gd name="T29" fmla="*/ 31 h 51"/>
                      <a:gd name="T30" fmla="*/ 4 w 31"/>
                      <a:gd name="T31" fmla="*/ 34 h 51"/>
                      <a:gd name="T32" fmla="*/ 3 w 31"/>
                      <a:gd name="T33" fmla="*/ 38 h 51"/>
                      <a:gd name="T34" fmla="*/ 2 w 31"/>
                      <a:gd name="T35" fmla="*/ 41 h 51"/>
                      <a:gd name="T36" fmla="*/ 2 w 31"/>
                      <a:gd name="T37" fmla="*/ 41 h 51"/>
                      <a:gd name="T38" fmla="*/ 0 w 31"/>
                      <a:gd name="T39" fmla="*/ 49 h 51"/>
                      <a:gd name="T40" fmla="*/ 0 w 31"/>
                      <a:gd name="T41" fmla="*/ 51 h 51"/>
                      <a:gd name="T42" fmla="*/ 2 w 31"/>
                      <a:gd name="T43" fmla="*/ 50 h 51"/>
                      <a:gd name="T44" fmla="*/ 2 w 31"/>
                      <a:gd name="T45" fmla="*/ 50 h 51"/>
                      <a:gd name="T46" fmla="*/ 6 w 31"/>
                      <a:gd name="T47" fmla="*/ 47 h 51"/>
                      <a:gd name="T48" fmla="*/ 8 w 31"/>
                      <a:gd name="T49" fmla="*/ 43 h 51"/>
                      <a:gd name="T50" fmla="*/ 10 w 31"/>
                      <a:gd name="T51" fmla="*/ 40 h 51"/>
                      <a:gd name="T52" fmla="*/ 11 w 31"/>
                      <a:gd name="T53" fmla="*/ 37 h 51"/>
                      <a:gd name="T54" fmla="*/ 11 w 31"/>
                      <a:gd name="T55" fmla="*/ 37 h 51"/>
                      <a:gd name="T56" fmla="*/ 13 w 31"/>
                      <a:gd name="T57" fmla="*/ 33 h 51"/>
                      <a:gd name="T58" fmla="*/ 13 w 31"/>
                      <a:gd name="T59" fmla="*/ 28 h 51"/>
                      <a:gd name="T60" fmla="*/ 14 w 31"/>
                      <a:gd name="T61" fmla="*/ 26 h 51"/>
                      <a:gd name="T62" fmla="*/ 16 w 31"/>
                      <a:gd name="T63" fmla="*/ 25 h 51"/>
                      <a:gd name="T64" fmla="*/ 18 w 31"/>
                      <a:gd name="T65" fmla="*/ 24 h 51"/>
                      <a:gd name="T66" fmla="*/ 21 w 31"/>
                      <a:gd name="T67" fmla="*/ 24 h 51"/>
                      <a:gd name="T68" fmla="*/ 21 w 31"/>
                      <a:gd name="T69" fmla="*/ 24 h 51"/>
                      <a:gd name="T70" fmla="*/ 24 w 31"/>
                      <a:gd name="T71" fmla="*/ 24 h 51"/>
                      <a:gd name="T72" fmla="*/ 26 w 31"/>
                      <a:gd name="T73" fmla="*/ 23 h 51"/>
                      <a:gd name="T74" fmla="*/ 28 w 31"/>
                      <a:gd name="T75" fmla="*/ 22 h 51"/>
                      <a:gd name="T76" fmla="*/ 29 w 31"/>
                      <a:gd name="T77" fmla="*/ 21 h 51"/>
                      <a:gd name="T78" fmla="*/ 31 w 31"/>
                      <a:gd name="T79" fmla="*/ 13 h 51"/>
                      <a:gd name="T80" fmla="*/ 31 w 31"/>
                      <a:gd name="T81" fmla="*/ 13 h 51"/>
                      <a:gd name="T82" fmla="*/ 31 w 31"/>
                      <a:gd name="T83" fmla="*/ 8 h 51"/>
                      <a:gd name="T84" fmla="*/ 30 w 31"/>
                      <a:gd name="T85" fmla="*/ 5 h 51"/>
                      <a:gd name="T86" fmla="*/ 28 w 31"/>
                      <a:gd name="T87" fmla="*/ 0 h 51"/>
                      <a:gd name="T88" fmla="*/ 28 w 31"/>
                      <a:gd name="T8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31" h="51">
                        <a:moveTo>
                          <a:pt x="28" y="0"/>
                        </a:moveTo>
                        <a:lnTo>
                          <a:pt x="28" y="0"/>
                        </a:lnTo>
                        <a:lnTo>
                          <a:pt x="29" y="0"/>
                        </a:lnTo>
                        <a:lnTo>
                          <a:pt x="26" y="1"/>
                        </a:lnTo>
                        <a:lnTo>
                          <a:pt x="23" y="3"/>
                        </a:lnTo>
                        <a:lnTo>
                          <a:pt x="22" y="4"/>
                        </a:lnTo>
                        <a:lnTo>
                          <a:pt x="21" y="5"/>
                        </a:lnTo>
                        <a:lnTo>
                          <a:pt x="21" y="5"/>
                        </a:lnTo>
                        <a:lnTo>
                          <a:pt x="19" y="10"/>
                        </a:lnTo>
                        <a:lnTo>
                          <a:pt x="18" y="15"/>
                        </a:lnTo>
                        <a:lnTo>
                          <a:pt x="16" y="22"/>
                        </a:lnTo>
                        <a:lnTo>
                          <a:pt x="14" y="24"/>
                        </a:lnTo>
                        <a:lnTo>
                          <a:pt x="11" y="26"/>
                        </a:lnTo>
                        <a:lnTo>
                          <a:pt x="11" y="26"/>
                        </a:lnTo>
                        <a:lnTo>
                          <a:pt x="7" y="31"/>
                        </a:lnTo>
                        <a:lnTo>
                          <a:pt x="4" y="34"/>
                        </a:lnTo>
                        <a:lnTo>
                          <a:pt x="3" y="38"/>
                        </a:lnTo>
                        <a:lnTo>
                          <a:pt x="2" y="41"/>
                        </a:lnTo>
                        <a:lnTo>
                          <a:pt x="2" y="41"/>
                        </a:lnTo>
                        <a:lnTo>
                          <a:pt x="0" y="49"/>
                        </a:lnTo>
                        <a:lnTo>
                          <a:pt x="0" y="51"/>
                        </a:lnTo>
                        <a:lnTo>
                          <a:pt x="2" y="50"/>
                        </a:lnTo>
                        <a:lnTo>
                          <a:pt x="2" y="50"/>
                        </a:lnTo>
                        <a:lnTo>
                          <a:pt x="6" y="47"/>
                        </a:lnTo>
                        <a:lnTo>
                          <a:pt x="8" y="43"/>
                        </a:lnTo>
                        <a:lnTo>
                          <a:pt x="10" y="40"/>
                        </a:lnTo>
                        <a:lnTo>
                          <a:pt x="11" y="37"/>
                        </a:lnTo>
                        <a:lnTo>
                          <a:pt x="11" y="37"/>
                        </a:lnTo>
                        <a:lnTo>
                          <a:pt x="13" y="33"/>
                        </a:lnTo>
                        <a:lnTo>
                          <a:pt x="13" y="28"/>
                        </a:lnTo>
                        <a:lnTo>
                          <a:pt x="14" y="26"/>
                        </a:lnTo>
                        <a:lnTo>
                          <a:pt x="16" y="25"/>
                        </a:lnTo>
                        <a:lnTo>
                          <a:pt x="18" y="24"/>
                        </a:lnTo>
                        <a:lnTo>
                          <a:pt x="21" y="24"/>
                        </a:lnTo>
                        <a:lnTo>
                          <a:pt x="21" y="24"/>
                        </a:lnTo>
                        <a:lnTo>
                          <a:pt x="24" y="24"/>
                        </a:lnTo>
                        <a:lnTo>
                          <a:pt x="26" y="23"/>
                        </a:lnTo>
                        <a:lnTo>
                          <a:pt x="28" y="22"/>
                        </a:lnTo>
                        <a:lnTo>
                          <a:pt x="29" y="21"/>
                        </a:lnTo>
                        <a:lnTo>
                          <a:pt x="31" y="13"/>
                        </a:lnTo>
                        <a:lnTo>
                          <a:pt x="31" y="13"/>
                        </a:lnTo>
                        <a:lnTo>
                          <a:pt x="31" y="8"/>
                        </a:lnTo>
                        <a:lnTo>
                          <a:pt x="30" y="5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9" name="Freeform 114"/>
                  <p:cNvSpPr/>
                  <p:nvPr/>
                </p:nvSpPr>
                <p:spPr bwMode="auto">
                  <a:xfrm>
                    <a:off x="3867" y="1882"/>
                    <a:ext cx="4" cy="4"/>
                  </a:xfrm>
                  <a:custGeom>
                    <a:avLst/>
                    <a:gdLst>
                      <a:gd name="T0" fmla="*/ 1 w 4"/>
                      <a:gd name="T1" fmla="*/ 1 h 4"/>
                      <a:gd name="T2" fmla="*/ 1 w 4"/>
                      <a:gd name="T3" fmla="*/ 1 h 4"/>
                      <a:gd name="T4" fmla="*/ 0 w 4"/>
                      <a:gd name="T5" fmla="*/ 4 h 4"/>
                      <a:gd name="T6" fmla="*/ 0 w 4"/>
                      <a:gd name="T7" fmla="*/ 4 h 4"/>
                      <a:gd name="T8" fmla="*/ 1 w 4"/>
                      <a:gd name="T9" fmla="*/ 4 h 4"/>
                      <a:gd name="T10" fmla="*/ 1 w 4"/>
                      <a:gd name="T11" fmla="*/ 4 h 4"/>
                      <a:gd name="T12" fmla="*/ 3 w 4"/>
                      <a:gd name="T13" fmla="*/ 3 h 4"/>
                      <a:gd name="T14" fmla="*/ 4 w 4"/>
                      <a:gd name="T15" fmla="*/ 1 h 4"/>
                      <a:gd name="T16" fmla="*/ 4 w 4"/>
                      <a:gd name="T17" fmla="*/ 1 h 4"/>
                      <a:gd name="T18" fmla="*/ 3 w 4"/>
                      <a:gd name="T19" fmla="*/ 0 h 4"/>
                      <a:gd name="T20" fmla="*/ 2 w 4"/>
                      <a:gd name="T21" fmla="*/ 0 h 4"/>
                      <a:gd name="T22" fmla="*/ 1 w 4"/>
                      <a:gd name="T23" fmla="*/ 1 h 4"/>
                      <a:gd name="T24" fmla="*/ 1 w 4"/>
                      <a:gd name="T2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" h="4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3" y="3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0" name="Freeform 115"/>
                  <p:cNvSpPr/>
                  <p:nvPr/>
                </p:nvSpPr>
                <p:spPr bwMode="auto">
                  <a:xfrm>
                    <a:off x="3878" y="1872"/>
                    <a:ext cx="8" cy="14"/>
                  </a:xfrm>
                  <a:custGeom>
                    <a:avLst/>
                    <a:gdLst>
                      <a:gd name="T0" fmla="*/ 4 w 8"/>
                      <a:gd name="T1" fmla="*/ 10 h 14"/>
                      <a:gd name="T2" fmla="*/ 4 w 8"/>
                      <a:gd name="T3" fmla="*/ 10 h 14"/>
                      <a:gd name="T4" fmla="*/ 1 w 8"/>
                      <a:gd name="T5" fmla="*/ 11 h 14"/>
                      <a:gd name="T6" fmla="*/ 0 w 8"/>
                      <a:gd name="T7" fmla="*/ 12 h 14"/>
                      <a:gd name="T8" fmla="*/ 0 w 8"/>
                      <a:gd name="T9" fmla="*/ 13 h 14"/>
                      <a:gd name="T10" fmla="*/ 0 w 8"/>
                      <a:gd name="T11" fmla="*/ 13 h 14"/>
                      <a:gd name="T12" fmla="*/ 1 w 8"/>
                      <a:gd name="T13" fmla="*/ 14 h 14"/>
                      <a:gd name="T14" fmla="*/ 3 w 8"/>
                      <a:gd name="T15" fmla="*/ 14 h 14"/>
                      <a:gd name="T16" fmla="*/ 6 w 8"/>
                      <a:gd name="T17" fmla="*/ 14 h 14"/>
                      <a:gd name="T18" fmla="*/ 7 w 8"/>
                      <a:gd name="T19" fmla="*/ 13 h 14"/>
                      <a:gd name="T20" fmla="*/ 7 w 8"/>
                      <a:gd name="T21" fmla="*/ 13 h 14"/>
                      <a:gd name="T22" fmla="*/ 8 w 8"/>
                      <a:gd name="T23" fmla="*/ 6 h 14"/>
                      <a:gd name="T24" fmla="*/ 8 w 8"/>
                      <a:gd name="T25" fmla="*/ 3 h 14"/>
                      <a:gd name="T26" fmla="*/ 8 w 8"/>
                      <a:gd name="T27" fmla="*/ 1 h 14"/>
                      <a:gd name="T28" fmla="*/ 8 w 8"/>
                      <a:gd name="T29" fmla="*/ 1 h 14"/>
                      <a:gd name="T30" fmla="*/ 5 w 8"/>
                      <a:gd name="T31" fmla="*/ 0 h 14"/>
                      <a:gd name="T32" fmla="*/ 5 w 8"/>
                      <a:gd name="T33" fmla="*/ 0 h 14"/>
                      <a:gd name="T34" fmla="*/ 4 w 8"/>
                      <a:gd name="T35" fmla="*/ 1 h 14"/>
                      <a:gd name="T36" fmla="*/ 4 w 8"/>
                      <a:gd name="T37" fmla="*/ 1 h 14"/>
                      <a:gd name="T38" fmla="*/ 4 w 8"/>
                      <a:gd name="T39" fmla="*/ 10 h 14"/>
                      <a:gd name="T40" fmla="*/ 4 w 8"/>
                      <a:gd name="T41" fmla="*/ 1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8" h="14">
                        <a:moveTo>
                          <a:pt x="4" y="10"/>
                        </a:moveTo>
                        <a:lnTo>
                          <a:pt x="4" y="10"/>
                        </a:lnTo>
                        <a:lnTo>
                          <a:pt x="1" y="11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1" y="14"/>
                        </a:lnTo>
                        <a:lnTo>
                          <a:pt x="3" y="14"/>
                        </a:lnTo>
                        <a:lnTo>
                          <a:pt x="6" y="14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8" y="6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1" name="Freeform 116"/>
                  <p:cNvSpPr/>
                  <p:nvPr/>
                </p:nvSpPr>
                <p:spPr bwMode="auto">
                  <a:xfrm>
                    <a:off x="3865" y="1892"/>
                    <a:ext cx="15" cy="31"/>
                  </a:xfrm>
                  <a:custGeom>
                    <a:avLst/>
                    <a:gdLst>
                      <a:gd name="T0" fmla="*/ 3 w 15"/>
                      <a:gd name="T1" fmla="*/ 1 h 31"/>
                      <a:gd name="T2" fmla="*/ 3 w 15"/>
                      <a:gd name="T3" fmla="*/ 1 h 31"/>
                      <a:gd name="T4" fmla="*/ 3 w 15"/>
                      <a:gd name="T5" fmla="*/ 5 h 31"/>
                      <a:gd name="T6" fmla="*/ 3 w 15"/>
                      <a:gd name="T7" fmla="*/ 7 h 31"/>
                      <a:gd name="T8" fmla="*/ 2 w 15"/>
                      <a:gd name="T9" fmla="*/ 8 h 31"/>
                      <a:gd name="T10" fmla="*/ 2 w 15"/>
                      <a:gd name="T11" fmla="*/ 8 h 31"/>
                      <a:gd name="T12" fmla="*/ 0 w 15"/>
                      <a:gd name="T13" fmla="*/ 9 h 31"/>
                      <a:gd name="T14" fmla="*/ 0 w 15"/>
                      <a:gd name="T15" fmla="*/ 13 h 31"/>
                      <a:gd name="T16" fmla="*/ 0 w 15"/>
                      <a:gd name="T17" fmla="*/ 21 h 31"/>
                      <a:gd name="T18" fmla="*/ 0 w 15"/>
                      <a:gd name="T19" fmla="*/ 21 h 31"/>
                      <a:gd name="T20" fmla="*/ 0 w 15"/>
                      <a:gd name="T21" fmla="*/ 24 h 31"/>
                      <a:gd name="T22" fmla="*/ 2 w 15"/>
                      <a:gd name="T23" fmla="*/ 25 h 31"/>
                      <a:gd name="T24" fmla="*/ 3 w 15"/>
                      <a:gd name="T25" fmla="*/ 25 h 31"/>
                      <a:gd name="T26" fmla="*/ 3 w 15"/>
                      <a:gd name="T27" fmla="*/ 27 h 31"/>
                      <a:gd name="T28" fmla="*/ 3 w 15"/>
                      <a:gd name="T29" fmla="*/ 27 h 31"/>
                      <a:gd name="T30" fmla="*/ 4 w 15"/>
                      <a:gd name="T31" fmla="*/ 30 h 31"/>
                      <a:gd name="T32" fmla="*/ 6 w 15"/>
                      <a:gd name="T33" fmla="*/ 31 h 31"/>
                      <a:gd name="T34" fmla="*/ 8 w 15"/>
                      <a:gd name="T35" fmla="*/ 31 h 31"/>
                      <a:gd name="T36" fmla="*/ 9 w 15"/>
                      <a:gd name="T37" fmla="*/ 29 h 31"/>
                      <a:gd name="T38" fmla="*/ 9 w 15"/>
                      <a:gd name="T39" fmla="*/ 29 h 31"/>
                      <a:gd name="T40" fmla="*/ 11 w 15"/>
                      <a:gd name="T41" fmla="*/ 27 h 31"/>
                      <a:gd name="T42" fmla="*/ 13 w 15"/>
                      <a:gd name="T43" fmla="*/ 26 h 31"/>
                      <a:gd name="T44" fmla="*/ 14 w 15"/>
                      <a:gd name="T45" fmla="*/ 23 h 31"/>
                      <a:gd name="T46" fmla="*/ 15 w 15"/>
                      <a:gd name="T47" fmla="*/ 20 h 31"/>
                      <a:gd name="T48" fmla="*/ 15 w 15"/>
                      <a:gd name="T49" fmla="*/ 20 h 31"/>
                      <a:gd name="T50" fmla="*/ 14 w 15"/>
                      <a:gd name="T51" fmla="*/ 8 h 31"/>
                      <a:gd name="T52" fmla="*/ 14 w 15"/>
                      <a:gd name="T53" fmla="*/ 2 h 31"/>
                      <a:gd name="T54" fmla="*/ 11 w 15"/>
                      <a:gd name="T55" fmla="*/ 0 h 31"/>
                      <a:gd name="T56" fmla="*/ 11 w 15"/>
                      <a:gd name="T57" fmla="*/ 0 h 31"/>
                      <a:gd name="T58" fmla="*/ 9 w 15"/>
                      <a:gd name="T59" fmla="*/ 0 h 31"/>
                      <a:gd name="T60" fmla="*/ 6 w 15"/>
                      <a:gd name="T61" fmla="*/ 0 h 31"/>
                      <a:gd name="T62" fmla="*/ 3 w 15"/>
                      <a:gd name="T63" fmla="*/ 1 h 31"/>
                      <a:gd name="T64" fmla="*/ 3 w 15"/>
                      <a:gd name="T65" fmla="*/ 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" h="3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3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0" y="9"/>
                        </a:lnTo>
                        <a:lnTo>
                          <a:pt x="0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0" y="24"/>
                        </a:lnTo>
                        <a:lnTo>
                          <a:pt x="2" y="25"/>
                        </a:lnTo>
                        <a:lnTo>
                          <a:pt x="3" y="25"/>
                        </a:lnTo>
                        <a:lnTo>
                          <a:pt x="3" y="27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6" y="31"/>
                        </a:lnTo>
                        <a:lnTo>
                          <a:pt x="8" y="31"/>
                        </a:lnTo>
                        <a:lnTo>
                          <a:pt x="9" y="29"/>
                        </a:lnTo>
                        <a:lnTo>
                          <a:pt x="9" y="29"/>
                        </a:lnTo>
                        <a:lnTo>
                          <a:pt x="11" y="27"/>
                        </a:lnTo>
                        <a:lnTo>
                          <a:pt x="13" y="26"/>
                        </a:lnTo>
                        <a:lnTo>
                          <a:pt x="14" y="23"/>
                        </a:lnTo>
                        <a:lnTo>
                          <a:pt x="15" y="20"/>
                        </a:lnTo>
                        <a:lnTo>
                          <a:pt x="15" y="20"/>
                        </a:lnTo>
                        <a:lnTo>
                          <a:pt x="14" y="8"/>
                        </a:lnTo>
                        <a:lnTo>
                          <a:pt x="14" y="2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2" name="Freeform 117"/>
                  <p:cNvSpPr/>
                  <p:nvPr/>
                </p:nvSpPr>
                <p:spPr bwMode="auto">
                  <a:xfrm>
                    <a:off x="3850" y="1900"/>
                    <a:ext cx="11" cy="27"/>
                  </a:xfrm>
                  <a:custGeom>
                    <a:avLst/>
                    <a:gdLst>
                      <a:gd name="T0" fmla="*/ 11 w 11"/>
                      <a:gd name="T1" fmla="*/ 0 h 27"/>
                      <a:gd name="T2" fmla="*/ 11 w 11"/>
                      <a:gd name="T3" fmla="*/ 0 h 27"/>
                      <a:gd name="T4" fmla="*/ 10 w 11"/>
                      <a:gd name="T5" fmla="*/ 4 h 27"/>
                      <a:gd name="T6" fmla="*/ 8 w 11"/>
                      <a:gd name="T7" fmla="*/ 8 h 27"/>
                      <a:gd name="T8" fmla="*/ 8 w 11"/>
                      <a:gd name="T9" fmla="*/ 8 h 27"/>
                      <a:gd name="T10" fmla="*/ 8 w 11"/>
                      <a:gd name="T11" fmla="*/ 12 h 27"/>
                      <a:gd name="T12" fmla="*/ 7 w 11"/>
                      <a:gd name="T13" fmla="*/ 15 h 27"/>
                      <a:gd name="T14" fmla="*/ 7 w 11"/>
                      <a:gd name="T15" fmla="*/ 17 h 27"/>
                      <a:gd name="T16" fmla="*/ 6 w 11"/>
                      <a:gd name="T17" fmla="*/ 18 h 27"/>
                      <a:gd name="T18" fmla="*/ 6 w 11"/>
                      <a:gd name="T19" fmla="*/ 18 h 27"/>
                      <a:gd name="T20" fmla="*/ 5 w 11"/>
                      <a:gd name="T21" fmla="*/ 19 h 27"/>
                      <a:gd name="T22" fmla="*/ 4 w 11"/>
                      <a:gd name="T23" fmla="*/ 20 h 27"/>
                      <a:gd name="T24" fmla="*/ 4 w 11"/>
                      <a:gd name="T25" fmla="*/ 23 h 27"/>
                      <a:gd name="T26" fmla="*/ 4 w 11"/>
                      <a:gd name="T27" fmla="*/ 23 h 27"/>
                      <a:gd name="T28" fmla="*/ 3 w 11"/>
                      <a:gd name="T29" fmla="*/ 26 h 27"/>
                      <a:gd name="T30" fmla="*/ 2 w 11"/>
                      <a:gd name="T31" fmla="*/ 27 h 27"/>
                      <a:gd name="T32" fmla="*/ 1 w 11"/>
                      <a:gd name="T33" fmla="*/ 27 h 27"/>
                      <a:gd name="T34" fmla="*/ 1 w 11"/>
                      <a:gd name="T35" fmla="*/ 26 h 27"/>
                      <a:gd name="T36" fmla="*/ 0 w 11"/>
                      <a:gd name="T37" fmla="*/ 22 h 27"/>
                      <a:gd name="T38" fmla="*/ 0 w 11"/>
                      <a:gd name="T39" fmla="*/ 22 h 27"/>
                      <a:gd name="T40" fmla="*/ 1 w 11"/>
                      <a:gd name="T41" fmla="*/ 18 h 27"/>
                      <a:gd name="T42" fmla="*/ 2 w 11"/>
                      <a:gd name="T43" fmla="*/ 16 h 27"/>
                      <a:gd name="T44" fmla="*/ 3 w 11"/>
                      <a:gd name="T45" fmla="*/ 14 h 27"/>
                      <a:gd name="T46" fmla="*/ 3 w 11"/>
                      <a:gd name="T47" fmla="*/ 12 h 27"/>
                      <a:gd name="T48" fmla="*/ 3 w 11"/>
                      <a:gd name="T49" fmla="*/ 12 h 27"/>
                      <a:gd name="T50" fmla="*/ 4 w 11"/>
                      <a:gd name="T51" fmla="*/ 8 h 27"/>
                      <a:gd name="T52" fmla="*/ 5 w 11"/>
                      <a:gd name="T53" fmla="*/ 7 h 27"/>
                      <a:gd name="T54" fmla="*/ 6 w 11"/>
                      <a:gd name="T55" fmla="*/ 6 h 27"/>
                      <a:gd name="T56" fmla="*/ 7 w 11"/>
                      <a:gd name="T57" fmla="*/ 4 h 27"/>
                      <a:gd name="T58" fmla="*/ 7 w 11"/>
                      <a:gd name="T59" fmla="*/ 4 h 27"/>
                      <a:gd name="T60" fmla="*/ 8 w 11"/>
                      <a:gd name="T61" fmla="*/ 1 h 27"/>
                      <a:gd name="T62" fmla="*/ 9 w 11"/>
                      <a:gd name="T63" fmla="*/ 0 h 27"/>
                      <a:gd name="T64" fmla="*/ 11 w 11"/>
                      <a:gd name="T65" fmla="*/ 0 h 27"/>
                      <a:gd name="T66" fmla="*/ 11 w 11"/>
                      <a:gd name="T6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1" h="27">
                        <a:moveTo>
                          <a:pt x="11" y="0"/>
                        </a:moveTo>
                        <a:lnTo>
                          <a:pt x="11" y="0"/>
                        </a:lnTo>
                        <a:lnTo>
                          <a:pt x="10" y="4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7" y="15"/>
                        </a:lnTo>
                        <a:lnTo>
                          <a:pt x="7" y="17"/>
                        </a:lnTo>
                        <a:lnTo>
                          <a:pt x="6" y="18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4" y="20"/>
                        </a:lnTo>
                        <a:lnTo>
                          <a:pt x="4" y="23"/>
                        </a:lnTo>
                        <a:lnTo>
                          <a:pt x="4" y="23"/>
                        </a:lnTo>
                        <a:lnTo>
                          <a:pt x="3" y="26"/>
                        </a:lnTo>
                        <a:lnTo>
                          <a:pt x="2" y="27"/>
                        </a:lnTo>
                        <a:lnTo>
                          <a:pt x="1" y="27"/>
                        </a:lnTo>
                        <a:lnTo>
                          <a:pt x="1" y="26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1" y="18"/>
                        </a:lnTo>
                        <a:lnTo>
                          <a:pt x="2" y="16"/>
                        </a:lnTo>
                        <a:lnTo>
                          <a:pt x="3" y="14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4" y="8"/>
                        </a:lnTo>
                        <a:lnTo>
                          <a:pt x="5" y="7"/>
                        </a:lnTo>
                        <a:lnTo>
                          <a:pt x="6" y="6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8" y="1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3" name="Freeform 118"/>
                  <p:cNvSpPr/>
                  <p:nvPr/>
                </p:nvSpPr>
                <p:spPr bwMode="auto">
                  <a:xfrm>
                    <a:off x="3829" y="1917"/>
                    <a:ext cx="8" cy="8"/>
                  </a:xfrm>
                  <a:custGeom>
                    <a:avLst/>
                    <a:gdLst>
                      <a:gd name="T0" fmla="*/ 4 w 8"/>
                      <a:gd name="T1" fmla="*/ 1 h 8"/>
                      <a:gd name="T2" fmla="*/ 4 w 8"/>
                      <a:gd name="T3" fmla="*/ 1 h 8"/>
                      <a:gd name="T4" fmla="*/ 3 w 8"/>
                      <a:gd name="T5" fmla="*/ 2 h 8"/>
                      <a:gd name="T6" fmla="*/ 2 w 8"/>
                      <a:gd name="T7" fmla="*/ 2 h 8"/>
                      <a:gd name="T8" fmla="*/ 0 w 8"/>
                      <a:gd name="T9" fmla="*/ 3 h 8"/>
                      <a:gd name="T10" fmla="*/ 0 w 8"/>
                      <a:gd name="T11" fmla="*/ 4 h 8"/>
                      <a:gd name="T12" fmla="*/ 0 w 8"/>
                      <a:gd name="T13" fmla="*/ 4 h 8"/>
                      <a:gd name="T14" fmla="*/ 0 w 8"/>
                      <a:gd name="T15" fmla="*/ 6 h 8"/>
                      <a:gd name="T16" fmla="*/ 1 w 8"/>
                      <a:gd name="T17" fmla="*/ 8 h 8"/>
                      <a:gd name="T18" fmla="*/ 2 w 8"/>
                      <a:gd name="T19" fmla="*/ 8 h 8"/>
                      <a:gd name="T20" fmla="*/ 4 w 8"/>
                      <a:gd name="T21" fmla="*/ 6 h 8"/>
                      <a:gd name="T22" fmla="*/ 4 w 8"/>
                      <a:gd name="T23" fmla="*/ 6 h 8"/>
                      <a:gd name="T24" fmla="*/ 8 w 8"/>
                      <a:gd name="T25" fmla="*/ 3 h 8"/>
                      <a:gd name="T26" fmla="*/ 8 w 8"/>
                      <a:gd name="T27" fmla="*/ 2 h 8"/>
                      <a:gd name="T28" fmla="*/ 8 w 8"/>
                      <a:gd name="T29" fmla="*/ 1 h 8"/>
                      <a:gd name="T30" fmla="*/ 8 w 8"/>
                      <a:gd name="T31" fmla="*/ 1 h 8"/>
                      <a:gd name="T32" fmla="*/ 7 w 8"/>
                      <a:gd name="T33" fmla="*/ 0 h 8"/>
                      <a:gd name="T34" fmla="*/ 6 w 8"/>
                      <a:gd name="T35" fmla="*/ 0 h 8"/>
                      <a:gd name="T36" fmla="*/ 4 w 8"/>
                      <a:gd name="T37" fmla="*/ 1 h 8"/>
                      <a:gd name="T38" fmla="*/ 4 w 8"/>
                      <a:gd name="T39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" h="8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1" y="8"/>
                        </a:lnTo>
                        <a:lnTo>
                          <a:pt x="2" y="8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8" y="3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4" name="Freeform 119"/>
                  <p:cNvSpPr/>
                  <p:nvPr/>
                </p:nvSpPr>
                <p:spPr bwMode="auto">
                  <a:xfrm>
                    <a:off x="4041" y="2514"/>
                    <a:ext cx="11" cy="19"/>
                  </a:xfrm>
                  <a:custGeom>
                    <a:avLst/>
                    <a:gdLst>
                      <a:gd name="T0" fmla="*/ 0 w 11"/>
                      <a:gd name="T1" fmla="*/ 0 h 19"/>
                      <a:gd name="T2" fmla="*/ 0 w 11"/>
                      <a:gd name="T3" fmla="*/ 0 h 19"/>
                      <a:gd name="T4" fmla="*/ 0 w 11"/>
                      <a:gd name="T5" fmla="*/ 7 h 19"/>
                      <a:gd name="T6" fmla="*/ 1 w 11"/>
                      <a:gd name="T7" fmla="*/ 10 h 19"/>
                      <a:gd name="T8" fmla="*/ 2 w 11"/>
                      <a:gd name="T9" fmla="*/ 13 h 19"/>
                      <a:gd name="T10" fmla="*/ 2 w 11"/>
                      <a:gd name="T11" fmla="*/ 13 h 19"/>
                      <a:gd name="T12" fmla="*/ 4 w 11"/>
                      <a:gd name="T13" fmla="*/ 13 h 19"/>
                      <a:gd name="T14" fmla="*/ 6 w 11"/>
                      <a:gd name="T15" fmla="*/ 14 h 19"/>
                      <a:gd name="T16" fmla="*/ 8 w 11"/>
                      <a:gd name="T17" fmla="*/ 14 h 19"/>
                      <a:gd name="T18" fmla="*/ 8 w 11"/>
                      <a:gd name="T19" fmla="*/ 16 h 19"/>
                      <a:gd name="T20" fmla="*/ 8 w 11"/>
                      <a:gd name="T21" fmla="*/ 16 h 19"/>
                      <a:gd name="T22" fmla="*/ 8 w 11"/>
                      <a:gd name="T23" fmla="*/ 18 h 19"/>
                      <a:gd name="T24" fmla="*/ 9 w 11"/>
                      <a:gd name="T25" fmla="*/ 19 h 19"/>
                      <a:gd name="T26" fmla="*/ 10 w 11"/>
                      <a:gd name="T27" fmla="*/ 19 h 19"/>
                      <a:gd name="T28" fmla="*/ 11 w 11"/>
                      <a:gd name="T29" fmla="*/ 17 h 19"/>
                      <a:gd name="T30" fmla="*/ 11 w 11"/>
                      <a:gd name="T31" fmla="*/ 17 h 19"/>
                      <a:gd name="T32" fmla="*/ 11 w 11"/>
                      <a:gd name="T33" fmla="*/ 9 h 19"/>
                      <a:gd name="T34" fmla="*/ 11 w 11"/>
                      <a:gd name="T35" fmla="*/ 7 h 19"/>
                      <a:gd name="T36" fmla="*/ 10 w 11"/>
                      <a:gd name="T37" fmla="*/ 6 h 19"/>
                      <a:gd name="T38" fmla="*/ 10 w 11"/>
                      <a:gd name="T39" fmla="*/ 6 h 19"/>
                      <a:gd name="T40" fmla="*/ 8 w 11"/>
                      <a:gd name="T41" fmla="*/ 6 h 19"/>
                      <a:gd name="T42" fmla="*/ 6 w 11"/>
                      <a:gd name="T43" fmla="*/ 5 h 19"/>
                      <a:gd name="T44" fmla="*/ 6 w 11"/>
                      <a:gd name="T45" fmla="*/ 3 h 19"/>
                      <a:gd name="T46" fmla="*/ 6 w 11"/>
                      <a:gd name="T47" fmla="*/ 3 h 19"/>
                      <a:gd name="T48" fmla="*/ 4 w 11"/>
                      <a:gd name="T49" fmla="*/ 1 h 19"/>
                      <a:gd name="T50" fmla="*/ 2 w 11"/>
                      <a:gd name="T51" fmla="*/ 0 h 19"/>
                      <a:gd name="T52" fmla="*/ 0 w 11"/>
                      <a:gd name="T53" fmla="*/ 0 h 19"/>
                      <a:gd name="T54" fmla="*/ 0 w 11"/>
                      <a:gd name="T5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1" h="1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8" y="14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8" y="18"/>
                        </a:lnTo>
                        <a:lnTo>
                          <a:pt x="9" y="19"/>
                        </a:lnTo>
                        <a:lnTo>
                          <a:pt x="10" y="19"/>
                        </a:lnTo>
                        <a:lnTo>
                          <a:pt x="11" y="17"/>
                        </a:lnTo>
                        <a:lnTo>
                          <a:pt x="11" y="17"/>
                        </a:lnTo>
                        <a:lnTo>
                          <a:pt x="11" y="9"/>
                        </a:lnTo>
                        <a:lnTo>
                          <a:pt x="11" y="7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8" y="6"/>
                        </a:lnTo>
                        <a:lnTo>
                          <a:pt x="6" y="5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5" name="Freeform 120"/>
                  <p:cNvSpPr/>
                  <p:nvPr/>
                </p:nvSpPr>
                <p:spPr bwMode="auto">
                  <a:xfrm>
                    <a:off x="3707" y="1557"/>
                    <a:ext cx="582" cy="997"/>
                  </a:xfrm>
                  <a:custGeom>
                    <a:avLst/>
                    <a:gdLst>
                      <a:gd name="T0" fmla="*/ 438 w 582"/>
                      <a:gd name="T1" fmla="*/ 969 h 997"/>
                      <a:gd name="T2" fmla="*/ 539 w 582"/>
                      <a:gd name="T3" fmla="*/ 929 h 997"/>
                      <a:gd name="T4" fmla="*/ 509 w 582"/>
                      <a:gd name="T5" fmla="*/ 913 h 997"/>
                      <a:gd name="T6" fmla="*/ 476 w 582"/>
                      <a:gd name="T7" fmla="*/ 897 h 997"/>
                      <a:gd name="T8" fmla="*/ 530 w 582"/>
                      <a:gd name="T9" fmla="*/ 856 h 997"/>
                      <a:gd name="T10" fmla="*/ 582 w 582"/>
                      <a:gd name="T11" fmla="*/ 783 h 997"/>
                      <a:gd name="T12" fmla="*/ 515 w 582"/>
                      <a:gd name="T13" fmla="*/ 723 h 997"/>
                      <a:gd name="T14" fmla="*/ 464 w 582"/>
                      <a:gd name="T15" fmla="*/ 732 h 997"/>
                      <a:gd name="T16" fmla="*/ 481 w 582"/>
                      <a:gd name="T17" fmla="*/ 655 h 997"/>
                      <a:gd name="T18" fmla="*/ 467 w 582"/>
                      <a:gd name="T19" fmla="*/ 581 h 997"/>
                      <a:gd name="T20" fmla="*/ 407 w 582"/>
                      <a:gd name="T21" fmla="*/ 484 h 997"/>
                      <a:gd name="T22" fmla="*/ 375 w 582"/>
                      <a:gd name="T23" fmla="*/ 362 h 997"/>
                      <a:gd name="T24" fmla="*/ 296 w 582"/>
                      <a:gd name="T25" fmla="*/ 333 h 997"/>
                      <a:gd name="T26" fmla="*/ 319 w 582"/>
                      <a:gd name="T27" fmla="*/ 296 h 997"/>
                      <a:gd name="T28" fmla="*/ 326 w 582"/>
                      <a:gd name="T29" fmla="*/ 269 h 997"/>
                      <a:gd name="T30" fmla="*/ 418 w 582"/>
                      <a:gd name="T31" fmla="*/ 170 h 997"/>
                      <a:gd name="T32" fmla="*/ 386 w 582"/>
                      <a:gd name="T33" fmla="*/ 139 h 997"/>
                      <a:gd name="T34" fmla="*/ 319 w 582"/>
                      <a:gd name="T35" fmla="*/ 120 h 997"/>
                      <a:gd name="T36" fmla="*/ 277 w 582"/>
                      <a:gd name="T37" fmla="*/ 126 h 997"/>
                      <a:gd name="T38" fmla="*/ 360 w 582"/>
                      <a:gd name="T39" fmla="*/ 34 h 997"/>
                      <a:gd name="T40" fmla="*/ 286 w 582"/>
                      <a:gd name="T41" fmla="*/ 16 h 997"/>
                      <a:gd name="T42" fmla="*/ 246 w 582"/>
                      <a:gd name="T43" fmla="*/ 6 h 997"/>
                      <a:gd name="T44" fmla="*/ 219 w 582"/>
                      <a:gd name="T45" fmla="*/ 65 h 997"/>
                      <a:gd name="T46" fmla="*/ 186 w 582"/>
                      <a:gd name="T47" fmla="*/ 86 h 997"/>
                      <a:gd name="T48" fmla="*/ 177 w 582"/>
                      <a:gd name="T49" fmla="*/ 135 h 997"/>
                      <a:gd name="T50" fmla="*/ 173 w 582"/>
                      <a:gd name="T51" fmla="*/ 170 h 997"/>
                      <a:gd name="T52" fmla="*/ 154 w 582"/>
                      <a:gd name="T53" fmla="*/ 200 h 997"/>
                      <a:gd name="T54" fmla="*/ 152 w 582"/>
                      <a:gd name="T55" fmla="*/ 233 h 997"/>
                      <a:gd name="T56" fmla="*/ 182 w 582"/>
                      <a:gd name="T57" fmla="*/ 228 h 997"/>
                      <a:gd name="T58" fmla="*/ 167 w 582"/>
                      <a:gd name="T59" fmla="*/ 249 h 997"/>
                      <a:gd name="T60" fmla="*/ 146 w 582"/>
                      <a:gd name="T61" fmla="*/ 306 h 997"/>
                      <a:gd name="T62" fmla="*/ 194 w 582"/>
                      <a:gd name="T63" fmla="*/ 282 h 997"/>
                      <a:gd name="T64" fmla="*/ 193 w 582"/>
                      <a:gd name="T65" fmla="*/ 306 h 997"/>
                      <a:gd name="T66" fmla="*/ 201 w 582"/>
                      <a:gd name="T67" fmla="*/ 321 h 997"/>
                      <a:gd name="T68" fmla="*/ 185 w 582"/>
                      <a:gd name="T69" fmla="*/ 386 h 997"/>
                      <a:gd name="T70" fmla="*/ 155 w 582"/>
                      <a:gd name="T71" fmla="*/ 432 h 997"/>
                      <a:gd name="T72" fmla="*/ 171 w 582"/>
                      <a:gd name="T73" fmla="*/ 434 h 997"/>
                      <a:gd name="T74" fmla="*/ 199 w 582"/>
                      <a:gd name="T75" fmla="*/ 461 h 997"/>
                      <a:gd name="T76" fmla="*/ 222 w 582"/>
                      <a:gd name="T77" fmla="*/ 455 h 997"/>
                      <a:gd name="T78" fmla="*/ 292 w 582"/>
                      <a:gd name="T79" fmla="*/ 444 h 997"/>
                      <a:gd name="T80" fmla="*/ 255 w 582"/>
                      <a:gd name="T81" fmla="*/ 511 h 997"/>
                      <a:gd name="T82" fmla="*/ 287 w 582"/>
                      <a:gd name="T83" fmla="*/ 534 h 997"/>
                      <a:gd name="T84" fmla="*/ 282 w 582"/>
                      <a:gd name="T85" fmla="*/ 586 h 997"/>
                      <a:gd name="T86" fmla="*/ 281 w 582"/>
                      <a:gd name="T87" fmla="*/ 640 h 997"/>
                      <a:gd name="T88" fmla="*/ 192 w 582"/>
                      <a:gd name="T89" fmla="*/ 642 h 997"/>
                      <a:gd name="T90" fmla="*/ 153 w 582"/>
                      <a:gd name="T91" fmla="*/ 621 h 997"/>
                      <a:gd name="T92" fmla="*/ 175 w 582"/>
                      <a:gd name="T93" fmla="*/ 671 h 997"/>
                      <a:gd name="T94" fmla="*/ 167 w 582"/>
                      <a:gd name="T95" fmla="*/ 742 h 997"/>
                      <a:gd name="T96" fmla="*/ 105 w 582"/>
                      <a:gd name="T97" fmla="*/ 765 h 997"/>
                      <a:gd name="T98" fmla="*/ 83 w 582"/>
                      <a:gd name="T99" fmla="*/ 781 h 997"/>
                      <a:gd name="T100" fmla="*/ 102 w 582"/>
                      <a:gd name="T101" fmla="*/ 801 h 997"/>
                      <a:gd name="T102" fmla="*/ 147 w 582"/>
                      <a:gd name="T103" fmla="*/ 827 h 997"/>
                      <a:gd name="T104" fmla="*/ 208 w 582"/>
                      <a:gd name="T105" fmla="*/ 848 h 997"/>
                      <a:gd name="T106" fmla="*/ 261 w 582"/>
                      <a:gd name="T107" fmla="*/ 843 h 997"/>
                      <a:gd name="T108" fmla="*/ 163 w 582"/>
                      <a:gd name="T109" fmla="*/ 876 h 997"/>
                      <a:gd name="T110" fmla="*/ 104 w 582"/>
                      <a:gd name="T111" fmla="*/ 914 h 997"/>
                      <a:gd name="T112" fmla="*/ 39 w 582"/>
                      <a:gd name="T113" fmla="*/ 965 h 997"/>
                      <a:gd name="T114" fmla="*/ 23 w 582"/>
                      <a:gd name="T115" fmla="*/ 980 h 997"/>
                      <a:gd name="T116" fmla="*/ 59 w 582"/>
                      <a:gd name="T117" fmla="*/ 975 h 997"/>
                      <a:gd name="T118" fmla="*/ 133 w 582"/>
                      <a:gd name="T119" fmla="*/ 983 h 997"/>
                      <a:gd name="T120" fmla="*/ 216 w 582"/>
                      <a:gd name="T121" fmla="*/ 943 h 997"/>
                      <a:gd name="T122" fmla="*/ 296 w 582"/>
                      <a:gd name="T123" fmla="*/ 954 h 9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82" h="997">
                        <a:moveTo>
                          <a:pt x="340" y="949"/>
                        </a:moveTo>
                        <a:lnTo>
                          <a:pt x="340" y="949"/>
                        </a:lnTo>
                        <a:lnTo>
                          <a:pt x="347" y="950"/>
                        </a:lnTo>
                        <a:lnTo>
                          <a:pt x="362" y="954"/>
                        </a:lnTo>
                        <a:lnTo>
                          <a:pt x="362" y="954"/>
                        </a:lnTo>
                        <a:lnTo>
                          <a:pt x="375" y="955"/>
                        </a:lnTo>
                        <a:lnTo>
                          <a:pt x="378" y="956"/>
                        </a:lnTo>
                        <a:lnTo>
                          <a:pt x="379" y="958"/>
                        </a:lnTo>
                        <a:lnTo>
                          <a:pt x="379" y="958"/>
                        </a:lnTo>
                        <a:lnTo>
                          <a:pt x="379" y="959"/>
                        </a:lnTo>
                        <a:lnTo>
                          <a:pt x="380" y="960"/>
                        </a:lnTo>
                        <a:lnTo>
                          <a:pt x="385" y="961"/>
                        </a:lnTo>
                        <a:lnTo>
                          <a:pt x="405" y="961"/>
                        </a:lnTo>
                        <a:lnTo>
                          <a:pt x="405" y="961"/>
                        </a:lnTo>
                        <a:lnTo>
                          <a:pt x="418" y="960"/>
                        </a:lnTo>
                        <a:lnTo>
                          <a:pt x="426" y="959"/>
                        </a:lnTo>
                        <a:lnTo>
                          <a:pt x="430" y="959"/>
                        </a:lnTo>
                        <a:lnTo>
                          <a:pt x="432" y="959"/>
                        </a:lnTo>
                        <a:lnTo>
                          <a:pt x="434" y="961"/>
                        </a:lnTo>
                        <a:lnTo>
                          <a:pt x="436" y="963"/>
                        </a:lnTo>
                        <a:lnTo>
                          <a:pt x="436" y="963"/>
                        </a:lnTo>
                        <a:lnTo>
                          <a:pt x="438" y="969"/>
                        </a:lnTo>
                        <a:lnTo>
                          <a:pt x="440" y="972"/>
                        </a:lnTo>
                        <a:lnTo>
                          <a:pt x="443" y="973"/>
                        </a:lnTo>
                        <a:lnTo>
                          <a:pt x="445" y="973"/>
                        </a:lnTo>
                        <a:lnTo>
                          <a:pt x="449" y="971"/>
                        </a:lnTo>
                        <a:lnTo>
                          <a:pt x="449" y="971"/>
                        </a:lnTo>
                        <a:lnTo>
                          <a:pt x="455" y="967"/>
                        </a:lnTo>
                        <a:lnTo>
                          <a:pt x="462" y="963"/>
                        </a:lnTo>
                        <a:lnTo>
                          <a:pt x="468" y="959"/>
                        </a:lnTo>
                        <a:lnTo>
                          <a:pt x="473" y="957"/>
                        </a:lnTo>
                        <a:lnTo>
                          <a:pt x="477" y="957"/>
                        </a:lnTo>
                        <a:lnTo>
                          <a:pt x="477" y="957"/>
                        </a:lnTo>
                        <a:lnTo>
                          <a:pt x="488" y="955"/>
                        </a:lnTo>
                        <a:lnTo>
                          <a:pt x="500" y="954"/>
                        </a:lnTo>
                        <a:lnTo>
                          <a:pt x="511" y="950"/>
                        </a:lnTo>
                        <a:lnTo>
                          <a:pt x="517" y="948"/>
                        </a:lnTo>
                        <a:lnTo>
                          <a:pt x="521" y="945"/>
                        </a:lnTo>
                        <a:lnTo>
                          <a:pt x="521" y="945"/>
                        </a:lnTo>
                        <a:lnTo>
                          <a:pt x="529" y="941"/>
                        </a:lnTo>
                        <a:lnTo>
                          <a:pt x="535" y="936"/>
                        </a:lnTo>
                        <a:lnTo>
                          <a:pt x="538" y="933"/>
                        </a:lnTo>
                        <a:lnTo>
                          <a:pt x="539" y="932"/>
                        </a:lnTo>
                        <a:lnTo>
                          <a:pt x="539" y="929"/>
                        </a:lnTo>
                        <a:lnTo>
                          <a:pt x="539" y="929"/>
                        </a:lnTo>
                        <a:lnTo>
                          <a:pt x="539" y="926"/>
                        </a:lnTo>
                        <a:lnTo>
                          <a:pt x="540" y="924"/>
                        </a:lnTo>
                        <a:lnTo>
                          <a:pt x="541" y="923"/>
                        </a:lnTo>
                        <a:lnTo>
                          <a:pt x="543" y="921"/>
                        </a:lnTo>
                        <a:lnTo>
                          <a:pt x="543" y="921"/>
                        </a:lnTo>
                        <a:lnTo>
                          <a:pt x="543" y="917"/>
                        </a:lnTo>
                        <a:lnTo>
                          <a:pt x="541" y="915"/>
                        </a:lnTo>
                        <a:lnTo>
                          <a:pt x="540" y="914"/>
                        </a:lnTo>
                        <a:lnTo>
                          <a:pt x="539" y="915"/>
                        </a:lnTo>
                        <a:lnTo>
                          <a:pt x="539" y="915"/>
                        </a:lnTo>
                        <a:lnTo>
                          <a:pt x="537" y="917"/>
                        </a:lnTo>
                        <a:lnTo>
                          <a:pt x="534" y="918"/>
                        </a:lnTo>
                        <a:lnTo>
                          <a:pt x="531" y="918"/>
                        </a:lnTo>
                        <a:lnTo>
                          <a:pt x="529" y="916"/>
                        </a:lnTo>
                        <a:lnTo>
                          <a:pt x="529" y="916"/>
                        </a:lnTo>
                        <a:lnTo>
                          <a:pt x="528" y="915"/>
                        </a:lnTo>
                        <a:lnTo>
                          <a:pt x="525" y="915"/>
                        </a:lnTo>
                        <a:lnTo>
                          <a:pt x="519" y="914"/>
                        </a:lnTo>
                        <a:lnTo>
                          <a:pt x="512" y="914"/>
                        </a:lnTo>
                        <a:lnTo>
                          <a:pt x="510" y="914"/>
                        </a:lnTo>
                        <a:lnTo>
                          <a:pt x="509" y="913"/>
                        </a:lnTo>
                        <a:lnTo>
                          <a:pt x="509" y="913"/>
                        </a:lnTo>
                        <a:lnTo>
                          <a:pt x="509" y="912"/>
                        </a:lnTo>
                        <a:lnTo>
                          <a:pt x="507" y="910"/>
                        </a:lnTo>
                        <a:lnTo>
                          <a:pt x="503" y="909"/>
                        </a:lnTo>
                        <a:lnTo>
                          <a:pt x="497" y="909"/>
                        </a:lnTo>
                        <a:lnTo>
                          <a:pt x="496" y="908"/>
                        </a:lnTo>
                        <a:lnTo>
                          <a:pt x="495" y="908"/>
                        </a:lnTo>
                        <a:lnTo>
                          <a:pt x="495" y="908"/>
                        </a:lnTo>
                        <a:lnTo>
                          <a:pt x="495" y="907"/>
                        </a:lnTo>
                        <a:lnTo>
                          <a:pt x="494" y="907"/>
                        </a:lnTo>
                        <a:lnTo>
                          <a:pt x="490" y="906"/>
                        </a:lnTo>
                        <a:lnTo>
                          <a:pt x="486" y="906"/>
                        </a:lnTo>
                        <a:lnTo>
                          <a:pt x="485" y="905"/>
                        </a:lnTo>
                        <a:lnTo>
                          <a:pt x="483" y="904"/>
                        </a:lnTo>
                        <a:lnTo>
                          <a:pt x="483" y="904"/>
                        </a:lnTo>
                        <a:lnTo>
                          <a:pt x="482" y="903"/>
                        </a:lnTo>
                        <a:lnTo>
                          <a:pt x="482" y="902"/>
                        </a:lnTo>
                        <a:lnTo>
                          <a:pt x="479" y="901"/>
                        </a:lnTo>
                        <a:lnTo>
                          <a:pt x="477" y="900"/>
                        </a:lnTo>
                        <a:lnTo>
                          <a:pt x="476" y="899"/>
                        </a:lnTo>
                        <a:lnTo>
                          <a:pt x="476" y="897"/>
                        </a:lnTo>
                        <a:lnTo>
                          <a:pt x="476" y="897"/>
                        </a:lnTo>
                        <a:lnTo>
                          <a:pt x="475" y="892"/>
                        </a:lnTo>
                        <a:lnTo>
                          <a:pt x="475" y="890"/>
                        </a:lnTo>
                        <a:lnTo>
                          <a:pt x="476" y="889"/>
                        </a:lnTo>
                        <a:lnTo>
                          <a:pt x="477" y="888"/>
                        </a:lnTo>
                        <a:lnTo>
                          <a:pt x="483" y="887"/>
                        </a:lnTo>
                        <a:lnTo>
                          <a:pt x="483" y="887"/>
                        </a:lnTo>
                        <a:lnTo>
                          <a:pt x="491" y="887"/>
                        </a:lnTo>
                        <a:lnTo>
                          <a:pt x="498" y="885"/>
                        </a:lnTo>
                        <a:lnTo>
                          <a:pt x="502" y="883"/>
                        </a:lnTo>
                        <a:lnTo>
                          <a:pt x="504" y="880"/>
                        </a:lnTo>
                        <a:lnTo>
                          <a:pt x="506" y="878"/>
                        </a:lnTo>
                        <a:lnTo>
                          <a:pt x="506" y="875"/>
                        </a:lnTo>
                        <a:lnTo>
                          <a:pt x="506" y="875"/>
                        </a:lnTo>
                        <a:lnTo>
                          <a:pt x="506" y="869"/>
                        </a:lnTo>
                        <a:lnTo>
                          <a:pt x="506" y="862"/>
                        </a:lnTo>
                        <a:lnTo>
                          <a:pt x="507" y="859"/>
                        </a:lnTo>
                        <a:lnTo>
                          <a:pt x="508" y="857"/>
                        </a:lnTo>
                        <a:lnTo>
                          <a:pt x="510" y="856"/>
                        </a:lnTo>
                        <a:lnTo>
                          <a:pt x="514" y="855"/>
                        </a:lnTo>
                        <a:lnTo>
                          <a:pt x="514" y="855"/>
                        </a:lnTo>
                        <a:lnTo>
                          <a:pt x="522" y="856"/>
                        </a:lnTo>
                        <a:lnTo>
                          <a:pt x="530" y="856"/>
                        </a:lnTo>
                        <a:lnTo>
                          <a:pt x="533" y="855"/>
                        </a:lnTo>
                        <a:lnTo>
                          <a:pt x="536" y="854"/>
                        </a:lnTo>
                        <a:lnTo>
                          <a:pt x="537" y="851"/>
                        </a:lnTo>
                        <a:lnTo>
                          <a:pt x="538" y="848"/>
                        </a:lnTo>
                        <a:lnTo>
                          <a:pt x="538" y="848"/>
                        </a:lnTo>
                        <a:lnTo>
                          <a:pt x="539" y="843"/>
                        </a:lnTo>
                        <a:lnTo>
                          <a:pt x="540" y="840"/>
                        </a:lnTo>
                        <a:lnTo>
                          <a:pt x="544" y="838"/>
                        </a:lnTo>
                        <a:lnTo>
                          <a:pt x="550" y="837"/>
                        </a:lnTo>
                        <a:lnTo>
                          <a:pt x="550" y="837"/>
                        </a:lnTo>
                        <a:lnTo>
                          <a:pt x="553" y="836"/>
                        </a:lnTo>
                        <a:lnTo>
                          <a:pt x="557" y="835"/>
                        </a:lnTo>
                        <a:lnTo>
                          <a:pt x="558" y="833"/>
                        </a:lnTo>
                        <a:lnTo>
                          <a:pt x="560" y="830"/>
                        </a:lnTo>
                        <a:lnTo>
                          <a:pt x="562" y="824"/>
                        </a:lnTo>
                        <a:lnTo>
                          <a:pt x="566" y="817"/>
                        </a:lnTo>
                        <a:lnTo>
                          <a:pt x="566" y="817"/>
                        </a:lnTo>
                        <a:lnTo>
                          <a:pt x="577" y="800"/>
                        </a:lnTo>
                        <a:lnTo>
                          <a:pt x="580" y="791"/>
                        </a:lnTo>
                        <a:lnTo>
                          <a:pt x="582" y="787"/>
                        </a:lnTo>
                        <a:lnTo>
                          <a:pt x="582" y="783"/>
                        </a:lnTo>
                        <a:lnTo>
                          <a:pt x="582" y="783"/>
                        </a:lnTo>
                        <a:lnTo>
                          <a:pt x="582" y="773"/>
                        </a:lnTo>
                        <a:lnTo>
                          <a:pt x="581" y="767"/>
                        </a:lnTo>
                        <a:lnTo>
                          <a:pt x="580" y="762"/>
                        </a:lnTo>
                        <a:lnTo>
                          <a:pt x="578" y="757"/>
                        </a:lnTo>
                        <a:lnTo>
                          <a:pt x="575" y="751"/>
                        </a:lnTo>
                        <a:lnTo>
                          <a:pt x="569" y="747"/>
                        </a:lnTo>
                        <a:lnTo>
                          <a:pt x="564" y="743"/>
                        </a:lnTo>
                        <a:lnTo>
                          <a:pt x="564" y="743"/>
                        </a:lnTo>
                        <a:lnTo>
                          <a:pt x="552" y="738"/>
                        </a:lnTo>
                        <a:lnTo>
                          <a:pt x="545" y="736"/>
                        </a:lnTo>
                        <a:lnTo>
                          <a:pt x="541" y="734"/>
                        </a:lnTo>
                        <a:lnTo>
                          <a:pt x="539" y="731"/>
                        </a:lnTo>
                        <a:lnTo>
                          <a:pt x="539" y="731"/>
                        </a:lnTo>
                        <a:lnTo>
                          <a:pt x="538" y="727"/>
                        </a:lnTo>
                        <a:lnTo>
                          <a:pt x="536" y="724"/>
                        </a:lnTo>
                        <a:lnTo>
                          <a:pt x="533" y="724"/>
                        </a:lnTo>
                        <a:lnTo>
                          <a:pt x="528" y="724"/>
                        </a:lnTo>
                        <a:lnTo>
                          <a:pt x="528" y="724"/>
                        </a:lnTo>
                        <a:lnTo>
                          <a:pt x="522" y="724"/>
                        </a:lnTo>
                        <a:lnTo>
                          <a:pt x="519" y="726"/>
                        </a:lnTo>
                        <a:lnTo>
                          <a:pt x="516" y="726"/>
                        </a:lnTo>
                        <a:lnTo>
                          <a:pt x="515" y="723"/>
                        </a:lnTo>
                        <a:lnTo>
                          <a:pt x="515" y="723"/>
                        </a:lnTo>
                        <a:lnTo>
                          <a:pt x="514" y="721"/>
                        </a:lnTo>
                        <a:lnTo>
                          <a:pt x="512" y="720"/>
                        </a:lnTo>
                        <a:lnTo>
                          <a:pt x="511" y="721"/>
                        </a:lnTo>
                        <a:lnTo>
                          <a:pt x="509" y="722"/>
                        </a:lnTo>
                        <a:lnTo>
                          <a:pt x="509" y="722"/>
                        </a:lnTo>
                        <a:lnTo>
                          <a:pt x="504" y="731"/>
                        </a:lnTo>
                        <a:lnTo>
                          <a:pt x="500" y="735"/>
                        </a:lnTo>
                        <a:lnTo>
                          <a:pt x="496" y="736"/>
                        </a:lnTo>
                        <a:lnTo>
                          <a:pt x="494" y="737"/>
                        </a:lnTo>
                        <a:lnTo>
                          <a:pt x="494" y="737"/>
                        </a:lnTo>
                        <a:lnTo>
                          <a:pt x="481" y="738"/>
                        </a:lnTo>
                        <a:lnTo>
                          <a:pt x="477" y="738"/>
                        </a:lnTo>
                        <a:lnTo>
                          <a:pt x="476" y="738"/>
                        </a:lnTo>
                        <a:lnTo>
                          <a:pt x="475" y="737"/>
                        </a:lnTo>
                        <a:lnTo>
                          <a:pt x="475" y="737"/>
                        </a:lnTo>
                        <a:lnTo>
                          <a:pt x="475" y="736"/>
                        </a:lnTo>
                        <a:lnTo>
                          <a:pt x="474" y="736"/>
                        </a:lnTo>
                        <a:lnTo>
                          <a:pt x="469" y="736"/>
                        </a:lnTo>
                        <a:lnTo>
                          <a:pt x="466" y="735"/>
                        </a:lnTo>
                        <a:lnTo>
                          <a:pt x="465" y="734"/>
                        </a:lnTo>
                        <a:lnTo>
                          <a:pt x="464" y="732"/>
                        </a:lnTo>
                        <a:lnTo>
                          <a:pt x="464" y="732"/>
                        </a:lnTo>
                        <a:lnTo>
                          <a:pt x="463" y="718"/>
                        </a:lnTo>
                        <a:lnTo>
                          <a:pt x="464" y="713"/>
                        </a:lnTo>
                        <a:lnTo>
                          <a:pt x="465" y="711"/>
                        </a:lnTo>
                        <a:lnTo>
                          <a:pt x="467" y="711"/>
                        </a:lnTo>
                        <a:lnTo>
                          <a:pt x="467" y="711"/>
                        </a:lnTo>
                        <a:lnTo>
                          <a:pt x="479" y="711"/>
                        </a:lnTo>
                        <a:lnTo>
                          <a:pt x="485" y="709"/>
                        </a:lnTo>
                        <a:lnTo>
                          <a:pt x="486" y="708"/>
                        </a:lnTo>
                        <a:lnTo>
                          <a:pt x="487" y="706"/>
                        </a:lnTo>
                        <a:lnTo>
                          <a:pt x="487" y="706"/>
                        </a:lnTo>
                        <a:lnTo>
                          <a:pt x="488" y="703"/>
                        </a:lnTo>
                        <a:lnTo>
                          <a:pt x="488" y="702"/>
                        </a:lnTo>
                        <a:lnTo>
                          <a:pt x="489" y="701"/>
                        </a:lnTo>
                        <a:lnTo>
                          <a:pt x="490" y="698"/>
                        </a:lnTo>
                        <a:lnTo>
                          <a:pt x="490" y="698"/>
                        </a:lnTo>
                        <a:lnTo>
                          <a:pt x="491" y="691"/>
                        </a:lnTo>
                        <a:lnTo>
                          <a:pt x="491" y="678"/>
                        </a:lnTo>
                        <a:lnTo>
                          <a:pt x="489" y="672"/>
                        </a:lnTo>
                        <a:lnTo>
                          <a:pt x="488" y="665"/>
                        </a:lnTo>
                        <a:lnTo>
                          <a:pt x="485" y="659"/>
                        </a:lnTo>
                        <a:lnTo>
                          <a:pt x="481" y="655"/>
                        </a:lnTo>
                        <a:lnTo>
                          <a:pt x="481" y="655"/>
                        </a:lnTo>
                        <a:lnTo>
                          <a:pt x="468" y="642"/>
                        </a:lnTo>
                        <a:lnTo>
                          <a:pt x="465" y="636"/>
                        </a:lnTo>
                        <a:lnTo>
                          <a:pt x="465" y="632"/>
                        </a:lnTo>
                        <a:lnTo>
                          <a:pt x="465" y="632"/>
                        </a:lnTo>
                        <a:lnTo>
                          <a:pt x="465" y="630"/>
                        </a:lnTo>
                        <a:lnTo>
                          <a:pt x="466" y="629"/>
                        </a:lnTo>
                        <a:lnTo>
                          <a:pt x="469" y="628"/>
                        </a:lnTo>
                        <a:lnTo>
                          <a:pt x="472" y="626"/>
                        </a:lnTo>
                        <a:lnTo>
                          <a:pt x="473" y="623"/>
                        </a:lnTo>
                        <a:lnTo>
                          <a:pt x="473" y="621"/>
                        </a:lnTo>
                        <a:lnTo>
                          <a:pt x="473" y="621"/>
                        </a:lnTo>
                        <a:lnTo>
                          <a:pt x="473" y="619"/>
                        </a:lnTo>
                        <a:lnTo>
                          <a:pt x="472" y="616"/>
                        </a:lnTo>
                        <a:lnTo>
                          <a:pt x="468" y="613"/>
                        </a:lnTo>
                        <a:lnTo>
                          <a:pt x="465" y="608"/>
                        </a:lnTo>
                        <a:lnTo>
                          <a:pt x="464" y="606"/>
                        </a:lnTo>
                        <a:lnTo>
                          <a:pt x="464" y="604"/>
                        </a:lnTo>
                        <a:lnTo>
                          <a:pt x="464" y="604"/>
                        </a:lnTo>
                        <a:lnTo>
                          <a:pt x="464" y="599"/>
                        </a:lnTo>
                        <a:lnTo>
                          <a:pt x="465" y="593"/>
                        </a:lnTo>
                        <a:lnTo>
                          <a:pt x="467" y="581"/>
                        </a:lnTo>
                        <a:lnTo>
                          <a:pt x="467" y="581"/>
                        </a:lnTo>
                        <a:lnTo>
                          <a:pt x="467" y="573"/>
                        </a:lnTo>
                        <a:lnTo>
                          <a:pt x="464" y="561"/>
                        </a:lnTo>
                        <a:lnTo>
                          <a:pt x="458" y="549"/>
                        </a:lnTo>
                        <a:lnTo>
                          <a:pt x="454" y="543"/>
                        </a:lnTo>
                        <a:lnTo>
                          <a:pt x="450" y="537"/>
                        </a:lnTo>
                        <a:lnTo>
                          <a:pt x="450" y="537"/>
                        </a:lnTo>
                        <a:lnTo>
                          <a:pt x="445" y="532"/>
                        </a:lnTo>
                        <a:lnTo>
                          <a:pt x="438" y="527"/>
                        </a:lnTo>
                        <a:lnTo>
                          <a:pt x="422" y="517"/>
                        </a:lnTo>
                        <a:lnTo>
                          <a:pt x="409" y="507"/>
                        </a:lnTo>
                        <a:lnTo>
                          <a:pt x="405" y="503"/>
                        </a:lnTo>
                        <a:lnTo>
                          <a:pt x="403" y="499"/>
                        </a:lnTo>
                        <a:lnTo>
                          <a:pt x="403" y="499"/>
                        </a:lnTo>
                        <a:lnTo>
                          <a:pt x="403" y="497"/>
                        </a:lnTo>
                        <a:lnTo>
                          <a:pt x="404" y="494"/>
                        </a:lnTo>
                        <a:lnTo>
                          <a:pt x="406" y="492"/>
                        </a:lnTo>
                        <a:lnTo>
                          <a:pt x="408" y="490"/>
                        </a:lnTo>
                        <a:lnTo>
                          <a:pt x="408" y="489"/>
                        </a:lnTo>
                        <a:lnTo>
                          <a:pt x="408" y="486"/>
                        </a:lnTo>
                        <a:lnTo>
                          <a:pt x="408" y="486"/>
                        </a:lnTo>
                        <a:lnTo>
                          <a:pt x="407" y="484"/>
                        </a:lnTo>
                        <a:lnTo>
                          <a:pt x="406" y="482"/>
                        </a:lnTo>
                        <a:lnTo>
                          <a:pt x="402" y="480"/>
                        </a:lnTo>
                        <a:lnTo>
                          <a:pt x="401" y="479"/>
                        </a:lnTo>
                        <a:lnTo>
                          <a:pt x="400" y="477"/>
                        </a:lnTo>
                        <a:lnTo>
                          <a:pt x="398" y="475"/>
                        </a:lnTo>
                        <a:lnTo>
                          <a:pt x="400" y="472"/>
                        </a:lnTo>
                        <a:lnTo>
                          <a:pt x="400" y="472"/>
                        </a:lnTo>
                        <a:lnTo>
                          <a:pt x="400" y="465"/>
                        </a:lnTo>
                        <a:lnTo>
                          <a:pt x="401" y="456"/>
                        </a:lnTo>
                        <a:lnTo>
                          <a:pt x="400" y="430"/>
                        </a:lnTo>
                        <a:lnTo>
                          <a:pt x="397" y="395"/>
                        </a:lnTo>
                        <a:lnTo>
                          <a:pt x="397" y="395"/>
                        </a:lnTo>
                        <a:lnTo>
                          <a:pt x="394" y="392"/>
                        </a:lnTo>
                        <a:lnTo>
                          <a:pt x="391" y="389"/>
                        </a:lnTo>
                        <a:lnTo>
                          <a:pt x="388" y="384"/>
                        </a:lnTo>
                        <a:lnTo>
                          <a:pt x="388" y="384"/>
                        </a:lnTo>
                        <a:lnTo>
                          <a:pt x="387" y="380"/>
                        </a:lnTo>
                        <a:lnTo>
                          <a:pt x="386" y="377"/>
                        </a:lnTo>
                        <a:lnTo>
                          <a:pt x="381" y="373"/>
                        </a:lnTo>
                        <a:lnTo>
                          <a:pt x="377" y="369"/>
                        </a:lnTo>
                        <a:lnTo>
                          <a:pt x="376" y="365"/>
                        </a:lnTo>
                        <a:lnTo>
                          <a:pt x="375" y="362"/>
                        </a:lnTo>
                        <a:lnTo>
                          <a:pt x="375" y="362"/>
                        </a:lnTo>
                        <a:lnTo>
                          <a:pt x="372" y="355"/>
                        </a:lnTo>
                        <a:lnTo>
                          <a:pt x="367" y="346"/>
                        </a:lnTo>
                        <a:lnTo>
                          <a:pt x="362" y="339"/>
                        </a:lnTo>
                        <a:lnTo>
                          <a:pt x="360" y="336"/>
                        </a:lnTo>
                        <a:lnTo>
                          <a:pt x="357" y="335"/>
                        </a:lnTo>
                        <a:lnTo>
                          <a:pt x="357" y="335"/>
                        </a:lnTo>
                        <a:lnTo>
                          <a:pt x="349" y="332"/>
                        </a:lnTo>
                        <a:lnTo>
                          <a:pt x="343" y="328"/>
                        </a:lnTo>
                        <a:lnTo>
                          <a:pt x="343" y="328"/>
                        </a:lnTo>
                        <a:lnTo>
                          <a:pt x="339" y="326"/>
                        </a:lnTo>
                        <a:lnTo>
                          <a:pt x="335" y="325"/>
                        </a:lnTo>
                        <a:lnTo>
                          <a:pt x="330" y="326"/>
                        </a:lnTo>
                        <a:lnTo>
                          <a:pt x="325" y="328"/>
                        </a:lnTo>
                        <a:lnTo>
                          <a:pt x="325" y="328"/>
                        </a:lnTo>
                        <a:lnTo>
                          <a:pt x="322" y="332"/>
                        </a:lnTo>
                        <a:lnTo>
                          <a:pt x="318" y="334"/>
                        </a:lnTo>
                        <a:lnTo>
                          <a:pt x="314" y="335"/>
                        </a:lnTo>
                        <a:lnTo>
                          <a:pt x="307" y="336"/>
                        </a:lnTo>
                        <a:lnTo>
                          <a:pt x="307" y="336"/>
                        </a:lnTo>
                        <a:lnTo>
                          <a:pt x="301" y="335"/>
                        </a:lnTo>
                        <a:lnTo>
                          <a:pt x="296" y="333"/>
                        </a:lnTo>
                        <a:lnTo>
                          <a:pt x="293" y="329"/>
                        </a:lnTo>
                        <a:lnTo>
                          <a:pt x="290" y="325"/>
                        </a:lnTo>
                        <a:lnTo>
                          <a:pt x="290" y="325"/>
                        </a:lnTo>
                        <a:lnTo>
                          <a:pt x="287" y="318"/>
                        </a:lnTo>
                        <a:lnTo>
                          <a:pt x="286" y="316"/>
                        </a:lnTo>
                        <a:lnTo>
                          <a:pt x="282" y="315"/>
                        </a:lnTo>
                        <a:lnTo>
                          <a:pt x="282" y="315"/>
                        </a:lnTo>
                        <a:lnTo>
                          <a:pt x="279" y="313"/>
                        </a:lnTo>
                        <a:lnTo>
                          <a:pt x="277" y="311"/>
                        </a:lnTo>
                        <a:lnTo>
                          <a:pt x="276" y="308"/>
                        </a:lnTo>
                        <a:lnTo>
                          <a:pt x="276" y="307"/>
                        </a:lnTo>
                        <a:lnTo>
                          <a:pt x="277" y="307"/>
                        </a:lnTo>
                        <a:lnTo>
                          <a:pt x="279" y="306"/>
                        </a:lnTo>
                        <a:lnTo>
                          <a:pt x="279" y="306"/>
                        </a:lnTo>
                        <a:lnTo>
                          <a:pt x="287" y="307"/>
                        </a:lnTo>
                        <a:lnTo>
                          <a:pt x="294" y="307"/>
                        </a:lnTo>
                        <a:lnTo>
                          <a:pt x="302" y="306"/>
                        </a:lnTo>
                        <a:lnTo>
                          <a:pt x="305" y="304"/>
                        </a:lnTo>
                        <a:lnTo>
                          <a:pt x="307" y="303"/>
                        </a:lnTo>
                        <a:lnTo>
                          <a:pt x="307" y="303"/>
                        </a:lnTo>
                        <a:lnTo>
                          <a:pt x="312" y="299"/>
                        </a:lnTo>
                        <a:lnTo>
                          <a:pt x="319" y="296"/>
                        </a:lnTo>
                        <a:lnTo>
                          <a:pt x="332" y="291"/>
                        </a:lnTo>
                        <a:lnTo>
                          <a:pt x="332" y="291"/>
                        </a:lnTo>
                        <a:lnTo>
                          <a:pt x="333" y="290"/>
                        </a:lnTo>
                        <a:lnTo>
                          <a:pt x="334" y="289"/>
                        </a:lnTo>
                        <a:lnTo>
                          <a:pt x="335" y="285"/>
                        </a:lnTo>
                        <a:lnTo>
                          <a:pt x="334" y="283"/>
                        </a:lnTo>
                        <a:lnTo>
                          <a:pt x="333" y="282"/>
                        </a:lnTo>
                        <a:lnTo>
                          <a:pt x="332" y="280"/>
                        </a:lnTo>
                        <a:lnTo>
                          <a:pt x="330" y="280"/>
                        </a:lnTo>
                        <a:lnTo>
                          <a:pt x="330" y="280"/>
                        </a:lnTo>
                        <a:lnTo>
                          <a:pt x="324" y="282"/>
                        </a:lnTo>
                        <a:lnTo>
                          <a:pt x="319" y="284"/>
                        </a:lnTo>
                        <a:lnTo>
                          <a:pt x="317" y="284"/>
                        </a:lnTo>
                        <a:lnTo>
                          <a:pt x="316" y="283"/>
                        </a:lnTo>
                        <a:lnTo>
                          <a:pt x="314" y="282"/>
                        </a:lnTo>
                        <a:lnTo>
                          <a:pt x="314" y="278"/>
                        </a:lnTo>
                        <a:lnTo>
                          <a:pt x="314" y="278"/>
                        </a:lnTo>
                        <a:lnTo>
                          <a:pt x="314" y="275"/>
                        </a:lnTo>
                        <a:lnTo>
                          <a:pt x="315" y="273"/>
                        </a:lnTo>
                        <a:lnTo>
                          <a:pt x="317" y="271"/>
                        </a:lnTo>
                        <a:lnTo>
                          <a:pt x="319" y="270"/>
                        </a:lnTo>
                        <a:lnTo>
                          <a:pt x="326" y="269"/>
                        </a:lnTo>
                        <a:lnTo>
                          <a:pt x="337" y="269"/>
                        </a:lnTo>
                        <a:lnTo>
                          <a:pt x="337" y="269"/>
                        </a:lnTo>
                        <a:lnTo>
                          <a:pt x="343" y="269"/>
                        </a:lnTo>
                        <a:lnTo>
                          <a:pt x="348" y="266"/>
                        </a:lnTo>
                        <a:lnTo>
                          <a:pt x="352" y="263"/>
                        </a:lnTo>
                        <a:lnTo>
                          <a:pt x="357" y="258"/>
                        </a:lnTo>
                        <a:lnTo>
                          <a:pt x="366" y="245"/>
                        </a:lnTo>
                        <a:lnTo>
                          <a:pt x="376" y="230"/>
                        </a:lnTo>
                        <a:lnTo>
                          <a:pt x="376" y="230"/>
                        </a:lnTo>
                        <a:lnTo>
                          <a:pt x="386" y="214"/>
                        </a:lnTo>
                        <a:lnTo>
                          <a:pt x="394" y="199"/>
                        </a:lnTo>
                        <a:lnTo>
                          <a:pt x="401" y="188"/>
                        </a:lnTo>
                        <a:lnTo>
                          <a:pt x="406" y="182"/>
                        </a:lnTo>
                        <a:lnTo>
                          <a:pt x="406" y="182"/>
                        </a:lnTo>
                        <a:lnTo>
                          <a:pt x="408" y="179"/>
                        </a:lnTo>
                        <a:lnTo>
                          <a:pt x="410" y="177"/>
                        </a:lnTo>
                        <a:lnTo>
                          <a:pt x="411" y="173"/>
                        </a:lnTo>
                        <a:lnTo>
                          <a:pt x="411" y="172"/>
                        </a:lnTo>
                        <a:lnTo>
                          <a:pt x="412" y="171"/>
                        </a:lnTo>
                        <a:lnTo>
                          <a:pt x="415" y="170"/>
                        </a:lnTo>
                        <a:lnTo>
                          <a:pt x="418" y="170"/>
                        </a:lnTo>
                        <a:lnTo>
                          <a:pt x="418" y="170"/>
                        </a:lnTo>
                        <a:lnTo>
                          <a:pt x="420" y="169"/>
                        </a:lnTo>
                        <a:lnTo>
                          <a:pt x="422" y="169"/>
                        </a:lnTo>
                        <a:lnTo>
                          <a:pt x="423" y="168"/>
                        </a:lnTo>
                        <a:lnTo>
                          <a:pt x="423" y="165"/>
                        </a:lnTo>
                        <a:lnTo>
                          <a:pt x="421" y="163"/>
                        </a:lnTo>
                        <a:lnTo>
                          <a:pt x="419" y="160"/>
                        </a:lnTo>
                        <a:lnTo>
                          <a:pt x="419" y="160"/>
                        </a:lnTo>
                        <a:lnTo>
                          <a:pt x="417" y="157"/>
                        </a:lnTo>
                        <a:lnTo>
                          <a:pt x="415" y="154"/>
                        </a:lnTo>
                        <a:lnTo>
                          <a:pt x="414" y="150"/>
                        </a:lnTo>
                        <a:lnTo>
                          <a:pt x="412" y="147"/>
                        </a:lnTo>
                        <a:lnTo>
                          <a:pt x="412" y="147"/>
                        </a:lnTo>
                        <a:lnTo>
                          <a:pt x="412" y="144"/>
                        </a:lnTo>
                        <a:lnTo>
                          <a:pt x="411" y="142"/>
                        </a:lnTo>
                        <a:lnTo>
                          <a:pt x="408" y="142"/>
                        </a:lnTo>
                        <a:lnTo>
                          <a:pt x="403" y="141"/>
                        </a:lnTo>
                        <a:lnTo>
                          <a:pt x="403" y="141"/>
                        </a:lnTo>
                        <a:lnTo>
                          <a:pt x="391" y="141"/>
                        </a:lnTo>
                        <a:lnTo>
                          <a:pt x="388" y="141"/>
                        </a:lnTo>
                        <a:lnTo>
                          <a:pt x="387" y="139"/>
                        </a:lnTo>
                        <a:lnTo>
                          <a:pt x="387" y="139"/>
                        </a:lnTo>
                        <a:lnTo>
                          <a:pt x="386" y="139"/>
                        </a:lnTo>
                        <a:lnTo>
                          <a:pt x="382" y="137"/>
                        </a:lnTo>
                        <a:lnTo>
                          <a:pt x="373" y="137"/>
                        </a:lnTo>
                        <a:lnTo>
                          <a:pt x="363" y="137"/>
                        </a:lnTo>
                        <a:lnTo>
                          <a:pt x="360" y="136"/>
                        </a:lnTo>
                        <a:lnTo>
                          <a:pt x="359" y="135"/>
                        </a:lnTo>
                        <a:lnTo>
                          <a:pt x="359" y="135"/>
                        </a:lnTo>
                        <a:lnTo>
                          <a:pt x="358" y="132"/>
                        </a:lnTo>
                        <a:lnTo>
                          <a:pt x="355" y="131"/>
                        </a:lnTo>
                        <a:lnTo>
                          <a:pt x="352" y="130"/>
                        </a:lnTo>
                        <a:lnTo>
                          <a:pt x="348" y="129"/>
                        </a:lnTo>
                        <a:lnTo>
                          <a:pt x="348" y="129"/>
                        </a:lnTo>
                        <a:lnTo>
                          <a:pt x="339" y="129"/>
                        </a:lnTo>
                        <a:lnTo>
                          <a:pt x="336" y="128"/>
                        </a:lnTo>
                        <a:lnTo>
                          <a:pt x="334" y="126"/>
                        </a:lnTo>
                        <a:lnTo>
                          <a:pt x="333" y="125"/>
                        </a:lnTo>
                        <a:lnTo>
                          <a:pt x="333" y="125"/>
                        </a:lnTo>
                        <a:lnTo>
                          <a:pt x="331" y="121"/>
                        </a:lnTo>
                        <a:lnTo>
                          <a:pt x="326" y="119"/>
                        </a:lnTo>
                        <a:lnTo>
                          <a:pt x="322" y="118"/>
                        </a:lnTo>
                        <a:lnTo>
                          <a:pt x="321" y="119"/>
                        </a:lnTo>
                        <a:lnTo>
                          <a:pt x="319" y="120"/>
                        </a:lnTo>
                        <a:lnTo>
                          <a:pt x="319" y="120"/>
                        </a:lnTo>
                        <a:lnTo>
                          <a:pt x="314" y="127"/>
                        </a:lnTo>
                        <a:lnTo>
                          <a:pt x="311" y="129"/>
                        </a:lnTo>
                        <a:lnTo>
                          <a:pt x="306" y="130"/>
                        </a:lnTo>
                        <a:lnTo>
                          <a:pt x="306" y="130"/>
                        </a:lnTo>
                        <a:lnTo>
                          <a:pt x="296" y="131"/>
                        </a:lnTo>
                        <a:lnTo>
                          <a:pt x="287" y="132"/>
                        </a:lnTo>
                        <a:lnTo>
                          <a:pt x="287" y="132"/>
                        </a:lnTo>
                        <a:lnTo>
                          <a:pt x="285" y="133"/>
                        </a:lnTo>
                        <a:lnTo>
                          <a:pt x="283" y="134"/>
                        </a:lnTo>
                        <a:lnTo>
                          <a:pt x="281" y="139"/>
                        </a:lnTo>
                        <a:lnTo>
                          <a:pt x="279" y="142"/>
                        </a:lnTo>
                        <a:lnTo>
                          <a:pt x="278" y="142"/>
                        </a:lnTo>
                        <a:lnTo>
                          <a:pt x="276" y="142"/>
                        </a:lnTo>
                        <a:lnTo>
                          <a:pt x="276" y="142"/>
                        </a:lnTo>
                        <a:lnTo>
                          <a:pt x="273" y="141"/>
                        </a:lnTo>
                        <a:lnTo>
                          <a:pt x="269" y="137"/>
                        </a:lnTo>
                        <a:lnTo>
                          <a:pt x="269" y="135"/>
                        </a:lnTo>
                        <a:lnTo>
                          <a:pt x="269" y="133"/>
                        </a:lnTo>
                        <a:lnTo>
                          <a:pt x="271" y="131"/>
                        </a:lnTo>
                        <a:lnTo>
                          <a:pt x="273" y="129"/>
                        </a:lnTo>
                        <a:lnTo>
                          <a:pt x="273" y="129"/>
                        </a:lnTo>
                        <a:lnTo>
                          <a:pt x="277" y="126"/>
                        </a:lnTo>
                        <a:lnTo>
                          <a:pt x="280" y="120"/>
                        </a:lnTo>
                        <a:lnTo>
                          <a:pt x="282" y="114"/>
                        </a:lnTo>
                        <a:lnTo>
                          <a:pt x="282" y="107"/>
                        </a:lnTo>
                        <a:lnTo>
                          <a:pt x="282" y="107"/>
                        </a:lnTo>
                        <a:lnTo>
                          <a:pt x="283" y="100"/>
                        </a:lnTo>
                        <a:lnTo>
                          <a:pt x="286" y="93"/>
                        </a:lnTo>
                        <a:lnTo>
                          <a:pt x="290" y="87"/>
                        </a:lnTo>
                        <a:lnTo>
                          <a:pt x="293" y="85"/>
                        </a:lnTo>
                        <a:lnTo>
                          <a:pt x="296" y="83"/>
                        </a:lnTo>
                        <a:lnTo>
                          <a:pt x="296" y="83"/>
                        </a:lnTo>
                        <a:lnTo>
                          <a:pt x="311" y="74"/>
                        </a:lnTo>
                        <a:lnTo>
                          <a:pt x="319" y="69"/>
                        </a:lnTo>
                        <a:lnTo>
                          <a:pt x="326" y="63"/>
                        </a:lnTo>
                        <a:lnTo>
                          <a:pt x="326" y="63"/>
                        </a:lnTo>
                        <a:lnTo>
                          <a:pt x="335" y="57"/>
                        </a:lnTo>
                        <a:lnTo>
                          <a:pt x="343" y="51"/>
                        </a:lnTo>
                        <a:lnTo>
                          <a:pt x="350" y="47"/>
                        </a:lnTo>
                        <a:lnTo>
                          <a:pt x="357" y="45"/>
                        </a:lnTo>
                        <a:lnTo>
                          <a:pt x="357" y="45"/>
                        </a:lnTo>
                        <a:lnTo>
                          <a:pt x="359" y="43"/>
                        </a:lnTo>
                        <a:lnTo>
                          <a:pt x="360" y="40"/>
                        </a:lnTo>
                        <a:lnTo>
                          <a:pt x="360" y="34"/>
                        </a:lnTo>
                        <a:lnTo>
                          <a:pt x="360" y="29"/>
                        </a:lnTo>
                        <a:lnTo>
                          <a:pt x="358" y="18"/>
                        </a:lnTo>
                        <a:lnTo>
                          <a:pt x="355" y="15"/>
                        </a:lnTo>
                        <a:lnTo>
                          <a:pt x="353" y="14"/>
                        </a:lnTo>
                        <a:lnTo>
                          <a:pt x="353" y="14"/>
                        </a:lnTo>
                        <a:lnTo>
                          <a:pt x="350" y="14"/>
                        </a:lnTo>
                        <a:lnTo>
                          <a:pt x="348" y="16"/>
                        </a:lnTo>
                        <a:lnTo>
                          <a:pt x="345" y="18"/>
                        </a:lnTo>
                        <a:lnTo>
                          <a:pt x="340" y="18"/>
                        </a:lnTo>
                        <a:lnTo>
                          <a:pt x="340" y="18"/>
                        </a:lnTo>
                        <a:lnTo>
                          <a:pt x="336" y="19"/>
                        </a:lnTo>
                        <a:lnTo>
                          <a:pt x="333" y="19"/>
                        </a:lnTo>
                        <a:lnTo>
                          <a:pt x="328" y="20"/>
                        </a:lnTo>
                        <a:lnTo>
                          <a:pt x="320" y="21"/>
                        </a:lnTo>
                        <a:lnTo>
                          <a:pt x="320" y="21"/>
                        </a:lnTo>
                        <a:lnTo>
                          <a:pt x="306" y="20"/>
                        </a:lnTo>
                        <a:lnTo>
                          <a:pt x="303" y="19"/>
                        </a:lnTo>
                        <a:lnTo>
                          <a:pt x="301" y="18"/>
                        </a:lnTo>
                        <a:lnTo>
                          <a:pt x="301" y="18"/>
                        </a:lnTo>
                        <a:lnTo>
                          <a:pt x="297" y="17"/>
                        </a:lnTo>
                        <a:lnTo>
                          <a:pt x="292" y="16"/>
                        </a:lnTo>
                        <a:lnTo>
                          <a:pt x="286" y="16"/>
                        </a:lnTo>
                        <a:lnTo>
                          <a:pt x="285" y="15"/>
                        </a:lnTo>
                        <a:lnTo>
                          <a:pt x="283" y="14"/>
                        </a:lnTo>
                        <a:lnTo>
                          <a:pt x="283" y="14"/>
                        </a:lnTo>
                        <a:lnTo>
                          <a:pt x="283" y="13"/>
                        </a:lnTo>
                        <a:lnTo>
                          <a:pt x="282" y="13"/>
                        </a:lnTo>
                        <a:lnTo>
                          <a:pt x="279" y="12"/>
                        </a:lnTo>
                        <a:lnTo>
                          <a:pt x="276" y="12"/>
                        </a:lnTo>
                        <a:lnTo>
                          <a:pt x="274" y="11"/>
                        </a:lnTo>
                        <a:lnTo>
                          <a:pt x="274" y="11"/>
                        </a:lnTo>
                        <a:lnTo>
                          <a:pt x="273" y="10"/>
                        </a:lnTo>
                        <a:lnTo>
                          <a:pt x="269" y="8"/>
                        </a:lnTo>
                        <a:lnTo>
                          <a:pt x="266" y="6"/>
                        </a:lnTo>
                        <a:lnTo>
                          <a:pt x="265" y="4"/>
                        </a:lnTo>
                        <a:lnTo>
                          <a:pt x="264" y="2"/>
                        </a:lnTo>
                        <a:lnTo>
                          <a:pt x="264" y="2"/>
                        </a:lnTo>
                        <a:lnTo>
                          <a:pt x="263" y="1"/>
                        </a:lnTo>
                        <a:lnTo>
                          <a:pt x="262" y="0"/>
                        </a:lnTo>
                        <a:lnTo>
                          <a:pt x="259" y="0"/>
                        </a:lnTo>
                        <a:lnTo>
                          <a:pt x="255" y="0"/>
                        </a:lnTo>
                        <a:lnTo>
                          <a:pt x="252" y="2"/>
                        </a:lnTo>
                        <a:lnTo>
                          <a:pt x="249" y="4"/>
                        </a:lnTo>
                        <a:lnTo>
                          <a:pt x="246" y="6"/>
                        </a:lnTo>
                        <a:lnTo>
                          <a:pt x="244" y="10"/>
                        </a:lnTo>
                        <a:lnTo>
                          <a:pt x="244" y="10"/>
                        </a:lnTo>
                        <a:lnTo>
                          <a:pt x="242" y="16"/>
                        </a:lnTo>
                        <a:lnTo>
                          <a:pt x="242" y="21"/>
                        </a:lnTo>
                        <a:lnTo>
                          <a:pt x="242" y="27"/>
                        </a:lnTo>
                        <a:lnTo>
                          <a:pt x="244" y="30"/>
                        </a:lnTo>
                        <a:lnTo>
                          <a:pt x="244" y="30"/>
                        </a:lnTo>
                        <a:lnTo>
                          <a:pt x="245" y="33"/>
                        </a:lnTo>
                        <a:lnTo>
                          <a:pt x="246" y="36"/>
                        </a:lnTo>
                        <a:lnTo>
                          <a:pt x="245" y="37"/>
                        </a:lnTo>
                        <a:lnTo>
                          <a:pt x="242" y="39"/>
                        </a:lnTo>
                        <a:lnTo>
                          <a:pt x="242" y="39"/>
                        </a:lnTo>
                        <a:lnTo>
                          <a:pt x="236" y="39"/>
                        </a:lnTo>
                        <a:lnTo>
                          <a:pt x="229" y="39"/>
                        </a:lnTo>
                        <a:lnTo>
                          <a:pt x="223" y="41"/>
                        </a:lnTo>
                        <a:lnTo>
                          <a:pt x="222" y="42"/>
                        </a:lnTo>
                        <a:lnTo>
                          <a:pt x="221" y="44"/>
                        </a:lnTo>
                        <a:lnTo>
                          <a:pt x="221" y="44"/>
                        </a:lnTo>
                        <a:lnTo>
                          <a:pt x="220" y="50"/>
                        </a:lnTo>
                        <a:lnTo>
                          <a:pt x="219" y="57"/>
                        </a:lnTo>
                        <a:lnTo>
                          <a:pt x="219" y="63"/>
                        </a:lnTo>
                        <a:lnTo>
                          <a:pt x="219" y="65"/>
                        </a:lnTo>
                        <a:lnTo>
                          <a:pt x="221" y="66"/>
                        </a:lnTo>
                        <a:lnTo>
                          <a:pt x="221" y="66"/>
                        </a:lnTo>
                        <a:lnTo>
                          <a:pt x="224" y="70"/>
                        </a:lnTo>
                        <a:lnTo>
                          <a:pt x="225" y="72"/>
                        </a:lnTo>
                        <a:lnTo>
                          <a:pt x="225" y="73"/>
                        </a:lnTo>
                        <a:lnTo>
                          <a:pt x="225" y="75"/>
                        </a:lnTo>
                        <a:lnTo>
                          <a:pt x="223" y="76"/>
                        </a:lnTo>
                        <a:lnTo>
                          <a:pt x="221" y="77"/>
                        </a:lnTo>
                        <a:lnTo>
                          <a:pt x="217" y="77"/>
                        </a:lnTo>
                        <a:lnTo>
                          <a:pt x="217" y="77"/>
                        </a:lnTo>
                        <a:lnTo>
                          <a:pt x="209" y="77"/>
                        </a:lnTo>
                        <a:lnTo>
                          <a:pt x="202" y="76"/>
                        </a:lnTo>
                        <a:lnTo>
                          <a:pt x="197" y="77"/>
                        </a:lnTo>
                        <a:lnTo>
                          <a:pt x="196" y="78"/>
                        </a:lnTo>
                        <a:lnTo>
                          <a:pt x="196" y="79"/>
                        </a:lnTo>
                        <a:lnTo>
                          <a:pt x="196" y="79"/>
                        </a:lnTo>
                        <a:lnTo>
                          <a:pt x="196" y="83"/>
                        </a:lnTo>
                        <a:lnTo>
                          <a:pt x="195" y="85"/>
                        </a:lnTo>
                        <a:lnTo>
                          <a:pt x="193" y="86"/>
                        </a:lnTo>
                        <a:lnTo>
                          <a:pt x="189" y="86"/>
                        </a:lnTo>
                        <a:lnTo>
                          <a:pt x="189" y="86"/>
                        </a:lnTo>
                        <a:lnTo>
                          <a:pt x="186" y="86"/>
                        </a:lnTo>
                        <a:lnTo>
                          <a:pt x="182" y="88"/>
                        </a:lnTo>
                        <a:lnTo>
                          <a:pt x="181" y="90"/>
                        </a:lnTo>
                        <a:lnTo>
                          <a:pt x="180" y="94"/>
                        </a:lnTo>
                        <a:lnTo>
                          <a:pt x="180" y="94"/>
                        </a:lnTo>
                        <a:lnTo>
                          <a:pt x="181" y="99"/>
                        </a:lnTo>
                        <a:lnTo>
                          <a:pt x="183" y="102"/>
                        </a:lnTo>
                        <a:lnTo>
                          <a:pt x="186" y="105"/>
                        </a:lnTo>
                        <a:lnTo>
                          <a:pt x="187" y="106"/>
                        </a:lnTo>
                        <a:lnTo>
                          <a:pt x="186" y="108"/>
                        </a:lnTo>
                        <a:lnTo>
                          <a:pt x="186" y="108"/>
                        </a:lnTo>
                        <a:lnTo>
                          <a:pt x="185" y="111"/>
                        </a:lnTo>
                        <a:lnTo>
                          <a:pt x="183" y="111"/>
                        </a:lnTo>
                        <a:lnTo>
                          <a:pt x="178" y="112"/>
                        </a:lnTo>
                        <a:lnTo>
                          <a:pt x="173" y="112"/>
                        </a:lnTo>
                        <a:lnTo>
                          <a:pt x="171" y="113"/>
                        </a:lnTo>
                        <a:lnTo>
                          <a:pt x="171" y="115"/>
                        </a:lnTo>
                        <a:lnTo>
                          <a:pt x="171" y="115"/>
                        </a:lnTo>
                        <a:lnTo>
                          <a:pt x="171" y="119"/>
                        </a:lnTo>
                        <a:lnTo>
                          <a:pt x="172" y="125"/>
                        </a:lnTo>
                        <a:lnTo>
                          <a:pt x="174" y="130"/>
                        </a:lnTo>
                        <a:lnTo>
                          <a:pt x="177" y="135"/>
                        </a:lnTo>
                        <a:lnTo>
                          <a:pt x="177" y="135"/>
                        </a:lnTo>
                        <a:lnTo>
                          <a:pt x="180" y="140"/>
                        </a:lnTo>
                        <a:lnTo>
                          <a:pt x="182" y="144"/>
                        </a:lnTo>
                        <a:lnTo>
                          <a:pt x="183" y="146"/>
                        </a:lnTo>
                        <a:lnTo>
                          <a:pt x="182" y="147"/>
                        </a:lnTo>
                        <a:lnTo>
                          <a:pt x="181" y="147"/>
                        </a:lnTo>
                        <a:lnTo>
                          <a:pt x="181" y="147"/>
                        </a:lnTo>
                        <a:lnTo>
                          <a:pt x="179" y="148"/>
                        </a:lnTo>
                        <a:lnTo>
                          <a:pt x="177" y="149"/>
                        </a:lnTo>
                        <a:lnTo>
                          <a:pt x="178" y="151"/>
                        </a:lnTo>
                        <a:lnTo>
                          <a:pt x="179" y="153"/>
                        </a:lnTo>
                        <a:lnTo>
                          <a:pt x="179" y="153"/>
                        </a:lnTo>
                        <a:lnTo>
                          <a:pt x="181" y="154"/>
                        </a:lnTo>
                        <a:lnTo>
                          <a:pt x="181" y="155"/>
                        </a:lnTo>
                        <a:lnTo>
                          <a:pt x="179" y="158"/>
                        </a:lnTo>
                        <a:lnTo>
                          <a:pt x="179" y="158"/>
                        </a:lnTo>
                        <a:lnTo>
                          <a:pt x="177" y="160"/>
                        </a:lnTo>
                        <a:lnTo>
                          <a:pt x="176" y="161"/>
                        </a:lnTo>
                        <a:lnTo>
                          <a:pt x="174" y="163"/>
                        </a:lnTo>
                        <a:lnTo>
                          <a:pt x="174" y="165"/>
                        </a:lnTo>
                        <a:lnTo>
                          <a:pt x="174" y="165"/>
                        </a:lnTo>
                        <a:lnTo>
                          <a:pt x="174" y="170"/>
                        </a:lnTo>
                        <a:lnTo>
                          <a:pt x="173" y="170"/>
                        </a:lnTo>
                        <a:lnTo>
                          <a:pt x="171" y="170"/>
                        </a:lnTo>
                        <a:lnTo>
                          <a:pt x="171" y="170"/>
                        </a:lnTo>
                        <a:lnTo>
                          <a:pt x="167" y="171"/>
                        </a:lnTo>
                        <a:lnTo>
                          <a:pt x="165" y="173"/>
                        </a:lnTo>
                        <a:lnTo>
                          <a:pt x="164" y="175"/>
                        </a:lnTo>
                        <a:lnTo>
                          <a:pt x="165" y="177"/>
                        </a:lnTo>
                        <a:lnTo>
                          <a:pt x="165" y="177"/>
                        </a:lnTo>
                        <a:lnTo>
                          <a:pt x="166" y="178"/>
                        </a:lnTo>
                        <a:lnTo>
                          <a:pt x="167" y="180"/>
                        </a:lnTo>
                        <a:lnTo>
                          <a:pt x="166" y="183"/>
                        </a:lnTo>
                        <a:lnTo>
                          <a:pt x="163" y="184"/>
                        </a:lnTo>
                        <a:lnTo>
                          <a:pt x="163" y="184"/>
                        </a:lnTo>
                        <a:lnTo>
                          <a:pt x="161" y="184"/>
                        </a:lnTo>
                        <a:lnTo>
                          <a:pt x="161" y="186"/>
                        </a:lnTo>
                        <a:lnTo>
                          <a:pt x="161" y="190"/>
                        </a:lnTo>
                        <a:lnTo>
                          <a:pt x="161" y="190"/>
                        </a:lnTo>
                        <a:lnTo>
                          <a:pt x="160" y="194"/>
                        </a:lnTo>
                        <a:lnTo>
                          <a:pt x="160" y="197"/>
                        </a:lnTo>
                        <a:lnTo>
                          <a:pt x="158" y="198"/>
                        </a:lnTo>
                        <a:lnTo>
                          <a:pt x="158" y="198"/>
                        </a:lnTo>
                        <a:lnTo>
                          <a:pt x="155" y="199"/>
                        </a:lnTo>
                        <a:lnTo>
                          <a:pt x="154" y="200"/>
                        </a:lnTo>
                        <a:lnTo>
                          <a:pt x="154" y="203"/>
                        </a:lnTo>
                        <a:lnTo>
                          <a:pt x="154" y="203"/>
                        </a:lnTo>
                        <a:lnTo>
                          <a:pt x="155" y="207"/>
                        </a:lnTo>
                        <a:lnTo>
                          <a:pt x="157" y="208"/>
                        </a:lnTo>
                        <a:lnTo>
                          <a:pt x="158" y="211"/>
                        </a:lnTo>
                        <a:lnTo>
                          <a:pt x="158" y="211"/>
                        </a:lnTo>
                        <a:lnTo>
                          <a:pt x="160" y="212"/>
                        </a:lnTo>
                        <a:lnTo>
                          <a:pt x="162" y="214"/>
                        </a:lnTo>
                        <a:lnTo>
                          <a:pt x="161" y="215"/>
                        </a:lnTo>
                        <a:lnTo>
                          <a:pt x="158" y="217"/>
                        </a:lnTo>
                        <a:lnTo>
                          <a:pt x="158" y="217"/>
                        </a:lnTo>
                        <a:lnTo>
                          <a:pt x="153" y="217"/>
                        </a:lnTo>
                        <a:lnTo>
                          <a:pt x="150" y="217"/>
                        </a:lnTo>
                        <a:lnTo>
                          <a:pt x="148" y="218"/>
                        </a:lnTo>
                        <a:lnTo>
                          <a:pt x="148" y="220"/>
                        </a:lnTo>
                        <a:lnTo>
                          <a:pt x="148" y="220"/>
                        </a:lnTo>
                        <a:lnTo>
                          <a:pt x="147" y="229"/>
                        </a:lnTo>
                        <a:lnTo>
                          <a:pt x="148" y="232"/>
                        </a:lnTo>
                        <a:lnTo>
                          <a:pt x="149" y="232"/>
                        </a:lnTo>
                        <a:lnTo>
                          <a:pt x="150" y="233"/>
                        </a:lnTo>
                        <a:lnTo>
                          <a:pt x="150" y="233"/>
                        </a:lnTo>
                        <a:lnTo>
                          <a:pt x="152" y="233"/>
                        </a:lnTo>
                        <a:lnTo>
                          <a:pt x="154" y="232"/>
                        </a:lnTo>
                        <a:lnTo>
                          <a:pt x="159" y="229"/>
                        </a:lnTo>
                        <a:lnTo>
                          <a:pt x="164" y="226"/>
                        </a:lnTo>
                        <a:lnTo>
                          <a:pt x="171" y="222"/>
                        </a:lnTo>
                        <a:lnTo>
                          <a:pt x="171" y="222"/>
                        </a:lnTo>
                        <a:lnTo>
                          <a:pt x="177" y="221"/>
                        </a:lnTo>
                        <a:lnTo>
                          <a:pt x="182" y="219"/>
                        </a:lnTo>
                        <a:lnTo>
                          <a:pt x="186" y="217"/>
                        </a:lnTo>
                        <a:lnTo>
                          <a:pt x="187" y="214"/>
                        </a:lnTo>
                        <a:lnTo>
                          <a:pt x="187" y="214"/>
                        </a:lnTo>
                        <a:lnTo>
                          <a:pt x="187" y="212"/>
                        </a:lnTo>
                        <a:lnTo>
                          <a:pt x="189" y="212"/>
                        </a:lnTo>
                        <a:lnTo>
                          <a:pt x="192" y="212"/>
                        </a:lnTo>
                        <a:lnTo>
                          <a:pt x="196" y="213"/>
                        </a:lnTo>
                        <a:lnTo>
                          <a:pt x="197" y="214"/>
                        </a:lnTo>
                        <a:lnTo>
                          <a:pt x="197" y="216"/>
                        </a:lnTo>
                        <a:lnTo>
                          <a:pt x="197" y="216"/>
                        </a:lnTo>
                        <a:lnTo>
                          <a:pt x="196" y="218"/>
                        </a:lnTo>
                        <a:lnTo>
                          <a:pt x="195" y="219"/>
                        </a:lnTo>
                        <a:lnTo>
                          <a:pt x="188" y="225"/>
                        </a:lnTo>
                        <a:lnTo>
                          <a:pt x="188" y="225"/>
                        </a:lnTo>
                        <a:lnTo>
                          <a:pt x="182" y="228"/>
                        </a:lnTo>
                        <a:lnTo>
                          <a:pt x="180" y="231"/>
                        </a:lnTo>
                        <a:lnTo>
                          <a:pt x="180" y="233"/>
                        </a:lnTo>
                        <a:lnTo>
                          <a:pt x="181" y="234"/>
                        </a:lnTo>
                        <a:lnTo>
                          <a:pt x="185" y="236"/>
                        </a:lnTo>
                        <a:lnTo>
                          <a:pt x="185" y="236"/>
                        </a:lnTo>
                        <a:lnTo>
                          <a:pt x="188" y="236"/>
                        </a:lnTo>
                        <a:lnTo>
                          <a:pt x="191" y="236"/>
                        </a:lnTo>
                        <a:lnTo>
                          <a:pt x="192" y="237"/>
                        </a:lnTo>
                        <a:lnTo>
                          <a:pt x="193" y="240"/>
                        </a:lnTo>
                        <a:lnTo>
                          <a:pt x="193" y="240"/>
                        </a:lnTo>
                        <a:lnTo>
                          <a:pt x="192" y="242"/>
                        </a:lnTo>
                        <a:lnTo>
                          <a:pt x="191" y="243"/>
                        </a:lnTo>
                        <a:lnTo>
                          <a:pt x="189" y="244"/>
                        </a:lnTo>
                        <a:lnTo>
                          <a:pt x="185" y="244"/>
                        </a:lnTo>
                        <a:lnTo>
                          <a:pt x="185" y="244"/>
                        </a:lnTo>
                        <a:lnTo>
                          <a:pt x="182" y="244"/>
                        </a:lnTo>
                        <a:lnTo>
                          <a:pt x="181" y="245"/>
                        </a:lnTo>
                        <a:lnTo>
                          <a:pt x="180" y="247"/>
                        </a:lnTo>
                        <a:lnTo>
                          <a:pt x="177" y="247"/>
                        </a:lnTo>
                        <a:lnTo>
                          <a:pt x="177" y="247"/>
                        </a:lnTo>
                        <a:lnTo>
                          <a:pt x="172" y="247"/>
                        </a:lnTo>
                        <a:lnTo>
                          <a:pt x="167" y="249"/>
                        </a:lnTo>
                        <a:lnTo>
                          <a:pt x="164" y="251"/>
                        </a:lnTo>
                        <a:lnTo>
                          <a:pt x="162" y="255"/>
                        </a:lnTo>
                        <a:lnTo>
                          <a:pt x="162" y="255"/>
                        </a:lnTo>
                        <a:lnTo>
                          <a:pt x="160" y="264"/>
                        </a:lnTo>
                        <a:lnTo>
                          <a:pt x="159" y="269"/>
                        </a:lnTo>
                        <a:lnTo>
                          <a:pt x="157" y="274"/>
                        </a:lnTo>
                        <a:lnTo>
                          <a:pt x="157" y="274"/>
                        </a:lnTo>
                        <a:lnTo>
                          <a:pt x="151" y="279"/>
                        </a:lnTo>
                        <a:lnTo>
                          <a:pt x="150" y="283"/>
                        </a:lnTo>
                        <a:lnTo>
                          <a:pt x="150" y="286"/>
                        </a:lnTo>
                        <a:lnTo>
                          <a:pt x="150" y="286"/>
                        </a:lnTo>
                        <a:lnTo>
                          <a:pt x="151" y="292"/>
                        </a:lnTo>
                        <a:lnTo>
                          <a:pt x="150" y="294"/>
                        </a:lnTo>
                        <a:lnTo>
                          <a:pt x="148" y="296"/>
                        </a:lnTo>
                        <a:lnTo>
                          <a:pt x="148" y="296"/>
                        </a:lnTo>
                        <a:lnTo>
                          <a:pt x="146" y="297"/>
                        </a:lnTo>
                        <a:lnTo>
                          <a:pt x="145" y="298"/>
                        </a:lnTo>
                        <a:lnTo>
                          <a:pt x="143" y="301"/>
                        </a:lnTo>
                        <a:lnTo>
                          <a:pt x="143" y="305"/>
                        </a:lnTo>
                        <a:lnTo>
                          <a:pt x="144" y="306"/>
                        </a:lnTo>
                        <a:lnTo>
                          <a:pt x="146" y="306"/>
                        </a:lnTo>
                        <a:lnTo>
                          <a:pt x="146" y="306"/>
                        </a:lnTo>
                        <a:lnTo>
                          <a:pt x="150" y="306"/>
                        </a:lnTo>
                        <a:lnTo>
                          <a:pt x="155" y="305"/>
                        </a:lnTo>
                        <a:lnTo>
                          <a:pt x="159" y="302"/>
                        </a:lnTo>
                        <a:lnTo>
                          <a:pt x="160" y="301"/>
                        </a:lnTo>
                        <a:lnTo>
                          <a:pt x="161" y="299"/>
                        </a:lnTo>
                        <a:lnTo>
                          <a:pt x="161" y="299"/>
                        </a:lnTo>
                        <a:lnTo>
                          <a:pt x="162" y="296"/>
                        </a:lnTo>
                        <a:lnTo>
                          <a:pt x="164" y="292"/>
                        </a:lnTo>
                        <a:lnTo>
                          <a:pt x="166" y="290"/>
                        </a:lnTo>
                        <a:lnTo>
                          <a:pt x="171" y="287"/>
                        </a:lnTo>
                        <a:lnTo>
                          <a:pt x="171" y="287"/>
                        </a:lnTo>
                        <a:lnTo>
                          <a:pt x="179" y="282"/>
                        </a:lnTo>
                        <a:lnTo>
                          <a:pt x="186" y="275"/>
                        </a:lnTo>
                        <a:lnTo>
                          <a:pt x="186" y="275"/>
                        </a:lnTo>
                        <a:lnTo>
                          <a:pt x="188" y="273"/>
                        </a:lnTo>
                        <a:lnTo>
                          <a:pt x="191" y="273"/>
                        </a:lnTo>
                        <a:lnTo>
                          <a:pt x="193" y="275"/>
                        </a:lnTo>
                        <a:lnTo>
                          <a:pt x="195" y="277"/>
                        </a:lnTo>
                        <a:lnTo>
                          <a:pt x="195" y="277"/>
                        </a:lnTo>
                        <a:lnTo>
                          <a:pt x="196" y="278"/>
                        </a:lnTo>
                        <a:lnTo>
                          <a:pt x="196" y="279"/>
                        </a:lnTo>
                        <a:lnTo>
                          <a:pt x="194" y="282"/>
                        </a:lnTo>
                        <a:lnTo>
                          <a:pt x="186" y="285"/>
                        </a:lnTo>
                        <a:lnTo>
                          <a:pt x="186" y="285"/>
                        </a:lnTo>
                        <a:lnTo>
                          <a:pt x="181" y="287"/>
                        </a:lnTo>
                        <a:lnTo>
                          <a:pt x="177" y="290"/>
                        </a:lnTo>
                        <a:lnTo>
                          <a:pt x="174" y="294"/>
                        </a:lnTo>
                        <a:lnTo>
                          <a:pt x="173" y="296"/>
                        </a:lnTo>
                        <a:lnTo>
                          <a:pt x="173" y="298"/>
                        </a:lnTo>
                        <a:lnTo>
                          <a:pt x="173" y="298"/>
                        </a:lnTo>
                        <a:lnTo>
                          <a:pt x="173" y="301"/>
                        </a:lnTo>
                        <a:lnTo>
                          <a:pt x="175" y="301"/>
                        </a:lnTo>
                        <a:lnTo>
                          <a:pt x="176" y="302"/>
                        </a:lnTo>
                        <a:lnTo>
                          <a:pt x="177" y="304"/>
                        </a:lnTo>
                        <a:lnTo>
                          <a:pt x="177" y="304"/>
                        </a:lnTo>
                        <a:lnTo>
                          <a:pt x="178" y="311"/>
                        </a:lnTo>
                        <a:lnTo>
                          <a:pt x="179" y="312"/>
                        </a:lnTo>
                        <a:lnTo>
                          <a:pt x="180" y="312"/>
                        </a:lnTo>
                        <a:lnTo>
                          <a:pt x="180" y="312"/>
                        </a:lnTo>
                        <a:lnTo>
                          <a:pt x="186" y="308"/>
                        </a:lnTo>
                        <a:lnTo>
                          <a:pt x="192" y="308"/>
                        </a:lnTo>
                        <a:lnTo>
                          <a:pt x="192" y="308"/>
                        </a:lnTo>
                        <a:lnTo>
                          <a:pt x="193" y="307"/>
                        </a:lnTo>
                        <a:lnTo>
                          <a:pt x="193" y="306"/>
                        </a:lnTo>
                        <a:lnTo>
                          <a:pt x="194" y="302"/>
                        </a:lnTo>
                        <a:lnTo>
                          <a:pt x="195" y="299"/>
                        </a:lnTo>
                        <a:lnTo>
                          <a:pt x="195" y="297"/>
                        </a:lnTo>
                        <a:lnTo>
                          <a:pt x="197" y="297"/>
                        </a:lnTo>
                        <a:lnTo>
                          <a:pt x="197" y="297"/>
                        </a:lnTo>
                        <a:lnTo>
                          <a:pt x="200" y="297"/>
                        </a:lnTo>
                        <a:lnTo>
                          <a:pt x="201" y="299"/>
                        </a:lnTo>
                        <a:lnTo>
                          <a:pt x="202" y="302"/>
                        </a:lnTo>
                        <a:lnTo>
                          <a:pt x="203" y="305"/>
                        </a:lnTo>
                        <a:lnTo>
                          <a:pt x="203" y="305"/>
                        </a:lnTo>
                        <a:lnTo>
                          <a:pt x="205" y="307"/>
                        </a:lnTo>
                        <a:lnTo>
                          <a:pt x="208" y="308"/>
                        </a:lnTo>
                        <a:lnTo>
                          <a:pt x="210" y="311"/>
                        </a:lnTo>
                        <a:lnTo>
                          <a:pt x="210" y="312"/>
                        </a:lnTo>
                        <a:lnTo>
                          <a:pt x="210" y="314"/>
                        </a:lnTo>
                        <a:lnTo>
                          <a:pt x="210" y="314"/>
                        </a:lnTo>
                        <a:lnTo>
                          <a:pt x="209" y="317"/>
                        </a:lnTo>
                        <a:lnTo>
                          <a:pt x="209" y="319"/>
                        </a:lnTo>
                        <a:lnTo>
                          <a:pt x="208" y="320"/>
                        </a:lnTo>
                        <a:lnTo>
                          <a:pt x="205" y="321"/>
                        </a:lnTo>
                        <a:lnTo>
                          <a:pt x="205" y="321"/>
                        </a:lnTo>
                        <a:lnTo>
                          <a:pt x="201" y="321"/>
                        </a:lnTo>
                        <a:lnTo>
                          <a:pt x="197" y="319"/>
                        </a:lnTo>
                        <a:lnTo>
                          <a:pt x="195" y="318"/>
                        </a:lnTo>
                        <a:lnTo>
                          <a:pt x="193" y="319"/>
                        </a:lnTo>
                        <a:lnTo>
                          <a:pt x="193" y="319"/>
                        </a:lnTo>
                        <a:lnTo>
                          <a:pt x="190" y="321"/>
                        </a:lnTo>
                        <a:lnTo>
                          <a:pt x="189" y="323"/>
                        </a:lnTo>
                        <a:lnTo>
                          <a:pt x="189" y="326"/>
                        </a:lnTo>
                        <a:lnTo>
                          <a:pt x="191" y="329"/>
                        </a:lnTo>
                        <a:lnTo>
                          <a:pt x="191" y="329"/>
                        </a:lnTo>
                        <a:lnTo>
                          <a:pt x="195" y="333"/>
                        </a:lnTo>
                        <a:lnTo>
                          <a:pt x="196" y="336"/>
                        </a:lnTo>
                        <a:lnTo>
                          <a:pt x="197" y="341"/>
                        </a:lnTo>
                        <a:lnTo>
                          <a:pt x="197" y="341"/>
                        </a:lnTo>
                        <a:lnTo>
                          <a:pt x="197" y="360"/>
                        </a:lnTo>
                        <a:lnTo>
                          <a:pt x="196" y="369"/>
                        </a:lnTo>
                        <a:lnTo>
                          <a:pt x="196" y="371"/>
                        </a:lnTo>
                        <a:lnTo>
                          <a:pt x="194" y="373"/>
                        </a:lnTo>
                        <a:lnTo>
                          <a:pt x="194" y="373"/>
                        </a:lnTo>
                        <a:lnTo>
                          <a:pt x="191" y="374"/>
                        </a:lnTo>
                        <a:lnTo>
                          <a:pt x="188" y="377"/>
                        </a:lnTo>
                        <a:lnTo>
                          <a:pt x="185" y="382"/>
                        </a:lnTo>
                        <a:lnTo>
                          <a:pt x="185" y="386"/>
                        </a:lnTo>
                        <a:lnTo>
                          <a:pt x="185" y="386"/>
                        </a:lnTo>
                        <a:lnTo>
                          <a:pt x="183" y="391"/>
                        </a:lnTo>
                        <a:lnTo>
                          <a:pt x="181" y="395"/>
                        </a:lnTo>
                        <a:lnTo>
                          <a:pt x="179" y="400"/>
                        </a:lnTo>
                        <a:lnTo>
                          <a:pt x="176" y="403"/>
                        </a:lnTo>
                        <a:lnTo>
                          <a:pt x="176" y="403"/>
                        </a:lnTo>
                        <a:lnTo>
                          <a:pt x="168" y="406"/>
                        </a:lnTo>
                        <a:lnTo>
                          <a:pt x="165" y="409"/>
                        </a:lnTo>
                        <a:lnTo>
                          <a:pt x="164" y="412"/>
                        </a:lnTo>
                        <a:lnTo>
                          <a:pt x="163" y="414"/>
                        </a:lnTo>
                        <a:lnTo>
                          <a:pt x="163" y="414"/>
                        </a:lnTo>
                        <a:lnTo>
                          <a:pt x="164" y="425"/>
                        </a:lnTo>
                        <a:lnTo>
                          <a:pt x="163" y="429"/>
                        </a:lnTo>
                        <a:lnTo>
                          <a:pt x="163" y="429"/>
                        </a:lnTo>
                        <a:lnTo>
                          <a:pt x="161" y="429"/>
                        </a:lnTo>
                        <a:lnTo>
                          <a:pt x="161" y="429"/>
                        </a:lnTo>
                        <a:lnTo>
                          <a:pt x="157" y="425"/>
                        </a:lnTo>
                        <a:lnTo>
                          <a:pt x="154" y="423"/>
                        </a:lnTo>
                        <a:lnTo>
                          <a:pt x="154" y="426"/>
                        </a:lnTo>
                        <a:lnTo>
                          <a:pt x="154" y="426"/>
                        </a:lnTo>
                        <a:lnTo>
                          <a:pt x="154" y="430"/>
                        </a:lnTo>
                        <a:lnTo>
                          <a:pt x="155" y="432"/>
                        </a:lnTo>
                        <a:lnTo>
                          <a:pt x="158" y="434"/>
                        </a:lnTo>
                        <a:lnTo>
                          <a:pt x="159" y="435"/>
                        </a:lnTo>
                        <a:lnTo>
                          <a:pt x="159" y="435"/>
                        </a:lnTo>
                        <a:lnTo>
                          <a:pt x="160" y="435"/>
                        </a:lnTo>
                        <a:lnTo>
                          <a:pt x="161" y="436"/>
                        </a:lnTo>
                        <a:lnTo>
                          <a:pt x="161" y="440"/>
                        </a:lnTo>
                        <a:lnTo>
                          <a:pt x="161" y="445"/>
                        </a:lnTo>
                        <a:lnTo>
                          <a:pt x="161" y="445"/>
                        </a:lnTo>
                        <a:lnTo>
                          <a:pt x="159" y="445"/>
                        </a:lnTo>
                        <a:lnTo>
                          <a:pt x="158" y="445"/>
                        </a:lnTo>
                        <a:lnTo>
                          <a:pt x="158" y="446"/>
                        </a:lnTo>
                        <a:lnTo>
                          <a:pt x="158" y="446"/>
                        </a:lnTo>
                        <a:lnTo>
                          <a:pt x="162" y="449"/>
                        </a:lnTo>
                        <a:lnTo>
                          <a:pt x="163" y="449"/>
                        </a:lnTo>
                        <a:lnTo>
                          <a:pt x="164" y="449"/>
                        </a:lnTo>
                        <a:lnTo>
                          <a:pt x="165" y="448"/>
                        </a:lnTo>
                        <a:lnTo>
                          <a:pt x="165" y="448"/>
                        </a:lnTo>
                        <a:lnTo>
                          <a:pt x="165" y="440"/>
                        </a:lnTo>
                        <a:lnTo>
                          <a:pt x="165" y="437"/>
                        </a:lnTo>
                        <a:lnTo>
                          <a:pt x="166" y="436"/>
                        </a:lnTo>
                        <a:lnTo>
                          <a:pt x="168" y="435"/>
                        </a:lnTo>
                        <a:lnTo>
                          <a:pt x="171" y="434"/>
                        </a:lnTo>
                        <a:lnTo>
                          <a:pt x="171" y="434"/>
                        </a:lnTo>
                        <a:lnTo>
                          <a:pt x="176" y="435"/>
                        </a:lnTo>
                        <a:lnTo>
                          <a:pt x="179" y="436"/>
                        </a:lnTo>
                        <a:lnTo>
                          <a:pt x="180" y="437"/>
                        </a:lnTo>
                        <a:lnTo>
                          <a:pt x="183" y="439"/>
                        </a:lnTo>
                        <a:lnTo>
                          <a:pt x="183" y="439"/>
                        </a:lnTo>
                        <a:lnTo>
                          <a:pt x="187" y="439"/>
                        </a:lnTo>
                        <a:lnTo>
                          <a:pt x="188" y="440"/>
                        </a:lnTo>
                        <a:lnTo>
                          <a:pt x="189" y="441"/>
                        </a:lnTo>
                        <a:lnTo>
                          <a:pt x="189" y="444"/>
                        </a:lnTo>
                        <a:lnTo>
                          <a:pt x="189" y="444"/>
                        </a:lnTo>
                        <a:lnTo>
                          <a:pt x="190" y="450"/>
                        </a:lnTo>
                        <a:lnTo>
                          <a:pt x="191" y="454"/>
                        </a:lnTo>
                        <a:lnTo>
                          <a:pt x="192" y="454"/>
                        </a:lnTo>
                        <a:lnTo>
                          <a:pt x="193" y="454"/>
                        </a:lnTo>
                        <a:lnTo>
                          <a:pt x="193" y="454"/>
                        </a:lnTo>
                        <a:lnTo>
                          <a:pt x="194" y="454"/>
                        </a:lnTo>
                        <a:lnTo>
                          <a:pt x="195" y="455"/>
                        </a:lnTo>
                        <a:lnTo>
                          <a:pt x="196" y="458"/>
                        </a:lnTo>
                        <a:lnTo>
                          <a:pt x="196" y="460"/>
                        </a:lnTo>
                        <a:lnTo>
                          <a:pt x="197" y="461"/>
                        </a:lnTo>
                        <a:lnTo>
                          <a:pt x="199" y="461"/>
                        </a:lnTo>
                        <a:lnTo>
                          <a:pt x="199" y="461"/>
                        </a:lnTo>
                        <a:lnTo>
                          <a:pt x="200" y="460"/>
                        </a:lnTo>
                        <a:lnTo>
                          <a:pt x="200" y="457"/>
                        </a:lnTo>
                        <a:lnTo>
                          <a:pt x="201" y="448"/>
                        </a:lnTo>
                        <a:lnTo>
                          <a:pt x="201" y="435"/>
                        </a:lnTo>
                        <a:lnTo>
                          <a:pt x="201" y="435"/>
                        </a:lnTo>
                        <a:lnTo>
                          <a:pt x="205" y="433"/>
                        </a:lnTo>
                        <a:lnTo>
                          <a:pt x="208" y="434"/>
                        </a:lnTo>
                        <a:lnTo>
                          <a:pt x="209" y="434"/>
                        </a:lnTo>
                        <a:lnTo>
                          <a:pt x="210" y="436"/>
                        </a:lnTo>
                        <a:lnTo>
                          <a:pt x="210" y="436"/>
                        </a:lnTo>
                        <a:lnTo>
                          <a:pt x="209" y="446"/>
                        </a:lnTo>
                        <a:lnTo>
                          <a:pt x="210" y="449"/>
                        </a:lnTo>
                        <a:lnTo>
                          <a:pt x="211" y="449"/>
                        </a:lnTo>
                        <a:lnTo>
                          <a:pt x="212" y="450"/>
                        </a:lnTo>
                        <a:lnTo>
                          <a:pt x="212" y="450"/>
                        </a:lnTo>
                        <a:lnTo>
                          <a:pt x="218" y="449"/>
                        </a:lnTo>
                        <a:lnTo>
                          <a:pt x="220" y="449"/>
                        </a:lnTo>
                        <a:lnTo>
                          <a:pt x="221" y="451"/>
                        </a:lnTo>
                        <a:lnTo>
                          <a:pt x="221" y="451"/>
                        </a:lnTo>
                        <a:lnTo>
                          <a:pt x="221" y="454"/>
                        </a:lnTo>
                        <a:lnTo>
                          <a:pt x="222" y="455"/>
                        </a:lnTo>
                        <a:lnTo>
                          <a:pt x="225" y="456"/>
                        </a:lnTo>
                        <a:lnTo>
                          <a:pt x="231" y="456"/>
                        </a:lnTo>
                        <a:lnTo>
                          <a:pt x="236" y="454"/>
                        </a:lnTo>
                        <a:lnTo>
                          <a:pt x="236" y="454"/>
                        </a:lnTo>
                        <a:lnTo>
                          <a:pt x="242" y="451"/>
                        </a:lnTo>
                        <a:lnTo>
                          <a:pt x="246" y="450"/>
                        </a:lnTo>
                        <a:lnTo>
                          <a:pt x="249" y="449"/>
                        </a:lnTo>
                        <a:lnTo>
                          <a:pt x="250" y="448"/>
                        </a:lnTo>
                        <a:lnTo>
                          <a:pt x="251" y="447"/>
                        </a:lnTo>
                        <a:lnTo>
                          <a:pt x="251" y="447"/>
                        </a:lnTo>
                        <a:lnTo>
                          <a:pt x="250" y="443"/>
                        </a:lnTo>
                        <a:lnTo>
                          <a:pt x="250" y="440"/>
                        </a:lnTo>
                        <a:lnTo>
                          <a:pt x="250" y="439"/>
                        </a:lnTo>
                        <a:lnTo>
                          <a:pt x="251" y="437"/>
                        </a:lnTo>
                        <a:lnTo>
                          <a:pt x="258" y="437"/>
                        </a:lnTo>
                        <a:lnTo>
                          <a:pt x="258" y="437"/>
                        </a:lnTo>
                        <a:lnTo>
                          <a:pt x="265" y="439"/>
                        </a:lnTo>
                        <a:lnTo>
                          <a:pt x="271" y="440"/>
                        </a:lnTo>
                        <a:lnTo>
                          <a:pt x="279" y="443"/>
                        </a:lnTo>
                        <a:lnTo>
                          <a:pt x="279" y="443"/>
                        </a:lnTo>
                        <a:lnTo>
                          <a:pt x="286" y="444"/>
                        </a:lnTo>
                        <a:lnTo>
                          <a:pt x="292" y="444"/>
                        </a:lnTo>
                        <a:lnTo>
                          <a:pt x="297" y="444"/>
                        </a:lnTo>
                        <a:lnTo>
                          <a:pt x="298" y="445"/>
                        </a:lnTo>
                        <a:lnTo>
                          <a:pt x="300" y="447"/>
                        </a:lnTo>
                        <a:lnTo>
                          <a:pt x="300" y="447"/>
                        </a:lnTo>
                        <a:lnTo>
                          <a:pt x="298" y="449"/>
                        </a:lnTo>
                        <a:lnTo>
                          <a:pt x="298" y="450"/>
                        </a:lnTo>
                        <a:lnTo>
                          <a:pt x="294" y="454"/>
                        </a:lnTo>
                        <a:lnTo>
                          <a:pt x="290" y="455"/>
                        </a:lnTo>
                        <a:lnTo>
                          <a:pt x="283" y="456"/>
                        </a:lnTo>
                        <a:lnTo>
                          <a:pt x="283" y="456"/>
                        </a:lnTo>
                        <a:lnTo>
                          <a:pt x="276" y="458"/>
                        </a:lnTo>
                        <a:lnTo>
                          <a:pt x="265" y="462"/>
                        </a:lnTo>
                        <a:lnTo>
                          <a:pt x="257" y="468"/>
                        </a:lnTo>
                        <a:lnTo>
                          <a:pt x="253" y="470"/>
                        </a:lnTo>
                        <a:lnTo>
                          <a:pt x="253" y="472"/>
                        </a:lnTo>
                        <a:lnTo>
                          <a:pt x="253" y="472"/>
                        </a:lnTo>
                        <a:lnTo>
                          <a:pt x="252" y="490"/>
                        </a:lnTo>
                        <a:lnTo>
                          <a:pt x="253" y="501"/>
                        </a:lnTo>
                        <a:lnTo>
                          <a:pt x="253" y="505"/>
                        </a:lnTo>
                        <a:lnTo>
                          <a:pt x="254" y="508"/>
                        </a:lnTo>
                        <a:lnTo>
                          <a:pt x="254" y="508"/>
                        </a:lnTo>
                        <a:lnTo>
                          <a:pt x="255" y="511"/>
                        </a:lnTo>
                        <a:lnTo>
                          <a:pt x="255" y="513"/>
                        </a:lnTo>
                        <a:lnTo>
                          <a:pt x="254" y="517"/>
                        </a:lnTo>
                        <a:lnTo>
                          <a:pt x="254" y="522"/>
                        </a:lnTo>
                        <a:lnTo>
                          <a:pt x="254" y="525"/>
                        </a:lnTo>
                        <a:lnTo>
                          <a:pt x="255" y="527"/>
                        </a:lnTo>
                        <a:lnTo>
                          <a:pt x="255" y="527"/>
                        </a:lnTo>
                        <a:lnTo>
                          <a:pt x="260" y="531"/>
                        </a:lnTo>
                        <a:lnTo>
                          <a:pt x="263" y="533"/>
                        </a:lnTo>
                        <a:lnTo>
                          <a:pt x="266" y="534"/>
                        </a:lnTo>
                        <a:lnTo>
                          <a:pt x="266" y="534"/>
                        </a:lnTo>
                        <a:lnTo>
                          <a:pt x="266" y="537"/>
                        </a:lnTo>
                        <a:lnTo>
                          <a:pt x="266" y="540"/>
                        </a:lnTo>
                        <a:lnTo>
                          <a:pt x="266" y="541"/>
                        </a:lnTo>
                        <a:lnTo>
                          <a:pt x="267" y="541"/>
                        </a:lnTo>
                        <a:lnTo>
                          <a:pt x="267" y="541"/>
                        </a:lnTo>
                        <a:lnTo>
                          <a:pt x="269" y="540"/>
                        </a:lnTo>
                        <a:lnTo>
                          <a:pt x="272" y="536"/>
                        </a:lnTo>
                        <a:lnTo>
                          <a:pt x="275" y="534"/>
                        </a:lnTo>
                        <a:lnTo>
                          <a:pt x="278" y="533"/>
                        </a:lnTo>
                        <a:lnTo>
                          <a:pt x="278" y="533"/>
                        </a:lnTo>
                        <a:lnTo>
                          <a:pt x="281" y="533"/>
                        </a:lnTo>
                        <a:lnTo>
                          <a:pt x="287" y="534"/>
                        </a:lnTo>
                        <a:lnTo>
                          <a:pt x="291" y="536"/>
                        </a:lnTo>
                        <a:lnTo>
                          <a:pt x="292" y="538"/>
                        </a:lnTo>
                        <a:lnTo>
                          <a:pt x="293" y="541"/>
                        </a:lnTo>
                        <a:lnTo>
                          <a:pt x="293" y="541"/>
                        </a:lnTo>
                        <a:lnTo>
                          <a:pt x="295" y="545"/>
                        </a:lnTo>
                        <a:lnTo>
                          <a:pt x="296" y="550"/>
                        </a:lnTo>
                        <a:lnTo>
                          <a:pt x="295" y="557"/>
                        </a:lnTo>
                        <a:lnTo>
                          <a:pt x="294" y="559"/>
                        </a:lnTo>
                        <a:lnTo>
                          <a:pt x="292" y="561"/>
                        </a:lnTo>
                        <a:lnTo>
                          <a:pt x="292" y="561"/>
                        </a:lnTo>
                        <a:lnTo>
                          <a:pt x="289" y="565"/>
                        </a:lnTo>
                        <a:lnTo>
                          <a:pt x="289" y="569"/>
                        </a:lnTo>
                        <a:lnTo>
                          <a:pt x="288" y="572"/>
                        </a:lnTo>
                        <a:lnTo>
                          <a:pt x="285" y="574"/>
                        </a:lnTo>
                        <a:lnTo>
                          <a:pt x="285" y="574"/>
                        </a:lnTo>
                        <a:lnTo>
                          <a:pt x="280" y="575"/>
                        </a:lnTo>
                        <a:lnTo>
                          <a:pt x="277" y="576"/>
                        </a:lnTo>
                        <a:lnTo>
                          <a:pt x="277" y="578"/>
                        </a:lnTo>
                        <a:lnTo>
                          <a:pt x="278" y="581"/>
                        </a:lnTo>
                        <a:lnTo>
                          <a:pt x="278" y="581"/>
                        </a:lnTo>
                        <a:lnTo>
                          <a:pt x="280" y="584"/>
                        </a:lnTo>
                        <a:lnTo>
                          <a:pt x="282" y="586"/>
                        </a:lnTo>
                        <a:lnTo>
                          <a:pt x="285" y="588"/>
                        </a:lnTo>
                        <a:lnTo>
                          <a:pt x="285" y="590"/>
                        </a:lnTo>
                        <a:lnTo>
                          <a:pt x="285" y="591"/>
                        </a:lnTo>
                        <a:lnTo>
                          <a:pt x="285" y="591"/>
                        </a:lnTo>
                        <a:lnTo>
                          <a:pt x="283" y="593"/>
                        </a:lnTo>
                        <a:lnTo>
                          <a:pt x="281" y="594"/>
                        </a:lnTo>
                        <a:lnTo>
                          <a:pt x="277" y="597"/>
                        </a:lnTo>
                        <a:lnTo>
                          <a:pt x="273" y="599"/>
                        </a:lnTo>
                        <a:lnTo>
                          <a:pt x="271" y="600"/>
                        </a:lnTo>
                        <a:lnTo>
                          <a:pt x="269" y="602"/>
                        </a:lnTo>
                        <a:lnTo>
                          <a:pt x="269" y="602"/>
                        </a:lnTo>
                        <a:lnTo>
                          <a:pt x="266" y="607"/>
                        </a:lnTo>
                        <a:lnTo>
                          <a:pt x="263" y="613"/>
                        </a:lnTo>
                        <a:lnTo>
                          <a:pt x="262" y="616"/>
                        </a:lnTo>
                        <a:lnTo>
                          <a:pt x="262" y="618"/>
                        </a:lnTo>
                        <a:lnTo>
                          <a:pt x="263" y="620"/>
                        </a:lnTo>
                        <a:lnTo>
                          <a:pt x="266" y="622"/>
                        </a:lnTo>
                        <a:lnTo>
                          <a:pt x="266" y="622"/>
                        </a:lnTo>
                        <a:lnTo>
                          <a:pt x="273" y="627"/>
                        </a:lnTo>
                        <a:lnTo>
                          <a:pt x="277" y="632"/>
                        </a:lnTo>
                        <a:lnTo>
                          <a:pt x="280" y="636"/>
                        </a:lnTo>
                        <a:lnTo>
                          <a:pt x="281" y="640"/>
                        </a:lnTo>
                        <a:lnTo>
                          <a:pt x="280" y="642"/>
                        </a:lnTo>
                        <a:lnTo>
                          <a:pt x="280" y="642"/>
                        </a:lnTo>
                        <a:lnTo>
                          <a:pt x="279" y="646"/>
                        </a:lnTo>
                        <a:lnTo>
                          <a:pt x="276" y="648"/>
                        </a:lnTo>
                        <a:lnTo>
                          <a:pt x="273" y="649"/>
                        </a:lnTo>
                        <a:lnTo>
                          <a:pt x="267" y="648"/>
                        </a:lnTo>
                        <a:lnTo>
                          <a:pt x="267" y="648"/>
                        </a:lnTo>
                        <a:lnTo>
                          <a:pt x="252" y="645"/>
                        </a:lnTo>
                        <a:lnTo>
                          <a:pt x="238" y="643"/>
                        </a:lnTo>
                        <a:lnTo>
                          <a:pt x="238" y="643"/>
                        </a:lnTo>
                        <a:lnTo>
                          <a:pt x="236" y="643"/>
                        </a:lnTo>
                        <a:lnTo>
                          <a:pt x="235" y="641"/>
                        </a:lnTo>
                        <a:lnTo>
                          <a:pt x="233" y="640"/>
                        </a:lnTo>
                        <a:lnTo>
                          <a:pt x="226" y="638"/>
                        </a:lnTo>
                        <a:lnTo>
                          <a:pt x="226" y="638"/>
                        </a:lnTo>
                        <a:lnTo>
                          <a:pt x="218" y="640"/>
                        </a:lnTo>
                        <a:lnTo>
                          <a:pt x="211" y="641"/>
                        </a:lnTo>
                        <a:lnTo>
                          <a:pt x="206" y="643"/>
                        </a:lnTo>
                        <a:lnTo>
                          <a:pt x="199" y="643"/>
                        </a:lnTo>
                        <a:lnTo>
                          <a:pt x="199" y="643"/>
                        </a:lnTo>
                        <a:lnTo>
                          <a:pt x="195" y="643"/>
                        </a:lnTo>
                        <a:lnTo>
                          <a:pt x="192" y="642"/>
                        </a:lnTo>
                        <a:lnTo>
                          <a:pt x="189" y="640"/>
                        </a:lnTo>
                        <a:lnTo>
                          <a:pt x="187" y="638"/>
                        </a:lnTo>
                        <a:lnTo>
                          <a:pt x="186" y="636"/>
                        </a:lnTo>
                        <a:lnTo>
                          <a:pt x="185" y="633"/>
                        </a:lnTo>
                        <a:lnTo>
                          <a:pt x="185" y="631"/>
                        </a:lnTo>
                        <a:lnTo>
                          <a:pt x="185" y="628"/>
                        </a:lnTo>
                        <a:lnTo>
                          <a:pt x="185" y="628"/>
                        </a:lnTo>
                        <a:lnTo>
                          <a:pt x="185" y="625"/>
                        </a:lnTo>
                        <a:lnTo>
                          <a:pt x="185" y="622"/>
                        </a:lnTo>
                        <a:lnTo>
                          <a:pt x="182" y="619"/>
                        </a:lnTo>
                        <a:lnTo>
                          <a:pt x="180" y="617"/>
                        </a:lnTo>
                        <a:lnTo>
                          <a:pt x="178" y="615"/>
                        </a:lnTo>
                        <a:lnTo>
                          <a:pt x="175" y="613"/>
                        </a:lnTo>
                        <a:lnTo>
                          <a:pt x="171" y="612"/>
                        </a:lnTo>
                        <a:lnTo>
                          <a:pt x="166" y="612"/>
                        </a:lnTo>
                        <a:lnTo>
                          <a:pt x="166" y="612"/>
                        </a:lnTo>
                        <a:lnTo>
                          <a:pt x="159" y="613"/>
                        </a:lnTo>
                        <a:lnTo>
                          <a:pt x="155" y="614"/>
                        </a:lnTo>
                        <a:lnTo>
                          <a:pt x="153" y="615"/>
                        </a:lnTo>
                        <a:lnTo>
                          <a:pt x="152" y="617"/>
                        </a:lnTo>
                        <a:lnTo>
                          <a:pt x="152" y="619"/>
                        </a:lnTo>
                        <a:lnTo>
                          <a:pt x="153" y="621"/>
                        </a:lnTo>
                        <a:lnTo>
                          <a:pt x="157" y="625"/>
                        </a:lnTo>
                        <a:lnTo>
                          <a:pt x="157" y="625"/>
                        </a:lnTo>
                        <a:lnTo>
                          <a:pt x="165" y="633"/>
                        </a:lnTo>
                        <a:lnTo>
                          <a:pt x="167" y="636"/>
                        </a:lnTo>
                        <a:lnTo>
                          <a:pt x="167" y="641"/>
                        </a:lnTo>
                        <a:lnTo>
                          <a:pt x="167" y="641"/>
                        </a:lnTo>
                        <a:lnTo>
                          <a:pt x="167" y="646"/>
                        </a:lnTo>
                        <a:lnTo>
                          <a:pt x="168" y="648"/>
                        </a:lnTo>
                        <a:lnTo>
                          <a:pt x="168" y="650"/>
                        </a:lnTo>
                        <a:lnTo>
                          <a:pt x="166" y="655"/>
                        </a:lnTo>
                        <a:lnTo>
                          <a:pt x="166" y="655"/>
                        </a:lnTo>
                        <a:lnTo>
                          <a:pt x="161" y="659"/>
                        </a:lnTo>
                        <a:lnTo>
                          <a:pt x="158" y="663"/>
                        </a:lnTo>
                        <a:lnTo>
                          <a:pt x="157" y="664"/>
                        </a:lnTo>
                        <a:lnTo>
                          <a:pt x="157" y="665"/>
                        </a:lnTo>
                        <a:lnTo>
                          <a:pt x="158" y="666"/>
                        </a:lnTo>
                        <a:lnTo>
                          <a:pt x="161" y="668"/>
                        </a:lnTo>
                        <a:lnTo>
                          <a:pt x="161" y="668"/>
                        </a:lnTo>
                        <a:lnTo>
                          <a:pt x="166" y="669"/>
                        </a:lnTo>
                        <a:lnTo>
                          <a:pt x="171" y="669"/>
                        </a:lnTo>
                        <a:lnTo>
                          <a:pt x="174" y="670"/>
                        </a:lnTo>
                        <a:lnTo>
                          <a:pt x="175" y="671"/>
                        </a:lnTo>
                        <a:lnTo>
                          <a:pt x="175" y="673"/>
                        </a:lnTo>
                        <a:lnTo>
                          <a:pt x="175" y="673"/>
                        </a:lnTo>
                        <a:lnTo>
                          <a:pt x="175" y="680"/>
                        </a:lnTo>
                        <a:lnTo>
                          <a:pt x="176" y="688"/>
                        </a:lnTo>
                        <a:lnTo>
                          <a:pt x="176" y="697"/>
                        </a:lnTo>
                        <a:lnTo>
                          <a:pt x="175" y="699"/>
                        </a:lnTo>
                        <a:lnTo>
                          <a:pt x="173" y="701"/>
                        </a:lnTo>
                        <a:lnTo>
                          <a:pt x="173" y="701"/>
                        </a:lnTo>
                        <a:lnTo>
                          <a:pt x="172" y="704"/>
                        </a:lnTo>
                        <a:lnTo>
                          <a:pt x="171" y="706"/>
                        </a:lnTo>
                        <a:lnTo>
                          <a:pt x="171" y="714"/>
                        </a:lnTo>
                        <a:lnTo>
                          <a:pt x="171" y="720"/>
                        </a:lnTo>
                        <a:lnTo>
                          <a:pt x="171" y="723"/>
                        </a:lnTo>
                        <a:lnTo>
                          <a:pt x="169" y="724"/>
                        </a:lnTo>
                        <a:lnTo>
                          <a:pt x="169" y="724"/>
                        </a:lnTo>
                        <a:lnTo>
                          <a:pt x="169" y="724"/>
                        </a:lnTo>
                        <a:lnTo>
                          <a:pt x="169" y="727"/>
                        </a:lnTo>
                        <a:lnTo>
                          <a:pt x="169" y="733"/>
                        </a:lnTo>
                        <a:lnTo>
                          <a:pt x="169" y="738"/>
                        </a:lnTo>
                        <a:lnTo>
                          <a:pt x="168" y="741"/>
                        </a:lnTo>
                        <a:lnTo>
                          <a:pt x="167" y="742"/>
                        </a:lnTo>
                        <a:lnTo>
                          <a:pt x="167" y="742"/>
                        </a:lnTo>
                        <a:lnTo>
                          <a:pt x="165" y="742"/>
                        </a:lnTo>
                        <a:lnTo>
                          <a:pt x="163" y="744"/>
                        </a:lnTo>
                        <a:lnTo>
                          <a:pt x="161" y="747"/>
                        </a:lnTo>
                        <a:lnTo>
                          <a:pt x="158" y="750"/>
                        </a:lnTo>
                        <a:lnTo>
                          <a:pt x="157" y="751"/>
                        </a:lnTo>
                        <a:lnTo>
                          <a:pt x="154" y="751"/>
                        </a:lnTo>
                        <a:lnTo>
                          <a:pt x="154" y="751"/>
                        </a:lnTo>
                        <a:lnTo>
                          <a:pt x="138" y="751"/>
                        </a:lnTo>
                        <a:lnTo>
                          <a:pt x="129" y="752"/>
                        </a:lnTo>
                        <a:lnTo>
                          <a:pt x="125" y="754"/>
                        </a:lnTo>
                        <a:lnTo>
                          <a:pt x="123" y="756"/>
                        </a:lnTo>
                        <a:lnTo>
                          <a:pt x="123" y="756"/>
                        </a:lnTo>
                        <a:lnTo>
                          <a:pt x="120" y="758"/>
                        </a:lnTo>
                        <a:lnTo>
                          <a:pt x="117" y="759"/>
                        </a:lnTo>
                        <a:lnTo>
                          <a:pt x="115" y="760"/>
                        </a:lnTo>
                        <a:lnTo>
                          <a:pt x="114" y="762"/>
                        </a:lnTo>
                        <a:lnTo>
                          <a:pt x="114" y="762"/>
                        </a:lnTo>
                        <a:lnTo>
                          <a:pt x="114" y="763"/>
                        </a:lnTo>
                        <a:lnTo>
                          <a:pt x="112" y="764"/>
                        </a:lnTo>
                        <a:lnTo>
                          <a:pt x="109" y="764"/>
                        </a:lnTo>
                        <a:lnTo>
                          <a:pt x="106" y="764"/>
                        </a:lnTo>
                        <a:lnTo>
                          <a:pt x="105" y="765"/>
                        </a:lnTo>
                        <a:lnTo>
                          <a:pt x="104" y="766"/>
                        </a:lnTo>
                        <a:lnTo>
                          <a:pt x="104" y="766"/>
                        </a:lnTo>
                        <a:lnTo>
                          <a:pt x="103" y="767"/>
                        </a:lnTo>
                        <a:lnTo>
                          <a:pt x="102" y="769"/>
                        </a:lnTo>
                        <a:lnTo>
                          <a:pt x="97" y="769"/>
                        </a:lnTo>
                        <a:lnTo>
                          <a:pt x="93" y="769"/>
                        </a:lnTo>
                        <a:lnTo>
                          <a:pt x="91" y="770"/>
                        </a:lnTo>
                        <a:lnTo>
                          <a:pt x="90" y="770"/>
                        </a:lnTo>
                        <a:lnTo>
                          <a:pt x="90" y="770"/>
                        </a:lnTo>
                        <a:lnTo>
                          <a:pt x="90" y="771"/>
                        </a:lnTo>
                        <a:lnTo>
                          <a:pt x="88" y="772"/>
                        </a:lnTo>
                        <a:lnTo>
                          <a:pt x="82" y="772"/>
                        </a:lnTo>
                        <a:lnTo>
                          <a:pt x="77" y="773"/>
                        </a:lnTo>
                        <a:lnTo>
                          <a:pt x="76" y="773"/>
                        </a:lnTo>
                        <a:lnTo>
                          <a:pt x="76" y="775"/>
                        </a:lnTo>
                        <a:lnTo>
                          <a:pt x="76" y="775"/>
                        </a:lnTo>
                        <a:lnTo>
                          <a:pt x="77" y="777"/>
                        </a:lnTo>
                        <a:lnTo>
                          <a:pt x="80" y="777"/>
                        </a:lnTo>
                        <a:lnTo>
                          <a:pt x="82" y="778"/>
                        </a:lnTo>
                        <a:lnTo>
                          <a:pt x="83" y="779"/>
                        </a:lnTo>
                        <a:lnTo>
                          <a:pt x="83" y="781"/>
                        </a:lnTo>
                        <a:lnTo>
                          <a:pt x="83" y="781"/>
                        </a:lnTo>
                        <a:lnTo>
                          <a:pt x="85" y="788"/>
                        </a:lnTo>
                        <a:lnTo>
                          <a:pt x="83" y="791"/>
                        </a:lnTo>
                        <a:lnTo>
                          <a:pt x="82" y="793"/>
                        </a:lnTo>
                        <a:lnTo>
                          <a:pt x="82" y="793"/>
                        </a:lnTo>
                        <a:lnTo>
                          <a:pt x="81" y="797"/>
                        </a:lnTo>
                        <a:lnTo>
                          <a:pt x="80" y="799"/>
                        </a:lnTo>
                        <a:lnTo>
                          <a:pt x="81" y="801"/>
                        </a:lnTo>
                        <a:lnTo>
                          <a:pt x="83" y="802"/>
                        </a:lnTo>
                        <a:lnTo>
                          <a:pt x="83" y="802"/>
                        </a:lnTo>
                        <a:lnTo>
                          <a:pt x="85" y="802"/>
                        </a:lnTo>
                        <a:lnTo>
                          <a:pt x="86" y="803"/>
                        </a:lnTo>
                        <a:lnTo>
                          <a:pt x="87" y="805"/>
                        </a:lnTo>
                        <a:lnTo>
                          <a:pt x="88" y="807"/>
                        </a:lnTo>
                        <a:lnTo>
                          <a:pt x="89" y="808"/>
                        </a:lnTo>
                        <a:lnTo>
                          <a:pt x="91" y="808"/>
                        </a:lnTo>
                        <a:lnTo>
                          <a:pt x="91" y="808"/>
                        </a:lnTo>
                        <a:lnTo>
                          <a:pt x="94" y="807"/>
                        </a:lnTo>
                        <a:lnTo>
                          <a:pt x="96" y="805"/>
                        </a:lnTo>
                        <a:lnTo>
                          <a:pt x="99" y="802"/>
                        </a:lnTo>
                        <a:lnTo>
                          <a:pt x="101" y="802"/>
                        </a:lnTo>
                        <a:lnTo>
                          <a:pt x="102" y="801"/>
                        </a:lnTo>
                        <a:lnTo>
                          <a:pt x="102" y="801"/>
                        </a:lnTo>
                        <a:lnTo>
                          <a:pt x="105" y="801"/>
                        </a:lnTo>
                        <a:lnTo>
                          <a:pt x="106" y="800"/>
                        </a:lnTo>
                        <a:lnTo>
                          <a:pt x="109" y="799"/>
                        </a:lnTo>
                        <a:lnTo>
                          <a:pt x="116" y="798"/>
                        </a:lnTo>
                        <a:lnTo>
                          <a:pt x="116" y="798"/>
                        </a:lnTo>
                        <a:lnTo>
                          <a:pt x="129" y="798"/>
                        </a:lnTo>
                        <a:lnTo>
                          <a:pt x="132" y="799"/>
                        </a:lnTo>
                        <a:lnTo>
                          <a:pt x="133" y="800"/>
                        </a:lnTo>
                        <a:lnTo>
                          <a:pt x="133" y="802"/>
                        </a:lnTo>
                        <a:lnTo>
                          <a:pt x="133" y="802"/>
                        </a:lnTo>
                        <a:lnTo>
                          <a:pt x="133" y="805"/>
                        </a:lnTo>
                        <a:lnTo>
                          <a:pt x="134" y="808"/>
                        </a:lnTo>
                        <a:lnTo>
                          <a:pt x="136" y="809"/>
                        </a:lnTo>
                        <a:lnTo>
                          <a:pt x="139" y="809"/>
                        </a:lnTo>
                        <a:lnTo>
                          <a:pt x="139" y="809"/>
                        </a:lnTo>
                        <a:lnTo>
                          <a:pt x="143" y="809"/>
                        </a:lnTo>
                        <a:lnTo>
                          <a:pt x="145" y="811"/>
                        </a:lnTo>
                        <a:lnTo>
                          <a:pt x="146" y="814"/>
                        </a:lnTo>
                        <a:lnTo>
                          <a:pt x="146" y="819"/>
                        </a:lnTo>
                        <a:lnTo>
                          <a:pt x="146" y="819"/>
                        </a:lnTo>
                        <a:lnTo>
                          <a:pt x="146" y="823"/>
                        </a:lnTo>
                        <a:lnTo>
                          <a:pt x="147" y="827"/>
                        </a:lnTo>
                        <a:lnTo>
                          <a:pt x="149" y="828"/>
                        </a:lnTo>
                        <a:lnTo>
                          <a:pt x="153" y="828"/>
                        </a:lnTo>
                        <a:lnTo>
                          <a:pt x="153" y="828"/>
                        </a:lnTo>
                        <a:lnTo>
                          <a:pt x="159" y="828"/>
                        </a:lnTo>
                        <a:lnTo>
                          <a:pt x="164" y="829"/>
                        </a:lnTo>
                        <a:lnTo>
                          <a:pt x="166" y="830"/>
                        </a:lnTo>
                        <a:lnTo>
                          <a:pt x="169" y="832"/>
                        </a:lnTo>
                        <a:lnTo>
                          <a:pt x="174" y="840"/>
                        </a:lnTo>
                        <a:lnTo>
                          <a:pt x="174" y="840"/>
                        </a:lnTo>
                        <a:lnTo>
                          <a:pt x="177" y="848"/>
                        </a:lnTo>
                        <a:lnTo>
                          <a:pt x="181" y="856"/>
                        </a:lnTo>
                        <a:lnTo>
                          <a:pt x="185" y="858"/>
                        </a:lnTo>
                        <a:lnTo>
                          <a:pt x="187" y="860"/>
                        </a:lnTo>
                        <a:lnTo>
                          <a:pt x="190" y="861"/>
                        </a:lnTo>
                        <a:lnTo>
                          <a:pt x="193" y="862"/>
                        </a:lnTo>
                        <a:lnTo>
                          <a:pt x="193" y="862"/>
                        </a:lnTo>
                        <a:lnTo>
                          <a:pt x="196" y="861"/>
                        </a:lnTo>
                        <a:lnTo>
                          <a:pt x="199" y="859"/>
                        </a:lnTo>
                        <a:lnTo>
                          <a:pt x="202" y="854"/>
                        </a:lnTo>
                        <a:lnTo>
                          <a:pt x="203" y="851"/>
                        </a:lnTo>
                        <a:lnTo>
                          <a:pt x="205" y="849"/>
                        </a:lnTo>
                        <a:lnTo>
                          <a:pt x="208" y="848"/>
                        </a:lnTo>
                        <a:lnTo>
                          <a:pt x="212" y="848"/>
                        </a:lnTo>
                        <a:lnTo>
                          <a:pt x="212" y="848"/>
                        </a:lnTo>
                        <a:lnTo>
                          <a:pt x="222" y="849"/>
                        </a:lnTo>
                        <a:lnTo>
                          <a:pt x="231" y="849"/>
                        </a:lnTo>
                        <a:lnTo>
                          <a:pt x="235" y="848"/>
                        </a:lnTo>
                        <a:lnTo>
                          <a:pt x="240" y="847"/>
                        </a:lnTo>
                        <a:lnTo>
                          <a:pt x="245" y="845"/>
                        </a:lnTo>
                        <a:lnTo>
                          <a:pt x="249" y="842"/>
                        </a:lnTo>
                        <a:lnTo>
                          <a:pt x="249" y="842"/>
                        </a:lnTo>
                        <a:lnTo>
                          <a:pt x="259" y="834"/>
                        </a:lnTo>
                        <a:lnTo>
                          <a:pt x="266" y="830"/>
                        </a:lnTo>
                        <a:lnTo>
                          <a:pt x="269" y="830"/>
                        </a:lnTo>
                        <a:lnTo>
                          <a:pt x="272" y="829"/>
                        </a:lnTo>
                        <a:lnTo>
                          <a:pt x="274" y="830"/>
                        </a:lnTo>
                        <a:lnTo>
                          <a:pt x="274" y="832"/>
                        </a:lnTo>
                        <a:lnTo>
                          <a:pt x="274" y="832"/>
                        </a:lnTo>
                        <a:lnTo>
                          <a:pt x="274" y="834"/>
                        </a:lnTo>
                        <a:lnTo>
                          <a:pt x="272" y="835"/>
                        </a:lnTo>
                        <a:lnTo>
                          <a:pt x="268" y="837"/>
                        </a:lnTo>
                        <a:lnTo>
                          <a:pt x="264" y="840"/>
                        </a:lnTo>
                        <a:lnTo>
                          <a:pt x="261" y="843"/>
                        </a:lnTo>
                        <a:lnTo>
                          <a:pt x="261" y="843"/>
                        </a:lnTo>
                        <a:lnTo>
                          <a:pt x="255" y="848"/>
                        </a:lnTo>
                        <a:lnTo>
                          <a:pt x="248" y="855"/>
                        </a:lnTo>
                        <a:lnTo>
                          <a:pt x="239" y="862"/>
                        </a:lnTo>
                        <a:lnTo>
                          <a:pt x="236" y="866"/>
                        </a:lnTo>
                        <a:lnTo>
                          <a:pt x="234" y="871"/>
                        </a:lnTo>
                        <a:lnTo>
                          <a:pt x="234" y="871"/>
                        </a:lnTo>
                        <a:lnTo>
                          <a:pt x="231" y="879"/>
                        </a:lnTo>
                        <a:lnTo>
                          <a:pt x="228" y="884"/>
                        </a:lnTo>
                        <a:lnTo>
                          <a:pt x="222" y="886"/>
                        </a:lnTo>
                        <a:lnTo>
                          <a:pt x="215" y="888"/>
                        </a:lnTo>
                        <a:lnTo>
                          <a:pt x="215" y="888"/>
                        </a:lnTo>
                        <a:lnTo>
                          <a:pt x="205" y="889"/>
                        </a:lnTo>
                        <a:lnTo>
                          <a:pt x="196" y="888"/>
                        </a:lnTo>
                        <a:lnTo>
                          <a:pt x="189" y="886"/>
                        </a:lnTo>
                        <a:lnTo>
                          <a:pt x="186" y="884"/>
                        </a:lnTo>
                        <a:lnTo>
                          <a:pt x="185" y="881"/>
                        </a:lnTo>
                        <a:lnTo>
                          <a:pt x="185" y="881"/>
                        </a:lnTo>
                        <a:lnTo>
                          <a:pt x="182" y="879"/>
                        </a:lnTo>
                        <a:lnTo>
                          <a:pt x="180" y="877"/>
                        </a:lnTo>
                        <a:lnTo>
                          <a:pt x="175" y="875"/>
                        </a:lnTo>
                        <a:lnTo>
                          <a:pt x="168" y="875"/>
                        </a:lnTo>
                        <a:lnTo>
                          <a:pt x="163" y="876"/>
                        </a:lnTo>
                        <a:lnTo>
                          <a:pt x="163" y="876"/>
                        </a:lnTo>
                        <a:lnTo>
                          <a:pt x="154" y="879"/>
                        </a:lnTo>
                        <a:lnTo>
                          <a:pt x="148" y="879"/>
                        </a:lnTo>
                        <a:lnTo>
                          <a:pt x="142" y="879"/>
                        </a:lnTo>
                        <a:lnTo>
                          <a:pt x="142" y="879"/>
                        </a:lnTo>
                        <a:lnTo>
                          <a:pt x="138" y="879"/>
                        </a:lnTo>
                        <a:lnTo>
                          <a:pt x="137" y="880"/>
                        </a:lnTo>
                        <a:lnTo>
                          <a:pt x="135" y="885"/>
                        </a:lnTo>
                        <a:lnTo>
                          <a:pt x="134" y="887"/>
                        </a:lnTo>
                        <a:lnTo>
                          <a:pt x="132" y="889"/>
                        </a:lnTo>
                        <a:lnTo>
                          <a:pt x="129" y="891"/>
                        </a:lnTo>
                        <a:lnTo>
                          <a:pt x="124" y="892"/>
                        </a:lnTo>
                        <a:lnTo>
                          <a:pt x="124" y="892"/>
                        </a:lnTo>
                        <a:lnTo>
                          <a:pt x="116" y="893"/>
                        </a:lnTo>
                        <a:lnTo>
                          <a:pt x="109" y="895"/>
                        </a:lnTo>
                        <a:lnTo>
                          <a:pt x="107" y="898"/>
                        </a:lnTo>
                        <a:lnTo>
                          <a:pt x="106" y="900"/>
                        </a:lnTo>
                        <a:lnTo>
                          <a:pt x="105" y="903"/>
                        </a:lnTo>
                        <a:lnTo>
                          <a:pt x="105" y="907"/>
                        </a:lnTo>
                        <a:lnTo>
                          <a:pt x="105" y="907"/>
                        </a:lnTo>
                        <a:lnTo>
                          <a:pt x="105" y="910"/>
                        </a:lnTo>
                        <a:lnTo>
                          <a:pt x="104" y="914"/>
                        </a:lnTo>
                        <a:lnTo>
                          <a:pt x="103" y="916"/>
                        </a:lnTo>
                        <a:lnTo>
                          <a:pt x="101" y="917"/>
                        </a:lnTo>
                        <a:lnTo>
                          <a:pt x="96" y="919"/>
                        </a:lnTo>
                        <a:lnTo>
                          <a:pt x="92" y="922"/>
                        </a:lnTo>
                        <a:lnTo>
                          <a:pt x="92" y="922"/>
                        </a:lnTo>
                        <a:lnTo>
                          <a:pt x="88" y="927"/>
                        </a:lnTo>
                        <a:lnTo>
                          <a:pt x="83" y="930"/>
                        </a:lnTo>
                        <a:lnTo>
                          <a:pt x="78" y="933"/>
                        </a:lnTo>
                        <a:lnTo>
                          <a:pt x="73" y="940"/>
                        </a:lnTo>
                        <a:lnTo>
                          <a:pt x="73" y="940"/>
                        </a:lnTo>
                        <a:lnTo>
                          <a:pt x="67" y="947"/>
                        </a:lnTo>
                        <a:lnTo>
                          <a:pt x="62" y="950"/>
                        </a:lnTo>
                        <a:lnTo>
                          <a:pt x="57" y="952"/>
                        </a:lnTo>
                        <a:lnTo>
                          <a:pt x="51" y="954"/>
                        </a:lnTo>
                        <a:lnTo>
                          <a:pt x="51" y="954"/>
                        </a:lnTo>
                        <a:lnTo>
                          <a:pt x="46" y="954"/>
                        </a:lnTo>
                        <a:lnTo>
                          <a:pt x="43" y="955"/>
                        </a:lnTo>
                        <a:lnTo>
                          <a:pt x="42" y="957"/>
                        </a:lnTo>
                        <a:lnTo>
                          <a:pt x="40" y="959"/>
                        </a:lnTo>
                        <a:lnTo>
                          <a:pt x="40" y="959"/>
                        </a:lnTo>
                        <a:lnTo>
                          <a:pt x="40" y="964"/>
                        </a:lnTo>
                        <a:lnTo>
                          <a:pt x="39" y="965"/>
                        </a:lnTo>
                        <a:lnTo>
                          <a:pt x="36" y="966"/>
                        </a:lnTo>
                        <a:lnTo>
                          <a:pt x="36" y="966"/>
                        </a:lnTo>
                        <a:lnTo>
                          <a:pt x="33" y="967"/>
                        </a:lnTo>
                        <a:lnTo>
                          <a:pt x="30" y="969"/>
                        </a:lnTo>
                        <a:lnTo>
                          <a:pt x="26" y="972"/>
                        </a:lnTo>
                        <a:lnTo>
                          <a:pt x="26" y="972"/>
                        </a:lnTo>
                        <a:lnTo>
                          <a:pt x="14" y="971"/>
                        </a:lnTo>
                        <a:lnTo>
                          <a:pt x="4" y="971"/>
                        </a:lnTo>
                        <a:lnTo>
                          <a:pt x="1" y="972"/>
                        </a:lnTo>
                        <a:lnTo>
                          <a:pt x="0" y="973"/>
                        </a:lnTo>
                        <a:lnTo>
                          <a:pt x="0" y="973"/>
                        </a:lnTo>
                        <a:lnTo>
                          <a:pt x="0" y="979"/>
                        </a:lnTo>
                        <a:lnTo>
                          <a:pt x="1" y="981"/>
                        </a:lnTo>
                        <a:lnTo>
                          <a:pt x="2" y="981"/>
                        </a:lnTo>
                        <a:lnTo>
                          <a:pt x="3" y="980"/>
                        </a:lnTo>
                        <a:lnTo>
                          <a:pt x="3" y="980"/>
                        </a:lnTo>
                        <a:lnTo>
                          <a:pt x="4" y="979"/>
                        </a:lnTo>
                        <a:lnTo>
                          <a:pt x="7" y="979"/>
                        </a:lnTo>
                        <a:lnTo>
                          <a:pt x="14" y="978"/>
                        </a:lnTo>
                        <a:lnTo>
                          <a:pt x="20" y="979"/>
                        </a:lnTo>
                        <a:lnTo>
                          <a:pt x="22" y="980"/>
                        </a:lnTo>
                        <a:lnTo>
                          <a:pt x="23" y="980"/>
                        </a:lnTo>
                        <a:lnTo>
                          <a:pt x="23" y="980"/>
                        </a:lnTo>
                        <a:lnTo>
                          <a:pt x="26" y="986"/>
                        </a:lnTo>
                        <a:lnTo>
                          <a:pt x="30" y="991"/>
                        </a:lnTo>
                        <a:lnTo>
                          <a:pt x="30" y="991"/>
                        </a:lnTo>
                        <a:lnTo>
                          <a:pt x="32" y="994"/>
                        </a:lnTo>
                        <a:lnTo>
                          <a:pt x="34" y="997"/>
                        </a:lnTo>
                        <a:lnTo>
                          <a:pt x="36" y="997"/>
                        </a:lnTo>
                        <a:lnTo>
                          <a:pt x="37" y="994"/>
                        </a:lnTo>
                        <a:lnTo>
                          <a:pt x="37" y="994"/>
                        </a:lnTo>
                        <a:lnTo>
                          <a:pt x="38" y="993"/>
                        </a:lnTo>
                        <a:lnTo>
                          <a:pt x="39" y="992"/>
                        </a:lnTo>
                        <a:lnTo>
                          <a:pt x="43" y="990"/>
                        </a:lnTo>
                        <a:lnTo>
                          <a:pt x="46" y="988"/>
                        </a:lnTo>
                        <a:lnTo>
                          <a:pt x="47" y="986"/>
                        </a:lnTo>
                        <a:lnTo>
                          <a:pt x="48" y="984"/>
                        </a:lnTo>
                        <a:lnTo>
                          <a:pt x="48" y="984"/>
                        </a:lnTo>
                        <a:lnTo>
                          <a:pt x="47" y="979"/>
                        </a:lnTo>
                        <a:lnTo>
                          <a:pt x="48" y="977"/>
                        </a:lnTo>
                        <a:lnTo>
                          <a:pt x="50" y="976"/>
                        </a:lnTo>
                        <a:lnTo>
                          <a:pt x="54" y="975"/>
                        </a:lnTo>
                        <a:lnTo>
                          <a:pt x="54" y="975"/>
                        </a:lnTo>
                        <a:lnTo>
                          <a:pt x="59" y="975"/>
                        </a:lnTo>
                        <a:lnTo>
                          <a:pt x="62" y="973"/>
                        </a:lnTo>
                        <a:lnTo>
                          <a:pt x="64" y="972"/>
                        </a:lnTo>
                        <a:lnTo>
                          <a:pt x="65" y="970"/>
                        </a:lnTo>
                        <a:lnTo>
                          <a:pt x="65" y="970"/>
                        </a:lnTo>
                        <a:lnTo>
                          <a:pt x="67" y="969"/>
                        </a:lnTo>
                        <a:lnTo>
                          <a:pt x="72" y="967"/>
                        </a:lnTo>
                        <a:lnTo>
                          <a:pt x="87" y="967"/>
                        </a:lnTo>
                        <a:lnTo>
                          <a:pt x="102" y="967"/>
                        </a:lnTo>
                        <a:lnTo>
                          <a:pt x="106" y="966"/>
                        </a:lnTo>
                        <a:lnTo>
                          <a:pt x="107" y="965"/>
                        </a:lnTo>
                        <a:lnTo>
                          <a:pt x="108" y="965"/>
                        </a:lnTo>
                        <a:lnTo>
                          <a:pt x="108" y="965"/>
                        </a:lnTo>
                        <a:lnTo>
                          <a:pt x="108" y="964"/>
                        </a:lnTo>
                        <a:lnTo>
                          <a:pt x="110" y="963"/>
                        </a:lnTo>
                        <a:lnTo>
                          <a:pt x="116" y="963"/>
                        </a:lnTo>
                        <a:lnTo>
                          <a:pt x="121" y="965"/>
                        </a:lnTo>
                        <a:lnTo>
                          <a:pt x="123" y="966"/>
                        </a:lnTo>
                        <a:lnTo>
                          <a:pt x="123" y="967"/>
                        </a:lnTo>
                        <a:lnTo>
                          <a:pt x="123" y="967"/>
                        </a:lnTo>
                        <a:lnTo>
                          <a:pt x="124" y="973"/>
                        </a:lnTo>
                        <a:lnTo>
                          <a:pt x="129" y="978"/>
                        </a:lnTo>
                        <a:lnTo>
                          <a:pt x="133" y="983"/>
                        </a:lnTo>
                        <a:lnTo>
                          <a:pt x="136" y="985"/>
                        </a:lnTo>
                        <a:lnTo>
                          <a:pt x="138" y="985"/>
                        </a:lnTo>
                        <a:lnTo>
                          <a:pt x="138" y="985"/>
                        </a:lnTo>
                        <a:lnTo>
                          <a:pt x="143" y="984"/>
                        </a:lnTo>
                        <a:lnTo>
                          <a:pt x="147" y="981"/>
                        </a:lnTo>
                        <a:lnTo>
                          <a:pt x="152" y="976"/>
                        </a:lnTo>
                        <a:lnTo>
                          <a:pt x="157" y="970"/>
                        </a:lnTo>
                        <a:lnTo>
                          <a:pt x="157" y="970"/>
                        </a:lnTo>
                        <a:lnTo>
                          <a:pt x="161" y="962"/>
                        </a:lnTo>
                        <a:lnTo>
                          <a:pt x="165" y="955"/>
                        </a:lnTo>
                        <a:lnTo>
                          <a:pt x="167" y="951"/>
                        </a:lnTo>
                        <a:lnTo>
                          <a:pt x="171" y="949"/>
                        </a:lnTo>
                        <a:lnTo>
                          <a:pt x="174" y="948"/>
                        </a:lnTo>
                        <a:lnTo>
                          <a:pt x="177" y="947"/>
                        </a:lnTo>
                        <a:lnTo>
                          <a:pt x="177" y="947"/>
                        </a:lnTo>
                        <a:lnTo>
                          <a:pt x="190" y="946"/>
                        </a:lnTo>
                        <a:lnTo>
                          <a:pt x="193" y="946"/>
                        </a:lnTo>
                        <a:lnTo>
                          <a:pt x="194" y="945"/>
                        </a:lnTo>
                        <a:lnTo>
                          <a:pt x="194" y="945"/>
                        </a:lnTo>
                        <a:lnTo>
                          <a:pt x="196" y="945"/>
                        </a:lnTo>
                        <a:lnTo>
                          <a:pt x="201" y="944"/>
                        </a:lnTo>
                        <a:lnTo>
                          <a:pt x="216" y="943"/>
                        </a:lnTo>
                        <a:lnTo>
                          <a:pt x="230" y="943"/>
                        </a:lnTo>
                        <a:lnTo>
                          <a:pt x="235" y="944"/>
                        </a:lnTo>
                        <a:lnTo>
                          <a:pt x="238" y="946"/>
                        </a:lnTo>
                        <a:lnTo>
                          <a:pt x="238" y="946"/>
                        </a:lnTo>
                        <a:lnTo>
                          <a:pt x="240" y="951"/>
                        </a:lnTo>
                        <a:lnTo>
                          <a:pt x="242" y="958"/>
                        </a:lnTo>
                        <a:lnTo>
                          <a:pt x="243" y="960"/>
                        </a:lnTo>
                        <a:lnTo>
                          <a:pt x="245" y="962"/>
                        </a:lnTo>
                        <a:lnTo>
                          <a:pt x="247" y="963"/>
                        </a:lnTo>
                        <a:lnTo>
                          <a:pt x="251" y="964"/>
                        </a:lnTo>
                        <a:lnTo>
                          <a:pt x="251" y="964"/>
                        </a:lnTo>
                        <a:lnTo>
                          <a:pt x="260" y="964"/>
                        </a:lnTo>
                        <a:lnTo>
                          <a:pt x="267" y="965"/>
                        </a:lnTo>
                        <a:lnTo>
                          <a:pt x="274" y="965"/>
                        </a:lnTo>
                        <a:lnTo>
                          <a:pt x="276" y="963"/>
                        </a:lnTo>
                        <a:lnTo>
                          <a:pt x="278" y="961"/>
                        </a:lnTo>
                        <a:lnTo>
                          <a:pt x="278" y="961"/>
                        </a:lnTo>
                        <a:lnTo>
                          <a:pt x="282" y="957"/>
                        </a:lnTo>
                        <a:lnTo>
                          <a:pt x="285" y="955"/>
                        </a:lnTo>
                        <a:lnTo>
                          <a:pt x="290" y="954"/>
                        </a:lnTo>
                        <a:lnTo>
                          <a:pt x="296" y="954"/>
                        </a:lnTo>
                        <a:lnTo>
                          <a:pt x="296" y="954"/>
                        </a:lnTo>
                        <a:lnTo>
                          <a:pt x="304" y="955"/>
                        </a:lnTo>
                        <a:lnTo>
                          <a:pt x="309" y="958"/>
                        </a:lnTo>
                        <a:lnTo>
                          <a:pt x="315" y="959"/>
                        </a:lnTo>
                        <a:lnTo>
                          <a:pt x="317" y="959"/>
                        </a:lnTo>
                        <a:lnTo>
                          <a:pt x="319" y="958"/>
                        </a:lnTo>
                        <a:lnTo>
                          <a:pt x="319" y="958"/>
                        </a:lnTo>
                        <a:lnTo>
                          <a:pt x="323" y="955"/>
                        </a:lnTo>
                        <a:lnTo>
                          <a:pt x="328" y="952"/>
                        </a:lnTo>
                        <a:lnTo>
                          <a:pt x="333" y="948"/>
                        </a:lnTo>
                        <a:lnTo>
                          <a:pt x="333" y="948"/>
                        </a:lnTo>
                        <a:lnTo>
                          <a:pt x="336" y="947"/>
                        </a:lnTo>
                        <a:lnTo>
                          <a:pt x="338" y="948"/>
                        </a:lnTo>
                        <a:lnTo>
                          <a:pt x="340" y="949"/>
                        </a:lnTo>
                        <a:lnTo>
                          <a:pt x="340" y="949"/>
                        </a:lnTo>
                        <a:close/>
                      </a:path>
                    </a:pathLst>
                  </a:custGeom>
                  <a:solidFill>
                    <a:srgbClr val="00B7EE">
                      <a:alpha val="42000"/>
                    </a:srgb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6" name="Freeform 121"/>
                  <p:cNvSpPr/>
                  <p:nvPr/>
                </p:nvSpPr>
                <p:spPr bwMode="auto">
                  <a:xfrm>
                    <a:off x="3871" y="2055"/>
                    <a:ext cx="22" cy="27"/>
                  </a:xfrm>
                  <a:custGeom>
                    <a:avLst/>
                    <a:gdLst>
                      <a:gd name="T0" fmla="*/ 8 w 22"/>
                      <a:gd name="T1" fmla="*/ 23 h 27"/>
                      <a:gd name="T2" fmla="*/ 8 w 22"/>
                      <a:gd name="T3" fmla="*/ 23 h 27"/>
                      <a:gd name="T4" fmla="*/ 7 w 22"/>
                      <a:gd name="T5" fmla="*/ 23 h 27"/>
                      <a:gd name="T6" fmla="*/ 7 w 22"/>
                      <a:gd name="T7" fmla="*/ 21 h 27"/>
                      <a:gd name="T8" fmla="*/ 8 w 22"/>
                      <a:gd name="T9" fmla="*/ 19 h 27"/>
                      <a:gd name="T10" fmla="*/ 12 w 22"/>
                      <a:gd name="T11" fmla="*/ 17 h 27"/>
                      <a:gd name="T12" fmla="*/ 12 w 22"/>
                      <a:gd name="T13" fmla="*/ 17 h 27"/>
                      <a:gd name="T14" fmla="*/ 17 w 22"/>
                      <a:gd name="T15" fmla="*/ 16 h 27"/>
                      <a:gd name="T16" fmla="*/ 19 w 22"/>
                      <a:gd name="T17" fmla="*/ 14 h 27"/>
                      <a:gd name="T18" fmla="*/ 22 w 22"/>
                      <a:gd name="T19" fmla="*/ 11 h 27"/>
                      <a:gd name="T20" fmla="*/ 22 w 22"/>
                      <a:gd name="T21" fmla="*/ 8 h 27"/>
                      <a:gd name="T22" fmla="*/ 22 w 22"/>
                      <a:gd name="T23" fmla="*/ 8 h 27"/>
                      <a:gd name="T24" fmla="*/ 22 w 22"/>
                      <a:gd name="T25" fmla="*/ 1 h 27"/>
                      <a:gd name="T26" fmla="*/ 22 w 22"/>
                      <a:gd name="T27" fmla="*/ 0 h 27"/>
                      <a:gd name="T28" fmla="*/ 21 w 22"/>
                      <a:gd name="T29" fmla="*/ 0 h 27"/>
                      <a:gd name="T30" fmla="*/ 18 w 22"/>
                      <a:gd name="T31" fmla="*/ 1 h 27"/>
                      <a:gd name="T32" fmla="*/ 18 w 22"/>
                      <a:gd name="T33" fmla="*/ 1 h 27"/>
                      <a:gd name="T34" fmla="*/ 14 w 22"/>
                      <a:gd name="T35" fmla="*/ 3 h 27"/>
                      <a:gd name="T36" fmla="*/ 11 w 22"/>
                      <a:gd name="T37" fmla="*/ 4 h 27"/>
                      <a:gd name="T38" fmla="*/ 7 w 22"/>
                      <a:gd name="T39" fmla="*/ 6 h 27"/>
                      <a:gd name="T40" fmla="*/ 4 w 22"/>
                      <a:gd name="T41" fmla="*/ 9 h 27"/>
                      <a:gd name="T42" fmla="*/ 4 w 22"/>
                      <a:gd name="T43" fmla="*/ 9 h 27"/>
                      <a:gd name="T44" fmla="*/ 1 w 22"/>
                      <a:gd name="T45" fmla="*/ 14 h 27"/>
                      <a:gd name="T46" fmla="*/ 0 w 22"/>
                      <a:gd name="T47" fmla="*/ 16 h 27"/>
                      <a:gd name="T48" fmla="*/ 0 w 22"/>
                      <a:gd name="T49" fmla="*/ 20 h 27"/>
                      <a:gd name="T50" fmla="*/ 0 w 22"/>
                      <a:gd name="T51" fmla="*/ 20 h 27"/>
                      <a:gd name="T52" fmla="*/ 0 w 22"/>
                      <a:gd name="T53" fmla="*/ 23 h 27"/>
                      <a:gd name="T54" fmla="*/ 1 w 22"/>
                      <a:gd name="T55" fmla="*/ 25 h 27"/>
                      <a:gd name="T56" fmla="*/ 2 w 22"/>
                      <a:gd name="T57" fmla="*/ 27 h 27"/>
                      <a:gd name="T58" fmla="*/ 4 w 22"/>
                      <a:gd name="T59" fmla="*/ 27 h 27"/>
                      <a:gd name="T60" fmla="*/ 4 w 22"/>
                      <a:gd name="T61" fmla="*/ 27 h 27"/>
                      <a:gd name="T62" fmla="*/ 5 w 22"/>
                      <a:gd name="T63" fmla="*/ 25 h 27"/>
                      <a:gd name="T64" fmla="*/ 7 w 22"/>
                      <a:gd name="T65" fmla="*/ 24 h 27"/>
                      <a:gd name="T66" fmla="*/ 8 w 22"/>
                      <a:gd name="T67" fmla="*/ 23 h 27"/>
                      <a:gd name="T68" fmla="*/ 8 w 22"/>
                      <a:gd name="T69" fmla="*/ 2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2" h="27">
                        <a:moveTo>
                          <a:pt x="8" y="23"/>
                        </a:moveTo>
                        <a:lnTo>
                          <a:pt x="8" y="23"/>
                        </a:lnTo>
                        <a:lnTo>
                          <a:pt x="7" y="23"/>
                        </a:lnTo>
                        <a:lnTo>
                          <a:pt x="7" y="21"/>
                        </a:lnTo>
                        <a:lnTo>
                          <a:pt x="8" y="19"/>
                        </a:lnTo>
                        <a:lnTo>
                          <a:pt x="12" y="17"/>
                        </a:lnTo>
                        <a:lnTo>
                          <a:pt x="12" y="17"/>
                        </a:lnTo>
                        <a:lnTo>
                          <a:pt x="17" y="16"/>
                        </a:lnTo>
                        <a:lnTo>
                          <a:pt x="19" y="14"/>
                        </a:lnTo>
                        <a:lnTo>
                          <a:pt x="22" y="11"/>
                        </a:lnTo>
                        <a:lnTo>
                          <a:pt x="22" y="8"/>
                        </a:lnTo>
                        <a:lnTo>
                          <a:pt x="22" y="8"/>
                        </a:lnTo>
                        <a:lnTo>
                          <a:pt x="22" y="1"/>
                        </a:ln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18" y="1"/>
                        </a:lnTo>
                        <a:lnTo>
                          <a:pt x="18" y="1"/>
                        </a:lnTo>
                        <a:lnTo>
                          <a:pt x="14" y="3"/>
                        </a:lnTo>
                        <a:lnTo>
                          <a:pt x="11" y="4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1" y="14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0" y="23"/>
                        </a:lnTo>
                        <a:lnTo>
                          <a:pt x="1" y="25"/>
                        </a:lnTo>
                        <a:lnTo>
                          <a:pt x="2" y="27"/>
                        </a:lnTo>
                        <a:lnTo>
                          <a:pt x="4" y="27"/>
                        </a:lnTo>
                        <a:lnTo>
                          <a:pt x="4" y="27"/>
                        </a:lnTo>
                        <a:lnTo>
                          <a:pt x="5" y="25"/>
                        </a:lnTo>
                        <a:lnTo>
                          <a:pt x="7" y="24"/>
                        </a:lnTo>
                        <a:lnTo>
                          <a:pt x="8" y="23"/>
                        </a:lnTo>
                        <a:lnTo>
                          <a:pt x="8" y="2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7" name="Freeform 122"/>
                  <p:cNvSpPr/>
                  <p:nvPr/>
                </p:nvSpPr>
                <p:spPr bwMode="auto">
                  <a:xfrm>
                    <a:off x="3654" y="1923"/>
                    <a:ext cx="167" cy="139"/>
                  </a:xfrm>
                  <a:custGeom>
                    <a:avLst/>
                    <a:gdLst>
                      <a:gd name="T0" fmla="*/ 1 w 167"/>
                      <a:gd name="T1" fmla="*/ 70 h 139"/>
                      <a:gd name="T2" fmla="*/ 7 w 167"/>
                      <a:gd name="T3" fmla="*/ 78 h 139"/>
                      <a:gd name="T4" fmla="*/ 7 w 167"/>
                      <a:gd name="T5" fmla="*/ 91 h 139"/>
                      <a:gd name="T6" fmla="*/ 13 w 167"/>
                      <a:gd name="T7" fmla="*/ 106 h 139"/>
                      <a:gd name="T8" fmla="*/ 18 w 167"/>
                      <a:gd name="T9" fmla="*/ 110 h 139"/>
                      <a:gd name="T10" fmla="*/ 33 w 167"/>
                      <a:gd name="T11" fmla="*/ 112 h 139"/>
                      <a:gd name="T12" fmla="*/ 43 w 167"/>
                      <a:gd name="T13" fmla="*/ 105 h 139"/>
                      <a:gd name="T14" fmla="*/ 56 w 167"/>
                      <a:gd name="T15" fmla="*/ 91 h 139"/>
                      <a:gd name="T16" fmla="*/ 64 w 167"/>
                      <a:gd name="T17" fmla="*/ 89 h 139"/>
                      <a:gd name="T18" fmla="*/ 72 w 167"/>
                      <a:gd name="T19" fmla="*/ 95 h 139"/>
                      <a:gd name="T20" fmla="*/ 82 w 167"/>
                      <a:gd name="T21" fmla="*/ 116 h 139"/>
                      <a:gd name="T22" fmla="*/ 89 w 167"/>
                      <a:gd name="T23" fmla="*/ 134 h 139"/>
                      <a:gd name="T24" fmla="*/ 98 w 167"/>
                      <a:gd name="T25" fmla="*/ 139 h 139"/>
                      <a:gd name="T26" fmla="*/ 118 w 167"/>
                      <a:gd name="T27" fmla="*/ 139 h 139"/>
                      <a:gd name="T28" fmla="*/ 132 w 167"/>
                      <a:gd name="T29" fmla="*/ 136 h 139"/>
                      <a:gd name="T30" fmla="*/ 140 w 167"/>
                      <a:gd name="T31" fmla="*/ 127 h 139"/>
                      <a:gd name="T32" fmla="*/ 152 w 167"/>
                      <a:gd name="T33" fmla="*/ 123 h 139"/>
                      <a:gd name="T34" fmla="*/ 159 w 167"/>
                      <a:gd name="T35" fmla="*/ 121 h 139"/>
                      <a:gd name="T36" fmla="*/ 158 w 167"/>
                      <a:gd name="T37" fmla="*/ 112 h 139"/>
                      <a:gd name="T38" fmla="*/ 159 w 167"/>
                      <a:gd name="T39" fmla="*/ 105 h 139"/>
                      <a:gd name="T40" fmla="*/ 164 w 167"/>
                      <a:gd name="T41" fmla="*/ 102 h 139"/>
                      <a:gd name="T42" fmla="*/ 167 w 167"/>
                      <a:gd name="T43" fmla="*/ 95 h 139"/>
                      <a:gd name="T44" fmla="*/ 162 w 167"/>
                      <a:gd name="T45" fmla="*/ 82 h 139"/>
                      <a:gd name="T46" fmla="*/ 154 w 167"/>
                      <a:gd name="T47" fmla="*/ 80 h 139"/>
                      <a:gd name="T48" fmla="*/ 148 w 167"/>
                      <a:gd name="T49" fmla="*/ 68 h 139"/>
                      <a:gd name="T50" fmla="*/ 153 w 167"/>
                      <a:gd name="T51" fmla="*/ 63 h 139"/>
                      <a:gd name="T52" fmla="*/ 154 w 167"/>
                      <a:gd name="T53" fmla="*/ 57 h 139"/>
                      <a:gd name="T54" fmla="*/ 150 w 167"/>
                      <a:gd name="T55" fmla="*/ 51 h 139"/>
                      <a:gd name="T56" fmla="*/ 145 w 167"/>
                      <a:gd name="T57" fmla="*/ 23 h 139"/>
                      <a:gd name="T58" fmla="*/ 143 w 167"/>
                      <a:gd name="T59" fmla="*/ 18 h 139"/>
                      <a:gd name="T60" fmla="*/ 134 w 167"/>
                      <a:gd name="T61" fmla="*/ 10 h 139"/>
                      <a:gd name="T62" fmla="*/ 119 w 167"/>
                      <a:gd name="T63" fmla="*/ 2 h 139"/>
                      <a:gd name="T64" fmla="*/ 104 w 167"/>
                      <a:gd name="T65" fmla="*/ 2 h 139"/>
                      <a:gd name="T66" fmla="*/ 95 w 167"/>
                      <a:gd name="T67" fmla="*/ 8 h 139"/>
                      <a:gd name="T68" fmla="*/ 83 w 167"/>
                      <a:gd name="T69" fmla="*/ 14 h 139"/>
                      <a:gd name="T70" fmla="*/ 69 w 167"/>
                      <a:gd name="T71" fmla="*/ 14 h 139"/>
                      <a:gd name="T72" fmla="*/ 61 w 167"/>
                      <a:gd name="T73" fmla="*/ 17 h 139"/>
                      <a:gd name="T74" fmla="*/ 56 w 167"/>
                      <a:gd name="T75" fmla="*/ 25 h 139"/>
                      <a:gd name="T76" fmla="*/ 50 w 167"/>
                      <a:gd name="T77" fmla="*/ 38 h 139"/>
                      <a:gd name="T78" fmla="*/ 43 w 167"/>
                      <a:gd name="T79" fmla="*/ 41 h 139"/>
                      <a:gd name="T80" fmla="*/ 34 w 167"/>
                      <a:gd name="T81" fmla="*/ 48 h 139"/>
                      <a:gd name="T82" fmla="*/ 27 w 167"/>
                      <a:gd name="T83" fmla="*/ 50 h 139"/>
                      <a:gd name="T84" fmla="*/ 26 w 167"/>
                      <a:gd name="T85" fmla="*/ 56 h 139"/>
                      <a:gd name="T86" fmla="*/ 22 w 167"/>
                      <a:gd name="T87" fmla="*/ 64 h 139"/>
                      <a:gd name="T88" fmla="*/ 7 w 167"/>
                      <a:gd name="T89" fmla="*/ 65 h 139"/>
                      <a:gd name="T90" fmla="*/ 1 w 167"/>
                      <a:gd name="T91" fmla="*/ 66 h 139"/>
                      <a:gd name="T92" fmla="*/ 0 w 167"/>
                      <a:gd name="T93" fmla="*/ 70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67" h="139">
                        <a:moveTo>
                          <a:pt x="0" y="70"/>
                        </a:moveTo>
                        <a:lnTo>
                          <a:pt x="0" y="70"/>
                        </a:lnTo>
                        <a:lnTo>
                          <a:pt x="1" y="70"/>
                        </a:lnTo>
                        <a:lnTo>
                          <a:pt x="4" y="73"/>
                        </a:lnTo>
                        <a:lnTo>
                          <a:pt x="6" y="76"/>
                        </a:lnTo>
                        <a:lnTo>
                          <a:pt x="7" y="78"/>
                        </a:lnTo>
                        <a:lnTo>
                          <a:pt x="7" y="82"/>
                        </a:lnTo>
                        <a:lnTo>
                          <a:pt x="7" y="82"/>
                        </a:lnTo>
                        <a:lnTo>
                          <a:pt x="7" y="91"/>
                        </a:lnTo>
                        <a:lnTo>
                          <a:pt x="10" y="99"/>
                        </a:lnTo>
                        <a:lnTo>
                          <a:pt x="11" y="103"/>
                        </a:lnTo>
                        <a:lnTo>
                          <a:pt x="13" y="106"/>
                        </a:lnTo>
                        <a:lnTo>
                          <a:pt x="15" y="109"/>
                        </a:lnTo>
                        <a:lnTo>
                          <a:pt x="18" y="110"/>
                        </a:lnTo>
                        <a:lnTo>
                          <a:pt x="18" y="110"/>
                        </a:lnTo>
                        <a:lnTo>
                          <a:pt x="25" y="112"/>
                        </a:lnTo>
                        <a:lnTo>
                          <a:pt x="31" y="113"/>
                        </a:lnTo>
                        <a:lnTo>
                          <a:pt x="33" y="112"/>
                        </a:lnTo>
                        <a:lnTo>
                          <a:pt x="36" y="111"/>
                        </a:lnTo>
                        <a:lnTo>
                          <a:pt x="40" y="109"/>
                        </a:lnTo>
                        <a:lnTo>
                          <a:pt x="43" y="105"/>
                        </a:lnTo>
                        <a:lnTo>
                          <a:pt x="43" y="105"/>
                        </a:lnTo>
                        <a:lnTo>
                          <a:pt x="49" y="97"/>
                        </a:lnTo>
                        <a:lnTo>
                          <a:pt x="56" y="91"/>
                        </a:lnTo>
                        <a:lnTo>
                          <a:pt x="58" y="90"/>
                        </a:lnTo>
                        <a:lnTo>
                          <a:pt x="61" y="89"/>
                        </a:lnTo>
                        <a:lnTo>
                          <a:pt x="64" y="89"/>
                        </a:lnTo>
                        <a:lnTo>
                          <a:pt x="68" y="91"/>
                        </a:lnTo>
                        <a:lnTo>
                          <a:pt x="68" y="91"/>
                        </a:lnTo>
                        <a:lnTo>
                          <a:pt x="72" y="95"/>
                        </a:lnTo>
                        <a:lnTo>
                          <a:pt x="76" y="102"/>
                        </a:lnTo>
                        <a:lnTo>
                          <a:pt x="82" y="116"/>
                        </a:lnTo>
                        <a:lnTo>
                          <a:pt x="82" y="116"/>
                        </a:lnTo>
                        <a:lnTo>
                          <a:pt x="84" y="123"/>
                        </a:lnTo>
                        <a:lnTo>
                          <a:pt x="87" y="131"/>
                        </a:lnTo>
                        <a:lnTo>
                          <a:pt x="89" y="134"/>
                        </a:lnTo>
                        <a:lnTo>
                          <a:pt x="91" y="137"/>
                        </a:lnTo>
                        <a:lnTo>
                          <a:pt x="95" y="138"/>
                        </a:lnTo>
                        <a:lnTo>
                          <a:pt x="98" y="139"/>
                        </a:lnTo>
                        <a:lnTo>
                          <a:pt x="98" y="139"/>
                        </a:lnTo>
                        <a:lnTo>
                          <a:pt x="107" y="139"/>
                        </a:lnTo>
                        <a:lnTo>
                          <a:pt x="118" y="139"/>
                        </a:lnTo>
                        <a:lnTo>
                          <a:pt x="124" y="139"/>
                        </a:lnTo>
                        <a:lnTo>
                          <a:pt x="128" y="137"/>
                        </a:lnTo>
                        <a:lnTo>
                          <a:pt x="132" y="136"/>
                        </a:lnTo>
                        <a:lnTo>
                          <a:pt x="135" y="133"/>
                        </a:lnTo>
                        <a:lnTo>
                          <a:pt x="135" y="133"/>
                        </a:lnTo>
                        <a:lnTo>
                          <a:pt x="140" y="127"/>
                        </a:lnTo>
                        <a:lnTo>
                          <a:pt x="143" y="125"/>
                        </a:lnTo>
                        <a:lnTo>
                          <a:pt x="146" y="124"/>
                        </a:lnTo>
                        <a:lnTo>
                          <a:pt x="152" y="123"/>
                        </a:lnTo>
                        <a:lnTo>
                          <a:pt x="152" y="123"/>
                        </a:lnTo>
                        <a:lnTo>
                          <a:pt x="157" y="122"/>
                        </a:lnTo>
                        <a:lnTo>
                          <a:pt x="159" y="121"/>
                        </a:lnTo>
                        <a:lnTo>
                          <a:pt x="159" y="119"/>
                        </a:lnTo>
                        <a:lnTo>
                          <a:pt x="158" y="112"/>
                        </a:lnTo>
                        <a:lnTo>
                          <a:pt x="158" y="112"/>
                        </a:lnTo>
                        <a:lnTo>
                          <a:pt x="158" y="108"/>
                        </a:lnTo>
                        <a:lnTo>
                          <a:pt x="159" y="106"/>
                        </a:lnTo>
                        <a:lnTo>
                          <a:pt x="159" y="105"/>
                        </a:lnTo>
                        <a:lnTo>
                          <a:pt x="160" y="105"/>
                        </a:lnTo>
                        <a:lnTo>
                          <a:pt x="163" y="103"/>
                        </a:lnTo>
                        <a:lnTo>
                          <a:pt x="164" y="102"/>
                        </a:lnTo>
                        <a:lnTo>
                          <a:pt x="167" y="98"/>
                        </a:lnTo>
                        <a:lnTo>
                          <a:pt x="167" y="98"/>
                        </a:lnTo>
                        <a:lnTo>
                          <a:pt x="167" y="95"/>
                        </a:lnTo>
                        <a:lnTo>
                          <a:pt x="167" y="92"/>
                        </a:lnTo>
                        <a:lnTo>
                          <a:pt x="165" y="86"/>
                        </a:lnTo>
                        <a:lnTo>
                          <a:pt x="162" y="82"/>
                        </a:lnTo>
                        <a:lnTo>
                          <a:pt x="158" y="81"/>
                        </a:lnTo>
                        <a:lnTo>
                          <a:pt x="158" y="81"/>
                        </a:lnTo>
                        <a:lnTo>
                          <a:pt x="154" y="80"/>
                        </a:lnTo>
                        <a:lnTo>
                          <a:pt x="150" y="77"/>
                        </a:lnTo>
                        <a:lnTo>
                          <a:pt x="148" y="73"/>
                        </a:lnTo>
                        <a:lnTo>
                          <a:pt x="148" y="68"/>
                        </a:lnTo>
                        <a:lnTo>
                          <a:pt x="148" y="68"/>
                        </a:lnTo>
                        <a:lnTo>
                          <a:pt x="150" y="65"/>
                        </a:lnTo>
                        <a:lnTo>
                          <a:pt x="153" y="63"/>
                        </a:lnTo>
                        <a:lnTo>
                          <a:pt x="154" y="61"/>
                        </a:lnTo>
                        <a:lnTo>
                          <a:pt x="154" y="60"/>
                        </a:lnTo>
                        <a:lnTo>
                          <a:pt x="154" y="57"/>
                        </a:lnTo>
                        <a:lnTo>
                          <a:pt x="152" y="54"/>
                        </a:lnTo>
                        <a:lnTo>
                          <a:pt x="152" y="54"/>
                        </a:lnTo>
                        <a:lnTo>
                          <a:pt x="150" y="51"/>
                        </a:lnTo>
                        <a:lnTo>
                          <a:pt x="148" y="47"/>
                        </a:lnTo>
                        <a:lnTo>
                          <a:pt x="147" y="38"/>
                        </a:lnTo>
                        <a:lnTo>
                          <a:pt x="145" y="23"/>
                        </a:lnTo>
                        <a:lnTo>
                          <a:pt x="145" y="23"/>
                        </a:lnTo>
                        <a:lnTo>
                          <a:pt x="144" y="19"/>
                        </a:lnTo>
                        <a:lnTo>
                          <a:pt x="143" y="18"/>
                        </a:lnTo>
                        <a:lnTo>
                          <a:pt x="140" y="16"/>
                        </a:lnTo>
                        <a:lnTo>
                          <a:pt x="134" y="10"/>
                        </a:lnTo>
                        <a:lnTo>
                          <a:pt x="134" y="10"/>
                        </a:lnTo>
                        <a:lnTo>
                          <a:pt x="131" y="7"/>
                        </a:lnTo>
                        <a:lnTo>
                          <a:pt x="127" y="5"/>
                        </a:lnTo>
                        <a:lnTo>
                          <a:pt x="119" y="2"/>
                        </a:lnTo>
                        <a:lnTo>
                          <a:pt x="111" y="0"/>
                        </a:lnTo>
                        <a:lnTo>
                          <a:pt x="107" y="0"/>
                        </a:lnTo>
                        <a:lnTo>
                          <a:pt x="104" y="2"/>
                        </a:lnTo>
                        <a:lnTo>
                          <a:pt x="104" y="2"/>
                        </a:lnTo>
                        <a:lnTo>
                          <a:pt x="99" y="5"/>
                        </a:lnTo>
                        <a:lnTo>
                          <a:pt x="95" y="8"/>
                        </a:lnTo>
                        <a:lnTo>
                          <a:pt x="89" y="12"/>
                        </a:lnTo>
                        <a:lnTo>
                          <a:pt x="86" y="13"/>
                        </a:lnTo>
                        <a:lnTo>
                          <a:pt x="83" y="14"/>
                        </a:lnTo>
                        <a:lnTo>
                          <a:pt x="83" y="14"/>
                        </a:lnTo>
                        <a:lnTo>
                          <a:pt x="75" y="14"/>
                        </a:lnTo>
                        <a:lnTo>
                          <a:pt x="69" y="14"/>
                        </a:lnTo>
                        <a:lnTo>
                          <a:pt x="67" y="14"/>
                        </a:lnTo>
                        <a:lnTo>
                          <a:pt x="63" y="16"/>
                        </a:lnTo>
                        <a:lnTo>
                          <a:pt x="61" y="17"/>
                        </a:lnTo>
                        <a:lnTo>
                          <a:pt x="59" y="19"/>
                        </a:lnTo>
                        <a:lnTo>
                          <a:pt x="59" y="19"/>
                        </a:lnTo>
                        <a:lnTo>
                          <a:pt x="56" y="25"/>
                        </a:lnTo>
                        <a:lnTo>
                          <a:pt x="55" y="32"/>
                        </a:lnTo>
                        <a:lnTo>
                          <a:pt x="52" y="37"/>
                        </a:lnTo>
                        <a:lnTo>
                          <a:pt x="50" y="38"/>
                        </a:lnTo>
                        <a:lnTo>
                          <a:pt x="47" y="39"/>
                        </a:lnTo>
                        <a:lnTo>
                          <a:pt x="47" y="39"/>
                        </a:lnTo>
                        <a:lnTo>
                          <a:pt x="43" y="41"/>
                        </a:lnTo>
                        <a:lnTo>
                          <a:pt x="41" y="43"/>
                        </a:lnTo>
                        <a:lnTo>
                          <a:pt x="39" y="46"/>
                        </a:lnTo>
                        <a:lnTo>
                          <a:pt x="34" y="48"/>
                        </a:lnTo>
                        <a:lnTo>
                          <a:pt x="34" y="48"/>
                        </a:lnTo>
                        <a:lnTo>
                          <a:pt x="30" y="49"/>
                        </a:lnTo>
                        <a:lnTo>
                          <a:pt x="27" y="50"/>
                        </a:lnTo>
                        <a:lnTo>
                          <a:pt x="26" y="52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lnTo>
                          <a:pt x="26" y="61"/>
                        </a:lnTo>
                        <a:lnTo>
                          <a:pt x="25" y="63"/>
                        </a:lnTo>
                        <a:lnTo>
                          <a:pt x="22" y="64"/>
                        </a:lnTo>
                        <a:lnTo>
                          <a:pt x="18" y="65"/>
                        </a:lnTo>
                        <a:lnTo>
                          <a:pt x="18" y="65"/>
                        </a:lnTo>
                        <a:lnTo>
                          <a:pt x="7" y="65"/>
                        </a:lnTo>
                        <a:lnTo>
                          <a:pt x="3" y="65"/>
                        </a:lnTo>
                        <a:lnTo>
                          <a:pt x="1" y="66"/>
                        </a:lnTo>
                        <a:lnTo>
                          <a:pt x="1" y="66"/>
                        </a:lnTo>
                        <a:lnTo>
                          <a:pt x="0" y="69"/>
                        </a:lnTo>
                        <a:lnTo>
                          <a:pt x="0" y="70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8" name="Freeform 123"/>
                  <p:cNvSpPr/>
                  <p:nvPr/>
                </p:nvSpPr>
                <p:spPr bwMode="auto">
                  <a:xfrm>
                    <a:off x="3709" y="1902"/>
                    <a:ext cx="26" cy="30"/>
                  </a:xfrm>
                  <a:custGeom>
                    <a:avLst/>
                    <a:gdLst>
                      <a:gd name="T0" fmla="*/ 0 w 26"/>
                      <a:gd name="T1" fmla="*/ 29 h 30"/>
                      <a:gd name="T2" fmla="*/ 0 w 26"/>
                      <a:gd name="T3" fmla="*/ 29 h 30"/>
                      <a:gd name="T4" fmla="*/ 0 w 26"/>
                      <a:gd name="T5" fmla="*/ 26 h 30"/>
                      <a:gd name="T6" fmla="*/ 0 w 26"/>
                      <a:gd name="T7" fmla="*/ 24 h 30"/>
                      <a:gd name="T8" fmla="*/ 2 w 26"/>
                      <a:gd name="T9" fmla="*/ 23 h 30"/>
                      <a:gd name="T10" fmla="*/ 2 w 26"/>
                      <a:gd name="T11" fmla="*/ 23 h 30"/>
                      <a:gd name="T12" fmla="*/ 3 w 26"/>
                      <a:gd name="T13" fmla="*/ 21 h 30"/>
                      <a:gd name="T14" fmla="*/ 4 w 26"/>
                      <a:gd name="T15" fmla="*/ 19 h 30"/>
                      <a:gd name="T16" fmla="*/ 4 w 26"/>
                      <a:gd name="T17" fmla="*/ 13 h 30"/>
                      <a:gd name="T18" fmla="*/ 4 w 26"/>
                      <a:gd name="T19" fmla="*/ 13 h 30"/>
                      <a:gd name="T20" fmla="*/ 4 w 26"/>
                      <a:gd name="T21" fmla="*/ 10 h 30"/>
                      <a:gd name="T22" fmla="*/ 8 w 26"/>
                      <a:gd name="T23" fmla="*/ 6 h 30"/>
                      <a:gd name="T24" fmla="*/ 8 w 26"/>
                      <a:gd name="T25" fmla="*/ 6 h 30"/>
                      <a:gd name="T26" fmla="*/ 14 w 26"/>
                      <a:gd name="T27" fmla="*/ 1 h 30"/>
                      <a:gd name="T28" fmla="*/ 16 w 26"/>
                      <a:gd name="T29" fmla="*/ 0 h 30"/>
                      <a:gd name="T30" fmla="*/ 17 w 26"/>
                      <a:gd name="T31" fmla="*/ 2 h 30"/>
                      <a:gd name="T32" fmla="*/ 17 w 26"/>
                      <a:gd name="T33" fmla="*/ 2 h 30"/>
                      <a:gd name="T34" fmla="*/ 17 w 26"/>
                      <a:gd name="T35" fmla="*/ 6 h 30"/>
                      <a:gd name="T36" fmla="*/ 18 w 26"/>
                      <a:gd name="T37" fmla="*/ 9 h 30"/>
                      <a:gd name="T38" fmla="*/ 20 w 26"/>
                      <a:gd name="T39" fmla="*/ 10 h 30"/>
                      <a:gd name="T40" fmla="*/ 20 w 26"/>
                      <a:gd name="T41" fmla="*/ 10 h 30"/>
                      <a:gd name="T42" fmla="*/ 22 w 26"/>
                      <a:gd name="T43" fmla="*/ 12 h 30"/>
                      <a:gd name="T44" fmla="*/ 24 w 26"/>
                      <a:gd name="T45" fmla="*/ 14 h 30"/>
                      <a:gd name="T46" fmla="*/ 26 w 26"/>
                      <a:gd name="T47" fmla="*/ 16 h 30"/>
                      <a:gd name="T48" fmla="*/ 26 w 26"/>
                      <a:gd name="T49" fmla="*/ 17 h 30"/>
                      <a:gd name="T50" fmla="*/ 24 w 26"/>
                      <a:gd name="T51" fmla="*/ 18 h 30"/>
                      <a:gd name="T52" fmla="*/ 24 w 26"/>
                      <a:gd name="T53" fmla="*/ 18 h 30"/>
                      <a:gd name="T54" fmla="*/ 21 w 26"/>
                      <a:gd name="T55" fmla="*/ 19 h 30"/>
                      <a:gd name="T56" fmla="*/ 20 w 26"/>
                      <a:gd name="T57" fmla="*/ 20 h 30"/>
                      <a:gd name="T58" fmla="*/ 19 w 26"/>
                      <a:gd name="T59" fmla="*/ 21 h 30"/>
                      <a:gd name="T60" fmla="*/ 16 w 26"/>
                      <a:gd name="T61" fmla="*/ 23 h 30"/>
                      <a:gd name="T62" fmla="*/ 16 w 26"/>
                      <a:gd name="T63" fmla="*/ 23 h 30"/>
                      <a:gd name="T64" fmla="*/ 10 w 26"/>
                      <a:gd name="T65" fmla="*/ 23 h 30"/>
                      <a:gd name="T66" fmla="*/ 9 w 26"/>
                      <a:gd name="T67" fmla="*/ 24 h 30"/>
                      <a:gd name="T68" fmla="*/ 9 w 26"/>
                      <a:gd name="T69" fmla="*/ 26 h 30"/>
                      <a:gd name="T70" fmla="*/ 9 w 26"/>
                      <a:gd name="T71" fmla="*/ 26 h 30"/>
                      <a:gd name="T72" fmla="*/ 8 w 26"/>
                      <a:gd name="T73" fmla="*/ 29 h 30"/>
                      <a:gd name="T74" fmla="*/ 8 w 26"/>
                      <a:gd name="T75" fmla="*/ 30 h 30"/>
                      <a:gd name="T76" fmla="*/ 6 w 26"/>
                      <a:gd name="T77" fmla="*/ 30 h 30"/>
                      <a:gd name="T78" fmla="*/ 6 w 26"/>
                      <a:gd name="T79" fmla="*/ 30 h 30"/>
                      <a:gd name="T80" fmla="*/ 2 w 26"/>
                      <a:gd name="T81" fmla="*/ 30 h 30"/>
                      <a:gd name="T82" fmla="*/ 0 w 26"/>
                      <a:gd name="T83" fmla="*/ 29 h 30"/>
                      <a:gd name="T84" fmla="*/ 0 w 26"/>
                      <a:gd name="T85" fmla="*/ 2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6" h="30">
                        <a:moveTo>
                          <a:pt x="0" y="29"/>
                        </a:moveTo>
                        <a:lnTo>
                          <a:pt x="0" y="29"/>
                        </a:lnTo>
                        <a:lnTo>
                          <a:pt x="0" y="26"/>
                        </a:lnTo>
                        <a:lnTo>
                          <a:pt x="0" y="24"/>
                        </a:lnTo>
                        <a:lnTo>
                          <a:pt x="2" y="23"/>
                        </a:lnTo>
                        <a:lnTo>
                          <a:pt x="2" y="23"/>
                        </a:lnTo>
                        <a:lnTo>
                          <a:pt x="3" y="21"/>
                        </a:lnTo>
                        <a:lnTo>
                          <a:pt x="4" y="19"/>
                        </a:lnTo>
                        <a:lnTo>
                          <a:pt x="4" y="13"/>
                        </a:lnTo>
                        <a:lnTo>
                          <a:pt x="4" y="13"/>
                        </a:lnTo>
                        <a:lnTo>
                          <a:pt x="4" y="10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14" y="1"/>
                        </a:lnTo>
                        <a:lnTo>
                          <a:pt x="16" y="0"/>
                        </a:lnTo>
                        <a:lnTo>
                          <a:pt x="17" y="2"/>
                        </a:lnTo>
                        <a:lnTo>
                          <a:pt x="17" y="2"/>
                        </a:lnTo>
                        <a:lnTo>
                          <a:pt x="17" y="6"/>
                        </a:lnTo>
                        <a:lnTo>
                          <a:pt x="18" y="9"/>
                        </a:lnTo>
                        <a:lnTo>
                          <a:pt x="20" y="10"/>
                        </a:lnTo>
                        <a:lnTo>
                          <a:pt x="20" y="10"/>
                        </a:lnTo>
                        <a:lnTo>
                          <a:pt x="22" y="12"/>
                        </a:lnTo>
                        <a:lnTo>
                          <a:pt x="24" y="14"/>
                        </a:lnTo>
                        <a:lnTo>
                          <a:pt x="26" y="16"/>
                        </a:lnTo>
                        <a:lnTo>
                          <a:pt x="26" y="17"/>
                        </a:lnTo>
                        <a:lnTo>
                          <a:pt x="24" y="18"/>
                        </a:lnTo>
                        <a:lnTo>
                          <a:pt x="24" y="18"/>
                        </a:lnTo>
                        <a:lnTo>
                          <a:pt x="21" y="19"/>
                        </a:lnTo>
                        <a:lnTo>
                          <a:pt x="20" y="20"/>
                        </a:lnTo>
                        <a:lnTo>
                          <a:pt x="19" y="21"/>
                        </a:lnTo>
                        <a:lnTo>
                          <a:pt x="16" y="23"/>
                        </a:lnTo>
                        <a:lnTo>
                          <a:pt x="16" y="23"/>
                        </a:lnTo>
                        <a:lnTo>
                          <a:pt x="10" y="23"/>
                        </a:lnTo>
                        <a:lnTo>
                          <a:pt x="9" y="24"/>
                        </a:lnTo>
                        <a:lnTo>
                          <a:pt x="9" y="26"/>
                        </a:lnTo>
                        <a:lnTo>
                          <a:pt x="9" y="26"/>
                        </a:lnTo>
                        <a:lnTo>
                          <a:pt x="8" y="29"/>
                        </a:lnTo>
                        <a:lnTo>
                          <a:pt x="8" y="30"/>
                        </a:lnTo>
                        <a:lnTo>
                          <a:pt x="6" y="30"/>
                        </a:lnTo>
                        <a:lnTo>
                          <a:pt x="6" y="30"/>
                        </a:lnTo>
                        <a:lnTo>
                          <a:pt x="2" y="3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9" name="Freeform 124"/>
                  <p:cNvSpPr/>
                  <p:nvPr/>
                </p:nvSpPr>
                <p:spPr bwMode="auto">
                  <a:xfrm>
                    <a:off x="3622" y="1908"/>
                    <a:ext cx="84" cy="74"/>
                  </a:xfrm>
                  <a:custGeom>
                    <a:avLst/>
                    <a:gdLst>
                      <a:gd name="T0" fmla="*/ 77 w 84"/>
                      <a:gd name="T1" fmla="*/ 4 h 74"/>
                      <a:gd name="T2" fmla="*/ 77 w 84"/>
                      <a:gd name="T3" fmla="*/ 9 h 74"/>
                      <a:gd name="T4" fmla="*/ 78 w 84"/>
                      <a:gd name="T5" fmla="*/ 10 h 74"/>
                      <a:gd name="T6" fmla="*/ 79 w 84"/>
                      <a:gd name="T7" fmla="*/ 10 h 74"/>
                      <a:gd name="T8" fmla="*/ 79 w 84"/>
                      <a:gd name="T9" fmla="*/ 18 h 74"/>
                      <a:gd name="T10" fmla="*/ 80 w 84"/>
                      <a:gd name="T11" fmla="*/ 25 h 74"/>
                      <a:gd name="T12" fmla="*/ 81 w 84"/>
                      <a:gd name="T13" fmla="*/ 26 h 74"/>
                      <a:gd name="T14" fmla="*/ 84 w 84"/>
                      <a:gd name="T15" fmla="*/ 27 h 74"/>
                      <a:gd name="T16" fmla="*/ 82 w 84"/>
                      <a:gd name="T17" fmla="*/ 36 h 74"/>
                      <a:gd name="T18" fmla="*/ 80 w 84"/>
                      <a:gd name="T19" fmla="*/ 39 h 74"/>
                      <a:gd name="T20" fmla="*/ 77 w 84"/>
                      <a:gd name="T21" fmla="*/ 42 h 74"/>
                      <a:gd name="T22" fmla="*/ 77 w 84"/>
                      <a:gd name="T23" fmla="*/ 47 h 74"/>
                      <a:gd name="T24" fmla="*/ 76 w 84"/>
                      <a:gd name="T25" fmla="*/ 48 h 74"/>
                      <a:gd name="T26" fmla="*/ 71 w 84"/>
                      <a:gd name="T27" fmla="*/ 49 h 74"/>
                      <a:gd name="T28" fmla="*/ 68 w 84"/>
                      <a:gd name="T29" fmla="*/ 51 h 74"/>
                      <a:gd name="T30" fmla="*/ 66 w 84"/>
                      <a:gd name="T31" fmla="*/ 55 h 74"/>
                      <a:gd name="T32" fmla="*/ 63 w 84"/>
                      <a:gd name="T33" fmla="*/ 55 h 74"/>
                      <a:gd name="T34" fmla="*/ 59 w 84"/>
                      <a:gd name="T35" fmla="*/ 57 h 74"/>
                      <a:gd name="T36" fmla="*/ 57 w 84"/>
                      <a:gd name="T37" fmla="*/ 60 h 74"/>
                      <a:gd name="T38" fmla="*/ 52 w 84"/>
                      <a:gd name="T39" fmla="*/ 58 h 74"/>
                      <a:gd name="T40" fmla="*/ 46 w 84"/>
                      <a:gd name="T41" fmla="*/ 56 h 74"/>
                      <a:gd name="T42" fmla="*/ 44 w 84"/>
                      <a:gd name="T43" fmla="*/ 56 h 74"/>
                      <a:gd name="T44" fmla="*/ 41 w 84"/>
                      <a:gd name="T45" fmla="*/ 61 h 74"/>
                      <a:gd name="T46" fmla="*/ 42 w 84"/>
                      <a:gd name="T47" fmla="*/ 66 h 74"/>
                      <a:gd name="T48" fmla="*/ 43 w 84"/>
                      <a:gd name="T49" fmla="*/ 67 h 74"/>
                      <a:gd name="T50" fmla="*/ 46 w 84"/>
                      <a:gd name="T51" fmla="*/ 70 h 74"/>
                      <a:gd name="T52" fmla="*/ 42 w 84"/>
                      <a:gd name="T53" fmla="*/ 72 h 74"/>
                      <a:gd name="T54" fmla="*/ 36 w 84"/>
                      <a:gd name="T55" fmla="*/ 74 h 74"/>
                      <a:gd name="T56" fmla="*/ 29 w 84"/>
                      <a:gd name="T57" fmla="*/ 74 h 74"/>
                      <a:gd name="T58" fmla="*/ 27 w 84"/>
                      <a:gd name="T59" fmla="*/ 71 h 74"/>
                      <a:gd name="T60" fmla="*/ 25 w 84"/>
                      <a:gd name="T61" fmla="*/ 69 h 74"/>
                      <a:gd name="T62" fmla="*/ 22 w 84"/>
                      <a:gd name="T63" fmla="*/ 57 h 74"/>
                      <a:gd name="T64" fmla="*/ 20 w 84"/>
                      <a:gd name="T65" fmla="*/ 55 h 74"/>
                      <a:gd name="T66" fmla="*/ 16 w 84"/>
                      <a:gd name="T67" fmla="*/ 49 h 74"/>
                      <a:gd name="T68" fmla="*/ 14 w 84"/>
                      <a:gd name="T69" fmla="*/ 48 h 74"/>
                      <a:gd name="T70" fmla="*/ 7 w 84"/>
                      <a:gd name="T71" fmla="*/ 48 h 74"/>
                      <a:gd name="T72" fmla="*/ 6 w 84"/>
                      <a:gd name="T73" fmla="*/ 47 h 74"/>
                      <a:gd name="T74" fmla="*/ 5 w 84"/>
                      <a:gd name="T75" fmla="*/ 46 h 74"/>
                      <a:gd name="T76" fmla="*/ 1 w 84"/>
                      <a:gd name="T77" fmla="*/ 44 h 74"/>
                      <a:gd name="T78" fmla="*/ 0 w 84"/>
                      <a:gd name="T79" fmla="*/ 42 h 74"/>
                      <a:gd name="T80" fmla="*/ 2 w 84"/>
                      <a:gd name="T81" fmla="*/ 40 h 74"/>
                      <a:gd name="T82" fmla="*/ 9 w 84"/>
                      <a:gd name="T83" fmla="*/ 37 h 74"/>
                      <a:gd name="T84" fmla="*/ 14 w 84"/>
                      <a:gd name="T85" fmla="*/ 35 h 74"/>
                      <a:gd name="T86" fmla="*/ 23 w 84"/>
                      <a:gd name="T87" fmla="*/ 27 h 74"/>
                      <a:gd name="T88" fmla="*/ 24 w 84"/>
                      <a:gd name="T89" fmla="*/ 24 h 74"/>
                      <a:gd name="T90" fmla="*/ 25 w 84"/>
                      <a:gd name="T91" fmla="*/ 20 h 74"/>
                      <a:gd name="T92" fmla="*/ 27 w 84"/>
                      <a:gd name="T93" fmla="*/ 15 h 74"/>
                      <a:gd name="T94" fmla="*/ 28 w 84"/>
                      <a:gd name="T95" fmla="*/ 14 h 74"/>
                      <a:gd name="T96" fmla="*/ 34 w 84"/>
                      <a:gd name="T97" fmla="*/ 13 h 74"/>
                      <a:gd name="T98" fmla="*/ 41 w 84"/>
                      <a:gd name="T99" fmla="*/ 12 h 74"/>
                      <a:gd name="T100" fmla="*/ 42 w 84"/>
                      <a:gd name="T101" fmla="*/ 11 h 74"/>
                      <a:gd name="T102" fmla="*/ 44 w 84"/>
                      <a:gd name="T103" fmla="*/ 8 h 74"/>
                      <a:gd name="T104" fmla="*/ 46 w 84"/>
                      <a:gd name="T105" fmla="*/ 5 h 74"/>
                      <a:gd name="T106" fmla="*/ 46 w 84"/>
                      <a:gd name="T107" fmla="*/ 1 h 74"/>
                      <a:gd name="T108" fmla="*/ 48 w 84"/>
                      <a:gd name="T109" fmla="*/ 0 h 74"/>
                      <a:gd name="T110" fmla="*/ 49 w 84"/>
                      <a:gd name="T111" fmla="*/ 3 h 74"/>
                      <a:gd name="T112" fmla="*/ 51 w 84"/>
                      <a:gd name="T113" fmla="*/ 5 h 74"/>
                      <a:gd name="T114" fmla="*/ 60 w 84"/>
                      <a:gd name="T115" fmla="*/ 6 h 74"/>
                      <a:gd name="T116" fmla="*/ 62 w 84"/>
                      <a:gd name="T117" fmla="*/ 5 h 74"/>
                      <a:gd name="T118" fmla="*/ 63 w 84"/>
                      <a:gd name="T119" fmla="*/ 4 h 74"/>
                      <a:gd name="T120" fmla="*/ 70 w 84"/>
                      <a:gd name="T121" fmla="*/ 3 h 74"/>
                      <a:gd name="T122" fmla="*/ 77 w 84"/>
                      <a:gd name="T123" fmla="*/ 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4" h="74">
                        <a:moveTo>
                          <a:pt x="77" y="4"/>
                        </a:moveTo>
                        <a:lnTo>
                          <a:pt x="77" y="4"/>
                        </a:lnTo>
                        <a:lnTo>
                          <a:pt x="76" y="7"/>
                        </a:lnTo>
                        <a:lnTo>
                          <a:pt x="77" y="9"/>
                        </a:lnTo>
                        <a:lnTo>
                          <a:pt x="77" y="10"/>
                        </a:lnTo>
                        <a:lnTo>
                          <a:pt x="78" y="10"/>
                        </a:lnTo>
                        <a:lnTo>
                          <a:pt x="78" y="10"/>
                        </a:lnTo>
                        <a:lnTo>
                          <a:pt x="79" y="10"/>
                        </a:lnTo>
                        <a:lnTo>
                          <a:pt x="79" y="12"/>
                        </a:lnTo>
                        <a:lnTo>
                          <a:pt x="79" y="18"/>
                        </a:lnTo>
                        <a:lnTo>
                          <a:pt x="79" y="23"/>
                        </a:lnTo>
                        <a:lnTo>
                          <a:pt x="80" y="25"/>
                        </a:lnTo>
                        <a:lnTo>
                          <a:pt x="81" y="26"/>
                        </a:lnTo>
                        <a:lnTo>
                          <a:pt x="81" y="26"/>
                        </a:lnTo>
                        <a:lnTo>
                          <a:pt x="82" y="26"/>
                        </a:lnTo>
                        <a:lnTo>
                          <a:pt x="84" y="27"/>
                        </a:lnTo>
                        <a:lnTo>
                          <a:pt x="84" y="32"/>
                        </a:lnTo>
                        <a:lnTo>
                          <a:pt x="82" y="36"/>
                        </a:lnTo>
                        <a:lnTo>
                          <a:pt x="80" y="39"/>
                        </a:lnTo>
                        <a:lnTo>
                          <a:pt x="80" y="39"/>
                        </a:lnTo>
                        <a:lnTo>
                          <a:pt x="78" y="41"/>
                        </a:lnTo>
                        <a:lnTo>
                          <a:pt x="77" y="42"/>
                        </a:lnTo>
                        <a:lnTo>
                          <a:pt x="77" y="47"/>
                        </a:lnTo>
                        <a:lnTo>
                          <a:pt x="77" y="47"/>
                        </a:lnTo>
                        <a:lnTo>
                          <a:pt x="76" y="48"/>
                        </a:lnTo>
                        <a:lnTo>
                          <a:pt x="76" y="48"/>
                        </a:lnTo>
                        <a:lnTo>
                          <a:pt x="73" y="49"/>
                        </a:lnTo>
                        <a:lnTo>
                          <a:pt x="71" y="49"/>
                        </a:lnTo>
                        <a:lnTo>
                          <a:pt x="68" y="51"/>
                        </a:lnTo>
                        <a:lnTo>
                          <a:pt x="68" y="51"/>
                        </a:lnTo>
                        <a:lnTo>
                          <a:pt x="67" y="54"/>
                        </a:lnTo>
                        <a:lnTo>
                          <a:pt x="66" y="55"/>
                        </a:lnTo>
                        <a:lnTo>
                          <a:pt x="63" y="55"/>
                        </a:lnTo>
                        <a:lnTo>
                          <a:pt x="63" y="55"/>
                        </a:lnTo>
                        <a:lnTo>
                          <a:pt x="61" y="56"/>
                        </a:lnTo>
                        <a:lnTo>
                          <a:pt x="59" y="57"/>
                        </a:lnTo>
                        <a:lnTo>
                          <a:pt x="58" y="60"/>
                        </a:lnTo>
                        <a:lnTo>
                          <a:pt x="57" y="60"/>
                        </a:lnTo>
                        <a:lnTo>
                          <a:pt x="57" y="60"/>
                        </a:lnTo>
                        <a:lnTo>
                          <a:pt x="52" y="58"/>
                        </a:lnTo>
                        <a:lnTo>
                          <a:pt x="49" y="57"/>
                        </a:lnTo>
                        <a:lnTo>
                          <a:pt x="46" y="56"/>
                        </a:lnTo>
                        <a:lnTo>
                          <a:pt x="46" y="56"/>
                        </a:lnTo>
                        <a:lnTo>
                          <a:pt x="44" y="56"/>
                        </a:lnTo>
                        <a:lnTo>
                          <a:pt x="43" y="57"/>
                        </a:lnTo>
                        <a:lnTo>
                          <a:pt x="41" y="61"/>
                        </a:lnTo>
                        <a:lnTo>
                          <a:pt x="41" y="65"/>
                        </a:lnTo>
                        <a:lnTo>
                          <a:pt x="42" y="66"/>
                        </a:lnTo>
                        <a:lnTo>
                          <a:pt x="43" y="67"/>
                        </a:lnTo>
                        <a:lnTo>
                          <a:pt x="43" y="67"/>
                        </a:lnTo>
                        <a:lnTo>
                          <a:pt x="45" y="69"/>
                        </a:lnTo>
                        <a:lnTo>
                          <a:pt x="46" y="70"/>
                        </a:lnTo>
                        <a:lnTo>
                          <a:pt x="45" y="71"/>
                        </a:lnTo>
                        <a:lnTo>
                          <a:pt x="42" y="72"/>
                        </a:lnTo>
                        <a:lnTo>
                          <a:pt x="42" y="72"/>
                        </a:lnTo>
                        <a:lnTo>
                          <a:pt x="36" y="74"/>
                        </a:lnTo>
                        <a:lnTo>
                          <a:pt x="31" y="74"/>
                        </a:lnTo>
                        <a:lnTo>
                          <a:pt x="29" y="74"/>
                        </a:lnTo>
                        <a:lnTo>
                          <a:pt x="28" y="72"/>
                        </a:lnTo>
                        <a:lnTo>
                          <a:pt x="27" y="71"/>
                        </a:lnTo>
                        <a:lnTo>
                          <a:pt x="25" y="69"/>
                        </a:lnTo>
                        <a:lnTo>
                          <a:pt x="25" y="69"/>
                        </a:lnTo>
                        <a:lnTo>
                          <a:pt x="24" y="61"/>
                        </a:lnTo>
                        <a:lnTo>
                          <a:pt x="22" y="57"/>
                        </a:lnTo>
                        <a:lnTo>
                          <a:pt x="20" y="55"/>
                        </a:lnTo>
                        <a:lnTo>
                          <a:pt x="20" y="55"/>
                        </a:lnTo>
                        <a:lnTo>
                          <a:pt x="16" y="51"/>
                        </a:lnTo>
                        <a:lnTo>
                          <a:pt x="16" y="49"/>
                        </a:lnTo>
                        <a:lnTo>
                          <a:pt x="16" y="49"/>
                        </a:lnTo>
                        <a:lnTo>
                          <a:pt x="14" y="48"/>
                        </a:lnTo>
                        <a:lnTo>
                          <a:pt x="10" y="48"/>
                        </a:lnTo>
                        <a:lnTo>
                          <a:pt x="7" y="48"/>
                        </a:lnTo>
                        <a:lnTo>
                          <a:pt x="6" y="48"/>
                        </a:lnTo>
                        <a:lnTo>
                          <a:pt x="6" y="47"/>
                        </a:lnTo>
                        <a:lnTo>
                          <a:pt x="6" y="47"/>
                        </a:lnTo>
                        <a:lnTo>
                          <a:pt x="5" y="46"/>
                        </a:lnTo>
                        <a:lnTo>
                          <a:pt x="3" y="44"/>
                        </a:lnTo>
                        <a:lnTo>
                          <a:pt x="1" y="44"/>
                        </a:lnTo>
                        <a:lnTo>
                          <a:pt x="0" y="43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lnTo>
                          <a:pt x="2" y="40"/>
                        </a:lnTo>
                        <a:lnTo>
                          <a:pt x="5" y="38"/>
                        </a:lnTo>
                        <a:lnTo>
                          <a:pt x="9" y="37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lnTo>
                          <a:pt x="21" y="29"/>
                        </a:lnTo>
                        <a:lnTo>
                          <a:pt x="23" y="27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4" y="21"/>
                        </a:lnTo>
                        <a:lnTo>
                          <a:pt x="25" y="20"/>
                        </a:lnTo>
                        <a:lnTo>
                          <a:pt x="27" y="18"/>
                        </a:lnTo>
                        <a:lnTo>
                          <a:pt x="27" y="15"/>
                        </a:lnTo>
                        <a:lnTo>
                          <a:pt x="27" y="15"/>
                        </a:lnTo>
                        <a:lnTo>
                          <a:pt x="28" y="14"/>
                        </a:lnTo>
                        <a:lnTo>
                          <a:pt x="29" y="14"/>
                        </a:lnTo>
                        <a:lnTo>
                          <a:pt x="34" y="13"/>
                        </a:lnTo>
                        <a:lnTo>
                          <a:pt x="39" y="12"/>
                        </a:lnTo>
                        <a:lnTo>
                          <a:pt x="41" y="12"/>
                        </a:lnTo>
                        <a:lnTo>
                          <a:pt x="42" y="11"/>
                        </a:lnTo>
                        <a:lnTo>
                          <a:pt x="42" y="11"/>
                        </a:lnTo>
                        <a:lnTo>
                          <a:pt x="43" y="10"/>
                        </a:lnTo>
                        <a:lnTo>
                          <a:pt x="44" y="8"/>
                        </a:lnTo>
                        <a:lnTo>
                          <a:pt x="45" y="7"/>
                        </a:lnTo>
                        <a:lnTo>
                          <a:pt x="46" y="5"/>
                        </a:lnTo>
                        <a:lnTo>
                          <a:pt x="46" y="5"/>
                        </a:lnTo>
                        <a:lnTo>
                          <a:pt x="46" y="1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3"/>
                        </a:lnTo>
                        <a:lnTo>
                          <a:pt x="49" y="3"/>
                        </a:lnTo>
                        <a:lnTo>
                          <a:pt x="50" y="4"/>
                        </a:lnTo>
                        <a:lnTo>
                          <a:pt x="51" y="5"/>
                        </a:lnTo>
                        <a:lnTo>
                          <a:pt x="56" y="6"/>
                        </a:lnTo>
                        <a:lnTo>
                          <a:pt x="60" y="6"/>
                        </a:lnTo>
                        <a:lnTo>
                          <a:pt x="62" y="6"/>
                        </a:lnTo>
                        <a:lnTo>
                          <a:pt x="62" y="5"/>
                        </a:lnTo>
                        <a:lnTo>
                          <a:pt x="62" y="5"/>
                        </a:lnTo>
                        <a:lnTo>
                          <a:pt x="63" y="4"/>
                        </a:lnTo>
                        <a:lnTo>
                          <a:pt x="64" y="3"/>
                        </a:lnTo>
                        <a:lnTo>
                          <a:pt x="70" y="3"/>
                        </a:lnTo>
                        <a:lnTo>
                          <a:pt x="77" y="4"/>
                        </a:lnTo>
                        <a:lnTo>
                          <a:pt x="77" y="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0" name="Freeform 125"/>
                  <p:cNvSpPr/>
                  <p:nvPr/>
                </p:nvSpPr>
                <p:spPr bwMode="auto">
                  <a:xfrm>
                    <a:off x="3423" y="1984"/>
                    <a:ext cx="335" cy="333"/>
                  </a:xfrm>
                  <a:custGeom>
                    <a:avLst/>
                    <a:gdLst>
                      <a:gd name="T0" fmla="*/ 233 w 335"/>
                      <a:gd name="T1" fmla="*/ 28 h 333"/>
                      <a:gd name="T2" fmla="*/ 264 w 335"/>
                      <a:gd name="T3" fmla="*/ 62 h 333"/>
                      <a:gd name="T4" fmla="*/ 292 w 335"/>
                      <a:gd name="T5" fmla="*/ 36 h 333"/>
                      <a:gd name="T6" fmla="*/ 306 w 335"/>
                      <a:gd name="T7" fmla="*/ 58 h 333"/>
                      <a:gd name="T8" fmla="*/ 308 w 335"/>
                      <a:gd name="T9" fmla="*/ 81 h 333"/>
                      <a:gd name="T10" fmla="*/ 333 w 335"/>
                      <a:gd name="T11" fmla="*/ 107 h 333"/>
                      <a:gd name="T12" fmla="*/ 326 w 335"/>
                      <a:gd name="T13" fmla="*/ 191 h 333"/>
                      <a:gd name="T14" fmla="*/ 320 w 335"/>
                      <a:gd name="T15" fmla="*/ 211 h 333"/>
                      <a:gd name="T16" fmla="*/ 315 w 335"/>
                      <a:gd name="T17" fmla="*/ 222 h 333"/>
                      <a:gd name="T18" fmla="*/ 307 w 335"/>
                      <a:gd name="T19" fmla="*/ 231 h 333"/>
                      <a:gd name="T20" fmla="*/ 296 w 335"/>
                      <a:gd name="T21" fmla="*/ 252 h 333"/>
                      <a:gd name="T22" fmla="*/ 280 w 335"/>
                      <a:gd name="T23" fmla="*/ 279 h 333"/>
                      <a:gd name="T24" fmla="*/ 262 w 335"/>
                      <a:gd name="T25" fmla="*/ 282 h 333"/>
                      <a:gd name="T26" fmla="*/ 243 w 335"/>
                      <a:gd name="T27" fmla="*/ 285 h 333"/>
                      <a:gd name="T28" fmla="*/ 212 w 335"/>
                      <a:gd name="T29" fmla="*/ 287 h 333"/>
                      <a:gd name="T30" fmla="*/ 191 w 335"/>
                      <a:gd name="T31" fmla="*/ 291 h 333"/>
                      <a:gd name="T32" fmla="*/ 175 w 335"/>
                      <a:gd name="T33" fmla="*/ 293 h 333"/>
                      <a:gd name="T34" fmla="*/ 149 w 335"/>
                      <a:gd name="T35" fmla="*/ 301 h 333"/>
                      <a:gd name="T36" fmla="*/ 132 w 335"/>
                      <a:gd name="T37" fmla="*/ 305 h 333"/>
                      <a:gd name="T38" fmla="*/ 115 w 335"/>
                      <a:gd name="T39" fmla="*/ 322 h 333"/>
                      <a:gd name="T40" fmla="*/ 77 w 335"/>
                      <a:gd name="T41" fmla="*/ 333 h 333"/>
                      <a:gd name="T42" fmla="*/ 57 w 335"/>
                      <a:gd name="T43" fmla="*/ 320 h 333"/>
                      <a:gd name="T44" fmla="*/ 31 w 335"/>
                      <a:gd name="T45" fmla="*/ 314 h 333"/>
                      <a:gd name="T46" fmla="*/ 40 w 335"/>
                      <a:gd name="T47" fmla="*/ 304 h 333"/>
                      <a:gd name="T48" fmla="*/ 45 w 335"/>
                      <a:gd name="T49" fmla="*/ 288 h 333"/>
                      <a:gd name="T50" fmla="*/ 32 w 335"/>
                      <a:gd name="T51" fmla="*/ 275 h 333"/>
                      <a:gd name="T52" fmla="*/ 16 w 335"/>
                      <a:gd name="T53" fmla="*/ 275 h 333"/>
                      <a:gd name="T54" fmla="*/ 4 w 335"/>
                      <a:gd name="T55" fmla="*/ 257 h 333"/>
                      <a:gd name="T56" fmla="*/ 34 w 335"/>
                      <a:gd name="T57" fmla="*/ 250 h 333"/>
                      <a:gd name="T58" fmla="*/ 46 w 335"/>
                      <a:gd name="T59" fmla="*/ 246 h 333"/>
                      <a:gd name="T60" fmla="*/ 21 w 335"/>
                      <a:gd name="T61" fmla="*/ 239 h 333"/>
                      <a:gd name="T62" fmla="*/ 3 w 335"/>
                      <a:gd name="T63" fmla="*/ 231 h 333"/>
                      <a:gd name="T64" fmla="*/ 18 w 335"/>
                      <a:gd name="T65" fmla="*/ 228 h 333"/>
                      <a:gd name="T66" fmla="*/ 47 w 335"/>
                      <a:gd name="T67" fmla="*/ 228 h 333"/>
                      <a:gd name="T68" fmla="*/ 47 w 335"/>
                      <a:gd name="T69" fmla="*/ 214 h 333"/>
                      <a:gd name="T70" fmla="*/ 60 w 335"/>
                      <a:gd name="T71" fmla="*/ 208 h 333"/>
                      <a:gd name="T72" fmla="*/ 74 w 335"/>
                      <a:gd name="T73" fmla="*/ 202 h 333"/>
                      <a:gd name="T74" fmla="*/ 116 w 335"/>
                      <a:gd name="T75" fmla="*/ 199 h 333"/>
                      <a:gd name="T76" fmla="*/ 103 w 335"/>
                      <a:gd name="T77" fmla="*/ 188 h 333"/>
                      <a:gd name="T78" fmla="*/ 88 w 335"/>
                      <a:gd name="T79" fmla="*/ 195 h 333"/>
                      <a:gd name="T80" fmla="*/ 72 w 335"/>
                      <a:gd name="T81" fmla="*/ 188 h 333"/>
                      <a:gd name="T82" fmla="*/ 77 w 335"/>
                      <a:gd name="T83" fmla="*/ 180 h 333"/>
                      <a:gd name="T84" fmla="*/ 88 w 335"/>
                      <a:gd name="T85" fmla="*/ 173 h 333"/>
                      <a:gd name="T86" fmla="*/ 93 w 335"/>
                      <a:gd name="T87" fmla="*/ 157 h 333"/>
                      <a:gd name="T88" fmla="*/ 103 w 335"/>
                      <a:gd name="T89" fmla="*/ 149 h 333"/>
                      <a:gd name="T90" fmla="*/ 112 w 335"/>
                      <a:gd name="T91" fmla="*/ 144 h 333"/>
                      <a:gd name="T92" fmla="*/ 124 w 335"/>
                      <a:gd name="T93" fmla="*/ 146 h 333"/>
                      <a:gd name="T94" fmla="*/ 124 w 335"/>
                      <a:gd name="T95" fmla="*/ 128 h 333"/>
                      <a:gd name="T96" fmla="*/ 92 w 335"/>
                      <a:gd name="T97" fmla="*/ 113 h 333"/>
                      <a:gd name="T98" fmla="*/ 78 w 335"/>
                      <a:gd name="T99" fmla="*/ 91 h 333"/>
                      <a:gd name="T100" fmla="*/ 80 w 335"/>
                      <a:gd name="T101" fmla="*/ 75 h 333"/>
                      <a:gd name="T102" fmla="*/ 93 w 335"/>
                      <a:gd name="T103" fmla="*/ 60 h 333"/>
                      <a:gd name="T104" fmla="*/ 108 w 335"/>
                      <a:gd name="T105" fmla="*/ 37 h 333"/>
                      <a:gd name="T106" fmla="*/ 98 w 335"/>
                      <a:gd name="T107" fmla="*/ 18 h 333"/>
                      <a:gd name="T108" fmla="*/ 124 w 335"/>
                      <a:gd name="T109" fmla="*/ 3 h 333"/>
                      <a:gd name="T110" fmla="*/ 152 w 335"/>
                      <a:gd name="T111" fmla="*/ 15 h 333"/>
                      <a:gd name="T112" fmla="*/ 183 w 335"/>
                      <a:gd name="T113" fmla="*/ 25 h 333"/>
                      <a:gd name="T114" fmla="*/ 200 w 335"/>
                      <a:gd name="T115" fmla="*/ 3 h 333"/>
                      <a:gd name="T116" fmla="*/ 223 w 335"/>
                      <a:gd name="T117" fmla="*/ 2 h 3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35" h="333">
                        <a:moveTo>
                          <a:pt x="223" y="2"/>
                        </a:moveTo>
                        <a:lnTo>
                          <a:pt x="223" y="2"/>
                        </a:lnTo>
                        <a:lnTo>
                          <a:pt x="222" y="10"/>
                        </a:lnTo>
                        <a:lnTo>
                          <a:pt x="222" y="16"/>
                        </a:lnTo>
                        <a:lnTo>
                          <a:pt x="223" y="17"/>
                        </a:lnTo>
                        <a:lnTo>
                          <a:pt x="224" y="18"/>
                        </a:lnTo>
                        <a:lnTo>
                          <a:pt x="224" y="18"/>
                        </a:lnTo>
                        <a:lnTo>
                          <a:pt x="229" y="19"/>
                        </a:lnTo>
                        <a:lnTo>
                          <a:pt x="231" y="21"/>
                        </a:lnTo>
                        <a:lnTo>
                          <a:pt x="233" y="23"/>
                        </a:lnTo>
                        <a:lnTo>
                          <a:pt x="233" y="28"/>
                        </a:lnTo>
                        <a:lnTo>
                          <a:pt x="233" y="28"/>
                        </a:lnTo>
                        <a:lnTo>
                          <a:pt x="232" y="33"/>
                        </a:lnTo>
                        <a:lnTo>
                          <a:pt x="232" y="39"/>
                        </a:lnTo>
                        <a:lnTo>
                          <a:pt x="232" y="44"/>
                        </a:lnTo>
                        <a:lnTo>
                          <a:pt x="233" y="46"/>
                        </a:lnTo>
                        <a:lnTo>
                          <a:pt x="235" y="49"/>
                        </a:lnTo>
                        <a:lnTo>
                          <a:pt x="237" y="52"/>
                        </a:lnTo>
                        <a:lnTo>
                          <a:pt x="237" y="52"/>
                        </a:lnTo>
                        <a:lnTo>
                          <a:pt x="246" y="57"/>
                        </a:lnTo>
                        <a:lnTo>
                          <a:pt x="255" y="61"/>
                        </a:lnTo>
                        <a:lnTo>
                          <a:pt x="264" y="62"/>
                        </a:lnTo>
                        <a:lnTo>
                          <a:pt x="267" y="62"/>
                        </a:lnTo>
                        <a:lnTo>
                          <a:pt x="271" y="61"/>
                        </a:lnTo>
                        <a:lnTo>
                          <a:pt x="271" y="61"/>
                        </a:lnTo>
                        <a:lnTo>
                          <a:pt x="281" y="55"/>
                        </a:lnTo>
                        <a:lnTo>
                          <a:pt x="286" y="50"/>
                        </a:lnTo>
                        <a:lnTo>
                          <a:pt x="287" y="47"/>
                        </a:lnTo>
                        <a:lnTo>
                          <a:pt x="288" y="44"/>
                        </a:lnTo>
                        <a:lnTo>
                          <a:pt x="288" y="44"/>
                        </a:lnTo>
                        <a:lnTo>
                          <a:pt x="289" y="41"/>
                        </a:lnTo>
                        <a:lnTo>
                          <a:pt x="290" y="38"/>
                        </a:lnTo>
                        <a:lnTo>
                          <a:pt x="292" y="36"/>
                        </a:lnTo>
                        <a:lnTo>
                          <a:pt x="293" y="35"/>
                        </a:lnTo>
                        <a:lnTo>
                          <a:pt x="295" y="35"/>
                        </a:lnTo>
                        <a:lnTo>
                          <a:pt x="298" y="36"/>
                        </a:lnTo>
                        <a:lnTo>
                          <a:pt x="299" y="38"/>
                        </a:lnTo>
                        <a:lnTo>
                          <a:pt x="300" y="43"/>
                        </a:lnTo>
                        <a:lnTo>
                          <a:pt x="300" y="43"/>
                        </a:lnTo>
                        <a:lnTo>
                          <a:pt x="300" y="51"/>
                        </a:lnTo>
                        <a:lnTo>
                          <a:pt x="302" y="56"/>
                        </a:lnTo>
                        <a:lnTo>
                          <a:pt x="304" y="57"/>
                        </a:lnTo>
                        <a:lnTo>
                          <a:pt x="306" y="58"/>
                        </a:lnTo>
                        <a:lnTo>
                          <a:pt x="306" y="58"/>
                        </a:lnTo>
                        <a:lnTo>
                          <a:pt x="308" y="58"/>
                        </a:lnTo>
                        <a:lnTo>
                          <a:pt x="310" y="60"/>
                        </a:lnTo>
                        <a:lnTo>
                          <a:pt x="310" y="62"/>
                        </a:lnTo>
                        <a:lnTo>
                          <a:pt x="309" y="64"/>
                        </a:lnTo>
                        <a:lnTo>
                          <a:pt x="309" y="64"/>
                        </a:lnTo>
                        <a:lnTo>
                          <a:pt x="308" y="65"/>
                        </a:lnTo>
                        <a:lnTo>
                          <a:pt x="307" y="67"/>
                        </a:lnTo>
                        <a:lnTo>
                          <a:pt x="306" y="74"/>
                        </a:lnTo>
                        <a:lnTo>
                          <a:pt x="306" y="79"/>
                        </a:lnTo>
                        <a:lnTo>
                          <a:pt x="307" y="80"/>
                        </a:lnTo>
                        <a:lnTo>
                          <a:pt x="308" y="81"/>
                        </a:lnTo>
                        <a:lnTo>
                          <a:pt x="308" y="81"/>
                        </a:lnTo>
                        <a:lnTo>
                          <a:pt x="316" y="81"/>
                        </a:lnTo>
                        <a:lnTo>
                          <a:pt x="320" y="82"/>
                        </a:lnTo>
                        <a:lnTo>
                          <a:pt x="324" y="85"/>
                        </a:lnTo>
                        <a:lnTo>
                          <a:pt x="324" y="85"/>
                        </a:lnTo>
                        <a:lnTo>
                          <a:pt x="330" y="89"/>
                        </a:lnTo>
                        <a:lnTo>
                          <a:pt x="333" y="95"/>
                        </a:lnTo>
                        <a:lnTo>
                          <a:pt x="334" y="99"/>
                        </a:lnTo>
                        <a:lnTo>
                          <a:pt x="335" y="102"/>
                        </a:lnTo>
                        <a:lnTo>
                          <a:pt x="335" y="104"/>
                        </a:lnTo>
                        <a:lnTo>
                          <a:pt x="333" y="107"/>
                        </a:lnTo>
                        <a:lnTo>
                          <a:pt x="333" y="107"/>
                        </a:lnTo>
                        <a:lnTo>
                          <a:pt x="329" y="113"/>
                        </a:lnTo>
                        <a:lnTo>
                          <a:pt x="329" y="113"/>
                        </a:lnTo>
                        <a:lnTo>
                          <a:pt x="329" y="148"/>
                        </a:lnTo>
                        <a:lnTo>
                          <a:pt x="329" y="172"/>
                        </a:lnTo>
                        <a:lnTo>
                          <a:pt x="329" y="180"/>
                        </a:lnTo>
                        <a:lnTo>
                          <a:pt x="328" y="184"/>
                        </a:lnTo>
                        <a:lnTo>
                          <a:pt x="328" y="184"/>
                        </a:lnTo>
                        <a:lnTo>
                          <a:pt x="327" y="184"/>
                        </a:lnTo>
                        <a:lnTo>
                          <a:pt x="326" y="185"/>
                        </a:lnTo>
                        <a:lnTo>
                          <a:pt x="326" y="191"/>
                        </a:lnTo>
                        <a:lnTo>
                          <a:pt x="326" y="191"/>
                        </a:lnTo>
                        <a:lnTo>
                          <a:pt x="327" y="202"/>
                        </a:lnTo>
                        <a:lnTo>
                          <a:pt x="326" y="204"/>
                        </a:lnTo>
                        <a:lnTo>
                          <a:pt x="324" y="206"/>
                        </a:lnTo>
                        <a:lnTo>
                          <a:pt x="324" y="206"/>
                        </a:lnTo>
                        <a:lnTo>
                          <a:pt x="323" y="206"/>
                        </a:lnTo>
                        <a:lnTo>
                          <a:pt x="322" y="207"/>
                        </a:lnTo>
                        <a:lnTo>
                          <a:pt x="322" y="209"/>
                        </a:lnTo>
                        <a:lnTo>
                          <a:pt x="322" y="211"/>
                        </a:lnTo>
                        <a:lnTo>
                          <a:pt x="321" y="211"/>
                        </a:lnTo>
                        <a:lnTo>
                          <a:pt x="320" y="211"/>
                        </a:lnTo>
                        <a:lnTo>
                          <a:pt x="320" y="211"/>
                        </a:lnTo>
                        <a:lnTo>
                          <a:pt x="318" y="213"/>
                        </a:lnTo>
                        <a:lnTo>
                          <a:pt x="318" y="213"/>
                        </a:lnTo>
                        <a:lnTo>
                          <a:pt x="318" y="215"/>
                        </a:lnTo>
                        <a:lnTo>
                          <a:pt x="318" y="217"/>
                        </a:lnTo>
                        <a:lnTo>
                          <a:pt x="318" y="218"/>
                        </a:lnTo>
                        <a:lnTo>
                          <a:pt x="317" y="218"/>
                        </a:lnTo>
                        <a:lnTo>
                          <a:pt x="317" y="218"/>
                        </a:lnTo>
                        <a:lnTo>
                          <a:pt x="315" y="219"/>
                        </a:lnTo>
                        <a:lnTo>
                          <a:pt x="315" y="221"/>
                        </a:lnTo>
                        <a:lnTo>
                          <a:pt x="315" y="222"/>
                        </a:lnTo>
                        <a:lnTo>
                          <a:pt x="314" y="223"/>
                        </a:lnTo>
                        <a:lnTo>
                          <a:pt x="314" y="223"/>
                        </a:lnTo>
                        <a:lnTo>
                          <a:pt x="312" y="224"/>
                        </a:lnTo>
                        <a:lnTo>
                          <a:pt x="313" y="225"/>
                        </a:lnTo>
                        <a:lnTo>
                          <a:pt x="313" y="227"/>
                        </a:lnTo>
                        <a:lnTo>
                          <a:pt x="312" y="227"/>
                        </a:lnTo>
                        <a:lnTo>
                          <a:pt x="312" y="227"/>
                        </a:lnTo>
                        <a:lnTo>
                          <a:pt x="309" y="228"/>
                        </a:lnTo>
                        <a:lnTo>
                          <a:pt x="308" y="229"/>
                        </a:lnTo>
                        <a:lnTo>
                          <a:pt x="308" y="231"/>
                        </a:lnTo>
                        <a:lnTo>
                          <a:pt x="307" y="231"/>
                        </a:lnTo>
                        <a:lnTo>
                          <a:pt x="307" y="231"/>
                        </a:lnTo>
                        <a:lnTo>
                          <a:pt x="305" y="232"/>
                        </a:lnTo>
                        <a:lnTo>
                          <a:pt x="305" y="233"/>
                        </a:lnTo>
                        <a:lnTo>
                          <a:pt x="304" y="235"/>
                        </a:lnTo>
                        <a:lnTo>
                          <a:pt x="304" y="239"/>
                        </a:lnTo>
                        <a:lnTo>
                          <a:pt x="303" y="243"/>
                        </a:lnTo>
                        <a:lnTo>
                          <a:pt x="303" y="243"/>
                        </a:lnTo>
                        <a:lnTo>
                          <a:pt x="301" y="244"/>
                        </a:lnTo>
                        <a:lnTo>
                          <a:pt x="299" y="245"/>
                        </a:lnTo>
                        <a:lnTo>
                          <a:pt x="296" y="247"/>
                        </a:lnTo>
                        <a:lnTo>
                          <a:pt x="296" y="252"/>
                        </a:lnTo>
                        <a:lnTo>
                          <a:pt x="296" y="252"/>
                        </a:lnTo>
                        <a:lnTo>
                          <a:pt x="296" y="258"/>
                        </a:lnTo>
                        <a:lnTo>
                          <a:pt x="298" y="262"/>
                        </a:lnTo>
                        <a:lnTo>
                          <a:pt x="296" y="265"/>
                        </a:lnTo>
                        <a:lnTo>
                          <a:pt x="294" y="267"/>
                        </a:lnTo>
                        <a:lnTo>
                          <a:pt x="294" y="267"/>
                        </a:lnTo>
                        <a:lnTo>
                          <a:pt x="290" y="271"/>
                        </a:lnTo>
                        <a:lnTo>
                          <a:pt x="286" y="273"/>
                        </a:lnTo>
                        <a:lnTo>
                          <a:pt x="283" y="275"/>
                        </a:lnTo>
                        <a:lnTo>
                          <a:pt x="281" y="277"/>
                        </a:lnTo>
                        <a:lnTo>
                          <a:pt x="280" y="279"/>
                        </a:lnTo>
                        <a:lnTo>
                          <a:pt x="280" y="279"/>
                        </a:lnTo>
                        <a:lnTo>
                          <a:pt x="279" y="284"/>
                        </a:lnTo>
                        <a:lnTo>
                          <a:pt x="278" y="287"/>
                        </a:lnTo>
                        <a:lnTo>
                          <a:pt x="277" y="288"/>
                        </a:lnTo>
                        <a:lnTo>
                          <a:pt x="275" y="287"/>
                        </a:lnTo>
                        <a:lnTo>
                          <a:pt x="275" y="287"/>
                        </a:lnTo>
                        <a:lnTo>
                          <a:pt x="272" y="282"/>
                        </a:lnTo>
                        <a:lnTo>
                          <a:pt x="270" y="280"/>
                        </a:lnTo>
                        <a:lnTo>
                          <a:pt x="265" y="281"/>
                        </a:lnTo>
                        <a:lnTo>
                          <a:pt x="265" y="281"/>
                        </a:lnTo>
                        <a:lnTo>
                          <a:pt x="262" y="282"/>
                        </a:lnTo>
                        <a:lnTo>
                          <a:pt x="260" y="284"/>
                        </a:lnTo>
                        <a:lnTo>
                          <a:pt x="259" y="285"/>
                        </a:lnTo>
                        <a:lnTo>
                          <a:pt x="257" y="285"/>
                        </a:lnTo>
                        <a:lnTo>
                          <a:pt x="257" y="285"/>
                        </a:lnTo>
                        <a:lnTo>
                          <a:pt x="253" y="285"/>
                        </a:lnTo>
                        <a:lnTo>
                          <a:pt x="251" y="287"/>
                        </a:lnTo>
                        <a:lnTo>
                          <a:pt x="249" y="288"/>
                        </a:lnTo>
                        <a:lnTo>
                          <a:pt x="247" y="288"/>
                        </a:lnTo>
                        <a:lnTo>
                          <a:pt x="247" y="288"/>
                        </a:lnTo>
                        <a:lnTo>
                          <a:pt x="245" y="286"/>
                        </a:lnTo>
                        <a:lnTo>
                          <a:pt x="243" y="285"/>
                        </a:lnTo>
                        <a:lnTo>
                          <a:pt x="241" y="285"/>
                        </a:lnTo>
                        <a:lnTo>
                          <a:pt x="241" y="285"/>
                        </a:lnTo>
                        <a:lnTo>
                          <a:pt x="227" y="282"/>
                        </a:lnTo>
                        <a:lnTo>
                          <a:pt x="219" y="282"/>
                        </a:lnTo>
                        <a:lnTo>
                          <a:pt x="217" y="282"/>
                        </a:lnTo>
                        <a:lnTo>
                          <a:pt x="216" y="284"/>
                        </a:lnTo>
                        <a:lnTo>
                          <a:pt x="216" y="284"/>
                        </a:lnTo>
                        <a:lnTo>
                          <a:pt x="216" y="286"/>
                        </a:lnTo>
                        <a:lnTo>
                          <a:pt x="214" y="288"/>
                        </a:lnTo>
                        <a:lnTo>
                          <a:pt x="213" y="288"/>
                        </a:lnTo>
                        <a:lnTo>
                          <a:pt x="212" y="287"/>
                        </a:lnTo>
                        <a:lnTo>
                          <a:pt x="212" y="287"/>
                        </a:lnTo>
                        <a:lnTo>
                          <a:pt x="212" y="285"/>
                        </a:lnTo>
                        <a:lnTo>
                          <a:pt x="209" y="284"/>
                        </a:lnTo>
                        <a:lnTo>
                          <a:pt x="202" y="282"/>
                        </a:lnTo>
                        <a:lnTo>
                          <a:pt x="202" y="282"/>
                        </a:lnTo>
                        <a:lnTo>
                          <a:pt x="198" y="282"/>
                        </a:lnTo>
                        <a:lnTo>
                          <a:pt x="194" y="282"/>
                        </a:lnTo>
                        <a:lnTo>
                          <a:pt x="193" y="282"/>
                        </a:lnTo>
                        <a:lnTo>
                          <a:pt x="192" y="287"/>
                        </a:lnTo>
                        <a:lnTo>
                          <a:pt x="192" y="287"/>
                        </a:lnTo>
                        <a:lnTo>
                          <a:pt x="191" y="291"/>
                        </a:lnTo>
                        <a:lnTo>
                          <a:pt x="189" y="294"/>
                        </a:lnTo>
                        <a:lnTo>
                          <a:pt x="188" y="295"/>
                        </a:lnTo>
                        <a:lnTo>
                          <a:pt x="187" y="294"/>
                        </a:lnTo>
                        <a:lnTo>
                          <a:pt x="187" y="294"/>
                        </a:lnTo>
                        <a:lnTo>
                          <a:pt x="186" y="291"/>
                        </a:lnTo>
                        <a:lnTo>
                          <a:pt x="183" y="290"/>
                        </a:lnTo>
                        <a:lnTo>
                          <a:pt x="179" y="290"/>
                        </a:lnTo>
                        <a:lnTo>
                          <a:pt x="178" y="290"/>
                        </a:lnTo>
                        <a:lnTo>
                          <a:pt x="177" y="291"/>
                        </a:lnTo>
                        <a:lnTo>
                          <a:pt x="177" y="291"/>
                        </a:lnTo>
                        <a:lnTo>
                          <a:pt x="175" y="293"/>
                        </a:lnTo>
                        <a:lnTo>
                          <a:pt x="172" y="294"/>
                        </a:lnTo>
                        <a:lnTo>
                          <a:pt x="169" y="296"/>
                        </a:lnTo>
                        <a:lnTo>
                          <a:pt x="166" y="299"/>
                        </a:lnTo>
                        <a:lnTo>
                          <a:pt x="166" y="299"/>
                        </a:lnTo>
                        <a:lnTo>
                          <a:pt x="163" y="301"/>
                        </a:lnTo>
                        <a:lnTo>
                          <a:pt x="159" y="303"/>
                        </a:lnTo>
                        <a:lnTo>
                          <a:pt x="155" y="304"/>
                        </a:lnTo>
                        <a:lnTo>
                          <a:pt x="152" y="304"/>
                        </a:lnTo>
                        <a:lnTo>
                          <a:pt x="151" y="303"/>
                        </a:lnTo>
                        <a:lnTo>
                          <a:pt x="151" y="303"/>
                        </a:lnTo>
                        <a:lnTo>
                          <a:pt x="149" y="301"/>
                        </a:lnTo>
                        <a:lnTo>
                          <a:pt x="145" y="299"/>
                        </a:lnTo>
                        <a:lnTo>
                          <a:pt x="145" y="299"/>
                        </a:lnTo>
                        <a:lnTo>
                          <a:pt x="143" y="299"/>
                        </a:lnTo>
                        <a:lnTo>
                          <a:pt x="141" y="300"/>
                        </a:lnTo>
                        <a:lnTo>
                          <a:pt x="140" y="301"/>
                        </a:lnTo>
                        <a:lnTo>
                          <a:pt x="140" y="302"/>
                        </a:lnTo>
                        <a:lnTo>
                          <a:pt x="140" y="302"/>
                        </a:lnTo>
                        <a:lnTo>
                          <a:pt x="138" y="303"/>
                        </a:lnTo>
                        <a:lnTo>
                          <a:pt x="137" y="304"/>
                        </a:lnTo>
                        <a:lnTo>
                          <a:pt x="135" y="305"/>
                        </a:lnTo>
                        <a:lnTo>
                          <a:pt x="132" y="305"/>
                        </a:lnTo>
                        <a:lnTo>
                          <a:pt x="132" y="305"/>
                        </a:lnTo>
                        <a:lnTo>
                          <a:pt x="129" y="305"/>
                        </a:lnTo>
                        <a:lnTo>
                          <a:pt x="127" y="306"/>
                        </a:lnTo>
                        <a:lnTo>
                          <a:pt x="126" y="308"/>
                        </a:lnTo>
                        <a:lnTo>
                          <a:pt x="124" y="313"/>
                        </a:lnTo>
                        <a:lnTo>
                          <a:pt x="124" y="313"/>
                        </a:lnTo>
                        <a:lnTo>
                          <a:pt x="122" y="317"/>
                        </a:lnTo>
                        <a:lnTo>
                          <a:pt x="121" y="320"/>
                        </a:lnTo>
                        <a:lnTo>
                          <a:pt x="118" y="321"/>
                        </a:lnTo>
                        <a:lnTo>
                          <a:pt x="115" y="322"/>
                        </a:lnTo>
                        <a:lnTo>
                          <a:pt x="115" y="322"/>
                        </a:lnTo>
                        <a:lnTo>
                          <a:pt x="98" y="321"/>
                        </a:lnTo>
                        <a:lnTo>
                          <a:pt x="89" y="321"/>
                        </a:lnTo>
                        <a:lnTo>
                          <a:pt x="86" y="321"/>
                        </a:lnTo>
                        <a:lnTo>
                          <a:pt x="85" y="321"/>
                        </a:lnTo>
                        <a:lnTo>
                          <a:pt x="85" y="321"/>
                        </a:lnTo>
                        <a:lnTo>
                          <a:pt x="85" y="324"/>
                        </a:lnTo>
                        <a:lnTo>
                          <a:pt x="83" y="328"/>
                        </a:lnTo>
                        <a:lnTo>
                          <a:pt x="80" y="331"/>
                        </a:lnTo>
                        <a:lnTo>
                          <a:pt x="78" y="332"/>
                        </a:lnTo>
                        <a:lnTo>
                          <a:pt x="77" y="333"/>
                        </a:lnTo>
                        <a:lnTo>
                          <a:pt x="77" y="333"/>
                        </a:lnTo>
                        <a:lnTo>
                          <a:pt x="73" y="332"/>
                        </a:lnTo>
                        <a:lnTo>
                          <a:pt x="71" y="331"/>
                        </a:lnTo>
                        <a:lnTo>
                          <a:pt x="69" y="330"/>
                        </a:lnTo>
                        <a:lnTo>
                          <a:pt x="65" y="329"/>
                        </a:lnTo>
                        <a:lnTo>
                          <a:pt x="65" y="329"/>
                        </a:lnTo>
                        <a:lnTo>
                          <a:pt x="61" y="329"/>
                        </a:lnTo>
                        <a:lnTo>
                          <a:pt x="59" y="329"/>
                        </a:lnTo>
                        <a:lnTo>
                          <a:pt x="58" y="327"/>
                        </a:lnTo>
                        <a:lnTo>
                          <a:pt x="57" y="323"/>
                        </a:lnTo>
                        <a:lnTo>
                          <a:pt x="57" y="323"/>
                        </a:lnTo>
                        <a:lnTo>
                          <a:pt x="57" y="320"/>
                        </a:lnTo>
                        <a:lnTo>
                          <a:pt x="57" y="319"/>
                        </a:lnTo>
                        <a:lnTo>
                          <a:pt x="53" y="318"/>
                        </a:lnTo>
                        <a:lnTo>
                          <a:pt x="49" y="318"/>
                        </a:lnTo>
                        <a:lnTo>
                          <a:pt x="49" y="318"/>
                        </a:lnTo>
                        <a:lnTo>
                          <a:pt x="35" y="319"/>
                        </a:lnTo>
                        <a:lnTo>
                          <a:pt x="31" y="318"/>
                        </a:lnTo>
                        <a:lnTo>
                          <a:pt x="30" y="318"/>
                        </a:lnTo>
                        <a:lnTo>
                          <a:pt x="30" y="317"/>
                        </a:lnTo>
                        <a:lnTo>
                          <a:pt x="30" y="317"/>
                        </a:lnTo>
                        <a:lnTo>
                          <a:pt x="30" y="315"/>
                        </a:lnTo>
                        <a:lnTo>
                          <a:pt x="31" y="314"/>
                        </a:lnTo>
                        <a:lnTo>
                          <a:pt x="32" y="313"/>
                        </a:lnTo>
                        <a:lnTo>
                          <a:pt x="33" y="310"/>
                        </a:lnTo>
                        <a:lnTo>
                          <a:pt x="33" y="310"/>
                        </a:lnTo>
                        <a:lnTo>
                          <a:pt x="33" y="309"/>
                        </a:lnTo>
                        <a:lnTo>
                          <a:pt x="34" y="308"/>
                        </a:lnTo>
                        <a:lnTo>
                          <a:pt x="36" y="308"/>
                        </a:lnTo>
                        <a:lnTo>
                          <a:pt x="38" y="307"/>
                        </a:lnTo>
                        <a:lnTo>
                          <a:pt x="40" y="307"/>
                        </a:lnTo>
                        <a:lnTo>
                          <a:pt x="40" y="305"/>
                        </a:lnTo>
                        <a:lnTo>
                          <a:pt x="40" y="305"/>
                        </a:lnTo>
                        <a:lnTo>
                          <a:pt x="40" y="304"/>
                        </a:lnTo>
                        <a:lnTo>
                          <a:pt x="41" y="304"/>
                        </a:lnTo>
                        <a:lnTo>
                          <a:pt x="45" y="304"/>
                        </a:lnTo>
                        <a:lnTo>
                          <a:pt x="48" y="304"/>
                        </a:lnTo>
                        <a:lnTo>
                          <a:pt x="49" y="303"/>
                        </a:lnTo>
                        <a:lnTo>
                          <a:pt x="49" y="302"/>
                        </a:lnTo>
                        <a:lnTo>
                          <a:pt x="49" y="302"/>
                        </a:lnTo>
                        <a:lnTo>
                          <a:pt x="48" y="297"/>
                        </a:lnTo>
                        <a:lnTo>
                          <a:pt x="47" y="291"/>
                        </a:lnTo>
                        <a:lnTo>
                          <a:pt x="47" y="291"/>
                        </a:lnTo>
                        <a:lnTo>
                          <a:pt x="46" y="289"/>
                        </a:lnTo>
                        <a:lnTo>
                          <a:pt x="45" y="288"/>
                        </a:lnTo>
                        <a:lnTo>
                          <a:pt x="42" y="285"/>
                        </a:lnTo>
                        <a:lnTo>
                          <a:pt x="38" y="282"/>
                        </a:lnTo>
                        <a:lnTo>
                          <a:pt x="38" y="281"/>
                        </a:lnTo>
                        <a:lnTo>
                          <a:pt x="38" y="281"/>
                        </a:lnTo>
                        <a:lnTo>
                          <a:pt x="38" y="281"/>
                        </a:lnTo>
                        <a:lnTo>
                          <a:pt x="41" y="279"/>
                        </a:lnTo>
                        <a:lnTo>
                          <a:pt x="42" y="277"/>
                        </a:lnTo>
                        <a:lnTo>
                          <a:pt x="42" y="276"/>
                        </a:lnTo>
                        <a:lnTo>
                          <a:pt x="38" y="276"/>
                        </a:lnTo>
                        <a:lnTo>
                          <a:pt x="38" y="276"/>
                        </a:lnTo>
                        <a:lnTo>
                          <a:pt x="32" y="275"/>
                        </a:lnTo>
                        <a:lnTo>
                          <a:pt x="31" y="274"/>
                        </a:lnTo>
                        <a:lnTo>
                          <a:pt x="30" y="273"/>
                        </a:lnTo>
                        <a:lnTo>
                          <a:pt x="30" y="273"/>
                        </a:lnTo>
                        <a:lnTo>
                          <a:pt x="28" y="272"/>
                        </a:lnTo>
                        <a:lnTo>
                          <a:pt x="24" y="271"/>
                        </a:lnTo>
                        <a:lnTo>
                          <a:pt x="20" y="272"/>
                        </a:lnTo>
                        <a:lnTo>
                          <a:pt x="19" y="272"/>
                        </a:lnTo>
                        <a:lnTo>
                          <a:pt x="18" y="273"/>
                        </a:lnTo>
                        <a:lnTo>
                          <a:pt x="18" y="273"/>
                        </a:lnTo>
                        <a:lnTo>
                          <a:pt x="18" y="274"/>
                        </a:lnTo>
                        <a:lnTo>
                          <a:pt x="16" y="275"/>
                        </a:lnTo>
                        <a:lnTo>
                          <a:pt x="13" y="276"/>
                        </a:lnTo>
                        <a:lnTo>
                          <a:pt x="9" y="276"/>
                        </a:lnTo>
                        <a:lnTo>
                          <a:pt x="7" y="274"/>
                        </a:lnTo>
                        <a:lnTo>
                          <a:pt x="7" y="274"/>
                        </a:lnTo>
                        <a:lnTo>
                          <a:pt x="5" y="272"/>
                        </a:lnTo>
                        <a:lnTo>
                          <a:pt x="3" y="271"/>
                        </a:lnTo>
                        <a:lnTo>
                          <a:pt x="1" y="267"/>
                        </a:lnTo>
                        <a:lnTo>
                          <a:pt x="1" y="264"/>
                        </a:lnTo>
                        <a:lnTo>
                          <a:pt x="1" y="264"/>
                        </a:lnTo>
                        <a:lnTo>
                          <a:pt x="2" y="260"/>
                        </a:lnTo>
                        <a:lnTo>
                          <a:pt x="4" y="257"/>
                        </a:lnTo>
                        <a:lnTo>
                          <a:pt x="7" y="254"/>
                        </a:lnTo>
                        <a:lnTo>
                          <a:pt x="10" y="253"/>
                        </a:lnTo>
                        <a:lnTo>
                          <a:pt x="10" y="253"/>
                        </a:lnTo>
                        <a:lnTo>
                          <a:pt x="15" y="253"/>
                        </a:lnTo>
                        <a:lnTo>
                          <a:pt x="16" y="252"/>
                        </a:lnTo>
                        <a:lnTo>
                          <a:pt x="16" y="251"/>
                        </a:lnTo>
                        <a:lnTo>
                          <a:pt x="16" y="251"/>
                        </a:lnTo>
                        <a:lnTo>
                          <a:pt x="17" y="250"/>
                        </a:lnTo>
                        <a:lnTo>
                          <a:pt x="20" y="250"/>
                        </a:lnTo>
                        <a:lnTo>
                          <a:pt x="27" y="250"/>
                        </a:lnTo>
                        <a:lnTo>
                          <a:pt x="34" y="250"/>
                        </a:lnTo>
                        <a:lnTo>
                          <a:pt x="37" y="250"/>
                        </a:lnTo>
                        <a:lnTo>
                          <a:pt x="38" y="249"/>
                        </a:lnTo>
                        <a:lnTo>
                          <a:pt x="38" y="249"/>
                        </a:lnTo>
                        <a:lnTo>
                          <a:pt x="38" y="249"/>
                        </a:lnTo>
                        <a:lnTo>
                          <a:pt x="40" y="248"/>
                        </a:lnTo>
                        <a:lnTo>
                          <a:pt x="43" y="249"/>
                        </a:lnTo>
                        <a:lnTo>
                          <a:pt x="45" y="249"/>
                        </a:lnTo>
                        <a:lnTo>
                          <a:pt x="46" y="248"/>
                        </a:lnTo>
                        <a:lnTo>
                          <a:pt x="47" y="248"/>
                        </a:lnTo>
                        <a:lnTo>
                          <a:pt x="47" y="248"/>
                        </a:lnTo>
                        <a:lnTo>
                          <a:pt x="46" y="246"/>
                        </a:lnTo>
                        <a:lnTo>
                          <a:pt x="44" y="245"/>
                        </a:lnTo>
                        <a:lnTo>
                          <a:pt x="43" y="245"/>
                        </a:lnTo>
                        <a:lnTo>
                          <a:pt x="42" y="243"/>
                        </a:lnTo>
                        <a:lnTo>
                          <a:pt x="42" y="243"/>
                        </a:lnTo>
                        <a:lnTo>
                          <a:pt x="41" y="242"/>
                        </a:lnTo>
                        <a:lnTo>
                          <a:pt x="38" y="242"/>
                        </a:lnTo>
                        <a:lnTo>
                          <a:pt x="32" y="242"/>
                        </a:lnTo>
                        <a:lnTo>
                          <a:pt x="24" y="241"/>
                        </a:lnTo>
                        <a:lnTo>
                          <a:pt x="22" y="241"/>
                        </a:lnTo>
                        <a:lnTo>
                          <a:pt x="21" y="239"/>
                        </a:lnTo>
                        <a:lnTo>
                          <a:pt x="21" y="239"/>
                        </a:lnTo>
                        <a:lnTo>
                          <a:pt x="22" y="236"/>
                        </a:lnTo>
                        <a:lnTo>
                          <a:pt x="20" y="235"/>
                        </a:lnTo>
                        <a:lnTo>
                          <a:pt x="17" y="234"/>
                        </a:lnTo>
                        <a:lnTo>
                          <a:pt x="17" y="234"/>
                        </a:lnTo>
                        <a:lnTo>
                          <a:pt x="13" y="234"/>
                        </a:lnTo>
                        <a:lnTo>
                          <a:pt x="9" y="233"/>
                        </a:lnTo>
                        <a:lnTo>
                          <a:pt x="6" y="233"/>
                        </a:lnTo>
                        <a:lnTo>
                          <a:pt x="6" y="233"/>
                        </a:lnTo>
                        <a:lnTo>
                          <a:pt x="6" y="233"/>
                        </a:lnTo>
                        <a:lnTo>
                          <a:pt x="5" y="232"/>
                        </a:lnTo>
                        <a:lnTo>
                          <a:pt x="3" y="231"/>
                        </a:lnTo>
                        <a:lnTo>
                          <a:pt x="1" y="231"/>
                        </a:lnTo>
                        <a:lnTo>
                          <a:pt x="0" y="230"/>
                        </a:lnTo>
                        <a:lnTo>
                          <a:pt x="0" y="230"/>
                        </a:lnTo>
                        <a:lnTo>
                          <a:pt x="0" y="228"/>
                        </a:lnTo>
                        <a:lnTo>
                          <a:pt x="1" y="227"/>
                        </a:lnTo>
                        <a:lnTo>
                          <a:pt x="3" y="225"/>
                        </a:lnTo>
                        <a:lnTo>
                          <a:pt x="8" y="225"/>
                        </a:lnTo>
                        <a:lnTo>
                          <a:pt x="8" y="225"/>
                        </a:lnTo>
                        <a:lnTo>
                          <a:pt x="17" y="225"/>
                        </a:lnTo>
                        <a:lnTo>
                          <a:pt x="18" y="225"/>
                        </a:lnTo>
                        <a:lnTo>
                          <a:pt x="18" y="228"/>
                        </a:lnTo>
                        <a:lnTo>
                          <a:pt x="18" y="228"/>
                        </a:lnTo>
                        <a:lnTo>
                          <a:pt x="19" y="229"/>
                        </a:lnTo>
                        <a:lnTo>
                          <a:pt x="19" y="229"/>
                        </a:lnTo>
                        <a:lnTo>
                          <a:pt x="23" y="230"/>
                        </a:lnTo>
                        <a:lnTo>
                          <a:pt x="34" y="231"/>
                        </a:lnTo>
                        <a:lnTo>
                          <a:pt x="34" y="231"/>
                        </a:lnTo>
                        <a:lnTo>
                          <a:pt x="44" y="231"/>
                        </a:lnTo>
                        <a:lnTo>
                          <a:pt x="45" y="230"/>
                        </a:lnTo>
                        <a:lnTo>
                          <a:pt x="46" y="229"/>
                        </a:lnTo>
                        <a:lnTo>
                          <a:pt x="46" y="229"/>
                        </a:lnTo>
                        <a:lnTo>
                          <a:pt x="47" y="228"/>
                        </a:lnTo>
                        <a:lnTo>
                          <a:pt x="48" y="228"/>
                        </a:lnTo>
                        <a:lnTo>
                          <a:pt x="49" y="228"/>
                        </a:lnTo>
                        <a:lnTo>
                          <a:pt x="49" y="227"/>
                        </a:lnTo>
                        <a:lnTo>
                          <a:pt x="49" y="227"/>
                        </a:lnTo>
                        <a:lnTo>
                          <a:pt x="50" y="221"/>
                        </a:lnTo>
                        <a:lnTo>
                          <a:pt x="50" y="218"/>
                        </a:lnTo>
                        <a:lnTo>
                          <a:pt x="50" y="217"/>
                        </a:lnTo>
                        <a:lnTo>
                          <a:pt x="49" y="216"/>
                        </a:lnTo>
                        <a:lnTo>
                          <a:pt x="49" y="216"/>
                        </a:lnTo>
                        <a:lnTo>
                          <a:pt x="46" y="215"/>
                        </a:lnTo>
                        <a:lnTo>
                          <a:pt x="47" y="214"/>
                        </a:lnTo>
                        <a:lnTo>
                          <a:pt x="47" y="214"/>
                        </a:lnTo>
                        <a:lnTo>
                          <a:pt x="49" y="213"/>
                        </a:lnTo>
                        <a:lnTo>
                          <a:pt x="51" y="213"/>
                        </a:lnTo>
                        <a:lnTo>
                          <a:pt x="52" y="213"/>
                        </a:lnTo>
                        <a:lnTo>
                          <a:pt x="52" y="211"/>
                        </a:lnTo>
                        <a:lnTo>
                          <a:pt x="52" y="211"/>
                        </a:lnTo>
                        <a:lnTo>
                          <a:pt x="53" y="210"/>
                        </a:lnTo>
                        <a:lnTo>
                          <a:pt x="53" y="209"/>
                        </a:lnTo>
                        <a:lnTo>
                          <a:pt x="57" y="209"/>
                        </a:lnTo>
                        <a:lnTo>
                          <a:pt x="59" y="209"/>
                        </a:lnTo>
                        <a:lnTo>
                          <a:pt x="60" y="208"/>
                        </a:lnTo>
                        <a:lnTo>
                          <a:pt x="60" y="208"/>
                        </a:lnTo>
                        <a:lnTo>
                          <a:pt x="60" y="208"/>
                        </a:lnTo>
                        <a:lnTo>
                          <a:pt x="61" y="207"/>
                        </a:lnTo>
                        <a:lnTo>
                          <a:pt x="62" y="206"/>
                        </a:lnTo>
                        <a:lnTo>
                          <a:pt x="65" y="206"/>
                        </a:lnTo>
                        <a:lnTo>
                          <a:pt x="69" y="205"/>
                        </a:lnTo>
                        <a:lnTo>
                          <a:pt x="70" y="205"/>
                        </a:lnTo>
                        <a:lnTo>
                          <a:pt x="70" y="204"/>
                        </a:lnTo>
                        <a:lnTo>
                          <a:pt x="70" y="204"/>
                        </a:lnTo>
                        <a:lnTo>
                          <a:pt x="71" y="203"/>
                        </a:lnTo>
                        <a:lnTo>
                          <a:pt x="74" y="202"/>
                        </a:lnTo>
                        <a:lnTo>
                          <a:pt x="84" y="202"/>
                        </a:lnTo>
                        <a:lnTo>
                          <a:pt x="94" y="202"/>
                        </a:lnTo>
                        <a:lnTo>
                          <a:pt x="98" y="201"/>
                        </a:lnTo>
                        <a:lnTo>
                          <a:pt x="99" y="201"/>
                        </a:lnTo>
                        <a:lnTo>
                          <a:pt x="99" y="201"/>
                        </a:lnTo>
                        <a:lnTo>
                          <a:pt x="100" y="200"/>
                        </a:lnTo>
                        <a:lnTo>
                          <a:pt x="101" y="200"/>
                        </a:lnTo>
                        <a:lnTo>
                          <a:pt x="107" y="200"/>
                        </a:lnTo>
                        <a:lnTo>
                          <a:pt x="114" y="200"/>
                        </a:lnTo>
                        <a:lnTo>
                          <a:pt x="116" y="199"/>
                        </a:lnTo>
                        <a:lnTo>
                          <a:pt x="116" y="199"/>
                        </a:lnTo>
                        <a:lnTo>
                          <a:pt x="116" y="199"/>
                        </a:lnTo>
                        <a:lnTo>
                          <a:pt x="117" y="192"/>
                        </a:lnTo>
                        <a:lnTo>
                          <a:pt x="117" y="190"/>
                        </a:lnTo>
                        <a:lnTo>
                          <a:pt x="116" y="189"/>
                        </a:lnTo>
                        <a:lnTo>
                          <a:pt x="114" y="189"/>
                        </a:lnTo>
                        <a:lnTo>
                          <a:pt x="114" y="189"/>
                        </a:lnTo>
                        <a:lnTo>
                          <a:pt x="109" y="188"/>
                        </a:lnTo>
                        <a:lnTo>
                          <a:pt x="106" y="187"/>
                        </a:lnTo>
                        <a:lnTo>
                          <a:pt x="104" y="187"/>
                        </a:lnTo>
                        <a:lnTo>
                          <a:pt x="103" y="187"/>
                        </a:lnTo>
                        <a:lnTo>
                          <a:pt x="103" y="188"/>
                        </a:lnTo>
                        <a:lnTo>
                          <a:pt x="103" y="188"/>
                        </a:lnTo>
                        <a:lnTo>
                          <a:pt x="102" y="190"/>
                        </a:lnTo>
                        <a:lnTo>
                          <a:pt x="101" y="190"/>
                        </a:lnTo>
                        <a:lnTo>
                          <a:pt x="98" y="191"/>
                        </a:lnTo>
                        <a:lnTo>
                          <a:pt x="94" y="192"/>
                        </a:lnTo>
                        <a:lnTo>
                          <a:pt x="92" y="193"/>
                        </a:lnTo>
                        <a:lnTo>
                          <a:pt x="92" y="193"/>
                        </a:lnTo>
                        <a:lnTo>
                          <a:pt x="92" y="193"/>
                        </a:lnTo>
                        <a:lnTo>
                          <a:pt x="91" y="195"/>
                        </a:lnTo>
                        <a:lnTo>
                          <a:pt x="90" y="195"/>
                        </a:lnTo>
                        <a:lnTo>
                          <a:pt x="88" y="195"/>
                        </a:lnTo>
                        <a:lnTo>
                          <a:pt x="88" y="193"/>
                        </a:lnTo>
                        <a:lnTo>
                          <a:pt x="88" y="193"/>
                        </a:lnTo>
                        <a:lnTo>
                          <a:pt x="87" y="192"/>
                        </a:lnTo>
                        <a:lnTo>
                          <a:pt x="85" y="192"/>
                        </a:lnTo>
                        <a:lnTo>
                          <a:pt x="84" y="191"/>
                        </a:lnTo>
                        <a:lnTo>
                          <a:pt x="83" y="190"/>
                        </a:lnTo>
                        <a:lnTo>
                          <a:pt x="83" y="190"/>
                        </a:lnTo>
                        <a:lnTo>
                          <a:pt x="81" y="189"/>
                        </a:lnTo>
                        <a:lnTo>
                          <a:pt x="80" y="189"/>
                        </a:lnTo>
                        <a:lnTo>
                          <a:pt x="76" y="188"/>
                        </a:lnTo>
                        <a:lnTo>
                          <a:pt x="72" y="188"/>
                        </a:lnTo>
                        <a:lnTo>
                          <a:pt x="71" y="188"/>
                        </a:lnTo>
                        <a:lnTo>
                          <a:pt x="71" y="187"/>
                        </a:lnTo>
                        <a:lnTo>
                          <a:pt x="71" y="187"/>
                        </a:lnTo>
                        <a:lnTo>
                          <a:pt x="71" y="186"/>
                        </a:lnTo>
                        <a:lnTo>
                          <a:pt x="72" y="186"/>
                        </a:lnTo>
                        <a:lnTo>
                          <a:pt x="73" y="185"/>
                        </a:lnTo>
                        <a:lnTo>
                          <a:pt x="74" y="182"/>
                        </a:lnTo>
                        <a:lnTo>
                          <a:pt x="74" y="182"/>
                        </a:lnTo>
                        <a:lnTo>
                          <a:pt x="74" y="181"/>
                        </a:lnTo>
                        <a:lnTo>
                          <a:pt x="75" y="181"/>
                        </a:lnTo>
                        <a:lnTo>
                          <a:pt x="77" y="180"/>
                        </a:lnTo>
                        <a:lnTo>
                          <a:pt x="79" y="180"/>
                        </a:lnTo>
                        <a:lnTo>
                          <a:pt x="80" y="179"/>
                        </a:lnTo>
                        <a:lnTo>
                          <a:pt x="80" y="179"/>
                        </a:lnTo>
                        <a:lnTo>
                          <a:pt x="80" y="178"/>
                        </a:lnTo>
                        <a:lnTo>
                          <a:pt x="83" y="177"/>
                        </a:lnTo>
                        <a:lnTo>
                          <a:pt x="84" y="177"/>
                        </a:lnTo>
                        <a:lnTo>
                          <a:pt x="85" y="176"/>
                        </a:lnTo>
                        <a:lnTo>
                          <a:pt x="85" y="176"/>
                        </a:lnTo>
                        <a:lnTo>
                          <a:pt x="86" y="175"/>
                        </a:lnTo>
                        <a:lnTo>
                          <a:pt x="87" y="174"/>
                        </a:lnTo>
                        <a:lnTo>
                          <a:pt x="88" y="173"/>
                        </a:lnTo>
                        <a:lnTo>
                          <a:pt x="89" y="172"/>
                        </a:lnTo>
                        <a:lnTo>
                          <a:pt x="89" y="172"/>
                        </a:lnTo>
                        <a:lnTo>
                          <a:pt x="89" y="170"/>
                        </a:lnTo>
                        <a:lnTo>
                          <a:pt x="91" y="168"/>
                        </a:lnTo>
                        <a:lnTo>
                          <a:pt x="92" y="167"/>
                        </a:lnTo>
                        <a:lnTo>
                          <a:pt x="93" y="164"/>
                        </a:lnTo>
                        <a:lnTo>
                          <a:pt x="93" y="164"/>
                        </a:lnTo>
                        <a:lnTo>
                          <a:pt x="91" y="161"/>
                        </a:lnTo>
                        <a:lnTo>
                          <a:pt x="90" y="159"/>
                        </a:lnTo>
                        <a:lnTo>
                          <a:pt x="90" y="158"/>
                        </a:lnTo>
                        <a:lnTo>
                          <a:pt x="93" y="157"/>
                        </a:lnTo>
                        <a:lnTo>
                          <a:pt x="93" y="157"/>
                        </a:lnTo>
                        <a:lnTo>
                          <a:pt x="97" y="156"/>
                        </a:lnTo>
                        <a:lnTo>
                          <a:pt x="101" y="157"/>
                        </a:lnTo>
                        <a:lnTo>
                          <a:pt x="103" y="156"/>
                        </a:lnTo>
                        <a:lnTo>
                          <a:pt x="103" y="156"/>
                        </a:lnTo>
                        <a:lnTo>
                          <a:pt x="103" y="154"/>
                        </a:lnTo>
                        <a:lnTo>
                          <a:pt x="103" y="154"/>
                        </a:lnTo>
                        <a:lnTo>
                          <a:pt x="102" y="150"/>
                        </a:lnTo>
                        <a:lnTo>
                          <a:pt x="102" y="149"/>
                        </a:lnTo>
                        <a:lnTo>
                          <a:pt x="103" y="149"/>
                        </a:lnTo>
                        <a:lnTo>
                          <a:pt x="103" y="149"/>
                        </a:lnTo>
                        <a:lnTo>
                          <a:pt x="106" y="147"/>
                        </a:lnTo>
                        <a:lnTo>
                          <a:pt x="106" y="146"/>
                        </a:lnTo>
                        <a:lnTo>
                          <a:pt x="106" y="144"/>
                        </a:lnTo>
                        <a:lnTo>
                          <a:pt x="106" y="144"/>
                        </a:lnTo>
                        <a:lnTo>
                          <a:pt x="107" y="142"/>
                        </a:lnTo>
                        <a:lnTo>
                          <a:pt x="108" y="141"/>
                        </a:lnTo>
                        <a:lnTo>
                          <a:pt x="109" y="141"/>
                        </a:lnTo>
                        <a:lnTo>
                          <a:pt x="109" y="143"/>
                        </a:lnTo>
                        <a:lnTo>
                          <a:pt x="109" y="143"/>
                        </a:lnTo>
                        <a:lnTo>
                          <a:pt x="110" y="143"/>
                        </a:lnTo>
                        <a:lnTo>
                          <a:pt x="112" y="144"/>
                        </a:lnTo>
                        <a:lnTo>
                          <a:pt x="113" y="144"/>
                        </a:lnTo>
                        <a:lnTo>
                          <a:pt x="113" y="146"/>
                        </a:lnTo>
                        <a:lnTo>
                          <a:pt x="113" y="146"/>
                        </a:lnTo>
                        <a:lnTo>
                          <a:pt x="114" y="147"/>
                        </a:lnTo>
                        <a:lnTo>
                          <a:pt x="115" y="148"/>
                        </a:lnTo>
                        <a:lnTo>
                          <a:pt x="118" y="149"/>
                        </a:lnTo>
                        <a:lnTo>
                          <a:pt x="122" y="149"/>
                        </a:lnTo>
                        <a:lnTo>
                          <a:pt x="123" y="149"/>
                        </a:lnTo>
                        <a:lnTo>
                          <a:pt x="123" y="148"/>
                        </a:lnTo>
                        <a:lnTo>
                          <a:pt x="123" y="148"/>
                        </a:lnTo>
                        <a:lnTo>
                          <a:pt x="124" y="146"/>
                        </a:lnTo>
                        <a:lnTo>
                          <a:pt x="128" y="145"/>
                        </a:lnTo>
                        <a:lnTo>
                          <a:pt x="128" y="145"/>
                        </a:lnTo>
                        <a:lnTo>
                          <a:pt x="129" y="145"/>
                        </a:lnTo>
                        <a:lnTo>
                          <a:pt x="131" y="144"/>
                        </a:lnTo>
                        <a:lnTo>
                          <a:pt x="131" y="142"/>
                        </a:lnTo>
                        <a:lnTo>
                          <a:pt x="131" y="137"/>
                        </a:lnTo>
                        <a:lnTo>
                          <a:pt x="131" y="137"/>
                        </a:lnTo>
                        <a:lnTo>
                          <a:pt x="131" y="134"/>
                        </a:lnTo>
                        <a:lnTo>
                          <a:pt x="129" y="131"/>
                        </a:lnTo>
                        <a:lnTo>
                          <a:pt x="128" y="129"/>
                        </a:lnTo>
                        <a:lnTo>
                          <a:pt x="124" y="128"/>
                        </a:lnTo>
                        <a:lnTo>
                          <a:pt x="124" y="128"/>
                        </a:lnTo>
                        <a:lnTo>
                          <a:pt x="120" y="128"/>
                        </a:lnTo>
                        <a:lnTo>
                          <a:pt x="117" y="125"/>
                        </a:lnTo>
                        <a:lnTo>
                          <a:pt x="114" y="124"/>
                        </a:lnTo>
                        <a:lnTo>
                          <a:pt x="109" y="122"/>
                        </a:lnTo>
                        <a:lnTo>
                          <a:pt x="109" y="122"/>
                        </a:lnTo>
                        <a:lnTo>
                          <a:pt x="103" y="121"/>
                        </a:lnTo>
                        <a:lnTo>
                          <a:pt x="99" y="120"/>
                        </a:lnTo>
                        <a:lnTo>
                          <a:pt x="94" y="117"/>
                        </a:lnTo>
                        <a:lnTo>
                          <a:pt x="93" y="115"/>
                        </a:lnTo>
                        <a:lnTo>
                          <a:pt x="92" y="113"/>
                        </a:lnTo>
                        <a:lnTo>
                          <a:pt x="92" y="113"/>
                        </a:lnTo>
                        <a:lnTo>
                          <a:pt x="91" y="105"/>
                        </a:lnTo>
                        <a:lnTo>
                          <a:pt x="90" y="104"/>
                        </a:lnTo>
                        <a:lnTo>
                          <a:pt x="88" y="103"/>
                        </a:lnTo>
                        <a:lnTo>
                          <a:pt x="88" y="103"/>
                        </a:lnTo>
                        <a:lnTo>
                          <a:pt x="86" y="103"/>
                        </a:lnTo>
                        <a:lnTo>
                          <a:pt x="84" y="102"/>
                        </a:lnTo>
                        <a:lnTo>
                          <a:pt x="81" y="99"/>
                        </a:lnTo>
                        <a:lnTo>
                          <a:pt x="79" y="94"/>
                        </a:lnTo>
                        <a:lnTo>
                          <a:pt x="78" y="91"/>
                        </a:lnTo>
                        <a:lnTo>
                          <a:pt x="78" y="91"/>
                        </a:lnTo>
                        <a:lnTo>
                          <a:pt x="77" y="89"/>
                        </a:lnTo>
                        <a:lnTo>
                          <a:pt x="74" y="88"/>
                        </a:lnTo>
                        <a:lnTo>
                          <a:pt x="72" y="86"/>
                        </a:lnTo>
                        <a:lnTo>
                          <a:pt x="72" y="84"/>
                        </a:lnTo>
                        <a:lnTo>
                          <a:pt x="72" y="81"/>
                        </a:lnTo>
                        <a:lnTo>
                          <a:pt x="72" y="81"/>
                        </a:lnTo>
                        <a:lnTo>
                          <a:pt x="74" y="77"/>
                        </a:lnTo>
                        <a:lnTo>
                          <a:pt x="76" y="74"/>
                        </a:lnTo>
                        <a:lnTo>
                          <a:pt x="78" y="74"/>
                        </a:lnTo>
                        <a:lnTo>
                          <a:pt x="80" y="75"/>
                        </a:lnTo>
                        <a:lnTo>
                          <a:pt x="80" y="75"/>
                        </a:lnTo>
                        <a:lnTo>
                          <a:pt x="84" y="78"/>
                        </a:lnTo>
                        <a:lnTo>
                          <a:pt x="87" y="80"/>
                        </a:lnTo>
                        <a:lnTo>
                          <a:pt x="88" y="80"/>
                        </a:lnTo>
                        <a:lnTo>
                          <a:pt x="90" y="79"/>
                        </a:lnTo>
                        <a:lnTo>
                          <a:pt x="90" y="78"/>
                        </a:lnTo>
                        <a:lnTo>
                          <a:pt x="90" y="75"/>
                        </a:lnTo>
                        <a:lnTo>
                          <a:pt x="90" y="75"/>
                        </a:lnTo>
                        <a:lnTo>
                          <a:pt x="90" y="64"/>
                        </a:lnTo>
                        <a:lnTo>
                          <a:pt x="91" y="61"/>
                        </a:lnTo>
                        <a:lnTo>
                          <a:pt x="92" y="60"/>
                        </a:lnTo>
                        <a:lnTo>
                          <a:pt x="93" y="60"/>
                        </a:lnTo>
                        <a:lnTo>
                          <a:pt x="93" y="60"/>
                        </a:lnTo>
                        <a:lnTo>
                          <a:pt x="105" y="59"/>
                        </a:lnTo>
                        <a:lnTo>
                          <a:pt x="110" y="58"/>
                        </a:lnTo>
                        <a:lnTo>
                          <a:pt x="113" y="56"/>
                        </a:lnTo>
                        <a:lnTo>
                          <a:pt x="113" y="55"/>
                        </a:lnTo>
                        <a:lnTo>
                          <a:pt x="113" y="55"/>
                        </a:lnTo>
                        <a:lnTo>
                          <a:pt x="114" y="44"/>
                        </a:lnTo>
                        <a:lnTo>
                          <a:pt x="114" y="42"/>
                        </a:lnTo>
                        <a:lnTo>
                          <a:pt x="113" y="39"/>
                        </a:lnTo>
                        <a:lnTo>
                          <a:pt x="112" y="38"/>
                        </a:lnTo>
                        <a:lnTo>
                          <a:pt x="108" y="37"/>
                        </a:lnTo>
                        <a:lnTo>
                          <a:pt x="108" y="37"/>
                        </a:lnTo>
                        <a:lnTo>
                          <a:pt x="103" y="36"/>
                        </a:lnTo>
                        <a:lnTo>
                          <a:pt x="98" y="35"/>
                        </a:lnTo>
                        <a:lnTo>
                          <a:pt x="95" y="34"/>
                        </a:lnTo>
                        <a:lnTo>
                          <a:pt x="95" y="32"/>
                        </a:lnTo>
                        <a:lnTo>
                          <a:pt x="95" y="31"/>
                        </a:lnTo>
                        <a:lnTo>
                          <a:pt x="95" y="31"/>
                        </a:lnTo>
                        <a:lnTo>
                          <a:pt x="99" y="23"/>
                        </a:lnTo>
                        <a:lnTo>
                          <a:pt x="99" y="20"/>
                        </a:lnTo>
                        <a:lnTo>
                          <a:pt x="98" y="18"/>
                        </a:lnTo>
                        <a:lnTo>
                          <a:pt x="98" y="18"/>
                        </a:lnTo>
                        <a:lnTo>
                          <a:pt x="95" y="14"/>
                        </a:lnTo>
                        <a:lnTo>
                          <a:pt x="95" y="9"/>
                        </a:lnTo>
                        <a:lnTo>
                          <a:pt x="98" y="5"/>
                        </a:lnTo>
                        <a:lnTo>
                          <a:pt x="100" y="4"/>
                        </a:lnTo>
                        <a:lnTo>
                          <a:pt x="102" y="3"/>
                        </a:lnTo>
                        <a:lnTo>
                          <a:pt x="102" y="3"/>
                        </a:lnTo>
                        <a:lnTo>
                          <a:pt x="107" y="1"/>
                        </a:lnTo>
                        <a:lnTo>
                          <a:pt x="114" y="0"/>
                        </a:lnTo>
                        <a:lnTo>
                          <a:pt x="117" y="0"/>
                        </a:lnTo>
                        <a:lnTo>
                          <a:pt x="121" y="1"/>
                        </a:lnTo>
                        <a:lnTo>
                          <a:pt x="124" y="3"/>
                        </a:lnTo>
                        <a:lnTo>
                          <a:pt x="128" y="7"/>
                        </a:lnTo>
                        <a:lnTo>
                          <a:pt x="128" y="7"/>
                        </a:lnTo>
                        <a:lnTo>
                          <a:pt x="134" y="15"/>
                        </a:lnTo>
                        <a:lnTo>
                          <a:pt x="138" y="21"/>
                        </a:lnTo>
                        <a:lnTo>
                          <a:pt x="141" y="22"/>
                        </a:lnTo>
                        <a:lnTo>
                          <a:pt x="142" y="23"/>
                        </a:lnTo>
                        <a:lnTo>
                          <a:pt x="144" y="23"/>
                        </a:lnTo>
                        <a:lnTo>
                          <a:pt x="146" y="21"/>
                        </a:lnTo>
                        <a:lnTo>
                          <a:pt x="146" y="21"/>
                        </a:lnTo>
                        <a:lnTo>
                          <a:pt x="150" y="17"/>
                        </a:lnTo>
                        <a:lnTo>
                          <a:pt x="152" y="15"/>
                        </a:lnTo>
                        <a:lnTo>
                          <a:pt x="157" y="14"/>
                        </a:lnTo>
                        <a:lnTo>
                          <a:pt x="162" y="15"/>
                        </a:lnTo>
                        <a:lnTo>
                          <a:pt x="162" y="15"/>
                        </a:lnTo>
                        <a:lnTo>
                          <a:pt x="165" y="15"/>
                        </a:lnTo>
                        <a:lnTo>
                          <a:pt x="167" y="17"/>
                        </a:lnTo>
                        <a:lnTo>
                          <a:pt x="170" y="20"/>
                        </a:lnTo>
                        <a:lnTo>
                          <a:pt x="172" y="23"/>
                        </a:lnTo>
                        <a:lnTo>
                          <a:pt x="174" y="24"/>
                        </a:lnTo>
                        <a:lnTo>
                          <a:pt x="177" y="24"/>
                        </a:lnTo>
                        <a:lnTo>
                          <a:pt x="177" y="24"/>
                        </a:lnTo>
                        <a:lnTo>
                          <a:pt x="183" y="25"/>
                        </a:lnTo>
                        <a:lnTo>
                          <a:pt x="188" y="25"/>
                        </a:lnTo>
                        <a:lnTo>
                          <a:pt x="191" y="25"/>
                        </a:lnTo>
                        <a:lnTo>
                          <a:pt x="192" y="23"/>
                        </a:lnTo>
                        <a:lnTo>
                          <a:pt x="193" y="21"/>
                        </a:lnTo>
                        <a:lnTo>
                          <a:pt x="193" y="17"/>
                        </a:lnTo>
                        <a:lnTo>
                          <a:pt x="193" y="17"/>
                        </a:lnTo>
                        <a:lnTo>
                          <a:pt x="193" y="9"/>
                        </a:lnTo>
                        <a:lnTo>
                          <a:pt x="193" y="5"/>
                        </a:lnTo>
                        <a:lnTo>
                          <a:pt x="194" y="4"/>
                        </a:lnTo>
                        <a:lnTo>
                          <a:pt x="195" y="4"/>
                        </a:lnTo>
                        <a:lnTo>
                          <a:pt x="200" y="3"/>
                        </a:lnTo>
                        <a:lnTo>
                          <a:pt x="200" y="3"/>
                        </a:lnTo>
                        <a:lnTo>
                          <a:pt x="212" y="4"/>
                        </a:lnTo>
                        <a:lnTo>
                          <a:pt x="215" y="4"/>
                        </a:lnTo>
                        <a:lnTo>
                          <a:pt x="216" y="3"/>
                        </a:lnTo>
                        <a:lnTo>
                          <a:pt x="216" y="2"/>
                        </a:lnTo>
                        <a:lnTo>
                          <a:pt x="216" y="2"/>
                        </a:lnTo>
                        <a:lnTo>
                          <a:pt x="216" y="1"/>
                        </a:lnTo>
                        <a:lnTo>
                          <a:pt x="217" y="0"/>
                        </a:lnTo>
                        <a:lnTo>
                          <a:pt x="220" y="1"/>
                        </a:lnTo>
                        <a:lnTo>
                          <a:pt x="223" y="2"/>
                        </a:lnTo>
                        <a:lnTo>
                          <a:pt x="223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1" name="Freeform 126"/>
                  <p:cNvSpPr/>
                  <p:nvPr/>
                </p:nvSpPr>
                <p:spPr bwMode="auto">
                  <a:xfrm>
                    <a:off x="3431" y="2270"/>
                    <a:ext cx="37" cy="11"/>
                  </a:xfrm>
                  <a:custGeom>
                    <a:avLst/>
                    <a:gdLst>
                      <a:gd name="T0" fmla="*/ 37 w 37"/>
                      <a:gd name="T1" fmla="*/ 11 h 11"/>
                      <a:gd name="T2" fmla="*/ 37 w 37"/>
                      <a:gd name="T3" fmla="*/ 11 h 11"/>
                      <a:gd name="T4" fmla="*/ 35 w 37"/>
                      <a:gd name="T5" fmla="*/ 11 h 11"/>
                      <a:gd name="T6" fmla="*/ 33 w 37"/>
                      <a:gd name="T7" fmla="*/ 11 h 11"/>
                      <a:gd name="T8" fmla="*/ 32 w 37"/>
                      <a:gd name="T9" fmla="*/ 10 h 11"/>
                      <a:gd name="T10" fmla="*/ 32 w 37"/>
                      <a:gd name="T11" fmla="*/ 10 h 11"/>
                      <a:gd name="T12" fmla="*/ 28 w 37"/>
                      <a:gd name="T13" fmla="*/ 6 h 11"/>
                      <a:gd name="T14" fmla="*/ 26 w 37"/>
                      <a:gd name="T15" fmla="*/ 5 h 11"/>
                      <a:gd name="T16" fmla="*/ 23 w 37"/>
                      <a:gd name="T17" fmla="*/ 5 h 11"/>
                      <a:gd name="T18" fmla="*/ 23 w 37"/>
                      <a:gd name="T19" fmla="*/ 5 h 11"/>
                      <a:gd name="T20" fmla="*/ 18 w 37"/>
                      <a:gd name="T21" fmla="*/ 6 h 11"/>
                      <a:gd name="T22" fmla="*/ 14 w 37"/>
                      <a:gd name="T23" fmla="*/ 8 h 11"/>
                      <a:gd name="T24" fmla="*/ 11 w 37"/>
                      <a:gd name="T25" fmla="*/ 9 h 11"/>
                      <a:gd name="T26" fmla="*/ 7 w 37"/>
                      <a:gd name="T27" fmla="*/ 10 h 11"/>
                      <a:gd name="T28" fmla="*/ 7 w 37"/>
                      <a:gd name="T29" fmla="*/ 10 h 11"/>
                      <a:gd name="T30" fmla="*/ 5 w 37"/>
                      <a:gd name="T31" fmla="*/ 10 h 11"/>
                      <a:gd name="T32" fmla="*/ 2 w 37"/>
                      <a:gd name="T33" fmla="*/ 9 h 11"/>
                      <a:gd name="T34" fmla="*/ 0 w 37"/>
                      <a:gd name="T35" fmla="*/ 7 h 11"/>
                      <a:gd name="T36" fmla="*/ 0 w 37"/>
                      <a:gd name="T37" fmla="*/ 5 h 11"/>
                      <a:gd name="T38" fmla="*/ 0 w 37"/>
                      <a:gd name="T39" fmla="*/ 4 h 11"/>
                      <a:gd name="T40" fmla="*/ 2 w 37"/>
                      <a:gd name="T41" fmla="*/ 4 h 11"/>
                      <a:gd name="T42" fmla="*/ 5 w 37"/>
                      <a:gd name="T43" fmla="*/ 4 h 11"/>
                      <a:gd name="T44" fmla="*/ 5 w 37"/>
                      <a:gd name="T45" fmla="*/ 4 h 11"/>
                      <a:gd name="T46" fmla="*/ 9 w 37"/>
                      <a:gd name="T47" fmla="*/ 4 h 11"/>
                      <a:gd name="T48" fmla="*/ 11 w 37"/>
                      <a:gd name="T49" fmla="*/ 3 h 11"/>
                      <a:gd name="T50" fmla="*/ 13 w 37"/>
                      <a:gd name="T51" fmla="*/ 2 h 11"/>
                      <a:gd name="T52" fmla="*/ 16 w 37"/>
                      <a:gd name="T53" fmla="*/ 0 h 11"/>
                      <a:gd name="T54" fmla="*/ 16 w 37"/>
                      <a:gd name="T55" fmla="*/ 0 h 11"/>
                      <a:gd name="T56" fmla="*/ 24 w 37"/>
                      <a:gd name="T57" fmla="*/ 0 h 11"/>
                      <a:gd name="T58" fmla="*/ 27 w 37"/>
                      <a:gd name="T59" fmla="*/ 0 h 11"/>
                      <a:gd name="T60" fmla="*/ 30 w 37"/>
                      <a:gd name="T61" fmla="*/ 2 h 11"/>
                      <a:gd name="T62" fmla="*/ 30 w 37"/>
                      <a:gd name="T63" fmla="*/ 2 h 11"/>
                      <a:gd name="T64" fmla="*/ 34 w 37"/>
                      <a:gd name="T65" fmla="*/ 4 h 11"/>
                      <a:gd name="T66" fmla="*/ 36 w 37"/>
                      <a:gd name="T67" fmla="*/ 7 h 11"/>
                      <a:gd name="T68" fmla="*/ 37 w 37"/>
                      <a:gd name="T69" fmla="*/ 11 h 11"/>
                      <a:gd name="T70" fmla="*/ 37 w 37"/>
                      <a:gd name="T71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7" h="11">
                        <a:moveTo>
                          <a:pt x="37" y="11"/>
                        </a:moveTo>
                        <a:lnTo>
                          <a:pt x="37" y="11"/>
                        </a:lnTo>
                        <a:lnTo>
                          <a:pt x="35" y="11"/>
                        </a:lnTo>
                        <a:lnTo>
                          <a:pt x="33" y="11"/>
                        </a:lnTo>
                        <a:lnTo>
                          <a:pt x="32" y="10"/>
                        </a:lnTo>
                        <a:lnTo>
                          <a:pt x="32" y="10"/>
                        </a:lnTo>
                        <a:lnTo>
                          <a:pt x="28" y="6"/>
                        </a:lnTo>
                        <a:lnTo>
                          <a:pt x="26" y="5"/>
                        </a:ln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18" y="6"/>
                        </a:lnTo>
                        <a:lnTo>
                          <a:pt x="14" y="8"/>
                        </a:lnTo>
                        <a:lnTo>
                          <a:pt x="11" y="9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5" y="10"/>
                        </a:lnTo>
                        <a:lnTo>
                          <a:pt x="2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11" y="3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27" y="0"/>
                        </a:lnTo>
                        <a:lnTo>
                          <a:pt x="30" y="2"/>
                        </a:lnTo>
                        <a:lnTo>
                          <a:pt x="30" y="2"/>
                        </a:lnTo>
                        <a:lnTo>
                          <a:pt x="34" y="4"/>
                        </a:lnTo>
                        <a:lnTo>
                          <a:pt x="36" y="7"/>
                        </a:lnTo>
                        <a:lnTo>
                          <a:pt x="37" y="11"/>
                        </a:lnTo>
                        <a:lnTo>
                          <a:pt x="37" y="1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2" name="Freeform 127"/>
                  <p:cNvSpPr/>
                  <p:nvPr/>
                </p:nvSpPr>
                <p:spPr bwMode="auto">
                  <a:xfrm>
                    <a:off x="3069" y="3417"/>
                    <a:ext cx="370" cy="604"/>
                  </a:xfrm>
                  <a:custGeom>
                    <a:avLst/>
                    <a:gdLst>
                      <a:gd name="T0" fmla="*/ 0 w 370"/>
                      <a:gd name="T1" fmla="*/ 575 h 604"/>
                      <a:gd name="T2" fmla="*/ 22 w 370"/>
                      <a:gd name="T3" fmla="*/ 556 h 604"/>
                      <a:gd name="T4" fmla="*/ 35 w 370"/>
                      <a:gd name="T5" fmla="*/ 523 h 604"/>
                      <a:gd name="T6" fmla="*/ 45 w 370"/>
                      <a:gd name="T7" fmla="*/ 463 h 604"/>
                      <a:gd name="T8" fmla="*/ 61 w 370"/>
                      <a:gd name="T9" fmla="*/ 434 h 604"/>
                      <a:gd name="T10" fmla="*/ 54 w 370"/>
                      <a:gd name="T11" fmla="*/ 412 h 604"/>
                      <a:gd name="T12" fmla="*/ 32 w 370"/>
                      <a:gd name="T13" fmla="*/ 410 h 604"/>
                      <a:gd name="T14" fmla="*/ 41 w 370"/>
                      <a:gd name="T15" fmla="*/ 383 h 604"/>
                      <a:gd name="T16" fmla="*/ 30 w 370"/>
                      <a:gd name="T17" fmla="*/ 387 h 604"/>
                      <a:gd name="T18" fmla="*/ 20 w 370"/>
                      <a:gd name="T19" fmla="*/ 378 h 604"/>
                      <a:gd name="T20" fmla="*/ 10 w 370"/>
                      <a:gd name="T21" fmla="*/ 372 h 604"/>
                      <a:gd name="T22" fmla="*/ 10 w 370"/>
                      <a:gd name="T23" fmla="*/ 353 h 604"/>
                      <a:gd name="T24" fmla="*/ 18 w 370"/>
                      <a:gd name="T25" fmla="*/ 334 h 604"/>
                      <a:gd name="T26" fmla="*/ 35 w 370"/>
                      <a:gd name="T27" fmla="*/ 318 h 604"/>
                      <a:gd name="T28" fmla="*/ 45 w 370"/>
                      <a:gd name="T29" fmla="*/ 306 h 604"/>
                      <a:gd name="T30" fmla="*/ 55 w 370"/>
                      <a:gd name="T31" fmla="*/ 274 h 604"/>
                      <a:gd name="T32" fmla="*/ 81 w 370"/>
                      <a:gd name="T33" fmla="*/ 248 h 604"/>
                      <a:gd name="T34" fmla="*/ 95 w 370"/>
                      <a:gd name="T35" fmla="*/ 233 h 604"/>
                      <a:gd name="T36" fmla="*/ 114 w 370"/>
                      <a:gd name="T37" fmla="*/ 206 h 604"/>
                      <a:gd name="T38" fmla="*/ 119 w 370"/>
                      <a:gd name="T39" fmla="*/ 172 h 604"/>
                      <a:gd name="T40" fmla="*/ 149 w 370"/>
                      <a:gd name="T41" fmla="*/ 131 h 604"/>
                      <a:gd name="T42" fmla="*/ 152 w 370"/>
                      <a:gd name="T43" fmla="*/ 108 h 604"/>
                      <a:gd name="T44" fmla="*/ 155 w 370"/>
                      <a:gd name="T45" fmla="*/ 71 h 604"/>
                      <a:gd name="T46" fmla="*/ 169 w 370"/>
                      <a:gd name="T47" fmla="*/ 14 h 604"/>
                      <a:gd name="T48" fmla="*/ 196 w 370"/>
                      <a:gd name="T49" fmla="*/ 4 h 604"/>
                      <a:gd name="T50" fmla="*/ 212 w 370"/>
                      <a:gd name="T51" fmla="*/ 1 h 604"/>
                      <a:gd name="T52" fmla="*/ 218 w 370"/>
                      <a:gd name="T53" fmla="*/ 7 h 604"/>
                      <a:gd name="T54" fmla="*/ 211 w 370"/>
                      <a:gd name="T55" fmla="*/ 34 h 604"/>
                      <a:gd name="T56" fmla="*/ 242 w 370"/>
                      <a:gd name="T57" fmla="*/ 39 h 604"/>
                      <a:gd name="T58" fmla="*/ 267 w 370"/>
                      <a:gd name="T59" fmla="*/ 55 h 604"/>
                      <a:gd name="T60" fmla="*/ 298 w 370"/>
                      <a:gd name="T61" fmla="*/ 47 h 604"/>
                      <a:gd name="T62" fmla="*/ 331 w 370"/>
                      <a:gd name="T63" fmla="*/ 53 h 604"/>
                      <a:gd name="T64" fmla="*/ 352 w 370"/>
                      <a:gd name="T65" fmla="*/ 63 h 604"/>
                      <a:gd name="T66" fmla="*/ 351 w 370"/>
                      <a:gd name="T67" fmla="*/ 88 h 604"/>
                      <a:gd name="T68" fmla="*/ 370 w 370"/>
                      <a:gd name="T69" fmla="*/ 107 h 604"/>
                      <a:gd name="T70" fmla="*/ 341 w 370"/>
                      <a:gd name="T71" fmla="*/ 120 h 604"/>
                      <a:gd name="T72" fmla="*/ 314 w 370"/>
                      <a:gd name="T73" fmla="*/ 148 h 604"/>
                      <a:gd name="T74" fmla="*/ 300 w 370"/>
                      <a:gd name="T75" fmla="*/ 154 h 604"/>
                      <a:gd name="T76" fmla="*/ 295 w 370"/>
                      <a:gd name="T77" fmla="*/ 197 h 604"/>
                      <a:gd name="T78" fmla="*/ 287 w 370"/>
                      <a:gd name="T79" fmla="*/ 230 h 604"/>
                      <a:gd name="T80" fmla="*/ 273 w 370"/>
                      <a:gd name="T81" fmla="*/ 244 h 604"/>
                      <a:gd name="T82" fmla="*/ 268 w 370"/>
                      <a:gd name="T83" fmla="*/ 276 h 604"/>
                      <a:gd name="T84" fmla="*/ 252 w 370"/>
                      <a:gd name="T85" fmla="*/ 307 h 604"/>
                      <a:gd name="T86" fmla="*/ 217 w 370"/>
                      <a:gd name="T87" fmla="*/ 304 h 604"/>
                      <a:gd name="T88" fmla="*/ 209 w 370"/>
                      <a:gd name="T89" fmla="*/ 307 h 604"/>
                      <a:gd name="T90" fmla="*/ 220 w 370"/>
                      <a:gd name="T91" fmla="*/ 361 h 604"/>
                      <a:gd name="T92" fmla="*/ 231 w 370"/>
                      <a:gd name="T93" fmla="*/ 387 h 604"/>
                      <a:gd name="T94" fmla="*/ 198 w 370"/>
                      <a:gd name="T95" fmla="*/ 429 h 604"/>
                      <a:gd name="T96" fmla="*/ 197 w 370"/>
                      <a:gd name="T97" fmla="*/ 482 h 604"/>
                      <a:gd name="T98" fmla="*/ 204 w 370"/>
                      <a:gd name="T99" fmla="*/ 496 h 604"/>
                      <a:gd name="T100" fmla="*/ 173 w 370"/>
                      <a:gd name="T101" fmla="*/ 518 h 604"/>
                      <a:gd name="T102" fmla="*/ 145 w 370"/>
                      <a:gd name="T103" fmla="*/ 559 h 604"/>
                      <a:gd name="T104" fmla="*/ 140 w 370"/>
                      <a:gd name="T105" fmla="*/ 594 h 604"/>
                      <a:gd name="T106" fmla="*/ 123 w 370"/>
                      <a:gd name="T107" fmla="*/ 599 h 604"/>
                      <a:gd name="T108" fmla="*/ 103 w 370"/>
                      <a:gd name="T109" fmla="*/ 602 h 604"/>
                      <a:gd name="T110" fmla="*/ 81 w 370"/>
                      <a:gd name="T111" fmla="*/ 593 h 604"/>
                      <a:gd name="T112" fmla="*/ 48 w 370"/>
                      <a:gd name="T113" fmla="*/ 579 h 604"/>
                      <a:gd name="T114" fmla="*/ 35 w 370"/>
                      <a:gd name="T115" fmla="*/ 572 h 6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70" h="604">
                        <a:moveTo>
                          <a:pt x="15" y="574"/>
                        </a:moveTo>
                        <a:lnTo>
                          <a:pt x="15" y="574"/>
                        </a:lnTo>
                        <a:lnTo>
                          <a:pt x="8" y="577"/>
                        </a:lnTo>
                        <a:lnTo>
                          <a:pt x="3" y="578"/>
                        </a:lnTo>
                        <a:lnTo>
                          <a:pt x="1" y="577"/>
                        </a:lnTo>
                        <a:lnTo>
                          <a:pt x="0" y="575"/>
                        </a:lnTo>
                        <a:lnTo>
                          <a:pt x="0" y="575"/>
                        </a:lnTo>
                        <a:lnTo>
                          <a:pt x="1" y="573"/>
                        </a:lnTo>
                        <a:lnTo>
                          <a:pt x="2" y="571"/>
                        </a:lnTo>
                        <a:lnTo>
                          <a:pt x="8" y="566"/>
                        </a:lnTo>
                        <a:lnTo>
                          <a:pt x="15" y="561"/>
                        </a:lnTo>
                        <a:lnTo>
                          <a:pt x="22" y="556"/>
                        </a:lnTo>
                        <a:lnTo>
                          <a:pt x="22" y="556"/>
                        </a:lnTo>
                        <a:lnTo>
                          <a:pt x="27" y="549"/>
                        </a:lnTo>
                        <a:lnTo>
                          <a:pt x="31" y="542"/>
                        </a:lnTo>
                        <a:lnTo>
                          <a:pt x="34" y="533"/>
                        </a:lnTo>
                        <a:lnTo>
                          <a:pt x="35" y="523"/>
                        </a:lnTo>
                        <a:lnTo>
                          <a:pt x="35" y="523"/>
                        </a:lnTo>
                        <a:lnTo>
                          <a:pt x="34" y="511"/>
                        </a:lnTo>
                        <a:lnTo>
                          <a:pt x="35" y="493"/>
                        </a:lnTo>
                        <a:lnTo>
                          <a:pt x="37" y="485"/>
                        </a:lnTo>
                        <a:lnTo>
                          <a:pt x="38" y="476"/>
                        </a:lnTo>
                        <a:lnTo>
                          <a:pt x="41" y="469"/>
                        </a:lnTo>
                        <a:lnTo>
                          <a:pt x="45" y="463"/>
                        </a:lnTo>
                        <a:lnTo>
                          <a:pt x="45" y="463"/>
                        </a:lnTo>
                        <a:lnTo>
                          <a:pt x="54" y="454"/>
                        </a:lnTo>
                        <a:lnTo>
                          <a:pt x="59" y="445"/>
                        </a:lnTo>
                        <a:lnTo>
                          <a:pt x="61" y="442"/>
                        </a:lnTo>
                        <a:lnTo>
                          <a:pt x="61" y="439"/>
                        </a:lnTo>
                        <a:lnTo>
                          <a:pt x="61" y="434"/>
                        </a:lnTo>
                        <a:lnTo>
                          <a:pt x="60" y="431"/>
                        </a:lnTo>
                        <a:lnTo>
                          <a:pt x="60" y="431"/>
                        </a:lnTo>
                        <a:lnTo>
                          <a:pt x="59" y="423"/>
                        </a:lnTo>
                        <a:lnTo>
                          <a:pt x="57" y="416"/>
                        </a:lnTo>
                        <a:lnTo>
                          <a:pt x="56" y="414"/>
                        </a:lnTo>
                        <a:lnTo>
                          <a:pt x="54" y="412"/>
                        </a:lnTo>
                        <a:lnTo>
                          <a:pt x="51" y="411"/>
                        </a:lnTo>
                        <a:lnTo>
                          <a:pt x="46" y="411"/>
                        </a:lnTo>
                        <a:lnTo>
                          <a:pt x="46" y="411"/>
                        </a:lnTo>
                        <a:lnTo>
                          <a:pt x="39" y="411"/>
                        </a:lnTo>
                        <a:lnTo>
                          <a:pt x="33" y="411"/>
                        </a:lnTo>
                        <a:lnTo>
                          <a:pt x="32" y="410"/>
                        </a:lnTo>
                        <a:lnTo>
                          <a:pt x="31" y="407"/>
                        </a:lnTo>
                        <a:lnTo>
                          <a:pt x="32" y="401"/>
                        </a:lnTo>
                        <a:lnTo>
                          <a:pt x="32" y="401"/>
                        </a:lnTo>
                        <a:lnTo>
                          <a:pt x="35" y="393"/>
                        </a:lnTo>
                        <a:lnTo>
                          <a:pt x="39" y="386"/>
                        </a:lnTo>
                        <a:lnTo>
                          <a:pt x="41" y="383"/>
                        </a:lnTo>
                        <a:lnTo>
                          <a:pt x="41" y="382"/>
                        </a:lnTo>
                        <a:lnTo>
                          <a:pt x="39" y="382"/>
                        </a:lnTo>
                        <a:lnTo>
                          <a:pt x="39" y="382"/>
                        </a:lnTo>
                        <a:lnTo>
                          <a:pt x="35" y="383"/>
                        </a:lnTo>
                        <a:lnTo>
                          <a:pt x="32" y="386"/>
                        </a:lnTo>
                        <a:lnTo>
                          <a:pt x="30" y="387"/>
                        </a:lnTo>
                        <a:lnTo>
                          <a:pt x="29" y="387"/>
                        </a:lnTo>
                        <a:lnTo>
                          <a:pt x="28" y="386"/>
                        </a:lnTo>
                        <a:lnTo>
                          <a:pt x="28" y="386"/>
                        </a:lnTo>
                        <a:lnTo>
                          <a:pt x="26" y="382"/>
                        </a:lnTo>
                        <a:lnTo>
                          <a:pt x="24" y="379"/>
                        </a:lnTo>
                        <a:lnTo>
                          <a:pt x="20" y="378"/>
                        </a:lnTo>
                        <a:lnTo>
                          <a:pt x="20" y="378"/>
                        </a:lnTo>
                        <a:lnTo>
                          <a:pt x="14" y="377"/>
                        </a:lnTo>
                        <a:lnTo>
                          <a:pt x="11" y="376"/>
                        </a:lnTo>
                        <a:lnTo>
                          <a:pt x="11" y="374"/>
                        </a:lnTo>
                        <a:lnTo>
                          <a:pt x="10" y="372"/>
                        </a:lnTo>
                        <a:lnTo>
                          <a:pt x="10" y="372"/>
                        </a:lnTo>
                        <a:lnTo>
                          <a:pt x="11" y="366"/>
                        </a:lnTo>
                        <a:lnTo>
                          <a:pt x="12" y="360"/>
                        </a:lnTo>
                        <a:lnTo>
                          <a:pt x="12" y="356"/>
                        </a:lnTo>
                        <a:lnTo>
                          <a:pt x="11" y="354"/>
                        </a:lnTo>
                        <a:lnTo>
                          <a:pt x="10" y="353"/>
                        </a:lnTo>
                        <a:lnTo>
                          <a:pt x="10" y="353"/>
                        </a:lnTo>
                        <a:lnTo>
                          <a:pt x="9" y="351"/>
                        </a:lnTo>
                        <a:lnTo>
                          <a:pt x="8" y="349"/>
                        </a:lnTo>
                        <a:lnTo>
                          <a:pt x="9" y="346"/>
                        </a:lnTo>
                        <a:lnTo>
                          <a:pt x="10" y="343"/>
                        </a:lnTo>
                        <a:lnTo>
                          <a:pt x="15" y="336"/>
                        </a:lnTo>
                        <a:lnTo>
                          <a:pt x="18" y="334"/>
                        </a:lnTo>
                        <a:lnTo>
                          <a:pt x="22" y="332"/>
                        </a:lnTo>
                        <a:lnTo>
                          <a:pt x="22" y="332"/>
                        </a:lnTo>
                        <a:lnTo>
                          <a:pt x="27" y="330"/>
                        </a:lnTo>
                        <a:lnTo>
                          <a:pt x="31" y="327"/>
                        </a:lnTo>
                        <a:lnTo>
                          <a:pt x="34" y="323"/>
                        </a:lnTo>
                        <a:lnTo>
                          <a:pt x="35" y="318"/>
                        </a:lnTo>
                        <a:lnTo>
                          <a:pt x="35" y="318"/>
                        </a:lnTo>
                        <a:lnTo>
                          <a:pt x="37" y="316"/>
                        </a:lnTo>
                        <a:lnTo>
                          <a:pt x="39" y="314"/>
                        </a:lnTo>
                        <a:lnTo>
                          <a:pt x="42" y="312"/>
                        </a:lnTo>
                        <a:lnTo>
                          <a:pt x="44" y="310"/>
                        </a:lnTo>
                        <a:lnTo>
                          <a:pt x="45" y="306"/>
                        </a:lnTo>
                        <a:lnTo>
                          <a:pt x="46" y="303"/>
                        </a:lnTo>
                        <a:lnTo>
                          <a:pt x="46" y="297"/>
                        </a:lnTo>
                        <a:lnTo>
                          <a:pt x="46" y="297"/>
                        </a:lnTo>
                        <a:lnTo>
                          <a:pt x="47" y="290"/>
                        </a:lnTo>
                        <a:lnTo>
                          <a:pt x="51" y="283"/>
                        </a:lnTo>
                        <a:lnTo>
                          <a:pt x="55" y="274"/>
                        </a:lnTo>
                        <a:lnTo>
                          <a:pt x="60" y="267"/>
                        </a:lnTo>
                        <a:lnTo>
                          <a:pt x="67" y="260"/>
                        </a:lnTo>
                        <a:lnTo>
                          <a:pt x="72" y="255"/>
                        </a:lnTo>
                        <a:lnTo>
                          <a:pt x="77" y="250"/>
                        </a:lnTo>
                        <a:lnTo>
                          <a:pt x="81" y="248"/>
                        </a:lnTo>
                        <a:lnTo>
                          <a:pt x="81" y="248"/>
                        </a:lnTo>
                        <a:lnTo>
                          <a:pt x="90" y="246"/>
                        </a:lnTo>
                        <a:lnTo>
                          <a:pt x="92" y="244"/>
                        </a:lnTo>
                        <a:lnTo>
                          <a:pt x="92" y="240"/>
                        </a:lnTo>
                        <a:lnTo>
                          <a:pt x="92" y="240"/>
                        </a:lnTo>
                        <a:lnTo>
                          <a:pt x="94" y="236"/>
                        </a:lnTo>
                        <a:lnTo>
                          <a:pt x="95" y="233"/>
                        </a:lnTo>
                        <a:lnTo>
                          <a:pt x="99" y="225"/>
                        </a:lnTo>
                        <a:lnTo>
                          <a:pt x="104" y="217"/>
                        </a:lnTo>
                        <a:lnTo>
                          <a:pt x="110" y="212"/>
                        </a:lnTo>
                        <a:lnTo>
                          <a:pt x="110" y="212"/>
                        </a:lnTo>
                        <a:lnTo>
                          <a:pt x="112" y="210"/>
                        </a:lnTo>
                        <a:lnTo>
                          <a:pt x="114" y="206"/>
                        </a:lnTo>
                        <a:lnTo>
                          <a:pt x="116" y="199"/>
                        </a:lnTo>
                        <a:lnTo>
                          <a:pt x="117" y="190"/>
                        </a:lnTo>
                        <a:lnTo>
                          <a:pt x="117" y="180"/>
                        </a:lnTo>
                        <a:lnTo>
                          <a:pt x="117" y="180"/>
                        </a:lnTo>
                        <a:lnTo>
                          <a:pt x="118" y="176"/>
                        </a:lnTo>
                        <a:lnTo>
                          <a:pt x="119" y="172"/>
                        </a:lnTo>
                        <a:lnTo>
                          <a:pt x="125" y="164"/>
                        </a:lnTo>
                        <a:lnTo>
                          <a:pt x="138" y="148"/>
                        </a:lnTo>
                        <a:lnTo>
                          <a:pt x="138" y="148"/>
                        </a:lnTo>
                        <a:lnTo>
                          <a:pt x="143" y="142"/>
                        </a:lnTo>
                        <a:lnTo>
                          <a:pt x="146" y="136"/>
                        </a:lnTo>
                        <a:lnTo>
                          <a:pt x="149" y="131"/>
                        </a:lnTo>
                        <a:lnTo>
                          <a:pt x="149" y="124"/>
                        </a:lnTo>
                        <a:lnTo>
                          <a:pt x="149" y="124"/>
                        </a:lnTo>
                        <a:lnTo>
                          <a:pt x="149" y="114"/>
                        </a:lnTo>
                        <a:lnTo>
                          <a:pt x="149" y="111"/>
                        </a:lnTo>
                        <a:lnTo>
                          <a:pt x="152" y="108"/>
                        </a:lnTo>
                        <a:lnTo>
                          <a:pt x="152" y="108"/>
                        </a:lnTo>
                        <a:lnTo>
                          <a:pt x="153" y="106"/>
                        </a:lnTo>
                        <a:lnTo>
                          <a:pt x="155" y="104"/>
                        </a:lnTo>
                        <a:lnTo>
                          <a:pt x="156" y="97"/>
                        </a:lnTo>
                        <a:lnTo>
                          <a:pt x="156" y="85"/>
                        </a:lnTo>
                        <a:lnTo>
                          <a:pt x="155" y="71"/>
                        </a:lnTo>
                        <a:lnTo>
                          <a:pt x="155" y="71"/>
                        </a:lnTo>
                        <a:lnTo>
                          <a:pt x="155" y="54"/>
                        </a:lnTo>
                        <a:lnTo>
                          <a:pt x="156" y="45"/>
                        </a:lnTo>
                        <a:lnTo>
                          <a:pt x="158" y="36"/>
                        </a:lnTo>
                        <a:lnTo>
                          <a:pt x="160" y="28"/>
                        </a:lnTo>
                        <a:lnTo>
                          <a:pt x="163" y="20"/>
                        </a:lnTo>
                        <a:lnTo>
                          <a:pt x="169" y="14"/>
                        </a:lnTo>
                        <a:lnTo>
                          <a:pt x="174" y="10"/>
                        </a:lnTo>
                        <a:lnTo>
                          <a:pt x="174" y="10"/>
                        </a:lnTo>
                        <a:lnTo>
                          <a:pt x="181" y="6"/>
                        </a:lnTo>
                        <a:lnTo>
                          <a:pt x="186" y="5"/>
                        </a:lnTo>
                        <a:lnTo>
                          <a:pt x="191" y="4"/>
                        </a:lnTo>
                        <a:lnTo>
                          <a:pt x="196" y="4"/>
                        </a:lnTo>
                        <a:lnTo>
                          <a:pt x="203" y="5"/>
                        </a:lnTo>
                        <a:lnTo>
                          <a:pt x="205" y="5"/>
                        </a:lnTo>
                        <a:lnTo>
                          <a:pt x="208" y="4"/>
                        </a:lnTo>
                        <a:lnTo>
                          <a:pt x="208" y="4"/>
                        </a:lnTo>
                        <a:lnTo>
                          <a:pt x="210" y="2"/>
                        </a:lnTo>
                        <a:lnTo>
                          <a:pt x="212" y="1"/>
                        </a:lnTo>
                        <a:lnTo>
                          <a:pt x="216" y="0"/>
                        </a:lnTo>
                        <a:lnTo>
                          <a:pt x="218" y="1"/>
                        </a:lnTo>
                        <a:lnTo>
                          <a:pt x="219" y="2"/>
                        </a:lnTo>
                        <a:lnTo>
                          <a:pt x="219" y="4"/>
                        </a:lnTo>
                        <a:lnTo>
                          <a:pt x="218" y="7"/>
                        </a:lnTo>
                        <a:lnTo>
                          <a:pt x="218" y="7"/>
                        </a:lnTo>
                        <a:lnTo>
                          <a:pt x="211" y="18"/>
                        </a:lnTo>
                        <a:lnTo>
                          <a:pt x="210" y="22"/>
                        </a:lnTo>
                        <a:lnTo>
                          <a:pt x="209" y="29"/>
                        </a:lnTo>
                        <a:lnTo>
                          <a:pt x="209" y="29"/>
                        </a:lnTo>
                        <a:lnTo>
                          <a:pt x="210" y="33"/>
                        </a:lnTo>
                        <a:lnTo>
                          <a:pt x="211" y="34"/>
                        </a:lnTo>
                        <a:lnTo>
                          <a:pt x="213" y="35"/>
                        </a:lnTo>
                        <a:lnTo>
                          <a:pt x="217" y="36"/>
                        </a:lnTo>
                        <a:lnTo>
                          <a:pt x="224" y="36"/>
                        </a:lnTo>
                        <a:lnTo>
                          <a:pt x="224" y="36"/>
                        </a:lnTo>
                        <a:lnTo>
                          <a:pt x="233" y="37"/>
                        </a:lnTo>
                        <a:lnTo>
                          <a:pt x="242" y="39"/>
                        </a:lnTo>
                        <a:lnTo>
                          <a:pt x="249" y="41"/>
                        </a:lnTo>
                        <a:lnTo>
                          <a:pt x="252" y="42"/>
                        </a:lnTo>
                        <a:lnTo>
                          <a:pt x="254" y="44"/>
                        </a:lnTo>
                        <a:lnTo>
                          <a:pt x="254" y="44"/>
                        </a:lnTo>
                        <a:lnTo>
                          <a:pt x="259" y="49"/>
                        </a:lnTo>
                        <a:lnTo>
                          <a:pt x="267" y="55"/>
                        </a:lnTo>
                        <a:lnTo>
                          <a:pt x="271" y="57"/>
                        </a:lnTo>
                        <a:lnTo>
                          <a:pt x="274" y="58"/>
                        </a:lnTo>
                        <a:lnTo>
                          <a:pt x="278" y="58"/>
                        </a:lnTo>
                        <a:lnTo>
                          <a:pt x="283" y="57"/>
                        </a:lnTo>
                        <a:lnTo>
                          <a:pt x="283" y="57"/>
                        </a:lnTo>
                        <a:lnTo>
                          <a:pt x="298" y="47"/>
                        </a:lnTo>
                        <a:lnTo>
                          <a:pt x="306" y="44"/>
                        </a:lnTo>
                        <a:lnTo>
                          <a:pt x="310" y="44"/>
                        </a:lnTo>
                        <a:lnTo>
                          <a:pt x="313" y="44"/>
                        </a:lnTo>
                        <a:lnTo>
                          <a:pt x="313" y="44"/>
                        </a:lnTo>
                        <a:lnTo>
                          <a:pt x="326" y="50"/>
                        </a:lnTo>
                        <a:lnTo>
                          <a:pt x="331" y="53"/>
                        </a:lnTo>
                        <a:lnTo>
                          <a:pt x="338" y="54"/>
                        </a:lnTo>
                        <a:lnTo>
                          <a:pt x="338" y="54"/>
                        </a:lnTo>
                        <a:lnTo>
                          <a:pt x="343" y="54"/>
                        </a:lnTo>
                        <a:lnTo>
                          <a:pt x="347" y="55"/>
                        </a:lnTo>
                        <a:lnTo>
                          <a:pt x="351" y="58"/>
                        </a:lnTo>
                        <a:lnTo>
                          <a:pt x="352" y="63"/>
                        </a:lnTo>
                        <a:lnTo>
                          <a:pt x="352" y="63"/>
                        </a:lnTo>
                        <a:lnTo>
                          <a:pt x="351" y="70"/>
                        </a:lnTo>
                        <a:lnTo>
                          <a:pt x="349" y="77"/>
                        </a:lnTo>
                        <a:lnTo>
                          <a:pt x="349" y="82"/>
                        </a:lnTo>
                        <a:lnTo>
                          <a:pt x="349" y="85"/>
                        </a:lnTo>
                        <a:lnTo>
                          <a:pt x="351" y="88"/>
                        </a:lnTo>
                        <a:lnTo>
                          <a:pt x="353" y="90"/>
                        </a:lnTo>
                        <a:lnTo>
                          <a:pt x="353" y="90"/>
                        </a:lnTo>
                        <a:lnTo>
                          <a:pt x="359" y="94"/>
                        </a:lnTo>
                        <a:lnTo>
                          <a:pt x="366" y="101"/>
                        </a:lnTo>
                        <a:lnTo>
                          <a:pt x="368" y="104"/>
                        </a:lnTo>
                        <a:lnTo>
                          <a:pt x="370" y="107"/>
                        </a:lnTo>
                        <a:lnTo>
                          <a:pt x="370" y="110"/>
                        </a:lnTo>
                        <a:lnTo>
                          <a:pt x="369" y="112"/>
                        </a:lnTo>
                        <a:lnTo>
                          <a:pt x="369" y="112"/>
                        </a:lnTo>
                        <a:lnTo>
                          <a:pt x="364" y="115"/>
                        </a:lnTo>
                        <a:lnTo>
                          <a:pt x="357" y="117"/>
                        </a:lnTo>
                        <a:lnTo>
                          <a:pt x="341" y="120"/>
                        </a:lnTo>
                        <a:lnTo>
                          <a:pt x="341" y="120"/>
                        </a:lnTo>
                        <a:lnTo>
                          <a:pt x="337" y="122"/>
                        </a:lnTo>
                        <a:lnTo>
                          <a:pt x="333" y="127"/>
                        </a:lnTo>
                        <a:lnTo>
                          <a:pt x="325" y="136"/>
                        </a:lnTo>
                        <a:lnTo>
                          <a:pt x="317" y="145"/>
                        </a:lnTo>
                        <a:lnTo>
                          <a:pt x="314" y="148"/>
                        </a:lnTo>
                        <a:lnTo>
                          <a:pt x="310" y="149"/>
                        </a:lnTo>
                        <a:lnTo>
                          <a:pt x="310" y="149"/>
                        </a:lnTo>
                        <a:lnTo>
                          <a:pt x="304" y="149"/>
                        </a:lnTo>
                        <a:lnTo>
                          <a:pt x="301" y="151"/>
                        </a:lnTo>
                        <a:lnTo>
                          <a:pt x="300" y="153"/>
                        </a:lnTo>
                        <a:lnTo>
                          <a:pt x="300" y="154"/>
                        </a:lnTo>
                        <a:lnTo>
                          <a:pt x="301" y="159"/>
                        </a:lnTo>
                        <a:lnTo>
                          <a:pt x="301" y="159"/>
                        </a:lnTo>
                        <a:lnTo>
                          <a:pt x="302" y="167"/>
                        </a:lnTo>
                        <a:lnTo>
                          <a:pt x="301" y="176"/>
                        </a:lnTo>
                        <a:lnTo>
                          <a:pt x="299" y="187"/>
                        </a:lnTo>
                        <a:lnTo>
                          <a:pt x="295" y="197"/>
                        </a:lnTo>
                        <a:lnTo>
                          <a:pt x="295" y="197"/>
                        </a:lnTo>
                        <a:lnTo>
                          <a:pt x="291" y="206"/>
                        </a:lnTo>
                        <a:lnTo>
                          <a:pt x="289" y="215"/>
                        </a:lnTo>
                        <a:lnTo>
                          <a:pt x="287" y="223"/>
                        </a:lnTo>
                        <a:lnTo>
                          <a:pt x="287" y="230"/>
                        </a:lnTo>
                        <a:lnTo>
                          <a:pt x="287" y="230"/>
                        </a:lnTo>
                        <a:lnTo>
                          <a:pt x="287" y="235"/>
                        </a:lnTo>
                        <a:lnTo>
                          <a:pt x="285" y="239"/>
                        </a:lnTo>
                        <a:lnTo>
                          <a:pt x="282" y="241"/>
                        </a:lnTo>
                        <a:lnTo>
                          <a:pt x="277" y="242"/>
                        </a:lnTo>
                        <a:lnTo>
                          <a:pt x="277" y="242"/>
                        </a:lnTo>
                        <a:lnTo>
                          <a:pt x="273" y="244"/>
                        </a:lnTo>
                        <a:lnTo>
                          <a:pt x="272" y="245"/>
                        </a:lnTo>
                        <a:lnTo>
                          <a:pt x="271" y="247"/>
                        </a:lnTo>
                        <a:lnTo>
                          <a:pt x="269" y="255"/>
                        </a:lnTo>
                        <a:lnTo>
                          <a:pt x="269" y="269"/>
                        </a:lnTo>
                        <a:lnTo>
                          <a:pt x="269" y="269"/>
                        </a:lnTo>
                        <a:lnTo>
                          <a:pt x="268" y="276"/>
                        </a:lnTo>
                        <a:lnTo>
                          <a:pt x="267" y="284"/>
                        </a:lnTo>
                        <a:lnTo>
                          <a:pt x="264" y="291"/>
                        </a:lnTo>
                        <a:lnTo>
                          <a:pt x="262" y="297"/>
                        </a:lnTo>
                        <a:lnTo>
                          <a:pt x="259" y="302"/>
                        </a:lnTo>
                        <a:lnTo>
                          <a:pt x="256" y="305"/>
                        </a:lnTo>
                        <a:lnTo>
                          <a:pt x="252" y="307"/>
                        </a:lnTo>
                        <a:lnTo>
                          <a:pt x="247" y="308"/>
                        </a:lnTo>
                        <a:lnTo>
                          <a:pt x="247" y="308"/>
                        </a:lnTo>
                        <a:lnTo>
                          <a:pt x="238" y="310"/>
                        </a:lnTo>
                        <a:lnTo>
                          <a:pt x="230" y="308"/>
                        </a:lnTo>
                        <a:lnTo>
                          <a:pt x="223" y="307"/>
                        </a:lnTo>
                        <a:lnTo>
                          <a:pt x="217" y="304"/>
                        </a:lnTo>
                        <a:lnTo>
                          <a:pt x="217" y="304"/>
                        </a:lnTo>
                        <a:lnTo>
                          <a:pt x="213" y="302"/>
                        </a:lnTo>
                        <a:lnTo>
                          <a:pt x="211" y="301"/>
                        </a:lnTo>
                        <a:lnTo>
                          <a:pt x="210" y="301"/>
                        </a:lnTo>
                        <a:lnTo>
                          <a:pt x="209" y="302"/>
                        </a:lnTo>
                        <a:lnTo>
                          <a:pt x="209" y="307"/>
                        </a:lnTo>
                        <a:lnTo>
                          <a:pt x="209" y="307"/>
                        </a:lnTo>
                        <a:lnTo>
                          <a:pt x="210" y="316"/>
                        </a:lnTo>
                        <a:lnTo>
                          <a:pt x="212" y="326"/>
                        </a:lnTo>
                        <a:lnTo>
                          <a:pt x="218" y="353"/>
                        </a:lnTo>
                        <a:lnTo>
                          <a:pt x="218" y="353"/>
                        </a:lnTo>
                        <a:lnTo>
                          <a:pt x="220" y="361"/>
                        </a:lnTo>
                        <a:lnTo>
                          <a:pt x="223" y="368"/>
                        </a:lnTo>
                        <a:lnTo>
                          <a:pt x="228" y="376"/>
                        </a:lnTo>
                        <a:lnTo>
                          <a:pt x="232" y="383"/>
                        </a:lnTo>
                        <a:lnTo>
                          <a:pt x="232" y="385"/>
                        </a:lnTo>
                        <a:lnTo>
                          <a:pt x="231" y="387"/>
                        </a:lnTo>
                        <a:lnTo>
                          <a:pt x="231" y="387"/>
                        </a:lnTo>
                        <a:lnTo>
                          <a:pt x="223" y="400"/>
                        </a:lnTo>
                        <a:lnTo>
                          <a:pt x="216" y="408"/>
                        </a:lnTo>
                        <a:lnTo>
                          <a:pt x="209" y="417"/>
                        </a:lnTo>
                        <a:lnTo>
                          <a:pt x="209" y="417"/>
                        </a:lnTo>
                        <a:lnTo>
                          <a:pt x="201" y="425"/>
                        </a:lnTo>
                        <a:lnTo>
                          <a:pt x="198" y="429"/>
                        </a:lnTo>
                        <a:lnTo>
                          <a:pt x="196" y="433"/>
                        </a:lnTo>
                        <a:lnTo>
                          <a:pt x="196" y="441"/>
                        </a:lnTo>
                        <a:lnTo>
                          <a:pt x="196" y="441"/>
                        </a:lnTo>
                        <a:lnTo>
                          <a:pt x="195" y="465"/>
                        </a:lnTo>
                        <a:lnTo>
                          <a:pt x="196" y="477"/>
                        </a:lnTo>
                        <a:lnTo>
                          <a:pt x="197" y="482"/>
                        </a:lnTo>
                        <a:lnTo>
                          <a:pt x="199" y="485"/>
                        </a:lnTo>
                        <a:lnTo>
                          <a:pt x="199" y="485"/>
                        </a:lnTo>
                        <a:lnTo>
                          <a:pt x="202" y="489"/>
                        </a:lnTo>
                        <a:lnTo>
                          <a:pt x="204" y="492"/>
                        </a:lnTo>
                        <a:lnTo>
                          <a:pt x="204" y="493"/>
                        </a:lnTo>
                        <a:lnTo>
                          <a:pt x="204" y="496"/>
                        </a:lnTo>
                        <a:lnTo>
                          <a:pt x="200" y="499"/>
                        </a:lnTo>
                        <a:lnTo>
                          <a:pt x="200" y="499"/>
                        </a:lnTo>
                        <a:lnTo>
                          <a:pt x="190" y="503"/>
                        </a:lnTo>
                        <a:lnTo>
                          <a:pt x="184" y="508"/>
                        </a:lnTo>
                        <a:lnTo>
                          <a:pt x="173" y="518"/>
                        </a:lnTo>
                        <a:lnTo>
                          <a:pt x="173" y="518"/>
                        </a:lnTo>
                        <a:lnTo>
                          <a:pt x="160" y="530"/>
                        </a:lnTo>
                        <a:lnTo>
                          <a:pt x="156" y="536"/>
                        </a:lnTo>
                        <a:lnTo>
                          <a:pt x="152" y="542"/>
                        </a:lnTo>
                        <a:lnTo>
                          <a:pt x="148" y="547"/>
                        </a:lnTo>
                        <a:lnTo>
                          <a:pt x="146" y="554"/>
                        </a:lnTo>
                        <a:lnTo>
                          <a:pt x="145" y="559"/>
                        </a:lnTo>
                        <a:lnTo>
                          <a:pt x="145" y="565"/>
                        </a:lnTo>
                        <a:lnTo>
                          <a:pt x="145" y="565"/>
                        </a:lnTo>
                        <a:lnTo>
                          <a:pt x="145" y="577"/>
                        </a:lnTo>
                        <a:lnTo>
                          <a:pt x="144" y="587"/>
                        </a:lnTo>
                        <a:lnTo>
                          <a:pt x="142" y="591"/>
                        </a:lnTo>
                        <a:lnTo>
                          <a:pt x="140" y="594"/>
                        </a:lnTo>
                        <a:lnTo>
                          <a:pt x="138" y="597"/>
                        </a:lnTo>
                        <a:lnTo>
                          <a:pt x="134" y="598"/>
                        </a:lnTo>
                        <a:lnTo>
                          <a:pt x="134" y="598"/>
                        </a:lnTo>
                        <a:lnTo>
                          <a:pt x="129" y="599"/>
                        </a:lnTo>
                        <a:lnTo>
                          <a:pt x="126" y="599"/>
                        </a:lnTo>
                        <a:lnTo>
                          <a:pt x="123" y="599"/>
                        </a:lnTo>
                        <a:lnTo>
                          <a:pt x="119" y="601"/>
                        </a:lnTo>
                        <a:lnTo>
                          <a:pt x="119" y="601"/>
                        </a:lnTo>
                        <a:lnTo>
                          <a:pt x="116" y="603"/>
                        </a:lnTo>
                        <a:lnTo>
                          <a:pt x="113" y="604"/>
                        </a:lnTo>
                        <a:lnTo>
                          <a:pt x="109" y="604"/>
                        </a:lnTo>
                        <a:lnTo>
                          <a:pt x="103" y="602"/>
                        </a:lnTo>
                        <a:lnTo>
                          <a:pt x="103" y="602"/>
                        </a:lnTo>
                        <a:lnTo>
                          <a:pt x="98" y="601"/>
                        </a:lnTo>
                        <a:lnTo>
                          <a:pt x="92" y="600"/>
                        </a:lnTo>
                        <a:lnTo>
                          <a:pt x="86" y="598"/>
                        </a:lnTo>
                        <a:lnTo>
                          <a:pt x="81" y="593"/>
                        </a:lnTo>
                        <a:lnTo>
                          <a:pt x="81" y="593"/>
                        </a:lnTo>
                        <a:lnTo>
                          <a:pt x="72" y="584"/>
                        </a:lnTo>
                        <a:lnTo>
                          <a:pt x="68" y="582"/>
                        </a:lnTo>
                        <a:lnTo>
                          <a:pt x="62" y="582"/>
                        </a:lnTo>
                        <a:lnTo>
                          <a:pt x="62" y="582"/>
                        </a:lnTo>
                        <a:lnTo>
                          <a:pt x="51" y="580"/>
                        </a:lnTo>
                        <a:lnTo>
                          <a:pt x="48" y="579"/>
                        </a:lnTo>
                        <a:lnTo>
                          <a:pt x="47" y="577"/>
                        </a:lnTo>
                        <a:lnTo>
                          <a:pt x="47" y="577"/>
                        </a:lnTo>
                        <a:lnTo>
                          <a:pt x="46" y="575"/>
                        </a:lnTo>
                        <a:lnTo>
                          <a:pt x="44" y="573"/>
                        </a:lnTo>
                        <a:lnTo>
                          <a:pt x="41" y="573"/>
                        </a:lnTo>
                        <a:lnTo>
                          <a:pt x="35" y="572"/>
                        </a:lnTo>
                        <a:lnTo>
                          <a:pt x="35" y="572"/>
                        </a:lnTo>
                        <a:lnTo>
                          <a:pt x="23" y="573"/>
                        </a:lnTo>
                        <a:lnTo>
                          <a:pt x="15" y="574"/>
                        </a:lnTo>
                        <a:lnTo>
                          <a:pt x="15" y="57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3" name="Freeform 128"/>
                  <p:cNvSpPr/>
                  <p:nvPr/>
                </p:nvSpPr>
                <p:spPr bwMode="auto">
                  <a:xfrm>
                    <a:off x="3222" y="3236"/>
                    <a:ext cx="1071" cy="958"/>
                  </a:xfrm>
                  <a:custGeom>
                    <a:avLst/>
                    <a:gdLst>
                      <a:gd name="T0" fmla="*/ 103 w 1071"/>
                      <a:gd name="T1" fmla="*/ 925 h 958"/>
                      <a:gd name="T2" fmla="*/ 95 w 1071"/>
                      <a:gd name="T3" fmla="*/ 883 h 958"/>
                      <a:gd name="T4" fmla="*/ 91 w 1071"/>
                      <a:gd name="T5" fmla="*/ 841 h 958"/>
                      <a:gd name="T6" fmla="*/ 16 w 1071"/>
                      <a:gd name="T7" fmla="*/ 779 h 958"/>
                      <a:gd name="T8" fmla="*/ 4 w 1071"/>
                      <a:gd name="T9" fmla="*/ 738 h 958"/>
                      <a:gd name="T10" fmla="*/ 65 w 1071"/>
                      <a:gd name="T11" fmla="*/ 677 h 958"/>
                      <a:gd name="T12" fmla="*/ 56 w 1071"/>
                      <a:gd name="T13" fmla="*/ 613 h 958"/>
                      <a:gd name="T14" fmla="*/ 85 w 1071"/>
                      <a:gd name="T15" fmla="*/ 554 h 958"/>
                      <a:gd name="T16" fmla="*/ 73 w 1071"/>
                      <a:gd name="T17" fmla="*/ 496 h 958"/>
                      <a:gd name="T18" fmla="*/ 125 w 1071"/>
                      <a:gd name="T19" fmla="*/ 453 h 958"/>
                      <a:gd name="T20" fmla="*/ 144 w 1071"/>
                      <a:gd name="T21" fmla="*/ 413 h 958"/>
                      <a:gd name="T22" fmla="*/ 161 w 1071"/>
                      <a:gd name="T23" fmla="*/ 340 h 958"/>
                      <a:gd name="T24" fmla="*/ 229 w 1071"/>
                      <a:gd name="T25" fmla="*/ 296 h 958"/>
                      <a:gd name="T26" fmla="*/ 210 w 1071"/>
                      <a:gd name="T27" fmla="*/ 243 h 958"/>
                      <a:gd name="T28" fmla="*/ 161 w 1071"/>
                      <a:gd name="T29" fmla="*/ 213 h 958"/>
                      <a:gd name="T30" fmla="*/ 122 w 1071"/>
                      <a:gd name="T31" fmla="*/ 226 h 958"/>
                      <a:gd name="T32" fmla="*/ 74 w 1071"/>
                      <a:gd name="T33" fmla="*/ 211 h 958"/>
                      <a:gd name="T34" fmla="*/ 74 w 1071"/>
                      <a:gd name="T35" fmla="*/ 178 h 958"/>
                      <a:gd name="T36" fmla="*/ 20 w 1071"/>
                      <a:gd name="T37" fmla="*/ 173 h 958"/>
                      <a:gd name="T38" fmla="*/ 14 w 1071"/>
                      <a:gd name="T39" fmla="*/ 89 h 958"/>
                      <a:gd name="T40" fmla="*/ 5 w 1071"/>
                      <a:gd name="T41" fmla="*/ 39 h 958"/>
                      <a:gd name="T42" fmla="*/ 30 w 1071"/>
                      <a:gd name="T43" fmla="*/ 29 h 958"/>
                      <a:gd name="T44" fmla="*/ 89 w 1071"/>
                      <a:gd name="T45" fmla="*/ 40 h 958"/>
                      <a:gd name="T46" fmla="*/ 100 w 1071"/>
                      <a:gd name="T47" fmla="*/ 10 h 958"/>
                      <a:gd name="T48" fmla="*/ 173 w 1071"/>
                      <a:gd name="T49" fmla="*/ 21 h 958"/>
                      <a:gd name="T50" fmla="*/ 298 w 1071"/>
                      <a:gd name="T51" fmla="*/ 64 h 958"/>
                      <a:gd name="T52" fmla="*/ 321 w 1071"/>
                      <a:gd name="T53" fmla="*/ 65 h 958"/>
                      <a:gd name="T54" fmla="*/ 393 w 1071"/>
                      <a:gd name="T55" fmla="*/ 98 h 958"/>
                      <a:gd name="T56" fmla="*/ 482 w 1071"/>
                      <a:gd name="T57" fmla="*/ 105 h 958"/>
                      <a:gd name="T58" fmla="*/ 528 w 1071"/>
                      <a:gd name="T59" fmla="*/ 131 h 958"/>
                      <a:gd name="T60" fmla="*/ 606 w 1071"/>
                      <a:gd name="T61" fmla="*/ 146 h 958"/>
                      <a:gd name="T62" fmla="*/ 670 w 1071"/>
                      <a:gd name="T63" fmla="*/ 168 h 958"/>
                      <a:gd name="T64" fmla="*/ 695 w 1071"/>
                      <a:gd name="T65" fmla="*/ 200 h 958"/>
                      <a:gd name="T66" fmla="*/ 735 w 1071"/>
                      <a:gd name="T67" fmla="*/ 234 h 958"/>
                      <a:gd name="T68" fmla="*/ 771 w 1071"/>
                      <a:gd name="T69" fmla="*/ 246 h 958"/>
                      <a:gd name="T70" fmla="*/ 856 w 1071"/>
                      <a:gd name="T71" fmla="*/ 253 h 958"/>
                      <a:gd name="T72" fmla="*/ 913 w 1071"/>
                      <a:gd name="T73" fmla="*/ 271 h 958"/>
                      <a:gd name="T74" fmla="*/ 958 w 1071"/>
                      <a:gd name="T75" fmla="*/ 308 h 958"/>
                      <a:gd name="T76" fmla="*/ 993 w 1071"/>
                      <a:gd name="T77" fmla="*/ 314 h 958"/>
                      <a:gd name="T78" fmla="*/ 1033 w 1071"/>
                      <a:gd name="T79" fmla="*/ 314 h 958"/>
                      <a:gd name="T80" fmla="*/ 1071 w 1071"/>
                      <a:gd name="T81" fmla="*/ 327 h 958"/>
                      <a:gd name="T82" fmla="*/ 1050 w 1071"/>
                      <a:gd name="T83" fmla="*/ 382 h 958"/>
                      <a:gd name="T84" fmla="*/ 943 w 1071"/>
                      <a:gd name="T85" fmla="*/ 435 h 958"/>
                      <a:gd name="T86" fmla="*/ 822 w 1071"/>
                      <a:gd name="T87" fmla="*/ 474 h 958"/>
                      <a:gd name="T88" fmla="*/ 824 w 1071"/>
                      <a:gd name="T89" fmla="*/ 500 h 958"/>
                      <a:gd name="T90" fmla="*/ 752 w 1071"/>
                      <a:gd name="T91" fmla="*/ 560 h 958"/>
                      <a:gd name="T92" fmla="*/ 708 w 1071"/>
                      <a:gd name="T93" fmla="*/ 622 h 958"/>
                      <a:gd name="T94" fmla="*/ 738 w 1071"/>
                      <a:gd name="T95" fmla="*/ 714 h 958"/>
                      <a:gd name="T96" fmla="*/ 699 w 1071"/>
                      <a:gd name="T97" fmla="*/ 747 h 958"/>
                      <a:gd name="T98" fmla="*/ 647 w 1071"/>
                      <a:gd name="T99" fmla="*/ 794 h 958"/>
                      <a:gd name="T100" fmla="*/ 621 w 1071"/>
                      <a:gd name="T101" fmla="*/ 846 h 958"/>
                      <a:gd name="T102" fmla="*/ 510 w 1071"/>
                      <a:gd name="T103" fmla="*/ 900 h 958"/>
                      <a:gd name="T104" fmla="*/ 470 w 1071"/>
                      <a:gd name="T105" fmla="*/ 918 h 958"/>
                      <a:gd name="T106" fmla="*/ 432 w 1071"/>
                      <a:gd name="T107" fmla="*/ 918 h 958"/>
                      <a:gd name="T108" fmla="*/ 359 w 1071"/>
                      <a:gd name="T109" fmla="*/ 907 h 958"/>
                      <a:gd name="T110" fmla="*/ 263 w 1071"/>
                      <a:gd name="T111" fmla="*/ 897 h 958"/>
                      <a:gd name="T112" fmla="*/ 193 w 1071"/>
                      <a:gd name="T113" fmla="*/ 913 h 958"/>
                      <a:gd name="T114" fmla="*/ 155 w 1071"/>
                      <a:gd name="T115" fmla="*/ 942 h 958"/>
                      <a:gd name="T116" fmla="*/ 142 w 1071"/>
                      <a:gd name="T117" fmla="*/ 958 h 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071" h="958">
                        <a:moveTo>
                          <a:pt x="142" y="958"/>
                        </a:moveTo>
                        <a:lnTo>
                          <a:pt x="142" y="958"/>
                        </a:lnTo>
                        <a:lnTo>
                          <a:pt x="138" y="954"/>
                        </a:lnTo>
                        <a:lnTo>
                          <a:pt x="132" y="943"/>
                        </a:lnTo>
                        <a:lnTo>
                          <a:pt x="127" y="938"/>
                        </a:lnTo>
                        <a:lnTo>
                          <a:pt x="122" y="933"/>
                        </a:lnTo>
                        <a:lnTo>
                          <a:pt x="118" y="930"/>
                        </a:lnTo>
                        <a:lnTo>
                          <a:pt x="114" y="928"/>
                        </a:lnTo>
                        <a:lnTo>
                          <a:pt x="114" y="928"/>
                        </a:lnTo>
                        <a:lnTo>
                          <a:pt x="109" y="928"/>
                        </a:lnTo>
                        <a:lnTo>
                          <a:pt x="106" y="927"/>
                        </a:lnTo>
                        <a:lnTo>
                          <a:pt x="103" y="925"/>
                        </a:lnTo>
                        <a:lnTo>
                          <a:pt x="101" y="923"/>
                        </a:lnTo>
                        <a:lnTo>
                          <a:pt x="99" y="920"/>
                        </a:lnTo>
                        <a:lnTo>
                          <a:pt x="98" y="916"/>
                        </a:lnTo>
                        <a:lnTo>
                          <a:pt x="98" y="913"/>
                        </a:lnTo>
                        <a:lnTo>
                          <a:pt x="98" y="909"/>
                        </a:lnTo>
                        <a:lnTo>
                          <a:pt x="98" y="909"/>
                        </a:lnTo>
                        <a:lnTo>
                          <a:pt x="99" y="902"/>
                        </a:lnTo>
                        <a:lnTo>
                          <a:pt x="100" y="897"/>
                        </a:lnTo>
                        <a:lnTo>
                          <a:pt x="100" y="895"/>
                        </a:lnTo>
                        <a:lnTo>
                          <a:pt x="100" y="892"/>
                        </a:lnTo>
                        <a:lnTo>
                          <a:pt x="95" y="883"/>
                        </a:lnTo>
                        <a:lnTo>
                          <a:pt x="95" y="883"/>
                        </a:lnTo>
                        <a:lnTo>
                          <a:pt x="89" y="874"/>
                        </a:lnTo>
                        <a:lnTo>
                          <a:pt x="85" y="868"/>
                        </a:lnTo>
                        <a:lnTo>
                          <a:pt x="84" y="866"/>
                        </a:lnTo>
                        <a:lnTo>
                          <a:pt x="84" y="863"/>
                        </a:lnTo>
                        <a:lnTo>
                          <a:pt x="85" y="859"/>
                        </a:lnTo>
                        <a:lnTo>
                          <a:pt x="86" y="856"/>
                        </a:lnTo>
                        <a:lnTo>
                          <a:pt x="86" y="856"/>
                        </a:lnTo>
                        <a:lnTo>
                          <a:pt x="90" y="851"/>
                        </a:lnTo>
                        <a:lnTo>
                          <a:pt x="91" y="849"/>
                        </a:lnTo>
                        <a:lnTo>
                          <a:pt x="92" y="846"/>
                        </a:lnTo>
                        <a:lnTo>
                          <a:pt x="92" y="844"/>
                        </a:lnTo>
                        <a:lnTo>
                          <a:pt x="91" y="841"/>
                        </a:lnTo>
                        <a:lnTo>
                          <a:pt x="86" y="831"/>
                        </a:lnTo>
                        <a:lnTo>
                          <a:pt x="86" y="831"/>
                        </a:lnTo>
                        <a:lnTo>
                          <a:pt x="76" y="816"/>
                        </a:lnTo>
                        <a:lnTo>
                          <a:pt x="70" y="808"/>
                        </a:lnTo>
                        <a:lnTo>
                          <a:pt x="63" y="799"/>
                        </a:lnTo>
                        <a:lnTo>
                          <a:pt x="56" y="792"/>
                        </a:lnTo>
                        <a:lnTo>
                          <a:pt x="48" y="785"/>
                        </a:lnTo>
                        <a:lnTo>
                          <a:pt x="41" y="781"/>
                        </a:lnTo>
                        <a:lnTo>
                          <a:pt x="36" y="780"/>
                        </a:lnTo>
                        <a:lnTo>
                          <a:pt x="31" y="780"/>
                        </a:lnTo>
                        <a:lnTo>
                          <a:pt x="31" y="780"/>
                        </a:lnTo>
                        <a:lnTo>
                          <a:pt x="16" y="779"/>
                        </a:lnTo>
                        <a:lnTo>
                          <a:pt x="6" y="777"/>
                        </a:lnTo>
                        <a:lnTo>
                          <a:pt x="2" y="775"/>
                        </a:lnTo>
                        <a:lnTo>
                          <a:pt x="1" y="773"/>
                        </a:lnTo>
                        <a:lnTo>
                          <a:pt x="0" y="770"/>
                        </a:lnTo>
                        <a:lnTo>
                          <a:pt x="1" y="767"/>
                        </a:lnTo>
                        <a:lnTo>
                          <a:pt x="1" y="767"/>
                        </a:lnTo>
                        <a:lnTo>
                          <a:pt x="3" y="760"/>
                        </a:lnTo>
                        <a:lnTo>
                          <a:pt x="4" y="754"/>
                        </a:lnTo>
                        <a:lnTo>
                          <a:pt x="5" y="749"/>
                        </a:lnTo>
                        <a:lnTo>
                          <a:pt x="4" y="741"/>
                        </a:lnTo>
                        <a:lnTo>
                          <a:pt x="4" y="741"/>
                        </a:lnTo>
                        <a:lnTo>
                          <a:pt x="4" y="738"/>
                        </a:lnTo>
                        <a:lnTo>
                          <a:pt x="6" y="732"/>
                        </a:lnTo>
                        <a:lnTo>
                          <a:pt x="9" y="727"/>
                        </a:lnTo>
                        <a:lnTo>
                          <a:pt x="13" y="722"/>
                        </a:lnTo>
                        <a:lnTo>
                          <a:pt x="23" y="711"/>
                        </a:lnTo>
                        <a:lnTo>
                          <a:pt x="34" y="701"/>
                        </a:lnTo>
                        <a:lnTo>
                          <a:pt x="34" y="701"/>
                        </a:lnTo>
                        <a:lnTo>
                          <a:pt x="45" y="694"/>
                        </a:lnTo>
                        <a:lnTo>
                          <a:pt x="56" y="687"/>
                        </a:lnTo>
                        <a:lnTo>
                          <a:pt x="60" y="685"/>
                        </a:lnTo>
                        <a:lnTo>
                          <a:pt x="63" y="682"/>
                        </a:lnTo>
                        <a:lnTo>
                          <a:pt x="65" y="680"/>
                        </a:lnTo>
                        <a:lnTo>
                          <a:pt x="65" y="677"/>
                        </a:lnTo>
                        <a:lnTo>
                          <a:pt x="65" y="677"/>
                        </a:lnTo>
                        <a:lnTo>
                          <a:pt x="65" y="672"/>
                        </a:lnTo>
                        <a:lnTo>
                          <a:pt x="63" y="669"/>
                        </a:lnTo>
                        <a:lnTo>
                          <a:pt x="58" y="660"/>
                        </a:lnTo>
                        <a:lnTo>
                          <a:pt x="51" y="652"/>
                        </a:lnTo>
                        <a:lnTo>
                          <a:pt x="49" y="646"/>
                        </a:lnTo>
                        <a:lnTo>
                          <a:pt x="48" y="641"/>
                        </a:lnTo>
                        <a:lnTo>
                          <a:pt x="48" y="641"/>
                        </a:lnTo>
                        <a:lnTo>
                          <a:pt x="48" y="635"/>
                        </a:lnTo>
                        <a:lnTo>
                          <a:pt x="49" y="627"/>
                        </a:lnTo>
                        <a:lnTo>
                          <a:pt x="52" y="621"/>
                        </a:lnTo>
                        <a:lnTo>
                          <a:pt x="56" y="613"/>
                        </a:lnTo>
                        <a:lnTo>
                          <a:pt x="61" y="606"/>
                        </a:lnTo>
                        <a:lnTo>
                          <a:pt x="65" y="598"/>
                        </a:lnTo>
                        <a:lnTo>
                          <a:pt x="72" y="592"/>
                        </a:lnTo>
                        <a:lnTo>
                          <a:pt x="77" y="585"/>
                        </a:lnTo>
                        <a:lnTo>
                          <a:pt x="77" y="585"/>
                        </a:lnTo>
                        <a:lnTo>
                          <a:pt x="87" y="577"/>
                        </a:lnTo>
                        <a:lnTo>
                          <a:pt x="90" y="572"/>
                        </a:lnTo>
                        <a:lnTo>
                          <a:pt x="91" y="570"/>
                        </a:lnTo>
                        <a:lnTo>
                          <a:pt x="92" y="567"/>
                        </a:lnTo>
                        <a:lnTo>
                          <a:pt x="91" y="564"/>
                        </a:lnTo>
                        <a:lnTo>
                          <a:pt x="88" y="559"/>
                        </a:lnTo>
                        <a:lnTo>
                          <a:pt x="85" y="554"/>
                        </a:lnTo>
                        <a:lnTo>
                          <a:pt x="85" y="554"/>
                        </a:lnTo>
                        <a:lnTo>
                          <a:pt x="80" y="549"/>
                        </a:lnTo>
                        <a:lnTo>
                          <a:pt x="76" y="543"/>
                        </a:lnTo>
                        <a:lnTo>
                          <a:pt x="72" y="531"/>
                        </a:lnTo>
                        <a:lnTo>
                          <a:pt x="68" y="520"/>
                        </a:lnTo>
                        <a:lnTo>
                          <a:pt x="68" y="509"/>
                        </a:lnTo>
                        <a:lnTo>
                          <a:pt x="68" y="509"/>
                        </a:lnTo>
                        <a:lnTo>
                          <a:pt x="68" y="501"/>
                        </a:lnTo>
                        <a:lnTo>
                          <a:pt x="68" y="499"/>
                        </a:lnTo>
                        <a:lnTo>
                          <a:pt x="68" y="497"/>
                        </a:lnTo>
                        <a:lnTo>
                          <a:pt x="70" y="496"/>
                        </a:lnTo>
                        <a:lnTo>
                          <a:pt x="73" y="496"/>
                        </a:lnTo>
                        <a:lnTo>
                          <a:pt x="86" y="495"/>
                        </a:lnTo>
                        <a:lnTo>
                          <a:pt x="86" y="495"/>
                        </a:lnTo>
                        <a:lnTo>
                          <a:pt x="93" y="495"/>
                        </a:lnTo>
                        <a:lnTo>
                          <a:pt x="102" y="493"/>
                        </a:lnTo>
                        <a:lnTo>
                          <a:pt x="108" y="489"/>
                        </a:lnTo>
                        <a:lnTo>
                          <a:pt x="115" y="485"/>
                        </a:lnTo>
                        <a:lnTo>
                          <a:pt x="120" y="481"/>
                        </a:lnTo>
                        <a:lnTo>
                          <a:pt x="123" y="475"/>
                        </a:lnTo>
                        <a:lnTo>
                          <a:pt x="125" y="470"/>
                        </a:lnTo>
                        <a:lnTo>
                          <a:pt x="127" y="465"/>
                        </a:lnTo>
                        <a:lnTo>
                          <a:pt x="127" y="465"/>
                        </a:lnTo>
                        <a:lnTo>
                          <a:pt x="125" y="453"/>
                        </a:lnTo>
                        <a:lnTo>
                          <a:pt x="123" y="442"/>
                        </a:lnTo>
                        <a:lnTo>
                          <a:pt x="123" y="438"/>
                        </a:lnTo>
                        <a:lnTo>
                          <a:pt x="123" y="434"/>
                        </a:lnTo>
                        <a:lnTo>
                          <a:pt x="124" y="431"/>
                        </a:lnTo>
                        <a:lnTo>
                          <a:pt x="127" y="430"/>
                        </a:lnTo>
                        <a:lnTo>
                          <a:pt x="127" y="430"/>
                        </a:lnTo>
                        <a:lnTo>
                          <a:pt x="130" y="430"/>
                        </a:lnTo>
                        <a:lnTo>
                          <a:pt x="133" y="428"/>
                        </a:lnTo>
                        <a:lnTo>
                          <a:pt x="136" y="426"/>
                        </a:lnTo>
                        <a:lnTo>
                          <a:pt x="139" y="423"/>
                        </a:lnTo>
                        <a:lnTo>
                          <a:pt x="142" y="418"/>
                        </a:lnTo>
                        <a:lnTo>
                          <a:pt x="144" y="413"/>
                        </a:lnTo>
                        <a:lnTo>
                          <a:pt x="145" y="407"/>
                        </a:lnTo>
                        <a:lnTo>
                          <a:pt x="146" y="399"/>
                        </a:lnTo>
                        <a:lnTo>
                          <a:pt x="146" y="399"/>
                        </a:lnTo>
                        <a:lnTo>
                          <a:pt x="147" y="391"/>
                        </a:lnTo>
                        <a:lnTo>
                          <a:pt x="149" y="382"/>
                        </a:lnTo>
                        <a:lnTo>
                          <a:pt x="155" y="367"/>
                        </a:lnTo>
                        <a:lnTo>
                          <a:pt x="159" y="355"/>
                        </a:lnTo>
                        <a:lnTo>
                          <a:pt x="160" y="350"/>
                        </a:lnTo>
                        <a:lnTo>
                          <a:pt x="160" y="346"/>
                        </a:lnTo>
                        <a:lnTo>
                          <a:pt x="160" y="346"/>
                        </a:lnTo>
                        <a:lnTo>
                          <a:pt x="160" y="342"/>
                        </a:lnTo>
                        <a:lnTo>
                          <a:pt x="161" y="340"/>
                        </a:lnTo>
                        <a:lnTo>
                          <a:pt x="163" y="337"/>
                        </a:lnTo>
                        <a:lnTo>
                          <a:pt x="166" y="334"/>
                        </a:lnTo>
                        <a:lnTo>
                          <a:pt x="180" y="323"/>
                        </a:lnTo>
                        <a:lnTo>
                          <a:pt x="180" y="323"/>
                        </a:lnTo>
                        <a:lnTo>
                          <a:pt x="189" y="316"/>
                        </a:lnTo>
                        <a:lnTo>
                          <a:pt x="201" y="309"/>
                        </a:lnTo>
                        <a:lnTo>
                          <a:pt x="211" y="302"/>
                        </a:lnTo>
                        <a:lnTo>
                          <a:pt x="216" y="300"/>
                        </a:lnTo>
                        <a:lnTo>
                          <a:pt x="220" y="299"/>
                        </a:lnTo>
                        <a:lnTo>
                          <a:pt x="220" y="299"/>
                        </a:lnTo>
                        <a:lnTo>
                          <a:pt x="225" y="298"/>
                        </a:lnTo>
                        <a:lnTo>
                          <a:pt x="229" y="296"/>
                        </a:lnTo>
                        <a:lnTo>
                          <a:pt x="230" y="293"/>
                        </a:lnTo>
                        <a:lnTo>
                          <a:pt x="230" y="288"/>
                        </a:lnTo>
                        <a:lnTo>
                          <a:pt x="230" y="288"/>
                        </a:lnTo>
                        <a:lnTo>
                          <a:pt x="229" y="285"/>
                        </a:lnTo>
                        <a:lnTo>
                          <a:pt x="227" y="282"/>
                        </a:lnTo>
                        <a:lnTo>
                          <a:pt x="220" y="274"/>
                        </a:lnTo>
                        <a:lnTo>
                          <a:pt x="217" y="270"/>
                        </a:lnTo>
                        <a:lnTo>
                          <a:pt x="214" y="265"/>
                        </a:lnTo>
                        <a:lnTo>
                          <a:pt x="211" y="259"/>
                        </a:lnTo>
                        <a:lnTo>
                          <a:pt x="210" y="254"/>
                        </a:lnTo>
                        <a:lnTo>
                          <a:pt x="210" y="254"/>
                        </a:lnTo>
                        <a:lnTo>
                          <a:pt x="210" y="243"/>
                        </a:lnTo>
                        <a:lnTo>
                          <a:pt x="208" y="235"/>
                        </a:lnTo>
                        <a:lnTo>
                          <a:pt x="207" y="231"/>
                        </a:lnTo>
                        <a:lnTo>
                          <a:pt x="205" y="229"/>
                        </a:lnTo>
                        <a:lnTo>
                          <a:pt x="203" y="227"/>
                        </a:lnTo>
                        <a:lnTo>
                          <a:pt x="200" y="226"/>
                        </a:lnTo>
                        <a:lnTo>
                          <a:pt x="200" y="226"/>
                        </a:lnTo>
                        <a:lnTo>
                          <a:pt x="179" y="224"/>
                        </a:lnTo>
                        <a:lnTo>
                          <a:pt x="168" y="222"/>
                        </a:lnTo>
                        <a:lnTo>
                          <a:pt x="165" y="220"/>
                        </a:lnTo>
                        <a:lnTo>
                          <a:pt x="163" y="217"/>
                        </a:lnTo>
                        <a:lnTo>
                          <a:pt x="163" y="217"/>
                        </a:lnTo>
                        <a:lnTo>
                          <a:pt x="161" y="213"/>
                        </a:lnTo>
                        <a:lnTo>
                          <a:pt x="159" y="210"/>
                        </a:lnTo>
                        <a:lnTo>
                          <a:pt x="158" y="209"/>
                        </a:lnTo>
                        <a:lnTo>
                          <a:pt x="156" y="209"/>
                        </a:lnTo>
                        <a:lnTo>
                          <a:pt x="153" y="209"/>
                        </a:lnTo>
                        <a:lnTo>
                          <a:pt x="150" y="211"/>
                        </a:lnTo>
                        <a:lnTo>
                          <a:pt x="150" y="211"/>
                        </a:lnTo>
                        <a:lnTo>
                          <a:pt x="138" y="222"/>
                        </a:lnTo>
                        <a:lnTo>
                          <a:pt x="134" y="224"/>
                        </a:lnTo>
                        <a:lnTo>
                          <a:pt x="131" y="225"/>
                        </a:lnTo>
                        <a:lnTo>
                          <a:pt x="127" y="226"/>
                        </a:lnTo>
                        <a:lnTo>
                          <a:pt x="122" y="226"/>
                        </a:lnTo>
                        <a:lnTo>
                          <a:pt x="122" y="226"/>
                        </a:lnTo>
                        <a:lnTo>
                          <a:pt x="115" y="225"/>
                        </a:lnTo>
                        <a:lnTo>
                          <a:pt x="110" y="225"/>
                        </a:lnTo>
                        <a:lnTo>
                          <a:pt x="107" y="223"/>
                        </a:lnTo>
                        <a:lnTo>
                          <a:pt x="106" y="220"/>
                        </a:lnTo>
                        <a:lnTo>
                          <a:pt x="106" y="220"/>
                        </a:lnTo>
                        <a:lnTo>
                          <a:pt x="104" y="216"/>
                        </a:lnTo>
                        <a:lnTo>
                          <a:pt x="102" y="214"/>
                        </a:lnTo>
                        <a:lnTo>
                          <a:pt x="98" y="213"/>
                        </a:lnTo>
                        <a:lnTo>
                          <a:pt x="92" y="213"/>
                        </a:lnTo>
                        <a:lnTo>
                          <a:pt x="92" y="213"/>
                        </a:lnTo>
                        <a:lnTo>
                          <a:pt x="85" y="213"/>
                        </a:lnTo>
                        <a:lnTo>
                          <a:pt x="74" y="211"/>
                        </a:lnTo>
                        <a:lnTo>
                          <a:pt x="65" y="210"/>
                        </a:lnTo>
                        <a:lnTo>
                          <a:pt x="63" y="209"/>
                        </a:lnTo>
                        <a:lnTo>
                          <a:pt x="63" y="208"/>
                        </a:lnTo>
                        <a:lnTo>
                          <a:pt x="63" y="207"/>
                        </a:lnTo>
                        <a:lnTo>
                          <a:pt x="63" y="207"/>
                        </a:lnTo>
                        <a:lnTo>
                          <a:pt x="68" y="202"/>
                        </a:lnTo>
                        <a:lnTo>
                          <a:pt x="73" y="195"/>
                        </a:lnTo>
                        <a:lnTo>
                          <a:pt x="75" y="187"/>
                        </a:lnTo>
                        <a:lnTo>
                          <a:pt x="76" y="181"/>
                        </a:lnTo>
                        <a:lnTo>
                          <a:pt x="76" y="181"/>
                        </a:lnTo>
                        <a:lnTo>
                          <a:pt x="76" y="179"/>
                        </a:lnTo>
                        <a:lnTo>
                          <a:pt x="74" y="178"/>
                        </a:lnTo>
                        <a:lnTo>
                          <a:pt x="72" y="177"/>
                        </a:lnTo>
                        <a:lnTo>
                          <a:pt x="68" y="177"/>
                        </a:lnTo>
                        <a:lnTo>
                          <a:pt x="60" y="177"/>
                        </a:lnTo>
                        <a:lnTo>
                          <a:pt x="50" y="177"/>
                        </a:lnTo>
                        <a:lnTo>
                          <a:pt x="50" y="177"/>
                        </a:lnTo>
                        <a:lnTo>
                          <a:pt x="39" y="178"/>
                        </a:lnTo>
                        <a:lnTo>
                          <a:pt x="30" y="179"/>
                        </a:lnTo>
                        <a:lnTo>
                          <a:pt x="25" y="179"/>
                        </a:lnTo>
                        <a:lnTo>
                          <a:pt x="22" y="179"/>
                        </a:lnTo>
                        <a:lnTo>
                          <a:pt x="20" y="177"/>
                        </a:lnTo>
                        <a:lnTo>
                          <a:pt x="20" y="173"/>
                        </a:lnTo>
                        <a:lnTo>
                          <a:pt x="20" y="173"/>
                        </a:lnTo>
                        <a:lnTo>
                          <a:pt x="20" y="170"/>
                        </a:lnTo>
                        <a:lnTo>
                          <a:pt x="22" y="166"/>
                        </a:lnTo>
                        <a:lnTo>
                          <a:pt x="27" y="157"/>
                        </a:lnTo>
                        <a:lnTo>
                          <a:pt x="29" y="152"/>
                        </a:lnTo>
                        <a:lnTo>
                          <a:pt x="30" y="148"/>
                        </a:lnTo>
                        <a:lnTo>
                          <a:pt x="30" y="143"/>
                        </a:lnTo>
                        <a:lnTo>
                          <a:pt x="29" y="138"/>
                        </a:lnTo>
                        <a:lnTo>
                          <a:pt x="29" y="138"/>
                        </a:lnTo>
                        <a:lnTo>
                          <a:pt x="24" y="127"/>
                        </a:lnTo>
                        <a:lnTo>
                          <a:pt x="19" y="112"/>
                        </a:lnTo>
                        <a:lnTo>
                          <a:pt x="16" y="97"/>
                        </a:lnTo>
                        <a:lnTo>
                          <a:pt x="14" y="89"/>
                        </a:lnTo>
                        <a:lnTo>
                          <a:pt x="14" y="83"/>
                        </a:lnTo>
                        <a:lnTo>
                          <a:pt x="14" y="83"/>
                        </a:lnTo>
                        <a:lnTo>
                          <a:pt x="14" y="71"/>
                        </a:lnTo>
                        <a:lnTo>
                          <a:pt x="14" y="62"/>
                        </a:lnTo>
                        <a:lnTo>
                          <a:pt x="13" y="55"/>
                        </a:lnTo>
                        <a:lnTo>
                          <a:pt x="10" y="52"/>
                        </a:lnTo>
                        <a:lnTo>
                          <a:pt x="8" y="49"/>
                        </a:lnTo>
                        <a:lnTo>
                          <a:pt x="8" y="49"/>
                        </a:lnTo>
                        <a:lnTo>
                          <a:pt x="6" y="45"/>
                        </a:lnTo>
                        <a:lnTo>
                          <a:pt x="5" y="43"/>
                        </a:lnTo>
                        <a:lnTo>
                          <a:pt x="5" y="41"/>
                        </a:lnTo>
                        <a:lnTo>
                          <a:pt x="5" y="39"/>
                        </a:lnTo>
                        <a:lnTo>
                          <a:pt x="6" y="38"/>
                        </a:lnTo>
                        <a:lnTo>
                          <a:pt x="8" y="37"/>
                        </a:lnTo>
                        <a:lnTo>
                          <a:pt x="10" y="37"/>
                        </a:lnTo>
                        <a:lnTo>
                          <a:pt x="14" y="38"/>
                        </a:lnTo>
                        <a:lnTo>
                          <a:pt x="14" y="38"/>
                        </a:lnTo>
                        <a:lnTo>
                          <a:pt x="23" y="44"/>
                        </a:lnTo>
                        <a:lnTo>
                          <a:pt x="27" y="45"/>
                        </a:lnTo>
                        <a:lnTo>
                          <a:pt x="28" y="44"/>
                        </a:lnTo>
                        <a:lnTo>
                          <a:pt x="28" y="42"/>
                        </a:lnTo>
                        <a:lnTo>
                          <a:pt x="28" y="42"/>
                        </a:lnTo>
                        <a:lnTo>
                          <a:pt x="29" y="37"/>
                        </a:lnTo>
                        <a:lnTo>
                          <a:pt x="30" y="29"/>
                        </a:lnTo>
                        <a:lnTo>
                          <a:pt x="32" y="26"/>
                        </a:lnTo>
                        <a:lnTo>
                          <a:pt x="34" y="24"/>
                        </a:lnTo>
                        <a:lnTo>
                          <a:pt x="37" y="23"/>
                        </a:lnTo>
                        <a:lnTo>
                          <a:pt x="41" y="23"/>
                        </a:lnTo>
                        <a:lnTo>
                          <a:pt x="41" y="23"/>
                        </a:lnTo>
                        <a:lnTo>
                          <a:pt x="52" y="29"/>
                        </a:lnTo>
                        <a:lnTo>
                          <a:pt x="65" y="37"/>
                        </a:lnTo>
                        <a:lnTo>
                          <a:pt x="73" y="39"/>
                        </a:lnTo>
                        <a:lnTo>
                          <a:pt x="79" y="41"/>
                        </a:lnTo>
                        <a:lnTo>
                          <a:pt x="85" y="42"/>
                        </a:lnTo>
                        <a:lnTo>
                          <a:pt x="87" y="41"/>
                        </a:lnTo>
                        <a:lnTo>
                          <a:pt x="89" y="40"/>
                        </a:lnTo>
                        <a:lnTo>
                          <a:pt x="89" y="40"/>
                        </a:lnTo>
                        <a:lnTo>
                          <a:pt x="91" y="37"/>
                        </a:lnTo>
                        <a:lnTo>
                          <a:pt x="93" y="34"/>
                        </a:lnTo>
                        <a:lnTo>
                          <a:pt x="93" y="31"/>
                        </a:lnTo>
                        <a:lnTo>
                          <a:pt x="93" y="28"/>
                        </a:lnTo>
                        <a:lnTo>
                          <a:pt x="91" y="23"/>
                        </a:lnTo>
                        <a:lnTo>
                          <a:pt x="89" y="17"/>
                        </a:lnTo>
                        <a:lnTo>
                          <a:pt x="89" y="17"/>
                        </a:lnTo>
                        <a:lnTo>
                          <a:pt x="89" y="16"/>
                        </a:lnTo>
                        <a:lnTo>
                          <a:pt x="90" y="15"/>
                        </a:lnTo>
                        <a:lnTo>
                          <a:pt x="93" y="12"/>
                        </a:lnTo>
                        <a:lnTo>
                          <a:pt x="100" y="10"/>
                        </a:lnTo>
                        <a:lnTo>
                          <a:pt x="106" y="7"/>
                        </a:lnTo>
                        <a:lnTo>
                          <a:pt x="122" y="2"/>
                        </a:lnTo>
                        <a:lnTo>
                          <a:pt x="130" y="0"/>
                        </a:lnTo>
                        <a:lnTo>
                          <a:pt x="136" y="0"/>
                        </a:lnTo>
                        <a:lnTo>
                          <a:pt x="136" y="0"/>
                        </a:lnTo>
                        <a:lnTo>
                          <a:pt x="142" y="0"/>
                        </a:lnTo>
                        <a:lnTo>
                          <a:pt x="146" y="1"/>
                        </a:lnTo>
                        <a:lnTo>
                          <a:pt x="151" y="2"/>
                        </a:lnTo>
                        <a:lnTo>
                          <a:pt x="156" y="5"/>
                        </a:lnTo>
                        <a:lnTo>
                          <a:pt x="164" y="11"/>
                        </a:lnTo>
                        <a:lnTo>
                          <a:pt x="173" y="21"/>
                        </a:lnTo>
                        <a:lnTo>
                          <a:pt x="173" y="21"/>
                        </a:lnTo>
                        <a:lnTo>
                          <a:pt x="181" y="30"/>
                        </a:lnTo>
                        <a:lnTo>
                          <a:pt x="187" y="36"/>
                        </a:lnTo>
                        <a:lnTo>
                          <a:pt x="193" y="40"/>
                        </a:lnTo>
                        <a:lnTo>
                          <a:pt x="201" y="43"/>
                        </a:lnTo>
                        <a:lnTo>
                          <a:pt x="210" y="46"/>
                        </a:lnTo>
                        <a:lnTo>
                          <a:pt x="222" y="50"/>
                        </a:lnTo>
                        <a:lnTo>
                          <a:pt x="236" y="52"/>
                        </a:lnTo>
                        <a:lnTo>
                          <a:pt x="236" y="52"/>
                        </a:lnTo>
                        <a:lnTo>
                          <a:pt x="263" y="56"/>
                        </a:lnTo>
                        <a:lnTo>
                          <a:pt x="284" y="62"/>
                        </a:lnTo>
                        <a:lnTo>
                          <a:pt x="291" y="63"/>
                        </a:lnTo>
                        <a:lnTo>
                          <a:pt x="298" y="64"/>
                        </a:lnTo>
                        <a:lnTo>
                          <a:pt x="302" y="63"/>
                        </a:lnTo>
                        <a:lnTo>
                          <a:pt x="304" y="62"/>
                        </a:lnTo>
                        <a:lnTo>
                          <a:pt x="304" y="62"/>
                        </a:lnTo>
                        <a:lnTo>
                          <a:pt x="306" y="59"/>
                        </a:lnTo>
                        <a:lnTo>
                          <a:pt x="308" y="57"/>
                        </a:lnTo>
                        <a:lnTo>
                          <a:pt x="310" y="56"/>
                        </a:lnTo>
                        <a:lnTo>
                          <a:pt x="313" y="56"/>
                        </a:lnTo>
                        <a:lnTo>
                          <a:pt x="316" y="57"/>
                        </a:lnTo>
                        <a:lnTo>
                          <a:pt x="318" y="58"/>
                        </a:lnTo>
                        <a:lnTo>
                          <a:pt x="320" y="62"/>
                        </a:lnTo>
                        <a:lnTo>
                          <a:pt x="321" y="65"/>
                        </a:lnTo>
                        <a:lnTo>
                          <a:pt x="321" y="65"/>
                        </a:lnTo>
                        <a:lnTo>
                          <a:pt x="323" y="68"/>
                        </a:lnTo>
                        <a:lnTo>
                          <a:pt x="324" y="70"/>
                        </a:lnTo>
                        <a:lnTo>
                          <a:pt x="327" y="72"/>
                        </a:lnTo>
                        <a:lnTo>
                          <a:pt x="329" y="73"/>
                        </a:lnTo>
                        <a:lnTo>
                          <a:pt x="335" y="73"/>
                        </a:lnTo>
                        <a:lnTo>
                          <a:pt x="344" y="72"/>
                        </a:lnTo>
                        <a:lnTo>
                          <a:pt x="344" y="72"/>
                        </a:lnTo>
                        <a:lnTo>
                          <a:pt x="348" y="73"/>
                        </a:lnTo>
                        <a:lnTo>
                          <a:pt x="353" y="74"/>
                        </a:lnTo>
                        <a:lnTo>
                          <a:pt x="366" y="80"/>
                        </a:lnTo>
                        <a:lnTo>
                          <a:pt x="379" y="88"/>
                        </a:lnTo>
                        <a:lnTo>
                          <a:pt x="393" y="98"/>
                        </a:lnTo>
                        <a:lnTo>
                          <a:pt x="393" y="98"/>
                        </a:lnTo>
                        <a:lnTo>
                          <a:pt x="401" y="102"/>
                        </a:lnTo>
                        <a:lnTo>
                          <a:pt x="409" y="107"/>
                        </a:lnTo>
                        <a:lnTo>
                          <a:pt x="418" y="110"/>
                        </a:lnTo>
                        <a:lnTo>
                          <a:pt x="427" y="113"/>
                        </a:lnTo>
                        <a:lnTo>
                          <a:pt x="435" y="114"/>
                        </a:lnTo>
                        <a:lnTo>
                          <a:pt x="445" y="114"/>
                        </a:lnTo>
                        <a:lnTo>
                          <a:pt x="452" y="113"/>
                        </a:lnTo>
                        <a:lnTo>
                          <a:pt x="460" y="112"/>
                        </a:lnTo>
                        <a:lnTo>
                          <a:pt x="460" y="112"/>
                        </a:lnTo>
                        <a:lnTo>
                          <a:pt x="473" y="107"/>
                        </a:lnTo>
                        <a:lnTo>
                          <a:pt x="482" y="105"/>
                        </a:lnTo>
                        <a:lnTo>
                          <a:pt x="486" y="105"/>
                        </a:lnTo>
                        <a:lnTo>
                          <a:pt x="489" y="105"/>
                        </a:lnTo>
                        <a:lnTo>
                          <a:pt x="492" y="107"/>
                        </a:lnTo>
                        <a:lnTo>
                          <a:pt x="495" y="110"/>
                        </a:lnTo>
                        <a:lnTo>
                          <a:pt x="495" y="110"/>
                        </a:lnTo>
                        <a:lnTo>
                          <a:pt x="502" y="119"/>
                        </a:lnTo>
                        <a:lnTo>
                          <a:pt x="508" y="126"/>
                        </a:lnTo>
                        <a:lnTo>
                          <a:pt x="511" y="129"/>
                        </a:lnTo>
                        <a:lnTo>
                          <a:pt x="516" y="131"/>
                        </a:lnTo>
                        <a:lnTo>
                          <a:pt x="521" y="132"/>
                        </a:lnTo>
                        <a:lnTo>
                          <a:pt x="528" y="131"/>
                        </a:lnTo>
                        <a:lnTo>
                          <a:pt x="528" y="131"/>
                        </a:lnTo>
                        <a:lnTo>
                          <a:pt x="534" y="128"/>
                        </a:lnTo>
                        <a:lnTo>
                          <a:pt x="539" y="126"/>
                        </a:lnTo>
                        <a:lnTo>
                          <a:pt x="548" y="120"/>
                        </a:lnTo>
                        <a:lnTo>
                          <a:pt x="552" y="119"/>
                        </a:lnTo>
                        <a:lnTo>
                          <a:pt x="557" y="117"/>
                        </a:lnTo>
                        <a:lnTo>
                          <a:pt x="561" y="119"/>
                        </a:lnTo>
                        <a:lnTo>
                          <a:pt x="566" y="122"/>
                        </a:lnTo>
                        <a:lnTo>
                          <a:pt x="566" y="122"/>
                        </a:lnTo>
                        <a:lnTo>
                          <a:pt x="578" y="131"/>
                        </a:lnTo>
                        <a:lnTo>
                          <a:pt x="591" y="140"/>
                        </a:lnTo>
                        <a:lnTo>
                          <a:pt x="599" y="144"/>
                        </a:lnTo>
                        <a:lnTo>
                          <a:pt x="606" y="146"/>
                        </a:lnTo>
                        <a:lnTo>
                          <a:pt x="614" y="149"/>
                        </a:lnTo>
                        <a:lnTo>
                          <a:pt x="621" y="149"/>
                        </a:lnTo>
                        <a:lnTo>
                          <a:pt x="621" y="149"/>
                        </a:lnTo>
                        <a:lnTo>
                          <a:pt x="629" y="148"/>
                        </a:lnTo>
                        <a:lnTo>
                          <a:pt x="637" y="149"/>
                        </a:lnTo>
                        <a:lnTo>
                          <a:pt x="646" y="150"/>
                        </a:lnTo>
                        <a:lnTo>
                          <a:pt x="653" y="152"/>
                        </a:lnTo>
                        <a:lnTo>
                          <a:pt x="661" y="155"/>
                        </a:lnTo>
                        <a:lnTo>
                          <a:pt x="665" y="158"/>
                        </a:lnTo>
                        <a:lnTo>
                          <a:pt x="668" y="164"/>
                        </a:lnTo>
                        <a:lnTo>
                          <a:pt x="670" y="166"/>
                        </a:lnTo>
                        <a:lnTo>
                          <a:pt x="670" y="168"/>
                        </a:lnTo>
                        <a:lnTo>
                          <a:pt x="670" y="168"/>
                        </a:lnTo>
                        <a:lnTo>
                          <a:pt x="667" y="173"/>
                        </a:lnTo>
                        <a:lnTo>
                          <a:pt x="666" y="178"/>
                        </a:lnTo>
                        <a:lnTo>
                          <a:pt x="662" y="183"/>
                        </a:lnTo>
                        <a:lnTo>
                          <a:pt x="662" y="185"/>
                        </a:lnTo>
                        <a:lnTo>
                          <a:pt x="663" y="186"/>
                        </a:lnTo>
                        <a:lnTo>
                          <a:pt x="666" y="187"/>
                        </a:lnTo>
                        <a:lnTo>
                          <a:pt x="672" y="188"/>
                        </a:lnTo>
                        <a:lnTo>
                          <a:pt x="672" y="188"/>
                        </a:lnTo>
                        <a:lnTo>
                          <a:pt x="682" y="192"/>
                        </a:lnTo>
                        <a:lnTo>
                          <a:pt x="690" y="196"/>
                        </a:lnTo>
                        <a:lnTo>
                          <a:pt x="695" y="200"/>
                        </a:lnTo>
                        <a:lnTo>
                          <a:pt x="703" y="205"/>
                        </a:lnTo>
                        <a:lnTo>
                          <a:pt x="703" y="205"/>
                        </a:lnTo>
                        <a:lnTo>
                          <a:pt x="711" y="209"/>
                        </a:lnTo>
                        <a:lnTo>
                          <a:pt x="719" y="212"/>
                        </a:lnTo>
                        <a:lnTo>
                          <a:pt x="724" y="215"/>
                        </a:lnTo>
                        <a:lnTo>
                          <a:pt x="727" y="216"/>
                        </a:lnTo>
                        <a:lnTo>
                          <a:pt x="727" y="218"/>
                        </a:lnTo>
                        <a:lnTo>
                          <a:pt x="727" y="218"/>
                        </a:lnTo>
                        <a:lnTo>
                          <a:pt x="727" y="222"/>
                        </a:lnTo>
                        <a:lnTo>
                          <a:pt x="728" y="225"/>
                        </a:lnTo>
                        <a:lnTo>
                          <a:pt x="732" y="231"/>
                        </a:lnTo>
                        <a:lnTo>
                          <a:pt x="735" y="234"/>
                        </a:lnTo>
                        <a:lnTo>
                          <a:pt x="739" y="237"/>
                        </a:lnTo>
                        <a:lnTo>
                          <a:pt x="744" y="238"/>
                        </a:lnTo>
                        <a:lnTo>
                          <a:pt x="748" y="238"/>
                        </a:lnTo>
                        <a:lnTo>
                          <a:pt x="748" y="238"/>
                        </a:lnTo>
                        <a:lnTo>
                          <a:pt x="757" y="238"/>
                        </a:lnTo>
                        <a:lnTo>
                          <a:pt x="763" y="238"/>
                        </a:lnTo>
                        <a:lnTo>
                          <a:pt x="765" y="239"/>
                        </a:lnTo>
                        <a:lnTo>
                          <a:pt x="767" y="240"/>
                        </a:lnTo>
                        <a:lnTo>
                          <a:pt x="768" y="241"/>
                        </a:lnTo>
                        <a:lnTo>
                          <a:pt x="770" y="243"/>
                        </a:lnTo>
                        <a:lnTo>
                          <a:pt x="770" y="243"/>
                        </a:lnTo>
                        <a:lnTo>
                          <a:pt x="771" y="246"/>
                        </a:lnTo>
                        <a:lnTo>
                          <a:pt x="773" y="249"/>
                        </a:lnTo>
                        <a:lnTo>
                          <a:pt x="776" y="252"/>
                        </a:lnTo>
                        <a:lnTo>
                          <a:pt x="781" y="254"/>
                        </a:lnTo>
                        <a:lnTo>
                          <a:pt x="788" y="256"/>
                        </a:lnTo>
                        <a:lnTo>
                          <a:pt x="795" y="257"/>
                        </a:lnTo>
                        <a:lnTo>
                          <a:pt x="805" y="257"/>
                        </a:lnTo>
                        <a:lnTo>
                          <a:pt x="818" y="257"/>
                        </a:lnTo>
                        <a:lnTo>
                          <a:pt x="818" y="257"/>
                        </a:lnTo>
                        <a:lnTo>
                          <a:pt x="850" y="256"/>
                        </a:lnTo>
                        <a:lnTo>
                          <a:pt x="853" y="255"/>
                        </a:lnTo>
                        <a:lnTo>
                          <a:pt x="854" y="255"/>
                        </a:lnTo>
                        <a:lnTo>
                          <a:pt x="856" y="253"/>
                        </a:lnTo>
                        <a:lnTo>
                          <a:pt x="856" y="251"/>
                        </a:lnTo>
                        <a:lnTo>
                          <a:pt x="856" y="251"/>
                        </a:lnTo>
                        <a:lnTo>
                          <a:pt x="856" y="246"/>
                        </a:lnTo>
                        <a:lnTo>
                          <a:pt x="857" y="244"/>
                        </a:lnTo>
                        <a:lnTo>
                          <a:pt x="858" y="244"/>
                        </a:lnTo>
                        <a:lnTo>
                          <a:pt x="863" y="244"/>
                        </a:lnTo>
                        <a:lnTo>
                          <a:pt x="872" y="248"/>
                        </a:lnTo>
                        <a:lnTo>
                          <a:pt x="872" y="248"/>
                        </a:lnTo>
                        <a:lnTo>
                          <a:pt x="885" y="254"/>
                        </a:lnTo>
                        <a:lnTo>
                          <a:pt x="900" y="263"/>
                        </a:lnTo>
                        <a:lnTo>
                          <a:pt x="906" y="267"/>
                        </a:lnTo>
                        <a:lnTo>
                          <a:pt x="913" y="271"/>
                        </a:lnTo>
                        <a:lnTo>
                          <a:pt x="917" y="275"/>
                        </a:lnTo>
                        <a:lnTo>
                          <a:pt x="919" y="280"/>
                        </a:lnTo>
                        <a:lnTo>
                          <a:pt x="919" y="280"/>
                        </a:lnTo>
                        <a:lnTo>
                          <a:pt x="922" y="286"/>
                        </a:lnTo>
                        <a:lnTo>
                          <a:pt x="926" y="289"/>
                        </a:lnTo>
                        <a:lnTo>
                          <a:pt x="932" y="293"/>
                        </a:lnTo>
                        <a:lnTo>
                          <a:pt x="940" y="295"/>
                        </a:lnTo>
                        <a:lnTo>
                          <a:pt x="940" y="295"/>
                        </a:lnTo>
                        <a:lnTo>
                          <a:pt x="949" y="298"/>
                        </a:lnTo>
                        <a:lnTo>
                          <a:pt x="953" y="301"/>
                        </a:lnTo>
                        <a:lnTo>
                          <a:pt x="957" y="305"/>
                        </a:lnTo>
                        <a:lnTo>
                          <a:pt x="958" y="308"/>
                        </a:lnTo>
                        <a:lnTo>
                          <a:pt x="958" y="308"/>
                        </a:lnTo>
                        <a:lnTo>
                          <a:pt x="959" y="312"/>
                        </a:lnTo>
                        <a:lnTo>
                          <a:pt x="962" y="314"/>
                        </a:lnTo>
                        <a:lnTo>
                          <a:pt x="963" y="315"/>
                        </a:lnTo>
                        <a:lnTo>
                          <a:pt x="965" y="315"/>
                        </a:lnTo>
                        <a:lnTo>
                          <a:pt x="971" y="312"/>
                        </a:lnTo>
                        <a:lnTo>
                          <a:pt x="971" y="312"/>
                        </a:lnTo>
                        <a:lnTo>
                          <a:pt x="973" y="311"/>
                        </a:lnTo>
                        <a:lnTo>
                          <a:pt x="977" y="310"/>
                        </a:lnTo>
                        <a:lnTo>
                          <a:pt x="985" y="311"/>
                        </a:lnTo>
                        <a:lnTo>
                          <a:pt x="991" y="313"/>
                        </a:lnTo>
                        <a:lnTo>
                          <a:pt x="993" y="314"/>
                        </a:lnTo>
                        <a:lnTo>
                          <a:pt x="994" y="315"/>
                        </a:lnTo>
                        <a:lnTo>
                          <a:pt x="994" y="315"/>
                        </a:lnTo>
                        <a:lnTo>
                          <a:pt x="995" y="316"/>
                        </a:lnTo>
                        <a:lnTo>
                          <a:pt x="999" y="318"/>
                        </a:lnTo>
                        <a:lnTo>
                          <a:pt x="1007" y="321"/>
                        </a:lnTo>
                        <a:lnTo>
                          <a:pt x="1016" y="321"/>
                        </a:lnTo>
                        <a:lnTo>
                          <a:pt x="1019" y="320"/>
                        </a:lnTo>
                        <a:lnTo>
                          <a:pt x="1021" y="318"/>
                        </a:lnTo>
                        <a:lnTo>
                          <a:pt x="1021" y="318"/>
                        </a:lnTo>
                        <a:lnTo>
                          <a:pt x="1022" y="316"/>
                        </a:lnTo>
                        <a:lnTo>
                          <a:pt x="1025" y="315"/>
                        </a:lnTo>
                        <a:lnTo>
                          <a:pt x="1033" y="314"/>
                        </a:lnTo>
                        <a:lnTo>
                          <a:pt x="1039" y="313"/>
                        </a:lnTo>
                        <a:lnTo>
                          <a:pt x="1042" y="312"/>
                        </a:lnTo>
                        <a:lnTo>
                          <a:pt x="1043" y="311"/>
                        </a:lnTo>
                        <a:lnTo>
                          <a:pt x="1043" y="311"/>
                        </a:lnTo>
                        <a:lnTo>
                          <a:pt x="1043" y="311"/>
                        </a:lnTo>
                        <a:lnTo>
                          <a:pt x="1045" y="311"/>
                        </a:lnTo>
                        <a:lnTo>
                          <a:pt x="1048" y="311"/>
                        </a:lnTo>
                        <a:lnTo>
                          <a:pt x="1059" y="316"/>
                        </a:lnTo>
                        <a:lnTo>
                          <a:pt x="1064" y="320"/>
                        </a:lnTo>
                        <a:lnTo>
                          <a:pt x="1068" y="323"/>
                        </a:lnTo>
                        <a:lnTo>
                          <a:pt x="1071" y="326"/>
                        </a:lnTo>
                        <a:lnTo>
                          <a:pt x="1071" y="327"/>
                        </a:lnTo>
                        <a:lnTo>
                          <a:pt x="1069" y="328"/>
                        </a:lnTo>
                        <a:lnTo>
                          <a:pt x="1069" y="328"/>
                        </a:lnTo>
                        <a:lnTo>
                          <a:pt x="1065" y="331"/>
                        </a:lnTo>
                        <a:lnTo>
                          <a:pt x="1062" y="334"/>
                        </a:lnTo>
                        <a:lnTo>
                          <a:pt x="1059" y="338"/>
                        </a:lnTo>
                        <a:lnTo>
                          <a:pt x="1059" y="341"/>
                        </a:lnTo>
                        <a:lnTo>
                          <a:pt x="1059" y="341"/>
                        </a:lnTo>
                        <a:lnTo>
                          <a:pt x="1059" y="349"/>
                        </a:lnTo>
                        <a:lnTo>
                          <a:pt x="1058" y="361"/>
                        </a:lnTo>
                        <a:lnTo>
                          <a:pt x="1057" y="369"/>
                        </a:lnTo>
                        <a:lnTo>
                          <a:pt x="1054" y="375"/>
                        </a:lnTo>
                        <a:lnTo>
                          <a:pt x="1050" y="382"/>
                        </a:lnTo>
                        <a:lnTo>
                          <a:pt x="1047" y="384"/>
                        </a:lnTo>
                        <a:lnTo>
                          <a:pt x="1045" y="385"/>
                        </a:lnTo>
                        <a:lnTo>
                          <a:pt x="1045" y="385"/>
                        </a:lnTo>
                        <a:lnTo>
                          <a:pt x="1007" y="401"/>
                        </a:lnTo>
                        <a:lnTo>
                          <a:pt x="988" y="410"/>
                        </a:lnTo>
                        <a:lnTo>
                          <a:pt x="980" y="414"/>
                        </a:lnTo>
                        <a:lnTo>
                          <a:pt x="975" y="418"/>
                        </a:lnTo>
                        <a:lnTo>
                          <a:pt x="975" y="418"/>
                        </a:lnTo>
                        <a:lnTo>
                          <a:pt x="971" y="423"/>
                        </a:lnTo>
                        <a:lnTo>
                          <a:pt x="966" y="426"/>
                        </a:lnTo>
                        <a:lnTo>
                          <a:pt x="954" y="431"/>
                        </a:lnTo>
                        <a:lnTo>
                          <a:pt x="943" y="435"/>
                        </a:lnTo>
                        <a:lnTo>
                          <a:pt x="931" y="436"/>
                        </a:lnTo>
                        <a:lnTo>
                          <a:pt x="931" y="436"/>
                        </a:lnTo>
                        <a:lnTo>
                          <a:pt x="920" y="436"/>
                        </a:lnTo>
                        <a:lnTo>
                          <a:pt x="910" y="437"/>
                        </a:lnTo>
                        <a:lnTo>
                          <a:pt x="900" y="439"/>
                        </a:lnTo>
                        <a:lnTo>
                          <a:pt x="888" y="442"/>
                        </a:lnTo>
                        <a:lnTo>
                          <a:pt x="888" y="442"/>
                        </a:lnTo>
                        <a:lnTo>
                          <a:pt x="868" y="450"/>
                        </a:lnTo>
                        <a:lnTo>
                          <a:pt x="844" y="460"/>
                        </a:lnTo>
                        <a:lnTo>
                          <a:pt x="833" y="466"/>
                        </a:lnTo>
                        <a:lnTo>
                          <a:pt x="824" y="471"/>
                        </a:lnTo>
                        <a:lnTo>
                          <a:pt x="822" y="474"/>
                        </a:lnTo>
                        <a:lnTo>
                          <a:pt x="820" y="477"/>
                        </a:lnTo>
                        <a:lnTo>
                          <a:pt x="820" y="479"/>
                        </a:lnTo>
                        <a:lnTo>
                          <a:pt x="821" y="481"/>
                        </a:lnTo>
                        <a:lnTo>
                          <a:pt x="821" y="481"/>
                        </a:lnTo>
                        <a:lnTo>
                          <a:pt x="829" y="488"/>
                        </a:lnTo>
                        <a:lnTo>
                          <a:pt x="833" y="494"/>
                        </a:lnTo>
                        <a:lnTo>
                          <a:pt x="833" y="496"/>
                        </a:lnTo>
                        <a:lnTo>
                          <a:pt x="833" y="498"/>
                        </a:lnTo>
                        <a:lnTo>
                          <a:pt x="831" y="499"/>
                        </a:lnTo>
                        <a:lnTo>
                          <a:pt x="828" y="500"/>
                        </a:lnTo>
                        <a:lnTo>
                          <a:pt x="828" y="500"/>
                        </a:lnTo>
                        <a:lnTo>
                          <a:pt x="824" y="500"/>
                        </a:lnTo>
                        <a:lnTo>
                          <a:pt x="822" y="500"/>
                        </a:lnTo>
                        <a:lnTo>
                          <a:pt x="818" y="498"/>
                        </a:lnTo>
                        <a:lnTo>
                          <a:pt x="817" y="498"/>
                        </a:lnTo>
                        <a:lnTo>
                          <a:pt x="816" y="499"/>
                        </a:lnTo>
                        <a:lnTo>
                          <a:pt x="814" y="500"/>
                        </a:lnTo>
                        <a:lnTo>
                          <a:pt x="811" y="503"/>
                        </a:lnTo>
                        <a:lnTo>
                          <a:pt x="811" y="503"/>
                        </a:lnTo>
                        <a:lnTo>
                          <a:pt x="808" y="509"/>
                        </a:lnTo>
                        <a:lnTo>
                          <a:pt x="803" y="515"/>
                        </a:lnTo>
                        <a:lnTo>
                          <a:pt x="787" y="530"/>
                        </a:lnTo>
                        <a:lnTo>
                          <a:pt x="768" y="546"/>
                        </a:lnTo>
                        <a:lnTo>
                          <a:pt x="752" y="560"/>
                        </a:lnTo>
                        <a:lnTo>
                          <a:pt x="752" y="560"/>
                        </a:lnTo>
                        <a:lnTo>
                          <a:pt x="747" y="568"/>
                        </a:lnTo>
                        <a:lnTo>
                          <a:pt x="742" y="575"/>
                        </a:lnTo>
                        <a:lnTo>
                          <a:pt x="733" y="589"/>
                        </a:lnTo>
                        <a:lnTo>
                          <a:pt x="727" y="600"/>
                        </a:lnTo>
                        <a:lnTo>
                          <a:pt x="723" y="604"/>
                        </a:lnTo>
                        <a:lnTo>
                          <a:pt x="719" y="607"/>
                        </a:lnTo>
                        <a:lnTo>
                          <a:pt x="719" y="607"/>
                        </a:lnTo>
                        <a:lnTo>
                          <a:pt x="716" y="609"/>
                        </a:lnTo>
                        <a:lnTo>
                          <a:pt x="713" y="612"/>
                        </a:lnTo>
                        <a:lnTo>
                          <a:pt x="709" y="616"/>
                        </a:lnTo>
                        <a:lnTo>
                          <a:pt x="708" y="622"/>
                        </a:lnTo>
                        <a:lnTo>
                          <a:pt x="706" y="634"/>
                        </a:lnTo>
                        <a:lnTo>
                          <a:pt x="706" y="646"/>
                        </a:lnTo>
                        <a:lnTo>
                          <a:pt x="706" y="646"/>
                        </a:lnTo>
                        <a:lnTo>
                          <a:pt x="708" y="664"/>
                        </a:lnTo>
                        <a:lnTo>
                          <a:pt x="709" y="672"/>
                        </a:lnTo>
                        <a:lnTo>
                          <a:pt x="713" y="682"/>
                        </a:lnTo>
                        <a:lnTo>
                          <a:pt x="715" y="690"/>
                        </a:lnTo>
                        <a:lnTo>
                          <a:pt x="719" y="698"/>
                        </a:lnTo>
                        <a:lnTo>
                          <a:pt x="723" y="704"/>
                        </a:lnTo>
                        <a:lnTo>
                          <a:pt x="729" y="709"/>
                        </a:lnTo>
                        <a:lnTo>
                          <a:pt x="729" y="709"/>
                        </a:lnTo>
                        <a:lnTo>
                          <a:pt x="738" y="714"/>
                        </a:lnTo>
                        <a:lnTo>
                          <a:pt x="744" y="717"/>
                        </a:lnTo>
                        <a:lnTo>
                          <a:pt x="745" y="717"/>
                        </a:lnTo>
                        <a:lnTo>
                          <a:pt x="745" y="720"/>
                        </a:lnTo>
                        <a:lnTo>
                          <a:pt x="739" y="724"/>
                        </a:lnTo>
                        <a:lnTo>
                          <a:pt x="739" y="724"/>
                        </a:lnTo>
                        <a:lnTo>
                          <a:pt x="735" y="726"/>
                        </a:lnTo>
                        <a:lnTo>
                          <a:pt x="730" y="729"/>
                        </a:lnTo>
                        <a:lnTo>
                          <a:pt x="717" y="735"/>
                        </a:lnTo>
                        <a:lnTo>
                          <a:pt x="710" y="737"/>
                        </a:lnTo>
                        <a:lnTo>
                          <a:pt x="705" y="740"/>
                        </a:lnTo>
                        <a:lnTo>
                          <a:pt x="701" y="743"/>
                        </a:lnTo>
                        <a:lnTo>
                          <a:pt x="699" y="747"/>
                        </a:lnTo>
                        <a:lnTo>
                          <a:pt x="699" y="747"/>
                        </a:lnTo>
                        <a:lnTo>
                          <a:pt x="696" y="751"/>
                        </a:lnTo>
                        <a:lnTo>
                          <a:pt x="693" y="755"/>
                        </a:lnTo>
                        <a:lnTo>
                          <a:pt x="687" y="760"/>
                        </a:lnTo>
                        <a:lnTo>
                          <a:pt x="678" y="766"/>
                        </a:lnTo>
                        <a:lnTo>
                          <a:pt x="668" y="770"/>
                        </a:lnTo>
                        <a:lnTo>
                          <a:pt x="668" y="770"/>
                        </a:lnTo>
                        <a:lnTo>
                          <a:pt x="663" y="772"/>
                        </a:lnTo>
                        <a:lnTo>
                          <a:pt x="659" y="777"/>
                        </a:lnTo>
                        <a:lnTo>
                          <a:pt x="654" y="781"/>
                        </a:lnTo>
                        <a:lnTo>
                          <a:pt x="650" y="787"/>
                        </a:lnTo>
                        <a:lnTo>
                          <a:pt x="647" y="794"/>
                        </a:lnTo>
                        <a:lnTo>
                          <a:pt x="645" y="801"/>
                        </a:lnTo>
                        <a:lnTo>
                          <a:pt x="643" y="809"/>
                        </a:lnTo>
                        <a:lnTo>
                          <a:pt x="642" y="817"/>
                        </a:lnTo>
                        <a:lnTo>
                          <a:pt x="642" y="817"/>
                        </a:lnTo>
                        <a:lnTo>
                          <a:pt x="640" y="832"/>
                        </a:lnTo>
                        <a:lnTo>
                          <a:pt x="638" y="838"/>
                        </a:lnTo>
                        <a:lnTo>
                          <a:pt x="636" y="841"/>
                        </a:lnTo>
                        <a:lnTo>
                          <a:pt x="634" y="844"/>
                        </a:lnTo>
                        <a:lnTo>
                          <a:pt x="631" y="845"/>
                        </a:lnTo>
                        <a:lnTo>
                          <a:pt x="627" y="846"/>
                        </a:lnTo>
                        <a:lnTo>
                          <a:pt x="621" y="846"/>
                        </a:lnTo>
                        <a:lnTo>
                          <a:pt x="621" y="846"/>
                        </a:lnTo>
                        <a:lnTo>
                          <a:pt x="607" y="846"/>
                        </a:lnTo>
                        <a:lnTo>
                          <a:pt x="591" y="845"/>
                        </a:lnTo>
                        <a:lnTo>
                          <a:pt x="582" y="846"/>
                        </a:lnTo>
                        <a:lnTo>
                          <a:pt x="574" y="847"/>
                        </a:lnTo>
                        <a:lnTo>
                          <a:pt x="566" y="851"/>
                        </a:lnTo>
                        <a:lnTo>
                          <a:pt x="559" y="854"/>
                        </a:lnTo>
                        <a:lnTo>
                          <a:pt x="559" y="854"/>
                        </a:lnTo>
                        <a:lnTo>
                          <a:pt x="544" y="866"/>
                        </a:lnTo>
                        <a:lnTo>
                          <a:pt x="528" y="878"/>
                        </a:lnTo>
                        <a:lnTo>
                          <a:pt x="521" y="885"/>
                        </a:lnTo>
                        <a:lnTo>
                          <a:pt x="515" y="893"/>
                        </a:lnTo>
                        <a:lnTo>
                          <a:pt x="510" y="900"/>
                        </a:lnTo>
                        <a:lnTo>
                          <a:pt x="507" y="909"/>
                        </a:lnTo>
                        <a:lnTo>
                          <a:pt x="507" y="909"/>
                        </a:lnTo>
                        <a:lnTo>
                          <a:pt x="503" y="922"/>
                        </a:lnTo>
                        <a:lnTo>
                          <a:pt x="501" y="926"/>
                        </a:lnTo>
                        <a:lnTo>
                          <a:pt x="499" y="928"/>
                        </a:lnTo>
                        <a:lnTo>
                          <a:pt x="496" y="929"/>
                        </a:lnTo>
                        <a:lnTo>
                          <a:pt x="494" y="929"/>
                        </a:lnTo>
                        <a:lnTo>
                          <a:pt x="491" y="929"/>
                        </a:lnTo>
                        <a:lnTo>
                          <a:pt x="488" y="927"/>
                        </a:lnTo>
                        <a:lnTo>
                          <a:pt x="488" y="927"/>
                        </a:lnTo>
                        <a:lnTo>
                          <a:pt x="476" y="921"/>
                        </a:lnTo>
                        <a:lnTo>
                          <a:pt x="470" y="918"/>
                        </a:lnTo>
                        <a:lnTo>
                          <a:pt x="461" y="917"/>
                        </a:lnTo>
                        <a:lnTo>
                          <a:pt x="461" y="917"/>
                        </a:lnTo>
                        <a:lnTo>
                          <a:pt x="457" y="918"/>
                        </a:lnTo>
                        <a:lnTo>
                          <a:pt x="453" y="920"/>
                        </a:lnTo>
                        <a:lnTo>
                          <a:pt x="449" y="923"/>
                        </a:lnTo>
                        <a:lnTo>
                          <a:pt x="446" y="926"/>
                        </a:lnTo>
                        <a:lnTo>
                          <a:pt x="444" y="927"/>
                        </a:lnTo>
                        <a:lnTo>
                          <a:pt x="441" y="926"/>
                        </a:lnTo>
                        <a:lnTo>
                          <a:pt x="441" y="926"/>
                        </a:lnTo>
                        <a:lnTo>
                          <a:pt x="438" y="925"/>
                        </a:lnTo>
                        <a:lnTo>
                          <a:pt x="436" y="923"/>
                        </a:lnTo>
                        <a:lnTo>
                          <a:pt x="432" y="918"/>
                        </a:lnTo>
                        <a:lnTo>
                          <a:pt x="430" y="917"/>
                        </a:lnTo>
                        <a:lnTo>
                          <a:pt x="427" y="915"/>
                        </a:lnTo>
                        <a:lnTo>
                          <a:pt x="422" y="914"/>
                        </a:lnTo>
                        <a:lnTo>
                          <a:pt x="417" y="913"/>
                        </a:lnTo>
                        <a:lnTo>
                          <a:pt x="417" y="913"/>
                        </a:lnTo>
                        <a:lnTo>
                          <a:pt x="387" y="913"/>
                        </a:lnTo>
                        <a:lnTo>
                          <a:pt x="374" y="912"/>
                        </a:lnTo>
                        <a:lnTo>
                          <a:pt x="368" y="911"/>
                        </a:lnTo>
                        <a:lnTo>
                          <a:pt x="366" y="909"/>
                        </a:lnTo>
                        <a:lnTo>
                          <a:pt x="366" y="909"/>
                        </a:lnTo>
                        <a:lnTo>
                          <a:pt x="364" y="908"/>
                        </a:lnTo>
                        <a:lnTo>
                          <a:pt x="359" y="907"/>
                        </a:lnTo>
                        <a:lnTo>
                          <a:pt x="345" y="906"/>
                        </a:lnTo>
                        <a:lnTo>
                          <a:pt x="330" y="906"/>
                        </a:lnTo>
                        <a:lnTo>
                          <a:pt x="323" y="904"/>
                        </a:lnTo>
                        <a:lnTo>
                          <a:pt x="318" y="902"/>
                        </a:lnTo>
                        <a:lnTo>
                          <a:pt x="318" y="902"/>
                        </a:lnTo>
                        <a:lnTo>
                          <a:pt x="313" y="898"/>
                        </a:lnTo>
                        <a:lnTo>
                          <a:pt x="308" y="896"/>
                        </a:lnTo>
                        <a:lnTo>
                          <a:pt x="301" y="895"/>
                        </a:lnTo>
                        <a:lnTo>
                          <a:pt x="287" y="895"/>
                        </a:lnTo>
                        <a:lnTo>
                          <a:pt x="287" y="895"/>
                        </a:lnTo>
                        <a:lnTo>
                          <a:pt x="266" y="896"/>
                        </a:lnTo>
                        <a:lnTo>
                          <a:pt x="263" y="897"/>
                        </a:lnTo>
                        <a:lnTo>
                          <a:pt x="260" y="900"/>
                        </a:lnTo>
                        <a:lnTo>
                          <a:pt x="260" y="900"/>
                        </a:lnTo>
                        <a:lnTo>
                          <a:pt x="252" y="908"/>
                        </a:lnTo>
                        <a:lnTo>
                          <a:pt x="249" y="909"/>
                        </a:lnTo>
                        <a:lnTo>
                          <a:pt x="245" y="910"/>
                        </a:lnTo>
                        <a:lnTo>
                          <a:pt x="245" y="910"/>
                        </a:lnTo>
                        <a:lnTo>
                          <a:pt x="241" y="910"/>
                        </a:lnTo>
                        <a:lnTo>
                          <a:pt x="238" y="912"/>
                        </a:lnTo>
                        <a:lnTo>
                          <a:pt x="236" y="913"/>
                        </a:lnTo>
                        <a:lnTo>
                          <a:pt x="231" y="913"/>
                        </a:lnTo>
                        <a:lnTo>
                          <a:pt x="231" y="913"/>
                        </a:lnTo>
                        <a:lnTo>
                          <a:pt x="193" y="913"/>
                        </a:lnTo>
                        <a:lnTo>
                          <a:pt x="193" y="913"/>
                        </a:lnTo>
                        <a:lnTo>
                          <a:pt x="181" y="918"/>
                        </a:lnTo>
                        <a:lnTo>
                          <a:pt x="173" y="925"/>
                        </a:lnTo>
                        <a:lnTo>
                          <a:pt x="170" y="928"/>
                        </a:lnTo>
                        <a:lnTo>
                          <a:pt x="167" y="930"/>
                        </a:lnTo>
                        <a:lnTo>
                          <a:pt x="167" y="930"/>
                        </a:lnTo>
                        <a:lnTo>
                          <a:pt x="166" y="940"/>
                        </a:lnTo>
                        <a:lnTo>
                          <a:pt x="165" y="942"/>
                        </a:lnTo>
                        <a:lnTo>
                          <a:pt x="162" y="942"/>
                        </a:lnTo>
                        <a:lnTo>
                          <a:pt x="162" y="942"/>
                        </a:lnTo>
                        <a:lnTo>
                          <a:pt x="157" y="942"/>
                        </a:lnTo>
                        <a:lnTo>
                          <a:pt x="155" y="942"/>
                        </a:lnTo>
                        <a:lnTo>
                          <a:pt x="152" y="943"/>
                        </a:lnTo>
                        <a:lnTo>
                          <a:pt x="151" y="947"/>
                        </a:lnTo>
                        <a:lnTo>
                          <a:pt x="151" y="947"/>
                        </a:lnTo>
                        <a:lnTo>
                          <a:pt x="150" y="951"/>
                        </a:lnTo>
                        <a:lnTo>
                          <a:pt x="148" y="952"/>
                        </a:lnTo>
                        <a:lnTo>
                          <a:pt x="146" y="952"/>
                        </a:lnTo>
                        <a:lnTo>
                          <a:pt x="145" y="952"/>
                        </a:lnTo>
                        <a:lnTo>
                          <a:pt x="145" y="953"/>
                        </a:lnTo>
                        <a:lnTo>
                          <a:pt x="145" y="953"/>
                        </a:lnTo>
                        <a:lnTo>
                          <a:pt x="144" y="956"/>
                        </a:lnTo>
                        <a:lnTo>
                          <a:pt x="143" y="957"/>
                        </a:lnTo>
                        <a:lnTo>
                          <a:pt x="142" y="958"/>
                        </a:lnTo>
                        <a:lnTo>
                          <a:pt x="142" y="95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4" name="Freeform 129"/>
                  <p:cNvSpPr/>
                  <p:nvPr/>
                </p:nvSpPr>
                <p:spPr bwMode="auto">
                  <a:xfrm>
                    <a:off x="4076" y="3936"/>
                    <a:ext cx="26" cy="23"/>
                  </a:xfrm>
                  <a:custGeom>
                    <a:avLst/>
                    <a:gdLst>
                      <a:gd name="T0" fmla="*/ 24 w 26"/>
                      <a:gd name="T1" fmla="*/ 4 h 23"/>
                      <a:gd name="T2" fmla="*/ 24 w 26"/>
                      <a:gd name="T3" fmla="*/ 4 h 23"/>
                      <a:gd name="T4" fmla="*/ 21 w 26"/>
                      <a:gd name="T5" fmla="*/ 3 h 23"/>
                      <a:gd name="T6" fmla="*/ 19 w 26"/>
                      <a:gd name="T7" fmla="*/ 4 h 23"/>
                      <a:gd name="T8" fmla="*/ 19 w 26"/>
                      <a:gd name="T9" fmla="*/ 6 h 23"/>
                      <a:gd name="T10" fmla="*/ 18 w 26"/>
                      <a:gd name="T11" fmla="*/ 8 h 23"/>
                      <a:gd name="T12" fmla="*/ 18 w 26"/>
                      <a:gd name="T13" fmla="*/ 8 h 23"/>
                      <a:gd name="T14" fmla="*/ 18 w 26"/>
                      <a:gd name="T15" fmla="*/ 10 h 23"/>
                      <a:gd name="T16" fmla="*/ 17 w 26"/>
                      <a:gd name="T17" fmla="*/ 10 h 23"/>
                      <a:gd name="T18" fmla="*/ 14 w 26"/>
                      <a:gd name="T19" fmla="*/ 11 h 23"/>
                      <a:gd name="T20" fmla="*/ 12 w 26"/>
                      <a:gd name="T21" fmla="*/ 11 h 23"/>
                      <a:gd name="T22" fmla="*/ 11 w 26"/>
                      <a:gd name="T23" fmla="*/ 12 h 23"/>
                      <a:gd name="T24" fmla="*/ 11 w 26"/>
                      <a:gd name="T25" fmla="*/ 13 h 23"/>
                      <a:gd name="T26" fmla="*/ 11 w 26"/>
                      <a:gd name="T27" fmla="*/ 13 h 23"/>
                      <a:gd name="T28" fmla="*/ 9 w 26"/>
                      <a:gd name="T29" fmla="*/ 17 h 23"/>
                      <a:gd name="T30" fmla="*/ 7 w 26"/>
                      <a:gd name="T31" fmla="*/ 22 h 23"/>
                      <a:gd name="T32" fmla="*/ 5 w 26"/>
                      <a:gd name="T33" fmla="*/ 23 h 23"/>
                      <a:gd name="T34" fmla="*/ 3 w 26"/>
                      <a:gd name="T35" fmla="*/ 23 h 23"/>
                      <a:gd name="T36" fmla="*/ 2 w 26"/>
                      <a:gd name="T37" fmla="*/ 23 h 23"/>
                      <a:gd name="T38" fmla="*/ 0 w 26"/>
                      <a:gd name="T39" fmla="*/ 21 h 23"/>
                      <a:gd name="T40" fmla="*/ 0 w 26"/>
                      <a:gd name="T41" fmla="*/ 21 h 23"/>
                      <a:gd name="T42" fmla="*/ 0 w 26"/>
                      <a:gd name="T43" fmla="*/ 16 h 23"/>
                      <a:gd name="T44" fmla="*/ 3 w 26"/>
                      <a:gd name="T45" fmla="*/ 14 h 23"/>
                      <a:gd name="T46" fmla="*/ 4 w 26"/>
                      <a:gd name="T47" fmla="*/ 12 h 23"/>
                      <a:gd name="T48" fmla="*/ 5 w 26"/>
                      <a:gd name="T49" fmla="*/ 9 h 23"/>
                      <a:gd name="T50" fmla="*/ 5 w 26"/>
                      <a:gd name="T51" fmla="*/ 9 h 23"/>
                      <a:gd name="T52" fmla="*/ 5 w 26"/>
                      <a:gd name="T53" fmla="*/ 6 h 23"/>
                      <a:gd name="T54" fmla="*/ 6 w 26"/>
                      <a:gd name="T55" fmla="*/ 2 h 23"/>
                      <a:gd name="T56" fmla="*/ 9 w 26"/>
                      <a:gd name="T57" fmla="*/ 1 h 23"/>
                      <a:gd name="T58" fmla="*/ 13 w 26"/>
                      <a:gd name="T59" fmla="*/ 0 h 23"/>
                      <a:gd name="T60" fmla="*/ 13 w 26"/>
                      <a:gd name="T61" fmla="*/ 0 h 23"/>
                      <a:gd name="T62" fmla="*/ 22 w 26"/>
                      <a:gd name="T63" fmla="*/ 0 h 23"/>
                      <a:gd name="T64" fmla="*/ 24 w 26"/>
                      <a:gd name="T65" fmla="*/ 0 h 23"/>
                      <a:gd name="T66" fmla="*/ 25 w 26"/>
                      <a:gd name="T67" fmla="*/ 1 h 23"/>
                      <a:gd name="T68" fmla="*/ 25 w 26"/>
                      <a:gd name="T69" fmla="*/ 1 h 23"/>
                      <a:gd name="T70" fmla="*/ 26 w 26"/>
                      <a:gd name="T71" fmla="*/ 2 h 23"/>
                      <a:gd name="T72" fmla="*/ 25 w 26"/>
                      <a:gd name="T73" fmla="*/ 3 h 23"/>
                      <a:gd name="T74" fmla="*/ 24 w 26"/>
                      <a:gd name="T75" fmla="*/ 4 h 23"/>
                      <a:gd name="T76" fmla="*/ 24 w 26"/>
                      <a:gd name="T77" fmla="*/ 4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6" h="23">
                        <a:moveTo>
                          <a:pt x="24" y="4"/>
                        </a:moveTo>
                        <a:lnTo>
                          <a:pt x="24" y="4"/>
                        </a:lnTo>
                        <a:lnTo>
                          <a:pt x="21" y="3"/>
                        </a:lnTo>
                        <a:lnTo>
                          <a:pt x="19" y="4"/>
                        </a:lnTo>
                        <a:lnTo>
                          <a:pt x="19" y="6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14" y="11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1" y="13"/>
                        </a:lnTo>
                        <a:lnTo>
                          <a:pt x="11" y="13"/>
                        </a:lnTo>
                        <a:lnTo>
                          <a:pt x="9" y="17"/>
                        </a:lnTo>
                        <a:lnTo>
                          <a:pt x="7" y="22"/>
                        </a:lnTo>
                        <a:lnTo>
                          <a:pt x="5" y="23"/>
                        </a:lnTo>
                        <a:lnTo>
                          <a:pt x="3" y="23"/>
                        </a:lnTo>
                        <a:lnTo>
                          <a:pt x="2" y="2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0" y="16"/>
                        </a:lnTo>
                        <a:lnTo>
                          <a:pt x="3" y="14"/>
                        </a:lnTo>
                        <a:lnTo>
                          <a:pt x="4" y="12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6"/>
                        </a:lnTo>
                        <a:lnTo>
                          <a:pt x="6" y="2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lnTo>
                          <a:pt x="22" y="0"/>
                        </a:lnTo>
                        <a:lnTo>
                          <a:pt x="24" y="0"/>
                        </a:lnTo>
                        <a:lnTo>
                          <a:pt x="25" y="1"/>
                        </a:lnTo>
                        <a:lnTo>
                          <a:pt x="25" y="1"/>
                        </a:lnTo>
                        <a:lnTo>
                          <a:pt x="26" y="2"/>
                        </a:lnTo>
                        <a:lnTo>
                          <a:pt x="25" y="3"/>
                        </a:lnTo>
                        <a:lnTo>
                          <a:pt x="24" y="4"/>
                        </a:lnTo>
                        <a:lnTo>
                          <a:pt x="24" y="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5" name="Freeform 130"/>
                  <p:cNvSpPr/>
                  <p:nvPr/>
                </p:nvSpPr>
                <p:spPr bwMode="auto">
                  <a:xfrm>
                    <a:off x="4189" y="3849"/>
                    <a:ext cx="93" cy="70"/>
                  </a:xfrm>
                  <a:custGeom>
                    <a:avLst/>
                    <a:gdLst>
                      <a:gd name="T0" fmla="*/ 0 w 93"/>
                      <a:gd name="T1" fmla="*/ 40 h 70"/>
                      <a:gd name="T2" fmla="*/ 7 w 93"/>
                      <a:gd name="T3" fmla="*/ 40 h 70"/>
                      <a:gd name="T4" fmla="*/ 11 w 93"/>
                      <a:gd name="T5" fmla="*/ 38 h 70"/>
                      <a:gd name="T6" fmla="*/ 15 w 93"/>
                      <a:gd name="T7" fmla="*/ 36 h 70"/>
                      <a:gd name="T8" fmla="*/ 24 w 93"/>
                      <a:gd name="T9" fmla="*/ 38 h 70"/>
                      <a:gd name="T10" fmla="*/ 26 w 93"/>
                      <a:gd name="T11" fmla="*/ 42 h 70"/>
                      <a:gd name="T12" fmla="*/ 27 w 93"/>
                      <a:gd name="T13" fmla="*/ 46 h 70"/>
                      <a:gd name="T14" fmla="*/ 30 w 93"/>
                      <a:gd name="T15" fmla="*/ 53 h 70"/>
                      <a:gd name="T16" fmla="*/ 34 w 93"/>
                      <a:gd name="T17" fmla="*/ 54 h 70"/>
                      <a:gd name="T18" fmla="*/ 38 w 93"/>
                      <a:gd name="T19" fmla="*/ 57 h 70"/>
                      <a:gd name="T20" fmla="*/ 38 w 93"/>
                      <a:gd name="T21" fmla="*/ 64 h 70"/>
                      <a:gd name="T22" fmla="*/ 41 w 93"/>
                      <a:gd name="T23" fmla="*/ 65 h 70"/>
                      <a:gd name="T24" fmla="*/ 53 w 93"/>
                      <a:gd name="T25" fmla="*/ 64 h 70"/>
                      <a:gd name="T26" fmla="*/ 56 w 93"/>
                      <a:gd name="T27" fmla="*/ 66 h 70"/>
                      <a:gd name="T28" fmla="*/ 57 w 93"/>
                      <a:gd name="T29" fmla="*/ 69 h 70"/>
                      <a:gd name="T30" fmla="*/ 64 w 93"/>
                      <a:gd name="T31" fmla="*/ 69 h 70"/>
                      <a:gd name="T32" fmla="*/ 69 w 93"/>
                      <a:gd name="T33" fmla="*/ 66 h 70"/>
                      <a:gd name="T34" fmla="*/ 79 w 93"/>
                      <a:gd name="T35" fmla="*/ 52 h 70"/>
                      <a:gd name="T36" fmla="*/ 86 w 93"/>
                      <a:gd name="T37" fmla="*/ 40 h 70"/>
                      <a:gd name="T38" fmla="*/ 90 w 93"/>
                      <a:gd name="T39" fmla="*/ 38 h 70"/>
                      <a:gd name="T40" fmla="*/ 92 w 93"/>
                      <a:gd name="T41" fmla="*/ 32 h 70"/>
                      <a:gd name="T42" fmla="*/ 93 w 93"/>
                      <a:gd name="T43" fmla="*/ 29 h 70"/>
                      <a:gd name="T44" fmla="*/ 91 w 93"/>
                      <a:gd name="T45" fmla="*/ 25 h 70"/>
                      <a:gd name="T46" fmla="*/ 82 w 93"/>
                      <a:gd name="T47" fmla="*/ 25 h 70"/>
                      <a:gd name="T48" fmla="*/ 77 w 93"/>
                      <a:gd name="T49" fmla="*/ 26 h 70"/>
                      <a:gd name="T50" fmla="*/ 69 w 93"/>
                      <a:gd name="T51" fmla="*/ 25 h 70"/>
                      <a:gd name="T52" fmla="*/ 67 w 93"/>
                      <a:gd name="T53" fmla="*/ 22 h 70"/>
                      <a:gd name="T54" fmla="*/ 67 w 93"/>
                      <a:gd name="T55" fmla="*/ 17 h 70"/>
                      <a:gd name="T56" fmla="*/ 66 w 93"/>
                      <a:gd name="T57" fmla="*/ 11 h 70"/>
                      <a:gd name="T58" fmla="*/ 67 w 93"/>
                      <a:gd name="T59" fmla="*/ 10 h 70"/>
                      <a:gd name="T60" fmla="*/ 70 w 93"/>
                      <a:gd name="T61" fmla="*/ 5 h 70"/>
                      <a:gd name="T62" fmla="*/ 69 w 93"/>
                      <a:gd name="T63" fmla="*/ 2 h 70"/>
                      <a:gd name="T64" fmla="*/ 66 w 93"/>
                      <a:gd name="T65" fmla="*/ 1 h 70"/>
                      <a:gd name="T66" fmla="*/ 58 w 93"/>
                      <a:gd name="T67" fmla="*/ 0 h 70"/>
                      <a:gd name="T68" fmla="*/ 54 w 93"/>
                      <a:gd name="T69" fmla="*/ 2 h 70"/>
                      <a:gd name="T70" fmla="*/ 44 w 93"/>
                      <a:gd name="T71" fmla="*/ 11 h 70"/>
                      <a:gd name="T72" fmla="*/ 43 w 93"/>
                      <a:gd name="T73" fmla="*/ 14 h 70"/>
                      <a:gd name="T74" fmla="*/ 41 w 93"/>
                      <a:gd name="T75" fmla="*/ 18 h 70"/>
                      <a:gd name="T76" fmla="*/ 36 w 93"/>
                      <a:gd name="T77" fmla="*/ 19 h 70"/>
                      <a:gd name="T78" fmla="*/ 32 w 93"/>
                      <a:gd name="T79" fmla="*/ 23 h 70"/>
                      <a:gd name="T80" fmla="*/ 26 w 93"/>
                      <a:gd name="T81" fmla="*/ 24 h 70"/>
                      <a:gd name="T82" fmla="*/ 23 w 93"/>
                      <a:gd name="T83" fmla="*/ 25 h 70"/>
                      <a:gd name="T84" fmla="*/ 20 w 93"/>
                      <a:gd name="T85" fmla="*/ 28 h 70"/>
                      <a:gd name="T86" fmla="*/ 18 w 93"/>
                      <a:gd name="T87" fmla="*/ 28 h 70"/>
                      <a:gd name="T88" fmla="*/ 8 w 93"/>
                      <a:gd name="T89" fmla="*/ 30 h 70"/>
                      <a:gd name="T90" fmla="*/ 7 w 93"/>
                      <a:gd name="T91" fmla="*/ 32 h 70"/>
                      <a:gd name="T92" fmla="*/ 4 w 93"/>
                      <a:gd name="T93" fmla="*/ 34 h 70"/>
                      <a:gd name="T94" fmla="*/ 0 w 93"/>
                      <a:gd name="T95" fmla="*/ 36 h 70"/>
                      <a:gd name="T96" fmla="*/ 0 w 93"/>
                      <a:gd name="T97" fmla="*/ 4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3" h="70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4" y="40"/>
                        </a:lnTo>
                        <a:lnTo>
                          <a:pt x="7" y="40"/>
                        </a:lnTo>
                        <a:lnTo>
                          <a:pt x="11" y="38"/>
                        </a:lnTo>
                        <a:lnTo>
                          <a:pt x="11" y="38"/>
                        </a:lnTo>
                        <a:lnTo>
                          <a:pt x="13" y="36"/>
                        </a:lnTo>
                        <a:lnTo>
                          <a:pt x="15" y="36"/>
                        </a:lnTo>
                        <a:lnTo>
                          <a:pt x="20" y="36"/>
                        </a:lnTo>
                        <a:lnTo>
                          <a:pt x="24" y="38"/>
                        </a:lnTo>
                        <a:lnTo>
                          <a:pt x="25" y="40"/>
                        </a:lnTo>
                        <a:lnTo>
                          <a:pt x="26" y="42"/>
                        </a:lnTo>
                        <a:lnTo>
                          <a:pt x="26" y="42"/>
                        </a:lnTo>
                        <a:lnTo>
                          <a:pt x="27" y="46"/>
                        </a:lnTo>
                        <a:lnTo>
                          <a:pt x="28" y="51"/>
                        </a:lnTo>
                        <a:lnTo>
                          <a:pt x="30" y="53"/>
                        </a:lnTo>
                        <a:lnTo>
                          <a:pt x="34" y="54"/>
                        </a:lnTo>
                        <a:lnTo>
                          <a:pt x="34" y="54"/>
                        </a:lnTo>
                        <a:lnTo>
                          <a:pt x="36" y="55"/>
                        </a:lnTo>
                        <a:lnTo>
                          <a:pt x="38" y="57"/>
                        </a:lnTo>
                        <a:lnTo>
                          <a:pt x="38" y="64"/>
                        </a:lnTo>
                        <a:lnTo>
                          <a:pt x="38" y="64"/>
                        </a:lnTo>
                        <a:lnTo>
                          <a:pt x="39" y="65"/>
                        </a:lnTo>
                        <a:lnTo>
                          <a:pt x="41" y="65"/>
                        </a:lnTo>
                        <a:lnTo>
                          <a:pt x="48" y="64"/>
                        </a:lnTo>
                        <a:lnTo>
                          <a:pt x="53" y="64"/>
                        </a:lnTo>
                        <a:lnTo>
                          <a:pt x="55" y="65"/>
                        </a:lnTo>
                        <a:lnTo>
                          <a:pt x="56" y="66"/>
                        </a:lnTo>
                        <a:lnTo>
                          <a:pt x="56" y="66"/>
                        </a:lnTo>
                        <a:lnTo>
                          <a:pt x="57" y="69"/>
                        </a:lnTo>
                        <a:lnTo>
                          <a:pt x="61" y="70"/>
                        </a:lnTo>
                        <a:lnTo>
                          <a:pt x="64" y="69"/>
                        </a:lnTo>
                        <a:lnTo>
                          <a:pt x="69" y="66"/>
                        </a:lnTo>
                        <a:lnTo>
                          <a:pt x="69" y="66"/>
                        </a:lnTo>
                        <a:lnTo>
                          <a:pt x="73" y="59"/>
                        </a:lnTo>
                        <a:lnTo>
                          <a:pt x="79" y="52"/>
                        </a:lnTo>
                        <a:lnTo>
                          <a:pt x="82" y="44"/>
                        </a:lnTo>
                        <a:lnTo>
                          <a:pt x="86" y="40"/>
                        </a:lnTo>
                        <a:lnTo>
                          <a:pt x="86" y="40"/>
                        </a:lnTo>
                        <a:lnTo>
                          <a:pt x="90" y="38"/>
                        </a:lnTo>
                        <a:lnTo>
                          <a:pt x="91" y="34"/>
                        </a:lnTo>
                        <a:lnTo>
                          <a:pt x="92" y="32"/>
                        </a:lnTo>
                        <a:lnTo>
                          <a:pt x="93" y="29"/>
                        </a:lnTo>
                        <a:lnTo>
                          <a:pt x="93" y="29"/>
                        </a:lnTo>
                        <a:lnTo>
                          <a:pt x="92" y="27"/>
                        </a:lnTo>
                        <a:lnTo>
                          <a:pt x="91" y="25"/>
                        </a:lnTo>
                        <a:lnTo>
                          <a:pt x="87" y="24"/>
                        </a:lnTo>
                        <a:lnTo>
                          <a:pt x="82" y="25"/>
                        </a:lnTo>
                        <a:lnTo>
                          <a:pt x="82" y="25"/>
                        </a:lnTo>
                        <a:lnTo>
                          <a:pt x="77" y="26"/>
                        </a:lnTo>
                        <a:lnTo>
                          <a:pt x="72" y="26"/>
                        </a:lnTo>
                        <a:lnTo>
                          <a:pt x="69" y="25"/>
                        </a:lnTo>
                        <a:lnTo>
                          <a:pt x="68" y="24"/>
                        </a:lnTo>
                        <a:lnTo>
                          <a:pt x="67" y="22"/>
                        </a:lnTo>
                        <a:lnTo>
                          <a:pt x="67" y="22"/>
                        </a:lnTo>
                        <a:lnTo>
                          <a:pt x="67" y="17"/>
                        </a:lnTo>
                        <a:lnTo>
                          <a:pt x="66" y="14"/>
                        </a:lnTo>
                        <a:lnTo>
                          <a:pt x="66" y="11"/>
                        </a:lnTo>
                        <a:lnTo>
                          <a:pt x="67" y="10"/>
                        </a:lnTo>
                        <a:lnTo>
                          <a:pt x="67" y="10"/>
                        </a:lnTo>
                        <a:lnTo>
                          <a:pt x="69" y="8"/>
                        </a:lnTo>
                        <a:lnTo>
                          <a:pt x="70" y="5"/>
                        </a:lnTo>
                        <a:lnTo>
                          <a:pt x="70" y="4"/>
                        </a:lnTo>
                        <a:lnTo>
                          <a:pt x="69" y="2"/>
                        </a:lnTo>
                        <a:lnTo>
                          <a:pt x="69" y="2"/>
                        </a:lnTo>
                        <a:lnTo>
                          <a:pt x="66" y="1"/>
                        </a:lnTo>
                        <a:lnTo>
                          <a:pt x="62" y="0"/>
                        </a:lnTo>
                        <a:lnTo>
                          <a:pt x="58" y="0"/>
                        </a:lnTo>
                        <a:lnTo>
                          <a:pt x="54" y="2"/>
                        </a:lnTo>
                        <a:lnTo>
                          <a:pt x="54" y="2"/>
                        </a:lnTo>
                        <a:lnTo>
                          <a:pt x="48" y="8"/>
                        </a:lnTo>
                        <a:lnTo>
                          <a:pt x="44" y="11"/>
                        </a:lnTo>
                        <a:lnTo>
                          <a:pt x="43" y="14"/>
                        </a:lnTo>
                        <a:lnTo>
                          <a:pt x="43" y="14"/>
                        </a:lnTo>
                        <a:lnTo>
                          <a:pt x="42" y="16"/>
                        </a:lnTo>
                        <a:lnTo>
                          <a:pt x="41" y="18"/>
                        </a:lnTo>
                        <a:lnTo>
                          <a:pt x="36" y="19"/>
                        </a:lnTo>
                        <a:lnTo>
                          <a:pt x="36" y="19"/>
                        </a:lnTo>
                        <a:lnTo>
                          <a:pt x="33" y="21"/>
                        </a:lnTo>
                        <a:lnTo>
                          <a:pt x="32" y="23"/>
                        </a:lnTo>
                        <a:lnTo>
                          <a:pt x="29" y="24"/>
                        </a:lnTo>
                        <a:lnTo>
                          <a:pt x="26" y="24"/>
                        </a:lnTo>
                        <a:lnTo>
                          <a:pt x="26" y="24"/>
                        </a:lnTo>
                        <a:lnTo>
                          <a:pt x="23" y="25"/>
                        </a:lnTo>
                        <a:lnTo>
                          <a:pt x="22" y="26"/>
                        </a:lnTo>
                        <a:lnTo>
                          <a:pt x="20" y="28"/>
                        </a:lnTo>
                        <a:lnTo>
                          <a:pt x="18" y="28"/>
                        </a:lnTo>
                        <a:lnTo>
                          <a:pt x="18" y="28"/>
                        </a:lnTo>
                        <a:lnTo>
                          <a:pt x="10" y="29"/>
                        </a:lnTo>
                        <a:lnTo>
                          <a:pt x="8" y="30"/>
                        </a:lnTo>
                        <a:lnTo>
                          <a:pt x="7" y="32"/>
                        </a:lnTo>
                        <a:lnTo>
                          <a:pt x="7" y="32"/>
                        </a:lnTo>
                        <a:lnTo>
                          <a:pt x="6" y="33"/>
                        </a:lnTo>
                        <a:lnTo>
                          <a:pt x="4" y="34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6" name="Freeform 131"/>
                  <p:cNvSpPr/>
                  <p:nvPr/>
                </p:nvSpPr>
                <p:spPr bwMode="auto">
                  <a:xfrm>
                    <a:off x="4330" y="3839"/>
                    <a:ext cx="40" cy="27"/>
                  </a:xfrm>
                  <a:custGeom>
                    <a:avLst/>
                    <a:gdLst>
                      <a:gd name="T0" fmla="*/ 1 w 40"/>
                      <a:gd name="T1" fmla="*/ 4 h 27"/>
                      <a:gd name="T2" fmla="*/ 1 w 40"/>
                      <a:gd name="T3" fmla="*/ 4 h 27"/>
                      <a:gd name="T4" fmla="*/ 0 w 40"/>
                      <a:gd name="T5" fmla="*/ 8 h 27"/>
                      <a:gd name="T6" fmla="*/ 1 w 40"/>
                      <a:gd name="T7" fmla="*/ 11 h 27"/>
                      <a:gd name="T8" fmla="*/ 5 w 40"/>
                      <a:gd name="T9" fmla="*/ 14 h 27"/>
                      <a:gd name="T10" fmla="*/ 9 w 40"/>
                      <a:gd name="T11" fmla="*/ 17 h 27"/>
                      <a:gd name="T12" fmla="*/ 9 w 40"/>
                      <a:gd name="T13" fmla="*/ 17 h 27"/>
                      <a:gd name="T14" fmla="*/ 14 w 40"/>
                      <a:gd name="T15" fmla="*/ 19 h 27"/>
                      <a:gd name="T16" fmla="*/ 20 w 40"/>
                      <a:gd name="T17" fmla="*/ 20 h 27"/>
                      <a:gd name="T18" fmla="*/ 26 w 40"/>
                      <a:gd name="T19" fmla="*/ 22 h 27"/>
                      <a:gd name="T20" fmla="*/ 28 w 40"/>
                      <a:gd name="T21" fmla="*/ 23 h 27"/>
                      <a:gd name="T22" fmla="*/ 30 w 40"/>
                      <a:gd name="T23" fmla="*/ 24 h 27"/>
                      <a:gd name="T24" fmla="*/ 30 w 40"/>
                      <a:gd name="T25" fmla="*/ 24 h 27"/>
                      <a:gd name="T26" fmla="*/ 35 w 40"/>
                      <a:gd name="T27" fmla="*/ 27 h 27"/>
                      <a:gd name="T28" fmla="*/ 36 w 40"/>
                      <a:gd name="T29" fmla="*/ 27 h 27"/>
                      <a:gd name="T30" fmla="*/ 38 w 40"/>
                      <a:gd name="T31" fmla="*/ 26 h 27"/>
                      <a:gd name="T32" fmla="*/ 39 w 40"/>
                      <a:gd name="T33" fmla="*/ 25 h 27"/>
                      <a:gd name="T34" fmla="*/ 40 w 40"/>
                      <a:gd name="T35" fmla="*/ 24 h 27"/>
                      <a:gd name="T36" fmla="*/ 40 w 40"/>
                      <a:gd name="T37" fmla="*/ 21 h 27"/>
                      <a:gd name="T38" fmla="*/ 39 w 40"/>
                      <a:gd name="T39" fmla="*/ 19 h 27"/>
                      <a:gd name="T40" fmla="*/ 39 w 40"/>
                      <a:gd name="T41" fmla="*/ 19 h 27"/>
                      <a:gd name="T42" fmla="*/ 36 w 40"/>
                      <a:gd name="T43" fmla="*/ 12 h 27"/>
                      <a:gd name="T44" fmla="*/ 30 w 40"/>
                      <a:gd name="T45" fmla="*/ 6 h 27"/>
                      <a:gd name="T46" fmla="*/ 25 w 40"/>
                      <a:gd name="T47" fmla="*/ 3 h 27"/>
                      <a:gd name="T48" fmla="*/ 23 w 40"/>
                      <a:gd name="T49" fmla="*/ 1 h 27"/>
                      <a:gd name="T50" fmla="*/ 21 w 40"/>
                      <a:gd name="T51" fmla="*/ 0 h 27"/>
                      <a:gd name="T52" fmla="*/ 21 w 40"/>
                      <a:gd name="T53" fmla="*/ 0 h 27"/>
                      <a:gd name="T54" fmla="*/ 8 w 40"/>
                      <a:gd name="T55" fmla="*/ 3 h 27"/>
                      <a:gd name="T56" fmla="*/ 1 w 40"/>
                      <a:gd name="T57" fmla="*/ 4 h 27"/>
                      <a:gd name="T58" fmla="*/ 1 w 40"/>
                      <a:gd name="T59" fmla="*/ 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0" h="27">
                        <a:moveTo>
                          <a:pt x="1" y="4"/>
                        </a:moveTo>
                        <a:lnTo>
                          <a:pt x="1" y="4"/>
                        </a:lnTo>
                        <a:lnTo>
                          <a:pt x="0" y="8"/>
                        </a:lnTo>
                        <a:lnTo>
                          <a:pt x="1" y="11"/>
                        </a:lnTo>
                        <a:lnTo>
                          <a:pt x="5" y="14"/>
                        </a:lnTo>
                        <a:lnTo>
                          <a:pt x="9" y="17"/>
                        </a:lnTo>
                        <a:lnTo>
                          <a:pt x="9" y="17"/>
                        </a:lnTo>
                        <a:lnTo>
                          <a:pt x="14" y="19"/>
                        </a:lnTo>
                        <a:lnTo>
                          <a:pt x="20" y="20"/>
                        </a:lnTo>
                        <a:lnTo>
                          <a:pt x="26" y="22"/>
                        </a:lnTo>
                        <a:lnTo>
                          <a:pt x="28" y="23"/>
                        </a:lnTo>
                        <a:lnTo>
                          <a:pt x="30" y="24"/>
                        </a:lnTo>
                        <a:lnTo>
                          <a:pt x="30" y="24"/>
                        </a:lnTo>
                        <a:lnTo>
                          <a:pt x="35" y="27"/>
                        </a:lnTo>
                        <a:lnTo>
                          <a:pt x="36" y="27"/>
                        </a:lnTo>
                        <a:lnTo>
                          <a:pt x="38" y="26"/>
                        </a:lnTo>
                        <a:lnTo>
                          <a:pt x="39" y="25"/>
                        </a:lnTo>
                        <a:lnTo>
                          <a:pt x="40" y="24"/>
                        </a:lnTo>
                        <a:lnTo>
                          <a:pt x="40" y="21"/>
                        </a:lnTo>
                        <a:lnTo>
                          <a:pt x="39" y="19"/>
                        </a:lnTo>
                        <a:lnTo>
                          <a:pt x="39" y="19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25" y="3"/>
                        </a:lnTo>
                        <a:lnTo>
                          <a:pt x="23" y="1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8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7" name="Freeform 132"/>
                  <p:cNvSpPr/>
                  <p:nvPr/>
                </p:nvSpPr>
                <p:spPr bwMode="auto">
                  <a:xfrm>
                    <a:off x="3737" y="2517"/>
                    <a:ext cx="1003" cy="1033"/>
                  </a:xfrm>
                  <a:custGeom>
                    <a:avLst/>
                    <a:gdLst>
                      <a:gd name="T0" fmla="*/ 198 w 1003"/>
                      <a:gd name="T1" fmla="*/ 771 h 1033"/>
                      <a:gd name="T2" fmla="*/ 213 w 1003"/>
                      <a:gd name="T3" fmla="*/ 706 h 1033"/>
                      <a:gd name="T4" fmla="*/ 233 w 1003"/>
                      <a:gd name="T5" fmla="*/ 636 h 1033"/>
                      <a:gd name="T6" fmla="*/ 261 w 1003"/>
                      <a:gd name="T7" fmla="*/ 682 h 1033"/>
                      <a:gd name="T8" fmla="*/ 260 w 1003"/>
                      <a:gd name="T9" fmla="*/ 621 h 1033"/>
                      <a:gd name="T10" fmla="*/ 228 w 1003"/>
                      <a:gd name="T11" fmla="*/ 588 h 1033"/>
                      <a:gd name="T12" fmla="*/ 238 w 1003"/>
                      <a:gd name="T13" fmla="*/ 554 h 1033"/>
                      <a:gd name="T14" fmla="*/ 208 w 1003"/>
                      <a:gd name="T15" fmla="*/ 493 h 1033"/>
                      <a:gd name="T16" fmla="*/ 186 w 1003"/>
                      <a:gd name="T17" fmla="*/ 414 h 1033"/>
                      <a:gd name="T18" fmla="*/ 173 w 1003"/>
                      <a:gd name="T19" fmla="*/ 393 h 1033"/>
                      <a:gd name="T20" fmla="*/ 158 w 1003"/>
                      <a:gd name="T21" fmla="*/ 360 h 1033"/>
                      <a:gd name="T22" fmla="*/ 135 w 1003"/>
                      <a:gd name="T23" fmla="*/ 346 h 1033"/>
                      <a:gd name="T24" fmla="*/ 57 w 1003"/>
                      <a:gd name="T25" fmla="*/ 303 h 1033"/>
                      <a:gd name="T26" fmla="*/ 15 w 1003"/>
                      <a:gd name="T27" fmla="*/ 296 h 1033"/>
                      <a:gd name="T28" fmla="*/ 31 w 1003"/>
                      <a:gd name="T29" fmla="*/ 272 h 1033"/>
                      <a:gd name="T30" fmla="*/ 14 w 1003"/>
                      <a:gd name="T31" fmla="*/ 230 h 1033"/>
                      <a:gd name="T32" fmla="*/ 42 w 1003"/>
                      <a:gd name="T33" fmla="*/ 212 h 1033"/>
                      <a:gd name="T34" fmla="*/ 96 w 1003"/>
                      <a:gd name="T35" fmla="*/ 216 h 1033"/>
                      <a:gd name="T36" fmla="*/ 153 w 1003"/>
                      <a:gd name="T37" fmla="*/ 250 h 1033"/>
                      <a:gd name="T38" fmla="*/ 200 w 1003"/>
                      <a:gd name="T39" fmla="*/ 234 h 1033"/>
                      <a:gd name="T40" fmla="*/ 257 w 1003"/>
                      <a:gd name="T41" fmla="*/ 250 h 1033"/>
                      <a:gd name="T42" fmla="*/ 260 w 1003"/>
                      <a:gd name="T43" fmla="*/ 173 h 1033"/>
                      <a:gd name="T44" fmla="*/ 265 w 1003"/>
                      <a:gd name="T45" fmla="*/ 131 h 1033"/>
                      <a:gd name="T46" fmla="*/ 284 w 1003"/>
                      <a:gd name="T47" fmla="*/ 162 h 1033"/>
                      <a:gd name="T48" fmla="*/ 375 w 1003"/>
                      <a:gd name="T49" fmla="*/ 186 h 1033"/>
                      <a:gd name="T50" fmla="*/ 410 w 1003"/>
                      <a:gd name="T51" fmla="*/ 166 h 1033"/>
                      <a:gd name="T52" fmla="*/ 482 w 1003"/>
                      <a:gd name="T53" fmla="*/ 120 h 1033"/>
                      <a:gd name="T54" fmla="*/ 543 w 1003"/>
                      <a:gd name="T55" fmla="*/ 13 h 1033"/>
                      <a:gd name="T56" fmla="*/ 594 w 1003"/>
                      <a:gd name="T57" fmla="*/ 6 h 1033"/>
                      <a:gd name="T58" fmla="*/ 649 w 1003"/>
                      <a:gd name="T59" fmla="*/ 71 h 1033"/>
                      <a:gd name="T60" fmla="*/ 701 w 1003"/>
                      <a:gd name="T61" fmla="*/ 101 h 1033"/>
                      <a:gd name="T62" fmla="*/ 748 w 1003"/>
                      <a:gd name="T63" fmla="*/ 135 h 1033"/>
                      <a:gd name="T64" fmla="*/ 814 w 1003"/>
                      <a:gd name="T65" fmla="*/ 197 h 1033"/>
                      <a:gd name="T66" fmla="*/ 892 w 1003"/>
                      <a:gd name="T67" fmla="*/ 224 h 1033"/>
                      <a:gd name="T68" fmla="*/ 961 w 1003"/>
                      <a:gd name="T69" fmla="*/ 262 h 1033"/>
                      <a:gd name="T70" fmla="*/ 975 w 1003"/>
                      <a:gd name="T71" fmla="*/ 311 h 1033"/>
                      <a:gd name="T72" fmla="*/ 962 w 1003"/>
                      <a:gd name="T73" fmla="*/ 384 h 1033"/>
                      <a:gd name="T74" fmla="*/ 951 w 1003"/>
                      <a:gd name="T75" fmla="*/ 440 h 1033"/>
                      <a:gd name="T76" fmla="*/ 895 w 1003"/>
                      <a:gd name="T77" fmla="*/ 468 h 1033"/>
                      <a:gd name="T78" fmla="*/ 834 w 1003"/>
                      <a:gd name="T79" fmla="*/ 570 h 1033"/>
                      <a:gd name="T80" fmla="*/ 835 w 1003"/>
                      <a:gd name="T81" fmla="*/ 606 h 1033"/>
                      <a:gd name="T82" fmla="*/ 896 w 1003"/>
                      <a:gd name="T83" fmla="*/ 621 h 1033"/>
                      <a:gd name="T84" fmla="*/ 904 w 1003"/>
                      <a:gd name="T85" fmla="*/ 671 h 1033"/>
                      <a:gd name="T86" fmla="*/ 890 w 1003"/>
                      <a:gd name="T87" fmla="*/ 721 h 1033"/>
                      <a:gd name="T88" fmla="*/ 895 w 1003"/>
                      <a:gd name="T89" fmla="*/ 761 h 1033"/>
                      <a:gd name="T90" fmla="*/ 899 w 1003"/>
                      <a:gd name="T91" fmla="*/ 836 h 1033"/>
                      <a:gd name="T92" fmla="*/ 937 w 1003"/>
                      <a:gd name="T93" fmla="*/ 873 h 1033"/>
                      <a:gd name="T94" fmla="*/ 917 w 1003"/>
                      <a:gd name="T95" fmla="*/ 900 h 1033"/>
                      <a:gd name="T96" fmla="*/ 870 w 1003"/>
                      <a:gd name="T97" fmla="*/ 934 h 1033"/>
                      <a:gd name="T98" fmla="*/ 796 w 1003"/>
                      <a:gd name="T99" fmla="*/ 964 h 1033"/>
                      <a:gd name="T100" fmla="*/ 744 w 1003"/>
                      <a:gd name="T101" fmla="*/ 930 h 1033"/>
                      <a:gd name="T102" fmla="*/ 731 w 1003"/>
                      <a:gd name="T103" fmla="*/ 907 h 1033"/>
                      <a:gd name="T104" fmla="*/ 685 w 1003"/>
                      <a:gd name="T105" fmla="*/ 915 h 1033"/>
                      <a:gd name="T106" fmla="*/ 635 w 1003"/>
                      <a:gd name="T107" fmla="*/ 900 h 1033"/>
                      <a:gd name="T108" fmla="*/ 574 w 1003"/>
                      <a:gd name="T109" fmla="*/ 927 h 1033"/>
                      <a:gd name="T110" fmla="*/ 547 w 1003"/>
                      <a:gd name="T111" fmla="*/ 1006 h 1033"/>
                      <a:gd name="T112" fmla="*/ 501 w 1003"/>
                      <a:gd name="T113" fmla="*/ 1032 h 1033"/>
                      <a:gd name="T114" fmla="*/ 451 w 1003"/>
                      <a:gd name="T115" fmla="*/ 1018 h 1033"/>
                      <a:gd name="T116" fmla="*/ 414 w 1003"/>
                      <a:gd name="T117" fmla="*/ 986 h 1033"/>
                      <a:gd name="T118" fmla="*/ 330 w 1003"/>
                      <a:gd name="T119" fmla="*/ 959 h 1033"/>
                      <a:gd name="T120" fmla="*/ 250 w 1003"/>
                      <a:gd name="T121" fmla="*/ 947 h 1033"/>
                      <a:gd name="T122" fmla="*/ 178 w 1003"/>
                      <a:gd name="T123" fmla="*/ 904 h 1033"/>
                      <a:gd name="T124" fmla="*/ 144 w 1003"/>
                      <a:gd name="T125" fmla="*/ 864 h 10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003" h="1033">
                        <a:moveTo>
                          <a:pt x="146" y="860"/>
                        </a:moveTo>
                        <a:lnTo>
                          <a:pt x="146" y="860"/>
                        </a:lnTo>
                        <a:lnTo>
                          <a:pt x="149" y="859"/>
                        </a:lnTo>
                        <a:lnTo>
                          <a:pt x="153" y="857"/>
                        </a:lnTo>
                        <a:lnTo>
                          <a:pt x="159" y="854"/>
                        </a:lnTo>
                        <a:lnTo>
                          <a:pt x="164" y="849"/>
                        </a:lnTo>
                        <a:lnTo>
                          <a:pt x="169" y="843"/>
                        </a:lnTo>
                        <a:lnTo>
                          <a:pt x="174" y="833"/>
                        </a:lnTo>
                        <a:lnTo>
                          <a:pt x="177" y="822"/>
                        </a:lnTo>
                        <a:lnTo>
                          <a:pt x="177" y="822"/>
                        </a:lnTo>
                        <a:lnTo>
                          <a:pt x="182" y="802"/>
                        </a:lnTo>
                        <a:lnTo>
                          <a:pt x="187" y="789"/>
                        </a:lnTo>
                        <a:lnTo>
                          <a:pt x="191" y="782"/>
                        </a:lnTo>
                        <a:lnTo>
                          <a:pt x="195" y="776"/>
                        </a:lnTo>
                        <a:lnTo>
                          <a:pt x="195" y="776"/>
                        </a:lnTo>
                        <a:lnTo>
                          <a:pt x="198" y="773"/>
                        </a:lnTo>
                        <a:lnTo>
                          <a:pt x="198" y="771"/>
                        </a:lnTo>
                        <a:lnTo>
                          <a:pt x="199" y="767"/>
                        </a:lnTo>
                        <a:lnTo>
                          <a:pt x="199" y="759"/>
                        </a:lnTo>
                        <a:lnTo>
                          <a:pt x="200" y="749"/>
                        </a:lnTo>
                        <a:lnTo>
                          <a:pt x="200" y="749"/>
                        </a:lnTo>
                        <a:lnTo>
                          <a:pt x="203" y="739"/>
                        </a:lnTo>
                        <a:lnTo>
                          <a:pt x="207" y="731"/>
                        </a:lnTo>
                        <a:lnTo>
                          <a:pt x="210" y="727"/>
                        </a:lnTo>
                        <a:lnTo>
                          <a:pt x="213" y="726"/>
                        </a:lnTo>
                        <a:lnTo>
                          <a:pt x="215" y="725"/>
                        </a:lnTo>
                        <a:lnTo>
                          <a:pt x="215" y="725"/>
                        </a:lnTo>
                        <a:lnTo>
                          <a:pt x="217" y="725"/>
                        </a:lnTo>
                        <a:lnTo>
                          <a:pt x="218" y="722"/>
                        </a:lnTo>
                        <a:lnTo>
                          <a:pt x="219" y="716"/>
                        </a:lnTo>
                        <a:lnTo>
                          <a:pt x="219" y="707"/>
                        </a:lnTo>
                        <a:lnTo>
                          <a:pt x="219" y="707"/>
                        </a:lnTo>
                        <a:lnTo>
                          <a:pt x="217" y="707"/>
                        </a:lnTo>
                        <a:lnTo>
                          <a:pt x="213" y="706"/>
                        </a:lnTo>
                        <a:lnTo>
                          <a:pt x="210" y="705"/>
                        </a:lnTo>
                        <a:lnTo>
                          <a:pt x="208" y="704"/>
                        </a:lnTo>
                        <a:lnTo>
                          <a:pt x="208" y="701"/>
                        </a:lnTo>
                        <a:lnTo>
                          <a:pt x="208" y="697"/>
                        </a:lnTo>
                        <a:lnTo>
                          <a:pt x="208" y="697"/>
                        </a:lnTo>
                        <a:lnTo>
                          <a:pt x="213" y="687"/>
                        </a:lnTo>
                        <a:lnTo>
                          <a:pt x="218" y="677"/>
                        </a:lnTo>
                        <a:lnTo>
                          <a:pt x="222" y="668"/>
                        </a:lnTo>
                        <a:lnTo>
                          <a:pt x="224" y="662"/>
                        </a:lnTo>
                        <a:lnTo>
                          <a:pt x="224" y="657"/>
                        </a:lnTo>
                        <a:lnTo>
                          <a:pt x="224" y="657"/>
                        </a:lnTo>
                        <a:lnTo>
                          <a:pt x="225" y="652"/>
                        </a:lnTo>
                        <a:lnTo>
                          <a:pt x="227" y="648"/>
                        </a:lnTo>
                        <a:lnTo>
                          <a:pt x="229" y="644"/>
                        </a:lnTo>
                        <a:lnTo>
                          <a:pt x="232" y="641"/>
                        </a:lnTo>
                        <a:lnTo>
                          <a:pt x="233" y="640"/>
                        </a:lnTo>
                        <a:lnTo>
                          <a:pt x="233" y="636"/>
                        </a:lnTo>
                        <a:lnTo>
                          <a:pt x="233" y="636"/>
                        </a:lnTo>
                        <a:lnTo>
                          <a:pt x="234" y="632"/>
                        </a:lnTo>
                        <a:lnTo>
                          <a:pt x="235" y="631"/>
                        </a:lnTo>
                        <a:lnTo>
                          <a:pt x="236" y="631"/>
                        </a:lnTo>
                        <a:lnTo>
                          <a:pt x="238" y="633"/>
                        </a:lnTo>
                        <a:lnTo>
                          <a:pt x="239" y="636"/>
                        </a:lnTo>
                        <a:lnTo>
                          <a:pt x="239" y="636"/>
                        </a:lnTo>
                        <a:lnTo>
                          <a:pt x="242" y="641"/>
                        </a:lnTo>
                        <a:lnTo>
                          <a:pt x="244" y="645"/>
                        </a:lnTo>
                        <a:lnTo>
                          <a:pt x="247" y="649"/>
                        </a:lnTo>
                        <a:lnTo>
                          <a:pt x="248" y="656"/>
                        </a:lnTo>
                        <a:lnTo>
                          <a:pt x="248" y="656"/>
                        </a:lnTo>
                        <a:lnTo>
                          <a:pt x="251" y="669"/>
                        </a:lnTo>
                        <a:lnTo>
                          <a:pt x="253" y="674"/>
                        </a:lnTo>
                        <a:lnTo>
                          <a:pt x="258" y="678"/>
                        </a:lnTo>
                        <a:lnTo>
                          <a:pt x="258" y="678"/>
                        </a:lnTo>
                        <a:lnTo>
                          <a:pt x="261" y="682"/>
                        </a:lnTo>
                        <a:lnTo>
                          <a:pt x="263" y="682"/>
                        </a:lnTo>
                        <a:lnTo>
                          <a:pt x="263" y="682"/>
                        </a:lnTo>
                        <a:lnTo>
                          <a:pt x="264" y="679"/>
                        </a:lnTo>
                        <a:lnTo>
                          <a:pt x="264" y="675"/>
                        </a:lnTo>
                        <a:lnTo>
                          <a:pt x="264" y="675"/>
                        </a:lnTo>
                        <a:lnTo>
                          <a:pt x="262" y="663"/>
                        </a:lnTo>
                        <a:lnTo>
                          <a:pt x="260" y="658"/>
                        </a:lnTo>
                        <a:lnTo>
                          <a:pt x="260" y="654"/>
                        </a:lnTo>
                        <a:lnTo>
                          <a:pt x="260" y="654"/>
                        </a:lnTo>
                        <a:lnTo>
                          <a:pt x="261" y="650"/>
                        </a:lnTo>
                        <a:lnTo>
                          <a:pt x="263" y="647"/>
                        </a:lnTo>
                        <a:lnTo>
                          <a:pt x="265" y="642"/>
                        </a:lnTo>
                        <a:lnTo>
                          <a:pt x="265" y="635"/>
                        </a:lnTo>
                        <a:lnTo>
                          <a:pt x="265" y="635"/>
                        </a:lnTo>
                        <a:lnTo>
                          <a:pt x="264" y="631"/>
                        </a:lnTo>
                        <a:lnTo>
                          <a:pt x="263" y="628"/>
                        </a:lnTo>
                        <a:lnTo>
                          <a:pt x="260" y="621"/>
                        </a:lnTo>
                        <a:lnTo>
                          <a:pt x="256" y="617"/>
                        </a:lnTo>
                        <a:lnTo>
                          <a:pt x="251" y="612"/>
                        </a:lnTo>
                        <a:lnTo>
                          <a:pt x="251" y="612"/>
                        </a:lnTo>
                        <a:lnTo>
                          <a:pt x="248" y="606"/>
                        </a:lnTo>
                        <a:lnTo>
                          <a:pt x="245" y="603"/>
                        </a:lnTo>
                        <a:lnTo>
                          <a:pt x="243" y="601"/>
                        </a:lnTo>
                        <a:lnTo>
                          <a:pt x="241" y="600"/>
                        </a:lnTo>
                        <a:lnTo>
                          <a:pt x="241" y="600"/>
                        </a:lnTo>
                        <a:lnTo>
                          <a:pt x="239" y="599"/>
                        </a:lnTo>
                        <a:lnTo>
                          <a:pt x="238" y="597"/>
                        </a:lnTo>
                        <a:lnTo>
                          <a:pt x="237" y="595"/>
                        </a:lnTo>
                        <a:lnTo>
                          <a:pt x="234" y="593"/>
                        </a:lnTo>
                        <a:lnTo>
                          <a:pt x="234" y="593"/>
                        </a:lnTo>
                        <a:lnTo>
                          <a:pt x="230" y="592"/>
                        </a:lnTo>
                        <a:lnTo>
                          <a:pt x="228" y="590"/>
                        </a:lnTo>
                        <a:lnTo>
                          <a:pt x="228" y="589"/>
                        </a:lnTo>
                        <a:lnTo>
                          <a:pt x="228" y="588"/>
                        </a:lnTo>
                        <a:lnTo>
                          <a:pt x="229" y="587"/>
                        </a:lnTo>
                        <a:lnTo>
                          <a:pt x="231" y="587"/>
                        </a:lnTo>
                        <a:lnTo>
                          <a:pt x="231" y="587"/>
                        </a:lnTo>
                        <a:lnTo>
                          <a:pt x="237" y="586"/>
                        </a:lnTo>
                        <a:lnTo>
                          <a:pt x="239" y="585"/>
                        </a:lnTo>
                        <a:lnTo>
                          <a:pt x="239" y="582"/>
                        </a:lnTo>
                        <a:lnTo>
                          <a:pt x="239" y="582"/>
                        </a:lnTo>
                        <a:lnTo>
                          <a:pt x="241" y="578"/>
                        </a:lnTo>
                        <a:lnTo>
                          <a:pt x="242" y="576"/>
                        </a:lnTo>
                        <a:lnTo>
                          <a:pt x="243" y="575"/>
                        </a:lnTo>
                        <a:lnTo>
                          <a:pt x="244" y="571"/>
                        </a:lnTo>
                        <a:lnTo>
                          <a:pt x="244" y="571"/>
                        </a:lnTo>
                        <a:lnTo>
                          <a:pt x="244" y="567"/>
                        </a:lnTo>
                        <a:lnTo>
                          <a:pt x="243" y="564"/>
                        </a:lnTo>
                        <a:lnTo>
                          <a:pt x="239" y="557"/>
                        </a:lnTo>
                        <a:lnTo>
                          <a:pt x="239" y="557"/>
                        </a:lnTo>
                        <a:lnTo>
                          <a:pt x="238" y="554"/>
                        </a:lnTo>
                        <a:lnTo>
                          <a:pt x="238" y="552"/>
                        </a:lnTo>
                        <a:lnTo>
                          <a:pt x="241" y="547"/>
                        </a:lnTo>
                        <a:lnTo>
                          <a:pt x="243" y="543"/>
                        </a:lnTo>
                        <a:lnTo>
                          <a:pt x="244" y="541"/>
                        </a:lnTo>
                        <a:lnTo>
                          <a:pt x="244" y="538"/>
                        </a:lnTo>
                        <a:lnTo>
                          <a:pt x="244" y="538"/>
                        </a:lnTo>
                        <a:lnTo>
                          <a:pt x="244" y="535"/>
                        </a:lnTo>
                        <a:lnTo>
                          <a:pt x="243" y="532"/>
                        </a:lnTo>
                        <a:lnTo>
                          <a:pt x="239" y="528"/>
                        </a:lnTo>
                        <a:lnTo>
                          <a:pt x="236" y="524"/>
                        </a:lnTo>
                        <a:lnTo>
                          <a:pt x="231" y="516"/>
                        </a:lnTo>
                        <a:lnTo>
                          <a:pt x="231" y="516"/>
                        </a:lnTo>
                        <a:lnTo>
                          <a:pt x="227" y="509"/>
                        </a:lnTo>
                        <a:lnTo>
                          <a:pt x="222" y="503"/>
                        </a:lnTo>
                        <a:lnTo>
                          <a:pt x="216" y="498"/>
                        </a:lnTo>
                        <a:lnTo>
                          <a:pt x="208" y="493"/>
                        </a:lnTo>
                        <a:lnTo>
                          <a:pt x="208" y="493"/>
                        </a:lnTo>
                        <a:lnTo>
                          <a:pt x="199" y="487"/>
                        </a:lnTo>
                        <a:lnTo>
                          <a:pt x="193" y="483"/>
                        </a:lnTo>
                        <a:lnTo>
                          <a:pt x="189" y="477"/>
                        </a:lnTo>
                        <a:lnTo>
                          <a:pt x="185" y="472"/>
                        </a:lnTo>
                        <a:lnTo>
                          <a:pt x="181" y="465"/>
                        </a:lnTo>
                        <a:lnTo>
                          <a:pt x="178" y="459"/>
                        </a:lnTo>
                        <a:lnTo>
                          <a:pt x="178" y="453"/>
                        </a:lnTo>
                        <a:lnTo>
                          <a:pt x="178" y="453"/>
                        </a:lnTo>
                        <a:lnTo>
                          <a:pt x="178" y="446"/>
                        </a:lnTo>
                        <a:lnTo>
                          <a:pt x="179" y="441"/>
                        </a:lnTo>
                        <a:lnTo>
                          <a:pt x="182" y="432"/>
                        </a:lnTo>
                        <a:lnTo>
                          <a:pt x="185" y="427"/>
                        </a:lnTo>
                        <a:lnTo>
                          <a:pt x="186" y="424"/>
                        </a:lnTo>
                        <a:lnTo>
                          <a:pt x="187" y="420"/>
                        </a:lnTo>
                        <a:lnTo>
                          <a:pt x="187" y="420"/>
                        </a:lnTo>
                        <a:lnTo>
                          <a:pt x="186" y="417"/>
                        </a:lnTo>
                        <a:lnTo>
                          <a:pt x="186" y="414"/>
                        </a:lnTo>
                        <a:lnTo>
                          <a:pt x="182" y="411"/>
                        </a:lnTo>
                        <a:lnTo>
                          <a:pt x="180" y="409"/>
                        </a:lnTo>
                        <a:lnTo>
                          <a:pt x="179" y="407"/>
                        </a:lnTo>
                        <a:lnTo>
                          <a:pt x="179" y="406"/>
                        </a:lnTo>
                        <a:lnTo>
                          <a:pt x="179" y="406"/>
                        </a:lnTo>
                        <a:lnTo>
                          <a:pt x="179" y="404"/>
                        </a:lnTo>
                        <a:lnTo>
                          <a:pt x="180" y="404"/>
                        </a:lnTo>
                        <a:lnTo>
                          <a:pt x="184" y="404"/>
                        </a:lnTo>
                        <a:lnTo>
                          <a:pt x="187" y="403"/>
                        </a:lnTo>
                        <a:lnTo>
                          <a:pt x="187" y="402"/>
                        </a:lnTo>
                        <a:lnTo>
                          <a:pt x="188" y="401"/>
                        </a:lnTo>
                        <a:lnTo>
                          <a:pt x="188" y="401"/>
                        </a:lnTo>
                        <a:lnTo>
                          <a:pt x="187" y="397"/>
                        </a:lnTo>
                        <a:lnTo>
                          <a:pt x="184" y="395"/>
                        </a:lnTo>
                        <a:lnTo>
                          <a:pt x="179" y="393"/>
                        </a:lnTo>
                        <a:lnTo>
                          <a:pt x="173" y="393"/>
                        </a:lnTo>
                        <a:lnTo>
                          <a:pt x="173" y="393"/>
                        </a:lnTo>
                        <a:lnTo>
                          <a:pt x="166" y="392"/>
                        </a:lnTo>
                        <a:lnTo>
                          <a:pt x="162" y="389"/>
                        </a:lnTo>
                        <a:lnTo>
                          <a:pt x="160" y="386"/>
                        </a:lnTo>
                        <a:lnTo>
                          <a:pt x="158" y="382"/>
                        </a:lnTo>
                        <a:lnTo>
                          <a:pt x="158" y="382"/>
                        </a:lnTo>
                        <a:lnTo>
                          <a:pt x="158" y="381"/>
                        </a:lnTo>
                        <a:lnTo>
                          <a:pt x="158" y="379"/>
                        </a:lnTo>
                        <a:lnTo>
                          <a:pt x="159" y="379"/>
                        </a:lnTo>
                        <a:lnTo>
                          <a:pt x="161" y="378"/>
                        </a:lnTo>
                        <a:lnTo>
                          <a:pt x="162" y="378"/>
                        </a:lnTo>
                        <a:lnTo>
                          <a:pt x="162" y="376"/>
                        </a:lnTo>
                        <a:lnTo>
                          <a:pt x="162" y="376"/>
                        </a:lnTo>
                        <a:lnTo>
                          <a:pt x="162" y="366"/>
                        </a:lnTo>
                        <a:lnTo>
                          <a:pt x="162" y="366"/>
                        </a:lnTo>
                        <a:lnTo>
                          <a:pt x="160" y="364"/>
                        </a:lnTo>
                        <a:lnTo>
                          <a:pt x="159" y="363"/>
                        </a:lnTo>
                        <a:lnTo>
                          <a:pt x="158" y="360"/>
                        </a:lnTo>
                        <a:lnTo>
                          <a:pt x="158" y="360"/>
                        </a:lnTo>
                        <a:lnTo>
                          <a:pt x="157" y="359"/>
                        </a:lnTo>
                        <a:lnTo>
                          <a:pt x="156" y="359"/>
                        </a:lnTo>
                        <a:lnTo>
                          <a:pt x="153" y="358"/>
                        </a:lnTo>
                        <a:lnTo>
                          <a:pt x="150" y="358"/>
                        </a:lnTo>
                        <a:lnTo>
                          <a:pt x="150" y="357"/>
                        </a:lnTo>
                        <a:lnTo>
                          <a:pt x="149" y="357"/>
                        </a:lnTo>
                        <a:lnTo>
                          <a:pt x="149" y="357"/>
                        </a:lnTo>
                        <a:lnTo>
                          <a:pt x="149" y="356"/>
                        </a:lnTo>
                        <a:lnTo>
                          <a:pt x="147" y="356"/>
                        </a:lnTo>
                        <a:lnTo>
                          <a:pt x="144" y="356"/>
                        </a:lnTo>
                        <a:lnTo>
                          <a:pt x="141" y="355"/>
                        </a:lnTo>
                        <a:lnTo>
                          <a:pt x="138" y="355"/>
                        </a:lnTo>
                        <a:lnTo>
                          <a:pt x="138" y="353"/>
                        </a:lnTo>
                        <a:lnTo>
                          <a:pt x="138" y="353"/>
                        </a:lnTo>
                        <a:lnTo>
                          <a:pt x="137" y="349"/>
                        </a:lnTo>
                        <a:lnTo>
                          <a:pt x="135" y="346"/>
                        </a:lnTo>
                        <a:lnTo>
                          <a:pt x="132" y="344"/>
                        </a:lnTo>
                        <a:lnTo>
                          <a:pt x="128" y="343"/>
                        </a:lnTo>
                        <a:lnTo>
                          <a:pt x="128" y="343"/>
                        </a:lnTo>
                        <a:lnTo>
                          <a:pt x="114" y="344"/>
                        </a:lnTo>
                        <a:lnTo>
                          <a:pt x="110" y="344"/>
                        </a:lnTo>
                        <a:lnTo>
                          <a:pt x="108" y="343"/>
                        </a:lnTo>
                        <a:lnTo>
                          <a:pt x="106" y="342"/>
                        </a:lnTo>
                        <a:lnTo>
                          <a:pt x="105" y="340"/>
                        </a:lnTo>
                        <a:lnTo>
                          <a:pt x="105" y="340"/>
                        </a:lnTo>
                        <a:lnTo>
                          <a:pt x="105" y="334"/>
                        </a:lnTo>
                        <a:lnTo>
                          <a:pt x="103" y="330"/>
                        </a:lnTo>
                        <a:lnTo>
                          <a:pt x="100" y="327"/>
                        </a:lnTo>
                        <a:lnTo>
                          <a:pt x="95" y="325"/>
                        </a:lnTo>
                        <a:lnTo>
                          <a:pt x="95" y="325"/>
                        </a:lnTo>
                        <a:lnTo>
                          <a:pt x="78" y="314"/>
                        </a:lnTo>
                        <a:lnTo>
                          <a:pt x="67" y="307"/>
                        </a:lnTo>
                        <a:lnTo>
                          <a:pt x="57" y="303"/>
                        </a:lnTo>
                        <a:lnTo>
                          <a:pt x="57" y="303"/>
                        </a:lnTo>
                        <a:lnTo>
                          <a:pt x="50" y="300"/>
                        </a:lnTo>
                        <a:lnTo>
                          <a:pt x="46" y="298"/>
                        </a:lnTo>
                        <a:lnTo>
                          <a:pt x="43" y="296"/>
                        </a:lnTo>
                        <a:lnTo>
                          <a:pt x="37" y="296"/>
                        </a:lnTo>
                        <a:lnTo>
                          <a:pt x="37" y="296"/>
                        </a:lnTo>
                        <a:lnTo>
                          <a:pt x="32" y="296"/>
                        </a:lnTo>
                        <a:lnTo>
                          <a:pt x="29" y="298"/>
                        </a:lnTo>
                        <a:lnTo>
                          <a:pt x="26" y="299"/>
                        </a:lnTo>
                        <a:lnTo>
                          <a:pt x="23" y="299"/>
                        </a:lnTo>
                        <a:lnTo>
                          <a:pt x="23" y="299"/>
                        </a:lnTo>
                        <a:lnTo>
                          <a:pt x="20" y="299"/>
                        </a:lnTo>
                        <a:lnTo>
                          <a:pt x="17" y="300"/>
                        </a:lnTo>
                        <a:lnTo>
                          <a:pt x="16" y="301"/>
                        </a:lnTo>
                        <a:lnTo>
                          <a:pt x="15" y="299"/>
                        </a:lnTo>
                        <a:lnTo>
                          <a:pt x="15" y="299"/>
                        </a:lnTo>
                        <a:lnTo>
                          <a:pt x="15" y="296"/>
                        </a:lnTo>
                        <a:lnTo>
                          <a:pt x="15" y="292"/>
                        </a:lnTo>
                        <a:lnTo>
                          <a:pt x="15" y="289"/>
                        </a:lnTo>
                        <a:lnTo>
                          <a:pt x="13" y="286"/>
                        </a:lnTo>
                        <a:lnTo>
                          <a:pt x="13" y="286"/>
                        </a:lnTo>
                        <a:lnTo>
                          <a:pt x="9" y="283"/>
                        </a:lnTo>
                        <a:lnTo>
                          <a:pt x="7" y="279"/>
                        </a:lnTo>
                        <a:lnTo>
                          <a:pt x="6" y="276"/>
                        </a:lnTo>
                        <a:lnTo>
                          <a:pt x="6" y="275"/>
                        </a:lnTo>
                        <a:lnTo>
                          <a:pt x="7" y="274"/>
                        </a:lnTo>
                        <a:lnTo>
                          <a:pt x="7" y="274"/>
                        </a:lnTo>
                        <a:lnTo>
                          <a:pt x="9" y="273"/>
                        </a:lnTo>
                        <a:lnTo>
                          <a:pt x="13" y="273"/>
                        </a:lnTo>
                        <a:lnTo>
                          <a:pt x="20" y="274"/>
                        </a:lnTo>
                        <a:lnTo>
                          <a:pt x="28" y="274"/>
                        </a:lnTo>
                        <a:lnTo>
                          <a:pt x="30" y="273"/>
                        </a:lnTo>
                        <a:lnTo>
                          <a:pt x="31" y="272"/>
                        </a:lnTo>
                        <a:lnTo>
                          <a:pt x="31" y="272"/>
                        </a:lnTo>
                        <a:lnTo>
                          <a:pt x="31" y="269"/>
                        </a:lnTo>
                        <a:lnTo>
                          <a:pt x="31" y="264"/>
                        </a:lnTo>
                        <a:lnTo>
                          <a:pt x="29" y="260"/>
                        </a:lnTo>
                        <a:lnTo>
                          <a:pt x="26" y="257"/>
                        </a:lnTo>
                        <a:lnTo>
                          <a:pt x="26" y="257"/>
                        </a:lnTo>
                        <a:lnTo>
                          <a:pt x="22" y="255"/>
                        </a:lnTo>
                        <a:lnTo>
                          <a:pt x="22" y="253"/>
                        </a:lnTo>
                        <a:lnTo>
                          <a:pt x="23" y="250"/>
                        </a:lnTo>
                        <a:lnTo>
                          <a:pt x="26" y="247"/>
                        </a:lnTo>
                        <a:lnTo>
                          <a:pt x="26" y="247"/>
                        </a:lnTo>
                        <a:lnTo>
                          <a:pt x="28" y="244"/>
                        </a:lnTo>
                        <a:lnTo>
                          <a:pt x="28" y="240"/>
                        </a:lnTo>
                        <a:lnTo>
                          <a:pt x="26" y="236"/>
                        </a:lnTo>
                        <a:lnTo>
                          <a:pt x="23" y="233"/>
                        </a:lnTo>
                        <a:lnTo>
                          <a:pt x="23" y="233"/>
                        </a:lnTo>
                        <a:lnTo>
                          <a:pt x="19" y="231"/>
                        </a:lnTo>
                        <a:lnTo>
                          <a:pt x="14" y="230"/>
                        </a:lnTo>
                        <a:lnTo>
                          <a:pt x="7" y="229"/>
                        </a:lnTo>
                        <a:lnTo>
                          <a:pt x="5" y="228"/>
                        </a:lnTo>
                        <a:lnTo>
                          <a:pt x="4" y="227"/>
                        </a:lnTo>
                        <a:lnTo>
                          <a:pt x="4" y="227"/>
                        </a:lnTo>
                        <a:lnTo>
                          <a:pt x="2" y="223"/>
                        </a:lnTo>
                        <a:lnTo>
                          <a:pt x="0" y="218"/>
                        </a:lnTo>
                        <a:lnTo>
                          <a:pt x="0" y="216"/>
                        </a:lnTo>
                        <a:lnTo>
                          <a:pt x="0" y="214"/>
                        </a:lnTo>
                        <a:lnTo>
                          <a:pt x="2" y="213"/>
                        </a:lnTo>
                        <a:lnTo>
                          <a:pt x="4" y="213"/>
                        </a:lnTo>
                        <a:lnTo>
                          <a:pt x="4" y="213"/>
                        </a:lnTo>
                        <a:lnTo>
                          <a:pt x="26" y="215"/>
                        </a:lnTo>
                        <a:lnTo>
                          <a:pt x="35" y="215"/>
                        </a:lnTo>
                        <a:lnTo>
                          <a:pt x="38" y="215"/>
                        </a:lnTo>
                        <a:lnTo>
                          <a:pt x="41" y="214"/>
                        </a:lnTo>
                        <a:lnTo>
                          <a:pt x="41" y="214"/>
                        </a:lnTo>
                        <a:lnTo>
                          <a:pt x="42" y="212"/>
                        </a:lnTo>
                        <a:lnTo>
                          <a:pt x="44" y="211"/>
                        </a:lnTo>
                        <a:lnTo>
                          <a:pt x="51" y="209"/>
                        </a:lnTo>
                        <a:lnTo>
                          <a:pt x="56" y="209"/>
                        </a:lnTo>
                        <a:lnTo>
                          <a:pt x="59" y="209"/>
                        </a:lnTo>
                        <a:lnTo>
                          <a:pt x="62" y="210"/>
                        </a:lnTo>
                        <a:lnTo>
                          <a:pt x="65" y="212"/>
                        </a:lnTo>
                        <a:lnTo>
                          <a:pt x="65" y="212"/>
                        </a:lnTo>
                        <a:lnTo>
                          <a:pt x="70" y="218"/>
                        </a:lnTo>
                        <a:lnTo>
                          <a:pt x="71" y="220"/>
                        </a:lnTo>
                        <a:lnTo>
                          <a:pt x="71" y="220"/>
                        </a:lnTo>
                        <a:lnTo>
                          <a:pt x="75" y="220"/>
                        </a:lnTo>
                        <a:lnTo>
                          <a:pt x="84" y="221"/>
                        </a:lnTo>
                        <a:lnTo>
                          <a:pt x="88" y="220"/>
                        </a:lnTo>
                        <a:lnTo>
                          <a:pt x="92" y="220"/>
                        </a:lnTo>
                        <a:lnTo>
                          <a:pt x="94" y="218"/>
                        </a:lnTo>
                        <a:lnTo>
                          <a:pt x="96" y="216"/>
                        </a:lnTo>
                        <a:lnTo>
                          <a:pt x="96" y="216"/>
                        </a:lnTo>
                        <a:lnTo>
                          <a:pt x="99" y="211"/>
                        </a:lnTo>
                        <a:lnTo>
                          <a:pt x="102" y="206"/>
                        </a:lnTo>
                        <a:lnTo>
                          <a:pt x="107" y="204"/>
                        </a:lnTo>
                        <a:lnTo>
                          <a:pt x="115" y="203"/>
                        </a:lnTo>
                        <a:lnTo>
                          <a:pt x="115" y="203"/>
                        </a:lnTo>
                        <a:lnTo>
                          <a:pt x="119" y="203"/>
                        </a:lnTo>
                        <a:lnTo>
                          <a:pt x="122" y="205"/>
                        </a:lnTo>
                        <a:lnTo>
                          <a:pt x="127" y="207"/>
                        </a:lnTo>
                        <a:lnTo>
                          <a:pt x="131" y="210"/>
                        </a:lnTo>
                        <a:lnTo>
                          <a:pt x="137" y="217"/>
                        </a:lnTo>
                        <a:lnTo>
                          <a:pt x="139" y="220"/>
                        </a:lnTo>
                        <a:lnTo>
                          <a:pt x="141" y="224"/>
                        </a:lnTo>
                        <a:lnTo>
                          <a:pt x="141" y="224"/>
                        </a:lnTo>
                        <a:lnTo>
                          <a:pt x="143" y="232"/>
                        </a:lnTo>
                        <a:lnTo>
                          <a:pt x="147" y="241"/>
                        </a:lnTo>
                        <a:lnTo>
                          <a:pt x="151" y="248"/>
                        </a:lnTo>
                        <a:lnTo>
                          <a:pt x="153" y="250"/>
                        </a:lnTo>
                        <a:lnTo>
                          <a:pt x="156" y="252"/>
                        </a:lnTo>
                        <a:lnTo>
                          <a:pt x="156" y="252"/>
                        </a:lnTo>
                        <a:lnTo>
                          <a:pt x="160" y="252"/>
                        </a:lnTo>
                        <a:lnTo>
                          <a:pt x="165" y="249"/>
                        </a:lnTo>
                        <a:lnTo>
                          <a:pt x="170" y="247"/>
                        </a:lnTo>
                        <a:lnTo>
                          <a:pt x="173" y="242"/>
                        </a:lnTo>
                        <a:lnTo>
                          <a:pt x="173" y="242"/>
                        </a:lnTo>
                        <a:lnTo>
                          <a:pt x="175" y="240"/>
                        </a:lnTo>
                        <a:lnTo>
                          <a:pt x="177" y="239"/>
                        </a:lnTo>
                        <a:lnTo>
                          <a:pt x="181" y="239"/>
                        </a:lnTo>
                        <a:lnTo>
                          <a:pt x="185" y="240"/>
                        </a:lnTo>
                        <a:lnTo>
                          <a:pt x="186" y="240"/>
                        </a:lnTo>
                        <a:lnTo>
                          <a:pt x="187" y="239"/>
                        </a:lnTo>
                        <a:lnTo>
                          <a:pt x="187" y="239"/>
                        </a:lnTo>
                        <a:lnTo>
                          <a:pt x="190" y="236"/>
                        </a:lnTo>
                        <a:lnTo>
                          <a:pt x="195" y="234"/>
                        </a:lnTo>
                        <a:lnTo>
                          <a:pt x="200" y="234"/>
                        </a:lnTo>
                        <a:lnTo>
                          <a:pt x="202" y="234"/>
                        </a:lnTo>
                        <a:lnTo>
                          <a:pt x="203" y="235"/>
                        </a:lnTo>
                        <a:lnTo>
                          <a:pt x="203" y="235"/>
                        </a:lnTo>
                        <a:lnTo>
                          <a:pt x="205" y="238"/>
                        </a:lnTo>
                        <a:lnTo>
                          <a:pt x="206" y="239"/>
                        </a:lnTo>
                        <a:lnTo>
                          <a:pt x="209" y="240"/>
                        </a:lnTo>
                        <a:lnTo>
                          <a:pt x="214" y="240"/>
                        </a:lnTo>
                        <a:lnTo>
                          <a:pt x="214" y="240"/>
                        </a:lnTo>
                        <a:lnTo>
                          <a:pt x="220" y="241"/>
                        </a:lnTo>
                        <a:lnTo>
                          <a:pt x="225" y="244"/>
                        </a:lnTo>
                        <a:lnTo>
                          <a:pt x="230" y="247"/>
                        </a:lnTo>
                        <a:lnTo>
                          <a:pt x="235" y="250"/>
                        </a:lnTo>
                        <a:lnTo>
                          <a:pt x="235" y="250"/>
                        </a:lnTo>
                        <a:lnTo>
                          <a:pt x="238" y="252"/>
                        </a:lnTo>
                        <a:lnTo>
                          <a:pt x="243" y="252"/>
                        </a:lnTo>
                        <a:lnTo>
                          <a:pt x="252" y="252"/>
                        </a:lnTo>
                        <a:lnTo>
                          <a:pt x="257" y="250"/>
                        </a:lnTo>
                        <a:lnTo>
                          <a:pt x="261" y="248"/>
                        </a:lnTo>
                        <a:lnTo>
                          <a:pt x="263" y="247"/>
                        </a:lnTo>
                        <a:lnTo>
                          <a:pt x="264" y="245"/>
                        </a:lnTo>
                        <a:lnTo>
                          <a:pt x="264" y="245"/>
                        </a:lnTo>
                        <a:lnTo>
                          <a:pt x="263" y="242"/>
                        </a:lnTo>
                        <a:lnTo>
                          <a:pt x="261" y="239"/>
                        </a:lnTo>
                        <a:lnTo>
                          <a:pt x="259" y="236"/>
                        </a:lnTo>
                        <a:lnTo>
                          <a:pt x="258" y="231"/>
                        </a:lnTo>
                        <a:lnTo>
                          <a:pt x="258" y="231"/>
                        </a:lnTo>
                        <a:lnTo>
                          <a:pt x="259" y="226"/>
                        </a:lnTo>
                        <a:lnTo>
                          <a:pt x="260" y="223"/>
                        </a:lnTo>
                        <a:lnTo>
                          <a:pt x="262" y="219"/>
                        </a:lnTo>
                        <a:lnTo>
                          <a:pt x="262" y="214"/>
                        </a:lnTo>
                        <a:lnTo>
                          <a:pt x="262" y="214"/>
                        </a:lnTo>
                        <a:lnTo>
                          <a:pt x="262" y="189"/>
                        </a:lnTo>
                        <a:lnTo>
                          <a:pt x="261" y="177"/>
                        </a:lnTo>
                        <a:lnTo>
                          <a:pt x="260" y="173"/>
                        </a:lnTo>
                        <a:lnTo>
                          <a:pt x="259" y="170"/>
                        </a:lnTo>
                        <a:lnTo>
                          <a:pt x="259" y="170"/>
                        </a:lnTo>
                        <a:lnTo>
                          <a:pt x="256" y="166"/>
                        </a:lnTo>
                        <a:lnTo>
                          <a:pt x="253" y="161"/>
                        </a:lnTo>
                        <a:lnTo>
                          <a:pt x="250" y="156"/>
                        </a:lnTo>
                        <a:lnTo>
                          <a:pt x="247" y="153"/>
                        </a:lnTo>
                        <a:lnTo>
                          <a:pt x="247" y="153"/>
                        </a:lnTo>
                        <a:lnTo>
                          <a:pt x="245" y="150"/>
                        </a:lnTo>
                        <a:lnTo>
                          <a:pt x="244" y="147"/>
                        </a:lnTo>
                        <a:lnTo>
                          <a:pt x="244" y="144"/>
                        </a:lnTo>
                        <a:lnTo>
                          <a:pt x="244" y="141"/>
                        </a:lnTo>
                        <a:lnTo>
                          <a:pt x="247" y="135"/>
                        </a:lnTo>
                        <a:lnTo>
                          <a:pt x="248" y="133"/>
                        </a:lnTo>
                        <a:lnTo>
                          <a:pt x="251" y="132"/>
                        </a:lnTo>
                        <a:lnTo>
                          <a:pt x="251" y="132"/>
                        </a:lnTo>
                        <a:lnTo>
                          <a:pt x="258" y="131"/>
                        </a:lnTo>
                        <a:lnTo>
                          <a:pt x="265" y="131"/>
                        </a:lnTo>
                        <a:lnTo>
                          <a:pt x="272" y="130"/>
                        </a:lnTo>
                        <a:lnTo>
                          <a:pt x="274" y="130"/>
                        </a:lnTo>
                        <a:lnTo>
                          <a:pt x="276" y="128"/>
                        </a:lnTo>
                        <a:lnTo>
                          <a:pt x="276" y="128"/>
                        </a:lnTo>
                        <a:lnTo>
                          <a:pt x="278" y="126"/>
                        </a:lnTo>
                        <a:lnTo>
                          <a:pt x="281" y="124"/>
                        </a:lnTo>
                        <a:lnTo>
                          <a:pt x="284" y="125"/>
                        </a:lnTo>
                        <a:lnTo>
                          <a:pt x="285" y="126"/>
                        </a:lnTo>
                        <a:lnTo>
                          <a:pt x="285" y="127"/>
                        </a:lnTo>
                        <a:lnTo>
                          <a:pt x="285" y="127"/>
                        </a:lnTo>
                        <a:lnTo>
                          <a:pt x="281" y="134"/>
                        </a:lnTo>
                        <a:lnTo>
                          <a:pt x="280" y="139"/>
                        </a:lnTo>
                        <a:lnTo>
                          <a:pt x="279" y="143"/>
                        </a:lnTo>
                        <a:lnTo>
                          <a:pt x="279" y="143"/>
                        </a:lnTo>
                        <a:lnTo>
                          <a:pt x="280" y="149"/>
                        </a:lnTo>
                        <a:lnTo>
                          <a:pt x="282" y="158"/>
                        </a:lnTo>
                        <a:lnTo>
                          <a:pt x="284" y="162"/>
                        </a:lnTo>
                        <a:lnTo>
                          <a:pt x="286" y="167"/>
                        </a:lnTo>
                        <a:lnTo>
                          <a:pt x="289" y="169"/>
                        </a:lnTo>
                        <a:lnTo>
                          <a:pt x="291" y="170"/>
                        </a:lnTo>
                        <a:lnTo>
                          <a:pt x="291" y="170"/>
                        </a:lnTo>
                        <a:lnTo>
                          <a:pt x="306" y="169"/>
                        </a:lnTo>
                        <a:lnTo>
                          <a:pt x="315" y="170"/>
                        </a:lnTo>
                        <a:lnTo>
                          <a:pt x="320" y="171"/>
                        </a:lnTo>
                        <a:lnTo>
                          <a:pt x="324" y="174"/>
                        </a:lnTo>
                        <a:lnTo>
                          <a:pt x="324" y="174"/>
                        </a:lnTo>
                        <a:lnTo>
                          <a:pt x="335" y="181"/>
                        </a:lnTo>
                        <a:lnTo>
                          <a:pt x="347" y="186"/>
                        </a:lnTo>
                        <a:lnTo>
                          <a:pt x="352" y="188"/>
                        </a:lnTo>
                        <a:lnTo>
                          <a:pt x="359" y="190"/>
                        </a:lnTo>
                        <a:lnTo>
                          <a:pt x="364" y="190"/>
                        </a:lnTo>
                        <a:lnTo>
                          <a:pt x="370" y="189"/>
                        </a:lnTo>
                        <a:lnTo>
                          <a:pt x="370" y="189"/>
                        </a:lnTo>
                        <a:lnTo>
                          <a:pt x="375" y="186"/>
                        </a:lnTo>
                        <a:lnTo>
                          <a:pt x="379" y="183"/>
                        </a:lnTo>
                        <a:lnTo>
                          <a:pt x="389" y="176"/>
                        </a:lnTo>
                        <a:lnTo>
                          <a:pt x="394" y="173"/>
                        </a:lnTo>
                        <a:lnTo>
                          <a:pt x="399" y="172"/>
                        </a:lnTo>
                        <a:lnTo>
                          <a:pt x="403" y="171"/>
                        </a:lnTo>
                        <a:lnTo>
                          <a:pt x="407" y="173"/>
                        </a:lnTo>
                        <a:lnTo>
                          <a:pt x="407" y="173"/>
                        </a:lnTo>
                        <a:lnTo>
                          <a:pt x="411" y="174"/>
                        </a:lnTo>
                        <a:lnTo>
                          <a:pt x="416" y="175"/>
                        </a:lnTo>
                        <a:lnTo>
                          <a:pt x="420" y="174"/>
                        </a:lnTo>
                        <a:lnTo>
                          <a:pt x="422" y="173"/>
                        </a:lnTo>
                        <a:lnTo>
                          <a:pt x="424" y="172"/>
                        </a:lnTo>
                        <a:lnTo>
                          <a:pt x="424" y="170"/>
                        </a:lnTo>
                        <a:lnTo>
                          <a:pt x="422" y="169"/>
                        </a:lnTo>
                        <a:lnTo>
                          <a:pt x="419" y="168"/>
                        </a:lnTo>
                        <a:lnTo>
                          <a:pt x="419" y="168"/>
                        </a:lnTo>
                        <a:lnTo>
                          <a:pt x="410" y="166"/>
                        </a:lnTo>
                        <a:lnTo>
                          <a:pt x="404" y="162"/>
                        </a:lnTo>
                        <a:lnTo>
                          <a:pt x="401" y="160"/>
                        </a:lnTo>
                        <a:lnTo>
                          <a:pt x="400" y="157"/>
                        </a:lnTo>
                        <a:lnTo>
                          <a:pt x="398" y="154"/>
                        </a:lnTo>
                        <a:lnTo>
                          <a:pt x="398" y="150"/>
                        </a:lnTo>
                        <a:lnTo>
                          <a:pt x="398" y="150"/>
                        </a:lnTo>
                        <a:lnTo>
                          <a:pt x="398" y="147"/>
                        </a:lnTo>
                        <a:lnTo>
                          <a:pt x="400" y="145"/>
                        </a:lnTo>
                        <a:lnTo>
                          <a:pt x="402" y="142"/>
                        </a:lnTo>
                        <a:lnTo>
                          <a:pt x="406" y="141"/>
                        </a:lnTo>
                        <a:lnTo>
                          <a:pt x="416" y="136"/>
                        </a:lnTo>
                        <a:lnTo>
                          <a:pt x="429" y="134"/>
                        </a:lnTo>
                        <a:lnTo>
                          <a:pt x="429" y="134"/>
                        </a:lnTo>
                        <a:lnTo>
                          <a:pt x="446" y="131"/>
                        </a:lnTo>
                        <a:lnTo>
                          <a:pt x="464" y="127"/>
                        </a:lnTo>
                        <a:lnTo>
                          <a:pt x="474" y="124"/>
                        </a:lnTo>
                        <a:lnTo>
                          <a:pt x="482" y="120"/>
                        </a:lnTo>
                        <a:lnTo>
                          <a:pt x="491" y="116"/>
                        </a:lnTo>
                        <a:lnTo>
                          <a:pt x="498" y="112"/>
                        </a:lnTo>
                        <a:lnTo>
                          <a:pt x="498" y="112"/>
                        </a:lnTo>
                        <a:lnTo>
                          <a:pt x="508" y="101"/>
                        </a:lnTo>
                        <a:lnTo>
                          <a:pt x="517" y="89"/>
                        </a:lnTo>
                        <a:lnTo>
                          <a:pt x="520" y="83"/>
                        </a:lnTo>
                        <a:lnTo>
                          <a:pt x="522" y="77"/>
                        </a:lnTo>
                        <a:lnTo>
                          <a:pt x="524" y="71"/>
                        </a:lnTo>
                        <a:lnTo>
                          <a:pt x="524" y="66"/>
                        </a:lnTo>
                        <a:lnTo>
                          <a:pt x="524" y="66"/>
                        </a:lnTo>
                        <a:lnTo>
                          <a:pt x="524" y="60"/>
                        </a:lnTo>
                        <a:lnTo>
                          <a:pt x="525" y="52"/>
                        </a:lnTo>
                        <a:lnTo>
                          <a:pt x="528" y="43"/>
                        </a:lnTo>
                        <a:lnTo>
                          <a:pt x="530" y="33"/>
                        </a:lnTo>
                        <a:lnTo>
                          <a:pt x="534" y="25"/>
                        </a:lnTo>
                        <a:lnTo>
                          <a:pt x="537" y="17"/>
                        </a:lnTo>
                        <a:lnTo>
                          <a:pt x="543" y="13"/>
                        </a:lnTo>
                        <a:lnTo>
                          <a:pt x="545" y="11"/>
                        </a:lnTo>
                        <a:lnTo>
                          <a:pt x="548" y="11"/>
                        </a:lnTo>
                        <a:lnTo>
                          <a:pt x="548" y="11"/>
                        </a:lnTo>
                        <a:lnTo>
                          <a:pt x="558" y="11"/>
                        </a:lnTo>
                        <a:lnTo>
                          <a:pt x="564" y="11"/>
                        </a:lnTo>
                        <a:lnTo>
                          <a:pt x="566" y="11"/>
                        </a:lnTo>
                        <a:lnTo>
                          <a:pt x="568" y="10"/>
                        </a:lnTo>
                        <a:lnTo>
                          <a:pt x="571" y="9"/>
                        </a:lnTo>
                        <a:lnTo>
                          <a:pt x="573" y="5"/>
                        </a:lnTo>
                        <a:lnTo>
                          <a:pt x="573" y="5"/>
                        </a:lnTo>
                        <a:lnTo>
                          <a:pt x="575" y="3"/>
                        </a:lnTo>
                        <a:lnTo>
                          <a:pt x="578" y="1"/>
                        </a:lnTo>
                        <a:lnTo>
                          <a:pt x="580" y="0"/>
                        </a:lnTo>
                        <a:lnTo>
                          <a:pt x="584" y="0"/>
                        </a:lnTo>
                        <a:lnTo>
                          <a:pt x="589" y="2"/>
                        </a:lnTo>
                        <a:lnTo>
                          <a:pt x="594" y="6"/>
                        </a:lnTo>
                        <a:lnTo>
                          <a:pt x="594" y="6"/>
                        </a:lnTo>
                        <a:lnTo>
                          <a:pt x="600" y="14"/>
                        </a:lnTo>
                        <a:lnTo>
                          <a:pt x="606" y="25"/>
                        </a:lnTo>
                        <a:lnTo>
                          <a:pt x="609" y="30"/>
                        </a:lnTo>
                        <a:lnTo>
                          <a:pt x="614" y="35"/>
                        </a:lnTo>
                        <a:lnTo>
                          <a:pt x="618" y="39"/>
                        </a:lnTo>
                        <a:lnTo>
                          <a:pt x="623" y="42"/>
                        </a:lnTo>
                        <a:lnTo>
                          <a:pt x="623" y="42"/>
                        </a:lnTo>
                        <a:lnTo>
                          <a:pt x="633" y="44"/>
                        </a:lnTo>
                        <a:lnTo>
                          <a:pt x="639" y="47"/>
                        </a:lnTo>
                        <a:lnTo>
                          <a:pt x="642" y="49"/>
                        </a:lnTo>
                        <a:lnTo>
                          <a:pt x="644" y="52"/>
                        </a:lnTo>
                        <a:lnTo>
                          <a:pt x="645" y="54"/>
                        </a:lnTo>
                        <a:lnTo>
                          <a:pt x="645" y="57"/>
                        </a:lnTo>
                        <a:lnTo>
                          <a:pt x="645" y="57"/>
                        </a:lnTo>
                        <a:lnTo>
                          <a:pt x="645" y="63"/>
                        </a:lnTo>
                        <a:lnTo>
                          <a:pt x="647" y="69"/>
                        </a:lnTo>
                        <a:lnTo>
                          <a:pt x="649" y="71"/>
                        </a:lnTo>
                        <a:lnTo>
                          <a:pt x="651" y="72"/>
                        </a:lnTo>
                        <a:lnTo>
                          <a:pt x="659" y="75"/>
                        </a:lnTo>
                        <a:lnTo>
                          <a:pt x="659" y="75"/>
                        </a:lnTo>
                        <a:lnTo>
                          <a:pt x="666" y="77"/>
                        </a:lnTo>
                        <a:lnTo>
                          <a:pt x="670" y="80"/>
                        </a:lnTo>
                        <a:lnTo>
                          <a:pt x="671" y="83"/>
                        </a:lnTo>
                        <a:lnTo>
                          <a:pt x="671" y="85"/>
                        </a:lnTo>
                        <a:lnTo>
                          <a:pt x="671" y="85"/>
                        </a:lnTo>
                        <a:lnTo>
                          <a:pt x="671" y="88"/>
                        </a:lnTo>
                        <a:lnTo>
                          <a:pt x="672" y="91"/>
                        </a:lnTo>
                        <a:lnTo>
                          <a:pt x="676" y="93"/>
                        </a:lnTo>
                        <a:lnTo>
                          <a:pt x="682" y="95"/>
                        </a:lnTo>
                        <a:lnTo>
                          <a:pt x="682" y="95"/>
                        </a:lnTo>
                        <a:lnTo>
                          <a:pt x="690" y="96"/>
                        </a:lnTo>
                        <a:lnTo>
                          <a:pt x="696" y="98"/>
                        </a:lnTo>
                        <a:lnTo>
                          <a:pt x="699" y="99"/>
                        </a:lnTo>
                        <a:lnTo>
                          <a:pt x="701" y="101"/>
                        </a:lnTo>
                        <a:lnTo>
                          <a:pt x="702" y="103"/>
                        </a:lnTo>
                        <a:lnTo>
                          <a:pt x="703" y="106"/>
                        </a:lnTo>
                        <a:lnTo>
                          <a:pt x="703" y="106"/>
                        </a:lnTo>
                        <a:lnTo>
                          <a:pt x="703" y="127"/>
                        </a:lnTo>
                        <a:lnTo>
                          <a:pt x="704" y="138"/>
                        </a:lnTo>
                        <a:lnTo>
                          <a:pt x="706" y="141"/>
                        </a:lnTo>
                        <a:lnTo>
                          <a:pt x="707" y="144"/>
                        </a:lnTo>
                        <a:lnTo>
                          <a:pt x="707" y="144"/>
                        </a:lnTo>
                        <a:lnTo>
                          <a:pt x="715" y="147"/>
                        </a:lnTo>
                        <a:lnTo>
                          <a:pt x="724" y="149"/>
                        </a:lnTo>
                        <a:lnTo>
                          <a:pt x="729" y="149"/>
                        </a:lnTo>
                        <a:lnTo>
                          <a:pt x="734" y="149"/>
                        </a:lnTo>
                        <a:lnTo>
                          <a:pt x="737" y="148"/>
                        </a:lnTo>
                        <a:lnTo>
                          <a:pt x="741" y="146"/>
                        </a:lnTo>
                        <a:lnTo>
                          <a:pt x="741" y="146"/>
                        </a:lnTo>
                        <a:lnTo>
                          <a:pt x="747" y="136"/>
                        </a:lnTo>
                        <a:lnTo>
                          <a:pt x="748" y="135"/>
                        </a:lnTo>
                        <a:lnTo>
                          <a:pt x="749" y="135"/>
                        </a:lnTo>
                        <a:lnTo>
                          <a:pt x="750" y="136"/>
                        </a:lnTo>
                        <a:lnTo>
                          <a:pt x="751" y="139"/>
                        </a:lnTo>
                        <a:lnTo>
                          <a:pt x="751" y="139"/>
                        </a:lnTo>
                        <a:lnTo>
                          <a:pt x="756" y="158"/>
                        </a:lnTo>
                        <a:lnTo>
                          <a:pt x="758" y="163"/>
                        </a:lnTo>
                        <a:lnTo>
                          <a:pt x="761" y="169"/>
                        </a:lnTo>
                        <a:lnTo>
                          <a:pt x="764" y="172"/>
                        </a:lnTo>
                        <a:lnTo>
                          <a:pt x="767" y="175"/>
                        </a:lnTo>
                        <a:lnTo>
                          <a:pt x="767" y="175"/>
                        </a:lnTo>
                        <a:lnTo>
                          <a:pt x="786" y="183"/>
                        </a:lnTo>
                        <a:lnTo>
                          <a:pt x="793" y="187"/>
                        </a:lnTo>
                        <a:lnTo>
                          <a:pt x="799" y="191"/>
                        </a:lnTo>
                        <a:lnTo>
                          <a:pt x="799" y="191"/>
                        </a:lnTo>
                        <a:lnTo>
                          <a:pt x="801" y="193"/>
                        </a:lnTo>
                        <a:lnTo>
                          <a:pt x="805" y="195"/>
                        </a:lnTo>
                        <a:lnTo>
                          <a:pt x="814" y="197"/>
                        </a:lnTo>
                        <a:lnTo>
                          <a:pt x="823" y="200"/>
                        </a:lnTo>
                        <a:lnTo>
                          <a:pt x="827" y="201"/>
                        </a:lnTo>
                        <a:lnTo>
                          <a:pt x="829" y="204"/>
                        </a:lnTo>
                        <a:lnTo>
                          <a:pt x="829" y="204"/>
                        </a:lnTo>
                        <a:lnTo>
                          <a:pt x="830" y="207"/>
                        </a:lnTo>
                        <a:lnTo>
                          <a:pt x="832" y="210"/>
                        </a:lnTo>
                        <a:lnTo>
                          <a:pt x="837" y="213"/>
                        </a:lnTo>
                        <a:lnTo>
                          <a:pt x="844" y="214"/>
                        </a:lnTo>
                        <a:lnTo>
                          <a:pt x="850" y="214"/>
                        </a:lnTo>
                        <a:lnTo>
                          <a:pt x="850" y="214"/>
                        </a:lnTo>
                        <a:lnTo>
                          <a:pt x="860" y="214"/>
                        </a:lnTo>
                        <a:lnTo>
                          <a:pt x="873" y="215"/>
                        </a:lnTo>
                        <a:lnTo>
                          <a:pt x="879" y="216"/>
                        </a:lnTo>
                        <a:lnTo>
                          <a:pt x="885" y="217"/>
                        </a:lnTo>
                        <a:lnTo>
                          <a:pt x="889" y="220"/>
                        </a:lnTo>
                        <a:lnTo>
                          <a:pt x="892" y="224"/>
                        </a:lnTo>
                        <a:lnTo>
                          <a:pt x="892" y="224"/>
                        </a:lnTo>
                        <a:lnTo>
                          <a:pt x="893" y="228"/>
                        </a:lnTo>
                        <a:lnTo>
                          <a:pt x="894" y="232"/>
                        </a:lnTo>
                        <a:lnTo>
                          <a:pt x="894" y="240"/>
                        </a:lnTo>
                        <a:lnTo>
                          <a:pt x="894" y="246"/>
                        </a:lnTo>
                        <a:lnTo>
                          <a:pt x="895" y="248"/>
                        </a:lnTo>
                        <a:lnTo>
                          <a:pt x="899" y="250"/>
                        </a:lnTo>
                        <a:lnTo>
                          <a:pt x="899" y="250"/>
                        </a:lnTo>
                        <a:lnTo>
                          <a:pt x="907" y="252"/>
                        </a:lnTo>
                        <a:lnTo>
                          <a:pt x="921" y="254"/>
                        </a:lnTo>
                        <a:lnTo>
                          <a:pt x="935" y="254"/>
                        </a:lnTo>
                        <a:lnTo>
                          <a:pt x="947" y="254"/>
                        </a:lnTo>
                        <a:lnTo>
                          <a:pt x="947" y="254"/>
                        </a:lnTo>
                        <a:lnTo>
                          <a:pt x="950" y="254"/>
                        </a:lnTo>
                        <a:lnTo>
                          <a:pt x="954" y="254"/>
                        </a:lnTo>
                        <a:lnTo>
                          <a:pt x="957" y="256"/>
                        </a:lnTo>
                        <a:lnTo>
                          <a:pt x="959" y="258"/>
                        </a:lnTo>
                        <a:lnTo>
                          <a:pt x="961" y="262"/>
                        </a:lnTo>
                        <a:lnTo>
                          <a:pt x="962" y="264"/>
                        </a:lnTo>
                        <a:lnTo>
                          <a:pt x="962" y="264"/>
                        </a:lnTo>
                        <a:lnTo>
                          <a:pt x="973" y="266"/>
                        </a:lnTo>
                        <a:lnTo>
                          <a:pt x="984" y="267"/>
                        </a:lnTo>
                        <a:lnTo>
                          <a:pt x="993" y="270"/>
                        </a:lnTo>
                        <a:lnTo>
                          <a:pt x="993" y="270"/>
                        </a:lnTo>
                        <a:lnTo>
                          <a:pt x="1000" y="273"/>
                        </a:lnTo>
                        <a:lnTo>
                          <a:pt x="1002" y="274"/>
                        </a:lnTo>
                        <a:lnTo>
                          <a:pt x="1003" y="276"/>
                        </a:lnTo>
                        <a:lnTo>
                          <a:pt x="1003" y="277"/>
                        </a:lnTo>
                        <a:lnTo>
                          <a:pt x="1002" y="279"/>
                        </a:lnTo>
                        <a:lnTo>
                          <a:pt x="1000" y="283"/>
                        </a:lnTo>
                        <a:lnTo>
                          <a:pt x="1000" y="283"/>
                        </a:lnTo>
                        <a:lnTo>
                          <a:pt x="989" y="295"/>
                        </a:lnTo>
                        <a:lnTo>
                          <a:pt x="977" y="309"/>
                        </a:lnTo>
                        <a:lnTo>
                          <a:pt x="977" y="309"/>
                        </a:lnTo>
                        <a:lnTo>
                          <a:pt x="975" y="311"/>
                        </a:lnTo>
                        <a:lnTo>
                          <a:pt x="973" y="314"/>
                        </a:lnTo>
                        <a:lnTo>
                          <a:pt x="972" y="321"/>
                        </a:lnTo>
                        <a:lnTo>
                          <a:pt x="971" y="328"/>
                        </a:lnTo>
                        <a:lnTo>
                          <a:pt x="972" y="335"/>
                        </a:lnTo>
                        <a:lnTo>
                          <a:pt x="972" y="335"/>
                        </a:lnTo>
                        <a:lnTo>
                          <a:pt x="971" y="341"/>
                        </a:lnTo>
                        <a:lnTo>
                          <a:pt x="970" y="345"/>
                        </a:lnTo>
                        <a:lnTo>
                          <a:pt x="967" y="348"/>
                        </a:lnTo>
                        <a:lnTo>
                          <a:pt x="964" y="352"/>
                        </a:lnTo>
                        <a:lnTo>
                          <a:pt x="964" y="352"/>
                        </a:lnTo>
                        <a:lnTo>
                          <a:pt x="963" y="354"/>
                        </a:lnTo>
                        <a:lnTo>
                          <a:pt x="962" y="356"/>
                        </a:lnTo>
                        <a:lnTo>
                          <a:pt x="961" y="363"/>
                        </a:lnTo>
                        <a:lnTo>
                          <a:pt x="961" y="376"/>
                        </a:lnTo>
                        <a:lnTo>
                          <a:pt x="961" y="376"/>
                        </a:lnTo>
                        <a:lnTo>
                          <a:pt x="961" y="381"/>
                        </a:lnTo>
                        <a:lnTo>
                          <a:pt x="962" y="384"/>
                        </a:lnTo>
                        <a:lnTo>
                          <a:pt x="963" y="386"/>
                        </a:lnTo>
                        <a:lnTo>
                          <a:pt x="962" y="389"/>
                        </a:lnTo>
                        <a:lnTo>
                          <a:pt x="962" y="389"/>
                        </a:lnTo>
                        <a:lnTo>
                          <a:pt x="962" y="396"/>
                        </a:lnTo>
                        <a:lnTo>
                          <a:pt x="962" y="405"/>
                        </a:lnTo>
                        <a:lnTo>
                          <a:pt x="962" y="413"/>
                        </a:lnTo>
                        <a:lnTo>
                          <a:pt x="961" y="416"/>
                        </a:lnTo>
                        <a:lnTo>
                          <a:pt x="960" y="417"/>
                        </a:lnTo>
                        <a:lnTo>
                          <a:pt x="960" y="417"/>
                        </a:lnTo>
                        <a:lnTo>
                          <a:pt x="959" y="417"/>
                        </a:lnTo>
                        <a:lnTo>
                          <a:pt x="959" y="418"/>
                        </a:lnTo>
                        <a:lnTo>
                          <a:pt x="959" y="421"/>
                        </a:lnTo>
                        <a:lnTo>
                          <a:pt x="958" y="427"/>
                        </a:lnTo>
                        <a:lnTo>
                          <a:pt x="957" y="429"/>
                        </a:lnTo>
                        <a:lnTo>
                          <a:pt x="954" y="432"/>
                        </a:lnTo>
                        <a:lnTo>
                          <a:pt x="954" y="432"/>
                        </a:lnTo>
                        <a:lnTo>
                          <a:pt x="951" y="440"/>
                        </a:lnTo>
                        <a:lnTo>
                          <a:pt x="948" y="446"/>
                        </a:lnTo>
                        <a:lnTo>
                          <a:pt x="946" y="448"/>
                        </a:lnTo>
                        <a:lnTo>
                          <a:pt x="945" y="449"/>
                        </a:lnTo>
                        <a:lnTo>
                          <a:pt x="943" y="449"/>
                        </a:lnTo>
                        <a:lnTo>
                          <a:pt x="940" y="448"/>
                        </a:lnTo>
                        <a:lnTo>
                          <a:pt x="940" y="448"/>
                        </a:lnTo>
                        <a:lnTo>
                          <a:pt x="935" y="444"/>
                        </a:lnTo>
                        <a:lnTo>
                          <a:pt x="929" y="441"/>
                        </a:lnTo>
                        <a:lnTo>
                          <a:pt x="922" y="440"/>
                        </a:lnTo>
                        <a:lnTo>
                          <a:pt x="917" y="440"/>
                        </a:lnTo>
                        <a:lnTo>
                          <a:pt x="917" y="440"/>
                        </a:lnTo>
                        <a:lnTo>
                          <a:pt x="915" y="441"/>
                        </a:lnTo>
                        <a:lnTo>
                          <a:pt x="911" y="443"/>
                        </a:lnTo>
                        <a:lnTo>
                          <a:pt x="905" y="449"/>
                        </a:lnTo>
                        <a:lnTo>
                          <a:pt x="900" y="458"/>
                        </a:lnTo>
                        <a:lnTo>
                          <a:pt x="895" y="468"/>
                        </a:lnTo>
                        <a:lnTo>
                          <a:pt x="895" y="468"/>
                        </a:lnTo>
                        <a:lnTo>
                          <a:pt x="891" y="477"/>
                        </a:lnTo>
                        <a:lnTo>
                          <a:pt x="887" y="485"/>
                        </a:lnTo>
                        <a:lnTo>
                          <a:pt x="880" y="492"/>
                        </a:lnTo>
                        <a:lnTo>
                          <a:pt x="873" y="500"/>
                        </a:lnTo>
                        <a:lnTo>
                          <a:pt x="873" y="500"/>
                        </a:lnTo>
                        <a:lnTo>
                          <a:pt x="870" y="503"/>
                        </a:lnTo>
                        <a:lnTo>
                          <a:pt x="866" y="509"/>
                        </a:lnTo>
                        <a:lnTo>
                          <a:pt x="860" y="518"/>
                        </a:lnTo>
                        <a:lnTo>
                          <a:pt x="854" y="529"/>
                        </a:lnTo>
                        <a:lnTo>
                          <a:pt x="851" y="534"/>
                        </a:lnTo>
                        <a:lnTo>
                          <a:pt x="847" y="539"/>
                        </a:lnTo>
                        <a:lnTo>
                          <a:pt x="847" y="539"/>
                        </a:lnTo>
                        <a:lnTo>
                          <a:pt x="844" y="542"/>
                        </a:lnTo>
                        <a:lnTo>
                          <a:pt x="841" y="546"/>
                        </a:lnTo>
                        <a:lnTo>
                          <a:pt x="836" y="555"/>
                        </a:lnTo>
                        <a:lnTo>
                          <a:pt x="835" y="563"/>
                        </a:lnTo>
                        <a:lnTo>
                          <a:pt x="834" y="570"/>
                        </a:lnTo>
                        <a:lnTo>
                          <a:pt x="834" y="570"/>
                        </a:lnTo>
                        <a:lnTo>
                          <a:pt x="834" y="575"/>
                        </a:lnTo>
                        <a:lnTo>
                          <a:pt x="832" y="578"/>
                        </a:lnTo>
                        <a:lnTo>
                          <a:pt x="829" y="583"/>
                        </a:lnTo>
                        <a:lnTo>
                          <a:pt x="823" y="586"/>
                        </a:lnTo>
                        <a:lnTo>
                          <a:pt x="823" y="586"/>
                        </a:lnTo>
                        <a:lnTo>
                          <a:pt x="820" y="588"/>
                        </a:lnTo>
                        <a:lnTo>
                          <a:pt x="817" y="590"/>
                        </a:lnTo>
                        <a:lnTo>
                          <a:pt x="816" y="593"/>
                        </a:lnTo>
                        <a:lnTo>
                          <a:pt x="815" y="597"/>
                        </a:lnTo>
                        <a:lnTo>
                          <a:pt x="814" y="599"/>
                        </a:lnTo>
                        <a:lnTo>
                          <a:pt x="815" y="602"/>
                        </a:lnTo>
                        <a:lnTo>
                          <a:pt x="816" y="604"/>
                        </a:lnTo>
                        <a:lnTo>
                          <a:pt x="818" y="605"/>
                        </a:lnTo>
                        <a:lnTo>
                          <a:pt x="818" y="605"/>
                        </a:lnTo>
                        <a:lnTo>
                          <a:pt x="825" y="606"/>
                        </a:lnTo>
                        <a:lnTo>
                          <a:pt x="835" y="606"/>
                        </a:lnTo>
                        <a:lnTo>
                          <a:pt x="844" y="603"/>
                        </a:lnTo>
                        <a:lnTo>
                          <a:pt x="851" y="600"/>
                        </a:lnTo>
                        <a:lnTo>
                          <a:pt x="851" y="600"/>
                        </a:lnTo>
                        <a:lnTo>
                          <a:pt x="856" y="598"/>
                        </a:lnTo>
                        <a:lnTo>
                          <a:pt x="861" y="596"/>
                        </a:lnTo>
                        <a:lnTo>
                          <a:pt x="874" y="595"/>
                        </a:lnTo>
                        <a:lnTo>
                          <a:pt x="880" y="595"/>
                        </a:lnTo>
                        <a:lnTo>
                          <a:pt x="886" y="596"/>
                        </a:lnTo>
                        <a:lnTo>
                          <a:pt x="889" y="597"/>
                        </a:lnTo>
                        <a:lnTo>
                          <a:pt x="890" y="598"/>
                        </a:lnTo>
                        <a:lnTo>
                          <a:pt x="891" y="599"/>
                        </a:lnTo>
                        <a:lnTo>
                          <a:pt x="891" y="599"/>
                        </a:lnTo>
                        <a:lnTo>
                          <a:pt x="892" y="613"/>
                        </a:lnTo>
                        <a:lnTo>
                          <a:pt x="893" y="618"/>
                        </a:lnTo>
                        <a:lnTo>
                          <a:pt x="895" y="620"/>
                        </a:lnTo>
                        <a:lnTo>
                          <a:pt x="896" y="621"/>
                        </a:lnTo>
                        <a:lnTo>
                          <a:pt x="896" y="621"/>
                        </a:lnTo>
                        <a:lnTo>
                          <a:pt x="899" y="621"/>
                        </a:lnTo>
                        <a:lnTo>
                          <a:pt x="900" y="622"/>
                        </a:lnTo>
                        <a:lnTo>
                          <a:pt x="900" y="626"/>
                        </a:lnTo>
                        <a:lnTo>
                          <a:pt x="897" y="629"/>
                        </a:lnTo>
                        <a:lnTo>
                          <a:pt x="895" y="633"/>
                        </a:lnTo>
                        <a:lnTo>
                          <a:pt x="895" y="633"/>
                        </a:lnTo>
                        <a:lnTo>
                          <a:pt x="891" y="638"/>
                        </a:lnTo>
                        <a:lnTo>
                          <a:pt x="889" y="642"/>
                        </a:lnTo>
                        <a:lnTo>
                          <a:pt x="888" y="647"/>
                        </a:lnTo>
                        <a:lnTo>
                          <a:pt x="889" y="653"/>
                        </a:lnTo>
                        <a:lnTo>
                          <a:pt x="889" y="653"/>
                        </a:lnTo>
                        <a:lnTo>
                          <a:pt x="890" y="655"/>
                        </a:lnTo>
                        <a:lnTo>
                          <a:pt x="892" y="657"/>
                        </a:lnTo>
                        <a:lnTo>
                          <a:pt x="897" y="662"/>
                        </a:lnTo>
                        <a:lnTo>
                          <a:pt x="901" y="664"/>
                        </a:lnTo>
                        <a:lnTo>
                          <a:pt x="903" y="668"/>
                        </a:lnTo>
                        <a:lnTo>
                          <a:pt x="904" y="671"/>
                        </a:lnTo>
                        <a:lnTo>
                          <a:pt x="905" y="675"/>
                        </a:lnTo>
                        <a:lnTo>
                          <a:pt x="905" y="675"/>
                        </a:lnTo>
                        <a:lnTo>
                          <a:pt x="905" y="682"/>
                        </a:lnTo>
                        <a:lnTo>
                          <a:pt x="908" y="686"/>
                        </a:lnTo>
                        <a:lnTo>
                          <a:pt x="911" y="689"/>
                        </a:lnTo>
                        <a:lnTo>
                          <a:pt x="914" y="690"/>
                        </a:lnTo>
                        <a:lnTo>
                          <a:pt x="914" y="690"/>
                        </a:lnTo>
                        <a:lnTo>
                          <a:pt x="915" y="691"/>
                        </a:lnTo>
                        <a:lnTo>
                          <a:pt x="915" y="693"/>
                        </a:lnTo>
                        <a:lnTo>
                          <a:pt x="914" y="700"/>
                        </a:lnTo>
                        <a:lnTo>
                          <a:pt x="910" y="706"/>
                        </a:lnTo>
                        <a:lnTo>
                          <a:pt x="906" y="711"/>
                        </a:lnTo>
                        <a:lnTo>
                          <a:pt x="906" y="711"/>
                        </a:lnTo>
                        <a:lnTo>
                          <a:pt x="902" y="714"/>
                        </a:lnTo>
                        <a:lnTo>
                          <a:pt x="897" y="718"/>
                        </a:lnTo>
                        <a:lnTo>
                          <a:pt x="893" y="720"/>
                        </a:lnTo>
                        <a:lnTo>
                          <a:pt x="890" y="721"/>
                        </a:lnTo>
                        <a:lnTo>
                          <a:pt x="887" y="722"/>
                        </a:lnTo>
                        <a:lnTo>
                          <a:pt x="887" y="722"/>
                        </a:lnTo>
                        <a:lnTo>
                          <a:pt x="880" y="722"/>
                        </a:lnTo>
                        <a:lnTo>
                          <a:pt x="874" y="722"/>
                        </a:lnTo>
                        <a:lnTo>
                          <a:pt x="872" y="724"/>
                        </a:lnTo>
                        <a:lnTo>
                          <a:pt x="871" y="725"/>
                        </a:lnTo>
                        <a:lnTo>
                          <a:pt x="870" y="727"/>
                        </a:lnTo>
                        <a:lnTo>
                          <a:pt x="870" y="730"/>
                        </a:lnTo>
                        <a:lnTo>
                          <a:pt x="870" y="730"/>
                        </a:lnTo>
                        <a:lnTo>
                          <a:pt x="871" y="738"/>
                        </a:lnTo>
                        <a:lnTo>
                          <a:pt x="875" y="746"/>
                        </a:lnTo>
                        <a:lnTo>
                          <a:pt x="879" y="754"/>
                        </a:lnTo>
                        <a:lnTo>
                          <a:pt x="882" y="756"/>
                        </a:lnTo>
                        <a:lnTo>
                          <a:pt x="885" y="757"/>
                        </a:lnTo>
                        <a:lnTo>
                          <a:pt x="885" y="757"/>
                        </a:lnTo>
                        <a:lnTo>
                          <a:pt x="891" y="758"/>
                        </a:lnTo>
                        <a:lnTo>
                          <a:pt x="895" y="761"/>
                        </a:lnTo>
                        <a:lnTo>
                          <a:pt x="897" y="762"/>
                        </a:lnTo>
                        <a:lnTo>
                          <a:pt x="899" y="764"/>
                        </a:lnTo>
                        <a:lnTo>
                          <a:pt x="900" y="768"/>
                        </a:lnTo>
                        <a:lnTo>
                          <a:pt x="899" y="770"/>
                        </a:lnTo>
                        <a:lnTo>
                          <a:pt x="899" y="770"/>
                        </a:lnTo>
                        <a:lnTo>
                          <a:pt x="896" y="775"/>
                        </a:lnTo>
                        <a:lnTo>
                          <a:pt x="893" y="778"/>
                        </a:lnTo>
                        <a:lnTo>
                          <a:pt x="892" y="782"/>
                        </a:lnTo>
                        <a:lnTo>
                          <a:pt x="891" y="785"/>
                        </a:lnTo>
                        <a:lnTo>
                          <a:pt x="890" y="788"/>
                        </a:lnTo>
                        <a:lnTo>
                          <a:pt x="890" y="793"/>
                        </a:lnTo>
                        <a:lnTo>
                          <a:pt x="890" y="793"/>
                        </a:lnTo>
                        <a:lnTo>
                          <a:pt x="891" y="807"/>
                        </a:lnTo>
                        <a:lnTo>
                          <a:pt x="892" y="820"/>
                        </a:lnTo>
                        <a:lnTo>
                          <a:pt x="893" y="827"/>
                        </a:lnTo>
                        <a:lnTo>
                          <a:pt x="895" y="832"/>
                        </a:lnTo>
                        <a:lnTo>
                          <a:pt x="899" y="836"/>
                        </a:lnTo>
                        <a:lnTo>
                          <a:pt x="902" y="841"/>
                        </a:lnTo>
                        <a:lnTo>
                          <a:pt x="902" y="841"/>
                        </a:lnTo>
                        <a:lnTo>
                          <a:pt x="907" y="843"/>
                        </a:lnTo>
                        <a:lnTo>
                          <a:pt x="915" y="845"/>
                        </a:lnTo>
                        <a:lnTo>
                          <a:pt x="932" y="847"/>
                        </a:lnTo>
                        <a:lnTo>
                          <a:pt x="939" y="848"/>
                        </a:lnTo>
                        <a:lnTo>
                          <a:pt x="946" y="850"/>
                        </a:lnTo>
                        <a:lnTo>
                          <a:pt x="950" y="851"/>
                        </a:lnTo>
                        <a:lnTo>
                          <a:pt x="951" y="854"/>
                        </a:lnTo>
                        <a:lnTo>
                          <a:pt x="951" y="855"/>
                        </a:lnTo>
                        <a:lnTo>
                          <a:pt x="951" y="855"/>
                        </a:lnTo>
                        <a:lnTo>
                          <a:pt x="950" y="858"/>
                        </a:lnTo>
                        <a:lnTo>
                          <a:pt x="948" y="860"/>
                        </a:lnTo>
                        <a:lnTo>
                          <a:pt x="944" y="863"/>
                        </a:lnTo>
                        <a:lnTo>
                          <a:pt x="939" y="867"/>
                        </a:lnTo>
                        <a:lnTo>
                          <a:pt x="937" y="869"/>
                        </a:lnTo>
                        <a:lnTo>
                          <a:pt x="937" y="873"/>
                        </a:lnTo>
                        <a:lnTo>
                          <a:pt x="937" y="873"/>
                        </a:lnTo>
                        <a:lnTo>
                          <a:pt x="937" y="879"/>
                        </a:lnTo>
                        <a:lnTo>
                          <a:pt x="937" y="885"/>
                        </a:lnTo>
                        <a:lnTo>
                          <a:pt x="935" y="889"/>
                        </a:lnTo>
                        <a:lnTo>
                          <a:pt x="934" y="890"/>
                        </a:lnTo>
                        <a:lnTo>
                          <a:pt x="932" y="891"/>
                        </a:lnTo>
                        <a:lnTo>
                          <a:pt x="932" y="891"/>
                        </a:lnTo>
                        <a:lnTo>
                          <a:pt x="929" y="891"/>
                        </a:lnTo>
                        <a:lnTo>
                          <a:pt x="927" y="890"/>
                        </a:lnTo>
                        <a:lnTo>
                          <a:pt x="922" y="888"/>
                        </a:lnTo>
                        <a:lnTo>
                          <a:pt x="919" y="886"/>
                        </a:lnTo>
                        <a:lnTo>
                          <a:pt x="918" y="887"/>
                        </a:lnTo>
                        <a:lnTo>
                          <a:pt x="917" y="889"/>
                        </a:lnTo>
                        <a:lnTo>
                          <a:pt x="917" y="889"/>
                        </a:lnTo>
                        <a:lnTo>
                          <a:pt x="917" y="894"/>
                        </a:lnTo>
                        <a:lnTo>
                          <a:pt x="917" y="899"/>
                        </a:lnTo>
                        <a:lnTo>
                          <a:pt x="917" y="900"/>
                        </a:lnTo>
                        <a:lnTo>
                          <a:pt x="916" y="901"/>
                        </a:lnTo>
                        <a:lnTo>
                          <a:pt x="914" y="901"/>
                        </a:lnTo>
                        <a:lnTo>
                          <a:pt x="911" y="900"/>
                        </a:lnTo>
                        <a:lnTo>
                          <a:pt x="911" y="900"/>
                        </a:lnTo>
                        <a:lnTo>
                          <a:pt x="907" y="899"/>
                        </a:lnTo>
                        <a:lnTo>
                          <a:pt x="905" y="898"/>
                        </a:lnTo>
                        <a:lnTo>
                          <a:pt x="904" y="899"/>
                        </a:lnTo>
                        <a:lnTo>
                          <a:pt x="902" y="902"/>
                        </a:lnTo>
                        <a:lnTo>
                          <a:pt x="902" y="902"/>
                        </a:lnTo>
                        <a:lnTo>
                          <a:pt x="896" y="908"/>
                        </a:lnTo>
                        <a:lnTo>
                          <a:pt x="889" y="917"/>
                        </a:lnTo>
                        <a:lnTo>
                          <a:pt x="889" y="917"/>
                        </a:lnTo>
                        <a:lnTo>
                          <a:pt x="879" y="929"/>
                        </a:lnTo>
                        <a:lnTo>
                          <a:pt x="875" y="932"/>
                        </a:lnTo>
                        <a:lnTo>
                          <a:pt x="872" y="933"/>
                        </a:lnTo>
                        <a:lnTo>
                          <a:pt x="872" y="933"/>
                        </a:lnTo>
                        <a:lnTo>
                          <a:pt x="870" y="934"/>
                        </a:lnTo>
                        <a:lnTo>
                          <a:pt x="868" y="935"/>
                        </a:lnTo>
                        <a:lnTo>
                          <a:pt x="867" y="942"/>
                        </a:lnTo>
                        <a:lnTo>
                          <a:pt x="864" y="947"/>
                        </a:lnTo>
                        <a:lnTo>
                          <a:pt x="862" y="950"/>
                        </a:lnTo>
                        <a:lnTo>
                          <a:pt x="860" y="951"/>
                        </a:lnTo>
                        <a:lnTo>
                          <a:pt x="860" y="951"/>
                        </a:lnTo>
                        <a:lnTo>
                          <a:pt x="846" y="958"/>
                        </a:lnTo>
                        <a:lnTo>
                          <a:pt x="838" y="960"/>
                        </a:lnTo>
                        <a:lnTo>
                          <a:pt x="831" y="961"/>
                        </a:lnTo>
                        <a:lnTo>
                          <a:pt x="831" y="961"/>
                        </a:lnTo>
                        <a:lnTo>
                          <a:pt x="824" y="961"/>
                        </a:lnTo>
                        <a:lnTo>
                          <a:pt x="821" y="963"/>
                        </a:lnTo>
                        <a:lnTo>
                          <a:pt x="818" y="965"/>
                        </a:lnTo>
                        <a:lnTo>
                          <a:pt x="813" y="967"/>
                        </a:lnTo>
                        <a:lnTo>
                          <a:pt x="813" y="967"/>
                        </a:lnTo>
                        <a:lnTo>
                          <a:pt x="805" y="965"/>
                        </a:lnTo>
                        <a:lnTo>
                          <a:pt x="796" y="964"/>
                        </a:lnTo>
                        <a:lnTo>
                          <a:pt x="789" y="962"/>
                        </a:lnTo>
                        <a:lnTo>
                          <a:pt x="781" y="958"/>
                        </a:lnTo>
                        <a:lnTo>
                          <a:pt x="781" y="958"/>
                        </a:lnTo>
                        <a:lnTo>
                          <a:pt x="772" y="949"/>
                        </a:lnTo>
                        <a:lnTo>
                          <a:pt x="767" y="947"/>
                        </a:lnTo>
                        <a:lnTo>
                          <a:pt x="761" y="946"/>
                        </a:lnTo>
                        <a:lnTo>
                          <a:pt x="761" y="946"/>
                        </a:lnTo>
                        <a:lnTo>
                          <a:pt x="756" y="946"/>
                        </a:lnTo>
                        <a:lnTo>
                          <a:pt x="753" y="945"/>
                        </a:lnTo>
                        <a:lnTo>
                          <a:pt x="752" y="943"/>
                        </a:lnTo>
                        <a:lnTo>
                          <a:pt x="751" y="940"/>
                        </a:lnTo>
                        <a:lnTo>
                          <a:pt x="751" y="936"/>
                        </a:lnTo>
                        <a:lnTo>
                          <a:pt x="751" y="936"/>
                        </a:lnTo>
                        <a:lnTo>
                          <a:pt x="750" y="932"/>
                        </a:lnTo>
                        <a:lnTo>
                          <a:pt x="749" y="930"/>
                        </a:lnTo>
                        <a:lnTo>
                          <a:pt x="747" y="929"/>
                        </a:lnTo>
                        <a:lnTo>
                          <a:pt x="744" y="930"/>
                        </a:lnTo>
                        <a:lnTo>
                          <a:pt x="744" y="930"/>
                        </a:lnTo>
                        <a:lnTo>
                          <a:pt x="741" y="931"/>
                        </a:lnTo>
                        <a:lnTo>
                          <a:pt x="736" y="931"/>
                        </a:lnTo>
                        <a:lnTo>
                          <a:pt x="733" y="930"/>
                        </a:lnTo>
                        <a:lnTo>
                          <a:pt x="733" y="929"/>
                        </a:lnTo>
                        <a:lnTo>
                          <a:pt x="733" y="927"/>
                        </a:lnTo>
                        <a:lnTo>
                          <a:pt x="733" y="927"/>
                        </a:lnTo>
                        <a:lnTo>
                          <a:pt x="736" y="925"/>
                        </a:lnTo>
                        <a:lnTo>
                          <a:pt x="738" y="922"/>
                        </a:lnTo>
                        <a:lnTo>
                          <a:pt x="741" y="920"/>
                        </a:lnTo>
                        <a:lnTo>
                          <a:pt x="742" y="915"/>
                        </a:lnTo>
                        <a:lnTo>
                          <a:pt x="742" y="915"/>
                        </a:lnTo>
                        <a:lnTo>
                          <a:pt x="741" y="910"/>
                        </a:lnTo>
                        <a:lnTo>
                          <a:pt x="739" y="908"/>
                        </a:lnTo>
                        <a:lnTo>
                          <a:pt x="738" y="907"/>
                        </a:lnTo>
                        <a:lnTo>
                          <a:pt x="735" y="907"/>
                        </a:lnTo>
                        <a:lnTo>
                          <a:pt x="731" y="907"/>
                        </a:lnTo>
                        <a:lnTo>
                          <a:pt x="731" y="907"/>
                        </a:lnTo>
                        <a:lnTo>
                          <a:pt x="729" y="907"/>
                        </a:lnTo>
                        <a:lnTo>
                          <a:pt x="728" y="908"/>
                        </a:lnTo>
                        <a:lnTo>
                          <a:pt x="725" y="913"/>
                        </a:lnTo>
                        <a:lnTo>
                          <a:pt x="724" y="915"/>
                        </a:lnTo>
                        <a:lnTo>
                          <a:pt x="722" y="917"/>
                        </a:lnTo>
                        <a:lnTo>
                          <a:pt x="720" y="918"/>
                        </a:lnTo>
                        <a:lnTo>
                          <a:pt x="715" y="920"/>
                        </a:lnTo>
                        <a:lnTo>
                          <a:pt x="715" y="920"/>
                        </a:lnTo>
                        <a:lnTo>
                          <a:pt x="706" y="922"/>
                        </a:lnTo>
                        <a:lnTo>
                          <a:pt x="700" y="924"/>
                        </a:lnTo>
                        <a:lnTo>
                          <a:pt x="694" y="922"/>
                        </a:lnTo>
                        <a:lnTo>
                          <a:pt x="693" y="921"/>
                        </a:lnTo>
                        <a:lnTo>
                          <a:pt x="691" y="920"/>
                        </a:lnTo>
                        <a:lnTo>
                          <a:pt x="691" y="920"/>
                        </a:lnTo>
                        <a:lnTo>
                          <a:pt x="688" y="917"/>
                        </a:lnTo>
                        <a:lnTo>
                          <a:pt x="685" y="915"/>
                        </a:lnTo>
                        <a:lnTo>
                          <a:pt x="677" y="914"/>
                        </a:lnTo>
                        <a:lnTo>
                          <a:pt x="677" y="914"/>
                        </a:lnTo>
                        <a:lnTo>
                          <a:pt x="662" y="912"/>
                        </a:lnTo>
                        <a:lnTo>
                          <a:pt x="653" y="910"/>
                        </a:lnTo>
                        <a:lnTo>
                          <a:pt x="651" y="908"/>
                        </a:lnTo>
                        <a:lnTo>
                          <a:pt x="650" y="907"/>
                        </a:lnTo>
                        <a:lnTo>
                          <a:pt x="650" y="907"/>
                        </a:lnTo>
                        <a:lnTo>
                          <a:pt x="651" y="904"/>
                        </a:lnTo>
                        <a:lnTo>
                          <a:pt x="653" y="901"/>
                        </a:lnTo>
                        <a:lnTo>
                          <a:pt x="653" y="899"/>
                        </a:lnTo>
                        <a:lnTo>
                          <a:pt x="652" y="898"/>
                        </a:lnTo>
                        <a:lnTo>
                          <a:pt x="651" y="898"/>
                        </a:lnTo>
                        <a:lnTo>
                          <a:pt x="651" y="898"/>
                        </a:lnTo>
                        <a:lnTo>
                          <a:pt x="645" y="897"/>
                        </a:lnTo>
                        <a:lnTo>
                          <a:pt x="641" y="897"/>
                        </a:lnTo>
                        <a:lnTo>
                          <a:pt x="635" y="900"/>
                        </a:lnTo>
                        <a:lnTo>
                          <a:pt x="635" y="900"/>
                        </a:lnTo>
                        <a:lnTo>
                          <a:pt x="627" y="906"/>
                        </a:lnTo>
                        <a:lnTo>
                          <a:pt x="621" y="907"/>
                        </a:lnTo>
                        <a:lnTo>
                          <a:pt x="616" y="908"/>
                        </a:lnTo>
                        <a:lnTo>
                          <a:pt x="616" y="908"/>
                        </a:lnTo>
                        <a:lnTo>
                          <a:pt x="613" y="910"/>
                        </a:lnTo>
                        <a:lnTo>
                          <a:pt x="611" y="911"/>
                        </a:lnTo>
                        <a:lnTo>
                          <a:pt x="608" y="915"/>
                        </a:lnTo>
                        <a:lnTo>
                          <a:pt x="606" y="919"/>
                        </a:lnTo>
                        <a:lnTo>
                          <a:pt x="604" y="921"/>
                        </a:lnTo>
                        <a:lnTo>
                          <a:pt x="601" y="922"/>
                        </a:lnTo>
                        <a:lnTo>
                          <a:pt x="601" y="922"/>
                        </a:lnTo>
                        <a:lnTo>
                          <a:pt x="592" y="922"/>
                        </a:lnTo>
                        <a:lnTo>
                          <a:pt x="585" y="922"/>
                        </a:lnTo>
                        <a:lnTo>
                          <a:pt x="578" y="924"/>
                        </a:lnTo>
                        <a:lnTo>
                          <a:pt x="576" y="925"/>
                        </a:lnTo>
                        <a:lnTo>
                          <a:pt x="574" y="927"/>
                        </a:lnTo>
                        <a:lnTo>
                          <a:pt x="574" y="927"/>
                        </a:lnTo>
                        <a:lnTo>
                          <a:pt x="572" y="928"/>
                        </a:lnTo>
                        <a:lnTo>
                          <a:pt x="570" y="930"/>
                        </a:lnTo>
                        <a:lnTo>
                          <a:pt x="565" y="931"/>
                        </a:lnTo>
                        <a:lnTo>
                          <a:pt x="560" y="934"/>
                        </a:lnTo>
                        <a:lnTo>
                          <a:pt x="558" y="937"/>
                        </a:lnTo>
                        <a:lnTo>
                          <a:pt x="554" y="942"/>
                        </a:lnTo>
                        <a:lnTo>
                          <a:pt x="554" y="942"/>
                        </a:lnTo>
                        <a:lnTo>
                          <a:pt x="546" y="954"/>
                        </a:lnTo>
                        <a:lnTo>
                          <a:pt x="544" y="959"/>
                        </a:lnTo>
                        <a:lnTo>
                          <a:pt x="544" y="967"/>
                        </a:lnTo>
                        <a:lnTo>
                          <a:pt x="544" y="967"/>
                        </a:lnTo>
                        <a:lnTo>
                          <a:pt x="543" y="987"/>
                        </a:lnTo>
                        <a:lnTo>
                          <a:pt x="543" y="997"/>
                        </a:lnTo>
                        <a:lnTo>
                          <a:pt x="544" y="1001"/>
                        </a:lnTo>
                        <a:lnTo>
                          <a:pt x="545" y="1003"/>
                        </a:lnTo>
                        <a:lnTo>
                          <a:pt x="545" y="1003"/>
                        </a:lnTo>
                        <a:lnTo>
                          <a:pt x="547" y="1006"/>
                        </a:lnTo>
                        <a:lnTo>
                          <a:pt x="548" y="1010"/>
                        </a:lnTo>
                        <a:lnTo>
                          <a:pt x="549" y="1016"/>
                        </a:lnTo>
                        <a:lnTo>
                          <a:pt x="548" y="1022"/>
                        </a:lnTo>
                        <a:lnTo>
                          <a:pt x="547" y="1024"/>
                        </a:lnTo>
                        <a:lnTo>
                          <a:pt x="546" y="1025"/>
                        </a:lnTo>
                        <a:lnTo>
                          <a:pt x="546" y="1025"/>
                        </a:lnTo>
                        <a:lnTo>
                          <a:pt x="544" y="1024"/>
                        </a:lnTo>
                        <a:lnTo>
                          <a:pt x="542" y="1021"/>
                        </a:lnTo>
                        <a:lnTo>
                          <a:pt x="537" y="1020"/>
                        </a:lnTo>
                        <a:lnTo>
                          <a:pt x="531" y="1020"/>
                        </a:lnTo>
                        <a:lnTo>
                          <a:pt x="531" y="1020"/>
                        </a:lnTo>
                        <a:lnTo>
                          <a:pt x="524" y="1022"/>
                        </a:lnTo>
                        <a:lnTo>
                          <a:pt x="519" y="1025"/>
                        </a:lnTo>
                        <a:lnTo>
                          <a:pt x="515" y="1027"/>
                        </a:lnTo>
                        <a:lnTo>
                          <a:pt x="508" y="1030"/>
                        </a:lnTo>
                        <a:lnTo>
                          <a:pt x="508" y="1030"/>
                        </a:lnTo>
                        <a:lnTo>
                          <a:pt x="501" y="1032"/>
                        </a:lnTo>
                        <a:lnTo>
                          <a:pt x="495" y="1033"/>
                        </a:lnTo>
                        <a:lnTo>
                          <a:pt x="492" y="1033"/>
                        </a:lnTo>
                        <a:lnTo>
                          <a:pt x="490" y="1032"/>
                        </a:lnTo>
                        <a:lnTo>
                          <a:pt x="488" y="1031"/>
                        </a:lnTo>
                        <a:lnTo>
                          <a:pt x="487" y="1029"/>
                        </a:lnTo>
                        <a:lnTo>
                          <a:pt x="487" y="1029"/>
                        </a:lnTo>
                        <a:lnTo>
                          <a:pt x="485" y="1025"/>
                        </a:lnTo>
                        <a:lnTo>
                          <a:pt x="482" y="1022"/>
                        </a:lnTo>
                        <a:lnTo>
                          <a:pt x="478" y="1021"/>
                        </a:lnTo>
                        <a:lnTo>
                          <a:pt x="472" y="1020"/>
                        </a:lnTo>
                        <a:lnTo>
                          <a:pt x="472" y="1020"/>
                        </a:lnTo>
                        <a:lnTo>
                          <a:pt x="463" y="1021"/>
                        </a:lnTo>
                        <a:lnTo>
                          <a:pt x="458" y="1022"/>
                        </a:lnTo>
                        <a:lnTo>
                          <a:pt x="455" y="1022"/>
                        </a:lnTo>
                        <a:lnTo>
                          <a:pt x="453" y="1022"/>
                        </a:lnTo>
                        <a:lnTo>
                          <a:pt x="452" y="1020"/>
                        </a:lnTo>
                        <a:lnTo>
                          <a:pt x="451" y="1018"/>
                        </a:lnTo>
                        <a:lnTo>
                          <a:pt x="451" y="1018"/>
                        </a:lnTo>
                        <a:lnTo>
                          <a:pt x="449" y="1014"/>
                        </a:lnTo>
                        <a:lnTo>
                          <a:pt x="447" y="1011"/>
                        </a:lnTo>
                        <a:lnTo>
                          <a:pt x="442" y="1010"/>
                        </a:lnTo>
                        <a:lnTo>
                          <a:pt x="435" y="1008"/>
                        </a:lnTo>
                        <a:lnTo>
                          <a:pt x="435" y="1008"/>
                        </a:lnTo>
                        <a:lnTo>
                          <a:pt x="429" y="1007"/>
                        </a:lnTo>
                        <a:lnTo>
                          <a:pt x="427" y="1006"/>
                        </a:lnTo>
                        <a:lnTo>
                          <a:pt x="425" y="1005"/>
                        </a:lnTo>
                        <a:lnTo>
                          <a:pt x="423" y="1001"/>
                        </a:lnTo>
                        <a:lnTo>
                          <a:pt x="422" y="996"/>
                        </a:lnTo>
                        <a:lnTo>
                          <a:pt x="422" y="996"/>
                        </a:lnTo>
                        <a:lnTo>
                          <a:pt x="422" y="991"/>
                        </a:lnTo>
                        <a:lnTo>
                          <a:pt x="421" y="988"/>
                        </a:lnTo>
                        <a:lnTo>
                          <a:pt x="419" y="986"/>
                        </a:lnTo>
                        <a:lnTo>
                          <a:pt x="414" y="986"/>
                        </a:lnTo>
                        <a:lnTo>
                          <a:pt x="414" y="986"/>
                        </a:lnTo>
                        <a:lnTo>
                          <a:pt x="407" y="987"/>
                        </a:lnTo>
                        <a:lnTo>
                          <a:pt x="402" y="987"/>
                        </a:lnTo>
                        <a:lnTo>
                          <a:pt x="398" y="985"/>
                        </a:lnTo>
                        <a:lnTo>
                          <a:pt x="392" y="979"/>
                        </a:lnTo>
                        <a:lnTo>
                          <a:pt x="392" y="979"/>
                        </a:lnTo>
                        <a:lnTo>
                          <a:pt x="387" y="973"/>
                        </a:lnTo>
                        <a:lnTo>
                          <a:pt x="380" y="969"/>
                        </a:lnTo>
                        <a:lnTo>
                          <a:pt x="373" y="964"/>
                        </a:lnTo>
                        <a:lnTo>
                          <a:pt x="364" y="960"/>
                        </a:lnTo>
                        <a:lnTo>
                          <a:pt x="364" y="960"/>
                        </a:lnTo>
                        <a:lnTo>
                          <a:pt x="353" y="957"/>
                        </a:lnTo>
                        <a:lnTo>
                          <a:pt x="343" y="955"/>
                        </a:lnTo>
                        <a:lnTo>
                          <a:pt x="337" y="955"/>
                        </a:lnTo>
                        <a:lnTo>
                          <a:pt x="334" y="956"/>
                        </a:lnTo>
                        <a:lnTo>
                          <a:pt x="331" y="957"/>
                        </a:lnTo>
                        <a:lnTo>
                          <a:pt x="330" y="959"/>
                        </a:lnTo>
                        <a:lnTo>
                          <a:pt x="330" y="959"/>
                        </a:lnTo>
                        <a:lnTo>
                          <a:pt x="329" y="963"/>
                        </a:lnTo>
                        <a:lnTo>
                          <a:pt x="325" y="965"/>
                        </a:lnTo>
                        <a:lnTo>
                          <a:pt x="320" y="967"/>
                        </a:lnTo>
                        <a:lnTo>
                          <a:pt x="312" y="967"/>
                        </a:lnTo>
                        <a:lnTo>
                          <a:pt x="312" y="967"/>
                        </a:lnTo>
                        <a:lnTo>
                          <a:pt x="300" y="967"/>
                        </a:lnTo>
                        <a:lnTo>
                          <a:pt x="287" y="967"/>
                        </a:lnTo>
                        <a:lnTo>
                          <a:pt x="280" y="965"/>
                        </a:lnTo>
                        <a:lnTo>
                          <a:pt x="275" y="964"/>
                        </a:lnTo>
                        <a:lnTo>
                          <a:pt x="271" y="962"/>
                        </a:lnTo>
                        <a:lnTo>
                          <a:pt x="267" y="959"/>
                        </a:lnTo>
                        <a:lnTo>
                          <a:pt x="267" y="959"/>
                        </a:lnTo>
                        <a:lnTo>
                          <a:pt x="264" y="955"/>
                        </a:lnTo>
                        <a:lnTo>
                          <a:pt x="261" y="951"/>
                        </a:lnTo>
                        <a:lnTo>
                          <a:pt x="257" y="949"/>
                        </a:lnTo>
                        <a:lnTo>
                          <a:pt x="250" y="947"/>
                        </a:lnTo>
                        <a:lnTo>
                          <a:pt x="250" y="947"/>
                        </a:lnTo>
                        <a:lnTo>
                          <a:pt x="241" y="945"/>
                        </a:lnTo>
                        <a:lnTo>
                          <a:pt x="232" y="941"/>
                        </a:lnTo>
                        <a:lnTo>
                          <a:pt x="224" y="936"/>
                        </a:lnTo>
                        <a:lnTo>
                          <a:pt x="218" y="931"/>
                        </a:lnTo>
                        <a:lnTo>
                          <a:pt x="218" y="931"/>
                        </a:lnTo>
                        <a:lnTo>
                          <a:pt x="215" y="927"/>
                        </a:lnTo>
                        <a:lnTo>
                          <a:pt x="212" y="924"/>
                        </a:lnTo>
                        <a:lnTo>
                          <a:pt x="207" y="921"/>
                        </a:lnTo>
                        <a:lnTo>
                          <a:pt x="200" y="919"/>
                        </a:lnTo>
                        <a:lnTo>
                          <a:pt x="200" y="919"/>
                        </a:lnTo>
                        <a:lnTo>
                          <a:pt x="192" y="917"/>
                        </a:lnTo>
                        <a:lnTo>
                          <a:pt x="187" y="914"/>
                        </a:lnTo>
                        <a:lnTo>
                          <a:pt x="184" y="911"/>
                        </a:lnTo>
                        <a:lnTo>
                          <a:pt x="181" y="907"/>
                        </a:lnTo>
                        <a:lnTo>
                          <a:pt x="181" y="907"/>
                        </a:lnTo>
                        <a:lnTo>
                          <a:pt x="180" y="905"/>
                        </a:lnTo>
                        <a:lnTo>
                          <a:pt x="178" y="904"/>
                        </a:lnTo>
                        <a:lnTo>
                          <a:pt x="172" y="903"/>
                        </a:lnTo>
                        <a:lnTo>
                          <a:pt x="164" y="901"/>
                        </a:lnTo>
                        <a:lnTo>
                          <a:pt x="162" y="900"/>
                        </a:lnTo>
                        <a:lnTo>
                          <a:pt x="162" y="899"/>
                        </a:lnTo>
                        <a:lnTo>
                          <a:pt x="162" y="899"/>
                        </a:lnTo>
                        <a:lnTo>
                          <a:pt x="162" y="896"/>
                        </a:lnTo>
                        <a:lnTo>
                          <a:pt x="164" y="892"/>
                        </a:lnTo>
                        <a:lnTo>
                          <a:pt x="165" y="888"/>
                        </a:lnTo>
                        <a:lnTo>
                          <a:pt x="165" y="886"/>
                        </a:lnTo>
                        <a:lnTo>
                          <a:pt x="164" y="883"/>
                        </a:lnTo>
                        <a:lnTo>
                          <a:pt x="164" y="883"/>
                        </a:lnTo>
                        <a:lnTo>
                          <a:pt x="162" y="877"/>
                        </a:lnTo>
                        <a:lnTo>
                          <a:pt x="158" y="873"/>
                        </a:lnTo>
                        <a:lnTo>
                          <a:pt x="152" y="870"/>
                        </a:lnTo>
                        <a:lnTo>
                          <a:pt x="147" y="867"/>
                        </a:lnTo>
                        <a:lnTo>
                          <a:pt x="147" y="867"/>
                        </a:lnTo>
                        <a:lnTo>
                          <a:pt x="144" y="864"/>
                        </a:lnTo>
                        <a:lnTo>
                          <a:pt x="144" y="862"/>
                        </a:lnTo>
                        <a:lnTo>
                          <a:pt x="145" y="860"/>
                        </a:lnTo>
                        <a:lnTo>
                          <a:pt x="146" y="860"/>
                        </a:lnTo>
                        <a:lnTo>
                          <a:pt x="146" y="86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8" name="Freeform 133"/>
                  <p:cNvSpPr/>
                  <p:nvPr/>
                </p:nvSpPr>
                <p:spPr bwMode="auto">
                  <a:xfrm>
                    <a:off x="4775" y="3503"/>
                    <a:ext cx="79" cy="187"/>
                  </a:xfrm>
                  <a:custGeom>
                    <a:avLst/>
                    <a:gdLst>
                      <a:gd name="T0" fmla="*/ 63 w 79"/>
                      <a:gd name="T1" fmla="*/ 42 h 187"/>
                      <a:gd name="T2" fmla="*/ 65 w 79"/>
                      <a:gd name="T3" fmla="*/ 20 h 187"/>
                      <a:gd name="T4" fmla="*/ 68 w 79"/>
                      <a:gd name="T5" fmla="*/ 6 h 187"/>
                      <a:gd name="T6" fmla="*/ 72 w 79"/>
                      <a:gd name="T7" fmla="*/ 0 h 187"/>
                      <a:gd name="T8" fmla="*/ 73 w 79"/>
                      <a:gd name="T9" fmla="*/ 0 h 187"/>
                      <a:gd name="T10" fmla="*/ 78 w 79"/>
                      <a:gd name="T11" fmla="*/ 5 h 187"/>
                      <a:gd name="T12" fmla="*/ 79 w 79"/>
                      <a:gd name="T13" fmla="*/ 17 h 187"/>
                      <a:gd name="T14" fmla="*/ 79 w 79"/>
                      <a:gd name="T15" fmla="*/ 50 h 187"/>
                      <a:gd name="T16" fmla="*/ 79 w 79"/>
                      <a:gd name="T17" fmla="*/ 78 h 187"/>
                      <a:gd name="T18" fmla="*/ 76 w 79"/>
                      <a:gd name="T19" fmla="*/ 99 h 187"/>
                      <a:gd name="T20" fmla="*/ 71 w 79"/>
                      <a:gd name="T21" fmla="*/ 111 h 187"/>
                      <a:gd name="T22" fmla="*/ 62 w 79"/>
                      <a:gd name="T23" fmla="*/ 136 h 187"/>
                      <a:gd name="T24" fmla="*/ 59 w 79"/>
                      <a:gd name="T25" fmla="*/ 150 h 187"/>
                      <a:gd name="T26" fmla="*/ 59 w 79"/>
                      <a:gd name="T27" fmla="*/ 157 h 187"/>
                      <a:gd name="T28" fmla="*/ 56 w 79"/>
                      <a:gd name="T29" fmla="*/ 164 h 187"/>
                      <a:gd name="T30" fmla="*/ 51 w 79"/>
                      <a:gd name="T31" fmla="*/ 171 h 187"/>
                      <a:gd name="T32" fmla="*/ 49 w 79"/>
                      <a:gd name="T33" fmla="*/ 177 h 187"/>
                      <a:gd name="T34" fmla="*/ 48 w 79"/>
                      <a:gd name="T35" fmla="*/ 184 h 187"/>
                      <a:gd name="T36" fmla="*/ 44 w 79"/>
                      <a:gd name="T37" fmla="*/ 187 h 187"/>
                      <a:gd name="T38" fmla="*/ 40 w 79"/>
                      <a:gd name="T39" fmla="*/ 183 h 187"/>
                      <a:gd name="T40" fmla="*/ 36 w 79"/>
                      <a:gd name="T41" fmla="*/ 178 h 187"/>
                      <a:gd name="T42" fmla="*/ 30 w 79"/>
                      <a:gd name="T43" fmla="*/ 174 h 187"/>
                      <a:gd name="T44" fmla="*/ 24 w 79"/>
                      <a:gd name="T45" fmla="*/ 173 h 187"/>
                      <a:gd name="T46" fmla="*/ 16 w 79"/>
                      <a:gd name="T47" fmla="*/ 172 h 187"/>
                      <a:gd name="T48" fmla="*/ 18 w 79"/>
                      <a:gd name="T49" fmla="*/ 169 h 187"/>
                      <a:gd name="T50" fmla="*/ 21 w 79"/>
                      <a:gd name="T51" fmla="*/ 164 h 187"/>
                      <a:gd name="T52" fmla="*/ 24 w 79"/>
                      <a:gd name="T53" fmla="*/ 159 h 187"/>
                      <a:gd name="T54" fmla="*/ 19 w 79"/>
                      <a:gd name="T55" fmla="*/ 153 h 187"/>
                      <a:gd name="T56" fmla="*/ 16 w 79"/>
                      <a:gd name="T57" fmla="*/ 148 h 187"/>
                      <a:gd name="T58" fmla="*/ 18 w 79"/>
                      <a:gd name="T59" fmla="*/ 143 h 187"/>
                      <a:gd name="T60" fmla="*/ 18 w 79"/>
                      <a:gd name="T61" fmla="*/ 139 h 187"/>
                      <a:gd name="T62" fmla="*/ 16 w 79"/>
                      <a:gd name="T63" fmla="*/ 133 h 187"/>
                      <a:gd name="T64" fmla="*/ 10 w 79"/>
                      <a:gd name="T65" fmla="*/ 129 h 187"/>
                      <a:gd name="T66" fmla="*/ 6 w 79"/>
                      <a:gd name="T67" fmla="*/ 128 h 187"/>
                      <a:gd name="T68" fmla="*/ 5 w 79"/>
                      <a:gd name="T69" fmla="*/ 125 h 187"/>
                      <a:gd name="T70" fmla="*/ 11 w 79"/>
                      <a:gd name="T71" fmla="*/ 115 h 187"/>
                      <a:gd name="T72" fmla="*/ 12 w 79"/>
                      <a:gd name="T73" fmla="*/ 110 h 187"/>
                      <a:gd name="T74" fmla="*/ 12 w 79"/>
                      <a:gd name="T75" fmla="*/ 108 h 187"/>
                      <a:gd name="T76" fmla="*/ 7 w 79"/>
                      <a:gd name="T77" fmla="*/ 104 h 187"/>
                      <a:gd name="T78" fmla="*/ 1 w 79"/>
                      <a:gd name="T79" fmla="*/ 100 h 187"/>
                      <a:gd name="T80" fmla="*/ 0 w 79"/>
                      <a:gd name="T81" fmla="*/ 98 h 187"/>
                      <a:gd name="T82" fmla="*/ 4 w 79"/>
                      <a:gd name="T83" fmla="*/ 93 h 187"/>
                      <a:gd name="T84" fmla="*/ 6 w 79"/>
                      <a:gd name="T85" fmla="*/ 87 h 187"/>
                      <a:gd name="T86" fmla="*/ 6 w 79"/>
                      <a:gd name="T87" fmla="*/ 84 h 187"/>
                      <a:gd name="T88" fmla="*/ 4 w 79"/>
                      <a:gd name="T89" fmla="*/ 76 h 187"/>
                      <a:gd name="T90" fmla="*/ 2 w 79"/>
                      <a:gd name="T91" fmla="*/ 71 h 187"/>
                      <a:gd name="T92" fmla="*/ 4 w 79"/>
                      <a:gd name="T93" fmla="*/ 69 h 187"/>
                      <a:gd name="T94" fmla="*/ 8 w 79"/>
                      <a:gd name="T95" fmla="*/ 58 h 187"/>
                      <a:gd name="T96" fmla="*/ 11 w 79"/>
                      <a:gd name="T97" fmla="*/ 54 h 187"/>
                      <a:gd name="T98" fmla="*/ 18 w 79"/>
                      <a:gd name="T99" fmla="*/ 53 h 187"/>
                      <a:gd name="T100" fmla="*/ 23 w 79"/>
                      <a:gd name="T101" fmla="*/ 51 h 187"/>
                      <a:gd name="T102" fmla="*/ 35 w 79"/>
                      <a:gd name="T103" fmla="*/ 44 h 187"/>
                      <a:gd name="T104" fmla="*/ 40 w 79"/>
                      <a:gd name="T105" fmla="*/ 40 h 187"/>
                      <a:gd name="T106" fmla="*/ 47 w 79"/>
                      <a:gd name="T107" fmla="*/ 34 h 187"/>
                      <a:gd name="T108" fmla="*/ 50 w 79"/>
                      <a:gd name="T109" fmla="*/ 35 h 187"/>
                      <a:gd name="T110" fmla="*/ 53 w 79"/>
                      <a:gd name="T111" fmla="*/ 39 h 187"/>
                      <a:gd name="T112" fmla="*/ 63 w 79"/>
                      <a:gd name="T113" fmla="*/ 42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79" h="187">
                        <a:moveTo>
                          <a:pt x="63" y="42"/>
                        </a:moveTo>
                        <a:lnTo>
                          <a:pt x="63" y="42"/>
                        </a:lnTo>
                        <a:lnTo>
                          <a:pt x="64" y="35"/>
                        </a:lnTo>
                        <a:lnTo>
                          <a:pt x="65" y="20"/>
                        </a:lnTo>
                        <a:lnTo>
                          <a:pt x="67" y="13"/>
                        </a:lnTo>
                        <a:lnTo>
                          <a:pt x="68" y="6"/>
                        </a:lnTo>
                        <a:lnTo>
                          <a:pt x="70" y="1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3" y="0"/>
                        </a:lnTo>
                        <a:lnTo>
                          <a:pt x="76" y="1"/>
                        </a:lnTo>
                        <a:lnTo>
                          <a:pt x="78" y="5"/>
                        </a:lnTo>
                        <a:lnTo>
                          <a:pt x="79" y="11"/>
                        </a:lnTo>
                        <a:lnTo>
                          <a:pt x="79" y="17"/>
                        </a:lnTo>
                        <a:lnTo>
                          <a:pt x="79" y="33"/>
                        </a:lnTo>
                        <a:lnTo>
                          <a:pt x="79" y="50"/>
                        </a:lnTo>
                        <a:lnTo>
                          <a:pt x="79" y="50"/>
                        </a:lnTo>
                        <a:lnTo>
                          <a:pt x="79" y="78"/>
                        </a:lnTo>
                        <a:lnTo>
                          <a:pt x="78" y="89"/>
                        </a:lnTo>
                        <a:lnTo>
                          <a:pt x="76" y="99"/>
                        </a:lnTo>
                        <a:lnTo>
                          <a:pt x="76" y="99"/>
                        </a:lnTo>
                        <a:lnTo>
                          <a:pt x="71" y="111"/>
                        </a:lnTo>
                        <a:lnTo>
                          <a:pt x="67" y="122"/>
                        </a:lnTo>
                        <a:lnTo>
                          <a:pt x="62" y="136"/>
                        </a:lnTo>
                        <a:lnTo>
                          <a:pt x="61" y="143"/>
                        </a:lnTo>
                        <a:lnTo>
                          <a:pt x="59" y="150"/>
                        </a:lnTo>
                        <a:lnTo>
                          <a:pt x="59" y="150"/>
                        </a:lnTo>
                        <a:lnTo>
                          <a:pt x="59" y="157"/>
                        </a:lnTo>
                        <a:lnTo>
                          <a:pt x="57" y="161"/>
                        </a:lnTo>
                        <a:lnTo>
                          <a:pt x="56" y="164"/>
                        </a:lnTo>
                        <a:lnTo>
                          <a:pt x="54" y="167"/>
                        </a:lnTo>
                        <a:lnTo>
                          <a:pt x="51" y="171"/>
                        </a:lnTo>
                        <a:lnTo>
                          <a:pt x="49" y="173"/>
                        </a:lnTo>
                        <a:lnTo>
                          <a:pt x="49" y="177"/>
                        </a:lnTo>
                        <a:lnTo>
                          <a:pt x="49" y="177"/>
                        </a:lnTo>
                        <a:lnTo>
                          <a:pt x="48" y="184"/>
                        </a:lnTo>
                        <a:lnTo>
                          <a:pt x="47" y="187"/>
                        </a:lnTo>
                        <a:lnTo>
                          <a:pt x="44" y="187"/>
                        </a:lnTo>
                        <a:lnTo>
                          <a:pt x="43" y="187"/>
                        </a:lnTo>
                        <a:lnTo>
                          <a:pt x="40" y="183"/>
                        </a:lnTo>
                        <a:lnTo>
                          <a:pt x="40" y="183"/>
                        </a:lnTo>
                        <a:lnTo>
                          <a:pt x="36" y="178"/>
                        </a:lnTo>
                        <a:lnTo>
                          <a:pt x="34" y="175"/>
                        </a:lnTo>
                        <a:lnTo>
                          <a:pt x="30" y="174"/>
                        </a:lnTo>
                        <a:lnTo>
                          <a:pt x="24" y="173"/>
                        </a:lnTo>
                        <a:lnTo>
                          <a:pt x="24" y="173"/>
                        </a:lnTo>
                        <a:lnTo>
                          <a:pt x="19" y="173"/>
                        </a:lnTo>
                        <a:lnTo>
                          <a:pt x="16" y="172"/>
                        </a:lnTo>
                        <a:lnTo>
                          <a:pt x="16" y="171"/>
                        </a:lnTo>
                        <a:lnTo>
                          <a:pt x="18" y="169"/>
                        </a:lnTo>
                        <a:lnTo>
                          <a:pt x="21" y="164"/>
                        </a:lnTo>
                        <a:lnTo>
                          <a:pt x="21" y="164"/>
                        </a:lnTo>
                        <a:lnTo>
                          <a:pt x="23" y="161"/>
                        </a:lnTo>
                        <a:lnTo>
                          <a:pt x="24" y="159"/>
                        </a:lnTo>
                        <a:lnTo>
                          <a:pt x="22" y="156"/>
                        </a:lnTo>
                        <a:lnTo>
                          <a:pt x="19" y="153"/>
                        </a:lnTo>
                        <a:lnTo>
                          <a:pt x="19" y="153"/>
                        </a:lnTo>
                        <a:lnTo>
                          <a:pt x="16" y="148"/>
                        </a:lnTo>
                        <a:lnTo>
                          <a:pt x="16" y="146"/>
                        </a:lnTo>
                        <a:lnTo>
                          <a:pt x="18" y="143"/>
                        </a:lnTo>
                        <a:lnTo>
                          <a:pt x="18" y="139"/>
                        </a:lnTo>
                        <a:lnTo>
                          <a:pt x="18" y="139"/>
                        </a:lnTo>
                        <a:lnTo>
                          <a:pt x="18" y="135"/>
                        </a:lnTo>
                        <a:lnTo>
                          <a:pt x="16" y="133"/>
                        </a:lnTo>
                        <a:lnTo>
                          <a:pt x="14" y="130"/>
                        </a:lnTo>
                        <a:lnTo>
                          <a:pt x="10" y="129"/>
                        </a:lnTo>
                        <a:lnTo>
                          <a:pt x="6" y="128"/>
                        </a:lnTo>
                        <a:lnTo>
                          <a:pt x="6" y="128"/>
                        </a:lnTo>
                        <a:lnTo>
                          <a:pt x="5" y="127"/>
                        </a:lnTo>
                        <a:lnTo>
                          <a:pt x="5" y="125"/>
                        </a:lnTo>
                        <a:lnTo>
                          <a:pt x="7" y="120"/>
                        </a:lnTo>
                        <a:lnTo>
                          <a:pt x="11" y="115"/>
                        </a:lnTo>
                        <a:lnTo>
                          <a:pt x="12" y="112"/>
                        </a:lnTo>
                        <a:lnTo>
                          <a:pt x="12" y="110"/>
                        </a:lnTo>
                        <a:lnTo>
                          <a:pt x="12" y="110"/>
                        </a:lnTo>
                        <a:lnTo>
                          <a:pt x="12" y="108"/>
                        </a:lnTo>
                        <a:lnTo>
                          <a:pt x="11" y="106"/>
                        </a:lnTo>
                        <a:lnTo>
                          <a:pt x="7" y="104"/>
                        </a:lnTo>
                        <a:lnTo>
                          <a:pt x="2" y="102"/>
                        </a:lnTo>
                        <a:lnTo>
                          <a:pt x="1" y="100"/>
                        </a:lnTo>
                        <a:lnTo>
                          <a:pt x="0" y="98"/>
                        </a:lnTo>
                        <a:lnTo>
                          <a:pt x="0" y="98"/>
                        </a:lnTo>
                        <a:lnTo>
                          <a:pt x="1" y="94"/>
                        </a:lnTo>
                        <a:lnTo>
                          <a:pt x="4" y="93"/>
                        </a:lnTo>
                        <a:lnTo>
                          <a:pt x="5" y="91"/>
                        </a:lnTo>
                        <a:lnTo>
                          <a:pt x="6" y="87"/>
                        </a:lnTo>
                        <a:lnTo>
                          <a:pt x="6" y="87"/>
                        </a:lnTo>
                        <a:lnTo>
                          <a:pt x="6" y="84"/>
                        </a:lnTo>
                        <a:lnTo>
                          <a:pt x="6" y="81"/>
                        </a:lnTo>
                        <a:lnTo>
                          <a:pt x="4" y="76"/>
                        </a:lnTo>
                        <a:lnTo>
                          <a:pt x="2" y="73"/>
                        </a:lnTo>
                        <a:lnTo>
                          <a:pt x="2" y="71"/>
                        </a:lnTo>
                        <a:lnTo>
                          <a:pt x="4" y="69"/>
                        </a:lnTo>
                        <a:lnTo>
                          <a:pt x="4" y="69"/>
                        </a:lnTo>
                        <a:lnTo>
                          <a:pt x="6" y="63"/>
                        </a:lnTo>
                        <a:lnTo>
                          <a:pt x="8" y="58"/>
                        </a:lnTo>
                        <a:lnTo>
                          <a:pt x="10" y="56"/>
                        </a:lnTo>
                        <a:lnTo>
                          <a:pt x="11" y="54"/>
                        </a:lnTo>
                        <a:lnTo>
                          <a:pt x="14" y="53"/>
                        </a:lnTo>
                        <a:lnTo>
                          <a:pt x="18" y="53"/>
                        </a:lnTo>
                        <a:lnTo>
                          <a:pt x="18" y="53"/>
                        </a:lnTo>
                        <a:lnTo>
                          <a:pt x="23" y="51"/>
                        </a:lnTo>
                        <a:lnTo>
                          <a:pt x="27" y="50"/>
                        </a:lnTo>
                        <a:lnTo>
                          <a:pt x="35" y="44"/>
                        </a:lnTo>
                        <a:lnTo>
                          <a:pt x="35" y="44"/>
                        </a:lnTo>
                        <a:lnTo>
                          <a:pt x="40" y="40"/>
                        </a:lnTo>
                        <a:lnTo>
                          <a:pt x="44" y="35"/>
                        </a:lnTo>
                        <a:lnTo>
                          <a:pt x="47" y="34"/>
                        </a:lnTo>
                        <a:lnTo>
                          <a:pt x="49" y="34"/>
                        </a:lnTo>
                        <a:lnTo>
                          <a:pt x="50" y="35"/>
                        </a:lnTo>
                        <a:lnTo>
                          <a:pt x="50" y="35"/>
                        </a:lnTo>
                        <a:lnTo>
                          <a:pt x="53" y="39"/>
                        </a:lnTo>
                        <a:lnTo>
                          <a:pt x="58" y="41"/>
                        </a:lnTo>
                        <a:lnTo>
                          <a:pt x="63" y="42"/>
                        </a:lnTo>
                        <a:lnTo>
                          <a:pt x="63" y="4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9" name="Freeform 134"/>
                  <p:cNvSpPr/>
                  <p:nvPr/>
                </p:nvSpPr>
                <p:spPr bwMode="auto">
                  <a:xfrm>
                    <a:off x="3952" y="2684"/>
                    <a:ext cx="4" cy="6"/>
                  </a:xfrm>
                  <a:custGeom>
                    <a:avLst/>
                    <a:gdLst>
                      <a:gd name="T0" fmla="*/ 2 w 4"/>
                      <a:gd name="T1" fmla="*/ 1 h 6"/>
                      <a:gd name="T2" fmla="*/ 2 w 4"/>
                      <a:gd name="T3" fmla="*/ 1 h 6"/>
                      <a:gd name="T4" fmla="*/ 0 w 4"/>
                      <a:gd name="T5" fmla="*/ 3 h 6"/>
                      <a:gd name="T6" fmla="*/ 0 w 4"/>
                      <a:gd name="T7" fmla="*/ 5 h 6"/>
                      <a:gd name="T8" fmla="*/ 2 w 4"/>
                      <a:gd name="T9" fmla="*/ 6 h 6"/>
                      <a:gd name="T10" fmla="*/ 2 w 4"/>
                      <a:gd name="T11" fmla="*/ 6 h 6"/>
                      <a:gd name="T12" fmla="*/ 4 w 4"/>
                      <a:gd name="T13" fmla="*/ 5 h 6"/>
                      <a:gd name="T14" fmla="*/ 4 w 4"/>
                      <a:gd name="T15" fmla="*/ 4 h 6"/>
                      <a:gd name="T16" fmla="*/ 4 w 4"/>
                      <a:gd name="T17" fmla="*/ 1 h 6"/>
                      <a:gd name="T18" fmla="*/ 4 w 4"/>
                      <a:gd name="T19" fmla="*/ 1 h 6"/>
                      <a:gd name="T20" fmla="*/ 3 w 4"/>
                      <a:gd name="T21" fmla="*/ 0 h 6"/>
                      <a:gd name="T22" fmla="*/ 3 w 4"/>
                      <a:gd name="T23" fmla="*/ 0 h 6"/>
                      <a:gd name="T24" fmla="*/ 2 w 4"/>
                      <a:gd name="T25" fmla="*/ 1 h 6"/>
                      <a:gd name="T26" fmla="*/ 2 w 4"/>
                      <a:gd name="T27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6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0" name="Freeform 135"/>
                  <p:cNvSpPr/>
                  <p:nvPr/>
                </p:nvSpPr>
                <p:spPr bwMode="auto">
                  <a:xfrm>
                    <a:off x="3919" y="2647"/>
                    <a:ext cx="6" cy="3"/>
                  </a:xfrm>
                  <a:custGeom>
                    <a:avLst/>
                    <a:gdLst>
                      <a:gd name="T0" fmla="*/ 0 w 6"/>
                      <a:gd name="T1" fmla="*/ 1 h 3"/>
                      <a:gd name="T2" fmla="*/ 0 w 6"/>
                      <a:gd name="T3" fmla="*/ 1 h 3"/>
                      <a:gd name="T4" fmla="*/ 2 w 6"/>
                      <a:gd name="T5" fmla="*/ 3 h 3"/>
                      <a:gd name="T6" fmla="*/ 3 w 6"/>
                      <a:gd name="T7" fmla="*/ 3 h 3"/>
                      <a:gd name="T8" fmla="*/ 4 w 6"/>
                      <a:gd name="T9" fmla="*/ 3 h 3"/>
                      <a:gd name="T10" fmla="*/ 4 w 6"/>
                      <a:gd name="T11" fmla="*/ 3 h 3"/>
                      <a:gd name="T12" fmla="*/ 6 w 6"/>
                      <a:gd name="T13" fmla="*/ 2 h 3"/>
                      <a:gd name="T14" fmla="*/ 6 w 6"/>
                      <a:gd name="T15" fmla="*/ 1 h 3"/>
                      <a:gd name="T16" fmla="*/ 5 w 6"/>
                      <a:gd name="T17" fmla="*/ 0 h 3"/>
                      <a:gd name="T18" fmla="*/ 5 w 6"/>
                      <a:gd name="T19" fmla="*/ 0 h 3"/>
                      <a:gd name="T20" fmla="*/ 4 w 6"/>
                      <a:gd name="T21" fmla="*/ 0 h 3"/>
                      <a:gd name="T22" fmla="*/ 3 w 6"/>
                      <a:gd name="T23" fmla="*/ 0 h 3"/>
                      <a:gd name="T24" fmla="*/ 0 w 6"/>
                      <a:gd name="T25" fmla="*/ 1 h 3"/>
                      <a:gd name="T26" fmla="*/ 0 w 6"/>
                      <a:gd name="T2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" h="3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1" name="Freeform 136"/>
                  <p:cNvSpPr/>
                  <p:nvPr/>
                </p:nvSpPr>
                <p:spPr bwMode="auto">
                  <a:xfrm>
                    <a:off x="4337" y="2481"/>
                    <a:ext cx="273" cy="231"/>
                  </a:xfrm>
                  <a:custGeom>
                    <a:avLst/>
                    <a:gdLst>
                      <a:gd name="T0" fmla="*/ 23 w 273"/>
                      <a:gd name="T1" fmla="*/ 25 h 231"/>
                      <a:gd name="T2" fmla="*/ 36 w 273"/>
                      <a:gd name="T3" fmla="*/ 19 h 231"/>
                      <a:gd name="T4" fmla="*/ 43 w 273"/>
                      <a:gd name="T5" fmla="*/ 11 h 231"/>
                      <a:gd name="T6" fmla="*/ 54 w 273"/>
                      <a:gd name="T7" fmla="*/ 7 h 231"/>
                      <a:gd name="T8" fmla="*/ 62 w 273"/>
                      <a:gd name="T9" fmla="*/ 22 h 231"/>
                      <a:gd name="T10" fmla="*/ 71 w 273"/>
                      <a:gd name="T11" fmla="*/ 21 h 231"/>
                      <a:gd name="T12" fmla="*/ 80 w 273"/>
                      <a:gd name="T13" fmla="*/ 21 h 231"/>
                      <a:gd name="T14" fmla="*/ 95 w 273"/>
                      <a:gd name="T15" fmla="*/ 28 h 231"/>
                      <a:gd name="T16" fmla="*/ 122 w 273"/>
                      <a:gd name="T17" fmla="*/ 24 h 231"/>
                      <a:gd name="T18" fmla="*/ 138 w 273"/>
                      <a:gd name="T19" fmla="*/ 8 h 231"/>
                      <a:gd name="T20" fmla="*/ 146 w 273"/>
                      <a:gd name="T21" fmla="*/ 4 h 231"/>
                      <a:gd name="T22" fmla="*/ 152 w 273"/>
                      <a:gd name="T23" fmla="*/ 3 h 231"/>
                      <a:gd name="T24" fmla="*/ 165 w 273"/>
                      <a:gd name="T25" fmla="*/ 6 h 231"/>
                      <a:gd name="T26" fmla="*/ 168 w 273"/>
                      <a:gd name="T27" fmla="*/ 16 h 231"/>
                      <a:gd name="T28" fmla="*/ 181 w 273"/>
                      <a:gd name="T29" fmla="*/ 13 h 231"/>
                      <a:gd name="T30" fmla="*/ 186 w 273"/>
                      <a:gd name="T31" fmla="*/ 18 h 231"/>
                      <a:gd name="T32" fmla="*/ 199 w 273"/>
                      <a:gd name="T33" fmla="*/ 31 h 231"/>
                      <a:gd name="T34" fmla="*/ 216 w 273"/>
                      <a:gd name="T35" fmla="*/ 33 h 231"/>
                      <a:gd name="T36" fmla="*/ 225 w 273"/>
                      <a:gd name="T37" fmla="*/ 36 h 231"/>
                      <a:gd name="T38" fmla="*/ 233 w 273"/>
                      <a:gd name="T39" fmla="*/ 57 h 231"/>
                      <a:gd name="T40" fmla="*/ 223 w 273"/>
                      <a:gd name="T41" fmla="*/ 71 h 231"/>
                      <a:gd name="T42" fmla="*/ 225 w 273"/>
                      <a:gd name="T43" fmla="*/ 76 h 231"/>
                      <a:gd name="T44" fmla="*/ 222 w 273"/>
                      <a:gd name="T45" fmla="*/ 90 h 231"/>
                      <a:gd name="T46" fmla="*/ 237 w 273"/>
                      <a:gd name="T47" fmla="*/ 95 h 231"/>
                      <a:gd name="T48" fmla="*/ 253 w 273"/>
                      <a:gd name="T49" fmla="*/ 96 h 231"/>
                      <a:gd name="T50" fmla="*/ 262 w 273"/>
                      <a:gd name="T51" fmla="*/ 102 h 231"/>
                      <a:gd name="T52" fmla="*/ 266 w 273"/>
                      <a:gd name="T53" fmla="*/ 123 h 231"/>
                      <a:gd name="T54" fmla="*/ 271 w 273"/>
                      <a:gd name="T55" fmla="*/ 145 h 231"/>
                      <a:gd name="T56" fmla="*/ 248 w 273"/>
                      <a:gd name="T57" fmla="*/ 162 h 231"/>
                      <a:gd name="T58" fmla="*/ 231 w 273"/>
                      <a:gd name="T59" fmla="*/ 168 h 231"/>
                      <a:gd name="T60" fmla="*/ 231 w 273"/>
                      <a:gd name="T61" fmla="*/ 183 h 231"/>
                      <a:gd name="T62" fmla="*/ 225 w 273"/>
                      <a:gd name="T63" fmla="*/ 194 h 231"/>
                      <a:gd name="T64" fmla="*/ 229 w 273"/>
                      <a:gd name="T65" fmla="*/ 209 h 231"/>
                      <a:gd name="T66" fmla="*/ 227 w 273"/>
                      <a:gd name="T67" fmla="*/ 220 h 231"/>
                      <a:gd name="T68" fmla="*/ 223 w 273"/>
                      <a:gd name="T69" fmla="*/ 229 h 231"/>
                      <a:gd name="T70" fmla="*/ 206 w 273"/>
                      <a:gd name="T71" fmla="*/ 225 h 231"/>
                      <a:gd name="T72" fmla="*/ 200 w 273"/>
                      <a:gd name="T73" fmla="*/ 212 h 231"/>
                      <a:gd name="T74" fmla="*/ 184 w 273"/>
                      <a:gd name="T75" fmla="*/ 209 h 231"/>
                      <a:gd name="T76" fmla="*/ 163 w 273"/>
                      <a:gd name="T77" fmla="*/ 185 h 231"/>
                      <a:gd name="T78" fmla="*/ 162 w 273"/>
                      <a:gd name="T79" fmla="*/ 165 h 231"/>
                      <a:gd name="T80" fmla="*/ 156 w 273"/>
                      <a:gd name="T81" fmla="*/ 155 h 231"/>
                      <a:gd name="T82" fmla="*/ 137 w 273"/>
                      <a:gd name="T83" fmla="*/ 171 h 231"/>
                      <a:gd name="T84" fmla="*/ 120 w 273"/>
                      <a:gd name="T85" fmla="*/ 178 h 231"/>
                      <a:gd name="T86" fmla="*/ 114 w 273"/>
                      <a:gd name="T87" fmla="*/ 163 h 231"/>
                      <a:gd name="T88" fmla="*/ 111 w 273"/>
                      <a:gd name="T89" fmla="*/ 146 h 231"/>
                      <a:gd name="T90" fmla="*/ 108 w 273"/>
                      <a:gd name="T91" fmla="*/ 127 h 231"/>
                      <a:gd name="T92" fmla="*/ 85 w 273"/>
                      <a:gd name="T93" fmla="*/ 124 h 231"/>
                      <a:gd name="T94" fmla="*/ 77 w 273"/>
                      <a:gd name="T95" fmla="*/ 111 h 231"/>
                      <a:gd name="T96" fmla="*/ 61 w 273"/>
                      <a:gd name="T97" fmla="*/ 104 h 231"/>
                      <a:gd name="T98" fmla="*/ 48 w 273"/>
                      <a:gd name="T99" fmla="*/ 84 h 231"/>
                      <a:gd name="T100" fmla="*/ 33 w 273"/>
                      <a:gd name="T101" fmla="*/ 75 h 231"/>
                      <a:gd name="T102" fmla="*/ 13 w 273"/>
                      <a:gd name="T103" fmla="*/ 52 h 231"/>
                      <a:gd name="T104" fmla="*/ 0 w 273"/>
                      <a:gd name="T105" fmla="*/ 36 h 231"/>
                      <a:gd name="T106" fmla="*/ 2 w 273"/>
                      <a:gd name="T107" fmla="*/ 34 h 2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73" h="231">
                        <a:moveTo>
                          <a:pt x="2" y="34"/>
                        </a:moveTo>
                        <a:lnTo>
                          <a:pt x="2" y="34"/>
                        </a:lnTo>
                        <a:lnTo>
                          <a:pt x="11" y="32"/>
                        </a:lnTo>
                        <a:lnTo>
                          <a:pt x="19" y="27"/>
                        </a:lnTo>
                        <a:lnTo>
                          <a:pt x="23" y="25"/>
                        </a:lnTo>
                        <a:lnTo>
                          <a:pt x="25" y="23"/>
                        </a:lnTo>
                        <a:lnTo>
                          <a:pt x="25" y="23"/>
                        </a:lnTo>
                        <a:lnTo>
                          <a:pt x="28" y="21"/>
                        </a:lnTo>
                        <a:lnTo>
                          <a:pt x="31" y="20"/>
                        </a:lnTo>
                        <a:lnTo>
                          <a:pt x="36" y="19"/>
                        </a:lnTo>
                        <a:lnTo>
                          <a:pt x="41" y="17"/>
                        </a:lnTo>
                        <a:lnTo>
                          <a:pt x="42" y="16"/>
                        </a:lnTo>
                        <a:lnTo>
                          <a:pt x="43" y="13"/>
                        </a:lnTo>
                        <a:lnTo>
                          <a:pt x="43" y="13"/>
                        </a:lnTo>
                        <a:lnTo>
                          <a:pt x="43" y="11"/>
                        </a:lnTo>
                        <a:lnTo>
                          <a:pt x="45" y="9"/>
                        </a:lnTo>
                        <a:lnTo>
                          <a:pt x="47" y="8"/>
                        </a:lnTo>
                        <a:lnTo>
                          <a:pt x="50" y="7"/>
                        </a:lnTo>
                        <a:lnTo>
                          <a:pt x="52" y="7"/>
                        </a:lnTo>
                        <a:lnTo>
                          <a:pt x="54" y="7"/>
                        </a:lnTo>
                        <a:lnTo>
                          <a:pt x="57" y="9"/>
                        </a:lnTo>
                        <a:lnTo>
                          <a:pt x="58" y="11"/>
                        </a:lnTo>
                        <a:lnTo>
                          <a:pt x="58" y="11"/>
                        </a:lnTo>
                        <a:lnTo>
                          <a:pt x="59" y="17"/>
                        </a:lnTo>
                        <a:lnTo>
                          <a:pt x="62" y="22"/>
                        </a:lnTo>
                        <a:lnTo>
                          <a:pt x="65" y="26"/>
                        </a:lnTo>
                        <a:lnTo>
                          <a:pt x="66" y="26"/>
                        </a:lnTo>
                        <a:lnTo>
                          <a:pt x="68" y="25"/>
                        </a:lnTo>
                        <a:lnTo>
                          <a:pt x="68" y="25"/>
                        </a:lnTo>
                        <a:lnTo>
                          <a:pt x="71" y="21"/>
                        </a:lnTo>
                        <a:lnTo>
                          <a:pt x="75" y="19"/>
                        </a:lnTo>
                        <a:lnTo>
                          <a:pt x="78" y="19"/>
                        </a:lnTo>
                        <a:lnTo>
                          <a:pt x="79" y="20"/>
                        </a:lnTo>
                        <a:lnTo>
                          <a:pt x="80" y="21"/>
                        </a:lnTo>
                        <a:lnTo>
                          <a:pt x="80" y="21"/>
                        </a:lnTo>
                        <a:lnTo>
                          <a:pt x="81" y="24"/>
                        </a:lnTo>
                        <a:lnTo>
                          <a:pt x="85" y="26"/>
                        </a:lnTo>
                        <a:lnTo>
                          <a:pt x="89" y="28"/>
                        </a:lnTo>
                        <a:lnTo>
                          <a:pt x="95" y="28"/>
                        </a:lnTo>
                        <a:lnTo>
                          <a:pt x="95" y="28"/>
                        </a:lnTo>
                        <a:lnTo>
                          <a:pt x="103" y="30"/>
                        </a:lnTo>
                        <a:lnTo>
                          <a:pt x="111" y="28"/>
                        </a:lnTo>
                        <a:lnTo>
                          <a:pt x="116" y="27"/>
                        </a:lnTo>
                        <a:lnTo>
                          <a:pt x="119" y="26"/>
                        </a:lnTo>
                        <a:lnTo>
                          <a:pt x="122" y="24"/>
                        </a:lnTo>
                        <a:lnTo>
                          <a:pt x="125" y="21"/>
                        </a:lnTo>
                        <a:lnTo>
                          <a:pt x="125" y="21"/>
                        </a:lnTo>
                        <a:lnTo>
                          <a:pt x="132" y="11"/>
                        </a:lnTo>
                        <a:lnTo>
                          <a:pt x="135" y="9"/>
                        </a:lnTo>
                        <a:lnTo>
                          <a:pt x="138" y="8"/>
                        </a:lnTo>
                        <a:lnTo>
                          <a:pt x="138" y="8"/>
                        </a:lnTo>
                        <a:lnTo>
                          <a:pt x="145" y="7"/>
                        </a:lnTo>
                        <a:lnTo>
                          <a:pt x="146" y="6"/>
                        </a:lnTo>
                        <a:lnTo>
                          <a:pt x="146" y="4"/>
                        </a:lnTo>
                        <a:lnTo>
                          <a:pt x="146" y="4"/>
                        </a:lnTo>
                        <a:lnTo>
                          <a:pt x="147" y="3"/>
                        </a:lnTo>
                        <a:lnTo>
                          <a:pt x="149" y="2"/>
                        </a:lnTo>
                        <a:lnTo>
                          <a:pt x="151" y="0"/>
                        </a:lnTo>
                        <a:lnTo>
                          <a:pt x="152" y="3"/>
                        </a:lnTo>
                        <a:lnTo>
                          <a:pt x="152" y="3"/>
                        </a:lnTo>
                        <a:lnTo>
                          <a:pt x="153" y="4"/>
                        </a:lnTo>
                        <a:lnTo>
                          <a:pt x="157" y="5"/>
                        </a:lnTo>
                        <a:lnTo>
                          <a:pt x="164" y="5"/>
                        </a:lnTo>
                        <a:lnTo>
                          <a:pt x="164" y="5"/>
                        </a:lnTo>
                        <a:lnTo>
                          <a:pt x="165" y="6"/>
                        </a:lnTo>
                        <a:lnTo>
                          <a:pt x="166" y="7"/>
                        </a:lnTo>
                        <a:lnTo>
                          <a:pt x="166" y="10"/>
                        </a:lnTo>
                        <a:lnTo>
                          <a:pt x="166" y="13"/>
                        </a:lnTo>
                        <a:lnTo>
                          <a:pt x="167" y="16"/>
                        </a:lnTo>
                        <a:lnTo>
                          <a:pt x="168" y="16"/>
                        </a:lnTo>
                        <a:lnTo>
                          <a:pt x="168" y="16"/>
                        </a:lnTo>
                        <a:lnTo>
                          <a:pt x="177" y="16"/>
                        </a:lnTo>
                        <a:lnTo>
                          <a:pt x="180" y="16"/>
                        </a:lnTo>
                        <a:lnTo>
                          <a:pt x="181" y="13"/>
                        </a:lnTo>
                        <a:lnTo>
                          <a:pt x="181" y="13"/>
                        </a:lnTo>
                        <a:lnTo>
                          <a:pt x="182" y="12"/>
                        </a:lnTo>
                        <a:lnTo>
                          <a:pt x="184" y="13"/>
                        </a:lnTo>
                        <a:lnTo>
                          <a:pt x="185" y="16"/>
                        </a:lnTo>
                        <a:lnTo>
                          <a:pt x="186" y="18"/>
                        </a:lnTo>
                        <a:lnTo>
                          <a:pt x="186" y="18"/>
                        </a:lnTo>
                        <a:lnTo>
                          <a:pt x="188" y="21"/>
                        </a:lnTo>
                        <a:lnTo>
                          <a:pt x="190" y="25"/>
                        </a:lnTo>
                        <a:lnTo>
                          <a:pt x="194" y="28"/>
                        </a:lnTo>
                        <a:lnTo>
                          <a:pt x="199" y="31"/>
                        </a:lnTo>
                        <a:lnTo>
                          <a:pt x="199" y="31"/>
                        </a:lnTo>
                        <a:lnTo>
                          <a:pt x="210" y="34"/>
                        </a:lnTo>
                        <a:lnTo>
                          <a:pt x="214" y="34"/>
                        </a:lnTo>
                        <a:lnTo>
                          <a:pt x="216" y="34"/>
                        </a:lnTo>
                        <a:lnTo>
                          <a:pt x="216" y="33"/>
                        </a:lnTo>
                        <a:lnTo>
                          <a:pt x="216" y="33"/>
                        </a:lnTo>
                        <a:lnTo>
                          <a:pt x="217" y="31"/>
                        </a:lnTo>
                        <a:lnTo>
                          <a:pt x="219" y="31"/>
                        </a:lnTo>
                        <a:lnTo>
                          <a:pt x="222" y="33"/>
                        </a:lnTo>
                        <a:lnTo>
                          <a:pt x="225" y="36"/>
                        </a:lnTo>
                        <a:lnTo>
                          <a:pt x="225" y="36"/>
                        </a:lnTo>
                        <a:lnTo>
                          <a:pt x="229" y="40"/>
                        </a:lnTo>
                        <a:lnTo>
                          <a:pt x="233" y="47"/>
                        </a:lnTo>
                        <a:lnTo>
                          <a:pt x="234" y="50"/>
                        </a:lnTo>
                        <a:lnTo>
                          <a:pt x="234" y="53"/>
                        </a:lnTo>
                        <a:lnTo>
                          <a:pt x="233" y="57"/>
                        </a:lnTo>
                        <a:lnTo>
                          <a:pt x="231" y="60"/>
                        </a:lnTo>
                        <a:lnTo>
                          <a:pt x="231" y="60"/>
                        </a:lnTo>
                        <a:lnTo>
                          <a:pt x="227" y="65"/>
                        </a:lnTo>
                        <a:lnTo>
                          <a:pt x="223" y="69"/>
                        </a:lnTo>
                        <a:lnTo>
                          <a:pt x="223" y="71"/>
                        </a:lnTo>
                        <a:lnTo>
                          <a:pt x="224" y="73"/>
                        </a:lnTo>
                        <a:lnTo>
                          <a:pt x="224" y="73"/>
                        </a:lnTo>
                        <a:lnTo>
                          <a:pt x="227" y="74"/>
                        </a:lnTo>
                        <a:lnTo>
                          <a:pt x="228" y="75"/>
                        </a:lnTo>
                        <a:lnTo>
                          <a:pt x="225" y="76"/>
                        </a:lnTo>
                        <a:lnTo>
                          <a:pt x="225" y="76"/>
                        </a:lnTo>
                        <a:lnTo>
                          <a:pt x="223" y="78"/>
                        </a:lnTo>
                        <a:lnTo>
                          <a:pt x="222" y="83"/>
                        </a:lnTo>
                        <a:lnTo>
                          <a:pt x="222" y="88"/>
                        </a:lnTo>
                        <a:lnTo>
                          <a:pt x="222" y="90"/>
                        </a:lnTo>
                        <a:lnTo>
                          <a:pt x="223" y="90"/>
                        </a:lnTo>
                        <a:lnTo>
                          <a:pt x="223" y="90"/>
                        </a:lnTo>
                        <a:lnTo>
                          <a:pt x="232" y="92"/>
                        </a:lnTo>
                        <a:lnTo>
                          <a:pt x="235" y="93"/>
                        </a:lnTo>
                        <a:lnTo>
                          <a:pt x="237" y="95"/>
                        </a:lnTo>
                        <a:lnTo>
                          <a:pt x="237" y="95"/>
                        </a:lnTo>
                        <a:lnTo>
                          <a:pt x="238" y="96"/>
                        </a:lnTo>
                        <a:lnTo>
                          <a:pt x="243" y="96"/>
                        </a:lnTo>
                        <a:lnTo>
                          <a:pt x="253" y="96"/>
                        </a:lnTo>
                        <a:lnTo>
                          <a:pt x="253" y="96"/>
                        </a:lnTo>
                        <a:lnTo>
                          <a:pt x="258" y="96"/>
                        </a:lnTo>
                        <a:lnTo>
                          <a:pt x="260" y="97"/>
                        </a:lnTo>
                        <a:lnTo>
                          <a:pt x="262" y="98"/>
                        </a:lnTo>
                        <a:lnTo>
                          <a:pt x="262" y="102"/>
                        </a:lnTo>
                        <a:lnTo>
                          <a:pt x="262" y="102"/>
                        </a:lnTo>
                        <a:lnTo>
                          <a:pt x="262" y="112"/>
                        </a:lnTo>
                        <a:lnTo>
                          <a:pt x="264" y="119"/>
                        </a:lnTo>
                        <a:lnTo>
                          <a:pt x="265" y="121"/>
                        </a:lnTo>
                        <a:lnTo>
                          <a:pt x="266" y="123"/>
                        </a:lnTo>
                        <a:lnTo>
                          <a:pt x="266" y="123"/>
                        </a:lnTo>
                        <a:lnTo>
                          <a:pt x="271" y="128"/>
                        </a:lnTo>
                        <a:lnTo>
                          <a:pt x="273" y="134"/>
                        </a:lnTo>
                        <a:lnTo>
                          <a:pt x="273" y="140"/>
                        </a:lnTo>
                        <a:lnTo>
                          <a:pt x="272" y="142"/>
                        </a:lnTo>
                        <a:lnTo>
                          <a:pt x="271" y="145"/>
                        </a:lnTo>
                        <a:lnTo>
                          <a:pt x="271" y="145"/>
                        </a:lnTo>
                        <a:lnTo>
                          <a:pt x="262" y="153"/>
                        </a:lnTo>
                        <a:lnTo>
                          <a:pt x="256" y="159"/>
                        </a:lnTo>
                        <a:lnTo>
                          <a:pt x="252" y="160"/>
                        </a:lnTo>
                        <a:lnTo>
                          <a:pt x="248" y="162"/>
                        </a:lnTo>
                        <a:lnTo>
                          <a:pt x="248" y="162"/>
                        </a:lnTo>
                        <a:lnTo>
                          <a:pt x="239" y="163"/>
                        </a:lnTo>
                        <a:lnTo>
                          <a:pt x="234" y="165"/>
                        </a:lnTo>
                        <a:lnTo>
                          <a:pt x="232" y="167"/>
                        </a:lnTo>
                        <a:lnTo>
                          <a:pt x="231" y="168"/>
                        </a:lnTo>
                        <a:lnTo>
                          <a:pt x="230" y="170"/>
                        </a:lnTo>
                        <a:lnTo>
                          <a:pt x="230" y="174"/>
                        </a:lnTo>
                        <a:lnTo>
                          <a:pt x="230" y="174"/>
                        </a:lnTo>
                        <a:lnTo>
                          <a:pt x="231" y="181"/>
                        </a:lnTo>
                        <a:lnTo>
                          <a:pt x="231" y="183"/>
                        </a:lnTo>
                        <a:lnTo>
                          <a:pt x="230" y="184"/>
                        </a:lnTo>
                        <a:lnTo>
                          <a:pt x="230" y="184"/>
                        </a:lnTo>
                        <a:lnTo>
                          <a:pt x="229" y="185"/>
                        </a:lnTo>
                        <a:lnTo>
                          <a:pt x="228" y="188"/>
                        </a:lnTo>
                        <a:lnTo>
                          <a:pt x="225" y="194"/>
                        </a:lnTo>
                        <a:lnTo>
                          <a:pt x="225" y="202"/>
                        </a:lnTo>
                        <a:lnTo>
                          <a:pt x="225" y="204"/>
                        </a:lnTo>
                        <a:lnTo>
                          <a:pt x="227" y="206"/>
                        </a:lnTo>
                        <a:lnTo>
                          <a:pt x="227" y="206"/>
                        </a:lnTo>
                        <a:lnTo>
                          <a:pt x="229" y="209"/>
                        </a:lnTo>
                        <a:lnTo>
                          <a:pt x="229" y="213"/>
                        </a:lnTo>
                        <a:lnTo>
                          <a:pt x="229" y="213"/>
                        </a:lnTo>
                        <a:lnTo>
                          <a:pt x="229" y="216"/>
                        </a:lnTo>
                        <a:lnTo>
                          <a:pt x="228" y="218"/>
                        </a:lnTo>
                        <a:lnTo>
                          <a:pt x="227" y="220"/>
                        </a:lnTo>
                        <a:lnTo>
                          <a:pt x="225" y="224"/>
                        </a:lnTo>
                        <a:lnTo>
                          <a:pt x="225" y="224"/>
                        </a:lnTo>
                        <a:lnTo>
                          <a:pt x="225" y="229"/>
                        </a:lnTo>
                        <a:lnTo>
                          <a:pt x="225" y="231"/>
                        </a:lnTo>
                        <a:lnTo>
                          <a:pt x="223" y="229"/>
                        </a:lnTo>
                        <a:lnTo>
                          <a:pt x="223" y="229"/>
                        </a:lnTo>
                        <a:lnTo>
                          <a:pt x="219" y="228"/>
                        </a:lnTo>
                        <a:lnTo>
                          <a:pt x="214" y="228"/>
                        </a:lnTo>
                        <a:lnTo>
                          <a:pt x="208" y="226"/>
                        </a:lnTo>
                        <a:lnTo>
                          <a:pt x="206" y="225"/>
                        </a:lnTo>
                        <a:lnTo>
                          <a:pt x="204" y="223"/>
                        </a:lnTo>
                        <a:lnTo>
                          <a:pt x="204" y="223"/>
                        </a:lnTo>
                        <a:lnTo>
                          <a:pt x="203" y="219"/>
                        </a:lnTo>
                        <a:lnTo>
                          <a:pt x="202" y="216"/>
                        </a:lnTo>
                        <a:lnTo>
                          <a:pt x="200" y="212"/>
                        </a:lnTo>
                        <a:lnTo>
                          <a:pt x="197" y="211"/>
                        </a:lnTo>
                        <a:lnTo>
                          <a:pt x="195" y="211"/>
                        </a:lnTo>
                        <a:lnTo>
                          <a:pt x="195" y="211"/>
                        </a:lnTo>
                        <a:lnTo>
                          <a:pt x="189" y="210"/>
                        </a:lnTo>
                        <a:lnTo>
                          <a:pt x="184" y="209"/>
                        </a:lnTo>
                        <a:lnTo>
                          <a:pt x="178" y="205"/>
                        </a:lnTo>
                        <a:lnTo>
                          <a:pt x="173" y="200"/>
                        </a:lnTo>
                        <a:lnTo>
                          <a:pt x="173" y="200"/>
                        </a:lnTo>
                        <a:lnTo>
                          <a:pt x="168" y="193"/>
                        </a:lnTo>
                        <a:lnTo>
                          <a:pt x="163" y="185"/>
                        </a:lnTo>
                        <a:lnTo>
                          <a:pt x="160" y="177"/>
                        </a:lnTo>
                        <a:lnTo>
                          <a:pt x="160" y="174"/>
                        </a:lnTo>
                        <a:lnTo>
                          <a:pt x="160" y="171"/>
                        </a:lnTo>
                        <a:lnTo>
                          <a:pt x="160" y="171"/>
                        </a:lnTo>
                        <a:lnTo>
                          <a:pt x="162" y="165"/>
                        </a:lnTo>
                        <a:lnTo>
                          <a:pt x="163" y="163"/>
                        </a:lnTo>
                        <a:lnTo>
                          <a:pt x="162" y="160"/>
                        </a:lnTo>
                        <a:lnTo>
                          <a:pt x="162" y="160"/>
                        </a:lnTo>
                        <a:lnTo>
                          <a:pt x="160" y="156"/>
                        </a:lnTo>
                        <a:lnTo>
                          <a:pt x="156" y="155"/>
                        </a:lnTo>
                        <a:lnTo>
                          <a:pt x="151" y="156"/>
                        </a:lnTo>
                        <a:lnTo>
                          <a:pt x="149" y="157"/>
                        </a:lnTo>
                        <a:lnTo>
                          <a:pt x="147" y="160"/>
                        </a:lnTo>
                        <a:lnTo>
                          <a:pt x="147" y="160"/>
                        </a:lnTo>
                        <a:lnTo>
                          <a:pt x="137" y="171"/>
                        </a:lnTo>
                        <a:lnTo>
                          <a:pt x="132" y="177"/>
                        </a:lnTo>
                        <a:lnTo>
                          <a:pt x="130" y="178"/>
                        </a:lnTo>
                        <a:lnTo>
                          <a:pt x="127" y="178"/>
                        </a:lnTo>
                        <a:lnTo>
                          <a:pt x="127" y="178"/>
                        </a:lnTo>
                        <a:lnTo>
                          <a:pt x="120" y="178"/>
                        </a:lnTo>
                        <a:lnTo>
                          <a:pt x="117" y="176"/>
                        </a:lnTo>
                        <a:lnTo>
                          <a:pt x="115" y="174"/>
                        </a:lnTo>
                        <a:lnTo>
                          <a:pt x="114" y="168"/>
                        </a:lnTo>
                        <a:lnTo>
                          <a:pt x="114" y="168"/>
                        </a:lnTo>
                        <a:lnTo>
                          <a:pt x="114" y="163"/>
                        </a:lnTo>
                        <a:lnTo>
                          <a:pt x="114" y="156"/>
                        </a:lnTo>
                        <a:lnTo>
                          <a:pt x="114" y="150"/>
                        </a:lnTo>
                        <a:lnTo>
                          <a:pt x="113" y="148"/>
                        </a:lnTo>
                        <a:lnTo>
                          <a:pt x="111" y="146"/>
                        </a:lnTo>
                        <a:lnTo>
                          <a:pt x="111" y="146"/>
                        </a:lnTo>
                        <a:lnTo>
                          <a:pt x="110" y="142"/>
                        </a:lnTo>
                        <a:lnTo>
                          <a:pt x="110" y="140"/>
                        </a:lnTo>
                        <a:lnTo>
                          <a:pt x="110" y="135"/>
                        </a:lnTo>
                        <a:lnTo>
                          <a:pt x="109" y="129"/>
                        </a:lnTo>
                        <a:lnTo>
                          <a:pt x="108" y="127"/>
                        </a:lnTo>
                        <a:lnTo>
                          <a:pt x="105" y="126"/>
                        </a:lnTo>
                        <a:lnTo>
                          <a:pt x="105" y="126"/>
                        </a:lnTo>
                        <a:lnTo>
                          <a:pt x="98" y="125"/>
                        </a:lnTo>
                        <a:lnTo>
                          <a:pt x="89" y="124"/>
                        </a:lnTo>
                        <a:lnTo>
                          <a:pt x="85" y="124"/>
                        </a:lnTo>
                        <a:lnTo>
                          <a:pt x="80" y="122"/>
                        </a:lnTo>
                        <a:lnTo>
                          <a:pt x="78" y="120"/>
                        </a:lnTo>
                        <a:lnTo>
                          <a:pt x="77" y="117"/>
                        </a:lnTo>
                        <a:lnTo>
                          <a:pt x="77" y="117"/>
                        </a:lnTo>
                        <a:lnTo>
                          <a:pt x="77" y="111"/>
                        </a:lnTo>
                        <a:lnTo>
                          <a:pt x="75" y="109"/>
                        </a:lnTo>
                        <a:lnTo>
                          <a:pt x="72" y="107"/>
                        </a:lnTo>
                        <a:lnTo>
                          <a:pt x="66" y="106"/>
                        </a:lnTo>
                        <a:lnTo>
                          <a:pt x="66" y="106"/>
                        </a:lnTo>
                        <a:lnTo>
                          <a:pt x="61" y="104"/>
                        </a:lnTo>
                        <a:lnTo>
                          <a:pt x="57" y="100"/>
                        </a:lnTo>
                        <a:lnTo>
                          <a:pt x="53" y="95"/>
                        </a:lnTo>
                        <a:lnTo>
                          <a:pt x="50" y="90"/>
                        </a:lnTo>
                        <a:lnTo>
                          <a:pt x="50" y="90"/>
                        </a:lnTo>
                        <a:lnTo>
                          <a:pt x="48" y="84"/>
                        </a:lnTo>
                        <a:lnTo>
                          <a:pt x="46" y="80"/>
                        </a:lnTo>
                        <a:lnTo>
                          <a:pt x="44" y="78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lnTo>
                          <a:pt x="33" y="75"/>
                        </a:lnTo>
                        <a:lnTo>
                          <a:pt x="30" y="71"/>
                        </a:lnTo>
                        <a:lnTo>
                          <a:pt x="30" y="71"/>
                        </a:lnTo>
                        <a:lnTo>
                          <a:pt x="22" y="63"/>
                        </a:lnTo>
                        <a:lnTo>
                          <a:pt x="18" y="57"/>
                        </a:lnTo>
                        <a:lnTo>
                          <a:pt x="13" y="52"/>
                        </a:lnTo>
                        <a:lnTo>
                          <a:pt x="13" y="52"/>
                        </a:lnTo>
                        <a:lnTo>
                          <a:pt x="8" y="47"/>
                        </a:lnTo>
                        <a:lnTo>
                          <a:pt x="4" y="42"/>
                        </a:lnTo>
                        <a:lnTo>
                          <a:pt x="1" y="38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0" y="35"/>
                        </a:lnTo>
                        <a:lnTo>
                          <a:pt x="1" y="34"/>
                        </a:lnTo>
                        <a:lnTo>
                          <a:pt x="2" y="34"/>
                        </a:lnTo>
                        <a:lnTo>
                          <a:pt x="2" y="3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2" name="Freeform 137"/>
                  <p:cNvSpPr/>
                  <p:nvPr/>
                </p:nvSpPr>
                <p:spPr bwMode="auto">
                  <a:xfrm>
                    <a:off x="4570" y="2651"/>
                    <a:ext cx="48" cy="73"/>
                  </a:xfrm>
                  <a:custGeom>
                    <a:avLst/>
                    <a:gdLst>
                      <a:gd name="T0" fmla="*/ 16 w 48"/>
                      <a:gd name="T1" fmla="*/ 0 h 73"/>
                      <a:gd name="T2" fmla="*/ 16 w 48"/>
                      <a:gd name="T3" fmla="*/ 0 h 73"/>
                      <a:gd name="T4" fmla="*/ 14 w 48"/>
                      <a:gd name="T5" fmla="*/ 1 h 73"/>
                      <a:gd name="T6" fmla="*/ 10 w 48"/>
                      <a:gd name="T7" fmla="*/ 5 h 73"/>
                      <a:gd name="T8" fmla="*/ 6 w 48"/>
                      <a:gd name="T9" fmla="*/ 7 h 73"/>
                      <a:gd name="T10" fmla="*/ 4 w 48"/>
                      <a:gd name="T11" fmla="*/ 11 h 73"/>
                      <a:gd name="T12" fmla="*/ 3 w 48"/>
                      <a:gd name="T13" fmla="*/ 15 h 73"/>
                      <a:gd name="T14" fmla="*/ 3 w 48"/>
                      <a:gd name="T15" fmla="*/ 22 h 73"/>
                      <a:gd name="T16" fmla="*/ 3 w 48"/>
                      <a:gd name="T17" fmla="*/ 22 h 73"/>
                      <a:gd name="T18" fmla="*/ 3 w 48"/>
                      <a:gd name="T19" fmla="*/ 42 h 73"/>
                      <a:gd name="T20" fmla="*/ 3 w 48"/>
                      <a:gd name="T21" fmla="*/ 49 h 73"/>
                      <a:gd name="T22" fmla="*/ 2 w 48"/>
                      <a:gd name="T23" fmla="*/ 54 h 73"/>
                      <a:gd name="T24" fmla="*/ 2 w 48"/>
                      <a:gd name="T25" fmla="*/ 54 h 73"/>
                      <a:gd name="T26" fmla="*/ 0 w 48"/>
                      <a:gd name="T27" fmla="*/ 59 h 73"/>
                      <a:gd name="T28" fmla="*/ 0 w 48"/>
                      <a:gd name="T29" fmla="*/ 64 h 73"/>
                      <a:gd name="T30" fmla="*/ 1 w 48"/>
                      <a:gd name="T31" fmla="*/ 66 h 73"/>
                      <a:gd name="T32" fmla="*/ 2 w 48"/>
                      <a:gd name="T33" fmla="*/ 68 h 73"/>
                      <a:gd name="T34" fmla="*/ 4 w 48"/>
                      <a:gd name="T35" fmla="*/ 70 h 73"/>
                      <a:gd name="T36" fmla="*/ 8 w 48"/>
                      <a:gd name="T37" fmla="*/ 70 h 73"/>
                      <a:gd name="T38" fmla="*/ 8 w 48"/>
                      <a:gd name="T39" fmla="*/ 70 h 73"/>
                      <a:gd name="T40" fmla="*/ 16 w 48"/>
                      <a:gd name="T41" fmla="*/ 72 h 73"/>
                      <a:gd name="T42" fmla="*/ 26 w 48"/>
                      <a:gd name="T43" fmla="*/ 73 h 73"/>
                      <a:gd name="T44" fmla="*/ 29 w 48"/>
                      <a:gd name="T45" fmla="*/ 72 h 73"/>
                      <a:gd name="T46" fmla="*/ 32 w 48"/>
                      <a:gd name="T47" fmla="*/ 71 h 73"/>
                      <a:gd name="T48" fmla="*/ 34 w 48"/>
                      <a:gd name="T49" fmla="*/ 70 h 73"/>
                      <a:gd name="T50" fmla="*/ 35 w 48"/>
                      <a:gd name="T51" fmla="*/ 68 h 73"/>
                      <a:gd name="T52" fmla="*/ 35 w 48"/>
                      <a:gd name="T53" fmla="*/ 68 h 73"/>
                      <a:gd name="T54" fmla="*/ 37 w 48"/>
                      <a:gd name="T55" fmla="*/ 58 h 73"/>
                      <a:gd name="T56" fmla="*/ 38 w 48"/>
                      <a:gd name="T57" fmla="*/ 55 h 73"/>
                      <a:gd name="T58" fmla="*/ 41 w 48"/>
                      <a:gd name="T59" fmla="*/ 51 h 73"/>
                      <a:gd name="T60" fmla="*/ 41 w 48"/>
                      <a:gd name="T61" fmla="*/ 51 h 73"/>
                      <a:gd name="T62" fmla="*/ 45 w 48"/>
                      <a:gd name="T63" fmla="*/ 47 h 73"/>
                      <a:gd name="T64" fmla="*/ 47 w 48"/>
                      <a:gd name="T65" fmla="*/ 41 h 73"/>
                      <a:gd name="T66" fmla="*/ 48 w 48"/>
                      <a:gd name="T67" fmla="*/ 39 h 73"/>
                      <a:gd name="T68" fmla="*/ 47 w 48"/>
                      <a:gd name="T69" fmla="*/ 37 h 73"/>
                      <a:gd name="T70" fmla="*/ 45 w 48"/>
                      <a:gd name="T71" fmla="*/ 35 h 73"/>
                      <a:gd name="T72" fmla="*/ 42 w 48"/>
                      <a:gd name="T73" fmla="*/ 34 h 73"/>
                      <a:gd name="T74" fmla="*/ 42 w 48"/>
                      <a:gd name="T75" fmla="*/ 34 h 73"/>
                      <a:gd name="T76" fmla="*/ 30 w 48"/>
                      <a:gd name="T77" fmla="*/ 32 h 73"/>
                      <a:gd name="T78" fmla="*/ 27 w 48"/>
                      <a:gd name="T79" fmla="*/ 29 h 73"/>
                      <a:gd name="T80" fmla="*/ 26 w 48"/>
                      <a:gd name="T81" fmla="*/ 27 h 73"/>
                      <a:gd name="T82" fmla="*/ 25 w 48"/>
                      <a:gd name="T83" fmla="*/ 25 h 73"/>
                      <a:gd name="T84" fmla="*/ 25 w 48"/>
                      <a:gd name="T85" fmla="*/ 25 h 73"/>
                      <a:gd name="T86" fmla="*/ 24 w 48"/>
                      <a:gd name="T87" fmla="*/ 20 h 73"/>
                      <a:gd name="T88" fmla="*/ 21 w 48"/>
                      <a:gd name="T89" fmla="*/ 14 h 73"/>
                      <a:gd name="T90" fmla="*/ 19 w 48"/>
                      <a:gd name="T91" fmla="*/ 10 h 73"/>
                      <a:gd name="T92" fmla="*/ 19 w 48"/>
                      <a:gd name="T93" fmla="*/ 6 h 73"/>
                      <a:gd name="T94" fmla="*/ 19 w 48"/>
                      <a:gd name="T95" fmla="*/ 6 h 73"/>
                      <a:gd name="T96" fmla="*/ 18 w 48"/>
                      <a:gd name="T97" fmla="*/ 2 h 73"/>
                      <a:gd name="T98" fmla="*/ 17 w 48"/>
                      <a:gd name="T99" fmla="*/ 0 h 73"/>
                      <a:gd name="T100" fmla="*/ 16 w 48"/>
                      <a:gd name="T101" fmla="*/ 0 h 73"/>
                      <a:gd name="T102" fmla="*/ 16 w 48"/>
                      <a:gd name="T10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8" h="73">
                        <a:moveTo>
                          <a:pt x="16" y="0"/>
                        </a:moveTo>
                        <a:lnTo>
                          <a:pt x="16" y="0"/>
                        </a:lnTo>
                        <a:lnTo>
                          <a:pt x="14" y="1"/>
                        </a:lnTo>
                        <a:lnTo>
                          <a:pt x="10" y="5"/>
                        </a:lnTo>
                        <a:lnTo>
                          <a:pt x="6" y="7"/>
                        </a:lnTo>
                        <a:lnTo>
                          <a:pt x="4" y="11"/>
                        </a:lnTo>
                        <a:lnTo>
                          <a:pt x="3" y="15"/>
                        </a:lnTo>
                        <a:lnTo>
                          <a:pt x="3" y="22"/>
                        </a:lnTo>
                        <a:lnTo>
                          <a:pt x="3" y="22"/>
                        </a:lnTo>
                        <a:lnTo>
                          <a:pt x="3" y="42"/>
                        </a:lnTo>
                        <a:lnTo>
                          <a:pt x="3" y="49"/>
                        </a:lnTo>
                        <a:lnTo>
                          <a:pt x="2" y="54"/>
                        </a:lnTo>
                        <a:lnTo>
                          <a:pt x="2" y="54"/>
                        </a:lnTo>
                        <a:lnTo>
                          <a:pt x="0" y="59"/>
                        </a:lnTo>
                        <a:lnTo>
                          <a:pt x="0" y="64"/>
                        </a:lnTo>
                        <a:lnTo>
                          <a:pt x="1" y="66"/>
                        </a:lnTo>
                        <a:lnTo>
                          <a:pt x="2" y="68"/>
                        </a:lnTo>
                        <a:lnTo>
                          <a:pt x="4" y="70"/>
                        </a:lnTo>
                        <a:lnTo>
                          <a:pt x="8" y="70"/>
                        </a:lnTo>
                        <a:lnTo>
                          <a:pt x="8" y="70"/>
                        </a:lnTo>
                        <a:lnTo>
                          <a:pt x="16" y="72"/>
                        </a:lnTo>
                        <a:lnTo>
                          <a:pt x="26" y="73"/>
                        </a:lnTo>
                        <a:lnTo>
                          <a:pt x="29" y="72"/>
                        </a:lnTo>
                        <a:lnTo>
                          <a:pt x="32" y="71"/>
                        </a:lnTo>
                        <a:lnTo>
                          <a:pt x="34" y="70"/>
                        </a:lnTo>
                        <a:lnTo>
                          <a:pt x="35" y="68"/>
                        </a:lnTo>
                        <a:lnTo>
                          <a:pt x="35" y="68"/>
                        </a:lnTo>
                        <a:lnTo>
                          <a:pt x="37" y="58"/>
                        </a:lnTo>
                        <a:lnTo>
                          <a:pt x="38" y="55"/>
                        </a:lnTo>
                        <a:lnTo>
                          <a:pt x="41" y="51"/>
                        </a:lnTo>
                        <a:lnTo>
                          <a:pt x="41" y="51"/>
                        </a:lnTo>
                        <a:lnTo>
                          <a:pt x="45" y="47"/>
                        </a:lnTo>
                        <a:lnTo>
                          <a:pt x="47" y="41"/>
                        </a:lnTo>
                        <a:lnTo>
                          <a:pt x="48" y="39"/>
                        </a:lnTo>
                        <a:lnTo>
                          <a:pt x="47" y="37"/>
                        </a:lnTo>
                        <a:lnTo>
                          <a:pt x="45" y="35"/>
                        </a:lnTo>
                        <a:lnTo>
                          <a:pt x="42" y="34"/>
                        </a:lnTo>
                        <a:lnTo>
                          <a:pt x="42" y="34"/>
                        </a:lnTo>
                        <a:lnTo>
                          <a:pt x="30" y="32"/>
                        </a:lnTo>
                        <a:lnTo>
                          <a:pt x="27" y="29"/>
                        </a:lnTo>
                        <a:lnTo>
                          <a:pt x="26" y="27"/>
                        </a:lnTo>
                        <a:lnTo>
                          <a:pt x="25" y="25"/>
                        </a:lnTo>
                        <a:lnTo>
                          <a:pt x="25" y="25"/>
                        </a:lnTo>
                        <a:lnTo>
                          <a:pt x="24" y="20"/>
                        </a:lnTo>
                        <a:lnTo>
                          <a:pt x="21" y="14"/>
                        </a:lnTo>
                        <a:lnTo>
                          <a:pt x="19" y="10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8" y="2"/>
                        </a:lnTo>
                        <a:lnTo>
                          <a:pt x="17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3" name="Freeform 138"/>
                  <p:cNvSpPr/>
                  <p:nvPr/>
                </p:nvSpPr>
                <p:spPr bwMode="auto">
                  <a:xfrm>
                    <a:off x="4405" y="2256"/>
                    <a:ext cx="284" cy="313"/>
                  </a:xfrm>
                  <a:custGeom>
                    <a:avLst/>
                    <a:gdLst>
                      <a:gd name="T0" fmla="*/ 165 w 284"/>
                      <a:gd name="T1" fmla="*/ 296 h 313"/>
                      <a:gd name="T2" fmla="*/ 174 w 284"/>
                      <a:gd name="T3" fmla="*/ 264 h 313"/>
                      <a:gd name="T4" fmla="*/ 157 w 284"/>
                      <a:gd name="T5" fmla="*/ 249 h 313"/>
                      <a:gd name="T6" fmla="*/ 131 w 284"/>
                      <a:gd name="T7" fmla="*/ 247 h 313"/>
                      <a:gd name="T8" fmla="*/ 121 w 284"/>
                      <a:gd name="T9" fmla="*/ 227 h 313"/>
                      <a:gd name="T10" fmla="*/ 105 w 284"/>
                      <a:gd name="T11" fmla="*/ 230 h 313"/>
                      <a:gd name="T12" fmla="*/ 96 w 284"/>
                      <a:gd name="T13" fmla="*/ 222 h 313"/>
                      <a:gd name="T14" fmla="*/ 64 w 284"/>
                      <a:gd name="T15" fmla="*/ 224 h 313"/>
                      <a:gd name="T16" fmla="*/ 37 w 284"/>
                      <a:gd name="T17" fmla="*/ 247 h 313"/>
                      <a:gd name="T18" fmla="*/ 20 w 284"/>
                      <a:gd name="T19" fmla="*/ 242 h 313"/>
                      <a:gd name="T20" fmla="*/ 2 w 284"/>
                      <a:gd name="T21" fmla="*/ 235 h 313"/>
                      <a:gd name="T22" fmla="*/ 6 w 284"/>
                      <a:gd name="T23" fmla="*/ 231 h 313"/>
                      <a:gd name="T24" fmla="*/ 18 w 284"/>
                      <a:gd name="T25" fmla="*/ 233 h 313"/>
                      <a:gd name="T26" fmla="*/ 52 w 284"/>
                      <a:gd name="T27" fmla="*/ 229 h 313"/>
                      <a:gd name="T28" fmla="*/ 60 w 284"/>
                      <a:gd name="T29" fmla="*/ 221 h 313"/>
                      <a:gd name="T30" fmla="*/ 66 w 284"/>
                      <a:gd name="T31" fmla="*/ 207 h 313"/>
                      <a:gd name="T32" fmla="*/ 89 w 284"/>
                      <a:gd name="T33" fmla="*/ 202 h 313"/>
                      <a:gd name="T34" fmla="*/ 98 w 284"/>
                      <a:gd name="T35" fmla="*/ 198 h 313"/>
                      <a:gd name="T36" fmla="*/ 112 w 284"/>
                      <a:gd name="T37" fmla="*/ 194 h 313"/>
                      <a:gd name="T38" fmla="*/ 117 w 284"/>
                      <a:gd name="T39" fmla="*/ 185 h 313"/>
                      <a:gd name="T40" fmla="*/ 118 w 284"/>
                      <a:gd name="T41" fmla="*/ 173 h 313"/>
                      <a:gd name="T42" fmla="*/ 103 w 284"/>
                      <a:gd name="T43" fmla="*/ 168 h 313"/>
                      <a:gd name="T44" fmla="*/ 80 w 284"/>
                      <a:gd name="T45" fmla="*/ 166 h 313"/>
                      <a:gd name="T46" fmla="*/ 68 w 284"/>
                      <a:gd name="T47" fmla="*/ 156 h 313"/>
                      <a:gd name="T48" fmla="*/ 78 w 284"/>
                      <a:gd name="T49" fmla="*/ 145 h 313"/>
                      <a:gd name="T50" fmla="*/ 88 w 284"/>
                      <a:gd name="T51" fmla="*/ 128 h 313"/>
                      <a:gd name="T52" fmla="*/ 98 w 284"/>
                      <a:gd name="T53" fmla="*/ 98 h 313"/>
                      <a:gd name="T54" fmla="*/ 107 w 284"/>
                      <a:gd name="T55" fmla="*/ 80 h 313"/>
                      <a:gd name="T56" fmla="*/ 111 w 284"/>
                      <a:gd name="T57" fmla="*/ 65 h 313"/>
                      <a:gd name="T58" fmla="*/ 129 w 284"/>
                      <a:gd name="T59" fmla="*/ 63 h 313"/>
                      <a:gd name="T60" fmla="*/ 132 w 284"/>
                      <a:gd name="T61" fmla="*/ 77 h 313"/>
                      <a:gd name="T62" fmla="*/ 126 w 284"/>
                      <a:gd name="T63" fmla="*/ 84 h 313"/>
                      <a:gd name="T64" fmla="*/ 121 w 284"/>
                      <a:gd name="T65" fmla="*/ 103 h 313"/>
                      <a:gd name="T66" fmla="*/ 123 w 284"/>
                      <a:gd name="T67" fmla="*/ 118 h 313"/>
                      <a:gd name="T68" fmla="*/ 165 w 284"/>
                      <a:gd name="T69" fmla="*/ 99 h 313"/>
                      <a:gd name="T70" fmla="*/ 171 w 284"/>
                      <a:gd name="T71" fmla="*/ 67 h 313"/>
                      <a:gd name="T72" fmla="*/ 160 w 284"/>
                      <a:gd name="T73" fmla="*/ 43 h 313"/>
                      <a:gd name="T74" fmla="*/ 191 w 284"/>
                      <a:gd name="T75" fmla="*/ 5 h 313"/>
                      <a:gd name="T76" fmla="*/ 212 w 284"/>
                      <a:gd name="T77" fmla="*/ 1 h 313"/>
                      <a:gd name="T78" fmla="*/ 225 w 284"/>
                      <a:gd name="T79" fmla="*/ 4 h 313"/>
                      <a:gd name="T80" fmla="*/ 264 w 284"/>
                      <a:gd name="T81" fmla="*/ 9 h 313"/>
                      <a:gd name="T82" fmla="*/ 282 w 284"/>
                      <a:gd name="T83" fmla="*/ 21 h 313"/>
                      <a:gd name="T84" fmla="*/ 282 w 284"/>
                      <a:gd name="T85" fmla="*/ 44 h 313"/>
                      <a:gd name="T86" fmla="*/ 276 w 284"/>
                      <a:gd name="T87" fmla="*/ 59 h 313"/>
                      <a:gd name="T88" fmla="*/ 270 w 284"/>
                      <a:gd name="T89" fmla="*/ 77 h 313"/>
                      <a:gd name="T90" fmla="*/ 261 w 284"/>
                      <a:gd name="T91" fmla="*/ 89 h 313"/>
                      <a:gd name="T92" fmla="*/ 243 w 284"/>
                      <a:gd name="T93" fmla="*/ 99 h 313"/>
                      <a:gd name="T94" fmla="*/ 249 w 284"/>
                      <a:gd name="T95" fmla="*/ 118 h 313"/>
                      <a:gd name="T96" fmla="*/ 260 w 284"/>
                      <a:gd name="T97" fmla="*/ 139 h 313"/>
                      <a:gd name="T98" fmla="*/ 245 w 284"/>
                      <a:gd name="T99" fmla="*/ 155 h 313"/>
                      <a:gd name="T100" fmla="*/ 238 w 284"/>
                      <a:gd name="T101" fmla="*/ 178 h 313"/>
                      <a:gd name="T102" fmla="*/ 194 w 284"/>
                      <a:gd name="T103" fmla="*/ 189 h 313"/>
                      <a:gd name="T104" fmla="*/ 192 w 284"/>
                      <a:gd name="T105" fmla="*/ 213 h 313"/>
                      <a:gd name="T106" fmla="*/ 198 w 284"/>
                      <a:gd name="T107" fmla="*/ 247 h 313"/>
                      <a:gd name="T108" fmla="*/ 191 w 284"/>
                      <a:gd name="T109" fmla="*/ 266 h 313"/>
                      <a:gd name="T110" fmla="*/ 180 w 284"/>
                      <a:gd name="T111" fmla="*/ 280 h 313"/>
                      <a:gd name="T112" fmla="*/ 183 w 284"/>
                      <a:gd name="T113" fmla="*/ 307 h 313"/>
                      <a:gd name="T114" fmla="*/ 165 w 284"/>
                      <a:gd name="T115" fmla="*/ 311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84" h="313">
                        <a:moveTo>
                          <a:pt x="163" y="309"/>
                        </a:moveTo>
                        <a:lnTo>
                          <a:pt x="163" y="309"/>
                        </a:lnTo>
                        <a:lnTo>
                          <a:pt x="162" y="304"/>
                        </a:lnTo>
                        <a:lnTo>
                          <a:pt x="163" y="300"/>
                        </a:lnTo>
                        <a:lnTo>
                          <a:pt x="164" y="298"/>
                        </a:lnTo>
                        <a:lnTo>
                          <a:pt x="165" y="296"/>
                        </a:lnTo>
                        <a:lnTo>
                          <a:pt x="165" y="296"/>
                        </a:lnTo>
                        <a:lnTo>
                          <a:pt x="169" y="292"/>
                        </a:lnTo>
                        <a:lnTo>
                          <a:pt x="173" y="286"/>
                        </a:lnTo>
                        <a:lnTo>
                          <a:pt x="174" y="278"/>
                        </a:lnTo>
                        <a:lnTo>
                          <a:pt x="175" y="271"/>
                        </a:lnTo>
                        <a:lnTo>
                          <a:pt x="175" y="271"/>
                        </a:lnTo>
                        <a:lnTo>
                          <a:pt x="175" y="267"/>
                        </a:lnTo>
                        <a:lnTo>
                          <a:pt x="174" y="264"/>
                        </a:lnTo>
                        <a:lnTo>
                          <a:pt x="171" y="261"/>
                        </a:lnTo>
                        <a:lnTo>
                          <a:pt x="167" y="258"/>
                        </a:lnTo>
                        <a:lnTo>
                          <a:pt x="164" y="256"/>
                        </a:lnTo>
                        <a:lnTo>
                          <a:pt x="164" y="256"/>
                        </a:lnTo>
                        <a:lnTo>
                          <a:pt x="162" y="253"/>
                        </a:lnTo>
                        <a:lnTo>
                          <a:pt x="160" y="251"/>
                        </a:lnTo>
                        <a:lnTo>
                          <a:pt x="157" y="249"/>
                        </a:lnTo>
                        <a:lnTo>
                          <a:pt x="152" y="248"/>
                        </a:lnTo>
                        <a:lnTo>
                          <a:pt x="152" y="248"/>
                        </a:lnTo>
                        <a:lnTo>
                          <a:pt x="145" y="249"/>
                        </a:lnTo>
                        <a:lnTo>
                          <a:pt x="139" y="250"/>
                        </a:lnTo>
                        <a:lnTo>
                          <a:pt x="134" y="249"/>
                        </a:lnTo>
                        <a:lnTo>
                          <a:pt x="133" y="248"/>
                        </a:lnTo>
                        <a:lnTo>
                          <a:pt x="131" y="247"/>
                        </a:lnTo>
                        <a:lnTo>
                          <a:pt x="131" y="247"/>
                        </a:lnTo>
                        <a:lnTo>
                          <a:pt x="126" y="239"/>
                        </a:lnTo>
                        <a:lnTo>
                          <a:pt x="124" y="236"/>
                        </a:lnTo>
                        <a:lnTo>
                          <a:pt x="123" y="232"/>
                        </a:lnTo>
                        <a:lnTo>
                          <a:pt x="123" y="232"/>
                        </a:lnTo>
                        <a:lnTo>
                          <a:pt x="123" y="229"/>
                        </a:lnTo>
                        <a:lnTo>
                          <a:pt x="121" y="227"/>
                        </a:lnTo>
                        <a:lnTo>
                          <a:pt x="119" y="227"/>
                        </a:lnTo>
                        <a:lnTo>
                          <a:pt x="114" y="225"/>
                        </a:lnTo>
                        <a:lnTo>
                          <a:pt x="114" y="225"/>
                        </a:lnTo>
                        <a:lnTo>
                          <a:pt x="110" y="227"/>
                        </a:lnTo>
                        <a:lnTo>
                          <a:pt x="108" y="229"/>
                        </a:lnTo>
                        <a:lnTo>
                          <a:pt x="106" y="230"/>
                        </a:lnTo>
                        <a:lnTo>
                          <a:pt x="105" y="230"/>
                        </a:lnTo>
                        <a:lnTo>
                          <a:pt x="105" y="229"/>
                        </a:lnTo>
                        <a:lnTo>
                          <a:pt x="105" y="229"/>
                        </a:lnTo>
                        <a:lnTo>
                          <a:pt x="105" y="225"/>
                        </a:lnTo>
                        <a:lnTo>
                          <a:pt x="104" y="224"/>
                        </a:lnTo>
                        <a:lnTo>
                          <a:pt x="102" y="223"/>
                        </a:lnTo>
                        <a:lnTo>
                          <a:pt x="96" y="222"/>
                        </a:lnTo>
                        <a:lnTo>
                          <a:pt x="96" y="222"/>
                        </a:lnTo>
                        <a:lnTo>
                          <a:pt x="81" y="219"/>
                        </a:lnTo>
                        <a:lnTo>
                          <a:pt x="75" y="219"/>
                        </a:lnTo>
                        <a:lnTo>
                          <a:pt x="71" y="219"/>
                        </a:lnTo>
                        <a:lnTo>
                          <a:pt x="69" y="221"/>
                        </a:lnTo>
                        <a:lnTo>
                          <a:pt x="69" y="221"/>
                        </a:lnTo>
                        <a:lnTo>
                          <a:pt x="67" y="223"/>
                        </a:lnTo>
                        <a:lnTo>
                          <a:pt x="64" y="224"/>
                        </a:lnTo>
                        <a:lnTo>
                          <a:pt x="62" y="225"/>
                        </a:lnTo>
                        <a:lnTo>
                          <a:pt x="60" y="229"/>
                        </a:lnTo>
                        <a:lnTo>
                          <a:pt x="60" y="229"/>
                        </a:lnTo>
                        <a:lnTo>
                          <a:pt x="55" y="234"/>
                        </a:lnTo>
                        <a:lnTo>
                          <a:pt x="49" y="241"/>
                        </a:lnTo>
                        <a:lnTo>
                          <a:pt x="41" y="246"/>
                        </a:lnTo>
                        <a:lnTo>
                          <a:pt x="37" y="247"/>
                        </a:lnTo>
                        <a:lnTo>
                          <a:pt x="34" y="248"/>
                        </a:lnTo>
                        <a:lnTo>
                          <a:pt x="34" y="248"/>
                        </a:lnTo>
                        <a:lnTo>
                          <a:pt x="28" y="247"/>
                        </a:lnTo>
                        <a:lnTo>
                          <a:pt x="25" y="246"/>
                        </a:lnTo>
                        <a:lnTo>
                          <a:pt x="22" y="244"/>
                        </a:lnTo>
                        <a:lnTo>
                          <a:pt x="20" y="242"/>
                        </a:lnTo>
                        <a:lnTo>
                          <a:pt x="20" y="242"/>
                        </a:lnTo>
                        <a:lnTo>
                          <a:pt x="19" y="238"/>
                        </a:lnTo>
                        <a:lnTo>
                          <a:pt x="17" y="237"/>
                        </a:lnTo>
                        <a:lnTo>
                          <a:pt x="13" y="236"/>
                        </a:lnTo>
                        <a:lnTo>
                          <a:pt x="9" y="236"/>
                        </a:lnTo>
                        <a:lnTo>
                          <a:pt x="9" y="236"/>
                        </a:lnTo>
                        <a:lnTo>
                          <a:pt x="4" y="236"/>
                        </a:lnTo>
                        <a:lnTo>
                          <a:pt x="2" y="235"/>
                        </a:lnTo>
                        <a:lnTo>
                          <a:pt x="0" y="234"/>
                        </a:lnTo>
                        <a:lnTo>
                          <a:pt x="0" y="232"/>
                        </a:lnTo>
                        <a:lnTo>
                          <a:pt x="0" y="232"/>
                        </a:lnTo>
                        <a:lnTo>
                          <a:pt x="2" y="230"/>
                        </a:lnTo>
                        <a:lnTo>
                          <a:pt x="3" y="229"/>
                        </a:lnTo>
                        <a:lnTo>
                          <a:pt x="5" y="230"/>
                        </a:lnTo>
                        <a:lnTo>
                          <a:pt x="6" y="231"/>
                        </a:lnTo>
                        <a:lnTo>
                          <a:pt x="6" y="231"/>
                        </a:lnTo>
                        <a:lnTo>
                          <a:pt x="8" y="233"/>
                        </a:lnTo>
                        <a:lnTo>
                          <a:pt x="12" y="234"/>
                        </a:lnTo>
                        <a:lnTo>
                          <a:pt x="16" y="235"/>
                        </a:lnTo>
                        <a:lnTo>
                          <a:pt x="17" y="234"/>
                        </a:lnTo>
                        <a:lnTo>
                          <a:pt x="18" y="233"/>
                        </a:lnTo>
                        <a:lnTo>
                          <a:pt x="18" y="233"/>
                        </a:lnTo>
                        <a:lnTo>
                          <a:pt x="19" y="231"/>
                        </a:lnTo>
                        <a:lnTo>
                          <a:pt x="21" y="231"/>
                        </a:lnTo>
                        <a:lnTo>
                          <a:pt x="25" y="230"/>
                        </a:lnTo>
                        <a:lnTo>
                          <a:pt x="38" y="230"/>
                        </a:lnTo>
                        <a:lnTo>
                          <a:pt x="38" y="230"/>
                        </a:lnTo>
                        <a:lnTo>
                          <a:pt x="49" y="230"/>
                        </a:lnTo>
                        <a:lnTo>
                          <a:pt x="52" y="229"/>
                        </a:lnTo>
                        <a:lnTo>
                          <a:pt x="54" y="227"/>
                        </a:lnTo>
                        <a:lnTo>
                          <a:pt x="54" y="227"/>
                        </a:lnTo>
                        <a:lnTo>
                          <a:pt x="56" y="225"/>
                        </a:lnTo>
                        <a:lnTo>
                          <a:pt x="59" y="224"/>
                        </a:lnTo>
                        <a:lnTo>
                          <a:pt x="60" y="223"/>
                        </a:lnTo>
                        <a:lnTo>
                          <a:pt x="60" y="221"/>
                        </a:lnTo>
                        <a:lnTo>
                          <a:pt x="60" y="221"/>
                        </a:lnTo>
                        <a:lnTo>
                          <a:pt x="60" y="214"/>
                        </a:lnTo>
                        <a:lnTo>
                          <a:pt x="60" y="211"/>
                        </a:lnTo>
                        <a:lnTo>
                          <a:pt x="62" y="209"/>
                        </a:lnTo>
                        <a:lnTo>
                          <a:pt x="62" y="209"/>
                        </a:lnTo>
                        <a:lnTo>
                          <a:pt x="65" y="208"/>
                        </a:lnTo>
                        <a:lnTo>
                          <a:pt x="66" y="208"/>
                        </a:lnTo>
                        <a:lnTo>
                          <a:pt x="66" y="207"/>
                        </a:lnTo>
                        <a:lnTo>
                          <a:pt x="66" y="207"/>
                        </a:lnTo>
                        <a:lnTo>
                          <a:pt x="67" y="204"/>
                        </a:lnTo>
                        <a:lnTo>
                          <a:pt x="68" y="203"/>
                        </a:lnTo>
                        <a:lnTo>
                          <a:pt x="70" y="203"/>
                        </a:lnTo>
                        <a:lnTo>
                          <a:pt x="70" y="203"/>
                        </a:lnTo>
                        <a:lnTo>
                          <a:pt x="82" y="202"/>
                        </a:lnTo>
                        <a:lnTo>
                          <a:pt x="89" y="202"/>
                        </a:lnTo>
                        <a:lnTo>
                          <a:pt x="91" y="202"/>
                        </a:lnTo>
                        <a:lnTo>
                          <a:pt x="91" y="201"/>
                        </a:lnTo>
                        <a:lnTo>
                          <a:pt x="91" y="201"/>
                        </a:lnTo>
                        <a:lnTo>
                          <a:pt x="92" y="200"/>
                        </a:lnTo>
                        <a:lnTo>
                          <a:pt x="94" y="200"/>
                        </a:lnTo>
                        <a:lnTo>
                          <a:pt x="96" y="199"/>
                        </a:lnTo>
                        <a:lnTo>
                          <a:pt x="98" y="198"/>
                        </a:lnTo>
                        <a:lnTo>
                          <a:pt x="98" y="198"/>
                        </a:lnTo>
                        <a:lnTo>
                          <a:pt x="102" y="196"/>
                        </a:lnTo>
                        <a:lnTo>
                          <a:pt x="106" y="195"/>
                        </a:lnTo>
                        <a:lnTo>
                          <a:pt x="110" y="195"/>
                        </a:lnTo>
                        <a:lnTo>
                          <a:pt x="112" y="195"/>
                        </a:lnTo>
                        <a:lnTo>
                          <a:pt x="112" y="194"/>
                        </a:lnTo>
                        <a:lnTo>
                          <a:pt x="112" y="194"/>
                        </a:lnTo>
                        <a:lnTo>
                          <a:pt x="114" y="191"/>
                        </a:lnTo>
                        <a:lnTo>
                          <a:pt x="117" y="189"/>
                        </a:lnTo>
                        <a:lnTo>
                          <a:pt x="119" y="188"/>
                        </a:lnTo>
                        <a:lnTo>
                          <a:pt x="120" y="187"/>
                        </a:lnTo>
                        <a:lnTo>
                          <a:pt x="120" y="187"/>
                        </a:lnTo>
                        <a:lnTo>
                          <a:pt x="119" y="185"/>
                        </a:lnTo>
                        <a:lnTo>
                          <a:pt x="117" y="185"/>
                        </a:lnTo>
                        <a:lnTo>
                          <a:pt x="116" y="184"/>
                        </a:lnTo>
                        <a:lnTo>
                          <a:pt x="117" y="181"/>
                        </a:lnTo>
                        <a:lnTo>
                          <a:pt x="117" y="181"/>
                        </a:lnTo>
                        <a:lnTo>
                          <a:pt x="118" y="179"/>
                        </a:lnTo>
                        <a:lnTo>
                          <a:pt x="119" y="176"/>
                        </a:lnTo>
                        <a:lnTo>
                          <a:pt x="119" y="174"/>
                        </a:lnTo>
                        <a:lnTo>
                          <a:pt x="118" y="173"/>
                        </a:lnTo>
                        <a:lnTo>
                          <a:pt x="118" y="173"/>
                        </a:lnTo>
                        <a:lnTo>
                          <a:pt x="111" y="172"/>
                        </a:lnTo>
                        <a:lnTo>
                          <a:pt x="108" y="170"/>
                        </a:lnTo>
                        <a:lnTo>
                          <a:pt x="106" y="168"/>
                        </a:lnTo>
                        <a:lnTo>
                          <a:pt x="106" y="168"/>
                        </a:lnTo>
                        <a:lnTo>
                          <a:pt x="105" y="167"/>
                        </a:lnTo>
                        <a:lnTo>
                          <a:pt x="103" y="168"/>
                        </a:lnTo>
                        <a:lnTo>
                          <a:pt x="96" y="170"/>
                        </a:lnTo>
                        <a:lnTo>
                          <a:pt x="96" y="170"/>
                        </a:lnTo>
                        <a:lnTo>
                          <a:pt x="86" y="171"/>
                        </a:lnTo>
                        <a:lnTo>
                          <a:pt x="83" y="170"/>
                        </a:lnTo>
                        <a:lnTo>
                          <a:pt x="81" y="168"/>
                        </a:lnTo>
                        <a:lnTo>
                          <a:pt x="81" y="168"/>
                        </a:lnTo>
                        <a:lnTo>
                          <a:pt x="80" y="166"/>
                        </a:lnTo>
                        <a:lnTo>
                          <a:pt x="78" y="166"/>
                        </a:lnTo>
                        <a:lnTo>
                          <a:pt x="73" y="164"/>
                        </a:lnTo>
                        <a:lnTo>
                          <a:pt x="73" y="164"/>
                        </a:lnTo>
                        <a:lnTo>
                          <a:pt x="69" y="163"/>
                        </a:lnTo>
                        <a:lnTo>
                          <a:pt x="67" y="161"/>
                        </a:lnTo>
                        <a:lnTo>
                          <a:pt x="66" y="159"/>
                        </a:lnTo>
                        <a:lnTo>
                          <a:pt x="68" y="156"/>
                        </a:lnTo>
                        <a:lnTo>
                          <a:pt x="68" y="156"/>
                        </a:lnTo>
                        <a:lnTo>
                          <a:pt x="70" y="153"/>
                        </a:lnTo>
                        <a:lnTo>
                          <a:pt x="75" y="151"/>
                        </a:lnTo>
                        <a:lnTo>
                          <a:pt x="77" y="149"/>
                        </a:lnTo>
                        <a:lnTo>
                          <a:pt x="78" y="148"/>
                        </a:lnTo>
                        <a:lnTo>
                          <a:pt x="78" y="145"/>
                        </a:lnTo>
                        <a:lnTo>
                          <a:pt x="78" y="145"/>
                        </a:lnTo>
                        <a:lnTo>
                          <a:pt x="79" y="143"/>
                        </a:lnTo>
                        <a:lnTo>
                          <a:pt x="80" y="142"/>
                        </a:lnTo>
                        <a:lnTo>
                          <a:pt x="83" y="137"/>
                        </a:lnTo>
                        <a:lnTo>
                          <a:pt x="86" y="133"/>
                        </a:lnTo>
                        <a:lnTo>
                          <a:pt x="88" y="131"/>
                        </a:lnTo>
                        <a:lnTo>
                          <a:pt x="88" y="128"/>
                        </a:lnTo>
                        <a:lnTo>
                          <a:pt x="88" y="128"/>
                        </a:lnTo>
                        <a:lnTo>
                          <a:pt x="90" y="121"/>
                        </a:lnTo>
                        <a:lnTo>
                          <a:pt x="92" y="117"/>
                        </a:lnTo>
                        <a:lnTo>
                          <a:pt x="94" y="113"/>
                        </a:lnTo>
                        <a:lnTo>
                          <a:pt x="95" y="107"/>
                        </a:lnTo>
                        <a:lnTo>
                          <a:pt x="95" y="107"/>
                        </a:lnTo>
                        <a:lnTo>
                          <a:pt x="96" y="102"/>
                        </a:lnTo>
                        <a:lnTo>
                          <a:pt x="98" y="98"/>
                        </a:lnTo>
                        <a:lnTo>
                          <a:pt x="102" y="93"/>
                        </a:lnTo>
                        <a:lnTo>
                          <a:pt x="103" y="89"/>
                        </a:lnTo>
                        <a:lnTo>
                          <a:pt x="103" y="89"/>
                        </a:lnTo>
                        <a:lnTo>
                          <a:pt x="103" y="86"/>
                        </a:lnTo>
                        <a:lnTo>
                          <a:pt x="105" y="86"/>
                        </a:lnTo>
                        <a:lnTo>
                          <a:pt x="106" y="85"/>
                        </a:lnTo>
                        <a:lnTo>
                          <a:pt x="107" y="80"/>
                        </a:lnTo>
                        <a:lnTo>
                          <a:pt x="107" y="80"/>
                        </a:lnTo>
                        <a:lnTo>
                          <a:pt x="107" y="76"/>
                        </a:lnTo>
                        <a:lnTo>
                          <a:pt x="108" y="74"/>
                        </a:lnTo>
                        <a:lnTo>
                          <a:pt x="109" y="72"/>
                        </a:lnTo>
                        <a:lnTo>
                          <a:pt x="110" y="68"/>
                        </a:lnTo>
                        <a:lnTo>
                          <a:pt x="110" y="68"/>
                        </a:lnTo>
                        <a:lnTo>
                          <a:pt x="111" y="65"/>
                        </a:lnTo>
                        <a:lnTo>
                          <a:pt x="113" y="63"/>
                        </a:lnTo>
                        <a:lnTo>
                          <a:pt x="116" y="61"/>
                        </a:lnTo>
                        <a:lnTo>
                          <a:pt x="119" y="60"/>
                        </a:lnTo>
                        <a:lnTo>
                          <a:pt x="123" y="59"/>
                        </a:lnTo>
                        <a:lnTo>
                          <a:pt x="125" y="59"/>
                        </a:lnTo>
                        <a:lnTo>
                          <a:pt x="128" y="61"/>
                        </a:lnTo>
                        <a:lnTo>
                          <a:pt x="129" y="63"/>
                        </a:lnTo>
                        <a:lnTo>
                          <a:pt x="129" y="63"/>
                        </a:lnTo>
                        <a:lnTo>
                          <a:pt x="131" y="68"/>
                        </a:lnTo>
                        <a:lnTo>
                          <a:pt x="131" y="73"/>
                        </a:lnTo>
                        <a:lnTo>
                          <a:pt x="131" y="76"/>
                        </a:lnTo>
                        <a:lnTo>
                          <a:pt x="131" y="76"/>
                        </a:lnTo>
                        <a:lnTo>
                          <a:pt x="132" y="77"/>
                        </a:lnTo>
                        <a:lnTo>
                          <a:pt x="132" y="77"/>
                        </a:lnTo>
                        <a:lnTo>
                          <a:pt x="134" y="77"/>
                        </a:lnTo>
                        <a:lnTo>
                          <a:pt x="134" y="79"/>
                        </a:lnTo>
                        <a:lnTo>
                          <a:pt x="134" y="81"/>
                        </a:lnTo>
                        <a:lnTo>
                          <a:pt x="131" y="82"/>
                        </a:lnTo>
                        <a:lnTo>
                          <a:pt x="131" y="82"/>
                        </a:lnTo>
                        <a:lnTo>
                          <a:pt x="127" y="84"/>
                        </a:lnTo>
                        <a:lnTo>
                          <a:pt x="126" y="84"/>
                        </a:lnTo>
                        <a:lnTo>
                          <a:pt x="124" y="86"/>
                        </a:lnTo>
                        <a:lnTo>
                          <a:pt x="124" y="90"/>
                        </a:lnTo>
                        <a:lnTo>
                          <a:pt x="124" y="90"/>
                        </a:lnTo>
                        <a:lnTo>
                          <a:pt x="123" y="99"/>
                        </a:lnTo>
                        <a:lnTo>
                          <a:pt x="123" y="102"/>
                        </a:lnTo>
                        <a:lnTo>
                          <a:pt x="121" y="103"/>
                        </a:lnTo>
                        <a:lnTo>
                          <a:pt x="121" y="103"/>
                        </a:lnTo>
                        <a:lnTo>
                          <a:pt x="121" y="104"/>
                        </a:lnTo>
                        <a:lnTo>
                          <a:pt x="120" y="105"/>
                        </a:lnTo>
                        <a:lnTo>
                          <a:pt x="119" y="112"/>
                        </a:lnTo>
                        <a:lnTo>
                          <a:pt x="120" y="116"/>
                        </a:lnTo>
                        <a:lnTo>
                          <a:pt x="121" y="118"/>
                        </a:lnTo>
                        <a:lnTo>
                          <a:pt x="123" y="118"/>
                        </a:lnTo>
                        <a:lnTo>
                          <a:pt x="123" y="118"/>
                        </a:lnTo>
                        <a:lnTo>
                          <a:pt x="128" y="116"/>
                        </a:lnTo>
                        <a:lnTo>
                          <a:pt x="136" y="113"/>
                        </a:lnTo>
                        <a:lnTo>
                          <a:pt x="145" y="108"/>
                        </a:lnTo>
                        <a:lnTo>
                          <a:pt x="151" y="106"/>
                        </a:lnTo>
                        <a:lnTo>
                          <a:pt x="151" y="106"/>
                        </a:lnTo>
                        <a:lnTo>
                          <a:pt x="157" y="104"/>
                        </a:lnTo>
                        <a:lnTo>
                          <a:pt x="165" y="99"/>
                        </a:lnTo>
                        <a:lnTo>
                          <a:pt x="170" y="93"/>
                        </a:lnTo>
                        <a:lnTo>
                          <a:pt x="173" y="91"/>
                        </a:lnTo>
                        <a:lnTo>
                          <a:pt x="173" y="89"/>
                        </a:lnTo>
                        <a:lnTo>
                          <a:pt x="173" y="89"/>
                        </a:lnTo>
                        <a:lnTo>
                          <a:pt x="174" y="77"/>
                        </a:lnTo>
                        <a:lnTo>
                          <a:pt x="173" y="71"/>
                        </a:lnTo>
                        <a:lnTo>
                          <a:pt x="171" y="67"/>
                        </a:lnTo>
                        <a:lnTo>
                          <a:pt x="170" y="66"/>
                        </a:lnTo>
                        <a:lnTo>
                          <a:pt x="170" y="66"/>
                        </a:lnTo>
                        <a:lnTo>
                          <a:pt x="167" y="61"/>
                        </a:lnTo>
                        <a:lnTo>
                          <a:pt x="164" y="56"/>
                        </a:lnTo>
                        <a:lnTo>
                          <a:pt x="161" y="49"/>
                        </a:lnTo>
                        <a:lnTo>
                          <a:pt x="160" y="43"/>
                        </a:lnTo>
                        <a:lnTo>
                          <a:pt x="160" y="43"/>
                        </a:lnTo>
                        <a:lnTo>
                          <a:pt x="161" y="38"/>
                        </a:lnTo>
                        <a:lnTo>
                          <a:pt x="164" y="34"/>
                        </a:lnTo>
                        <a:lnTo>
                          <a:pt x="173" y="22"/>
                        </a:lnTo>
                        <a:lnTo>
                          <a:pt x="182" y="10"/>
                        </a:lnTo>
                        <a:lnTo>
                          <a:pt x="188" y="7"/>
                        </a:lnTo>
                        <a:lnTo>
                          <a:pt x="191" y="5"/>
                        </a:lnTo>
                        <a:lnTo>
                          <a:pt x="191" y="5"/>
                        </a:lnTo>
                        <a:lnTo>
                          <a:pt x="197" y="5"/>
                        </a:lnTo>
                        <a:lnTo>
                          <a:pt x="203" y="5"/>
                        </a:lnTo>
                        <a:lnTo>
                          <a:pt x="208" y="5"/>
                        </a:lnTo>
                        <a:lnTo>
                          <a:pt x="209" y="5"/>
                        </a:lnTo>
                        <a:lnTo>
                          <a:pt x="210" y="4"/>
                        </a:lnTo>
                        <a:lnTo>
                          <a:pt x="210" y="4"/>
                        </a:lnTo>
                        <a:lnTo>
                          <a:pt x="212" y="1"/>
                        </a:lnTo>
                        <a:lnTo>
                          <a:pt x="217" y="0"/>
                        </a:lnTo>
                        <a:lnTo>
                          <a:pt x="220" y="0"/>
                        </a:lnTo>
                        <a:lnTo>
                          <a:pt x="222" y="0"/>
                        </a:lnTo>
                        <a:lnTo>
                          <a:pt x="223" y="1"/>
                        </a:lnTo>
                        <a:lnTo>
                          <a:pt x="223" y="1"/>
                        </a:lnTo>
                        <a:lnTo>
                          <a:pt x="223" y="3"/>
                        </a:lnTo>
                        <a:lnTo>
                          <a:pt x="225" y="4"/>
                        </a:lnTo>
                        <a:lnTo>
                          <a:pt x="235" y="4"/>
                        </a:lnTo>
                        <a:lnTo>
                          <a:pt x="235" y="4"/>
                        </a:lnTo>
                        <a:lnTo>
                          <a:pt x="252" y="4"/>
                        </a:lnTo>
                        <a:lnTo>
                          <a:pt x="259" y="5"/>
                        </a:lnTo>
                        <a:lnTo>
                          <a:pt x="262" y="7"/>
                        </a:lnTo>
                        <a:lnTo>
                          <a:pt x="264" y="9"/>
                        </a:lnTo>
                        <a:lnTo>
                          <a:pt x="264" y="9"/>
                        </a:lnTo>
                        <a:lnTo>
                          <a:pt x="268" y="14"/>
                        </a:lnTo>
                        <a:lnTo>
                          <a:pt x="271" y="18"/>
                        </a:lnTo>
                        <a:lnTo>
                          <a:pt x="275" y="20"/>
                        </a:lnTo>
                        <a:lnTo>
                          <a:pt x="276" y="21"/>
                        </a:lnTo>
                        <a:lnTo>
                          <a:pt x="278" y="21"/>
                        </a:lnTo>
                        <a:lnTo>
                          <a:pt x="278" y="21"/>
                        </a:lnTo>
                        <a:lnTo>
                          <a:pt x="282" y="21"/>
                        </a:lnTo>
                        <a:lnTo>
                          <a:pt x="284" y="22"/>
                        </a:lnTo>
                        <a:lnTo>
                          <a:pt x="284" y="24"/>
                        </a:lnTo>
                        <a:lnTo>
                          <a:pt x="284" y="29"/>
                        </a:lnTo>
                        <a:lnTo>
                          <a:pt x="284" y="29"/>
                        </a:lnTo>
                        <a:lnTo>
                          <a:pt x="284" y="37"/>
                        </a:lnTo>
                        <a:lnTo>
                          <a:pt x="284" y="41"/>
                        </a:lnTo>
                        <a:lnTo>
                          <a:pt x="282" y="44"/>
                        </a:lnTo>
                        <a:lnTo>
                          <a:pt x="282" y="44"/>
                        </a:lnTo>
                        <a:lnTo>
                          <a:pt x="279" y="48"/>
                        </a:lnTo>
                        <a:lnTo>
                          <a:pt x="279" y="50"/>
                        </a:lnTo>
                        <a:lnTo>
                          <a:pt x="278" y="53"/>
                        </a:lnTo>
                        <a:lnTo>
                          <a:pt x="278" y="53"/>
                        </a:lnTo>
                        <a:lnTo>
                          <a:pt x="278" y="57"/>
                        </a:lnTo>
                        <a:lnTo>
                          <a:pt x="276" y="59"/>
                        </a:lnTo>
                        <a:lnTo>
                          <a:pt x="275" y="61"/>
                        </a:lnTo>
                        <a:lnTo>
                          <a:pt x="274" y="63"/>
                        </a:lnTo>
                        <a:lnTo>
                          <a:pt x="274" y="63"/>
                        </a:lnTo>
                        <a:lnTo>
                          <a:pt x="274" y="71"/>
                        </a:lnTo>
                        <a:lnTo>
                          <a:pt x="272" y="75"/>
                        </a:lnTo>
                        <a:lnTo>
                          <a:pt x="270" y="77"/>
                        </a:lnTo>
                        <a:lnTo>
                          <a:pt x="270" y="77"/>
                        </a:lnTo>
                        <a:lnTo>
                          <a:pt x="269" y="78"/>
                        </a:lnTo>
                        <a:lnTo>
                          <a:pt x="268" y="80"/>
                        </a:lnTo>
                        <a:lnTo>
                          <a:pt x="267" y="84"/>
                        </a:lnTo>
                        <a:lnTo>
                          <a:pt x="267" y="84"/>
                        </a:lnTo>
                        <a:lnTo>
                          <a:pt x="266" y="86"/>
                        </a:lnTo>
                        <a:lnTo>
                          <a:pt x="264" y="88"/>
                        </a:lnTo>
                        <a:lnTo>
                          <a:pt x="261" y="89"/>
                        </a:lnTo>
                        <a:lnTo>
                          <a:pt x="257" y="89"/>
                        </a:lnTo>
                        <a:lnTo>
                          <a:pt x="257" y="89"/>
                        </a:lnTo>
                        <a:lnTo>
                          <a:pt x="254" y="90"/>
                        </a:lnTo>
                        <a:lnTo>
                          <a:pt x="249" y="92"/>
                        </a:lnTo>
                        <a:lnTo>
                          <a:pt x="246" y="95"/>
                        </a:lnTo>
                        <a:lnTo>
                          <a:pt x="245" y="98"/>
                        </a:lnTo>
                        <a:lnTo>
                          <a:pt x="243" y="99"/>
                        </a:lnTo>
                        <a:lnTo>
                          <a:pt x="243" y="99"/>
                        </a:lnTo>
                        <a:lnTo>
                          <a:pt x="243" y="103"/>
                        </a:lnTo>
                        <a:lnTo>
                          <a:pt x="243" y="108"/>
                        </a:lnTo>
                        <a:lnTo>
                          <a:pt x="245" y="114"/>
                        </a:lnTo>
                        <a:lnTo>
                          <a:pt x="247" y="116"/>
                        </a:lnTo>
                        <a:lnTo>
                          <a:pt x="249" y="118"/>
                        </a:lnTo>
                        <a:lnTo>
                          <a:pt x="249" y="118"/>
                        </a:lnTo>
                        <a:lnTo>
                          <a:pt x="254" y="121"/>
                        </a:lnTo>
                        <a:lnTo>
                          <a:pt x="259" y="125"/>
                        </a:lnTo>
                        <a:lnTo>
                          <a:pt x="262" y="131"/>
                        </a:lnTo>
                        <a:lnTo>
                          <a:pt x="262" y="133"/>
                        </a:lnTo>
                        <a:lnTo>
                          <a:pt x="262" y="135"/>
                        </a:lnTo>
                        <a:lnTo>
                          <a:pt x="262" y="135"/>
                        </a:lnTo>
                        <a:lnTo>
                          <a:pt x="260" y="139"/>
                        </a:lnTo>
                        <a:lnTo>
                          <a:pt x="259" y="143"/>
                        </a:lnTo>
                        <a:lnTo>
                          <a:pt x="255" y="146"/>
                        </a:lnTo>
                        <a:lnTo>
                          <a:pt x="251" y="148"/>
                        </a:lnTo>
                        <a:lnTo>
                          <a:pt x="251" y="148"/>
                        </a:lnTo>
                        <a:lnTo>
                          <a:pt x="249" y="149"/>
                        </a:lnTo>
                        <a:lnTo>
                          <a:pt x="247" y="150"/>
                        </a:lnTo>
                        <a:lnTo>
                          <a:pt x="245" y="155"/>
                        </a:lnTo>
                        <a:lnTo>
                          <a:pt x="245" y="159"/>
                        </a:lnTo>
                        <a:lnTo>
                          <a:pt x="245" y="165"/>
                        </a:lnTo>
                        <a:lnTo>
                          <a:pt x="245" y="165"/>
                        </a:lnTo>
                        <a:lnTo>
                          <a:pt x="243" y="171"/>
                        </a:lnTo>
                        <a:lnTo>
                          <a:pt x="242" y="175"/>
                        </a:lnTo>
                        <a:lnTo>
                          <a:pt x="240" y="176"/>
                        </a:lnTo>
                        <a:lnTo>
                          <a:pt x="238" y="178"/>
                        </a:lnTo>
                        <a:lnTo>
                          <a:pt x="232" y="180"/>
                        </a:lnTo>
                        <a:lnTo>
                          <a:pt x="232" y="180"/>
                        </a:lnTo>
                        <a:lnTo>
                          <a:pt x="213" y="184"/>
                        </a:lnTo>
                        <a:lnTo>
                          <a:pt x="205" y="186"/>
                        </a:lnTo>
                        <a:lnTo>
                          <a:pt x="196" y="188"/>
                        </a:lnTo>
                        <a:lnTo>
                          <a:pt x="196" y="188"/>
                        </a:lnTo>
                        <a:lnTo>
                          <a:pt x="194" y="189"/>
                        </a:lnTo>
                        <a:lnTo>
                          <a:pt x="191" y="192"/>
                        </a:lnTo>
                        <a:lnTo>
                          <a:pt x="190" y="194"/>
                        </a:lnTo>
                        <a:lnTo>
                          <a:pt x="189" y="199"/>
                        </a:lnTo>
                        <a:lnTo>
                          <a:pt x="189" y="202"/>
                        </a:lnTo>
                        <a:lnTo>
                          <a:pt x="189" y="205"/>
                        </a:lnTo>
                        <a:lnTo>
                          <a:pt x="191" y="209"/>
                        </a:lnTo>
                        <a:lnTo>
                          <a:pt x="192" y="213"/>
                        </a:lnTo>
                        <a:lnTo>
                          <a:pt x="192" y="213"/>
                        </a:lnTo>
                        <a:lnTo>
                          <a:pt x="196" y="221"/>
                        </a:lnTo>
                        <a:lnTo>
                          <a:pt x="200" y="231"/>
                        </a:lnTo>
                        <a:lnTo>
                          <a:pt x="202" y="235"/>
                        </a:lnTo>
                        <a:lnTo>
                          <a:pt x="202" y="239"/>
                        </a:lnTo>
                        <a:lnTo>
                          <a:pt x="200" y="243"/>
                        </a:lnTo>
                        <a:lnTo>
                          <a:pt x="198" y="247"/>
                        </a:lnTo>
                        <a:lnTo>
                          <a:pt x="198" y="247"/>
                        </a:lnTo>
                        <a:lnTo>
                          <a:pt x="193" y="252"/>
                        </a:lnTo>
                        <a:lnTo>
                          <a:pt x="191" y="259"/>
                        </a:lnTo>
                        <a:lnTo>
                          <a:pt x="190" y="263"/>
                        </a:lnTo>
                        <a:lnTo>
                          <a:pt x="190" y="264"/>
                        </a:lnTo>
                        <a:lnTo>
                          <a:pt x="191" y="266"/>
                        </a:lnTo>
                        <a:lnTo>
                          <a:pt x="191" y="266"/>
                        </a:lnTo>
                        <a:lnTo>
                          <a:pt x="192" y="268"/>
                        </a:lnTo>
                        <a:lnTo>
                          <a:pt x="192" y="271"/>
                        </a:lnTo>
                        <a:lnTo>
                          <a:pt x="190" y="273"/>
                        </a:lnTo>
                        <a:lnTo>
                          <a:pt x="185" y="275"/>
                        </a:lnTo>
                        <a:lnTo>
                          <a:pt x="185" y="275"/>
                        </a:lnTo>
                        <a:lnTo>
                          <a:pt x="182" y="276"/>
                        </a:lnTo>
                        <a:lnTo>
                          <a:pt x="180" y="280"/>
                        </a:lnTo>
                        <a:lnTo>
                          <a:pt x="179" y="285"/>
                        </a:lnTo>
                        <a:lnTo>
                          <a:pt x="179" y="291"/>
                        </a:lnTo>
                        <a:lnTo>
                          <a:pt x="179" y="291"/>
                        </a:lnTo>
                        <a:lnTo>
                          <a:pt x="180" y="298"/>
                        </a:lnTo>
                        <a:lnTo>
                          <a:pt x="181" y="301"/>
                        </a:lnTo>
                        <a:lnTo>
                          <a:pt x="182" y="304"/>
                        </a:lnTo>
                        <a:lnTo>
                          <a:pt x="183" y="307"/>
                        </a:lnTo>
                        <a:lnTo>
                          <a:pt x="183" y="307"/>
                        </a:lnTo>
                        <a:lnTo>
                          <a:pt x="182" y="310"/>
                        </a:lnTo>
                        <a:lnTo>
                          <a:pt x="179" y="311"/>
                        </a:lnTo>
                        <a:lnTo>
                          <a:pt x="171" y="313"/>
                        </a:lnTo>
                        <a:lnTo>
                          <a:pt x="171" y="313"/>
                        </a:lnTo>
                        <a:lnTo>
                          <a:pt x="168" y="313"/>
                        </a:lnTo>
                        <a:lnTo>
                          <a:pt x="165" y="311"/>
                        </a:lnTo>
                        <a:lnTo>
                          <a:pt x="163" y="309"/>
                        </a:lnTo>
                        <a:lnTo>
                          <a:pt x="163" y="30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4" name="Freeform 139"/>
                  <p:cNvSpPr/>
                  <p:nvPr/>
                </p:nvSpPr>
                <p:spPr bwMode="auto">
                  <a:xfrm>
                    <a:off x="4518" y="2277"/>
                    <a:ext cx="10" cy="18"/>
                  </a:xfrm>
                  <a:custGeom>
                    <a:avLst/>
                    <a:gdLst>
                      <a:gd name="T0" fmla="*/ 7 w 10"/>
                      <a:gd name="T1" fmla="*/ 1 h 18"/>
                      <a:gd name="T2" fmla="*/ 7 w 10"/>
                      <a:gd name="T3" fmla="*/ 1 h 18"/>
                      <a:gd name="T4" fmla="*/ 5 w 10"/>
                      <a:gd name="T5" fmla="*/ 0 h 18"/>
                      <a:gd name="T6" fmla="*/ 4 w 10"/>
                      <a:gd name="T7" fmla="*/ 1 h 18"/>
                      <a:gd name="T8" fmla="*/ 4 w 10"/>
                      <a:gd name="T9" fmla="*/ 3 h 18"/>
                      <a:gd name="T10" fmla="*/ 4 w 10"/>
                      <a:gd name="T11" fmla="*/ 3 h 18"/>
                      <a:gd name="T12" fmla="*/ 4 w 10"/>
                      <a:gd name="T13" fmla="*/ 10 h 18"/>
                      <a:gd name="T14" fmla="*/ 4 w 10"/>
                      <a:gd name="T15" fmla="*/ 13 h 18"/>
                      <a:gd name="T16" fmla="*/ 3 w 10"/>
                      <a:gd name="T17" fmla="*/ 14 h 18"/>
                      <a:gd name="T18" fmla="*/ 3 w 10"/>
                      <a:gd name="T19" fmla="*/ 14 h 18"/>
                      <a:gd name="T20" fmla="*/ 0 w 10"/>
                      <a:gd name="T21" fmla="*/ 15 h 18"/>
                      <a:gd name="T22" fmla="*/ 0 w 10"/>
                      <a:gd name="T23" fmla="*/ 16 h 18"/>
                      <a:gd name="T24" fmla="*/ 0 w 10"/>
                      <a:gd name="T25" fmla="*/ 17 h 18"/>
                      <a:gd name="T26" fmla="*/ 1 w 10"/>
                      <a:gd name="T27" fmla="*/ 18 h 18"/>
                      <a:gd name="T28" fmla="*/ 1 w 10"/>
                      <a:gd name="T29" fmla="*/ 18 h 18"/>
                      <a:gd name="T30" fmla="*/ 5 w 10"/>
                      <a:gd name="T31" fmla="*/ 18 h 18"/>
                      <a:gd name="T32" fmla="*/ 6 w 10"/>
                      <a:gd name="T33" fmla="*/ 17 h 18"/>
                      <a:gd name="T34" fmla="*/ 7 w 10"/>
                      <a:gd name="T35" fmla="*/ 14 h 18"/>
                      <a:gd name="T36" fmla="*/ 7 w 10"/>
                      <a:gd name="T37" fmla="*/ 14 h 18"/>
                      <a:gd name="T38" fmla="*/ 7 w 10"/>
                      <a:gd name="T39" fmla="*/ 12 h 18"/>
                      <a:gd name="T40" fmla="*/ 9 w 10"/>
                      <a:gd name="T41" fmla="*/ 12 h 18"/>
                      <a:gd name="T42" fmla="*/ 10 w 10"/>
                      <a:gd name="T43" fmla="*/ 11 h 18"/>
                      <a:gd name="T44" fmla="*/ 10 w 10"/>
                      <a:gd name="T45" fmla="*/ 10 h 18"/>
                      <a:gd name="T46" fmla="*/ 10 w 10"/>
                      <a:gd name="T47" fmla="*/ 10 h 18"/>
                      <a:gd name="T48" fmla="*/ 10 w 10"/>
                      <a:gd name="T49" fmla="*/ 8 h 18"/>
                      <a:gd name="T50" fmla="*/ 9 w 10"/>
                      <a:gd name="T51" fmla="*/ 7 h 18"/>
                      <a:gd name="T52" fmla="*/ 7 w 10"/>
                      <a:gd name="T53" fmla="*/ 6 h 18"/>
                      <a:gd name="T54" fmla="*/ 7 w 10"/>
                      <a:gd name="T55" fmla="*/ 4 h 18"/>
                      <a:gd name="T56" fmla="*/ 7 w 10"/>
                      <a:gd name="T57" fmla="*/ 4 h 18"/>
                      <a:gd name="T58" fmla="*/ 7 w 10"/>
                      <a:gd name="T59" fmla="*/ 1 h 18"/>
                      <a:gd name="T60" fmla="*/ 7 w 10"/>
                      <a:gd name="T61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" h="18">
                        <a:moveTo>
                          <a:pt x="7" y="1"/>
                        </a:move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4" y="1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1" y="18"/>
                        </a:lnTo>
                        <a:lnTo>
                          <a:pt x="1" y="18"/>
                        </a:lnTo>
                        <a:lnTo>
                          <a:pt x="5" y="18"/>
                        </a:lnTo>
                        <a:lnTo>
                          <a:pt x="6" y="17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7" y="12"/>
                        </a:lnTo>
                        <a:lnTo>
                          <a:pt x="9" y="12"/>
                        </a:lnTo>
                        <a:lnTo>
                          <a:pt x="10" y="11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10" y="8"/>
                        </a:lnTo>
                        <a:lnTo>
                          <a:pt x="9" y="7"/>
                        </a:lnTo>
                        <a:lnTo>
                          <a:pt x="7" y="6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5" name="Freeform 140"/>
                  <p:cNvSpPr/>
                  <p:nvPr/>
                </p:nvSpPr>
                <p:spPr bwMode="auto">
                  <a:xfrm>
                    <a:off x="4511" y="2294"/>
                    <a:ext cx="7" cy="8"/>
                  </a:xfrm>
                  <a:custGeom>
                    <a:avLst/>
                    <a:gdLst>
                      <a:gd name="T0" fmla="*/ 3 w 7"/>
                      <a:gd name="T1" fmla="*/ 1 h 8"/>
                      <a:gd name="T2" fmla="*/ 3 w 7"/>
                      <a:gd name="T3" fmla="*/ 1 h 8"/>
                      <a:gd name="T4" fmla="*/ 3 w 7"/>
                      <a:gd name="T5" fmla="*/ 5 h 8"/>
                      <a:gd name="T6" fmla="*/ 4 w 7"/>
                      <a:gd name="T7" fmla="*/ 5 h 8"/>
                      <a:gd name="T8" fmla="*/ 5 w 7"/>
                      <a:gd name="T9" fmla="*/ 5 h 8"/>
                      <a:gd name="T10" fmla="*/ 5 w 7"/>
                      <a:gd name="T11" fmla="*/ 5 h 8"/>
                      <a:gd name="T12" fmla="*/ 6 w 7"/>
                      <a:gd name="T13" fmla="*/ 6 h 8"/>
                      <a:gd name="T14" fmla="*/ 7 w 7"/>
                      <a:gd name="T15" fmla="*/ 7 h 8"/>
                      <a:gd name="T16" fmla="*/ 7 w 7"/>
                      <a:gd name="T17" fmla="*/ 8 h 8"/>
                      <a:gd name="T18" fmla="*/ 5 w 7"/>
                      <a:gd name="T19" fmla="*/ 8 h 8"/>
                      <a:gd name="T20" fmla="*/ 5 w 7"/>
                      <a:gd name="T21" fmla="*/ 8 h 8"/>
                      <a:gd name="T22" fmla="*/ 4 w 7"/>
                      <a:gd name="T23" fmla="*/ 8 h 8"/>
                      <a:gd name="T24" fmla="*/ 3 w 7"/>
                      <a:gd name="T25" fmla="*/ 7 h 8"/>
                      <a:gd name="T26" fmla="*/ 3 w 7"/>
                      <a:gd name="T27" fmla="*/ 6 h 8"/>
                      <a:gd name="T28" fmla="*/ 1 w 7"/>
                      <a:gd name="T29" fmla="*/ 6 h 8"/>
                      <a:gd name="T30" fmla="*/ 1 w 7"/>
                      <a:gd name="T31" fmla="*/ 6 h 8"/>
                      <a:gd name="T32" fmla="*/ 0 w 7"/>
                      <a:gd name="T33" fmla="*/ 6 h 8"/>
                      <a:gd name="T34" fmla="*/ 0 w 7"/>
                      <a:gd name="T35" fmla="*/ 5 h 8"/>
                      <a:gd name="T36" fmla="*/ 0 w 7"/>
                      <a:gd name="T37" fmla="*/ 1 h 8"/>
                      <a:gd name="T38" fmla="*/ 0 w 7"/>
                      <a:gd name="T39" fmla="*/ 1 h 8"/>
                      <a:gd name="T40" fmla="*/ 1 w 7"/>
                      <a:gd name="T41" fmla="*/ 0 h 8"/>
                      <a:gd name="T42" fmla="*/ 2 w 7"/>
                      <a:gd name="T43" fmla="*/ 0 h 8"/>
                      <a:gd name="T44" fmla="*/ 3 w 7"/>
                      <a:gd name="T45" fmla="*/ 1 h 8"/>
                      <a:gd name="T46" fmla="*/ 3 w 7"/>
                      <a:gd name="T47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" h="8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6" y="6"/>
                        </a:lnTo>
                        <a:lnTo>
                          <a:pt x="7" y="7"/>
                        </a:lnTo>
                        <a:lnTo>
                          <a:pt x="7" y="8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4" y="8"/>
                        </a:lnTo>
                        <a:lnTo>
                          <a:pt x="3" y="7"/>
                        </a:lnTo>
                        <a:lnTo>
                          <a:pt x="3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6" name="Freeform 141"/>
                  <p:cNvSpPr/>
                  <p:nvPr/>
                </p:nvSpPr>
                <p:spPr bwMode="auto">
                  <a:xfrm>
                    <a:off x="4457" y="2421"/>
                    <a:ext cx="60" cy="34"/>
                  </a:xfrm>
                  <a:custGeom>
                    <a:avLst/>
                    <a:gdLst>
                      <a:gd name="T0" fmla="*/ 8 w 60"/>
                      <a:gd name="T1" fmla="*/ 2 h 34"/>
                      <a:gd name="T2" fmla="*/ 10 w 60"/>
                      <a:gd name="T3" fmla="*/ 3 h 34"/>
                      <a:gd name="T4" fmla="*/ 12 w 60"/>
                      <a:gd name="T5" fmla="*/ 5 h 34"/>
                      <a:gd name="T6" fmla="*/ 15 w 60"/>
                      <a:gd name="T7" fmla="*/ 7 h 34"/>
                      <a:gd name="T8" fmla="*/ 18 w 60"/>
                      <a:gd name="T9" fmla="*/ 8 h 34"/>
                      <a:gd name="T10" fmla="*/ 21 w 60"/>
                      <a:gd name="T11" fmla="*/ 9 h 34"/>
                      <a:gd name="T12" fmla="*/ 23 w 60"/>
                      <a:gd name="T13" fmla="*/ 11 h 34"/>
                      <a:gd name="T14" fmla="*/ 25 w 60"/>
                      <a:gd name="T15" fmla="*/ 12 h 34"/>
                      <a:gd name="T16" fmla="*/ 44 w 60"/>
                      <a:gd name="T17" fmla="*/ 12 h 34"/>
                      <a:gd name="T18" fmla="*/ 47 w 60"/>
                      <a:gd name="T19" fmla="*/ 10 h 34"/>
                      <a:gd name="T20" fmla="*/ 47 w 60"/>
                      <a:gd name="T21" fmla="*/ 10 h 34"/>
                      <a:gd name="T22" fmla="*/ 50 w 60"/>
                      <a:gd name="T23" fmla="*/ 11 h 34"/>
                      <a:gd name="T24" fmla="*/ 53 w 60"/>
                      <a:gd name="T25" fmla="*/ 13 h 34"/>
                      <a:gd name="T26" fmla="*/ 54 w 60"/>
                      <a:gd name="T27" fmla="*/ 13 h 34"/>
                      <a:gd name="T28" fmla="*/ 58 w 60"/>
                      <a:gd name="T29" fmla="*/ 9 h 34"/>
                      <a:gd name="T30" fmla="*/ 60 w 60"/>
                      <a:gd name="T31" fmla="*/ 9 h 34"/>
                      <a:gd name="T32" fmla="*/ 60 w 60"/>
                      <a:gd name="T33" fmla="*/ 12 h 34"/>
                      <a:gd name="T34" fmla="*/ 55 w 60"/>
                      <a:gd name="T35" fmla="*/ 17 h 34"/>
                      <a:gd name="T36" fmla="*/ 53 w 60"/>
                      <a:gd name="T37" fmla="*/ 21 h 34"/>
                      <a:gd name="T38" fmla="*/ 48 w 60"/>
                      <a:gd name="T39" fmla="*/ 25 h 34"/>
                      <a:gd name="T40" fmla="*/ 45 w 60"/>
                      <a:gd name="T41" fmla="*/ 25 h 34"/>
                      <a:gd name="T42" fmla="*/ 36 w 60"/>
                      <a:gd name="T43" fmla="*/ 27 h 34"/>
                      <a:gd name="T44" fmla="*/ 34 w 60"/>
                      <a:gd name="T45" fmla="*/ 28 h 34"/>
                      <a:gd name="T46" fmla="*/ 30 w 60"/>
                      <a:gd name="T47" fmla="*/ 34 h 34"/>
                      <a:gd name="T48" fmla="*/ 29 w 60"/>
                      <a:gd name="T49" fmla="*/ 33 h 34"/>
                      <a:gd name="T50" fmla="*/ 28 w 60"/>
                      <a:gd name="T51" fmla="*/ 30 h 34"/>
                      <a:gd name="T52" fmla="*/ 23 w 60"/>
                      <a:gd name="T53" fmla="*/ 29 h 34"/>
                      <a:gd name="T54" fmla="*/ 22 w 60"/>
                      <a:gd name="T55" fmla="*/ 27 h 34"/>
                      <a:gd name="T56" fmla="*/ 21 w 60"/>
                      <a:gd name="T57" fmla="*/ 27 h 34"/>
                      <a:gd name="T58" fmla="*/ 14 w 60"/>
                      <a:gd name="T59" fmla="*/ 26 h 34"/>
                      <a:gd name="T60" fmla="*/ 12 w 60"/>
                      <a:gd name="T61" fmla="*/ 24 h 34"/>
                      <a:gd name="T62" fmla="*/ 11 w 60"/>
                      <a:gd name="T63" fmla="*/ 21 h 34"/>
                      <a:gd name="T64" fmla="*/ 8 w 60"/>
                      <a:gd name="T65" fmla="*/ 17 h 34"/>
                      <a:gd name="T66" fmla="*/ 8 w 60"/>
                      <a:gd name="T67" fmla="*/ 15 h 34"/>
                      <a:gd name="T68" fmla="*/ 5 w 60"/>
                      <a:gd name="T69" fmla="*/ 9 h 34"/>
                      <a:gd name="T70" fmla="*/ 4 w 60"/>
                      <a:gd name="T71" fmla="*/ 10 h 34"/>
                      <a:gd name="T72" fmla="*/ 3 w 60"/>
                      <a:gd name="T73" fmla="*/ 13 h 34"/>
                      <a:gd name="T74" fmla="*/ 1 w 60"/>
                      <a:gd name="T75" fmla="*/ 16 h 34"/>
                      <a:gd name="T76" fmla="*/ 0 w 60"/>
                      <a:gd name="T77" fmla="*/ 13 h 34"/>
                      <a:gd name="T78" fmla="*/ 0 w 60"/>
                      <a:gd name="T79" fmla="*/ 6 h 34"/>
                      <a:gd name="T80" fmla="*/ 2 w 60"/>
                      <a:gd name="T81" fmla="*/ 1 h 34"/>
                      <a:gd name="T82" fmla="*/ 4 w 60"/>
                      <a:gd name="T83" fmla="*/ 0 h 34"/>
                      <a:gd name="T84" fmla="*/ 8 w 60"/>
                      <a:gd name="T85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0" h="34">
                        <a:moveTo>
                          <a:pt x="8" y="2"/>
                        </a:move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2" y="5"/>
                        </a:lnTo>
                        <a:lnTo>
                          <a:pt x="12" y="5"/>
                        </a:lnTo>
                        <a:lnTo>
                          <a:pt x="14" y="5"/>
                        </a:lnTo>
                        <a:lnTo>
                          <a:pt x="15" y="7"/>
                        </a:lnTo>
                        <a:lnTo>
                          <a:pt x="16" y="8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21" y="9"/>
                        </a:lnTo>
                        <a:lnTo>
                          <a:pt x="22" y="10"/>
                        </a:lnTo>
                        <a:lnTo>
                          <a:pt x="23" y="11"/>
                        </a:lnTo>
                        <a:lnTo>
                          <a:pt x="25" y="12"/>
                        </a:lnTo>
                        <a:lnTo>
                          <a:pt x="25" y="12"/>
                        </a:lnTo>
                        <a:lnTo>
                          <a:pt x="38" y="12"/>
                        </a:lnTo>
                        <a:lnTo>
                          <a:pt x="44" y="12"/>
                        </a:lnTo>
                        <a:lnTo>
                          <a:pt x="46" y="11"/>
                        </a:lnTo>
                        <a:lnTo>
                          <a:pt x="47" y="10"/>
                        </a:lnTo>
                        <a:lnTo>
                          <a:pt x="47" y="10"/>
                        </a:lnTo>
                        <a:lnTo>
                          <a:pt x="47" y="10"/>
                        </a:lnTo>
                        <a:lnTo>
                          <a:pt x="48" y="10"/>
                        </a:lnTo>
                        <a:lnTo>
                          <a:pt x="50" y="11"/>
                        </a:lnTo>
                        <a:lnTo>
                          <a:pt x="52" y="13"/>
                        </a:lnTo>
                        <a:lnTo>
                          <a:pt x="53" y="13"/>
                        </a:lnTo>
                        <a:lnTo>
                          <a:pt x="54" y="13"/>
                        </a:lnTo>
                        <a:lnTo>
                          <a:pt x="54" y="13"/>
                        </a:lnTo>
                        <a:lnTo>
                          <a:pt x="56" y="11"/>
                        </a:lnTo>
                        <a:lnTo>
                          <a:pt x="58" y="9"/>
                        </a:lnTo>
                        <a:lnTo>
                          <a:pt x="59" y="8"/>
                        </a:lnTo>
                        <a:lnTo>
                          <a:pt x="60" y="9"/>
                        </a:lnTo>
                        <a:lnTo>
                          <a:pt x="60" y="9"/>
                        </a:lnTo>
                        <a:lnTo>
                          <a:pt x="60" y="12"/>
                        </a:lnTo>
                        <a:lnTo>
                          <a:pt x="59" y="13"/>
                        </a:lnTo>
                        <a:lnTo>
                          <a:pt x="55" y="17"/>
                        </a:lnTo>
                        <a:lnTo>
                          <a:pt x="55" y="17"/>
                        </a:lnTo>
                        <a:lnTo>
                          <a:pt x="53" y="21"/>
                        </a:lnTo>
                        <a:lnTo>
                          <a:pt x="52" y="23"/>
                        </a:lnTo>
                        <a:lnTo>
                          <a:pt x="48" y="25"/>
                        </a:lnTo>
                        <a:lnTo>
                          <a:pt x="45" y="25"/>
                        </a:lnTo>
                        <a:lnTo>
                          <a:pt x="45" y="25"/>
                        </a:lnTo>
                        <a:lnTo>
                          <a:pt x="38" y="26"/>
                        </a:lnTo>
                        <a:lnTo>
                          <a:pt x="36" y="27"/>
                        </a:lnTo>
                        <a:lnTo>
                          <a:pt x="34" y="28"/>
                        </a:lnTo>
                        <a:lnTo>
                          <a:pt x="34" y="28"/>
                        </a:lnTo>
                        <a:lnTo>
                          <a:pt x="31" y="33"/>
                        </a:lnTo>
                        <a:lnTo>
                          <a:pt x="30" y="34"/>
                        </a:lnTo>
                        <a:lnTo>
                          <a:pt x="29" y="33"/>
                        </a:lnTo>
                        <a:lnTo>
                          <a:pt x="29" y="33"/>
                        </a:lnTo>
                        <a:lnTo>
                          <a:pt x="29" y="31"/>
                        </a:lnTo>
                        <a:lnTo>
                          <a:pt x="28" y="30"/>
                        </a:lnTo>
                        <a:lnTo>
                          <a:pt x="26" y="29"/>
                        </a:lnTo>
                        <a:lnTo>
                          <a:pt x="23" y="29"/>
                        </a:lnTo>
                        <a:lnTo>
                          <a:pt x="22" y="27"/>
                        </a:lnTo>
                        <a:lnTo>
                          <a:pt x="22" y="27"/>
                        </a:lnTo>
                        <a:lnTo>
                          <a:pt x="22" y="27"/>
                        </a:lnTo>
                        <a:lnTo>
                          <a:pt x="21" y="27"/>
                        </a:lnTo>
                        <a:lnTo>
                          <a:pt x="17" y="27"/>
                        </a:lnTo>
                        <a:lnTo>
                          <a:pt x="14" y="26"/>
                        </a:lnTo>
                        <a:lnTo>
                          <a:pt x="12" y="25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1" y="21"/>
                        </a:lnTo>
                        <a:lnTo>
                          <a:pt x="9" y="20"/>
                        </a:lnTo>
                        <a:lnTo>
                          <a:pt x="8" y="17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7" y="11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3" y="13"/>
                        </a:lnTo>
                        <a:lnTo>
                          <a:pt x="2" y="16"/>
                        </a:lnTo>
                        <a:lnTo>
                          <a:pt x="1" y="16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0" y="6"/>
                        </a:lnTo>
                        <a:lnTo>
                          <a:pt x="1" y="3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4" y="0"/>
                        </a:lnTo>
                        <a:lnTo>
                          <a:pt x="7" y="1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7" name="Freeform 142"/>
                  <p:cNvSpPr/>
                  <p:nvPr/>
                </p:nvSpPr>
                <p:spPr bwMode="auto">
                  <a:xfrm>
                    <a:off x="4437" y="2446"/>
                    <a:ext cx="19" cy="16"/>
                  </a:xfrm>
                  <a:custGeom>
                    <a:avLst/>
                    <a:gdLst>
                      <a:gd name="T0" fmla="*/ 10 w 19"/>
                      <a:gd name="T1" fmla="*/ 12 h 16"/>
                      <a:gd name="T2" fmla="*/ 10 w 19"/>
                      <a:gd name="T3" fmla="*/ 12 h 16"/>
                      <a:gd name="T4" fmla="*/ 7 w 19"/>
                      <a:gd name="T5" fmla="*/ 12 h 16"/>
                      <a:gd name="T6" fmla="*/ 5 w 19"/>
                      <a:gd name="T7" fmla="*/ 12 h 16"/>
                      <a:gd name="T8" fmla="*/ 3 w 19"/>
                      <a:gd name="T9" fmla="*/ 11 h 16"/>
                      <a:gd name="T10" fmla="*/ 3 w 19"/>
                      <a:gd name="T11" fmla="*/ 11 h 16"/>
                      <a:gd name="T12" fmla="*/ 2 w 19"/>
                      <a:gd name="T13" fmla="*/ 10 h 16"/>
                      <a:gd name="T14" fmla="*/ 1 w 19"/>
                      <a:gd name="T15" fmla="*/ 10 h 16"/>
                      <a:gd name="T16" fmla="*/ 0 w 19"/>
                      <a:gd name="T17" fmla="*/ 9 h 16"/>
                      <a:gd name="T18" fmla="*/ 0 w 19"/>
                      <a:gd name="T19" fmla="*/ 6 h 16"/>
                      <a:gd name="T20" fmla="*/ 0 w 19"/>
                      <a:gd name="T21" fmla="*/ 6 h 16"/>
                      <a:gd name="T22" fmla="*/ 1 w 19"/>
                      <a:gd name="T23" fmla="*/ 5 h 16"/>
                      <a:gd name="T24" fmla="*/ 3 w 19"/>
                      <a:gd name="T25" fmla="*/ 5 h 16"/>
                      <a:gd name="T26" fmla="*/ 5 w 19"/>
                      <a:gd name="T27" fmla="*/ 4 h 16"/>
                      <a:gd name="T28" fmla="*/ 6 w 19"/>
                      <a:gd name="T29" fmla="*/ 3 h 16"/>
                      <a:gd name="T30" fmla="*/ 6 w 19"/>
                      <a:gd name="T31" fmla="*/ 3 h 16"/>
                      <a:gd name="T32" fmla="*/ 6 w 19"/>
                      <a:gd name="T33" fmla="*/ 2 h 16"/>
                      <a:gd name="T34" fmla="*/ 7 w 19"/>
                      <a:gd name="T35" fmla="*/ 1 h 16"/>
                      <a:gd name="T36" fmla="*/ 9 w 19"/>
                      <a:gd name="T37" fmla="*/ 0 h 16"/>
                      <a:gd name="T38" fmla="*/ 14 w 19"/>
                      <a:gd name="T39" fmla="*/ 0 h 16"/>
                      <a:gd name="T40" fmla="*/ 15 w 19"/>
                      <a:gd name="T41" fmla="*/ 1 h 16"/>
                      <a:gd name="T42" fmla="*/ 16 w 19"/>
                      <a:gd name="T43" fmla="*/ 3 h 16"/>
                      <a:gd name="T44" fmla="*/ 16 w 19"/>
                      <a:gd name="T45" fmla="*/ 3 h 16"/>
                      <a:gd name="T46" fmla="*/ 18 w 19"/>
                      <a:gd name="T47" fmla="*/ 6 h 16"/>
                      <a:gd name="T48" fmla="*/ 19 w 19"/>
                      <a:gd name="T49" fmla="*/ 9 h 16"/>
                      <a:gd name="T50" fmla="*/ 18 w 19"/>
                      <a:gd name="T51" fmla="*/ 11 h 16"/>
                      <a:gd name="T52" fmla="*/ 16 w 19"/>
                      <a:gd name="T53" fmla="*/ 13 h 16"/>
                      <a:gd name="T54" fmla="*/ 16 w 19"/>
                      <a:gd name="T55" fmla="*/ 13 h 16"/>
                      <a:gd name="T56" fmla="*/ 14 w 19"/>
                      <a:gd name="T57" fmla="*/ 14 h 16"/>
                      <a:gd name="T58" fmla="*/ 13 w 19"/>
                      <a:gd name="T59" fmla="*/ 15 h 16"/>
                      <a:gd name="T60" fmla="*/ 11 w 19"/>
                      <a:gd name="T61" fmla="*/ 16 h 16"/>
                      <a:gd name="T62" fmla="*/ 10 w 19"/>
                      <a:gd name="T63" fmla="*/ 16 h 16"/>
                      <a:gd name="T64" fmla="*/ 10 w 19"/>
                      <a:gd name="T65" fmla="*/ 16 h 16"/>
                      <a:gd name="T66" fmla="*/ 9 w 19"/>
                      <a:gd name="T67" fmla="*/ 15 h 16"/>
                      <a:gd name="T68" fmla="*/ 10 w 19"/>
                      <a:gd name="T69" fmla="*/ 14 h 16"/>
                      <a:gd name="T70" fmla="*/ 10 w 19"/>
                      <a:gd name="T71" fmla="*/ 12 h 16"/>
                      <a:gd name="T72" fmla="*/ 10 w 19"/>
                      <a:gd name="T73" fmla="*/ 12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" h="16">
                        <a:moveTo>
                          <a:pt x="10" y="12"/>
                        </a:moveTo>
                        <a:lnTo>
                          <a:pt x="10" y="12"/>
                        </a:lnTo>
                        <a:lnTo>
                          <a:pt x="7" y="12"/>
                        </a:lnTo>
                        <a:lnTo>
                          <a:pt x="5" y="12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2" y="10"/>
                        </a:lnTo>
                        <a:lnTo>
                          <a:pt x="1" y="10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3" y="5"/>
                        </a:lnTo>
                        <a:lnTo>
                          <a:pt x="5" y="4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4" y="0"/>
                        </a:lnTo>
                        <a:lnTo>
                          <a:pt x="15" y="1"/>
                        </a:lnTo>
                        <a:lnTo>
                          <a:pt x="16" y="3"/>
                        </a:lnTo>
                        <a:lnTo>
                          <a:pt x="16" y="3"/>
                        </a:lnTo>
                        <a:lnTo>
                          <a:pt x="18" y="6"/>
                        </a:lnTo>
                        <a:lnTo>
                          <a:pt x="19" y="9"/>
                        </a:lnTo>
                        <a:lnTo>
                          <a:pt x="18" y="11"/>
                        </a:lnTo>
                        <a:lnTo>
                          <a:pt x="16" y="13"/>
                        </a:lnTo>
                        <a:lnTo>
                          <a:pt x="16" y="13"/>
                        </a:lnTo>
                        <a:lnTo>
                          <a:pt x="14" y="14"/>
                        </a:lnTo>
                        <a:lnTo>
                          <a:pt x="13" y="15"/>
                        </a:lnTo>
                        <a:lnTo>
                          <a:pt x="11" y="16"/>
                        </a:lnTo>
                        <a:lnTo>
                          <a:pt x="10" y="16"/>
                        </a:lnTo>
                        <a:lnTo>
                          <a:pt x="10" y="16"/>
                        </a:lnTo>
                        <a:lnTo>
                          <a:pt x="9" y="15"/>
                        </a:lnTo>
                        <a:lnTo>
                          <a:pt x="10" y="14"/>
                        </a:lnTo>
                        <a:lnTo>
                          <a:pt x="10" y="12"/>
                        </a:lnTo>
                        <a:lnTo>
                          <a:pt x="10" y="1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8" name="Freeform 143"/>
                  <p:cNvSpPr/>
                  <p:nvPr/>
                </p:nvSpPr>
                <p:spPr bwMode="auto">
                  <a:xfrm>
                    <a:off x="4410" y="2461"/>
                    <a:ext cx="49" cy="19"/>
                  </a:xfrm>
                  <a:custGeom>
                    <a:avLst/>
                    <a:gdLst>
                      <a:gd name="T0" fmla="*/ 26 w 49"/>
                      <a:gd name="T1" fmla="*/ 1 h 19"/>
                      <a:gd name="T2" fmla="*/ 26 w 49"/>
                      <a:gd name="T3" fmla="*/ 1 h 19"/>
                      <a:gd name="T4" fmla="*/ 28 w 49"/>
                      <a:gd name="T5" fmla="*/ 3 h 19"/>
                      <a:gd name="T6" fmla="*/ 30 w 49"/>
                      <a:gd name="T7" fmla="*/ 5 h 19"/>
                      <a:gd name="T8" fmla="*/ 32 w 49"/>
                      <a:gd name="T9" fmla="*/ 6 h 19"/>
                      <a:gd name="T10" fmla="*/ 32 w 49"/>
                      <a:gd name="T11" fmla="*/ 6 h 19"/>
                      <a:gd name="T12" fmla="*/ 40 w 49"/>
                      <a:gd name="T13" fmla="*/ 6 h 19"/>
                      <a:gd name="T14" fmla="*/ 43 w 49"/>
                      <a:gd name="T15" fmla="*/ 6 h 19"/>
                      <a:gd name="T16" fmla="*/ 44 w 49"/>
                      <a:gd name="T17" fmla="*/ 8 h 19"/>
                      <a:gd name="T18" fmla="*/ 44 w 49"/>
                      <a:gd name="T19" fmla="*/ 9 h 19"/>
                      <a:gd name="T20" fmla="*/ 44 w 49"/>
                      <a:gd name="T21" fmla="*/ 9 h 19"/>
                      <a:gd name="T22" fmla="*/ 45 w 49"/>
                      <a:gd name="T23" fmla="*/ 10 h 19"/>
                      <a:gd name="T24" fmla="*/ 48 w 49"/>
                      <a:gd name="T25" fmla="*/ 12 h 19"/>
                      <a:gd name="T26" fmla="*/ 49 w 49"/>
                      <a:gd name="T27" fmla="*/ 13 h 19"/>
                      <a:gd name="T28" fmla="*/ 48 w 49"/>
                      <a:gd name="T29" fmla="*/ 14 h 19"/>
                      <a:gd name="T30" fmla="*/ 48 w 49"/>
                      <a:gd name="T31" fmla="*/ 14 h 19"/>
                      <a:gd name="T32" fmla="*/ 41 w 49"/>
                      <a:gd name="T33" fmla="*/ 14 h 19"/>
                      <a:gd name="T34" fmla="*/ 38 w 49"/>
                      <a:gd name="T35" fmla="*/ 15 h 19"/>
                      <a:gd name="T36" fmla="*/ 37 w 49"/>
                      <a:gd name="T37" fmla="*/ 16 h 19"/>
                      <a:gd name="T38" fmla="*/ 37 w 49"/>
                      <a:gd name="T39" fmla="*/ 16 h 19"/>
                      <a:gd name="T40" fmla="*/ 36 w 49"/>
                      <a:gd name="T41" fmla="*/ 17 h 19"/>
                      <a:gd name="T42" fmla="*/ 34 w 49"/>
                      <a:gd name="T43" fmla="*/ 18 h 19"/>
                      <a:gd name="T44" fmla="*/ 28 w 49"/>
                      <a:gd name="T45" fmla="*/ 19 h 19"/>
                      <a:gd name="T46" fmla="*/ 21 w 49"/>
                      <a:gd name="T47" fmla="*/ 18 h 19"/>
                      <a:gd name="T48" fmla="*/ 19 w 49"/>
                      <a:gd name="T49" fmla="*/ 18 h 19"/>
                      <a:gd name="T50" fmla="*/ 17 w 49"/>
                      <a:gd name="T51" fmla="*/ 17 h 19"/>
                      <a:gd name="T52" fmla="*/ 17 w 49"/>
                      <a:gd name="T53" fmla="*/ 17 h 19"/>
                      <a:gd name="T54" fmla="*/ 16 w 49"/>
                      <a:gd name="T55" fmla="*/ 16 h 19"/>
                      <a:gd name="T56" fmla="*/ 14 w 49"/>
                      <a:gd name="T57" fmla="*/ 15 h 19"/>
                      <a:gd name="T58" fmla="*/ 8 w 49"/>
                      <a:gd name="T59" fmla="*/ 15 h 19"/>
                      <a:gd name="T60" fmla="*/ 8 w 49"/>
                      <a:gd name="T61" fmla="*/ 15 h 19"/>
                      <a:gd name="T62" fmla="*/ 4 w 49"/>
                      <a:gd name="T63" fmla="*/ 14 h 19"/>
                      <a:gd name="T64" fmla="*/ 3 w 49"/>
                      <a:gd name="T65" fmla="*/ 13 h 19"/>
                      <a:gd name="T66" fmla="*/ 2 w 49"/>
                      <a:gd name="T67" fmla="*/ 11 h 19"/>
                      <a:gd name="T68" fmla="*/ 2 w 49"/>
                      <a:gd name="T69" fmla="*/ 11 h 19"/>
                      <a:gd name="T70" fmla="*/ 0 w 49"/>
                      <a:gd name="T71" fmla="*/ 4 h 19"/>
                      <a:gd name="T72" fmla="*/ 0 w 49"/>
                      <a:gd name="T73" fmla="*/ 1 h 19"/>
                      <a:gd name="T74" fmla="*/ 1 w 49"/>
                      <a:gd name="T75" fmla="*/ 1 h 19"/>
                      <a:gd name="T76" fmla="*/ 3 w 49"/>
                      <a:gd name="T77" fmla="*/ 0 h 19"/>
                      <a:gd name="T78" fmla="*/ 3 w 49"/>
                      <a:gd name="T79" fmla="*/ 0 h 19"/>
                      <a:gd name="T80" fmla="*/ 26 w 49"/>
                      <a:gd name="T81" fmla="*/ 1 h 19"/>
                      <a:gd name="T82" fmla="*/ 26 w 49"/>
                      <a:gd name="T83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9" h="19">
                        <a:moveTo>
                          <a:pt x="26" y="1"/>
                        </a:moveTo>
                        <a:lnTo>
                          <a:pt x="26" y="1"/>
                        </a:lnTo>
                        <a:lnTo>
                          <a:pt x="28" y="3"/>
                        </a:lnTo>
                        <a:lnTo>
                          <a:pt x="30" y="5"/>
                        </a:lnTo>
                        <a:lnTo>
                          <a:pt x="32" y="6"/>
                        </a:lnTo>
                        <a:lnTo>
                          <a:pt x="32" y="6"/>
                        </a:lnTo>
                        <a:lnTo>
                          <a:pt x="40" y="6"/>
                        </a:lnTo>
                        <a:lnTo>
                          <a:pt x="43" y="6"/>
                        </a:lnTo>
                        <a:lnTo>
                          <a:pt x="44" y="8"/>
                        </a:lnTo>
                        <a:lnTo>
                          <a:pt x="44" y="9"/>
                        </a:lnTo>
                        <a:lnTo>
                          <a:pt x="44" y="9"/>
                        </a:lnTo>
                        <a:lnTo>
                          <a:pt x="45" y="10"/>
                        </a:lnTo>
                        <a:lnTo>
                          <a:pt x="48" y="12"/>
                        </a:lnTo>
                        <a:lnTo>
                          <a:pt x="49" y="13"/>
                        </a:lnTo>
                        <a:lnTo>
                          <a:pt x="48" y="14"/>
                        </a:lnTo>
                        <a:lnTo>
                          <a:pt x="48" y="14"/>
                        </a:lnTo>
                        <a:lnTo>
                          <a:pt x="41" y="14"/>
                        </a:lnTo>
                        <a:lnTo>
                          <a:pt x="38" y="15"/>
                        </a:lnTo>
                        <a:lnTo>
                          <a:pt x="37" y="16"/>
                        </a:lnTo>
                        <a:lnTo>
                          <a:pt x="37" y="16"/>
                        </a:lnTo>
                        <a:lnTo>
                          <a:pt x="36" y="17"/>
                        </a:lnTo>
                        <a:lnTo>
                          <a:pt x="34" y="18"/>
                        </a:lnTo>
                        <a:lnTo>
                          <a:pt x="28" y="19"/>
                        </a:lnTo>
                        <a:lnTo>
                          <a:pt x="21" y="18"/>
                        </a:lnTo>
                        <a:lnTo>
                          <a:pt x="19" y="18"/>
                        </a:lnTo>
                        <a:lnTo>
                          <a:pt x="17" y="17"/>
                        </a:lnTo>
                        <a:lnTo>
                          <a:pt x="17" y="17"/>
                        </a:lnTo>
                        <a:lnTo>
                          <a:pt x="16" y="16"/>
                        </a:lnTo>
                        <a:lnTo>
                          <a:pt x="14" y="15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4" y="14"/>
                        </a:lnTo>
                        <a:lnTo>
                          <a:pt x="3" y="13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6" y="1"/>
                        </a:lnTo>
                        <a:lnTo>
                          <a:pt x="26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9" name="Freeform 144"/>
                  <p:cNvSpPr/>
                  <p:nvPr/>
                </p:nvSpPr>
                <p:spPr bwMode="auto">
                  <a:xfrm>
                    <a:off x="4594" y="2073"/>
                    <a:ext cx="665" cy="908"/>
                  </a:xfrm>
                  <a:custGeom>
                    <a:avLst/>
                    <a:gdLst>
                      <a:gd name="T0" fmla="*/ 229 w 665"/>
                      <a:gd name="T1" fmla="*/ 149 h 908"/>
                      <a:gd name="T2" fmla="*/ 239 w 665"/>
                      <a:gd name="T3" fmla="*/ 133 h 908"/>
                      <a:gd name="T4" fmla="*/ 224 w 665"/>
                      <a:gd name="T5" fmla="*/ 116 h 908"/>
                      <a:gd name="T6" fmla="*/ 218 w 665"/>
                      <a:gd name="T7" fmla="*/ 84 h 908"/>
                      <a:gd name="T8" fmla="*/ 220 w 665"/>
                      <a:gd name="T9" fmla="*/ 69 h 908"/>
                      <a:gd name="T10" fmla="*/ 204 w 665"/>
                      <a:gd name="T11" fmla="*/ 24 h 908"/>
                      <a:gd name="T12" fmla="*/ 185 w 665"/>
                      <a:gd name="T13" fmla="*/ 0 h 908"/>
                      <a:gd name="T14" fmla="*/ 238 w 665"/>
                      <a:gd name="T15" fmla="*/ 27 h 908"/>
                      <a:gd name="T16" fmla="*/ 283 w 665"/>
                      <a:gd name="T17" fmla="*/ 26 h 908"/>
                      <a:gd name="T18" fmla="*/ 286 w 665"/>
                      <a:gd name="T19" fmla="*/ 65 h 908"/>
                      <a:gd name="T20" fmla="*/ 314 w 665"/>
                      <a:gd name="T21" fmla="*/ 75 h 908"/>
                      <a:gd name="T22" fmla="*/ 366 w 665"/>
                      <a:gd name="T23" fmla="*/ 70 h 908"/>
                      <a:gd name="T24" fmla="*/ 359 w 665"/>
                      <a:gd name="T25" fmla="*/ 93 h 908"/>
                      <a:gd name="T26" fmla="*/ 360 w 665"/>
                      <a:gd name="T27" fmla="*/ 122 h 908"/>
                      <a:gd name="T28" fmla="*/ 392 w 665"/>
                      <a:gd name="T29" fmla="*/ 131 h 908"/>
                      <a:gd name="T30" fmla="*/ 443 w 665"/>
                      <a:gd name="T31" fmla="*/ 93 h 908"/>
                      <a:gd name="T32" fmla="*/ 495 w 665"/>
                      <a:gd name="T33" fmla="*/ 67 h 908"/>
                      <a:gd name="T34" fmla="*/ 521 w 665"/>
                      <a:gd name="T35" fmla="*/ 43 h 908"/>
                      <a:gd name="T36" fmla="*/ 542 w 665"/>
                      <a:gd name="T37" fmla="*/ 52 h 908"/>
                      <a:gd name="T38" fmla="*/ 535 w 665"/>
                      <a:gd name="T39" fmla="*/ 71 h 908"/>
                      <a:gd name="T40" fmla="*/ 534 w 665"/>
                      <a:gd name="T41" fmla="*/ 102 h 908"/>
                      <a:gd name="T42" fmla="*/ 563 w 665"/>
                      <a:gd name="T43" fmla="*/ 119 h 908"/>
                      <a:gd name="T44" fmla="*/ 595 w 665"/>
                      <a:gd name="T45" fmla="*/ 161 h 908"/>
                      <a:gd name="T46" fmla="*/ 590 w 665"/>
                      <a:gd name="T47" fmla="*/ 232 h 908"/>
                      <a:gd name="T48" fmla="*/ 623 w 665"/>
                      <a:gd name="T49" fmla="*/ 287 h 908"/>
                      <a:gd name="T50" fmla="*/ 636 w 665"/>
                      <a:gd name="T51" fmla="*/ 351 h 908"/>
                      <a:gd name="T52" fmla="*/ 664 w 665"/>
                      <a:gd name="T53" fmla="*/ 426 h 908"/>
                      <a:gd name="T54" fmla="*/ 646 w 665"/>
                      <a:gd name="T55" fmla="*/ 467 h 908"/>
                      <a:gd name="T56" fmla="*/ 615 w 665"/>
                      <a:gd name="T57" fmla="*/ 472 h 908"/>
                      <a:gd name="T58" fmla="*/ 589 w 665"/>
                      <a:gd name="T59" fmla="*/ 491 h 908"/>
                      <a:gd name="T60" fmla="*/ 522 w 665"/>
                      <a:gd name="T61" fmla="*/ 533 h 908"/>
                      <a:gd name="T62" fmla="*/ 466 w 665"/>
                      <a:gd name="T63" fmla="*/ 556 h 908"/>
                      <a:gd name="T64" fmla="*/ 481 w 665"/>
                      <a:gd name="T65" fmla="*/ 586 h 908"/>
                      <a:gd name="T66" fmla="*/ 503 w 665"/>
                      <a:gd name="T67" fmla="*/ 656 h 908"/>
                      <a:gd name="T68" fmla="*/ 597 w 665"/>
                      <a:gd name="T69" fmla="*/ 737 h 908"/>
                      <a:gd name="T70" fmla="*/ 549 w 665"/>
                      <a:gd name="T71" fmla="*/ 787 h 908"/>
                      <a:gd name="T72" fmla="*/ 524 w 665"/>
                      <a:gd name="T73" fmla="*/ 834 h 908"/>
                      <a:gd name="T74" fmla="*/ 539 w 665"/>
                      <a:gd name="T75" fmla="*/ 866 h 908"/>
                      <a:gd name="T76" fmla="*/ 525 w 665"/>
                      <a:gd name="T77" fmla="*/ 863 h 908"/>
                      <a:gd name="T78" fmla="*/ 467 w 665"/>
                      <a:gd name="T79" fmla="*/ 876 h 908"/>
                      <a:gd name="T80" fmla="*/ 383 w 665"/>
                      <a:gd name="T81" fmla="*/ 896 h 908"/>
                      <a:gd name="T82" fmla="*/ 322 w 665"/>
                      <a:gd name="T83" fmla="*/ 908 h 908"/>
                      <a:gd name="T84" fmla="*/ 287 w 665"/>
                      <a:gd name="T85" fmla="*/ 878 h 908"/>
                      <a:gd name="T86" fmla="*/ 238 w 665"/>
                      <a:gd name="T87" fmla="*/ 873 h 908"/>
                      <a:gd name="T88" fmla="*/ 173 w 665"/>
                      <a:gd name="T89" fmla="*/ 865 h 908"/>
                      <a:gd name="T90" fmla="*/ 109 w 665"/>
                      <a:gd name="T91" fmla="*/ 862 h 908"/>
                      <a:gd name="T92" fmla="*/ 121 w 665"/>
                      <a:gd name="T93" fmla="*/ 773 h 908"/>
                      <a:gd name="T94" fmla="*/ 162 w 665"/>
                      <a:gd name="T95" fmla="*/ 718 h 908"/>
                      <a:gd name="T96" fmla="*/ 110 w 665"/>
                      <a:gd name="T97" fmla="*/ 702 h 908"/>
                      <a:gd name="T98" fmla="*/ 68 w 665"/>
                      <a:gd name="T99" fmla="*/ 688 h 908"/>
                      <a:gd name="T100" fmla="*/ 47 w 665"/>
                      <a:gd name="T101" fmla="*/ 676 h 908"/>
                      <a:gd name="T102" fmla="*/ 25 w 665"/>
                      <a:gd name="T103" fmla="*/ 634 h 908"/>
                      <a:gd name="T104" fmla="*/ 4 w 665"/>
                      <a:gd name="T105" fmla="*/ 590 h 908"/>
                      <a:gd name="T106" fmla="*/ 21 w 665"/>
                      <a:gd name="T107" fmla="*/ 531 h 908"/>
                      <a:gd name="T108" fmla="*/ 11 w 665"/>
                      <a:gd name="T109" fmla="*/ 457 h 908"/>
                      <a:gd name="T110" fmla="*/ 10 w 665"/>
                      <a:gd name="T111" fmla="*/ 383 h 908"/>
                      <a:gd name="T112" fmla="*/ 66 w 665"/>
                      <a:gd name="T113" fmla="*/ 347 h 908"/>
                      <a:gd name="T114" fmla="*/ 78 w 665"/>
                      <a:gd name="T115" fmla="*/ 304 h 908"/>
                      <a:gd name="T116" fmla="*/ 88 w 665"/>
                      <a:gd name="T117" fmla="*/ 263 h 908"/>
                      <a:gd name="T118" fmla="*/ 97 w 665"/>
                      <a:gd name="T119" fmla="*/ 199 h 908"/>
                      <a:gd name="T120" fmla="*/ 138 w 665"/>
                      <a:gd name="T121" fmla="*/ 156 h 908"/>
                      <a:gd name="T122" fmla="*/ 178 w 665"/>
                      <a:gd name="T123" fmla="*/ 187 h 908"/>
                      <a:gd name="T124" fmla="*/ 191 w 665"/>
                      <a:gd name="T125" fmla="*/ 188 h 9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65" h="908">
                        <a:moveTo>
                          <a:pt x="196" y="142"/>
                        </a:moveTo>
                        <a:lnTo>
                          <a:pt x="196" y="142"/>
                        </a:lnTo>
                        <a:lnTo>
                          <a:pt x="201" y="142"/>
                        </a:lnTo>
                        <a:lnTo>
                          <a:pt x="205" y="143"/>
                        </a:lnTo>
                        <a:lnTo>
                          <a:pt x="209" y="145"/>
                        </a:lnTo>
                        <a:lnTo>
                          <a:pt x="209" y="145"/>
                        </a:lnTo>
                        <a:lnTo>
                          <a:pt x="214" y="149"/>
                        </a:lnTo>
                        <a:lnTo>
                          <a:pt x="219" y="153"/>
                        </a:lnTo>
                        <a:lnTo>
                          <a:pt x="221" y="153"/>
                        </a:lnTo>
                        <a:lnTo>
                          <a:pt x="223" y="153"/>
                        </a:lnTo>
                        <a:lnTo>
                          <a:pt x="225" y="153"/>
                        </a:lnTo>
                        <a:lnTo>
                          <a:pt x="226" y="150"/>
                        </a:lnTo>
                        <a:lnTo>
                          <a:pt x="226" y="150"/>
                        </a:lnTo>
                        <a:lnTo>
                          <a:pt x="229" y="149"/>
                        </a:lnTo>
                        <a:lnTo>
                          <a:pt x="231" y="148"/>
                        </a:lnTo>
                        <a:lnTo>
                          <a:pt x="236" y="152"/>
                        </a:lnTo>
                        <a:lnTo>
                          <a:pt x="243" y="155"/>
                        </a:lnTo>
                        <a:lnTo>
                          <a:pt x="245" y="155"/>
                        </a:lnTo>
                        <a:lnTo>
                          <a:pt x="247" y="155"/>
                        </a:lnTo>
                        <a:lnTo>
                          <a:pt x="247" y="155"/>
                        </a:lnTo>
                        <a:lnTo>
                          <a:pt x="248" y="154"/>
                        </a:lnTo>
                        <a:lnTo>
                          <a:pt x="248" y="152"/>
                        </a:lnTo>
                        <a:lnTo>
                          <a:pt x="248" y="145"/>
                        </a:lnTo>
                        <a:lnTo>
                          <a:pt x="246" y="140"/>
                        </a:lnTo>
                        <a:lnTo>
                          <a:pt x="245" y="136"/>
                        </a:lnTo>
                        <a:lnTo>
                          <a:pt x="242" y="135"/>
                        </a:lnTo>
                        <a:lnTo>
                          <a:pt x="242" y="135"/>
                        </a:lnTo>
                        <a:lnTo>
                          <a:pt x="239" y="133"/>
                        </a:lnTo>
                        <a:lnTo>
                          <a:pt x="237" y="131"/>
                        </a:lnTo>
                        <a:lnTo>
                          <a:pt x="234" y="127"/>
                        </a:lnTo>
                        <a:lnTo>
                          <a:pt x="231" y="125"/>
                        </a:lnTo>
                        <a:lnTo>
                          <a:pt x="229" y="124"/>
                        </a:lnTo>
                        <a:lnTo>
                          <a:pt x="225" y="124"/>
                        </a:lnTo>
                        <a:lnTo>
                          <a:pt x="225" y="124"/>
                        </a:lnTo>
                        <a:lnTo>
                          <a:pt x="221" y="124"/>
                        </a:lnTo>
                        <a:lnTo>
                          <a:pt x="219" y="122"/>
                        </a:lnTo>
                        <a:lnTo>
                          <a:pt x="218" y="121"/>
                        </a:lnTo>
                        <a:lnTo>
                          <a:pt x="218" y="120"/>
                        </a:lnTo>
                        <a:lnTo>
                          <a:pt x="218" y="119"/>
                        </a:lnTo>
                        <a:lnTo>
                          <a:pt x="220" y="118"/>
                        </a:lnTo>
                        <a:lnTo>
                          <a:pt x="224" y="116"/>
                        </a:lnTo>
                        <a:lnTo>
                          <a:pt x="224" y="116"/>
                        </a:lnTo>
                        <a:lnTo>
                          <a:pt x="229" y="115"/>
                        </a:lnTo>
                        <a:lnTo>
                          <a:pt x="231" y="113"/>
                        </a:lnTo>
                        <a:lnTo>
                          <a:pt x="231" y="110"/>
                        </a:lnTo>
                        <a:lnTo>
                          <a:pt x="229" y="105"/>
                        </a:lnTo>
                        <a:lnTo>
                          <a:pt x="229" y="105"/>
                        </a:lnTo>
                        <a:lnTo>
                          <a:pt x="224" y="98"/>
                        </a:lnTo>
                        <a:lnTo>
                          <a:pt x="223" y="96"/>
                        </a:lnTo>
                        <a:lnTo>
                          <a:pt x="221" y="95"/>
                        </a:lnTo>
                        <a:lnTo>
                          <a:pt x="221" y="95"/>
                        </a:lnTo>
                        <a:lnTo>
                          <a:pt x="219" y="95"/>
                        </a:lnTo>
                        <a:lnTo>
                          <a:pt x="218" y="93"/>
                        </a:lnTo>
                        <a:lnTo>
                          <a:pt x="218" y="87"/>
                        </a:lnTo>
                        <a:lnTo>
                          <a:pt x="218" y="87"/>
                        </a:lnTo>
                        <a:lnTo>
                          <a:pt x="218" y="84"/>
                        </a:lnTo>
                        <a:lnTo>
                          <a:pt x="217" y="81"/>
                        </a:lnTo>
                        <a:lnTo>
                          <a:pt x="216" y="78"/>
                        </a:lnTo>
                        <a:lnTo>
                          <a:pt x="213" y="77"/>
                        </a:lnTo>
                        <a:lnTo>
                          <a:pt x="213" y="77"/>
                        </a:lnTo>
                        <a:lnTo>
                          <a:pt x="206" y="76"/>
                        </a:lnTo>
                        <a:lnTo>
                          <a:pt x="205" y="75"/>
                        </a:lnTo>
                        <a:lnTo>
                          <a:pt x="205" y="72"/>
                        </a:lnTo>
                        <a:lnTo>
                          <a:pt x="205" y="72"/>
                        </a:lnTo>
                        <a:lnTo>
                          <a:pt x="205" y="71"/>
                        </a:lnTo>
                        <a:lnTo>
                          <a:pt x="207" y="71"/>
                        </a:lnTo>
                        <a:lnTo>
                          <a:pt x="211" y="71"/>
                        </a:lnTo>
                        <a:lnTo>
                          <a:pt x="217" y="72"/>
                        </a:lnTo>
                        <a:lnTo>
                          <a:pt x="218" y="71"/>
                        </a:lnTo>
                        <a:lnTo>
                          <a:pt x="220" y="69"/>
                        </a:lnTo>
                        <a:lnTo>
                          <a:pt x="220" y="69"/>
                        </a:lnTo>
                        <a:lnTo>
                          <a:pt x="222" y="65"/>
                        </a:lnTo>
                        <a:lnTo>
                          <a:pt x="225" y="62"/>
                        </a:lnTo>
                        <a:lnTo>
                          <a:pt x="228" y="59"/>
                        </a:lnTo>
                        <a:lnTo>
                          <a:pt x="228" y="57"/>
                        </a:lnTo>
                        <a:lnTo>
                          <a:pt x="226" y="55"/>
                        </a:lnTo>
                        <a:lnTo>
                          <a:pt x="226" y="55"/>
                        </a:lnTo>
                        <a:lnTo>
                          <a:pt x="222" y="47"/>
                        </a:lnTo>
                        <a:lnTo>
                          <a:pt x="220" y="43"/>
                        </a:lnTo>
                        <a:lnTo>
                          <a:pt x="215" y="38"/>
                        </a:lnTo>
                        <a:lnTo>
                          <a:pt x="215" y="38"/>
                        </a:lnTo>
                        <a:lnTo>
                          <a:pt x="206" y="30"/>
                        </a:lnTo>
                        <a:lnTo>
                          <a:pt x="205" y="28"/>
                        </a:lnTo>
                        <a:lnTo>
                          <a:pt x="204" y="24"/>
                        </a:lnTo>
                        <a:lnTo>
                          <a:pt x="204" y="24"/>
                        </a:lnTo>
                        <a:lnTo>
                          <a:pt x="204" y="20"/>
                        </a:lnTo>
                        <a:lnTo>
                          <a:pt x="202" y="18"/>
                        </a:lnTo>
                        <a:lnTo>
                          <a:pt x="200" y="17"/>
                        </a:lnTo>
                        <a:lnTo>
                          <a:pt x="196" y="16"/>
                        </a:lnTo>
                        <a:lnTo>
                          <a:pt x="196" y="16"/>
                        </a:lnTo>
                        <a:lnTo>
                          <a:pt x="191" y="15"/>
                        </a:lnTo>
                        <a:lnTo>
                          <a:pt x="186" y="11"/>
                        </a:lnTo>
                        <a:lnTo>
                          <a:pt x="181" y="7"/>
                        </a:lnTo>
                        <a:lnTo>
                          <a:pt x="180" y="5"/>
                        </a:lnTo>
                        <a:lnTo>
                          <a:pt x="180" y="3"/>
                        </a:lnTo>
                        <a:lnTo>
                          <a:pt x="180" y="3"/>
                        </a:lnTo>
                        <a:lnTo>
                          <a:pt x="182" y="1"/>
                        </a:lnTo>
                        <a:lnTo>
                          <a:pt x="185" y="0"/>
                        </a:lnTo>
                        <a:lnTo>
                          <a:pt x="189" y="1"/>
                        </a:lnTo>
                        <a:lnTo>
                          <a:pt x="193" y="4"/>
                        </a:lnTo>
                        <a:lnTo>
                          <a:pt x="193" y="4"/>
                        </a:lnTo>
                        <a:lnTo>
                          <a:pt x="196" y="9"/>
                        </a:lnTo>
                        <a:lnTo>
                          <a:pt x="199" y="11"/>
                        </a:lnTo>
                        <a:lnTo>
                          <a:pt x="202" y="13"/>
                        </a:lnTo>
                        <a:lnTo>
                          <a:pt x="209" y="14"/>
                        </a:lnTo>
                        <a:lnTo>
                          <a:pt x="209" y="14"/>
                        </a:lnTo>
                        <a:lnTo>
                          <a:pt x="218" y="14"/>
                        </a:lnTo>
                        <a:lnTo>
                          <a:pt x="224" y="16"/>
                        </a:lnTo>
                        <a:lnTo>
                          <a:pt x="230" y="19"/>
                        </a:lnTo>
                        <a:lnTo>
                          <a:pt x="234" y="22"/>
                        </a:lnTo>
                        <a:lnTo>
                          <a:pt x="234" y="22"/>
                        </a:lnTo>
                        <a:lnTo>
                          <a:pt x="238" y="27"/>
                        </a:lnTo>
                        <a:lnTo>
                          <a:pt x="245" y="29"/>
                        </a:lnTo>
                        <a:lnTo>
                          <a:pt x="249" y="28"/>
                        </a:lnTo>
                        <a:lnTo>
                          <a:pt x="252" y="27"/>
                        </a:lnTo>
                        <a:lnTo>
                          <a:pt x="254" y="26"/>
                        </a:lnTo>
                        <a:lnTo>
                          <a:pt x="254" y="26"/>
                        </a:lnTo>
                        <a:lnTo>
                          <a:pt x="259" y="21"/>
                        </a:lnTo>
                        <a:lnTo>
                          <a:pt x="263" y="20"/>
                        </a:lnTo>
                        <a:lnTo>
                          <a:pt x="267" y="20"/>
                        </a:lnTo>
                        <a:lnTo>
                          <a:pt x="271" y="21"/>
                        </a:lnTo>
                        <a:lnTo>
                          <a:pt x="271" y="21"/>
                        </a:lnTo>
                        <a:lnTo>
                          <a:pt x="272" y="22"/>
                        </a:lnTo>
                        <a:lnTo>
                          <a:pt x="273" y="24"/>
                        </a:lnTo>
                        <a:lnTo>
                          <a:pt x="278" y="25"/>
                        </a:lnTo>
                        <a:lnTo>
                          <a:pt x="283" y="26"/>
                        </a:lnTo>
                        <a:lnTo>
                          <a:pt x="286" y="27"/>
                        </a:lnTo>
                        <a:lnTo>
                          <a:pt x="287" y="28"/>
                        </a:lnTo>
                        <a:lnTo>
                          <a:pt x="287" y="28"/>
                        </a:lnTo>
                        <a:lnTo>
                          <a:pt x="289" y="34"/>
                        </a:lnTo>
                        <a:lnTo>
                          <a:pt x="291" y="42"/>
                        </a:lnTo>
                        <a:lnTo>
                          <a:pt x="292" y="49"/>
                        </a:lnTo>
                        <a:lnTo>
                          <a:pt x="291" y="52"/>
                        </a:lnTo>
                        <a:lnTo>
                          <a:pt x="289" y="54"/>
                        </a:lnTo>
                        <a:lnTo>
                          <a:pt x="289" y="54"/>
                        </a:lnTo>
                        <a:lnTo>
                          <a:pt x="285" y="57"/>
                        </a:lnTo>
                        <a:lnTo>
                          <a:pt x="282" y="61"/>
                        </a:lnTo>
                        <a:lnTo>
                          <a:pt x="282" y="63"/>
                        </a:lnTo>
                        <a:lnTo>
                          <a:pt x="283" y="64"/>
                        </a:lnTo>
                        <a:lnTo>
                          <a:pt x="286" y="65"/>
                        </a:lnTo>
                        <a:lnTo>
                          <a:pt x="288" y="67"/>
                        </a:lnTo>
                        <a:lnTo>
                          <a:pt x="288" y="67"/>
                        </a:lnTo>
                        <a:lnTo>
                          <a:pt x="293" y="67"/>
                        </a:lnTo>
                        <a:lnTo>
                          <a:pt x="296" y="69"/>
                        </a:lnTo>
                        <a:lnTo>
                          <a:pt x="299" y="72"/>
                        </a:lnTo>
                        <a:lnTo>
                          <a:pt x="300" y="76"/>
                        </a:lnTo>
                        <a:lnTo>
                          <a:pt x="300" y="76"/>
                        </a:lnTo>
                        <a:lnTo>
                          <a:pt x="300" y="79"/>
                        </a:lnTo>
                        <a:lnTo>
                          <a:pt x="302" y="81"/>
                        </a:lnTo>
                        <a:lnTo>
                          <a:pt x="305" y="81"/>
                        </a:lnTo>
                        <a:lnTo>
                          <a:pt x="307" y="77"/>
                        </a:lnTo>
                        <a:lnTo>
                          <a:pt x="307" y="77"/>
                        </a:lnTo>
                        <a:lnTo>
                          <a:pt x="310" y="75"/>
                        </a:lnTo>
                        <a:lnTo>
                          <a:pt x="314" y="75"/>
                        </a:lnTo>
                        <a:lnTo>
                          <a:pt x="318" y="77"/>
                        </a:lnTo>
                        <a:lnTo>
                          <a:pt x="321" y="79"/>
                        </a:lnTo>
                        <a:lnTo>
                          <a:pt x="321" y="79"/>
                        </a:lnTo>
                        <a:lnTo>
                          <a:pt x="326" y="83"/>
                        </a:lnTo>
                        <a:lnTo>
                          <a:pt x="334" y="85"/>
                        </a:lnTo>
                        <a:lnTo>
                          <a:pt x="342" y="86"/>
                        </a:lnTo>
                        <a:lnTo>
                          <a:pt x="345" y="86"/>
                        </a:lnTo>
                        <a:lnTo>
                          <a:pt x="347" y="84"/>
                        </a:lnTo>
                        <a:lnTo>
                          <a:pt x="347" y="84"/>
                        </a:lnTo>
                        <a:lnTo>
                          <a:pt x="354" y="76"/>
                        </a:lnTo>
                        <a:lnTo>
                          <a:pt x="358" y="74"/>
                        </a:lnTo>
                        <a:lnTo>
                          <a:pt x="362" y="72"/>
                        </a:lnTo>
                        <a:lnTo>
                          <a:pt x="362" y="72"/>
                        </a:lnTo>
                        <a:lnTo>
                          <a:pt x="366" y="70"/>
                        </a:lnTo>
                        <a:lnTo>
                          <a:pt x="372" y="67"/>
                        </a:lnTo>
                        <a:lnTo>
                          <a:pt x="375" y="64"/>
                        </a:lnTo>
                        <a:lnTo>
                          <a:pt x="374" y="65"/>
                        </a:lnTo>
                        <a:lnTo>
                          <a:pt x="374" y="65"/>
                        </a:lnTo>
                        <a:lnTo>
                          <a:pt x="371" y="68"/>
                        </a:lnTo>
                        <a:lnTo>
                          <a:pt x="368" y="70"/>
                        </a:lnTo>
                        <a:lnTo>
                          <a:pt x="366" y="72"/>
                        </a:lnTo>
                        <a:lnTo>
                          <a:pt x="366" y="75"/>
                        </a:lnTo>
                        <a:lnTo>
                          <a:pt x="366" y="75"/>
                        </a:lnTo>
                        <a:lnTo>
                          <a:pt x="366" y="85"/>
                        </a:lnTo>
                        <a:lnTo>
                          <a:pt x="365" y="88"/>
                        </a:lnTo>
                        <a:lnTo>
                          <a:pt x="363" y="90"/>
                        </a:lnTo>
                        <a:lnTo>
                          <a:pt x="363" y="90"/>
                        </a:lnTo>
                        <a:lnTo>
                          <a:pt x="359" y="93"/>
                        </a:lnTo>
                        <a:lnTo>
                          <a:pt x="358" y="96"/>
                        </a:lnTo>
                        <a:lnTo>
                          <a:pt x="357" y="98"/>
                        </a:lnTo>
                        <a:lnTo>
                          <a:pt x="357" y="98"/>
                        </a:lnTo>
                        <a:lnTo>
                          <a:pt x="356" y="101"/>
                        </a:lnTo>
                        <a:lnTo>
                          <a:pt x="353" y="103"/>
                        </a:lnTo>
                        <a:lnTo>
                          <a:pt x="348" y="106"/>
                        </a:lnTo>
                        <a:lnTo>
                          <a:pt x="348" y="106"/>
                        </a:lnTo>
                        <a:lnTo>
                          <a:pt x="347" y="109"/>
                        </a:lnTo>
                        <a:lnTo>
                          <a:pt x="347" y="115"/>
                        </a:lnTo>
                        <a:lnTo>
                          <a:pt x="348" y="124"/>
                        </a:lnTo>
                        <a:lnTo>
                          <a:pt x="348" y="124"/>
                        </a:lnTo>
                        <a:lnTo>
                          <a:pt x="354" y="124"/>
                        </a:lnTo>
                        <a:lnTo>
                          <a:pt x="359" y="124"/>
                        </a:lnTo>
                        <a:lnTo>
                          <a:pt x="360" y="122"/>
                        </a:lnTo>
                        <a:lnTo>
                          <a:pt x="361" y="121"/>
                        </a:lnTo>
                        <a:lnTo>
                          <a:pt x="361" y="121"/>
                        </a:lnTo>
                        <a:lnTo>
                          <a:pt x="362" y="120"/>
                        </a:lnTo>
                        <a:lnTo>
                          <a:pt x="364" y="120"/>
                        </a:lnTo>
                        <a:lnTo>
                          <a:pt x="371" y="121"/>
                        </a:lnTo>
                        <a:lnTo>
                          <a:pt x="377" y="125"/>
                        </a:lnTo>
                        <a:lnTo>
                          <a:pt x="380" y="126"/>
                        </a:lnTo>
                        <a:lnTo>
                          <a:pt x="381" y="127"/>
                        </a:lnTo>
                        <a:lnTo>
                          <a:pt x="381" y="127"/>
                        </a:lnTo>
                        <a:lnTo>
                          <a:pt x="383" y="130"/>
                        </a:lnTo>
                        <a:lnTo>
                          <a:pt x="387" y="132"/>
                        </a:lnTo>
                        <a:lnTo>
                          <a:pt x="389" y="132"/>
                        </a:lnTo>
                        <a:lnTo>
                          <a:pt x="391" y="132"/>
                        </a:lnTo>
                        <a:lnTo>
                          <a:pt x="392" y="131"/>
                        </a:lnTo>
                        <a:lnTo>
                          <a:pt x="393" y="129"/>
                        </a:lnTo>
                        <a:lnTo>
                          <a:pt x="393" y="129"/>
                        </a:lnTo>
                        <a:lnTo>
                          <a:pt x="397" y="124"/>
                        </a:lnTo>
                        <a:lnTo>
                          <a:pt x="403" y="117"/>
                        </a:lnTo>
                        <a:lnTo>
                          <a:pt x="410" y="113"/>
                        </a:lnTo>
                        <a:lnTo>
                          <a:pt x="418" y="110"/>
                        </a:lnTo>
                        <a:lnTo>
                          <a:pt x="418" y="110"/>
                        </a:lnTo>
                        <a:lnTo>
                          <a:pt x="424" y="109"/>
                        </a:lnTo>
                        <a:lnTo>
                          <a:pt x="428" y="106"/>
                        </a:lnTo>
                        <a:lnTo>
                          <a:pt x="432" y="104"/>
                        </a:lnTo>
                        <a:lnTo>
                          <a:pt x="437" y="98"/>
                        </a:lnTo>
                        <a:lnTo>
                          <a:pt x="437" y="98"/>
                        </a:lnTo>
                        <a:lnTo>
                          <a:pt x="440" y="95"/>
                        </a:lnTo>
                        <a:lnTo>
                          <a:pt x="443" y="93"/>
                        </a:lnTo>
                        <a:lnTo>
                          <a:pt x="449" y="92"/>
                        </a:lnTo>
                        <a:lnTo>
                          <a:pt x="454" y="91"/>
                        </a:lnTo>
                        <a:lnTo>
                          <a:pt x="458" y="90"/>
                        </a:lnTo>
                        <a:lnTo>
                          <a:pt x="461" y="87"/>
                        </a:lnTo>
                        <a:lnTo>
                          <a:pt x="461" y="87"/>
                        </a:lnTo>
                        <a:lnTo>
                          <a:pt x="465" y="78"/>
                        </a:lnTo>
                        <a:lnTo>
                          <a:pt x="469" y="71"/>
                        </a:lnTo>
                        <a:lnTo>
                          <a:pt x="473" y="68"/>
                        </a:lnTo>
                        <a:lnTo>
                          <a:pt x="476" y="64"/>
                        </a:lnTo>
                        <a:lnTo>
                          <a:pt x="480" y="63"/>
                        </a:lnTo>
                        <a:lnTo>
                          <a:pt x="486" y="63"/>
                        </a:lnTo>
                        <a:lnTo>
                          <a:pt x="486" y="63"/>
                        </a:lnTo>
                        <a:lnTo>
                          <a:pt x="491" y="64"/>
                        </a:lnTo>
                        <a:lnTo>
                          <a:pt x="495" y="67"/>
                        </a:lnTo>
                        <a:lnTo>
                          <a:pt x="503" y="71"/>
                        </a:lnTo>
                        <a:lnTo>
                          <a:pt x="506" y="73"/>
                        </a:lnTo>
                        <a:lnTo>
                          <a:pt x="509" y="74"/>
                        </a:lnTo>
                        <a:lnTo>
                          <a:pt x="511" y="73"/>
                        </a:lnTo>
                        <a:lnTo>
                          <a:pt x="514" y="72"/>
                        </a:lnTo>
                        <a:lnTo>
                          <a:pt x="514" y="72"/>
                        </a:lnTo>
                        <a:lnTo>
                          <a:pt x="519" y="68"/>
                        </a:lnTo>
                        <a:lnTo>
                          <a:pt x="524" y="62"/>
                        </a:lnTo>
                        <a:lnTo>
                          <a:pt x="526" y="57"/>
                        </a:lnTo>
                        <a:lnTo>
                          <a:pt x="526" y="55"/>
                        </a:lnTo>
                        <a:lnTo>
                          <a:pt x="525" y="53"/>
                        </a:lnTo>
                        <a:lnTo>
                          <a:pt x="525" y="53"/>
                        </a:lnTo>
                        <a:lnTo>
                          <a:pt x="523" y="47"/>
                        </a:lnTo>
                        <a:lnTo>
                          <a:pt x="521" y="43"/>
                        </a:lnTo>
                        <a:lnTo>
                          <a:pt x="521" y="40"/>
                        </a:lnTo>
                        <a:lnTo>
                          <a:pt x="522" y="38"/>
                        </a:lnTo>
                        <a:lnTo>
                          <a:pt x="524" y="36"/>
                        </a:lnTo>
                        <a:lnTo>
                          <a:pt x="524" y="36"/>
                        </a:lnTo>
                        <a:lnTo>
                          <a:pt x="529" y="36"/>
                        </a:lnTo>
                        <a:lnTo>
                          <a:pt x="531" y="38"/>
                        </a:lnTo>
                        <a:lnTo>
                          <a:pt x="533" y="41"/>
                        </a:lnTo>
                        <a:lnTo>
                          <a:pt x="534" y="45"/>
                        </a:lnTo>
                        <a:lnTo>
                          <a:pt x="534" y="45"/>
                        </a:lnTo>
                        <a:lnTo>
                          <a:pt x="534" y="48"/>
                        </a:lnTo>
                        <a:lnTo>
                          <a:pt x="535" y="50"/>
                        </a:lnTo>
                        <a:lnTo>
                          <a:pt x="538" y="52"/>
                        </a:lnTo>
                        <a:lnTo>
                          <a:pt x="542" y="52"/>
                        </a:lnTo>
                        <a:lnTo>
                          <a:pt x="542" y="52"/>
                        </a:lnTo>
                        <a:lnTo>
                          <a:pt x="546" y="53"/>
                        </a:lnTo>
                        <a:lnTo>
                          <a:pt x="547" y="54"/>
                        </a:lnTo>
                        <a:lnTo>
                          <a:pt x="545" y="59"/>
                        </a:lnTo>
                        <a:lnTo>
                          <a:pt x="545" y="59"/>
                        </a:lnTo>
                        <a:lnTo>
                          <a:pt x="546" y="62"/>
                        </a:lnTo>
                        <a:lnTo>
                          <a:pt x="547" y="64"/>
                        </a:lnTo>
                        <a:lnTo>
                          <a:pt x="549" y="67"/>
                        </a:lnTo>
                        <a:lnTo>
                          <a:pt x="549" y="69"/>
                        </a:lnTo>
                        <a:lnTo>
                          <a:pt x="549" y="69"/>
                        </a:lnTo>
                        <a:lnTo>
                          <a:pt x="548" y="70"/>
                        </a:lnTo>
                        <a:lnTo>
                          <a:pt x="546" y="71"/>
                        </a:lnTo>
                        <a:lnTo>
                          <a:pt x="542" y="71"/>
                        </a:lnTo>
                        <a:lnTo>
                          <a:pt x="537" y="71"/>
                        </a:lnTo>
                        <a:lnTo>
                          <a:pt x="535" y="71"/>
                        </a:lnTo>
                        <a:lnTo>
                          <a:pt x="535" y="72"/>
                        </a:lnTo>
                        <a:lnTo>
                          <a:pt x="535" y="72"/>
                        </a:lnTo>
                        <a:lnTo>
                          <a:pt x="535" y="75"/>
                        </a:lnTo>
                        <a:lnTo>
                          <a:pt x="534" y="76"/>
                        </a:lnTo>
                        <a:lnTo>
                          <a:pt x="533" y="77"/>
                        </a:lnTo>
                        <a:lnTo>
                          <a:pt x="533" y="77"/>
                        </a:lnTo>
                        <a:lnTo>
                          <a:pt x="531" y="77"/>
                        </a:lnTo>
                        <a:lnTo>
                          <a:pt x="531" y="79"/>
                        </a:lnTo>
                        <a:lnTo>
                          <a:pt x="531" y="86"/>
                        </a:lnTo>
                        <a:lnTo>
                          <a:pt x="531" y="86"/>
                        </a:lnTo>
                        <a:lnTo>
                          <a:pt x="531" y="96"/>
                        </a:lnTo>
                        <a:lnTo>
                          <a:pt x="531" y="100"/>
                        </a:lnTo>
                        <a:lnTo>
                          <a:pt x="532" y="101"/>
                        </a:lnTo>
                        <a:lnTo>
                          <a:pt x="534" y="102"/>
                        </a:lnTo>
                        <a:lnTo>
                          <a:pt x="534" y="102"/>
                        </a:lnTo>
                        <a:lnTo>
                          <a:pt x="537" y="102"/>
                        </a:lnTo>
                        <a:lnTo>
                          <a:pt x="542" y="102"/>
                        </a:lnTo>
                        <a:lnTo>
                          <a:pt x="546" y="101"/>
                        </a:lnTo>
                        <a:lnTo>
                          <a:pt x="548" y="98"/>
                        </a:lnTo>
                        <a:lnTo>
                          <a:pt x="548" y="98"/>
                        </a:lnTo>
                        <a:lnTo>
                          <a:pt x="550" y="96"/>
                        </a:lnTo>
                        <a:lnTo>
                          <a:pt x="553" y="96"/>
                        </a:lnTo>
                        <a:lnTo>
                          <a:pt x="557" y="98"/>
                        </a:lnTo>
                        <a:lnTo>
                          <a:pt x="559" y="101"/>
                        </a:lnTo>
                        <a:lnTo>
                          <a:pt x="559" y="101"/>
                        </a:lnTo>
                        <a:lnTo>
                          <a:pt x="560" y="109"/>
                        </a:lnTo>
                        <a:lnTo>
                          <a:pt x="562" y="116"/>
                        </a:lnTo>
                        <a:lnTo>
                          <a:pt x="563" y="119"/>
                        </a:lnTo>
                        <a:lnTo>
                          <a:pt x="565" y="122"/>
                        </a:lnTo>
                        <a:lnTo>
                          <a:pt x="568" y="125"/>
                        </a:lnTo>
                        <a:lnTo>
                          <a:pt x="572" y="126"/>
                        </a:lnTo>
                        <a:lnTo>
                          <a:pt x="572" y="126"/>
                        </a:lnTo>
                        <a:lnTo>
                          <a:pt x="579" y="125"/>
                        </a:lnTo>
                        <a:lnTo>
                          <a:pt x="583" y="125"/>
                        </a:lnTo>
                        <a:lnTo>
                          <a:pt x="586" y="125"/>
                        </a:lnTo>
                        <a:lnTo>
                          <a:pt x="587" y="127"/>
                        </a:lnTo>
                        <a:lnTo>
                          <a:pt x="588" y="132"/>
                        </a:lnTo>
                        <a:lnTo>
                          <a:pt x="588" y="132"/>
                        </a:lnTo>
                        <a:lnTo>
                          <a:pt x="590" y="141"/>
                        </a:lnTo>
                        <a:lnTo>
                          <a:pt x="593" y="149"/>
                        </a:lnTo>
                        <a:lnTo>
                          <a:pt x="595" y="158"/>
                        </a:lnTo>
                        <a:lnTo>
                          <a:pt x="595" y="161"/>
                        </a:lnTo>
                        <a:lnTo>
                          <a:pt x="595" y="164"/>
                        </a:lnTo>
                        <a:lnTo>
                          <a:pt x="595" y="164"/>
                        </a:lnTo>
                        <a:lnTo>
                          <a:pt x="595" y="168"/>
                        </a:lnTo>
                        <a:lnTo>
                          <a:pt x="596" y="170"/>
                        </a:lnTo>
                        <a:lnTo>
                          <a:pt x="601" y="176"/>
                        </a:lnTo>
                        <a:lnTo>
                          <a:pt x="603" y="179"/>
                        </a:lnTo>
                        <a:lnTo>
                          <a:pt x="604" y="184"/>
                        </a:lnTo>
                        <a:lnTo>
                          <a:pt x="605" y="189"/>
                        </a:lnTo>
                        <a:lnTo>
                          <a:pt x="604" y="196"/>
                        </a:lnTo>
                        <a:lnTo>
                          <a:pt x="604" y="196"/>
                        </a:lnTo>
                        <a:lnTo>
                          <a:pt x="603" y="202"/>
                        </a:lnTo>
                        <a:lnTo>
                          <a:pt x="601" y="210"/>
                        </a:lnTo>
                        <a:lnTo>
                          <a:pt x="594" y="221"/>
                        </a:lnTo>
                        <a:lnTo>
                          <a:pt x="590" y="232"/>
                        </a:lnTo>
                        <a:lnTo>
                          <a:pt x="589" y="236"/>
                        </a:lnTo>
                        <a:lnTo>
                          <a:pt x="589" y="242"/>
                        </a:lnTo>
                        <a:lnTo>
                          <a:pt x="589" y="242"/>
                        </a:lnTo>
                        <a:lnTo>
                          <a:pt x="591" y="246"/>
                        </a:lnTo>
                        <a:lnTo>
                          <a:pt x="593" y="250"/>
                        </a:lnTo>
                        <a:lnTo>
                          <a:pt x="600" y="259"/>
                        </a:lnTo>
                        <a:lnTo>
                          <a:pt x="607" y="265"/>
                        </a:lnTo>
                        <a:lnTo>
                          <a:pt x="615" y="271"/>
                        </a:lnTo>
                        <a:lnTo>
                          <a:pt x="615" y="271"/>
                        </a:lnTo>
                        <a:lnTo>
                          <a:pt x="618" y="272"/>
                        </a:lnTo>
                        <a:lnTo>
                          <a:pt x="620" y="275"/>
                        </a:lnTo>
                        <a:lnTo>
                          <a:pt x="622" y="277"/>
                        </a:lnTo>
                        <a:lnTo>
                          <a:pt x="623" y="281"/>
                        </a:lnTo>
                        <a:lnTo>
                          <a:pt x="623" y="287"/>
                        </a:lnTo>
                        <a:lnTo>
                          <a:pt x="621" y="296"/>
                        </a:lnTo>
                        <a:lnTo>
                          <a:pt x="621" y="296"/>
                        </a:lnTo>
                        <a:lnTo>
                          <a:pt x="620" y="299"/>
                        </a:lnTo>
                        <a:lnTo>
                          <a:pt x="620" y="302"/>
                        </a:lnTo>
                        <a:lnTo>
                          <a:pt x="621" y="305"/>
                        </a:lnTo>
                        <a:lnTo>
                          <a:pt x="623" y="308"/>
                        </a:lnTo>
                        <a:lnTo>
                          <a:pt x="626" y="316"/>
                        </a:lnTo>
                        <a:lnTo>
                          <a:pt x="629" y="320"/>
                        </a:lnTo>
                        <a:lnTo>
                          <a:pt x="631" y="325"/>
                        </a:lnTo>
                        <a:lnTo>
                          <a:pt x="631" y="325"/>
                        </a:lnTo>
                        <a:lnTo>
                          <a:pt x="633" y="335"/>
                        </a:lnTo>
                        <a:lnTo>
                          <a:pt x="636" y="344"/>
                        </a:lnTo>
                        <a:lnTo>
                          <a:pt x="636" y="347"/>
                        </a:lnTo>
                        <a:lnTo>
                          <a:pt x="636" y="351"/>
                        </a:lnTo>
                        <a:lnTo>
                          <a:pt x="635" y="355"/>
                        </a:lnTo>
                        <a:lnTo>
                          <a:pt x="633" y="359"/>
                        </a:lnTo>
                        <a:lnTo>
                          <a:pt x="633" y="359"/>
                        </a:lnTo>
                        <a:lnTo>
                          <a:pt x="631" y="362"/>
                        </a:lnTo>
                        <a:lnTo>
                          <a:pt x="630" y="365"/>
                        </a:lnTo>
                        <a:lnTo>
                          <a:pt x="630" y="369"/>
                        </a:lnTo>
                        <a:lnTo>
                          <a:pt x="630" y="372"/>
                        </a:lnTo>
                        <a:lnTo>
                          <a:pt x="633" y="379"/>
                        </a:lnTo>
                        <a:lnTo>
                          <a:pt x="638" y="389"/>
                        </a:lnTo>
                        <a:lnTo>
                          <a:pt x="638" y="389"/>
                        </a:lnTo>
                        <a:lnTo>
                          <a:pt x="645" y="400"/>
                        </a:lnTo>
                        <a:lnTo>
                          <a:pt x="653" y="411"/>
                        </a:lnTo>
                        <a:lnTo>
                          <a:pt x="661" y="420"/>
                        </a:lnTo>
                        <a:lnTo>
                          <a:pt x="664" y="426"/>
                        </a:lnTo>
                        <a:lnTo>
                          <a:pt x="665" y="431"/>
                        </a:lnTo>
                        <a:lnTo>
                          <a:pt x="665" y="431"/>
                        </a:lnTo>
                        <a:lnTo>
                          <a:pt x="665" y="444"/>
                        </a:lnTo>
                        <a:lnTo>
                          <a:pt x="664" y="459"/>
                        </a:lnTo>
                        <a:lnTo>
                          <a:pt x="662" y="465"/>
                        </a:lnTo>
                        <a:lnTo>
                          <a:pt x="661" y="471"/>
                        </a:lnTo>
                        <a:lnTo>
                          <a:pt x="659" y="475"/>
                        </a:lnTo>
                        <a:lnTo>
                          <a:pt x="657" y="476"/>
                        </a:lnTo>
                        <a:lnTo>
                          <a:pt x="657" y="476"/>
                        </a:lnTo>
                        <a:lnTo>
                          <a:pt x="652" y="476"/>
                        </a:lnTo>
                        <a:lnTo>
                          <a:pt x="649" y="474"/>
                        </a:lnTo>
                        <a:lnTo>
                          <a:pt x="647" y="472"/>
                        </a:lnTo>
                        <a:lnTo>
                          <a:pt x="646" y="467"/>
                        </a:lnTo>
                        <a:lnTo>
                          <a:pt x="646" y="467"/>
                        </a:lnTo>
                        <a:lnTo>
                          <a:pt x="646" y="464"/>
                        </a:lnTo>
                        <a:lnTo>
                          <a:pt x="645" y="461"/>
                        </a:lnTo>
                        <a:lnTo>
                          <a:pt x="640" y="458"/>
                        </a:lnTo>
                        <a:lnTo>
                          <a:pt x="637" y="456"/>
                        </a:lnTo>
                        <a:lnTo>
                          <a:pt x="635" y="456"/>
                        </a:lnTo>
                        <a:lnTo>
                          <a:pt x="632" y="456"/>
                        </a:lnTo>
                        <a:lnTo>
                          <a:pt x="629" y="457"/>
                        </a:lnTo>
                        <a:lnTo>
                          <a:pt x="629" y="457"/>
                        </a:lnTo>
                        <a:lnTo>
                          <a:pt x="623" y="459"/>
                        </a:lnTo>
                        <a:lnTo>
                          <a:pt x="619" y="462"/>
                        </a:lnTo>
                        <a:lnTo>
                          <a:pt x="616" y="467"/>
                        </a:lnTo>
                        <a:lnTo>
                          <a:pt x="616" y="469"/>
                        </a:lnTo>
                        <a:lnTo>
                          <a:pt x="615" y="472"/>
                        </a:lnTo>
                        <a:lnTo>
                          <a:pt x="615" y="472"/>
                        </a:lnTo>
                        <a:lnTo>
                          <a:pt x="615" y="475"/>
                        </a:lnTo>
                        <a:lnTo>
                          <a:pt x="614" y="477"/>
                        </a:lnTo>
                        <a:lnTo>
                          <a:pt x="611" y="478"/>
                        </a:lnTo>
                        <a:lnTo>
                          <a:pt x="609" y="479"/>
                        </a:lnTo>
                        <a:lnTo>
                          <a:pt x="605" y="482"/>
                        </a:lnTo>
                        <a:lnTo>
                          <a:pt x="602" y="482"/>
                        </a:lnTo>
                        <a:lnTo>
                          <a:pt x="602" y="482"/>
                        </a:lnTo>
                        <a:lnTo>
                          <a:pt x="601" y="483"/>
                        </a:lnTo>
                        <a:lnTo>
                          <a:pt x="600" y="484"/>
                        </a:lnTo>
                        <a:lnTo>
                          <a:pt x="597" y="487"/>
                        </a:lnTo>
                        <a:lnTo>
                          <a:pt x="596" y="488"/>
                        </a:lnTo>
                        <a:lnTo>
                          <a:pt x="594" y="490"/>
                        </a:lnTo>
                        <a:lnTo>
                          <a:pt x="592" y="491"/>
                        </a:lnTo>
                        <a:lnTo>
                          <a:pt x="589" y="491"/>
                        </a:lnTo>
                        <a:lnTo>
                          <a:pt x="589" y="491"/>
                        </a:lnTo>
                        <a:lnTo>
                          <a:pt x="579" y="493"/>
                        </a:lnTo>
                        <a:lnTo>
                          <a:pt x="567" y="497"/>
                        </a:lnTo>
                        <a:lnTo>
                          <a:pt x="557" y="502"/>
                        </a:lnTo>
                        <a:lnTo>
                          <a:pt x="551" y="505"/>
                        </a:lnTo>
                        <a:lnTo>
                          <a:pt x="546" y="510"/>
                        </a:lnTo>
                        <a:lnTo>
                          <a:pt x="546" y="510"/>
                        </a:lnTo>
                        <a:lnTo>
                          <a:pt x="537" y="517"/>
                        </a:lnTo>
                        <a:lnTo>
                          <a:pt x="531" y="521"/>
                        </a:lnTo>
                        <a:lnTo>
                          <a:pt x="526" y="525"/>
                        </a:lnTo>
                        <a:lnTo>
                          <a:pt x="524" y="526"/>
                        </a:lnTo>
                        <a:lnTo>
                          <a:pt x="524" y="529"/>
                        </a:lnTo>
                        <a:lnTo>
                          <a:pt x="524" y="529"/>
                        </a:lnTo>
                        <a:lnTo>
                          <a:pt x="522" y="533"/>
                        </a:lnTo>
                        <a:lnTo>
                          <a:pt x="518" y="536"/>
                        </a:lnTo>
                        <a:lnTo>
                          <a:pt x="512" y="539"/>
                        </a:lnTo>
                        <a:lnTo>
                          <a:pt x="505" y="540"/>
                        </a:lnTo>
                        <a:lnTo>
                          <a:pt x="505" y="540"/>
                        </a:lnTo>
                        <a:lnTo>
                          <a:pt x="487" y="543"/>
                        </a:lnTo>
                        <a:lnTo>
                          <a:pt x="480" y="546"/>
                        </a:lnTo>
                        <a:lnTo>
                          <a:pt x="477" y="547"/>
                        </a:lnTo>
                        <a:lnTo>
                          <a:pt x="476" y="550"/>
                        </a:lnTo>
                        <a:lnTo>
                          <a:pt x="476" y="550"/>
                        </a:lnTo>
                        <a:lnTo>
                          <a:pt x="474" y="555"/>
                        </a:lnTo>
                        <a:lnTo>
                          <a:pt x="472" y="557"/>
                        </a:lnTo>
                        <a:lnTo>
                          <a:pt x="469" y="557"/>
                        </a:lnTo>
                        <a:lnTo>
                          <a:pt x="466" y="556"/>
                        </a:lnTo>
                        <a:lnTo>
                          <a:pt x="466" y="556"/>
                        </a:lnTo>
                        <a:lnTo>
                          <a:pt x="463" y="554"/>
                        </a:lnTo>
                        <a:lnTo>
                          <a:pt x="459" y="553"/>
                        </a:lnTo>
                        <a:lnTo>
                          <a:pt x="454" y="555"/>
                        </a:lnTo>
                        <a:lnTo>
                          <a:pt x="452" y="556"/>
                        </a:lnTo>
                        <a:lnTo>
                          <a:pt x="451" y="558"/>
                        </a:lnTo>
                        <a:lnTo>
                          <a:pt x="451" y="558"/>
                        </a:lnTo>
                        <a:lnTo>
                          <a:pt x="451" y="560"/>
                        </a:lnTo>
                        <a:lnTo>
                          <a:pt x="451" y="563"/>
                        </a:lnTo>
                        <a:lnTo>
                          <a:pt x="456" y="569"/>
                        </a:lnTo>
                        <a:lnTo>
                          <a:pt x="462" y="575"/>
                        </a:lnTo>
                        <a:lnTo>
                          <a:pt x="469" y="578"/>
                        </a:lnTo>
                        <a:lnTo>
                          <a:pt x="469" y="578"/>
                        </a:lnTo>
                        <a:lnTo>
                          <a:pt x="476" y="582"/>
                        </a:lnTo>
                        <a:lnTo>
                          <a:pt x="481" y="586"/>
                        </a:lnTo>
                        <a:lnTo>
                          <a:pt x="483" y="589"/>
                        </a:lnTo>
                        <a:lnTo>
                          <a:pt x="483" y="591"/>
                        </a:lnTo>
                        <a:lnTo>
                          <a:pt x="483" y="594"/>
                        </a:lnTo>
                        <a:lnTo>
                          <a:pt x="482" y="599"/>
                        </a:lnTo>
                        <a:lnTo>
                          <a:pt x="482" y="599"/>
                        </a:lnTo>
                        <a:lnTo>
                          <a:pt x="480" y="607"/>
                        </a:lnTo>
                        <a:lnTo>
                          <a:pt x="479" y="617"/>
                        </a:lnTo>
                        <a:lnTo>
                          <a:pt x="480" y="622"/>
                        </a:lnTo>
                        <a:lnTo>
                          <a:pt x="481" y="627"/>
                        </a:lnTo>
                        <a:lnTo>
                          <a:pt x="482" y="631"/>
                        </a:lnTo>
                        <a:lnTo>
                          <a:pt x="486" y="635"/>
                        </a:lnTo>
                        <a:lnTo>
                          <a:pt x="486" y="635"/>
                        </a:lnTo>
                        <a:lnTo>
                          <a:pt x="493" y="645"/>
                        </a:lnTo>
                        <a:lnTo>
                          <a:pt x="503" y="656"/>
                        </a:lnTo>
                        <a:lnTo>
                          <a:pt x="514" y="667"/>
                        </a:lnTo>
                        <a:lnTo>
                          <a:pt x="524" y="676"/>
                        </a:lnTo>
                        <a:lnTo>
                          <a:pt x="524" y="676"/>
                        </a:lnTo>
                        <a:lnTo>
                          <a:pt x="545" y="696"/>
                        </a:lnTo>
                        <a:lnTo>
                          <a:pt x="557" y="705"/>
                        </a:lnTo>
                        <a:lnTo>
                          <a:pt x="569" y="716"/>
                        </a:lnTo>
                        <a:lnTo>
                          <a:pt x="569" y="716"/>
                        </a:lnTo>
                        <a:lnTo>
                          <a:pt x="576" y="720"/>
                        </a:lnTo>
                        <a:lnTo>
                          <a:pt x="582" y="723"/>
                        </a:lnTo>
                        <a:lnTo>
                          <a:pt x="593" y="727"/>
                        </a:lnTo>
                        <a:lnTo>
                          <a:pt x="596" y="729"/>
                        </a:lnTo>
                        <a:lnTo>
                          <a:pt x="599" y="730"/>
                        </a:lnTo>
                        <a:lnTo>
                          <a:pt x="600" y="733"/>
                        </a:lnTo>
                        <a:lnTo>
                          <a:pt x="597" y="737"/>
                        </a:lnTo>
                        <a:lnTo>
                          <a:pt x="597" y="737"/>
                        </a:lnTo>
                        <a:lnTo>
                          <a:pt x="593" y="745"/>
                        </a:lnTo>
                        <a:lnTo>
                          <a:pt x="589" y="750"/>
                        </a:lnTo>
                        <a:lnTo>
                          <a:pt x="583" y="753"/>
                        </a:lnTo>
                        <a:lnTo>
                          <a:pt x="578" y="755"/>
                        </a:lnTo>
                        <a:lnTo>
                          <a:pt x="578" y="755"/>
                        </a:lnTo>
                        <a:lnTo>
                          <a:pt x="576" y="755"/>
                        </a:lnTo>
                        <a:lnTo>
                          <a:pt x="574" y="756"/>
                        </a:lnTo>
                        <a:lnTo>
                          <a:pt x="572" y="759"/>
                        </a:lnTo>
                        <a:lnTo>
                          <a:pt x="569" y="763"/>
                        </a:lnTo>
                        <a:lnTo>
                          <a:pt x="566" y="770"/>
                        </a:lnTo>
                        <a:lnTo>
                          <a:pt x="566" y="770"/>
                        </a:lnTo>
                        <a:lnTo>
                          <a:pt x="560" y="777"/>
                        </a:lnTo>
                        <a:lnTo>
                          <a:pt x="549" y="787"/>
                        </a:lnTo>
                        <a:lnTo>
                          <a:pt x="536" y="796"/>
                        </a:lnTo>
                        <a:lnTo>
                          <a:pt x="531" y="799"/>
                        </a:lnTo>
                        <a:lnTo>
                          <a:pt x="525" y="800"/>
                        </a:lnTo>
                        <a:lnTo>
                          <a:pt x="525" y="800"/>
                        </a:lnTo>
                        <a:lnTo>
                          <a:pt x="522" y="800"/>
                        </a:lnTo>
                        <a:lnTo>
                          <a:pt x="519" y="802"/>
                        </a:lnTo>
                        <a:lnTo>
                          <a:pt x="517" y="804"/>
                        </a:lnTo>
                        <a:lnTo>
                          <a:pt x="516" y="806"/>
                        </a:lnTo>
                        <a:lnTo>
                          <a:pt x="515" y="812"/>
                        </a:lnTo>
                        <a:lnTo>
                          <a:pt x="515" y="817"/>
                        </a:lnTo>
                        <a:lnTo>
                          <a:pt x="515" y="817"/>
                        </a:lnTo>
                        <a:lnTo>
                          <a:pt x="516" y="822"/>
                        </a:lnTo>
                        <a:lnTo>
                          <a:pt x="519" y="828"/>
                        </a:lnTo>
                        <a:lnTo>
                          <a:pt x="524" y="834"/>
                        </a:lnTo>
                        <a:lnTo>
                          <a:pt x="529" y="839"/>
                        </a:lnTo>
                        <a:lnTo>
                          <a:pt x="529" y="839"/>
                        </a:lnTo>
                        <a:lnTo>
                          <a:pt x="533" y="842"/>
                        </a:lnTo>
                        <a:lnTo>
                          <a:pt x="534" y="844"/>
                        </a:lnTo>
                        <a:lnTo>
                          <a:pt x="534" y="848"/>
                        </a:lnTo>
                        <a:lnTo>
                          <a:pt x="533" y="853"/>
                        </a:lnTo>
                        <a:lnTo>
                          <a:pt x="533" y="853"/>
                        </a:lnTo>
                        <a:lnTo>
                          <a:pt x="531" y="861"/>
                        </a:lnTo>
                        <a:lnTo>
                          <a:pt x="531" y="862"/>
                        </a:lnTo>
                        <a:lnTo>
                          <a:pt x="531" y="863"/>
                        </a:lnTo>
                        <a:lnTo>
                          <a:pt x="535" y="864"/>
                        </a:lnTo>
                        <a:lnTo>
                          <a:pt x="535" y="864"/>
                        </a:lnTo>
                        <a:lnTo>
                          <a:pt x="537" y="865"/>
                        </a:lnTo>
                        <a:lnTo>
                          <a:pt x="539" y="866"/>
                        </a:lnTo>
                        <a:lnTo>
                          <a:pt x="540" y="868"/>
                        </a:lnTo>
                        <a:lnTo>
                          <a:pt x="542" y="870"/>
                        </a:lnTo>
                        <a:lnTo>
                          <a:pt x="542" y="875"/>
                        </a:lnTo>
                        <a:lnTo>
                          <a:pt x="540" y="880"/>
                        </a:lnTo>
                        <a:lnTo>
                          <a:pt x="540" y="880"/>
                        </a:lnTo>
                        <a:lnTo>
                          <a:pt x="540" y="884"/>
                        </a:lnTo>
                        <a:lnTo>
                          <a:pt x="539" y="885"/>
                        </a:lnTo>
                        <a:lnTo>
                          <a:pt x="539" y="885"/>
                        </a:lnTo>
                        <a:lnTo>
                          <a:pt x="537" y="883"/>
                        </a:lnTo>
                        <a:lnTo>
                          <a:pt x="534" y="877"/>
                        </a:lnTo>
                        <a:lnTo>
                          <a:pt x="534" y="877"/>
                        </a:lnTo>
                        <a:lnTo>
                          <a:pt x="531" y="871"/>
                        </a:lnTo>
                        <a:lnTo>
                          <a:pt x="528" y="865"/>
                        </a:lnTo>
                        <a:lnTo>
                          <a:pt x="525" y="863"/>
                        </a:lnTo>
                        <a:lnTo>
                          <a:pt x="523" y="862"/>
                        </a:lnTo>
                        <a:lnTo>
                          <a:pt x="520" y="861"/>
                        </a:lnTo>
                        <a:lnTo>
                          <a:pt x="516" y="861"/>
                        </a:lnTo>
                        <a:lnTo>
                          <a:pt x="516" y="861"/>
                        </a:lnTo>
                        <a:lnTo>
                          <a:pt x="508" y="861"/>
                        </a:lnTo>
                        <a:lnTo>
                          <a:pt x="500" y="863"/>
                        </a:lnTo>
                        <a:lnTo>
                          <a:pt x="491" y="864"/>
                        </a:lnTo>
                        <a:lnTo>
                          <a:pt x="482" y="865"/>
                        </a:lnTo>
                        <a:lnTo>
                          <a:pt x="482" y="865"/>
                        </a:lnTo>
                        <a:lnTo>
                          <a:pt x="479" y="866"/>
                        </a:lnTo>
                        <a:lnTo>
                          <a:pt x="476" y="868"/>
                        </a:lnTo>
                        <a:lnTo>
                          <a:pt x="473" y="871"/>
                        </a:lnTo>
                        <a:lnTo>
                          <a:pt x="469" y="875"/>
                        </a:lnTo>
                        <a:lnTo>
                          <a:pt x="467" y="876"/>
                        </a:lnTo>
                        <a:lnTo>
                          <a:pt x="465" y="876"/>
                        </a:lnTo>
                        <a:lnTo>
                          <a:pt x="465" y="876"/>
                        </a:lnTo>
                        <a:lnTo>
                          <a:pt x="460" y="876"/>
                        </a:lnTo>
                        <a:lnTo>
                          <a:pt x="456" y="875"/>
                        </a:lnTo>
                        <a:lnTo>
                          <a:pt x="450" y="875"/>
                        </a:lnTo>
                        <a:lnTo>
                          <a:pt x="444" y="877"/>
                        </a:lnTo>
                        <a:lnTo>
                          <a:pt x="444" y="877"/>
                        </a:lnTo>
                        <a:lnTo>
                          <a:pt x="419" y="889"/>
                        </a:lnTo>
                        <a:lnTo>
                          <a:pt x="406" y="894"/>
                        </a:lnTo>
                        <a:lnTo>
                          <a:pt x="402" y="897"/>
                        </a:lnTo>
                        <a:lnTo>
                          <a:pt x="397" y="898"/>
                        </a:lnTo>
                        <a:lnTo>
                          <a:pt x="397" y="898"/>
                        </a:lnTo>
                        <a:lnTo>
                          <a:pt x="390" y="897"/>
                        </a:lnTo>
                        <a:lnTo>
                          <a:pt x="383" y="896"/>
                        </a:lnTo>
                        <a:lnTo>
                          <a:pt x="368" y="890"/>
                        </a:lnTo>
                        <a:lnTo>
                          <a:pt x="368" y="890"/>
                        </a:lnTo>
                        <a:lnTo>
                          <a:pt x="360" y="886"/>
                        </a:lnTo>
                        <a:lnTo>
                          <a:pt x="349" y="882"/>
                        </a:lnTo>
                        <a:lnTo>
                          <a:pt x="344" y="880"/>
                        </a:lnTo>
                        <a:lnTo>
                          <a:pt x="339" y="880"/>
                        </a:lnTo>
                        <a:lnTo>
                          <a:pt x="335" y="882"/>
                        </a:lnTo>
                        <a:lnTo>
                          <a:pt x="333" y="885"/>
                        </a:lnTo>
                        <a:lnTo>
                          <a:pt x="333" y="885"/>
                        </a:lnTo>
                        <a:lnTo>
                          <a:pt x="330" y="893"/>
                        </a:lnTo>
                        <a:lnTo>
                          <a:pt x="326" y="901"/>
                        </a:lnTo>
                        <a:lnTo>
                          <a:pt x="325" y="904"/>
                        </a:lnTo>
                        <a:lnTo>
                          <a:pt x="324" y="906"/>
                        </a:lnTo>
                        <a:lnTo>
                          <a:pt x="322" y="908"/>
                        </a:lnTo>
                        <a:lnTo>
                          <a:pt x="320" y="907"/>
                        </a:lnTo>
                        <a:lnTo>
                          <a:pt x="320" y="907"/>
                        </a:lnTo>
                        <a:lnTo>
                          <a:pt x="315" y="906"/>
                        </a:lnTo>
                        <a:lnTo>
                          <a:pt x="310" y="903"/>
                        </a:lnTo>
                        <a:lnTo>
                          <a:pt x="306" y="900"/>
                        </a:lnTo>
                        <a:lnTo>
                          <a:pt x="305" y="898"/>
                        </a:lnTo>
                        <a:lnTo>
                          <a:pt x="305" y="894"/>
                        </a:lnTo>
                        <a:lnTo>
                          <a:pt x="305" y="894"/>
                        </a:lnTo>
                        <a:lnTo>
                          <a:pt x="303" y="888"/>
                        </a:lnTo>
                        <a:lnTo>
                          <a:pt x="300" y="883"/>
                        </a:lnTo>
                        <a:lnTo>
                          <a:pt x="295" y="879"/>
                        </a:lnTo>
                        <a:lnTo>
                          <a:pt x="289" y="878"/>
                        </a:lnTo>
                        <a:lnTo>
                          <a:pt x="289" y="878"/>
                        </a:lnTo>
                        <a:lnTo>
                          <a:pt x="287" y="878"/>
                        </a:lnTo>
                        <a:lnTo>
                          <a:pt x="285" y="879"/>
                        </a:lnTo>
                        <a:lnTo>
                          <a:pt x="281" y="882"/>
                        </a:lnTo>
                        <a:lnTo>
                          <a:pt x="279" y="884"/>
                        </a:lnTo>
                        <a:lnTo>
                          <a:pt x="277" y="884"/>
                        </a:lnTo>
                        <a:lnTo>
                          <a:pt x="275" y="884"/>
                        </a:lnTo>
                        <a:lnTo>
                          <a:pt x="275" y="884"/>
                        </a:lnTo>
                        <a:lnTo>
                          <a:pt x="273" y="884"/>
                        </a:lnTo>
                        <a:lnTo>
                          <a:pt x="271" y="883"/>
                        </a:lnTo>
                        <a:lnTo>
                          <a:pt x="268" y="879"/>
                        </a:lnTo>
                        <a:lnTo>
                          <a:pt x="265" y="876"/>
                        </a:lnTo>
                        <a:lnTo>
                          <a:pt x="263" y="874"/>
                        </a:lnTo>
                        <a:lnTo>
                          <a:pt x="260" y="874"/>
                        </a:lnTo>
                        <a:lnTo>
                          <a:pt x="260" y="874"/>
                        </a:lnTo>
                        <a:lnTo>
                          <a:pt x="238" y="873"/>
                        </a:lnTo>
                        <a:lnTo>
                          <a:pt x="225" y="871"/>
                        </a:lnTo>
                        <a:lnTo>
                          <a:pt x="219" y="870"/>
                        </a:lnTo>
                        <a:lnTo>
                          <a:pt x="215" y="868"/>
                        </a:lnTo>
                        <a:lnTo>
                          <a:pt x="215" y="868"/>
                        </a:lnTo>
                        <a:lnTo>
                          <a:pt x="205" y="861"/>
                        </a:lnTo>
                        <a:lnTo>
                          <a:pt x="195" y="857"/>
                        </a:lnTo>
                        <a:lnTo>
                          <a:pt x="187" y="855"/>
                        </a:lnTo>
                        <a:lnTo>
                          <a:pt x="182" y="854"/>
                        </a:lnTo>
                        <a:lnTo>
                          <a:pt x="179" y="854"/>
                        </a:lnTo>
                        <a:lnTo>
                          <a:pt x="179" y="854"/>
                        </a:lnTo>
                        <a:lnTo>
                          <a:pt x="175" y="855"/>
                        </a:lnTo>
                        <a:lnTo>
                          <a:pt x="173" y="857"/>
                        </a:lnTo>
                        <a:lnTo>
                          <a:pt x="172" y="860"/>
                        </a:lnTo>
                        <a:lnTo>
                          <a:pt x="173" y="865"/>
                        </a:lnTo>
                        <a:lnTo>
                          <a:pt x="173" y="865"/>
                        </a:lnTo>
                        <a:lnTo>
                          <a:pt x="173" y="871"/>
                        </a:lnTo>
                        <a:lnTo>
                          <a:pt x="173" y="874"/>
                        </a:lnTo>
                        <a:lnTo>
                          <a:pt x="173" y="875"/>
                        </a:lnTo>
                        <a:lnTo>
                          <a:pt x="172" y="876"/>
                        </a:lnTo>
                        <a:lnTo>
                          <a:pt x="166" y="876"/>
                        </a:lnTo>
                        <a:lnTo>
                          <a:pt x="166" y="876"/>
                        </a:lnTo>
                        <a:lnTo>
                          <a:pt x="132" y="876"/>
                        </a:lnTo>
                        <a:lnTo>
                          <a:pt x="115" y="874"/>
                        </a:lnTo>
                        <a:lnTo>
                          <a:pt x="109" y="873"/>
                        </a:lnTo>
                        <a:lnTo>
                          <a:pt x="108" y="872"/>
                        </a:lnTo>
                        <a:lnTo>
                          <a:pt x="108" y="871"/>
                        </a:lnTo>
                        <a:lnTo>
                          <a:pt x="108" y="871"/>
                        </a:lnTo>
                        <a:lnTo>
                          <a:pt x="109" y="862"/>
                        </a:lnTo>
                        <a:lnTo>
                          <a:pt x="111" y="850"/>
                        </a:lnTo>
                        <a:lnTo>
                          <a:pt x="113" y="837"/>
                        </a:lnTo>
                        <a:lnTo>
                          <a:pt x="113" y="826"/>
                        </a:lnTo>
                        <a:lnTo>
                          <a:pt x="113" y="826"/>
                        </a:lnTo>
                        <a:lnTo>
                          <a:pt x="114" y="817"/>
                        </a:lnTo>
                        <a:lnTo>
                          <a:pt x="115" y="807"/>
                        </a:lnTo>
                        <a:lnTo>
                          <a:pt x="118" y="800"/>
                        </a:lnTo>
                        <a:lnTo>
                          <a:pt x="122" y="793"/>
                        </a:lnTo>
                        <a:lnTo>
                          <a:pt x="122" y="793"/>
                        </a:lnTo>
                        <a:lnTo>
                          <a:pt x="123" y="791"/>
                        </a:lnTo>
                        <a:lnTo>
                          <a:pt x="123" y="788"/>
                        </a:lnTo>
                        <a:lnTo>
                          <a:pt x="121" y="782"/>
                        </a:lnTo>
                        <a:lnTo>
                          <a:pt x="121" y="777"/>
                        </a:lnTo>
                        <a:lnTo>
                          <a:pt x="121" y="773"/>
                        </a:lnTo>
                        <a:lnTo>
                          <a:pt x="123" y="769"/>
                        </a:lnTo>
                        <a:lnTo>
                          <a:pt x="127" y="763"/>
                        </a:lnTo>
                        <a:lnTo>
                          <a:pt x="127" y="763"/>
                        </a:lnTo>
                        <a:lnTo>
                          <a:pt x="143" y="745"/>
                        </a:lnTo>
                        <a:lnTo>
                          <a:pt x="148" y="737"/>
                        </a:lnTo>
                        <a:lnTo>
                          <a:pt x="150" y="733"/>
                        </a:lnTo>
                        <a:lnTo>
                          <a:pt x="151" y="730"/>
                        </a:lnTo>
                        <a:lnTo>
                          <a:pt x="151" y="730"/>
                        </a:lnTo>
                        <a:lnTo>
                          <a:pt x="152" y="727"/>
                        </a:lnTo>
                        <a:lnTo>
                          <a:pt x="153" y="726"/>
                        </a:lnTo>
                        <a:lnTo>
                          <a:pt x="158" y="725"/>
                        </a:lnTo>
                        <a:lnTo>
                          <a:pt x="161" y="722"/>
                        </a:lnTo>
                        <a:lnTo>
                          <a:pt x="162" y="721"/>
                        </a:lnTo>
                        <a:lnTo>
                          <a:pt x="162" y="718"/>
                        </a:lnTo>
                        <a:lnTo>
                          <a:pt x="162" y="718"/>
                        </a:lnTo>
                        <a:lnTo>
                          <a:pt x="161" y="713"/>
                        </a:lnTo>
                        <a:lnTo>
                          <a:pt x="160" y="711"/>
                        </a:lnTo>
                        <a:lnTo>
                          <a:pt x="159" y="708"/>
                        </a:lnTo>
                        <a:lnTo>
                          <a:pt x="152" y="706"/>
                        </a:lnTo>
                        <a:lnTo>
                          <a:pt x="142" y="705"/>
                        </a:lnTo>
                        <a:lnTo>
                          <a:pt x="142" y="705"/>
                        </a:lnTo>
                        <a:lnTo>
                          <a:pt x="135" y="704"/>
                        </a:lnTo>
                        <a:lnTo>
                          <a:pt x="130" y="704"/>
                        </a:lnTo>
                        <a:lnTo>
                          <a:pt x="120" y="705"/>
                        </a:lnTo>
                        <a:lnTo>
                          <a:pt x="117" y="705"/>
                        </a:lnTo>
                        <a:lnTo>
                          <a:pt x="114" y="705"/>
                        </a:lnTo>
                        <a:lnTo>
                          <a:pt x="111" y="704"/>
                        </a:lnTo>
                        <a:lnTo>
                          <a:pt x="110" y="702"/>
                        </a:lnTo>
                        <a:lnTo>
                          <a:pt x="110" y="702"/>
                        </a:lnTo>
                        <a:lnTo>
                          <a:pt x="108" y="697"/>
                        </a:lnTo>
                        <a:lnTo>
                          <a:pt x="106" y="692"/>
                        </a:lnTo>
                        <a:lnTo>
                          <a:pt x="104" y="690"/>
                        </a:lnTo>
                        <a:lnTo>
                          <a:pt x="101" y="689"/>
                        </a:lnTo>
                        <a:lnTo>
                          <a:pt x="93" y="689"/>
                        </a:lnTo>
                        <a:lnTo>
                          <a:pt x="93" y="689"/>
                        </a:lnTo>
                        <a:lnTo>
                          <a:pt x="85" y="690"/>
                        </a:lnTo>
                        <a:lnTo>
                          <a:pt x="77" y="692"/>
                        </a:lnTo>
                        <a:lnTo>
                          <a:pt x="74" y="692"/>
                        </a:lnTo>
                        <a:lnTo>
                          <a:pt x="72" y="692"/>
                        </a:lnTo>
                        <a:lnTo>
                          <a:pt x="70" y="690"/>
                        </a:lnTo>
                        <a:lnTo>
                          <a:pt x="68" y="688"/>
                        </a:lnTo>
                        <a:lnTo>
                          <a:pt x="68" y="688"/>
                        </a:lnTo>
                        <a:lnTo>
                          <a:pt x="67" y="683"/>
                        </a:lnTo>
                        <a:lnTo>
                          <a:pt x="65" y="680"/>
                        </a:lnTo>
                        <a:lnTo>
                          <a:pt x="64" y="679"/>
                        </a:lnTo>
                        <a:lnTo>
                          <a:pt x="62" y="679"/>
                        </a:lnTo>
                        <a:lnTo>
                          <a:pt x="59" y="683"/>
                        </a:lnTo>
                        <a:lnTo>
                          <a:pt x="59" y="683"/>
                        </a:lnTo>
                        <a:lnTo>
                          <a:pt x="54" y="687"/>
                        </a:lnTo>
                        <a:lnTo>
                          <a:pt x="50" y="688"/>
                        </a:lnTo>
                        <a:lnTo>
                          <a:pt x="49" y="688"/>
                        </a:lnTo>
                        <a:lnTo>
                          <a:pt x="48" y="688"/>
                        </a:lnTo>
                        <a:lnTo>
                          <a:pt x="47" y="686"/>
                        </a:lnTo>
                        <a:lnTo>
                          <a:pt x="47" y="684"/>
                        </a:lnTo>
                        <a:lnTo>
                          <a:pt x="47" y="684"/>
                        </a:lnTo>
                        <a:lnTo>
                          <a:pt x="47" y="676"/>
                        </a:lnTo>
                        <a:lnTo>
                          <a:pt x="46" y="669"/>
                        </a:lnTo>
                        <a:lnTo>
                          <a:pt x="44" y="664"/>
                        </a:lnTo>
                        <a:lnTo>
                          <a:pt x="43" y="661"/>
                        </a:lnTo>
                        <a:lnTo>
                          <a:pt x="39" y="659"/>
                        </a:lnTo>
                        <a:lnTo>
                          <a:pt x="35" y="657"/>
                        </a:lnTo>
                        <a:lnTo>
                          <a:pt x="35" y="657"/>
                        </a:lnTo>
                        <a:lnTo>
                          <a:pt x="28" y="653"/>
                        </a:lnTo>
                        <a:lnTo>
                          <a:pt x="22" y="649"/>
                        </a:lnTo>
                        <a:lnTo>
                          <a:pt x="21" y="647"/>
                        </a:lnTo>
                        <a:lnTo>
                          <a:pt x="21" y="645"/>
                        </a:lnTo>
                        <a:lnTo>
                          <a:pt x="21" y="643"/>
                        </a:lnTo>
                        <a:lnTo>
                          <a:pt x="22" y="640"/>
                        </a:lnTo>
                        <a:lnTo>
                          <a:pt x="22" y="640"/>
                        </a:lnTo>
                        <a:lnTo>
                          <a:pt x="25" y="634"/>
                        </a:lnTo>
                        <a:lnTo>
                          <a:pt x="29" y="629"/>
                        </a:lnTo>
                        <a:lnTo>
                          <a:pt x="31" y="622"/>
                        </a:lnTo>
                        <a:lnTo>
                          <a:pt x="31" y="615"/>
                        </a:lnTo>
                        <a:lnTo>
                          <a:pt x="31" y="615"/>
                        </a:lnTo>
                        <a:lnTo>
                          <a:pt x="30" y="610"/>
                        </a:lnTo>
                        <a:lnTo>
                          <a:pt x="28" y="605"/>
                        </a:lnTo>
                        <a:lnTo>
                          <a:pt x="23" y="603"/>
                        </a:lnTo>
                        <a:lnTo>
                          <a:pt x="17" y="601"/>
                        </a:lnTo>
                        <a:lnTo>
                          <a:pt x="17" y="601"/>
                        </a:lnTo>
                        <a:lnTo>
                          <a:pt x="14" y="600"/>
                        </a:lnTo>
                        <a:lnTo>
                          <a:pt x="10" y="599"/>
                        </a:lnTo>
                        <a:lnTo>
                          <a:pt x="7" y="597"/>
                        </a:lnTo>
                        <a:lnTo>
                          <a:pt x="5" y="593"/>
                        </a:lnTo>
                        <a:lnTo>
                          <a:pt x="4" y="590"/>
                        </a:lnTo>
                        <a:lnTo>
                          <a:pt x="3" y="587"/>
                        </a:lnTo>
                        <a:lnTo>
                          <a:pt x="3" y="584"/>
                        </a:lnTo>
                        <a:lnTo>
                          <a:pt x="3" y="579"/>
                        </a:lnTo>
                        <a:lnTo>
                          <a:pt x="3" y="579"/>
                        </a:lnTo>
                        <a:lnTo>
                          <a:pt x="5" y="573"/>
                        </a:lnTo>
                        <a:lnTo>
                          <a:pt x="8" y="568"/>
                        </a:lnTo>
                        <a:lnTo>
                          <a:pt x="14" y="563"/>
                        </a:lnTo>
                        <a:lnTo>
                          <a:pt x="19" y="559"/>
                        </a:lnTo>
                        <a:lnTo>
                          <a:pt x="19" y="559"/>
                        </a:lnTo>
                        <a:lnTo>
                          <a:pt x="23" y="554"/>
                        </a:lnTo>
                        <a:lnTo>
                          <a:pt x="24" y="550"/>
                        </a:lnTo>
                        <a:lnTo>
                          <a:pt x="24" y="548"/>
                        </a:lnTo>
                        <a:lnTo>
                          <a:pt x="24" y="541"/>
                        </a:lnTo>
                        <a:lnTo>
                          <a:pt x="21" y="531"/>
                        </a:lnTo>
                        <a:lnTo>
                          <a:pt x="21" y="531"/>
                        </a:lnTo>
                        <a:lnTo>
                          <a:pt x="16" y="516"/>
                        </a:lnTo>
                        <a:lnTo>
                          <a:pt x="9" y="499"/>
                        </a:lnTo>
                        <a:lnTo>
                          <a:pt x="3" y="482"/>
                        </a:lnTo>
                        <a:lnTo>
                          <a:pt x="1" y="475"/>
                        </a:lnTo>
                        <a:lnTo>
                          <a:pt x="0" y="471"/>
                        </a:lnTo>
                        <a:lnTo>
                          <a:pt x="0" y="471"/>
                        </a:lnTo>
                        <a:lnTo>
                          <a:pt x="1" y="469"/>
                        </a:lnTo>
                        <a:lnTo>
                          <a:pt x="2" y="467"/>
                        </a:lnTo>
                        <a:lnTo>
                          <a:pt x="6" y="464"/>
                        </a:lnTo>
                        <a:lnTo>
                          <a:pt x="7" y="464"/>
                        </a:lnTo>
                        <a:lnTo>
                          <a:pt x="9" y="462"/>
                        </a:lnTo>
                        <a:lnTo>
                          <a:pt x="10" y="460"/>
                        </a:lnTo>
                        <a:lnTo>
                          <a:pt x="11" y="457"/>
                        </a:lnTo>
                        <a:lnTo>
                          <a:pt x="11" y="457"/>
                        </a:lnTo>
                        <a:lnTo>
                          <a:pt x="11" y="453"/>
                        </a:lnTo>
                        <a:lnTo>
                          <a:pt x="14" y="446"/>
                        </a:lnTo>
                        <a:lnTo>
                          <a:pt x="17" y="433"/>
                        </a:lnTo>
                        <a:lnTo>
                          <a:pt x="19" y="426"/>
                        </a:lnTo>
                        <a:lnTo>
                          <a:pt x="20" y="419"/>
                        </a:lnTo>
                        <a:lnTo>
                          <a:pt x="20" y="413"/>
                        </a:lnTo>
                        <a:lnTo>
                          <a:pt x="18" y="407"/>
                        </a:lnTo>
                        <a:lnTo>
                          <a:pt x="18" y="407"/>
                        </a:lnTo>
                        <a:lnTo>
                          <a:pt x="10" y="392"/>
                        </a:lnTo>
                        <a:lnTo>
                          <a:pt x="9" y="387"/>
                        </a:lnTo>
                        <a:lnTo>
                          <a:pt x="9" y="385"/>
                        </a:lnTo>
                        <a:lnTo>
                          <a:pt x="10" y="383"/>
                        </a:lnTo>
                        <a:lnTo>
                          <a:pt x="10" y="383"/>
                        </a:lnTo>
                        <a:lnTo>
                          <a:pt x="11" y="381"/>
                        </a:lnTo>
                        <a:lnTo>
                          <a:pt x="15" y="378"/>
                        </a:lnTo>
                        <a:lnTo>
                          <a:pt x="23" y="376"/>
                        </a:lnTo>
                        <a:lnTo>
                          <a:pt x="45" y="374"/>
                        </a:lnTo>
                        <a:lnTo>
                          <a:pt x="45" y="374"/>
                        </a:lnTo>
                        <a:lnTo>
                          <a:pt x="50" y="373"/>
                        </a:lnTo>
                        <a:lnTo>
                          <a:pt x="56" y="370"/>
                        </a:lnTo>
                        <a:lnTo>
                          <a:pt x="60" y="367"/>
                        </a:lnTo>
                        <a:lnTo>
                          <a:pt x="63" y="362"/>
                        </a:lnTo>
                        <a:lnTo>
                          <a:pt x="66" y="358"/>
                        </a:lnTo>
                        <a:lnTo>
                          <a:pt x="67" y="355"/>
                        </a:lnTo>
                        <a:lnTo>
                          <a:pt x="67" y="350"/>
                        </a:lnTo>
                        <a:lnTo>
                          <a:pt x="66" y="347"/>
                        </a:lnTo>
                        <a:lnTo>
                          <a:pt x="66" y="347"/>
                        </a:lnTo>
                        <a:lnTo>
                          <a:pt x="64" y="344"/>
                        </a:lnTo>
                        <a:lnTo>
                          <a:pt x="64" y="341"/>
                        </a:lnTo>
                        <a:lnTo>
                          <a:pt x="64" y="339"/>
                        </a:lnTo>
                        <a:lnTo>
                          <a:pt x="66" y="336"/>
                        </a:lnTo>
                        <a:lnTo>
                          <a:pt x="72" y="332"/>
                        </a:lnTo>
                        <a:lnTo>
                          <a:pt x="78" y="329"/>
                        </a:lnTo>
                        <a:lnTo>
                          <a:pt x="78" y="329"/>
                        </a:lnTo>
                        <a:lnTo>
                          <a:pt x="80" y="327"/>
                        </a:lnTo>
                        <a:lnTo>
                          <a:pt x="82" y="325"/>
                        </a:lnTo>
                        <a:lnTo>
                          <a:pt x="83" y="320"/>
                        </a:lnTo>
                        <a:lnTo>
                          <a:pt x="83" y="316"/>
                        </a:lnTo>
                        <a:lnTo>
                          <a:pt x="82" y="313"/>
                        </a:lnTo>
                        <a:lnTo>
                          <a:pt x="81" y="308"/>
                        </a:lnTo>
                        <a:lnTo>
                          <a:pt x="78" y="304"/>
                        </a:lnTo>
                        <a:lnTo>
                          <a:pt x="75" y="302"/>
                        </a:lnTo>
                        <a:lnTo>
                          <a:pt x="75" y="302"/>
                        </a:lnTo>
                        <a:lnTo>
                          <a:pt x="72" y="299"/>
                        </a:lnTo>
                        <a:lnTo>
                          <a:pt x="68" y="296"/>
                        </a:lnTo>
                        <a:lnTo>
                          <a:pt x="66" y="293"/>
                        </a:lnTo>
                        <a:lnTo>
                          <a:pt x="65" y="290"/>
                        </a:lnTo>
                        <a:lnTo>
                          <a:pt x="66" y="287"/>
                        </a:lnTo>
                        <a:lnTo>
                          <a:pt x="67" y="285"/>
                        </a:lnTo>
                        <a:lnTo>
                          <a:pt x="70" y="282"/>
                        </a:lnTo>
                        <a:lnTo>
                          <a:pt x="73" y="279"/>
                        </a:lnTo>
                        <a:lnTo>
                          <a:pt x="73" y="279"/>
                        </a:lnTo>
                        <a:lnTo>
                          <a:pt x="80" y="275"/>
                        </a:lnTo>
                        <a:lnTo>
                          <a:pt x="86" y="270"/>
                        </a:lnTo>
                        <a:lnTo>
                          <a:pt x="88" y="263"/>
                        </a:lnTo>
                        <a:lnTo>
                          <a:pt x="90" y="256"/>
                        </a:lnTo>
                        <a:lnTo>
                          <a:pt x="90" y="256"/>
                        </a:lnTo>
                        <a:lnTo>
                          <a:pt x="90" y="251"/>
                        </a:lnTo>
                        <a:lnTo>
                          <a:pt x="92" y="248"/>
                        </a:lnTo>
                        <a:lnTo>
                          <a:pt x="96" y="241"/>
                        </a:lnTo>
                        <a:lnTo>
                          <a:pt x="102" y="233"/>
                        </a:lnTo>
                        <a:lnTo>
                          <a:pt x="104" y="229"/>
                        </a:lnTo>
                        <a:lnTo>
                          <a:pt x="105" y="225"/>
                        </a:lnTo>
                        <a:lnTo>
                          <a:pt x="105" y="225"/>
                        </a:lnTo>
                        <a:lnTo>
                          <a:pt x="105" y="217"/>
                        </a:lnTo>
                        <a:lnTo>
                          <a:pt x="103" y="210"/>
                        </a:lnTo>
                        <a:lnTo>
                          <a:pt x="101" y="203"/>
                        </a:lnTo>
                        <a:lnTo>
                          <a:pt x="97" y="199"/>
                        </a:lnTo>
                        <a:lnTo>
                          <a:pt x="97" y="199"/>
                        </a:lnTo>
                        <a:lnTo>
                          <a:pt x="95" y="197"/>
                        </a:lnTo>
                        <a:lnTo>
                          <a:pt x="93" y="192"/>
                        </a:lnTo>
                        <a:lnTo>
                          <a:pt x="91" y="188"/>
                        </a:lnTo>
                        <a:lnTo>
                          <a:pt x="90" y="183"/>
                        </a:lnTo>
                        <a:lnTo>
                          <a:pt x="90" y="178"/>
                        </a:lnTo>
                        <a:lnTo>
                          <a:pt x="91" y="173"/>
                        </a:lnTo>
                        <a:lnTo>
                          <a:pt x="94" y="169"/>
                        </a:lnTo>
                        <a:lnTo>
                          <a:pt x="99" y="165"/>
                        </a:lnTo>
                        <a:lnTo>
                          <a:pt x="99" y="165"/>
                        </a:lnTo>
                        <a:lnTo>
                          <a:pt x="105" y="162"/>
                        </a:lnTo>
                        <a:lnTo>
                          <a:pt x="113" y="159"/>
                        </a:lnTo>
                        <a:lnTo>
                          <a:pt x="121" y="157"/>
                        </a:lnTo>
                        <a:lnTo>
                          <a:pt x="131" y="156"/>
                        </a:lnTo>
                        <a:lnTo>
                          <a:pt x="138" y="156"/>
                        </a:lnTo>
                        <a:lnTo>
                          <a:pt x="146" y="157"/>
                        </a:lnTo>
                        <a:lnTo>
                          <a:pt x="150" y="159"/>
                        </a:lnTo>
                        <a:lnTo>
                          <a:pt x="152" y="160"/>
                        </a:lnTo>
                        <a:lnTo>
                          <a:pt x="152" y="162"/>
                        </a:lnTo>
                        <a:lnTo>
                          <a:pt x="152" y="162"/>
                        </a:lnTo>
                        <a:lnTo>
                          <a:pt x="154" y="172"/>
                        </a:lnTo>
                        <a:lnTo>
                          <a:pt x="158" y="181"/>
                        </a:lnTo>
                        <a:lnTo>
                          <a:pt x="161" y="184"/>
                        </a:lnTo>
                        <a:lnTo>
                          <a:pt x="163" y="187"/>
                        </a:lnTo>
                        <a:lnTo>
                          <a:pt x="166" y="189"/>
                        </a:lnTo>
                        <a:lnTo>
                          <a:pt x="170" y="189"/>
                        </a:lnTo>
                        <a:lnTo>
                          <a:pt x="170" y="189"/>
                        </a:lnTo>
                        <a:lnTo>
                          <a:pt x="175" y="188"/>
                        </a:lnTo>
                        <a:lnTo>
                          <a:pt x="178" y="187"/>
                        </a:lnTo>
                        <a:lnTo>
                          <a:pt x="179" y="186"/>
                        </a:lnTo>
                        <a:lnTo>
                          <a:pt x="180" y="185"/>
                        </a:lnTo>
                        <a:lnTo>
                          <a:pt x="179" y="179"/>
                        </a:lnTo>
                        <a:lnTo>
                          <a:pt x="179" y="179"/>
                        </a:lnTo>
                        <a:lnTo>
                          <a:pt x="178" y="175"/>
                        </a:lnTo>
                        <a:lnTo>
                          <a:pt x="179" y="172"/>
                        </a:lnTo>
                        <a:lnTo>
                          <a:pt x="180" y="172"/>
                        </a:lnTo>
                        <a:lnTo>
                          <a:pt x="181" y="173"/>
                        </a:lnTo>
                        <a:lnTo>
                          <a:pt x="183" y="177"/>
                        </a:lnTo>
                        <a:lnTo>
                          <a:pt x="183" y="177"/>
                        </a:lnTo>
                        <a:lnTo>
                          <a:pt x="188" y="188"/>
                        </a:lnTo>
                        <a:lnTo>
                          <a:pt x="190" y="190"/>
                        </a:lnTo>
                        <a:lnTo>
                          <a:pt x="190" y="189"/>
                        </a:lnTo>
                        <a:lnTo>
                          <a:pt x="191" y="188"/>
                        </a:lnTo>
                        <a:lnTo>
                          <a:pt x="191" y="188"/>
                        </a:lnTo>
                        <a:lnTo>
                          <a:pt x="192" y="184"/>
                        </a:lnTo>
                        <a:lnTo>
                          <a:pt x="193" y="178"/>
                        </a:lnTo>
                        <a:lnTo>
                          <a:pt x="194" y="174"/>
                        </a:lnTo>
                        <a:lnTo>
                          <a:pt x="195" y="173"/>
                        </a:lnTo>
                        <a:lnTo>
                          <a:pt x="197" y="172"/>
                        </a:lnTo>
                        <a:lnTo>
                          <a:pt x="197" y="172"/>
                        </a:lnTo>
                        <a:lnTo>
                          <a:pt x="199" y="170"/>
                        </a:lnTo>
                        <a:lnTo>
                          <a:pt x="200" y="165"/>
                        </a:lnTo>
                        <a:lnTo>
                          <a:pt x="200" y="156"/>
                        </a:lnTo>
                        <a:lnTo>
                          <a:pt x="196" y="142"/>
                        </a:lnTo>
                        <a:lnTo>
                          <a:pt x="196" y="14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0" name="Freeform 145"/>
                  <p:cNvSpPr/>
                  <p:nvPr/>
                </p:nvSpPr>
                <p:spPr bwMode="auto">
                  <a:xfrm>
                    <a:off x="4560" y="2936"/>
                    <a:ext cx="369" cy="217"/>
                  </a:xfrm>
                  <a:custGeom>
                    <a:avLst/>
                    <a:gdLst>
                      <a:gd name="T0" fmla="*/ 4 w 369"/>
                      <a:gd name="T1" fmla="*/ 173 h 217"/>
                      <a:gd name="T2" fmla="*/ 21 w 369"/>
                      <a:gd name="T3" fmla="*/ 164 h 217"/>
                      <a:gd name="T4" fmla="*/ 19 w 369"/>
                      <a:gd name="T5" fmla="*/ 146 h 217"/>
                      <a:gd name="T6" fmla="*/ 30 w 369"/>
                      <a:gd name="T7" fmla="*/ 125 h 217"/>
                      <a:gd name="T8" fmla="*/ 50 w 369"/>
                      <a:gd name="T9" fmla="*/ 94 h 217"/>
                      <a:gd name="T10" fmla="*/ 72 w 369"/>
                      <a:gd name="T11" fmla="*/ 70 h 217"/>
                      <a:gd name="T12" fmla="*/ 94 w 369"/>
                      <a:gd name="T13" fmla="*/ 33 h 217"/>
                      <a:gd name="T14" fmla="*/ 106 w 369"/>
                      <a:gd name="T15" fmla="*/ 30 h 217"/>
                      <a:gd name="T16" fmla="*/ 125 w 369"/>
                      <a:gd name="T17" fmla="*/ 41 h 217"/>
                      <a:gd name="T18" fmla="*/ 136 w 369"/>
                      <a:gd name="T19" fmla="*/ 22 h 217"/>
                      <a:gd name="T20" fmla="*/ 152 w 369"/>
                      <a:gd name="T21" fmla="*/ 23 h 217"/>
                      <a:gd name="T22" fmla="*/ 163 w 369"/>
                      <a:gd name="T23" fmla="*/ 21 h 217"/>
                      <a:gd name="T24" fmla="*/ 177 w 369"/>
                      <a:gd name="T25" fmla="*/ 26 h 217"/>
                      <a:gd name="T26" fmla="*/ 196 w 369"/>
                      <a:gd name="T27" fmla="*/ 21 h 217"/>
                      <a:gd name="T28" fmla="*/ 211 w 369"/>
                      <a:gd name="T29" fmla="*/ 24 h 217"/>
                      <a:gd name="T30" fmla="*/ 223 w 369"/>
                      <a:gd name="T31" fmla="*/ 19 h 217"/>
                      <a:gd name="T32" fmla="*/ 213 w 369"/>
                      <a:gd name="T33" fmla="*/ 3 h 217"/>
                      <a:gd name="T34" fmla="*/ 228 w 369"/>
                      <a:gd name="T35" fmla="*/ 5 h 217"/>
                      <a:gd name="T36" fmla="*/ 247 w 369"/>
                      <a:gd name="T37" fmla="*/ 12 h 217"/>
                      <a:gd name="T38" fmla="*/ 272 w 369"/>
                      <a:gd name="T39" fmla="*/ 19 h 217"/>
                      <a:gd name="T40" fmla="*/ 280 w 369"/>
                      <a:gd name="T41" fmla="*/ 20 h 217"/>
                      <a:gd name="T42" fmla="*/ 287 w 369"/>
                      <a:gd name="T43" fmla="*/ 16 h 217"/>
                      <a:gd name="T44" fmla="*/ 298 w 369"/>
                      <a:gd name="T45" fmla="*/ 29 h 217"/>
                      <a:gd name="T46" fmla="*/ 287 w 369"/>
                      <a:gd name="T47" fmla="*/ 56 h 217"/>
                      <a:gd name="T48" fmla="*/ 291 w 369"/>
                      <a:gd name="T49" fmla="*/ 76 h 217"/>
                      <a:gd name="T50" fmla="*/ 314 w 369"/>
                      <a:gd name="T51" fmla="*/ 91 h 217"/>
                      <a:gd name="T52" fmla="*/ 324 w 369"/>
                      <a:gd name="T53" fmla="*/ 98 h 217"/>
                      <a:gd name="T54" fmla="*/ 337 w 369"/>
                      <a:gd name="T55" fmla="*/ 109 h 217"/>
                      <a:gd name="T56" fmla="*/ 349 w 369"/>
                      <a:gd name="T57" fmla="*/ 110 h 217"/>
                      <a:gd name="T58" fmla="*/ 367 w 369"/>
                      <a:gd name="T59" fmla="*/ 94 h 217"/>
                      <a:gd name="T60" fmla="*/ 368 w 369"/>
                      <a:gd name="T61" fmla="*/ 100 h 217"/>
                      <a:gd name="T62" fmla="*/ 360 w 369"/>
                      <a:gd name="T63" fmla="*/ 117 h 217"/>
                      <a:gd name="T64" fmla="*/ 367 w 369"/>
                      <a:gd name="T65" fmla="*/ 140 h 217"/>
                      <a:gd name="T66" fmla="*/ 363 w 369"/>
                      <a:gd name="T67" fmla="*/ 142 h 217"/>
                      <a:gd name="T68" fmla="*/ 352 w 369"/>
                      <a:gd name="T69" fmla="*/ 133 h 217"/>
                      <a:gd name="T70" fmla="*/ 338 w 369"/>
                      <a:gd name="T71" fmla="*/ 141 h 217"/>
                      <a:gd name="T72" fmla="*/ 337 w 369"/>
                      <a:gd name="T73" fmla="*/ 159 h 217"/>
                      <a:gd name="T74" fmla="*/ 338 w 369"/>
                      <a:gd name="T75" fmla="*/ 169 h 217"/>
                      <a:gd name="T76" fmla="*/ 321 w 369"/>
                      <a:gd name="T77" fmla="*/ 159 h 217"/>
                      <a:gd name="T78" fmla="*/ 310 w 369"/>
                      <a:gd name="T79" fmla="*/ 164 h 217"/>
                      <a:gd name="T80" fmla="*/ 301 w 369"/>
                      <a:gd name="T81" fmla="*/ 163 h 217"/>
                      <a:gd name="T82" fmla="*/ 291 w 369"/>
                      <a:gd name="T83" fmla="*/ 150 h 217"/>
                      <a:gd name="T84" fmla="*/ 273 w 369"/>
                      <a:gd name="T85" fmla="*/ 145 h 217"/>
                      <a:gd name="T86" fmla="*/ 268 w 369"/>
                      <a:gd name="T87" fmla="*/ 170 h 217"/>
                      <a:gd name="T88" fmla="*/ 253 w 369"/>
                      <a:gd name="T89" fmla="*/ 187 h 217"/>
                      <a:gd name="T90" fmla="*/ 247 w 369"/>
                      <a:gd name="T91" fmla="*/ 216 h 217"/>
                      <a:gd name="T92" fmla="*/ 240 w 369"/>
                      <a:gd name="T93" fmla="*/ 213 h 217"/>
                      <a:gd name="T94" fmla="*/ 238 w 369"/>
                      <a:gd name="T95" fmla="*/ 197 h 217"/>
                      <a:gd name="T96" fmla="*/ 217 w 369"/>
                      <a:gd name="T97" fmla="*/ 184 h 217"/>
                      <a:gd name="T98" fmla="*/ 210 w 369"/>
                      <a:gd name="T99" fmla="*/ 160 h 217"/>
                      <a:gd name="T100" fmla="*/ 202 w 369"/>
                      <a:gd name="T101" fmla="*/ 153 h 217"/>
                      <a:gd name="T102" fmla="*/ 186 w 369"/>
                      <a:gd name="T103" fmla="*/ 156 h 217"/>
                      <a:gd name="T104" fmla="*/ 178 w 369"/>
                      <a:gd name="T105" fmla="*/ 168 h 217"/>
                      <a:gd name="T106" fmla="*/ 173 w 369"/>
                      <a:gd name="T107" fmla="*/ 182 h 217"/>
                      <a:gd name="T108" fmla="*/ 163 w 369"/>
                      <a:gd name="T109" fmla="*/ 203 h 217"/>
                      <a:gd name="T110" fmla="*/ 124 w 369"/>
                      <a:gd name="T111" fmla="*/ 211 h 217"/>
                      <a:gd name="T112" fmla="*/ 83 w 369"/>
                      <a:gd name="T113" fmla="*/ 200 h 217"/>
                      <a:gd name="T114" fmla="*/ 76 w 369"/>
                      <a:gd name="T115" fmla="*/ 178 h 217"/>
                      <a:gd name="T116" fmla="*/ 69 w 369"/>
                      <a:gd name="T117" fmla="*/ 168 h 217"/>
                      <a:gd name="T118" fmla="*/ 44 w 369"/>
                      <a:gd name="T119" fmla="*/ 168 h 217"/>
                      <a:gd name="T120" fmla="*/ 36 w 369"/>
                      <a:gd name="T121" fmla="*/ 170 h 217"/>
                      <a:gd name="T122" fmla="*/ 23 w 369"/>
                      <a:gd name="T123" fmla="*/ 172 h 217"/>
                      <a:gd name="T124" fmla="*/ 2 w 369"/>
                      <a:gd name="T125" fmla="*/ 181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69" h="217">
                        <a:moveTo>
                          <a:pt x="0" y="180"/>
                        </a:moveTo>
                        <a:lnTo>
                          <a:pt x="0" y="180"/>
                        </a:lnTo>
                        <a:lnTo>
                          <a:pt x="0" y="179"/>
                        </a:lnTo>
                        <a:lnTo>
                          <a:pt x="0" y="177"/>
                        </a:lnTo>
                        <a:lnTo>
                          <a:pt x="4" y="173"/>
                        </a:lnTo>
                        <a:lnTo>
                          <a:pt x="9" y="171"/>
                        </a:lnTo>
                        <a:lnTo>
                          <a:pt x="9" y="171"/>
                        </a:lnTo>
                        <a:lnTo>
                          <a:pt x="15" y="168"/>
                        </a:lnTo>
                        <a:lnTo>
                          <a:pt x="20" y="166"/>
                        </a:lnTo>
                        <a:lnTo>
                          <a:pt x="21" y="164"/>
                        </a:lnTo>
                        <a:lnTo>
                          <a:pt x="21" y="162"/>
                        </a:lnTo>
                        <a:lnTo>
                          <a:pt x="20" y="155"/>
                        </a:lnTo>
                        <a:lnTo>
                          <a:pt x="20" y="155"/>
                        </a:lnTo>
                        <a:lnTo>
                          <a:pt x="20" y="151"/>
                        </a:lnTo>
                        <a:lnTo>
                          <a:pt x="19" y="146"/>
                        </a:lnTo>
                        <a:lnTo>
                          <a:pt x="21" y="138"/>
                        </a:lnTo>
                        <a:lnTo>
                          <a:pt x="25" y="130"/>
                        </a:lnTo>
                        <a:lnTo>
                          <a:pt x="27" y="127"/>
                        </a:lnTo>
                        <a:lnTo>
                          <a:pt x="30" y="125"/>
                        </a:lnTo>
                        <a:lnTo>
                          <a:pt x="30" y="125"/>
                        </a:lnTo>
                        <a:lnTo>
                          <a:pt x="37" y="120"/>
                        </a:lnTo>
                        <a:lnTo>
                          <a:pt x="43" y="111"/>
                        </a:lnTo>
                        <a:lnTo>
                          <a:pt x="48" y="102"/>
                        </a:lnTo>
                        <a:lnTo>
                          <a:pt x="50" y="94"/>
                        </a:lnTo>
                        <a:lnTo>
                          <a:pt x="50" y="94"/>
                        </a:lnTo>
                        <a:lnTo>
                          <a:pt x="51" y="91"/>
                        </a:lnTo>
                        <a:lnTo>
                          <a:pt x="53" y="87"/>
                        </a:lnTo>
                        <a:lnTo>
                          <a:pt x="61" y="81"/>
                        </a:lnTo>
                        <a:lnTo>
                          <a:pt x="67" y="74"/>
                        </a:lnTo>
                        <a:lnTo>
                          <a:pt x="72" y="70"/>
                        </a:lnTo>
                        <a:lnTo>
                          <a:pt x="72" y="70"/>
                        </a:lnTo>
                        <a:lnTo>
                          <a:pt x="78" y="60"/>
                        </a:lnTo>
                        <a:lnTo>
                          <a:pt x="85" y="45"/>
                        </a:lnTo>
                        <a:lnTo>
                          <a:pt x="90" y="38"/>
                        </a:lnTo>
                        <a:lnTo>
                          <a:pt x="94" y="33"/>
                        </a:lnTo>
                        <a:lnTo>
                          <a:pt x="98" y="29"/>
                        </a:lnTo>
                        <a:lnTo>
                          <a:pt x="100" y="28"/>
                        </a:lnTo>
                        <a:lnTo>
                          <a:pt x="102" y="28"/>
                        </a:lnTo>
                        <a:lnTo>
                          <a:pt x="102" y="28"/>
                        </a:lnTo>
                        <a:lnTo>
                          <a:pt x="106" y="30"/>
                        </a:lnTo>
                        <a:lnTo>
                          <a:pt x="110" y="34"/>
                        </a:lnTo>
                        <a:lnTo>
                          <a:pt x="116" y="40"/>
                        </a:lnTo>
                        <a:lnTo>
                          <a:pt x="120" y="42"/>
                        </a:lnTo>
                        <a:lnTo>
                          <a:pt x="122" y="42"/>
                        </a:lnTo>
                        <a:lnTo>
                          <a:pt x="125" y="41"/>
                        </a:lnTo>
                        <a:lnTo>
                          <a:pt x="127" y="37"/>
                        </a:lnTo>
                        <a:lnTo>
                          <a:pt x="127" y="37"/>
                        </a:lnTo>
                        <a:lnTo>
                          <a:pt x="130" y="28"/>
                        </a:lnTo>
                        <a:lnTo>
                          <a:pt x="134" y="23"/>
                        </a:lnTo>
                        <a:lnTo>
                          <a:pt x="136" y="22"/>
                        </a:lnTo>
                        <a:lnTo>
                          <a:pt x="138" y="21"/>
                        </a:lnTo>
                        <a:lnTo>
                          <a:pt x="142" y="21"/>
                        </a:lnTo>
                        <a:lnTo>
                          <a:pt x="142" y="21"/>
                        </a:lnTo>
                        <a:lnTo>
                          <a:pt x="150" y="23"/>
                        </a:lnTo>
                        <a:lnTo>
                          <a:pt x="152" y="23"/>
                        </a:lnTo>
                        <a:lnTo>
                          <a:pt x="154" y="21"/>
                        </a:lnTo>
                        <a:lnTo>
                          <a:pt x="154" y="21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3" y="21"/>
                        </a:lnTo>
                        <a:lnTo>
                          <a:pt x="165" y="23"/>
                        </a:lnTo>
                        <a:lnTo>
                          <a:pt x="165" y="23"/>
                        </a:lnTo>
                        <a:lnTo>
                          <a:pt x="168" y="25"/>
                        </a:lnTo>
                        <a:lnTo>
                          <a:pt x="172" y="26"/>
                        </a:lnTo>
                        <a:lnTo>
                          <a:pt x="177" y="26"/>
                        </a:lnTo>
                        <a:lnTo>
                          <a:pt x="181" y="23"/>
                        </a:lnTo>
                        <a:lnTo>
                          <a:pt x="181" y="23"/>
                        </a:lnTo>
                        <a:lnTo>
                          <a:pt x="185" y="21"/>
                        </a:lnTo>
                        <a:lnTo>
                          <a:pt x="191" y="20"/>
                        </a:lnTo>
                        <a:lnTo>
                          <a:pt x="196" y="21"/>
                        </a:lnTo>
                        <a:lnTo>
                          <a:pt x="198" y="22"/>
                        </a:lnTo>
                        <a:lnTo>
                          <a:pt x="198" y="22"/>
                        </a:lnTo>
                        <a:lnTo>
                          <a:pt x="199" y="23"/>
                        </a:lnTo>
                        <a:lnTo>
                          <a:pt x="202" y="24"/>
                        </a:lnTo>
                        <a:lnTo>
                          <a:pt x="211" y="24"/>
                        </a:lnTo>
                        <a:lnTo>
                          <a:pt x="220" y="24"/>
                        </a:lnTo>
                        <a:lnTo>
                          <a:pt x="223" y="23"/>
                        </a:lnTo>
                        <a:lnTo>
                          <a:pt x="224" y="22"/>
                        </a:lnTo>
                        <a:lnTo>
                          <a:pt x="224" y="22"/>
                        </a:lnTo>
                        <a:lnTo>
                          <a:pt x="223" y="19"/>
                        </a:lnTo>
                        <a:lnTo>
                          <a:pt x="221" y="14"/>
                        </a:lnTo>
                        <a:lnTo>
                          <a:pt x="219" y="10"/>
                        </a:lnTo>
                        <a:lnTo>
                          <a:pt x="215" y="7"/>
                        </a:lnTo>
                        <a:lnTo>
                          <a:pt x="215" y="7"/>
                        </a:lnTo>
                        <a:lnTo>
                          <a:pt x="213" y="3"/>
                        </a:lnTo>
                        <a:lnTo>
                          <a:pt x="213" y="1"/>
                        </a:lnTo>
                        <a:lnTo>
                          <a:pt x="216" y="0"/>
                        </a:lnTo>
                        <a:lnTo>
                          <a:pt x="221" y="2"/>
                        </a:lnTo>
                        <a:lnTo>
                          <a:pt x="221" y="2"/>
                        </a:lnTo>
                        <a:lnTo>
                          <a:pt x="228" y="5"/>
                        </a:lnTo>
                        <a:lnTo>
                          <a:pt x="236" y="7"/>
                        </a:lnTo>
                        <a:lnTo>
                          <a:pt x="243" y="9"/>
                        </a:lnTo>
                        <a:lnTo>
                          <a:pt x="245" y="10"/>
                        </a:lnTo>
                        <a:lnTo>
                          <a:pt x="247" y="12"/>
                        </a:lnTo>
                        <a:lnTo>
                          <a:pt x="247" y="12"/>
                        </a:lnTo>
                        <a:lnTo>
                          <a:pt x="248" y="13"/>
                        </a:lnTo>
                        <a:lnTo>
                          <a:pt x="251" y="14"/>
                        </a:lnTo>
                        <a:lnTo>
                          <a:pt x="259" y="15"/>
                        </a:lnTo>
                        <a:lnTo>
                          <a:pt x="268" y="17"/>
                        </a:lnTo>
                        <a:lnTo>
                          <a:pt x="272" y="19"/>
                        </a:lnTo>
                        <a:lnTo>
                          <a:pt x="276" y="20"/>
                        </a:lnTo>
                        <a:lnTo>
                          <a:pt x="276" y="20"/>
                        </a:lnTo>
                        <a:lnTo>
                          <a:pt x="278" y="22"/>
                        </a:lnTo>
                        <a:lnTo>
                          <a:pt x="279" y="22"/>
                        </a:lnTo>
                        <a:lnTo>
                          <a:pt x="280" y="20"/>
                        </a:lnTo>
                        <a:lnTo>
                          <a:pt x="281" y="17"/>
                        </a:lnTo>
                        <a:lnTo>
                          <a:pt x="282" y="16"/>
                        </a:lnTo>
                        <a:lnTo>
                          <a:pt x="284" y="16"/>
                        </a:lnTo>
                        <a:lnTo>
                          <a:pt x="284" y="16"/>
                        </a:lnTo>
                        <a:lnTo>
                          <a:pt x="287" y="16"/>
                        </a:lnTo>
                        <a:lnTo>
                          <a:pt x="291" y="19"/>
                        </a:lnTo>
                        <a:lnTo>
                          <a:pt x="293" y="20"/>
                        </a:lnTo>
                        <a:lnTo>
                          <a:pt x="295" y="23"/>
                        </a:lnTo>
                        <a:lnTo>
                          <a:pt x="297" y="26"/>
                        </a:lnTo>
                        <a:lnTo>
                          <a:pt x="298" y="29"/>
                        </a:lnTo>
                        <a:lnTo>
                          <a:pt x="298" y="33"/>
                        </a:lnTo>
                        <a:lnTo>
                          <a:pt x="296" y="37"/>
                        </a:lnTo>
                        <a:lnTo>
                          <a:pt x="296" y="37"/>
                        </a:lnTo>
                        <a:lnTo>
                          <a:pt x="292" y="45"/>
                        </a:lnTo>
                        <a:lnTo>
                          <a:pt x="287" y="56"/>
                        </a:lnTo>
                        <a:lnTo>
                          <a:pt x="286" y="60"/>
                        </a:lnTo>
                        <a:lnTo>
                          <a:pt x="286" y="66"/>
                        </a:lnTo>
                        <a:lnTo>
                          <a:pt x="287" y="71"/>
                        </a:lnTo>
                        <a:lnTo>
                          <a:pt x="291" y="76"/>
                        </a:lnTo>
                        <a:lnTo>
                          <a:pt x="291" y="76"/>
                        </a:lnTo>
                        <a:lnTo>
                          <a:pt x="295" y="79"/>
                        </a:lnTo>
                        <a:lnTo>
                          <a:pt x="298" y="82"/>
                        </a:lnTo>
                        <a:lnTo>
                          <a:pt x="307" y="85"/>
                        </a:lnTo>
                        <a:lnTo>
                          <a:pt x="313" y="88"/>
                        </a:lnTo>
                        <a:lnTo>
                          <a:pt x="314" y="91"/>
                        </a:lnTo>
                        <a:lnTo>
                          <a:pt x="315" y="93"/>
                        </a:lnTo>
                        <a:lnTo>
                          <a:pt x="315" y="93"/>
                        </a:lnTo>
                        <a:lnTo>
                          <a:pt x="316" y="95"/>
                        </a:lnTo>
                        <a:lnTo>
                          <a:pt x="319" y="96"/>
                        </a:lnTo>
                        <a:lnTo>
                          <a:pt x="324" y="98"/>
                        </a:lnTo>
                        <a:lnTo>
                          <a:pt x="330" y="100"/>
                        </a:lnTo>
                        <a:lnTo>
                          <a:pt x="333" y="101"/>
                        </a:lnTo>
                        <a:lnTo>
                          <a:pt x="335" y="103"/>
                        </a:lnTo>
                        <a:lnTo>
                          <a:pt x="335" y="103"/>
                        </a:lnTo>
                        <a:lnTo>
                          <a:pt x="337" y="109"/>
                        </a:lnTo>
                        <a:lnTo>
                          <a:pt x="339" y="111"/>
                        </a:lnTo>
                        <a:lnTo>
                          <a:pt x="341" y="112"/>
                        </a:lnTo>
                        <a:lnTo>
                          <a:pt x="343" y="113"/>
                        </a:lnTo>
                        <a:lnTo>
                          <a:pt x="345" y="112"/>
                        </a:lnTo>
                        <a:lnTo>
                          <a:pt x="349" y="110"/>
                        </a:lnTo>
                        <a:lnTo>
                          <a:pt x="352" y="107"/>
                        </a:lnTo>
                        <a:lnTo>
                          <a:pt x="352" y="107"/>
                        </a:lnTo>
                        <a:lnTo>
                          <a:pt x="359" y="99"/>
                        </a:lnTo>
                        <a:lnTo>
                          <a:pt x="365" y="95"/>
                        </a:lnTo>
                        <a:lnTo>
                          <a:pt x="367" y="94"/>
                        </a:lnTo>
                        <a:lnTo>
                          <a:pt x="368" y="94"/>
                        </a:lnTo>
                        <a:lnTo>
                          <a:pt x="369" y="95"/>
                        </a:lnTo>
                        <a:lnTo>
                          <a:pt x="369" y="98"/>
                        </a:lnTo>
                        <a:lnTo>
                          <a:pt x="369" y="98"/>
                        </a:lnTo>
                        <a:lnTo>
                          <a:pt x="368" y="100"/>
                        </a:lnTo>
                        <a:lnTo>
                          <a:pt x="366" y="103"/>
                        </a:lnTo>
                        <a:lnTo>
                          <a:pt x="363" y="109"/>
                        </a:lnTo>
                        <a:lnTo>
                          <a:pt x="362" y="112"/>
                        </a:lnTo>
                        <a:lnTo>
                          <a:pt x="360" y="114"/>
                        </a:lnTo>
                        <a:lnTo>
                          <a:pt x="360" y="117"/>
                        </a:lnTo>
                        <a:lnTo>
                          <a:pt x="362" y="121"/>
                        </a:lnTo>
                        <a:lnTo>
                          <a:pt x="362" y="121"/>
                        </a:lnTo>
                        <a:lnTo>
                          <a:pt x="364" y="126"/>
                        </a:lnTo>
                        <a:lnTo>
                          <a:pt x="366" y="130"/>
                        </a:lnTo>
                        <a:lnTo>
                          <a:pt x="367" y="140"/>
                        </a:lnTo>
                        <a:lnTo>
                          <a:pt x="367" y="140"/>
                        </a:lnTo>
                        <a:lnTo>
                          <a:pt x="366" y="144"/>
                        </a:lnTo>
                        <a:lnTo>
                          <a:pt x="365" y="145"/>
                        </a:lnTo>
                        <a:lnTo>
                          <a:pt x="364" y="145"/>
                        </a:lnTo>
                        <a:lnTo>
                          <a:pt x="363" y="142"/>
                        </a:lnTo>
                        <a:lnTo>
                          <a:pt x="363" y="142"/>
                        </a:lnTo>
                        <a:lnTo>
                          <a:pt x="362" y="138"/>
                        </a:lnTo>
                        <a:lnTo>
                          <a:pt x="359" y="135"/>
                        </a:lnTo>
                        <a:lnTo>
                          <a:pt x="356" y="134"/>
                        </a:lnTo>
                        <a:lnTo>
                          <a:pt x="352" y="133"/>
                        </a:lnTo>
                        <a:lnTo>
                          <a:pt x="352" y="133"/>
                        </a:lnTo>
                        <a:lnTo>
                          <a:pt x="347" y="133"/>
                        </a:lnTo>
                        <a:lnTo>
                          <a:pt x="343" y="135"/>
                        </a:lnTo>
                        <a:lnTo>
                          <a:pt x="340" y="137"/>
                        </a:lnTo>
                        <a:lnTo>
                          <a:pt x="338" y="141"/>
                        </a:lnTo>
                        <a:lnTo>
                          <a:pt x="338" y="141"/>
                        </a:lnTo>
                        <a:lnTo>
                          <a:pt x="336" y="146"/>
                        </a:lnTo>
                        <a:lnTo>
                          <a:pt x="335" y="151"/>
                        </a:lnTo>
                        <a:lnTo>
                          <a:pt x="336" y="155"/>
                        </a:lnTo>
                        <a:lnTo>
                          <a:pt x="337" y="159"/>
                        </a:lnTo>
                        <a:lnTo>
                          <a:pt x="337" y="159"/>
                        </a:lnTo>
                        <a:lnTo>
                          <a:pt x="339" y="164"/>
                        </a:lnTo>
                        <a:lnTo>
                          <a:pt x="339" y="168"/>
                        </a:lnTo>
                        <a:lnTo>
                          <a:pt x="339" y="169"/>
                        </a:lnTo>
                        <a:lnTo>
                          <a:pt x="338" y="169"/>
                        </a:lnTo>
                        <a:lnTo>
                          <a:pt x="336" y="168"/>
                        </a:lnTo>
                        <a:lnTo>
                          <a:pt x="336" y="168"/>
                        </a:lnTo>
                        <a:lnTo>
                          <a:pt x="331" y="164"/>
                        </a:lnTo>
                        <a:lnTo>
                          <a:pt x="326" y="160"/>
                        </a:lnTo>
                        <a:lnTo>
                          <a:pt x="321" y="159"/>
                        </a:lnTo>
                        <a:lnTo>
                          <a:pt x="316" y="159"/>
                        </a:lnTo>
                        <a:lnTo>
                          <a:pt x="316" y="159"/>
                        </a:lnTo>
                        <a:lnTo>
                          <a:pt x="314" y="160"/>
                        </a:lnTo>
                        <a:lnTo>
                          <a:pt x="312" y="162"/>
                        </a:lnTo>
                        <a:lnTo>
                          <a:pt x="310" y="164"/>
                        </a:lnTo>
                        <a:lnTo>
                          <a:pt x="308" y="166"/>
                        </a:lnTo>
                        <a:lnTo>
                          <a:pt x="306" y="166"/>
                        </a:lnTo>
                        <a:lnTo>
                          <a:pt x="304" y="165"/>
                        </a:lnTo>
                        <a:lnTo>
                          <a:pt x="304" y="165"/>
                        </a:lnTo>
                        <a:lnTo>
                          <a:pt x="301" y="163"/>
                        </a:lnTo>
                        <a:lnTo>
                          <a:pt x="299" y="162"/>
                        </a:lnTo>
                        <a:lnTo>
                          <a:pt x="297" y="157"/>
                        </a:lnTo>
                        <a:lnTo>
                          <a:pt x="294" y="153"/>
                        </a:lnTo>
                        <a:lnTo>
                          <a:pt x="291" y="150"/>
                        </a:lnTo>
                        <a:lnTo>
                          <a:pt x="291" y="150"/>
                        </a:lnTo>
                        <a:lnTo>
                          <a:pt x="285" y="146"/>
                        </a:lnTo>
                        <a:lnTo>
                          <a:pt x="280" y="144"/>
                        </a:lnTo>
                        <a:lnTo>
                          <a:pt x="278" y="144"/>
                        </a:lnTo>
                        <a:lnTo>
                          <a:pt x="276" y="144"/>
                        </a:lnTo>
                        <a:lnTo>
                          <a:pt x="273" y="145"/>
                        </a:lnTo>
                        <a:lnTo>
                          <a:pt x="272" y="148"/>
                        </a:lnTo>
                        <a:lnTo>
                          <a:pt x="272" y="148"/>
                        </a:lnTo>
                        <a:lnTo>
                          <a:pt x="271" y="154"/>
                        </a:lnTo>
                        <a:lnTo>
                          <a:pt x="270" y="163"/>
                        </a:lnTo>
                        <a:lnTo>
                          <a:pt x="268" y="170"/>
                        </a:lnTo>
                        <a:lnTo>
                          <a:pt x="266" y="174"/>
                        </a:lnTo>
                        <a:lnTo>
                          <a:pt x="263" y="178"/>
                        </a:lnTo>
                        <a:lnTo>
                          <a:pt x="263" y="178"/>
                        </a:lnTo>
                        <a:lnTo>
                          <a:pt x="257" y="183"/>
                        </a:lnTo>
                        <a:lnTo>
                          <a:pt x="253" y="187"/>
                        </a:lnTo>
                        <a:lnTo>
                          <a:pt x="251" y="192"/>
                        </a:lnTo>
                        <a:lnTo>
                          <a:pt x="250" y="197"/>
                        </a:lnTo>
                        <a:lnTo>
                          <a:pt x="250" y="197"/>
                        </a:lnTo>
                        <a:lnTo>
                          <a:pt x="249" y="212"/>
                        </a:lnTo>
                        <a:lnTo>
                          <a:pt x="247" y="216"/>
                        </a:lnTo>
                        <a:lnTo>
                          <a:pt x="245" y="217"/>
                        </a:lnTo>
                        <a:lnTo>
                          <a:pt x="244" y="217"/>
                        </a:lnTo>
                        <a:lnTo>
                          <a:pt x="244" y="217"/>
                        </a:lnTo>
                        <a:lnTo>
                          <a:pt x="242" y="215"/>
                        </a:lnTo>
                        <a:lnTo>
                          <a:pt x="240" y="213"/>
                        </a:lnTo>
                        <a:lnTo>
                          <a:pt x="240" y="210"/>
                        </a:lnTo>
                        <a:lnTo>
                          <a:pt x="240" y="205"/>
                        </a:lnTo>
                        <a:lnTo>
                          <a:pt x="240" y="205"/>
                        </a:lnTo>
                        <a:lnTo>
                          <a:pt x="239" y="200"/>
                        </a:lnTo>
                        <a:lnTo>
                          <a:pt x="238" y="197"/>
                        </a:lnTo>
                        <a:lnTo>
                          <a:pt x="236" y="195"/>
                        </a:lnTo>
                        <a:lnTo>
                          <a:pt x="230" y="193"/>
                        </a:lnTo>
                        <a:lnTo>
                          <a:pt x="230" y="193"/>
                        </a:lnTo>
                        <a:lnTo>
                          <a:pt x="224" y="188"/>
                        </a:lnTo>
                        <a:lnTo>
                          <a:pt x="217" y="184"/>
                        </a:lnTo>
                        <a:lnTo>
                          <a:pt x="213" y="179"/>
                        </a:lnTo>
                        <a:lnTo>
                          <a:pt x="211" y="172"/>
                        </a:lnTo>
                        <a:lnTo>
                          <a:pt x="211" y="172"/>
                        </a:lnTo>
                        <a:lnTo>
                          <a:pt x="210" y="166"/>
                        </a:lnTo>
                        <a:lnTo>
                          <a:pt x="210" y="160"/>
                        </a:lnTo>
                        <a:lnTo>
                          <a:pt x="209" y="158"/>
                        </a:lnTo>
                        <a:lnTo>
                          <a:pt x="208" y="156"/>
                        </a:lnTo>
                        <a:lnTo>
                          <a:pt x="206" y="154"/>
                        </a:lnTo>
                        <a:lnTo>
                          <a:pt x="202" y="153"/>
                        </a:lnTo>
                        <a:lnTo>
                          <a:pt x="202" y="153"/>
                        </a:lnTo>
                        <a:lnTo>
                          <a:pt x="196" y="152"/>
                        </a:lnTo>
                        <a:lnTo>
                          <a:pt x="191" y="152"/>
                        </a:lnTo>
                        <a:lnTo>
                          <a:pt x="187" y="153"/>
                        </a:lnTo>
                        <a:lnTo>
                          <a:pt x="186" y="154"/>
                        </a:lnTo>
                        <a:lnTo>
                          <a:pt x="186" y="156"/>
                        </a:lnTo>
                        <a:lnTo>
                          <a:pt x="186" y="156"/>
                        </a:lnTo>
                        <a:lnTo>
                          <a:pt x="185" y="160"/>
                        </a:lnTo>
                        <a:lnTo>
                          <a:pt x="184" y="163"/>
                        </a:lnTo>
                        <a:lnTo>
                          <a:pt x="182" y="166"/>
                        </a:lnTo>
                        <a:lnTo>
                          <a:pt x="178" y="168"/>
                        </a:lnTo>
                        <a:lnTo>
                          <a:pt x="178" y="168"/>
                        </a:lnTo>
                        <a:lnTo>
                          <a:pt x="174" y="170"/>
                        </a:lnTo>
                        <a:lnTo>
                          <a:pt x="173" y="173"/>
                        </a:lnTo>
                        <a:lnTo>
                          <a:pt x="173" y="182"/>
                        </a:lnTo>
                        <a:lnTo>
                          <a:pt x="173" y="182"/>
                        </a:lnTo>
                        <a:lnTo>
                          <a:pt x="172" y="187"/>
                        </a:lnTo>
                        <a:lnTo>
                          <a:pt x="169" y="194"/>
                        </a:lnTo>
                        <a:lnTo>
                          <a:pt x="166" y="199"/>
                        </a:lnTo>
                        <a:lnTo>
                          <a:pt x="163" y="203"/>
                        </a:lnTo>
                        <a:lnTo>
                          <a:pt x="163" y="203"/>
                        </a:lnTo>
                        <a:lnTo>
                          <a:pt x="156" y="206"/>
                        </a:lnTo>
                        <a:lnTo>
                          <a:pt x="148" y="209"/>
                        </a:lnTo>
                        <a:lnTo>
                          <a:pt x="136" y="211"/>
                        </a:lnTo>
                        <a:lnTo>
                          <a:pt x="124" y="211"/>
                        </a:lnTo>
                        <a:lnTo>
                          <a:pt x="124" y="211"/>
                        </a:lnTo>
                        <a:lnTo>
                          <a:pt x="111" y="210"/>
                        </a:lnTo>
                        <a:lnTo>
                          <a:pt x="98" y="208"/>
                        </a:lnTo>
                        <a:lnTo>
                          <a:pt x="93" y="206"/>
                        </a:lnTo>
                        <a:lnTo>
                          <a:pt x="87" y="203"/>
                        </a:lnTo>
                        <a:lnTo>
                          <a:pt x="83" y="200"/>
                        </a:lnTo>
                        <a:lnTo>
                          <a:pt x="80" y="196"/>
                        </a:lnTo>
                        <a:lnTo>
                          <a:pt x="80" y="196"/>
                        </a:lnTo>
                        <a:lnTo>
                          <a:pt x="79" y="192"/>
                        </a:lnTo>
                        <a:lnTo>
                          <a:pt x="78" y="186"/>
                        </a:lnTo>
                        <a:lnTo>
                          <a:pt x="76" y="178"/>
                        </a:lnTo>
                        <a:lnTo>
                          <a:pt x="76" y="174"/>
                        </a:lnTo>
                        <a:lnTo>
                          <a:pt x="73" y="171"/>
                        </a:lnTo>
                        <a:lnTo>
                          <a:pt x="72" y="169"/>
                        </a:lnTo>
                        <a:lnTo>
                          <a:pt x="69" y="168"/>
                        </a:lnTo>
                        <a:lnTo>
                          <a:pt x="69" y="168"/>
                        </a:lnTo>
                        <a:lnTo>
                          <a:pt x="61" y="167"/>
                        </a:lnTo>
                        <a:lnTo>
                          <a:pt x="53" y="166"/>
                        </a:lnTo>
                        <a:lnTo>
                          <a:pt x="48" y="166"/>
                        </a:lnTo>
                        <a:lnTo>
                          <a:pt x="45" y="166"/>
                        </a:lnTo>
                        <a:lnTo>
                          <a:pt x="44" y="168"/>
                        </a:lnTo>
                        <a:lnTo>
                          <a:pt x="44" y="168"/>
                        </a:lnTo>
                        <a:lnTo>
                          <a:pt x="42" y="170"/>
                        </a:lnTo>
                        <a:lnTo>
                          <a:pt x="40" y="171"/>
                        </a:lnTo>
                        <a:lnTo>
                          <a:pt x="37" y="171"/>
                        </a:lnTo>
                        <a:lnTo>
                          <a:pt x="36" y="170"/>
                        </a:lnTo>
                        <a:lnTo>
                          <a:pt x="36" y="170"/>
                        </a:lnTo>
                        <a:lnTo>
                          <a:pt x="34" y="168"/>
                        </a:lnTo>
                        <a:lnTo>
                          <a:pt x="30" y="168"/>
                        </a:lnTo>
                        <a:lnTo>
                          <a:pt x="27" y="169"/>
                        </a:lnTo>
                        <a:lnTo>
                          <a:pt x="23" y="172"/>
                        </a:lnTo>
                        <a:lnTo>
                          <a:pt x="23" y="172"/>
                        </a:lnTo>
                        <a:lnTo>
                          <a:pt x="14" y="178"/>
                        </a:lnTo>
                        <a:lnTo>
                          <a:pt x="6" y="181"/>
                        </a:lnTo>
                        <a:lnTo>
                          <a:pt x="6" y="181"/>
                        </a:lnTo>
                        <a:lnTo>
                          <a:pt x="2" y="181"/>
                        </a:lnTo>
                        <a:lnTo>
                          <a:pt x="1" y="181"/>
                        </a:lnTo>
                        <a:lnTo>
                          <a:pt x="0" y="180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1" name="Freeform 146"/>
                  <p:cNvSpPr/>
                  <p:nvPr/>
                </p:nvSpPr>
                <p:spPr bwMode="auto">
                  <a:xfrm>
                    <a:off x="4764" y="1747"/>
                    <a:ext cx="178" cy="343"/>
                  </a:xfrm>
                  <a:custGeom>
                    <a:avLst/>
                    <a:gdLst>
                      <a:gd name="T0" fmla="*/ 63 w 178"/>
                      <a:gd name="T1" fmla="*/ 338 h 343"/>
                      <a:gd name="T2" fmla="*/ 38 w 178"/>
                      <a:gd name="T3" fmla="*/ 331 h 343"/>
                      <a:gd name="T4" fmla="*/ 30 w 178"/>
                      <a:gd name="T5" fmla="*/ 315 h 343"/>
                      <a:gd name="T6" fmla="*/ 35 w 178"/>
                      <a:gd name="T7" fmla="*/ 314 h 343"/>
                      <a:gd name="T8" fmla="*/ 43 w 178"/>
                      <a:gd name="T9" fmla="*/ 298 h 343"/>
                      <a:gd name="T10" fmla="*/ 38 w 178"/>
                      <a:gd name="T11" fmla="*/ 304 h 343"/>
                      <a:gd name="T12" fmla="*/ 39 w 178"/>
                      <a:gd name="T13" fmla="*/ 292 h 343"/>
                      <a:gd name="T14" fmla="*/ 32 w 178"/>
                      <a:gd name="T15" fmla="*/ 271 h 343"/>
                      <a:gd name="T16" fmla="*/ 15 w 178"/>
                      <a:gd name="T17" fmla="*/ 262 h 343"/>
                      <a:gd name="T18" fmla="*/ 1 w 178"/>
                      <a:gd name="T19" fmla="*/ 255 h 343"/>
                      <a:gd name="T20" fmla="*/ 1 w 178"/>
                      <a:gd name="T21" fmla="*/ 227 h 343"/>
                      <a:gd name="T22" fmla="*/ 17 w 178"/>
                      <a:gd name="T23" fmla="*/ 226 h 343"/>
                      <a:gd name="T24" fmla="*/ 21 w 178"/>
                      <a:gd name="T25" fmla="*/ 205 h 343"/>
                      <a:gd name="T26" fmla="*/ 3 w 178"/>
                      <a:gd name="T27" fmla="*/ 189 h 343"/>
                      <a:gd name="T28" fmla="*/ 5 w 178"/>
                      <a:gd name="T29" fmla="*/ 143 h 343"/>
                      <a:gd name="T30" fmla="*/ 27 w 178"/>
                      <a:gd name="T31" fmla="*/ 138 h 343"/>
                      <a:gd name="T32" fmla="*/ 41 w 178"/>
                      <a:gd name="T33" fmla="*/ 145 h 343"/>
                      <a:gd name="T34" fmla="*/ 51 w 178"/>
                      <a:gd name="T35" fmla="*/ 122 h 343"/>
                      <a:gd name="T36" fmla="*/ 61 w 178"/>
                      <a:gd name="T37" fmla="*/ 133 h 343"/>
                      <a:gd name="T38" fmla="*/ 82 w 178"/>
                      <a:gd name="T39" fmla="*/ 143 h 343"/>
                      <a:gd name="T40" fmla="*/ 83 w 178"/>
                      <a:gd name="T41" fmla="*/ 128 h 343"/>
                      <a:gd name="T42" fmla="*/ 74 w 178"/>
                      <a:gd name="T43" fmla="*/ 107 h 343"/>
                      <a:gd name="T44" fmla="*/ 79 w 178"/>
                      <a:gd name="T45" fmla="*/ 94 h 343"/>
                      <a:gd name="T46" fmla="*/ 54 w 178"/>
                      <a:gd name="T47" fmla="*/ 83 h 343"/>
                      <a:gd name="T48" fmla="*/ 30 w 178"/>
                      <a:gd name="T49" fmla="*/ 100 h 343"/>
                      <a:gd name="T50" fmla="*/ 21 w 178"/>
                      <a:gd name="T51" fmla="*/ 116 h 343"/>
                      <a:gd name="T52" fmla="*/ 15 w 178"/>
                      <a:gd name="T53" fmla="*/ 103 h 343"/>
                      <a:gd name="T54" fmla="*/ 44 w 178"/>
                      <a:gd name="T55" fmla="*/ 80 h 343"/>
                      <a:gd name="T56" fmla="*/ 64 w 178"/>
                      <a:gd name="T57" fmla="*/ 71 h 343"/>
                      <a:gd name="T58" fmla="*/ 91 w 178"/>
                      <a:gd name="T59" fmla="*/ 62 h 343"/>
                      <a:gd name="T60" fmla="*/ 108 w 178"/>
                      <a:gd name="T61" fmla="*/ 43 h 343"/>
                      <a:gd name="T62" fmla="*/ 125 w 178"/>
                      <a:gd name="T63" fmla="*/ 21 h 343"/>
                      <a:gd name="T64" fmla="*/ 136 w 178"/>
                      <a:gd name="T65" fmla="*/ 12 h 343"/>
                      <a:gd name="T66" fmla="*/ 143 w 178"/>
                      <a:gd name="T67" fmla="*/ 4 h 343"/>
                      <a:gd name="T68" fmla="*/ 129 w 178"/>
                      <a:gd name="T69" fmla="*/ 9 h 343"/>
                      <a:gd name="T70" fmla="*/ 146 w 178"/>
                      <a:gd name="T71" fmla="*/ 0 h 343"/>
                      <a:gd name="T72" fmla="*/ 148 w 178"/>
                      <a:gd name="T73" fmla="*/ 8 h 343"/>
                      <a:gd name="T74" fmla="*/ 150 w 178"/>
                      <a:gd name="T75" fmla="*/ 21 h 343"/>
                      <a:gd name="T76" fmla="*/ 154 w 178"/>
                      <a:gd name="T77" fmla="*/ 53 h 343"/>
                      <a:gd name="T78" fmla="*/ 143 w 178"/>
                      <a:gd name="T79" fmla="*/ 80 h 343"/>
                      <a:gd name="T80" fmla="*/ 141 w 178"/>
                      <a:gd name="T81" fmla="*/ 102 h 343"/>
                      <a:gd name="T82" fmla="*/ 137 w 178"/>
                      <a:gd name="T83" fmla="*/ 113 h 343"/>
                      <a:gd name="T84" fmla="*/ 141 w 178"/>
                      <a:gd name="T85" fmla="*/ 123 h 343"/>
                      <a:gd name="T86" fmla="*/ 147 w 178"/>
                      <a:gd name="T87" fmla="*/ 147 h 343"/>
                      <a:gd name="T88" fmla="*/ 178 w 178"/>
                      <a:gd name="T89" fmla="*/ 157 h 343"/>
                      <a:gd name="T90" fmla="*/ 174 w 178"/>
                      <a:gd name="T91" fmla="*/ 172 h 343"/>
                      <a:gd name="T92" fmla="*/ 163 w 178"/>
                      <a:gd name="T93" fmla="*/ 179 h 343"/>
                      <a:gd name="T94" fmla="*/ 139 w 178"/>
                      <a:gd name="T95" fmla="*/ 182 h 343"/>
                      <a:gd name="T96" fmla="*/ 137 w 178"/>
                      <a:gd name="T97" fmla="*/ 215 h 343"/>
                      <a:gd name="T98" fmla="*/ 121 w 178"/>
                      <a:gd name="T99" fmla="*/ 227 h 343"/>
                      <a:gd name="T100" fmla="*/ 116 w 178"/>
                      <a:gd name="T101" fmla="*/ 241 h 343"/>
                      <a:gd name="T102" fmla="*/ 96 w 178"/>
                      <a:gd name="T103" fmla="*/ 252 h 343"/>
                      <a:gd name="T104" fmla="*/ 95 w 178"/>
                      <a:gd name="T105" fmla="*/ 300 h 343"/>
                      <a:gd name="T106" fmla="*/ 92 w 178"/>
                      <a:gd name="T107" fmla="*/ 324 h 343"/>
                      <a:gd name="T108" fmla="*/ 112 w 178"/>
                      <a:gd name="T109" fmla="*/ 333 h 343"/>
                      <a:gd name="T110" fmla="*/ 111 w 178"/>
                      <a:gd name="T111" fmla="*/ 343 h 343"/>
                      <a:gd name="T112" fmla="*/ 90 w 178"/>
                      <a:gd name="T113" fmla="*/ 341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78" h="343">
                        <a:moveTo>
                          <a:pt x="79" y="340"/>
                        </a:moveTo>
                        <a:lnTo>
                          <a:pt x="79" y="340"/>
                        </a:lnTo>
                        <a:lnTo>
                          <a:pt x="78" y="342"/>
                        </a:lnTo>
                        <a:lnTo>
                          <a:pt x="76" y="343"/>
                        </a:lnTo>
                        <a:lnTo>
                          <a:pt x="73" y="343"/>
                        </a:lnTo>
                        <a:lnTo>
                          <a:pt x="73" y="343"/>
                        </a:lnTo>
                        <a:lnTo>
                          <a:pt x="63" y="338"/>
                        </a:lnTo>
                        <a:lnTo>
                          <a:pt x="56" y="335"/>
                        </a:lnTo>
                        <a:lnTo>
                          <a:pt x="53" y="333"/>
                        </a:lnTo>
                        <a:lnTo>
                          <a:pt x="50" y="333"/>
                        </a:lnTo>
                        <a:lnTo>
                          <a:pt x="50" y="333"/>
                        </a:lnTo>
                        <a:lnTo>
                          <a:pt x="45" y="333"/>
                        </a:lnTo>
                        <a:lnTo>
                          <a:pt x="40" y="333"/>
                        </a:lnTo>
                        <a:lnTo>
                          <a:pt x="38" y="331"/>
                        </a:lnTo>
                        <a:lnTo>
                          <a:pt x="36" y="328"/>
                        </a:lnTo>
                        <a:lnTo>
                          <a:pt x="36" y="328"/>
                        </a:lnTo>
                        <a:lnTo>
                          <a:pt x="35" y="325"/>
                        </a:lnTo>
                        <a:lnTo>
                          <a:pt x="33" y="323"/>
                        </a:lnTo>
                        <a:lnTo>
                          <a:pt x="31" y="319"/>
                        </a:lnTo>
                        <a:lnTo>
                          <a:pt x="30" y="315"/>
                        </a:lnTo>
                        <a:lnTo>
                          <a:pt x="30" y="315"/>
                        </a:lnTo>
                        <a:lnTo>
                          <a:pt x="30" y="310"/>
                        </a:lnTo>
                        <a:lnTo>
                          <a:pt x="30" y="305"/>
                        </a:lnTo>
                        <a:lnTo>
                          <a:pt x="31" y="304"/>
                        </a:lnTo>
                        <a:lnTo>
                          <a:pt x="31" y="303"/>
                        </a:lnTo>
                        <a:lnTo>
                          <a:pt x="33" y="307"/>
                        </a:lnTo>
                        <a:lnTo>
                          <a:pt x="33" y="307"/>
                        </a:lnTo>
                        <a:lnTo>
                          <a:pt x="35" y="314"/>
                        </a:lnTo>
                        <a:lnTo>
                          <a:pt x="35" y="314"/>
                        </a:lnTo>
                        <a:lnTo>
                          <a:pt x="36" y="314"/>
                        </a:lnTo>
                        <a:lnTo>
                          <a:pt x="39" y="311"/>
                        </a:lnTo>
                        <a:lnTo>
                          <a:pt x="39" y="311"/>
                        </a:lnTo>
                        <a:lnTo>
                          <a:pt x="41" y="309"/>
                        </a:lnTo>
                        <a:lnTo>
                          <a:pt x="43" y="305"/>
                        </a:lnTo>
                        <a:lnTo>
                          <a:pt x="43" y="298"/>
                        </a:lnTo>
                        <a:lnTo>
                          <a:pt x="43" y="294"/>
                        </a:lnTo>
                        <a:lnTo>
                          <a:pt x="41" y="294"/>
                        </a:lnTo>
                        <a:lnTo>
                          <a:pt x="41" y="295"/>
                        </a:lnTo>
                        <a:lnTo>
                          <a:pt x="41" y="295"/>
                        </a:lnTo>
                        <a:lnTo>
                          <a:pt x="40" y="299"/>
                        </a:lnTo>
                        <a:lnTo>
                          <a:pt x="39" y="302"/>
                        </a:lnTo>
                        <a:lnTo>
                          <a:pt x="38" y="304"/>
                        </a:lnTo>
                        <a:lnTo>
                          <a:pt x="37" y="304"/>
                        </a:lnTo>
                        <a:lnTo>
                          <a:pt x="37" y="303"/>
                        </a:lnTo>
                        <a:lnTo>
                          <a:pt x="37" y="303"/>
                        </a:lnTo>
                        <a:lnTo>
                          <a:pt x="37" y="300"/>
                        </a:lnTo>
                        <a:lnTo>
                          <a:pt x="37" y="298"/>
                        </a:lnTo>
                        <a:lnTo>
                          <a:pt x="39" y="292"/>
                        </a:lnTo>
                        <a:lnTo>
                          <a:pt x="39" y="292"/>
                        </a:lnTo>
                        <a:lnTo>
                          <a:pt x="40" y="289"/>
                        </a:lnTo>
                        <a:lnTo>
                          <a:pt x="40" y="286"/>
                        </a:lnTo>
                        <a:lnTo>
                          <a:pt x="39" y="283"/>
                        </a:lnTo>
                        <a:lnTo>
                          <a:pt x="37" y="279"/>
                        </a:lnTo>
                        <a:lnTo>
                          <a:pt x="37" y="279"/>
                        </a:lnTo>
                        <a:lnTo>
                          <a:pt x="34" y="274"/>
                        </a:lnTo>
                        <a:lnTo>
                          <a:pt x="32" y="271"/>
                        </a:lnTo>
                        <a:lnTo>
                          <a:pt x="29" y="267"/>
                        </a:lnTo>
                        <a:lnTo>
                          <a:pt x="26" y="267"/>
                        </a:lnTo>
                        <a:lnTo>
                          <a:pt x="24" y="266"/>
                        </a:lnTo>
                        <a:lnTo>
                          <a:pt x="24" y="266"/>
                        </a:lnTo>
                        <a:lnTo>
                          <a:pt x="16" y="266"/>
                        </a:lnTo>
                        <a:lnTo>
                          <a:pt x="15" y="265"/>
                        </a:lnTo>
                        <a:lnTo>
                          <a:pt x="15" y="262"/>
                        </a:lnTo>
                        <a:lnTo>
                          <a:pt x="15" y="262"/>
                        </a:lnTo>
                        <a:lnTo>
                          <a:pt x="15" y="260"/>
                        </a:lnTo>
                        <a:lnTo>
                          <a:pt x="12" y="258"/>
                        </a:lnTo>
                        <a:lnTo>
                          <a:pt x="5" y="257"/>
                        </a:lnTo>
                        <a:lnTo>
                          <a:pt x="5" y="257"/>
                        </a:lnTo>
                        <a:lnTo>
                          <a:pt x="3" y="256"/>
                        </a:lnTo>
                        <a:lnTo>
                          <a:pt x="1" y="255"/>
                        </a:lnTo>
                        <a:lnTo>
                          <a:pt x="1" y="253"/>
                        </a:lnTo>
                        <a:lnTo>
                          <a:pt x="0" y="251"/>
                        </a:lnTo>
                        <a:lnTo>
                          <a:pt x="0" y="245"/>
                        </a:lnTo>
                        <a:lnTo>
                          <a:pt x="0" y="239"/>
                        </a:lnTo>
                        <a:lnTo>
                          <a:pt x="0" y="239"/>
                        </a:lnTo>
                        <a:lnTo>
                          <a:pt x="0" y="232"/>
                        </a:lnTo>
                        <a:lnTo>
                          <a:pt x="1" y="227"/>
                        </a:lnTo>
                        <a:lnTo>
                          <a:pt x="2" y="226"/>
                        </a:lnTo>
                        <a:lnTo>
                          <a:pt x="3" y="225"/>
                        </a:lnTo>
                        <a:lnTo>
                          <a:pt x="5" y="225"/>
                        </a:lnTo>
                        <a:lnTo>
                          <a:pt x="7" y="225"/>
                        </a:lnTo>
                        <a:lnTo>
                          <a:pt x="7" y="225"/>
                        </a:lnTo>
                        <a:lnTo>
                          <a:pt x="12" y="226"/>
                        </a:lnTo>
                        <a:lnTo>
                          <a:pt x="17" y="226"/>
                        </a:lnTo>
                        <a:lnTo>
                          <a:pt x="20" y="225"/>
                        </a:lnTo>
                        <a:lnTo>
                          <a:pt x="21" y="223"/>
                        </a:lnTo>
                        <a:lnTo>
                          <a:pt x="21" y="223"/>
                        </a:lnTo>
                        <a:lnTo>
                          <a:pt x="22" y="218"/>
                        </a:lnTo>
                        <a:lnTo>
                          <a:pt x="23" y="212"/>
                        </a:lnTo>
                        <a:lnTo>
                          <a:pt x="22" y="209"/>
                        </a:lnTo>
                        <a:lnTo>
                          <a:pt x="21" y="205"/>
                        </a:lnTo>
                        <a:lnTo>
                          <a:pt x="19" y="202"/>
                        </a:lnTo>
                        <a:lnTo>
                          <a:pt x="16" y="200"/>
                        </a:lnTo>
                        <a:lnTo>
                          <a:pt x="16" y="200"/>
                        </a:lnTo>
                        <a:lnTo>
                          <a:pt x="9" y="196"/>
                        </a:lnTo>
                        <a:lnTo>
                          <a:pt x="6" y="194"/>
                        </a:lnTo>
                        <a:lnTo>
                          <a:pt x="5" y="192"/>
                        </a:lnTo>
                        <a:lnTo>
                          <a:pt x="3" y="189"/>
                        </a:lnTo>
                        <a:lnTo>
                          <a:pt x="2" y="186"/>
                        </a:lnTo>
                        <a:lnTo>
                          <a:pt x="2" y="174"/>
                        </a:lnTo>
                        <a:lnTo>
                          <a:pt x="2" y="174"/>
                        </a:lnTo>
                        <a:lnTo>
                          <a:pt x="2" y="154"/>
                        </a:lnTo>
                        <a:lnTo>
                          <a:pt x="3" y="147"/>
                        </a:lnTo>
                        <a:lnTo>
                          <a:pt x="5" y="143"/>
                        </a:lnTo>
                        <a:lnTo>
                          <a:pt x="5" y="143"/>
                        </a:lnTo>
                        <a:lnTo>
                          <a:pt x="8" y="139"/>
                        </a:lnTo>
                        <a:lnTo>
                          <a:pt x="9" y="137"/>
                        </a:lnTo>
                        <a:lnTo>
                          <a:pt x="11" y="136"/>
                        </a:lnTo>
                        <a:lnTo>
                          <a:pt x="17" y="136"/>
                        </a:lnTo>
                        <a:lnTo>
                          <a:pt x="17" y="136"/>
                        </a:lnTo>
                        <a:lnTo>
                          <a:pt x="25" y="136"/>
                        </a:lnTo>
                        <a:lnTo>
                          <a:pt x="27" y="138"/>
                        </a:lnTo>
                        <a:lnTo>
                          <a:pt x="29" y="141"/>
                        </a:lnTo>
                        <a:lnTo>
                          <a:pt x="29" y="141"/>
                        </a:lnTo>
                        <a:lnTo>
                          <a:pt x="30" y="143"/>
                        </a:lnTo>
                        <a:lnTo>
                          <a:pt x="31" y="144"/>
                        </a:lnTo>
                        <a:lnTo>
                          <a:pt x="36" y="146"/>
                        </a:lnTo>
                        <a:lnTo>
                          <a:pt x="40" y="146"/>
                        </a:lnTo>
                        <a:lnTo>
                          <a:pt x="41" y="145"/>
                        </a:lnTo>
                        <a:lnTo>
                          <a:pt x="43" y="144"/>
                        </a:lnTo>
                        <a:lnTo>
                          <a:pt x="43" y="144"/>
                        </a:lnTo>
                        <a:lnTo>
                          <a:pt x="43" y="139"/>
                        </a:lnTo>
                        <a:lnTo>
                          <a:pt x="45" y="132"/>
                        </a:lnTo>
                        <a:lnTo>
                          <a:pt x="47" y="125"/>
                        </a:lnTo>
                        <a:lnTo>
                          <a:pt x="49" y="123"/>
                        </a:lnTo>
                        <a:lnTo>
                          <a:pt x="51" y="122"/>
                        </a:lnTo>
                        <a:lnTo>
                          <a:pt x="51" y="122"/>
                        </a:lnTo>
                        <a:lnTo>
                          <a:pt x="55" y="121"/>
                        </a:lnTo>
                        <a:lnTo>
                          <a:pt x="59" y="121"/>
                        </a:lnTo>
                        <a:lnTo>
                          <a:pt x="60" y="122"/>
                        </a:lnTo>
                        <a:lnTo>
                          <a:pt x="60" y="127"/>
                        </a:lnTo>
                        <a:lnTo>
                          <a:pt x="60" y="127"/>
                        </a:lnTo>
                        <a:lnTo>
                          <a:pt x="61" y="133"/>
                        </a:lnTo>
                        <a:lnTo>
                          <a:pt x="63" y="137"/>
                        </a:lnTo>
                        <a:lnTo>
                          <a:pt x="65" y="139"/>
                        </a:lnTo>
                        <a:lnTo>
                          <a:pt x="68" y="140"/>
                        </a:lnTo>
                        <a:lnTo>
                          <a:pt x="68" y="140"/>
                        </a:lnTo>
                        <a:lnTo>
                          <a:pt x="73" y="140"/>
                        </a:lnTo>
                        <a:lnTo>
                          <a:pt x="77" y="142"/>
                        </a:lnTo>
                        <a:lnTo>
                          <a:pt x="82" y="143"/>
                        </a:lnTo>
                        <a:lnTo>
                          <a:pt x="87" y="143"/>
                        </a:lnTo>
                        <a:lnTo>
                          <a:pt x="87" y="143"/>
                        </a:lnTo>
                        <a:lnTo>
                          <a:pt x="88" y="142"/>
                        </a:lnTo>
                        <a:lnTo>
                          <a:pt x="89" y="141"/>
                        </a:lnTo>
                        <a:lnTo>
                          <a:pt x="90" y="137"/>
                        </a:lnTo>
                        <a:lnTo>
                          <a:pt x="88" y="132"/>
                        </a:lnTo>
                        <a:lnTo>
                          <a:pt x="83" y="128"/>
                        </a:lnTo>
                        <a:lnTo>
                          <a:pt x="83" y="128"/>
                        </a:lnTo>
                        <a:lnTo>
                          <a:pt x="79" y="123"/>
                        </a:lnTo>
                        <a:lnTo>
                          <a:pt x="76" y="117"/>
                        </a:lnTo>
                        <a:lnTo>
                          <a:pt x="74" y="112"/>
                        </a:lnTo>
                        <a:lnTo>
                          <a:pt x="74" y="108"/>
                        </a:lnTo>
                        <a:lnTo>
                          <a:pt x="74" y="108"/>
                        </a:lnTo>
                        <a:lnTo>
                          <a:pt x="74" y="107"/>
                        </a:lnTo>
                        <a:lnTo>
                          <a:pt x="75" y="106"/>
                        </a:lnTo>
                        <a:lnTo>
                          <a:pt x="77" y="104"/>
                        </a:lnTo>
                        <a:lnTo>
                          <a:pt x="79" y="103"/>
                        </a:lnTo>
                        <a:lnTo>
                          <a:pt x="80" y="101"/>
                        </a:lnTo>
                        <a:lnTo>
                          <a:pt x="80" y="99"/>
                        </a:lnTo>
                        <a:lnTo>
                          <a:pt x="80" y="99"/>
                        </a:lnTo>
                        <a:lnTo>
                          <a:pt x="79" y="94"/>
                        </a:lnTo>
                        <a:lnTo>
                          <a:pt x="78" y="92"/>
                        </a:lnTo>
                        <a:lnTo>
                          <a:pt x="76" y="89"/>
                        </a:lnTo>
                        <a:lnTo>
                          <a:pt x="72" y="87"/>
                        </a:lnTo>
                        <a:lnTo>
                          <a:pt x="72" y="87"/>
                        </a:lnTo>
                        <a:lnTo>
                          <a:pt x="63" y="84"/>
                        </a:lnTo>
                        <a:lnTo>
                          <a:pt x="60" y="83"/>
                        </a:lnTo>
                        <a:lnTo>
                          <a:pt x="54" y="83"/>
                        </a:lnTo>
                        <a:lnTo>
                          <a:pt x="54" y="83"/>
                        </a:lnTo>
                        <a:lnTo>
                          <a:pt x="48" y="84"/>
                        </a:lnTo>
                        <a:lnTo>
                          <a:pt x="43" y="86"/>
                        </a:lnTo>
                        <a:lnTo>
                          <a:pt x="38" y="90"/>
                        </a:lnTo>
                        <a:lnTo>
                          <a:pt x="33" y="95"/>
                        </a:lnTo>
                        <a:lnTo>
                          <a:pt x="33" y="95"/>
                        </a:lnTo>
                        <a:lnTo>
                          <a:pt x="30" y="100"/>
                        </a:lnTo>
                        <a:lnTo>
                          <a:pt x="27" y="103"/>
                        </a:lnTo>
                        <a:lnTo>
                          <a:pt x="26" y="108"/>
                        </a:lnTo>
                        <a:lnTo>
                          <a:pt x="26" y="110"/>
                        </a:lnTo>
                        <a:lnTo>
                          <a:pt x="26" y="110"/>
                        </a:lnTo>
                        <a:lnTo>
                          <a:pt x="25" y="113"/>
                        </a:lnTo>
                        <a:lnTo>
                          <a:pt x="24" y="115"/>
                        </a:lnTo>
                        <a:lnTo>
                          <a:pt x="21" y="116"/>
                        </a:lnTo>
                        <a:lnTo>
                          <a:pt x="19" y="116"/>
                        </a:lnTo>
                        <a:lnTo>
                          <a:pt x="19" y="116"/>
                        </a:lnTo>
                        <a:lnTo>
                          <a:pt x="17" y="116"/>
                        </a:lnTo>
                        <a:lnTo>
                          <a:pt x="16" y="115"/>
                        </a:lnTo>
                        <a:lnTo>
                          <a:pt x="15" y="111"/>
                        </a:lnTo>
                        <a:lnTo>
                          <a:pt x="13" y="106"/>
                        </a:lnTo>
                        <a:lnTo>
                          <a:pt x="15" y="103"/>
                        </a:lnTo>
                        <a:lnTo>
                          <a:pt x="17" y="100"/>
                        </a:lnTo>
                        <a:lnTo>
                          <a:pt x="17" y="100"/>
                        </a:lnTo>
                        <a:lnTo>
                          <a:pt x="21" y="95"/>
                        </a:lnTo>
                        <a:lnTo>
                          <a:pt x="27" y="90"/>
                        </a:lnTo>
                        <a:lnTo>
                          <a:pt x="38" y="83"/>
                        </a:lnTo>
                        <a:lnTo>
                          <a:pt x="38" y="83"/>
                        </a:lnTo>
                        <a:lnTo>
                          <a:pt x="44" y="80"/>
                        </a:lnTo>
                        <a:lnTo>
                          <a:pt x="48" y="78"/>
                        </a:lnTo>
                        <a:lnTo>
                          <a:pt x="51" y="76"/>
                        </a:lnTo>
                        <a:lnTo>
                          <a:pt x="52" y="73"/>
                        </a:lnTo>
                        <a:lnTo>
                          <a:pt x="52" y="73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4" y="71"/>
                        </a:lnTo>
                        <a:lnTo>
                          <a:pt x="72" y="72"/>
                        </a:lnTo>
                        <a:lnTo>
                          <a:pt x="75" y="72"/>
                        </a:lnTo>
                        <a:lnTo>
                          <a:pt x="77" y="71"/>
                        </a:lnTo>
                        <a:lnTo>
                          <a:pt x="77" y="71"/>
                        </a:lnTo>
                        <a:lnTo>
                          <a:pt x="81" y="69"/>
                        </a:lnTo>
                        <a:lnTo>
                          <a:pt x="87" y="66"/>
                        </a:lnTo>
                        <a:lnTo>
                          <a:pt x="91" y="62"/>
                        </a:lnTo>
                        <a:lnTo>
                          <a:pt x="93" y="59"/>
                        </a:lnTo>
                        <a:lnTo>
                          <a:pt x="94" y="56"/>
                        </a:lnTo>
                        <a:lnTo>
                          <a:pt x="94" y="56"/>
                        </a:lnTo>
                        <a:lnTo>
                          <a:pt x="96" y="53"/>
                        </a:lnTo>
                        <a:lnTo>
                          <a:pt x="97" y="51"/>
                        </a:lnTo>
                        <a:lnTo>
                          <a:pt x="103" y="46"/>
                        </a:lnTo>
                        <a:lnTo>
                          <a:pt x="108" y="43"/>
                        </a:lnTo>
                        <a:lnTo>
                          <a:pt x="110" y="42"/>
                        </a:lnTo>
                        <a:lnTo>
                          <a:pt x="111" y="40"/>
                        </a:lnTo>
                        <a:lnTo>
                          <a:pt x="111" y="40"/>
                        </a:lnTo>
                        <a:lnTo>
                          <a:pt x="118" y="28"/>
                        </a:lnTo>
                        <a:lnTo>
                          <a:pt x="122" y="23"/>
                        </a:lnTo>
                        <a:lnTo>
                          <a:pt x="124" y="22"/>
                        </a:lnTo>
                        <a:lnTo>
                          <a:pt x="125" y="21"/>
                        </a:lnTo>
                        <a:lnTo>
                          <a:pt x="125" y="21"/>
                        </a:lnTo>
                        <a:lnTo>
                          <a:pt x="133" y="19"/>
                        </a:lnTo>
                        <a:lnTo>
                          <a:pt x="134" y="18"/>
                        </a:lnTo>
                        <a:lnTo>
                          <a:pt x="135" y="16"/>
                        </a:lnTo>
                        <a:lnTo>
                          <a:pt x="135" y="16"/>
                        </a:lnTo>
                        <a:lnTo>
                          <a:pt x="135" y="13"/>
                        </a:lnTo>
                        <a:lnTo>
                          <a:pt x="136" y="12"/>
                        </a:lnTo>
                        <a:lnTo>
                          <a:pt x="137" y="11"/>
                        </a:lnTo>
                        <a:lnTo>
                          <a:pt x="139" y="11"/>
                        </a:lnTo>
                        <a:lnTo>
                          <a:pt x="139" y="11"/>
                        </a:lnTo>
                        <a:lnTo>
                          <a:pt x="141" y="10"/>
                        </a:lnTo>
                        <a:lnTo>
                          <a:pt x="143" y="8"/>
                        </a:lnTo>
                        <a:lnTo>
                          <a:pt x="144" y="6"/>
                        </a:lnTo>
                        <a:lnTo>
                          <a:pt x="143" y="4"/>
                        </a:lnTo>
                        <a:lnTo>
                          <a:pt x="141" y="4"/>
                        </a:lnTo>
                        <a:lnTo>
                          <a:pt x="141" y="4"/>
                        </a:lnTo>
                        <a:lnTo>
                          <a:pt x="136" y="3"/>
                        </a:lnTo>
                        <a:lnTo>
                          <a:pt x="133" y="4"/>
                        </a:lnTo>
                        <a:lnTo>
                          <a:pt x="131" y="6"/>
                        </a:lnTo>
                        <a:lnTo>
                          <a:pt x="131" y="6"/>
                        </a:lnTo>
                        <a:lnTo>
                          <a:pt x="129" y="9"/>
                        </a:lnTo>
                        <a:lnTo>
                          <a:pt x="129" y="9"/>
                        </a:lnTo>
                        <a:lnTo>
                          <a:pt x="129" y="7"/>
                        </a:lnTo>
                        <a:lnTo>
                          <a:pt x="129" y="7"/>
                        </a:lnTo>
                        <a:lnTo>
                          <a:pt x="131" y="4"/>
                        </a:lnTo>
                        <a:lnTo>
                          <a:pt x="133" y="3"/>
                        </a:lnTo>
                        <a:lnTo>
                          <a:pt x="139" y="0"/>
                        </a:lnTo>
                        <a:lnTo>
                          <a:pt x="146" y="0"/>
                        </a:lnTo>
                        <a:lnTo>
                          <a:pt x="148" y="0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50" y="6"/>
                        </a:lnTo>
                        <a:lnTo>
                          <a:pt x="149" y="7"/>
                        </a:lnTo>
                        <a:lnTo>
                          <a:pt x="148" y="8"/>
                        </a:lnTo>
                        <a:lnTo>
                          <a:pt x="148" y="8"/>
                        </a:lnTo>
                        <a:lnTo>
                          <a:pt x="143" y="10"/>
                        </a:lnTo>
                        <a:lnTo>
                          <a:pt x="143" y="11"/>
                        </a:lnTo>
                        <a:lnTo>
                          <a:pt x="145" y="12"/>
                        </a:lnTo>
                        <a:lnTo>
                          <a:pt x="145" y="12"/>
                        </a:lnTo>
                        <a:lnTo>
                          <a:pt x="147" y="13"/>
                        </a:lnTo>
                        <a:lnTo>
                          <a:pt x="148" y="15"/>
                        </a:lnTo>
                        <a:lnTo>
                          <a:pt x="150" y="21"/>
                        </a:lnTo>
                        <a:lnTo>
                          <a:pt x="150" y="27"/>
                        </a:lnTo>
                        <a:lnTo>
                          <a:pt x="150" y="33"/>
                        </a:lnTo>
                        <a:lnTo>
                          <a:pt x="150" y="33"/>
                        </a:lnTo>
                        <a:lnTo>
                          <a:pt x="151" y="38"/>
                        </a:lnTo>
                        <a:lnTo>
                          <a:pt x="152" y="43"/>
                        </a:lnTo>
                        <a:lnTo>
                          <a:pt x="154" y="47"/>
                        </a:lnTo>
                        <a:lnTo>
                          <a:pt x="154" y="53"/>
                        </a:lnTo>
                        <a:lnTo>
                          <a:pt x="154" y="53"/>
                        </a:lnTo>
                        <a:lnTo>
                          <a:pt x="155" y="60"/>
                        </a:lnTo>
                        <a:lnTo>
                          <a:pt x="154" y="64"/>
                        </a:lnTo>
                        <a:lnTo>
                          <a:pt x="152" y="66"/>
                        </a:lnTo>
                        <a:lnTo>
                          <a:pt x="152" y="66"/>
                        </a:lnTo>
                        <a:lnTo>
                          <a:pt x="148" y="71"/>
                        </a:lnTo>
                        <a:lnTo>
                          <a:pt x="143" y="80"/>
                        </a:lnTo>
                        <a:lnTo>
                          <a:pt x="137" y="88"/>
                        </a:lnTo>
                        <a:lnTo>
                          <a:pt x="136" y="95"/>
                        </a:lnTo>
                        <a:lnTo>
                          <a:pt x="136" y="95"/>
                        </a:lnTo>
                        <a:lnTo>
                          <a:pt x="136" y="96"/>
                        </a:lnTo>
                        <a:lnTo>
                          <a:pt x="137" y="98"/>
                        </a:lnTo>
                        <a:lnTo>
                          <a:pt x="139" y="100"/>
                        </a:lnTo>
                        <a:lnTo>
                          <a:pt x="141" y="102"/>
                        </a:lnTo>
                        <a:lnTo>
                          <a:pt x="143" y="103"/>
                        </a:lnTo>
                        <a:lnTo>
                          <a:pt x="143" y="106"/>
                        </a:lnTo>
                        <a:lnTo>
                          <a:pt x="143" y="106"/>
                        </a:lnTo>
                        <a:lnTo>
                          <a:pt x="141" y="108"/>
                        </a:lnTo>
                        <a:lnTo>
                          <a:pt x="139" y="109"/>
                        </a:lnTo>
                        <a:lnTo>
                          <a:pt x="137" y="110"/>
                        </a:lnTo>
                        <a:lnTo>
                          <a:pt x="137" y="113"/>
                        </a:lnTo>
                        <a:lnTo>
                          <a:pt x="137" y="113"/>
                        </a:lnTo>
                        <a:lnTo>
                          <a:pt x="138" y="115"/>
                        </a:lnTo>
                        <a:lnTo>
                          <a:pt x="140" y="117"/>
                        </a:lnTo>
                        <a:lnTo>
                          <a:pt x="143" y="121"/>
                        </a:lnTo>
                        <a:lnTo>
                          <a:pt x="143" y="122"/>
                        </a:lnTo>
                        <a:lnTo>
                          <a:pt x="141" y="123"/>
                        </a:lnTo>
                        <a:lnTo>
                          <a:pt x="141" y="123"/>
                        </a:lnTo>
                        <a:lnTo>
                          <a:pt x="140" y="128"/>
                        </a:lnTo>
                        <a:lnTo>
                          <a:pt x="139" y="133"/>
                        </a:lnTo>
                        <a:lnTo>
                          <a:pt x="140" y="138"/>
                        </a:lnTo>
                        <a:lnTo>
                          <a:pt x="141" y="141"/>
                        </a:lnTo>
                        <a:lnTo>
                          <a:pt x="141" y="141"/>
                        </a:lnTo>
                        <a:lnTo>
                          <a:pt x="144" y="144"/>
                        </a:lnTo>
                        <a:lnTo>
                          <a:pt x="147" y="147"/>
                        </a:lnTo>
                        <a:lnTo>
                          <a:pt x="153" y="151"/>
                        </a:lnTo>
                        <a:lnTo>
                          <a:pt x="159" y="154"/>
                        </a:lnTo>
                        <a:lnTo>
                          <a:pt x="159" y="154"/>
                        </a:lnTo>
                        <a:lnTo>
                          <a:pt x="166" y="155"/>
                        </a:lnTo>
                        <a:lnTo>
                          <a:pt x="172" y="155"/>
                        </a:lnTo>
                        <a:lnTo>
                          <a:pt x="177" y="156"/>
                        </a:lnTo>
                        <a:lnTo>
                          <a:pt x="178" y="157"/>
                        </a:lnTo>
                        <a:lnTo>
                          <a:pt x="178" y="159"/>
                        </a:lnTo>
                        <a:lnTo>
                          <a:pt x="178" y="159"/>
                        </a:lnTo>
                        <a:lnTo>
                          <a:pt x="177" y="162"/>
                        </a:lnTo>
                        <a:lnTo>
                          <a:pt x="176" y="166"/>
                        </a:lnTo>
                        <a:lnTo>
                          <a:pt x="174" y="168"/>
                        </a:lnTo>
                        <a:lnTo>
                          <a:pt x="174" y="172"/>
                        </a:lnTo>
                        <a:lnTo>
                          <a:pt x="174" y="172"/>
                        </a:lnTo>
                        <a:lnTo>
                          <a:pt x="173" y="176"/>
                        </a:lnTo>
                        <a:lnTo>
                          <a:pt x="170" y="179"/>
                        </a:lnTo>
                        <a:lnTo>
                          <a:pt x="167" y="181"/>
                        </a:lnTo>
                        <a:lnTo>
                          <a:pt x="165" y="181"/>
                        </a:lnTo>
                        <a:lnTo>
                          <a:pt x="165" y="181"/>
                        </a:lnTo>
                        <a:lnTo>
                          <a:pt x="164" y="181"/>
                        </a:lnTo>
                        <a:lnTo>
                          <a:pt x="163" y="179"/>
                        </a:lnTo>
                        <a:lnTo>
                          <a:pt x="162" y="176"/>
                        </a:lnTo>
                        <a:lnTo>
                          <a:pt x="156" y="175"/>
                        </a:lnTo>
                        <a:lnTo>
                          <a:pt x="156" y="175"/>
                        </a:lnTo>
                        <a:lnTo>
                          <a:pt x="150" y="176"/>
                        </a:lnTo>
                        <a:lnTo>
                          <a:pt x="144" y="179"/>
                        </a:lnTo>
                        <a:lnTo>
                          <a:pt x="141" y="180"/>
                        </a:lnTo>
                        <a:lnTo>
                          <a:pt x="139" y="182"/>
                        </a:lnTo>
                        <a:lnTo>
                          <a:pt x="138" y="184"/>
                        </a:lnTo>
                        <a:lnTo>
                          <a:pt x="138" y="187"/>
                        </a:lnTo>
                        <a:lnTo>
                          <a:pt x="138" y="187"/>
                        </a:lnTo>
                        <a:lnTo>
                          <a:pt x="138" y="197"/>
                        </a:lnTo>
                        <a:lnTo>
                          <a:pt x="138" y="207"/>
                        </a:lnTo>
                        <a:lnTo>
                          <a:pt x="138" y="212"/>
                        </a:lnTo>
                        <a:lnTo>
                          <a:pt x="137" y="215"/>
                        </a:lnTo>
                        <a:lnTo>
                          <a:pt x="136" y="218"/>
                        </a:lnTo>
                        <a:lnTo>
                          <a:pt x="134" y="219"/>
                        </a:lnTo>
                        <a:lnTo>
                          <a:pt x="134" y="219"/>
                        </a:lnTo>
                        <a:lnTo>
                          <a:pt x="129" y="219"/>
                        </a:lnTo>
                        <a:lnTo>
                          <a:pt x="125" y="221"/>
                        </a:lnTo>
                        <a:lnTo>
                          <a:pt x="122" y="223"/>
                        </a:lnTo>
                        <a:lnTo>
                          <a:pt x="121" y="227"/>
                        </a:lnTo>
                        <a:lnTo>
                          <a:pt x="121" y="227"/>
                        </a:lnTo>
                        <a:lnTo>
                          <a:pt x="121" y="236"/>
                        </a:lnTo>
                        <a:lnTo>
                          <a:pt x="121" y="238"/>
                        </a:lnTo>
                        <a:lnTo>
                          <a:pt x="120" y="240"/>
                        </a:lnTo>
                        <a:lnTo>
                          <a:pt x="118" y="241"/>
                        </a:lnTo>
                        <a:lnTo>
                          <a:pt x="116" y="241"/>
                        </a:lnTo>
                        <a:lnTo>
                          <a:pt x="116" y="241"/>
                        </a:lnTo>
                        <a:lnTo>
                          <a:pt x="109" y="241"/>
                        </a:lnTo>
                        <a:lnTo>
                          <a:pt x="103" y="242"/>
                        </a:lnTo>
                        <a:lnTo>
                          <a:pt x="101" y="243"/>
                        </a:lnTo>
                        <a:lnTo>
                          <a:pt x="98" y="244"/>
                        </a:lnTo>
                        <a:lnTo>
                          <a:pt x="97" y="247"/>
                        </a:lnTo>
                        <a:lnTo>
                          <a:pt x="96" y="252"/>
                        </a:lnTo>
                        <a:lnTo>
                          <a:pt x="96" y="252"/>
                        </a:lnTo>
                        <a:lnTo>
                          <a:pt x="97" y="264"/>
                        </a:lnTo>
                        <a:lnTo>
                          <a:pt x="98" y="279"/>
                        </a:lnTo>
                        <a:lnTo>
                          <a:pt x="100" y="285"/>
                        </a:lnTo>
                        <a:lnTo>
                          <a:pt x="98" y="292"/>
                        </a:lnTo>
                        <a:lnTo>
                          <a:pt x="97" y="297"/>
                        </a:lnTo>
                        <a:lnTo>
                          <a:pt x="95" y="300"/>
                        </a:lnTo>
                        <a:lnTo>
                          <a:pt x="95" y="300"/>
                        </a:lnTo>
                        <a:lnTo>
                          <a:pt x="90" y="305"/>
                        </a:lnTo>
                        <a:lnTo>
                          <a:pt x="88" y="312"/>
                        </a:lnTo>
                        <a:lnTo>
                          <a:pt x="87" y="317"/>
                        </a:lnTo>
                        <a:lnTo>
                          <a:pt x="88" y="319"/>
                        </a:lnTo>
                        <a:lnTo>
                          <a:pt x="89" y="321"/>
                        </a:lnTo>
                        <a:lnTo>
                          <a:pt x="89" y="321"/>
                        </a:lnTo>
                        <a:lnTo>
                          <a:pt x="92" y="324"/>
                        </a:lnTo>
                        <a:lnTo>
                          <a:pt x="94" y="328"/>
                        </a:lnTo>
                        <a:lnTo>
                          <a:pt x="98" y="330"/>
                        </a:lnTo>
                        <a:lnTo>
                          <a:pt x="101" y="331"/>
                        </a:lnTo>
                        <a:lnTo>
                          <a:pt x="104" y="332"/>
                        </a:lnTo>
                        <a:lnTo>
                          <a:pt x="104" y="332"/>
                        </a:lnTo>
                        <a:lnTo>
                          <a:pt x="109" y="332"/>
                        </a:lnTo>
                        <a:lnTo>
                          <a:pt x="112" y="333"/>
                        </a:lnTo>
                        <a:lnTo>
                          <a:pt x="115" y="336"/>
                        </a:lnTo>
                        <a:lnTo>
                          <a:pt x="116" y="338"/>
                        </a:lnTo>
                        <a:lnTo>
                          <a:pt x="116" y="338"/>
                        </a:lnTo>
                        <a:lnTo>
                          <a:pt x="115" y="342"/>
                        </a:lnTo>
                        <a:lnTo>
                          <a:pt x="113" y="343"/>
                        </a:lnTo>
                        <a:lnTo>
                          <a:pt x="111" y="343"/>
                        </a:lnTo>
                        <a:lnTo>
                          <a:pt x="111" y="343"/>
                        </a:lnTo>
                        <a:lnTo>
                          <a:pt x="109" y="342"/>
                        </a:lnTo>
                        <a:lnTo>
                          <a:pt x="107" y="341"/>
                        </a:lnTo>
                        <a:lnTo>
                          <a:pt x="105" y="341"/>
                        </a:lnTo>
                        <a:lnTo>
                          <a:pt x="103" y="341"/>
                        </a:lnTo>
                        <a:lnTo>
                          <a:pt x="103" y="341"/>
                        </a:lnTo>
                        <a:lnTo>
                          <a:pt x="97" y="341"/>
                        </a:lnTo>
                        <a:lnTo>
                          <a:pt x="90" y="341"/>
                        </a:lnTo>
                        <a:lnTo>
                          <a:pt x="79" y="340"/>
                        </a:lnTo>
                        <a:lnTo>
                          <a:pt x="79" y="34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2" name="Freeform 147"/>
                  <p:cNvSpPr/>
                  <p:nvPr/>
                </p:nvSpPr>
                <p:spPr bwMode="auto">
                  <a:xfrm>
                    <a:off x="4927" y="1932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1 w 3"/>
                      <a:gd name="T3" fmla="*/ 0 h 4"/>
                      <a:gd name="T4" fmla="*/ 0 w 3"/>
                      <a:gd name="T5" fmla="*/ 2 h 4"/>
                      <a:gd name="T6" fmla="*/ 0 w 3"/>
                      <a:gd name="T7" fmla="*/ 3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3 h 4"/>
                      <a:gd name="T14" fmla="*/ 3 w 3"/>
                      <a:gd name="T15" fmla="*/ 2 h 4"/>
                      <a:gd name="T16" fmla="*/ 3 w 3"/>
                      <a:gd name="T17" fmla="*/ 0 h 4"/>
                      <a:gd name="T18" fmla="*/ 1 w 3"/>
                      <a:gd name="T1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" h="4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3" name="Freeform 148"/>
                  <p:cNvSpPr/>
                  <p:nvPr/>
                </p:nvSpPr>
                <p:spPr bwMode="auto">
                  <a:xfrm>
                    <a:off x="4919" y="1960"/>
                    <a:ext cx="12" cy="15"/>
                  </a:xfrm>
                  <a:custGeom>
                    <a:avLst/>
                    <a:gdLst>
                      <a:gd name="T0" fmla="*/ 1 w 12"/>
                      <a:gd name="T1" fmla="*/ 1 h 15"/>
                      <a:gd name="T2" fmla="*/ 1 w 12"/>
                      <a:gd name="T3" fmla="*/ 1 h 15"/>
                      <a:gd name="T4" fmla="*/ 0 w 12"/>
                      <a:gd name="T5" fmla="*/ 8 h 15"/>
                      <a:gd name="T6" fmla="*/ 0 w 12"/>
                      <a:gd name="T7" fmla="*/ 10 h 15"/>
                      <a:gd name="T8" fmla="*/ 3 w 12"/>
                      <a:gd name="T9" fmla="*/ 10 h 15"/>
                      <a:gd name="T10" fmla="*/ 3 w 12"/>
                      <a:gd name="T11" fmla="*/ 10 h 15"/>
                      <a:gd name="T12" fmla="*/ 7 w 12"/>
                      <a:gd name="T13" fmla="*/ 11 h 15"/>
                      <a:gd name="T14" fmla="*/ 8 w 12"/>
                      <a:gd name="T15" fmla="*/ 12 h 15"/>
                      <a:gd name="T16" fmla="*/ 8 w 12"/>
                      <a:gd name="T17" fmla="*/ 13 h 15"/>
                      <a:gd name="T18" fmla="*/ 8 w 12"/>
                      <a:gd name="T19" fmla="*/ 13 h 15"/>
                      <a:gd name="T20" fmla="*/ 9 w 12"/>
                      <a:gd name="T21" fmla="*/ 14 h 15"/>
                      <a:gd name="T22" fmla="*/ 10 w 12"/>
                      <a:gd name="T23" fmla="*/ 15 h 15"/>
                      <a:gd name="T24" fmla="*/ 11 w 12"/>
                      <a:gd name="T25" fmla="*/ 15 h 15"/>
                      <a:gd name="T26" fmla="*/ 12 w 12"/>
                      <a:gd name="T27" fmla="*/ 14 h 15"/>
                      <a:gd name="T28" fmla="*/ 12 w 12"/>
                      <a:gd name="T29" fmla="*/ 14 h 15"/>
                      <a:gd name="T30" fmla="*/ 11 w 12"/>
                      <a:gd name="T31" fmla="*/ 9 h 15"/>
                      <a:gd name="T32" fmla="*/ 10 w 12"/>
                      <a:gd name="T33" fmla="*/ 6 h 15"/>
                      <a:gd name="T34" fmla="*/ 8 w 12"/>
                      <a:gd name="T35" fmla="*/ 6 h 15"/>
                      <a:gd name="T36" fmla="*/ 8 w 12"/>
                      <a:gd name="T37" fmla="*/ 6 h 15"/>
                      <a:gd name="T38" fmla="*/ 6 w 12"/>
                      <a:gd name="T39" fmla="*/ 5 h 15"/>
                      <a:gd name="T40" fmla="*/ 5 w 12"/>
                      <a:gd name="T41" fmla="*/ 4 h 15"/>
                      <a:gd name="T42" fmla="*/ 5 w 12"/>
                      <a:gd name="T43" fmla="*/ 1 h 15"/>
                      <a:gd name="T44" fmla="*/ 5 w 12"/>
                      <a:gd name="T45" fmla="*/ 1 h 15"/>
                      <a:gd name="T46" fmla="*/ 4 w 12"/>
                      <a:gd name="T47" fmla="*/ 0 h 15"/>
                      <a:gd name="T48" fmla="*/ 4 w 12"/>
                      <a:gd name="T49" fmla="*/ 0 h 15"/>
                      <a:gd name="T50" fmla="*/ 1 w 12"/>
                      <a:gd name="T51" fmla="*/ 1 h 15"/>
                      <a:gd name="T52" fmla="*/ 1 w 12"/>
                      <a:gd name="T53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2" h="15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7" y="11"/>
                        </a:lnTo>
                        <a:lnTo>
                          <a:pt x="8" y="12"/>
                        </a:lnTo>
                        <a:lnTo>
                          <a:pt x="8" y="13"/>
                        </a:lnTo>
                        <a:lnTo>
                          <a:pt x="8" y="13"/>
                        </a:lnTo>
                        <a:lnTo>
                          <a:pt x="9" y="14"/>
                        </a:lnTo>
                        <a:lnTo>
                          <a:pt x="10" y="15"/>
                        </a:lnTo>
                        <a:lnTo>
                          <a:pt x="11" y="15"/>
                        </a:lnTo>
                        <a:lnTo>
                          <a:pt x="12" y="14"/>
                        </a:lnTo>
                        <a:lnTo>
                          <a:pt x="12" y="14"/>
                        </a:lnTo>
                        <a:lnTo>
                          <a:pt x="11" y="9"/>
                        </a:lnTo>
                        <a:lnTo>
                          <a:pt x="10" y="6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6" y="5"/>
                        </a:lnTo>
                        <a:lnTo>
                          <a:pt x="5" y="4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4" name="Freeform 149"/>
                  <p:cNvSpPr/>
                  <p:nvPr/>
                </p:nvSpPr>
                <p:spPr bwMode="auto">
                  <a:xfrm>
                    <a:off x="4876" y="2002"/>
                    <a:ext cx="64" cy="60"/>
                  </a:xfrm>
                  <a:custGeom>
                    <a:avLst/>
                    <a:gdLst>
                      <a:gd name="T0" fmla="*/ 34 w 64"/>
                      <a:gd name="T1" fmla="*/ 6 h 60"/>
                      <a:gd name="T2" fmla="*/ 40 w 64"/>
                      <a:gd name="T3" fmla="*/ 1 h 60"/>
                      <a:gd name="T4" fmla="*/ 43 w 64"/>
                      <a:gd name="T5" fmla="*/ 1 h 60"/>
                      <a:gd name="T6" fmla="*/ 48 w 64"/>
                      <a:gd name="T7" fmla="*/ 3 h 60"/>
                      <a:gd name="T8" fmla="*/ 53 w 64"/>
                      <a:gd name="T9" fmla="*/ 10 h 60"/>
                      <a:gd name="T10" fmla="*/ 54 w 64"/>
                      <a:gd name="T11" fmla="*/ 15 h 60"/>
                      <a:gd name="T12" fmla="*/ 58 w 64"/>
                      <a:gd name="T13" fmla="*/ 25 h 60"/>
                      <a:gd name="T14" fmla="*/ 63 w 64"/>
                      <a:gd name="T15" fmla="*/ 29 h 60"/>
                      <a:gd name="T16" fmla="*/ 64 w 64"/>
                      <a:gd name="T17" fmla="*/ 30 h 60"/>
                      <a:gd name="T18" fmla="*/ 64 w 64"/>
                      <a:gd name="T19" fmla="*/ 35 h 60"/>
                      <a:gd name="T20" fmla="*/ 62 w 64"/>
                      <a:gd name="T21" fmla="*/ 42 h 60"/>
                      <a:gd name="T22" fmla="*/ 57 w 64"/>
                      <a:gd name="T23" fmla="*/ 46 h 60"/>
                      <a:gd name="T24" fmla="*/ 54 w 64"/>
                      <a:gd name="T25" fmla="*/ 52 h 60"/>
                      <a:gd name="T26" fmla="*/ 54 w 64"/>
                      <a:gd name="T27" fmla="*/ 53 h 60"/>
                      <a:gd name="T28" fmla="*/ 50 w 64"/>
                      <a:gd name="T29" fmla="*/ 54 h 60"/>
                      <a:gd name="T30" fmla="*/ 47 w 64"/>
                      <a:gd name="T31" fmla="*/ 55 h 60"/>
                      <a:gd name="T32" fmla="*/ 47 w 64"/>
                      <a:gd name="T33" fmla="*/ 56 h 60"/>
                      <a:gd name="T34" fmla="*/ 42 w 64"/>
                      <a:gd name="T35" fmla="*/ 58 h 60"/>
                      <a:gd name="T36" fmla="*/ 38 w 64"/>
                      <a:gd name="T37" fmla="*/ 59 h 60"/>
                      <a:gd name="T38" fmla="*/ 35 w 64"/>
                      <a:gd name="T39" fmla="*/ 60 h 60"/>
                      <a:gd name="T40" fmla="*/ 25 w 64"/>
                      <a:gd name="T41" fmla="*/ 58 h 60"/>
                      <a:gd name="T42" fmla="*/ 24 w 64"/>
                      <a:gd name="T43" fmla="*/ 55 h 60"/>
                      <a:gd name="T44" fmla="*/ 24 w 64"/>
                      <a:gd name="T45" fmla="*/ 50 h 60"/>
                      <a:gd name="T46" fmla="*/ 21 w 64"/>
                      <a:gd name="T47" fmla="*/ 42 h 60"/>
                      <a:gd name="T48" fmla="*/ 18 w 64"/>
                      <a:gd name="T49" fmla="*/ 42 h 60"/>
                      <a:gd name="T50" fmla="*/ 11 w 64"/>
                      <a:gd name="T51" fmla="*/ 45 h 60"/>
                      <a:gd name="T52" fmla="*/ 8 w 64"/>
                      <a:gd name="T53" fmla="*/ 43 h 60"/>
                      <a:gd name="T54" fmla="*/ 7 w 64"/>
                      <a:gd name="T55" fmla="*/ 33 h 60"/>
                      <a:gd name="T56" fmla="*/ 4 w 64"/>
                      <a:gd name="T57" fmla="*/ 29 h 60"/>
                      <a:gd name="T58" fmla="*/ 3 w 64"/>
                      <a:gd name="T59" fmla="*/ 28 h 60"/>
                      <a:gd name="T60" fmla="*/ 0 w 64"/>
                      <a:gd name="T61" fmla="*/ 26 h 60"/>
                      <a:gd name="T62" fmla="*/ 3 w 64"/>
                      <a:gd name="T63" fmla="*/ 19 h 60"/>
                      <a:gd name="T64" fmla="*/ 4 w 64"/>
                      <a:gd name="T65" fmla="*/ 11 h 60"/>
                      <a:gd name="T66" fmla="*/ 5 w 64"/>
                      <a:gd name="T67" fmla="*/ 7 h 60"/>
                      <a:gd name="T68" fmla="*/ 9 w 64"/>
                      <a:gd name="T69" fmla="*/ 7 h 60"/>
                      <a:gd name="T70" fmla="*/ 17 w 64"/>
                      <a:gd name="T71" fmla="*/ 7 h 60"/>
                      <a:gd name="T72" fmla="*/ 34 w 64"/>
                      <a:gd name="T73" fmla="*/ 6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4" h="60">
                        <a:moveTo>
                          <a:pt x="34" y="6"/>
                        </a:moveTo>
                        <a:lnTo>
                          <a:pt x="34" y="6"/>
                        </a:lnTo>
                        <a:lnTo>
                          <a:pt x="37" y="3"/>
                        </a:lnTo>
                        <a:lnTo>
                          <a:pt x="40" y="1"/>
                        </a:lnTo>
                        <a:lnTo>
                          <a:pt x="41" y="0"/>
                        </a:lnTo>
                        <a:lnTo>
                          <a:pt x="43" y="1"/>
                        </a:lnTo>
                        <a:lnTo>
                          <a:pt x="43" y="1"/>
                        </a:lnTo>
                        <a:lnTo>
                          <a:pt x="48" y="3"/>
                        </a:lnTo>
                        <a:lnTo>
                          <a:pt x="50" y="5"/>
                        </a:lnTo>
                        <a:lnTo>
                          <a:pt x="53" y="10"/>
                        </a:lnTo>
                        <a:lnTo>
                          <a:pt x="54" y="15"/>
                        </a:lnTo>
                        <a:lnTo>
                          <a:pt x="54" y="15"/>
                        </a:lnTo>
                        <a:lnTo>
                          <a:pt x="56" y="20"/>
                        </a:lnTo>
                        <a:lnTo>
                          <a:pt x="58" y="25"/>
                        </a:lnTo>
                        <a:lnTo>
                          <a:pt x="61" y="28"/>
                        </a:lnTo>
                        <a:lnTo>
                          <a:pt x="63" y="29"/>
                        </a:lnTo>
                        <a:lnTo>
                          <a:pt x="63" y="29"/>
                        </a:lnTo>
                        <a:lnTo>
                          <a:pt x="64" y="30"/>
                        </a:lnTo>
                        <a:lnTo>
                          <a:pt x="64" y="31"/>
                        </a:lnTo>
                        <a:lnTo>
                          <a:pt x="64" y="35"/>
                        </a:lnTo>
                        <a:lnTo>
                          <a:pt x="64" y="40"/>
                        </a:lnTo>
                        <a:lnTo>
                          <a:pt x="62" y="42"/>
                        </a:lnTo>
                        <a:lnTo>
                          <a:pt x="62" y="42"/>
                        </a:lnTo>
                        <a:lnTo>
                          <a:pt x="57" y="46"/>
                        </a:lnTo>
                        <a:lnTo>
                          <a:pt x="55" y="48"/>
                        </a:lnTo>
                        <a:lnTo>
                          <a:pt x="54" y="52"/>
                        </a:lnTo>
                        <a:lnTo>
                          <a:pt x="54" y="52"/>
                        </a:lnTo>
                        <a:lnTo>
                          <a:pt x="54" y="53"/>
                        </a:lnTo>
                        <a:lnTo>
                          <a:pt x="53" y="54"/>
                        </a:lnTo>
                        <a:lnTo>
                          <a:pt x="50" y="54"/>
                        </a:lnTo>
                        <a:lnTo>
                          <a:pt x="48" y="55"/>
                        </a:lnTo>
                        <a:lnTo>
                          <a:pt x="47" y="55"/>
                        </a:lnTo>
                        <a:lnTo>
                          <a:pt x="47" y="56"/>
                        </a:lnTo>
                        <a:lnTo>
                          <a:pt x="47" y="56"/>
                        </a:lnTo>
                        <a:lnTo>
                          <a:pt x="46" y="57"/>
                        </a:lnTo>
                        <a:lnTo>
                          <a:pt x="42" y="58"/>
                        </a:lnTo>
                        <a:lnTo>
                          <a:pt x="40" y="58"/>
                        </a:lnTo>
                        <a:lnTo>
                          <a:pt x="38" y="59"/>
                        </a:lnTo>
                        <a:lnTo>
                          <a:pt x="38" y="59"/>
                        </a:lnTo>
                        <a:lnTo>
                          <a:pt x="35" y="60"/>
                        </a:lnTo>
                        <a:lnTo>
                          <a:pt x="29" y="60"/>
                        </a:lnTo>
                        <a:lnTo>
                          <a:pt x="25" y="58"/>
                        </a:lnTo>
                        <a:lnTo>
                          <a:pt x="24" y="57"/>
                        </a:lnTo>
                        <a:lnTo>
                          <a:pt x="24" y="55"/>
                        </a:lnTo>
                        <a:lnTo>
                          <a:pt x="24" y="55"/>
                        </a:lnTo>
                        <a:lnTo>
                          <a:pt x="24" y="50"/>
                        </a:lnTo>
                        <a:lnTo>
                          <a:pt x="23" y="45"/>
                        </a:lnTo>
                        <a:lnTo>
                          <a:pt x="21" y="42"/>
                        </a:lnTo>
                        <a:lnTo>
                          <a:pt x="20" y="42"/>
                        </a:lnTo>
                        <a:lnTo>
                          <a:pt x="18" y="42"/>
                        </a:lnTo>
                        <a:lnTo>
                          <a:pt x="18" y="42"/>
                        </a:lnTo>
                        <a:lnTo>
                          <a:pt x="11" y="45"/>
                        </a:lnTo>
                        <a:lnTo>
                          <a:pt x="9" y="45"/>
                        </a:lnTo>
                        <a:lnTo>
                          <a:pt x="8" y="43"/>
                        </a:lnTo>
                        <a:lnTo>
                          <a:pt x="8" y="43"/>
                        </a:lnTo>
                        <a:lnTo>
                          <a:pt x="7" y="33"/>
                        </a:lnTo>
                        <a:lnTo>
                          <a:pt x="5" y="30"/>
                        </a:lnTo>
                        <a:lnTo>
                          <a:pt x="4" y="29"/>
                        </a:lnTo>
                        <a:lnTo>
                          <a:pt x="3" y="28"/>
                        </a:lnTo>
                        <a:lnTo>
                          <a:pt x="3" y="28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5"/>
                        </a:lnTo>
                        <a:lnTo>
                          <a:pt x="4" y="11"/>
                        </a:lnTo>
                        <a:lnTo>
                          <a:pt x="4" y="9"/>
                        </a:lnTo>
                        <a:lnTo>
                          <a:pt x="5" y="7"/>
                        </a:lnTo>
                        <a:lnTo>
                          <a:pt x="7" y="7"/>
                        </a:lnTo>
                        <a:lnTo>
                          <a:pt x="9" y="7"/>
                        </a:lnTo>
                        <a:lnTo>
                          <a:pt x="9" y="7"/>
                        </a:lnTo>
                        <a:lnTo>
                          <a:pt x="17" y="7"/>
                        </a:lnTo>
                        <a:lnTo>
                          <a:pt x="24" y="7"/>
                        </a:lnTo>
                        <a:lnTo>
                          <a:pt x="34" y="6"/>
                        </a:lnTo>
                        <a:lnTo>
                          <a:pt x="34" y="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Freeform 150"/>
                  <p:cNvSpPr/>
                  <p:nvPr/>
                </p:nvSpPr>
                <p:spPr bwMode="auto">
                  <a:xfrm>
                    <a:off x="4910" y="2083"/>
                    <a:ext cx="3" cy="8"/>
                  </a:xfrm>
                  <a:custGeom>
                    <a:avLst/>
                    <a:gdLst>
                      <a:gd name="T0" fmla="*/ 3 w 3"/>
                      <a:gd name="T1" fmla="*/ 1 h 8"/>
                      <a:gd name="T2" fmla="*/ 3 w 3"/>
                      <a:gd name="T3" fmla="*/ 1 h 8"/>
                      <a:gd name="T4" fmla="*/ 3 w 3"/>
                      <a:gd name="T5" fmla="*/ 7 h 8"/>
                      <a:gd name="T6" fmla="*/ 2 w 3"/>
                      <a:gd name="T7" fmla="*/ 8 h 8"/>
                      <a:gd name="T8" fmla="*/ 2 w 3"/>
                      <a:gd name="T9" fmla="*/ 8 h 8"/>
                      <a:gd name="T10" fmla="*/ 1 w 3"/>
                      <a:gd name="T11" fmla="*/ 8 h 8"/>
                      <a:gd name="T12" fmla="*/ 1 w 3"/>
                      <a:gd name="T13" fmla="*/ 8 h 8"/>
                      <a:gd name="T14" fmla="*/ 0 w 3"/>
                      <a:gd name="T15" fmla="*/ 6 h 8"/>
                      <a:gd name="T16" fmla="*/ 1 w 3"/>
                      <a:gd name="T17" fmla="*/ 4 h 8"/>
                      <a:gd name="T18" fmla="*/ 1 w 3"/>
                      <a:gd name="T19" fmla="*/ 1 h 8"/>
                      <a:gd name="T20" fmla="*/ 1 w 3"/>
                      <a:gd name="T21" fmla="*/ 1 h 8"/>
                      <a:gd name="T22" fmla="*/ 2 w 3"/>
                      <a:gd name="T23" fmla="*/ 0 h 8"/>
                      <a:gd name="T24" fmla="*/ 3 w 3"/>
                      <a:gd name="T25" fmla="*/ 0 h 8"/>
                      <a:gd name="T26" fmla="*/ 3 w 3"/>
                      <a:gd name="T27" fmla="*/ 1 h 8"/>
                      <a:gd name="T28" fmla="*/ 3 w 3"/>
                      <a:gd name="T29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" h="8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3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6"/>
                        </a:lnTo>
                        <a:lnTo>
                          <a:pt x="1" y="4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Freeform 151"/>
                  <p:cNvSpPr/>
                  <p:nvPr/>
                </p:nvSpPr>
                <p:spPr bwMode="auto">
                  <a:xfrm>
                    <a:off x="4916" y="2051"/>
                    <a:ext cx="32" cy="46"/>
                  </a:xfrm>
                  <a:custGeom>
                    <a:avLst/>
                    <a:gdLst>
                      <a:gd name="T0" fmla="*/ 1 w 32"/>
                      <a:gd name="T1" fmla="*/ 39 h 46"/>
                      <a:gd name="T2" fmla="*/ 1 w 32"/>
                      <a:gd name="T3" fmla="*/ 39 h 46"/>
                      <a:gd name="T4" fmla="*/ 3 w 32"/>
                      <a:gd name="T5" fmla="*/ 38 h 46"/>
                      <a:gd name="T6" fmla="*/ 6 w 32"/>
                      <a:gd name="T7" fmla="*/ 36 h 46"/>
                      <a:gd name="T8" fmla="*/ 8 w 32"/>
                      <a:gd name="T9" fmla="*/ 34 h 46"/>
                      <a:gd name="T10" fmla="*/ 8 w 32"/>
                      <a:gd name="T11" fmla="*/ 29 h 46"/>
                      <a:gd name="T12" fmla="*/ 8 w 32"/>
                      <a:gd name="T13" fmla="*/ 29 h 46"/>
                      <a:gd name="T14" fmla="*/ 9 w 32"/>
                      <a:gd name="T15" fmla="*/ 26 h 46"/>
                      <a:gd name="T16" fmla="*/ 11 w 32"/>
                      <a:gd name="T17" fmla="*/ 25 h 46"/>
                      <a:gd name="T18" fmla="*/ 13 w 32"/>
                      <a:gd name="T19" fmla="*/ 23 h 46"/>
                      <a:gd name="T20" fmla="*/ 14 w 32"/>
                      <a:gd name="T21" fmla="*/ 19 h 46"/>
                      <a:gd name="T22" fmla="*/ 14 w 32"/>
                      <a:gd name="T23" fmla="*/ 19 h 46"/>
                      <a:gd name="T24" fmla="*/ 14 w 32"/>
                      <a:gd name="T25" fmla="*/ 13 h 46"/>
                      <a:gd name="T26" fmla="*/ 17 w 32"/>
                      <a:gd name="T27" fmla="*/ 9 h 46"/>
                      <a:gd name="T28" fmla="*/ 21 w 32"/>
                      <a:gd name="T29" fmla="*/ 6 h 46"/>
                      <a:gd name="T30" fmla="*/ 24 w 32"/>
                      <a:gd name="T31" fmla="*/ 3 h 46"/>
                      <a:gd name="T32" fmla="*/ 24 w 32"/>
                      <a:gd name="T33" fmla="*/ 3 h 46"/>
                      <a:gd name="T34" fmla="*/ 28 w 32"/>
                      <a:gd name="T35" fmla="*/ 0 h 46"/>
                      <a:gd name="T36" fmla="*/ 31 w 32"/>
                      <a:gd name="T37" fmla="*/ 0 h 46"/>
                      <a:gd name="T38" fmla="*/ 32 w 32"/>
                      <a:gd name="T39" fmla="*/ 1 h 46"/>
                      <a:gd name="T40" fmla="*/ 32 w 32"/>
                      <a:gd name="T41" fmla="*/ 4 h 46"/>
                      <a:gd name="T42" fmla="*/ 32 w 32"/>
                      <a:gd name="T43" fmla="*/ 4 h 46"/>
                      <a:gd name="T44" fmla="*/ 28 w 32"/>
                      <a:gd name="T45" fmla="*/ 11 h 46"/>
                      <a:gd name="T46" fmla="*/ 26 w 32"/>
                      <a:gd name="T47" fmla="*/ 14 h 46"/>
                      <a:gd name="T48" fmla="*/ 26 w 32"/>
                      <a:gd name="T49" fmla="*/ 19 h 46"/>
                      <a:gd name="T50" fmla="*/ 26 w 32"/>
                      <a:gd name="T51" fmla="*/ 19 h 46"/>
                      <a:gd name="T52" fmla="*/ 25 w 32"/>
                      <a:gd name="T53" fmla="*/ 22 h 46"/>
                      <a:gd name="T54" fmla="*/ 24 w 32"/>
                      <a:gd name="T55" fmla="*/ 24 h 46"/>
                      <a:gd name="T56" fmla="*/ 17 w 32"/>
                      <a:gd name="T57" fmla="*/ 27 h 46"/>
                      <a:gd name="T58" fmla="*/ 17 w 32"/>
                      <a:gd name="T59" fmla="*/ 27 h 46"/>
                      <a:gd name="T60" fmla="*/ 15 w 32"/>
                      <a:gd name="T61" fmla="*/ 29 h 46"/>
                      <a:gd name="T62" fmla="*/ 15 w 32"/>
                      <a:gd name="T63" fmla="*/ 32 h 46"/>
                      <a:gd name="T64" fmla="*/ 15 w 32"/>
                      <a:gd name="T65" fmla="*/ 37 h 46"/>
                      <a:gd name="T66" fmla="*/ 15 w 32"/>
                      <a:gd name="T67" fmla="*/ 37 h 46"/>
                      <a:gd name="T68" fmla="*/ 14 w 32"/>
                      <a:gd name="T69" fmla="*/ 39 h 46"/>
                      <a:gd name="T70" fmla="*/ 12 w 32"/>
                      <a:gd name="T71" fmla="*/ 41 h 46"/>
                      <a:gd name="T72" fmla="*/ 9 w 32"/>
                      <a:gd name="T73" fmla="*/ 44 h 46"/>
                      <a:gd name="T74" fmla="*/ 9 w 32"/>
                      <a:gd name="T75" fmla="*/ 44 h 46"/>
                      <a:gd name="T76" fmla="*/ 7 w 32"/>
                      <a:gd name="T77" fmla="*/ 46 h 46"/>
                      <a:gd name="T78" fmla="*/ 6 w 32"/>
                      <a:gd name="T79" fmla="*/ 46 h 46"/>
                      <a:gd name="T80" fmla="*/ 1 w 32"/>
                      <a:gd name="T81" fmla="*/ 44 h 46"/>
                      <a:gd name="T82" fmla="*/ 1 w 32"/>
                      <a:gd name="T83" fmla="*/ 44 h 46"/>
                      <a:gd name="T84" fmla="*/ 0 w 32"/>
                      <a:gd name="T85" fmla="*/ 42 h 46"/>
                      <a:gd name="T86" fmla="*/ 1 w 32"/>
                      <a:gd name="T87" fmla="*/ 41 h 46"/>
                      <a:gd name="T88" fmla="*/ 1 w 32"/>
                      <a:gd name="T89" fmla="*/ 39 h 46"/>
                      <a:gd name="T90" fmla="*/ 1 w 32"/>
                      <a:gd name="T91" fmla="*/ 39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2" h="46">
                        <a:moveTo>
                          <a:pt x="1" y="39"/>
                        </a:moveTo>
                        <a:lnTo>
                          <a:pt x="1" y="39"/>
                        </a:lnTo>
                        <a:lnTo>
                          <a:pt x="3" y="38"/>
                        </a:lnTo>
                        <a:lnTo>
                          <a:pt x="6" y="36"/>
                        </a:lnTo>
                        <a:lnTo>
                          <a:pt x="8" y="34"/>
                        </a:lnTo>
                        <a:lnTo>
                          <a:pt x="8" y="29"/>
                        </a:lnTo>
                        <a:lnTo>
                          <a:pt x="8" y="29"/>
                        </a:lnTo>
                        <a:lnTo>
                          <a:pt x="9" y="26"/>
                        </a:lnTo>
                        <a:lnTo>
                          <a:pt x="11" y="25"/>
                        </a:lnTo>
                        <a:lnTo>
                          <a:pt x="13" y="23"/>
                        </a:lnTo>
                        <a:lnTo>
                          <a:pt x="14" y="19"/>
                        </a:lnTo>
                        <a:lnTo>
                          <a:pt x="14" y="19"/>
                        </a:lnTo>
                        <a:lnTo>
                          <a:pt x="14" y="13"/>
                        </a:lnTo>
                        <a:lnTo>
                          <a:pt x="17" y="9"/>
                        </a:lnTo>
                        <a:lnTo>
                          <a:pt x="21" y="6"/>
                        </a:lnTo>
                        <a:lnTo>
                          <a:pt x="24" y="3"/>
                        </a:lnTo>
                        <a:lnTo>
                          <a:pt x="24" y="3"/>
                        </a:lnTo>
                        <a:lnTo>
                          <a:pt x="28" y="0"/>
                        </a:lnTo>
                        <a:lnTo>
                          <a:pt x="31" y="0"/>
                        </a:lnTo>
                        <a:lnTo>
                          <a:pt x="32" y="1"/>
                        </a:lnTo>
                        <a:lnTo>
                          <a:pt x="32" y="4"/>
                        </a:lnTo>
                        <a:lnTo>
                          <a:pt x="32" y="4"/>
                        </a:lnTo>
                        <a:lnTo>
                          <a:pt x="28" y="11"/>
                        </a:lnTo>
                        <a:lnTo>
                          <a:pt x="26" y="14"/>
                        </a:lnTo>
                        <a:lnTo>
                          <a:pt x="26" y="19"/>
                        </a:lnTo>
                        <a:lnTo>
                          <a:pt x="26" y="19"/>
                        </a:lnTo>
                        <a:lnTo>
                          <a:pt x="25" y="22"/>
                        </a:lnTo>
                        <a:lnTo>
                          <a:pt x="24" y="24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5" y="29"/>
                        </a:lnTo>
                        <a:lnTo>
                          <a:pt x="15" y="32"/>
                        </a:lnTo>
                        <a:lnTo>
                          <a:pt x="15" y="37"/>
                        </a:lnTo>
                        <a:lnTo>
                          <a:pt x="15" y="37"/>
                        </a:lnTo>
                        <a:lnTo>
                          <a:pt x="14" y="39"/>
                        </a:lnTo>
                        <a:lnTo>
                          <a:pt x="12" y="41"/>
                        </a:lnTo>
                        <a:lnTo>
                          <a:pt x="9" y="44"/>
                        </a:lnTo>
                        <a:lnTo>
                          <a:pt x="9" y="44"/>
                        </a:lnTo>
                        <a:lnTo>
                          <a:pt x="7" y="46"/>
                        </a:lnTo>
                        <a:lnTo>
                          <a:pt x="6" y="46"/>
                        </a:lnTo>
                        <a:lnTo>
                          <a:pt x="1" y="44"/>
                        </a:lnTo>
                        <a:lnTo>
                          <a:pt x="1" y="44"/>
                        </a:lnTo>
                        <a:lnTo>
                          <a:pt x="0" y="42"/>
                        </a:lnTo>
                        <a:lnTo>
                          <a:pt x="1" y="41"/>
                        </a:lnTo>
                        <a:lnTo>
                          <a:pt x="1" y="39"/>
                        </a:lnTo>
                        <a:lnTo>
                          <a:pt x="1" y="3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Freeform 152"/>
                  <p:cNvSpPr/>
                  <p:nvPr/>
                </p:nvSpPr>
                <p:spPr bwMode="auto">
                  <a:xfrm>
                    <a:off x="4934" y="2094"/>
                    <a:ext cx="5" cy="8"/>
                  </a:xfrm>
                  <a:custGeom>
                    <a:avLst/>
                    <a:gdLst>
                      <a:gd name="T0" fmla="*/ 2 w 5"/>
                      <a:gd name="T1" fmla="*/ 0 h 8"/>
                      <a:gd name="T2" fmla="*/ 2 w 5"/>
                      <a:gd name="T3" fmla="*/ 0 h 8"/>
                      <a:gd name="T4" fmla="*/ 0 w 5"/>
                      <a:gd name="T5" fmla="*/ 3 h 8"/>
                      <a:gd name="T6" fmla="*/ 0 w 5"/>
                      <a:gd name="T7" fmla="*/ 5 h 8"/>
                      <a:gd name="T8" fmla="*/ 0 w 5"/>
                      <a:gd name="T9" fmla="*/ 7 h 8"/>
                      <a:gd name="T10" fmla="*/ 2 w 5"/>
                      <a:gd name="T11" fmla="*/ 8 h 8"/>
                      <a:gd name="T12" fmla="*/ 2 w 5"/>
                      <a:gd name="T13" fmla="*/ 8 h 8"/>
                      <a:gd name="T14" fmla="*/ 2 w 5"/>
                      <a:gd name="T15" fmla="*/ 7 h 8"/>
                      <a:gd name="T16" fmla="*/ 3 w 5"/>
                      <a:gd name="T17" fmla="*/ 6 h 8"/>
                      <a:gd name="T18" fmla="*/ 5 w 5"/>
                      <a:gd name="T19" fmla="*/ 4 h 8"/>
                      <a:gd name="T20" fmla="*/ 5 w 5"/>
                      <a:gd name="T21" fmla="*/ 4 h 8"/>
                      <a:gd name="T22" fmla="*/ 5 w 5"/>
                      <a:gd name="T23" fmla="*/ 1 h 8"/>
                      <a:gd name="T24" fmla="*/ 4 w 5"/>
                      <a:gd name="T25" fmla="*/ 1 h 8"/>
                      <a:gd name="T26" fmla="*/ 2 w 5"/>
                      <a:gd name="T27" fmla="*/ 0 h 8"/>
                      <a:gd name="T28" fmla="*/ 2 w 5"/>
                      <a:gd name="T2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" h="8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3" y="6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Freeform 153"/>
                  <p:cNvSpPr/>
                  <p:nvPr/>
                </p:nvSpPr>
                <p:spPr bwMode="auto">
                  <a:xfrm>
                    <a:off x="4939" y="2083"/>
                    <a:ext cx="4" cy="4"/>
                  </a:xfrm>
                  <a:custGeom>
                    <a:avLst/>
                    <a:gdLst>
                      <a:gd name="T0" fmla="*/ 0 w 4"/>
                      <a:gd name="T1" fmla="*/ 1 h 4"/>
                      <a:gd name="T2" fmla="*/ 0 w 4"/>
                      <a:gd name="T3" fmla="*/ 1 h 4"/>
                      <a:gd name="T4" fmla="*/ 0 w 4"/>
                      <a:gd name="T5" fmla="*/ 3 h 4"/>
                      <a:gd name="T6" fmla="*/ 0 w 4"/>
                      <a:gd name="T7" fmla="*/ 4 h 4"/>
                      <a:gd name="T8" fmla="*/ 2 w 4"/>
                      <a:gd name="T9" fmla="*/ 4 h 4"/>
                      <a:gd name="T10" fmla="*/ 2 w 4"/>
                      <a:gd name="T11" fmla="*/ 4 h 4"/>
                      <a:gd name="T12" fmla="*/ 3 w 4"/>
                      <a:gd name="T13" fmla="*/ 3 h 4"/>
                      <a:gd name="T14" fmla="*/ 4 w 4"/>
                      <a:gd name="T15" fmla="*/ 2 h 4"/>
                      <a:gd name="T16" fmla="*/ 3 w 4"/>
                      <a:gd name="T17" fmla="*/ 1 h 4"/>
                      <a:gd name="T18" fmla="*/ 3 w 4"/>
                      <a:gd name="T19" fmla="*/ 0 h 4"/>
                      <a:gd name="T20" fmla="*/ 3 w 4"/>
                      <a:gd name="T21" fmla="*/ 0 h 4"/>
                      <a:gd name="T22" fmla="*/ 0 w 4"/>
                      <a:gd name="T23" fmla="*/ 1 h 4"/>
                      <a:gd name="T24" fmla="*/ 0 w 4"/>
                      <a:gd name="T25" fmla="*/ 1 h 4"/>
                      <a:gd name="T26" fmla="*/ 0 w 4"/>
                      <a:gd name="T2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Freeform 154"/>
                  <p:cNvSpPr/>
                  <p:nvPr/>
                </p:nvSpPr>
                <p:spPr bwMode="auto">
                  <a:xfrm>
                    <a:off x="4948" y="2075"/>
                    <a:ext cx="5" cy="4"/>
                  </a:xfrm>
                  <a:custGeom>
                    <a:avLst/>
                    <a:gdLst>
                      <a:gd name="T0" fmla="*/ 2 w 5"/>
                      <a:gd name="T1" fmla="*/ 1 h 4"/>
                      <a:gd name="T2" fmla="*/ 2 w 5"/>
                      <a:gd name="T3" fmla="*/ 1 h 4"/>
                      <a:gd name="T4" fmla="*/ 0 w 5"/>
                      <a:gd name="T5" fmla="*/ 3 h 4"/>
                      <a:gd name="T6" fmla="*/ 0 w 5"/>
                      <a:gd name="T7" fmla="*/ 4 h 4"/>
                      <a:gd name="T8" fmla="*/ 2 w 5"/>
                      <a:gd name="T9" fmla="*/ 4 h 4"/>
                      <a:gd name="T10" fmla="*/ 2 w 5"/>
                      <a:gd name="T11" fmla="*/ 4 h 4"/>
                      <a:gd name="T12" fmla="*/ 5 w 5"/>
                      <a:gd name="T13" fmla="*/ 3 h 4"/>
                      <a:gd name="T14" fmla="*/ 5 w 5"/>
                      <a:gd name="T15" fmla="*/ 1 h 4"/>
                      <a:gd name="T16" fmla="*/ 5 w 5"/>
                      <a:gd name="T17" fmla="*/ 1 h 4"/>
                      <a:gd name="T18" fmla="*/ 4 w 5"/>
                      <a:gd name="T19" fmla="*/ 0 h 4"/>
                      <a:gd name="T20" fmla="*/ 3 w 5"/>
                      <a:gd name="T21" fmla="*/ 0 h 4"/>
                      <a:gd name="T22" fmla="*/ 2 w 5"/>
                      <a:gd name="T23" fmla="*/ 1 h 4"/>
                      <a:gd name="T24" fmla="*/ 2 w 5"/>
                      <a:gd name="T2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" h="4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5" y="3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Freeform 155"/>
                  <p:cNvSpPr/>
                  <p:nvPr/>
                </p:nvSpPr>
                <p:spPr bwMode="auto">
                  <a:xfrm>
                    <a:off x="4953" y="2059"/>
                    <a:ext cx="2" cy="2"/>
                  </a:xfrm>
                  <a:custGeom>
                    <a:avLst/>
                    <a:gdLst>
                      <a:gd name="T0" fmla="*/ 1 w 2"/>
                      <a:gd name="T1" fmla="*/ 0 h 2"/>
                      <a:gd name="T2" fmla="*/ 1 w 2"/>
                      <a:gd name="T3" fmla="*/ 0 h 2"/>
                      <a:gd name="T4" fmla="*/ 0 w 2"/>
                      <a:gd name="T5" fmla="*/ 1 h 2"/>
                      <a:gd name="T6" fmla="*/ 0 w 2"/>
                      <a:gd name="T7" fmla="*/ 2 h 2"/>
                      <a:gd name="T8" fmla="*/ 1 w 2"/>
                      <a:gd name="T9" fmla="*/ 1 h 2"/>
                      <a:gd name="T10" fmla="*/ 1 w 2"/>
                      <a:gd name="T11" fmla="*/ 1 h 2"/>
                      <a:gd name="T12" fmla="*/ 2 w 2"/>
                      <a:gd name="T13" fmla="*/ 1 h 2"/>
                      <a:gd name="T14" fmla="*/ 1 w 2"/>
                      <a:gd name="T15" fmla="*/ 0 h 2"/>
                      <a:gd name="T16" fmla="*/ 1 w 2"/>
                      <a:gd name="T17" fmla="*/ 0 h 2"/>
                      <a:gd name="T18" fmla="*/ 1 w 2"/>
                      <a:gd name="T1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2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Freeform 156"/>
                  <p:cNvSpPr/>
                  <p:nvPr/>
                </p:nvSpPr>
                <p:spPr bwMode="auto">
                  <a:xfrm>
                    <a:off x="4963" y="2041"/>
                    <a:ext cx="4" cy="4"/>
                  </a:xfrm>
                  <a:custGeom>
                    <a:avLst/>
                    <a:gdLst>
                      <a:gd name="T0" fmla="*/ 0 w 4"/>
                      <a:gd name="T1" fmla="*/ 1 h 4"/>
                      <a:gd name="T2" fmla="*/ 0 w 4"/>
                      <a:gd name="T3" fmla="*/ 1 h 4"/>
                      <a:gd name="T4" fmla="*/ 0 w 4"/>
                      <a:gd name="T5" fmla="*/ 2 h 4"/>
                      <a:gd name="T6" fmla="*/ 0 w 4"/>
                      <a:gd name="T7" fmla="*/ 4 h 4"/>
                      <a:gd name="T8" fmla="*/ 2 w 4"/>
                      <a:gd name="T9" fmla="*/ 4 h 4"/>
                      <a:gd name="T10" fmla="*/ 3 w 4"/>
                      <a:gd name="T11" fmla="*/ 4 h 4"/>
                      <a:gd name="T12" fmla="*/ 3 w 4"/>
                      <a:gd name="T13" fmla="*/ 4 h 4"/>
                      <a:gd name="T14" fmla="*/ 4 w 4"/>
                      <a:gd name="T15" fmla="*/ 2 h 4"/>
                      <a:gd name="T16" fmla="*/ 4 w 4"/>
                      <a:gd name="T17" fmla="*/ 0 h 4"/>
                      <a:gd name="T18" fmla="*/ 4 w 4"/>
                      <a:gd name="T19" fmla="*/ 0 h 4"/>
                      <a:gd name="T20" fmla="*/ 4 w 4"/>
                      <a:gd name="T21" fmla="*/ 0 h 4"/>
                      <a:gd name="T22" fmla="*/ 3 w 4"/>
                      <a:gd name="T23" fmla="*/ 0 h 4"/>
                      <a:gd name="T24" fmla="*/ 0 w 4"/>
                      <a:gd name="T25" fmla="*/ 1 h 4"/>
                      <a:gd name="T26" fmla="*/ 0 w 4"/>
                      <a:gd name="T2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Freeform 157"/>
                  <p:cNvSpPr/>
                  <p:nvPr/>
                </p:nvSpPr>
                <p:spPr bwMode="auto">
                  <a:xfrm>
                    <a:off x="4966" y="1943"/>
                    <a:ext cx="95" cy="133"/>
                  </a:xfrm>
                  <a:custGeom>
                    <a:avLst/>
                    <a:gdLst>
                      <a:gd name="T0" fmla="*/ 23 w 95"/>
                      <a:gd name="T1" fmla="*/ 39 h 133"/>
                      <a:gd name="T2" fmla="*/ 14 w 95"/>
                      <a:gd name="T3" fmla="*/ 43 h 133"/>
                      <a:gd name="T4" fmla="*/ 0 w 95"/>
                      <a:gd name="T5" fmla="*/ 47 h 133"/>
                      <a:gd name="T6" fmla="*/ 3 w 95"/>
                      <a:gd name="T7" fmla="*/ 55 h 133"/>
                      <a:gd name="T8" fmla="*/ 2 w 95"/>
                      <a:gd name="T9" fmla="*/ 66 h 133"/>
                      <a:gd name="T10" fmla="*/ 4 w 95"/>
                      <a:gd name="T11" fmla="*/ 77 h 133"/>
                      <a:gd name="T12" fmla="*/ 4 w 95"/>
                      <a:gd name="T13" fmla="*/ 91 h 133"/>
                      <a:gd name="T14" fmla="*/ 9 w 95"/>
                      <a:gd name="T15" fmla="*/ 96 h 133"/>
                      <a:gd name="T16" fmla="*/ 16 w 95"/>
                      <a:gd name="T17" fmla="*/ 101 h 133"/>
                      <a:gd name="T18" fmla="*/ 32 w 95"/>
                      <a:gd name="T19" fmla="*/ 102 h 133"/>
                      <a:gd name="T20" fmla="*/ 39 w 95"/>
                      <a:gd name="T21" fmla="*/ 109 h 133"/>
                      <a:gd name="T22" fmla="*/ 46 w 95"/>
                      <a:gd name="T23" fmla="*/ 121 h 133"/>
                      <a:gd name="T24" fmla="*/ 56 w 95"/>
                      <a:gd name="T25" fmla="*/ 133 h 133"/>
                      <a:gd name="T26" fmla="*/ 68 w 95"/>
                      <a:gd name="T27" fmla="*/ 132 h 133"/>
                      <a:gd name="T28" fmla="*/ 72 w 95"/>
                      <a:gd name="T29" fmla="*/ 127 h 133"/>
                      <a:gd name="T30" fmla="*/ 78 w 95"/>
                      <a:gd name="T31" fmla="*/ 115 h 133"/>
                      <a:gd name="T32" fmla="*/ 70 w 95"/>
                      <a:gd name="T33" fmla="*/ 108 h 133"/>
                      <a:gd name="T34" fmla="*/ 62 w 95"/>
                      <a:gd name="T35" fmla="*/ 101 h 133"/>
                      <a:gd name="T36" fmla="*/ 68 w 95"/>
                      <a:gd name="T37" fmla="*/ 99 h 133"/>
                      <a:gd name="T38" fmla="*/ 82 w 95"/>
                      <a:gd name="T39" fmla="*/ 99 h 133"/>
                      <a:gd name="T40" fmla="*/ 86 w 95"/>
                      <a:gd name="T41" fmla="*/ 86 h 133"/>
                      <a:gd name="T42" fmla="*/ 70 w 95"/>
                      <a:gd name="T43" fmla="*/ 77 h 133"/>
                      <a:gd name="T44" fmla="*/ 68 w 95"/>
                      <a:gd name="T45" fmla="*/ 66 h 133"/>
                      <a:gd name="T46" fmla="*/ 75 w 95"/>
                      <a:gd name="T47" fmla="*/ 58 h 133"/>
                      <a:gd name="T48" fmla="*/ 95 w 95"/>
                      <a:gd name="T49" fmla="*/ 46 h 133"/>
                      <a:gd name="T50" fmla="*/ 95 w 95"/>
                      <a:gd name="T51" fmla="*/ 19 h 133"/>
                      <a:gd name="T52" fmla="*/ 92 w 95"/>
                      <a:gd name="T53" fmla="*/ 15 h 133"/>
                      <a:gd name="T54" fmla="*/ 93 w 95"/>
                      <a:gd name="T55" fmla="*/ 2 h 133"/>
                      <a:gd name="T56" fmla="*/ 88 w 95"/>
                      <a:gd name="T57" fmla="*/ 1 h 133"/>
                      <a:gd name="T58" fmla="*/ 87 w 95"/>
                      <a:gd name="T59" fmla="*/ 5 h 133"/>
                      <a:gd name="T60" fmla="*/ 82 w 95"/>
                      <a:gd name="T61" fmla="*/ 1 h 133"/>
                      <a:gd name="T62" fmla="*/ 76 w 95"/>
                      <a:gd name="T63" fmla="*/ 1 h 133"/>
                      <a:gd name="T64" fmla="*/ 65 w 95"/>
                      <a:gd name="T65" fmla="*/ 5 h 133"/>
                      <a:gd name="T66" fmla="*/ 58 w 95"/>
                      <a:gd name="T67" fmla="*/ 16 h 133"/>
                      <a:gd name="T68" fmla="*/ 60 w 95"/>
                      <a:gd name="T69" fmla="*/ 20 h 133"/>
                      <a:gd name="T70" fmla="*/ 61 w 95"/>
                      <a:gd name="T71" fmla="*/ 42 h 133"/>
                      <a:gd name="T72" fmla="*/ 64 w 95"/>
                      <a:gd name="T73" fmla="*/ 44 h 133"/>
                      <a:gd name="T74" fmla="*/ 62 w 95"/>
                      <a:gd name="T75" fmla="*/ 55 h 133"/>
                      <a:gd name="T76" fmla="*/ 57 w 95"/>
                      <a:gd name="T77" fmla="*/ 51 h 133"/>
                      <a:gd name="T78" fmla="*/ 57 w 95"/>
                      <a:gd name="T79" fmla="*/ 27 h 133"/>
                      <a:gd name="T80" fmla="*/ 52 w 95"/>
                      <a:gd name="T81" fmla="*/ 26 h 133"/>
                      <a:gd name="T82" fmla="*/ 50 w 95"/>
                      <a:gd name="T83" fmla="*/ 30 h 133"/>
                      <a:gd name="T84" fmla="*/ 51 w 95"/>
                      <a:gd name="T85" fmla="*/ 35 h 133"/>
                      <a:gd name="T86" fmla="*/ 51 w 95"/>
                      <a:gd name="T87" fmla="*/ 44 h 133"/>
                      <a:gd name="T88" fmla="*/ 50 w 95"/>
                      <a:gd name="T89" fmla="*/ 53 h 133"/>
                      <a:gd name="T90" fmla="*/ 44 w 95"/>
                      <a:gd name="T91" fmla="*/ 48 h 133"/>
                      <a:gd name="T92" fmla="*/ 44 w 95"/>
                      <a:gd name="T93" fmla="*/ 40 h 133"/>
                      <a:gd name="T94" fmla="*/ 46 w 95"/>
                      <a:gd name="T95" fmla="*/ 32 h 133"/>
                      <a:gd name="T96" fmla="*/ 45 w 95"/>
                      <a:gd name="T97" fmla="*/ 25 h 133"/>
                      <a:gd name="T98" fmla="*/ 42 w 95"/>
                      <a:gd name="T99" fmla="*/ 28 h 133"/>
                      <a:gd name="T100" fmla="*/ 35 w 95"/>
                      <a:gd name="T101" fmla="*/ 25 h 133"/>
                      <a:gd name="T102" fmla="*/ 32 w 95"/>
                      <a:gd name="T103" fmla="*/ 21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95" h="133">
                        <a:moveTo>
                          <a:pt x="29" y="21"/>
                        </a:moveTo>
                        <a:lnTo>
                          <a:pt x="29" y="21"/>
                        </a:lnTo>
                        <a:lnTo>
                          <a:pt x="27" y="31"/>
                        </a:lnTo>
                        <a:lnTo>
                          <a:pt x="23" y="39"/>
                        </a:lnTo>
                        <a:lnTo>
                          <a:pt x="21" y="41"/>
                        </a:lnTo>
                        <a:lnTo>
                          <a:pt x="19" y="43"/>
                        </a:lnTo>
                        <a:lnTo>
                          <a:pt x="19" y="43"/>
                        </a:lnTo>
                        <a:lnTo>
                          <a:pt x="14" y="43"/>
                        </a:lnTo>
                        <a:lnTo>
                          <a:pt x="7" y="44"/>
                        </a:lnTo>
                        <a:lnTo>
                          <a:pt x="2" y="44"/>
                        </a:lnTo>
                        <a:lnTo>
                          <a:pt x="0" y="45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5"/>
                        </a:lnTo>
                        <a:lnTo>
                          <a:pt x="4" y="59"/>
                        </a:lnTo>
                        <a:lnTo>
                          <a:pt x="4" y="59"/>
                        </a:lnTo>
                        <a:lnTo>
                          <a:pt x="3" y="64"/>
                        </a:lnTo>
                        <a:lnTo>
                          <a:pt x="2" y="66"/>
                        </a:lnTo>
                        <a:lnTo>
                          <a:pt x="2" y="69"/>
                        </a:lnTo>
                        <a:lnTo>
                          <a:pt x="2" y="72"/>
                        </a:lnTo>
                        <a:lnTo>
                          <a:pt x="2" y="72"/>
                        </a:lnTo>
                        <a:lnTo>
                          <a:pt x="4" y="77"/>
                        </a:lnTo>
                        <a:lnTo>
                          <a:pt x="4" y="80"/>
                        </a:lnTo>
                        <a:lnTo>
                          <a:pt x="4" y="84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4" y="93"/>
                        </a:lnTo>
                        <a:lnTo>
                          <a:pt x="7" y="94"/>
                        </a:lnTo>
                        <a:lnTo>
                          <a:pt x="7" y="94"/>
                        </a:lnTo>
                        <a:lnTo>
                          <a:pt x="9" y="96"/>
                        </a:lnTo>
                        <a:lnTo>
                          <a:pt x="10" y="97"/>
                        </a:lnTo>
                        <a:lnTo>
                          <a:pt x="13" y="99"/>
                        </a:lnTo>
                        <a:lnTo>
                          <a:pt x="16" y="101"/>
                        </a:lnTo>
                        <a:lnTo>
                          <a:pt x="16" y="101"/>
                        </a:lnTo>
                        <a:lnTo>
                          <a:pt x="20" y="102"/>
                        </a:lnTo>
                        <a:lnTo>
                          <a:pt x="24" y="101"/>
                        </a:lnTo>
                        <a:lnTo>
                          <a:pt x="30" y="102"/>
                        </a:lnTo>
                        <a:lnTo>
                          <a:pt x="32" y="102"/>
                        </a:lnTo>
                        <a:lnTo>
                          <a:pt x="33" y="104"/>
                        </a:lnTo>
                        <a:lnTo>
                          <a:pt x="33" y="104"/>
                        </a:lnTo>
                        <a:lnTo>
                          <a:pt x="36" y="107"/>
                        </a:lnTo>
                        <a:lnTo>
                          <a:pt x="39" y="109"/>
                        </a:lnTo>
                        <a:lnTo>
                          <a:pt x="43" y="113"/>
                        </a:lnTo>
                        <a:lnTo>
                          <a:pt x="45" y="116"/>
                        </a:lnTo>
                        <a:lnTo>
                          <a:pt x="45" y="116"/>
                        </a:lnTo>
                        <a:lnTo>
                          <a:pt x="46" y="121"/>
                        </a:lnTo>
                        <a:lnTo>
                          <a:pt x="48" y="127"/>
                        </a:lnTo>
                        <a:lnTo>
                          <a:pt x="51" y="131"/>
                        </a:lnTo>
                        <a:lnTo>
                          <a:pt x="53" y="133"/>
                        </a:lnTo>
                        <a:lnTo>
                          <a:pt x="56" y="133"/>
                        </a:lnTo>
                        <a:lnTo>
                          <a:pt x="56" y="133"/>
                        </a:lnTo>
                        <a:lnTo>
                          <a:pt x="61" y="133"/>
                        </a:lnTo>
                        <a:lnTo>
                          <a:pt x="66" y="133"/>
                        </a:lnTo>
                        <a:lnTo>
                          <a:pt x="68" y="132"/>
                        </a:lnTo>
                        <a:lnTo>
                          <a:pt x="70" y="131"/>
                        </a:lnTo>
                        <a:lnTo>
                          <a:pt x="71" y="130"/>
                        </a:lnTo>
                        <a:lnTo>
                          <a:pt x="72" y="127"/>
                        </a:lnTo>
                        <a:lnTo>
                          <a:pt x="72" y="127"/>
                        </a:lnTo>
                        <a:lnTo>
                          <a:pt x="72" y="121"/>
                        </a:lnTo>
                        <a:lnTo>
                          <a:pt x="74" y="119"/>
                        </a:lnTo>
                        <a:lnTo>
                          <a:pt x="78" y="115"/>
                        </a:lnTo>
                        <a:lnTo>
                          <a:pt x="78" y="115"/>
                        </a:lnTo>
                        <a:lnTo>
                          <a:pt x="79" y="113"/>
                        </a:lnTo>
                        <a:lnTo>
                          <a:pt x="77" y="112"/>
                        </a:lnTo>
                        <a:lnTo>
                          <a:pt x="74" y="109"/>
                        </a:lnTo>
                        <a:lnTo>
                          <a:pt x="70" y="108"/>
                        </a:lnTo>
                        <a:lnTo>
                          <a:pt x="70" y="108"/>
                        </a:lnTo>
                        <a:lnTo>
                          <a:pt x="65" y="106"/>
                        </a:lnTo>
                        <a:lnTo>
                          <a:pt x="63" y="104"/>
                        </a:lnTo>
                        <a:lnTo>
                          <a:pt x="62" y="101"/>
                        </a:lnTo>
                        <a:lnTo>
                          <a:pt x="64" y="99"/>
                        </a:lnTo>
                        <a:lnTo>
                          <a:pt x="64" y="99"/>
                        </a:lnTo>
                        <a:lnTo>
                          <a:pt x="66" y="99"/>
                        </a:lnTo>
                        <a:lnTo>
                          <a:pt x="68" y="99"/>
                        </a:lnTo>
                        <a:lnTo>
                          <a:pt x="73" y="101"/>
                        </a:lnTo>
                        <a:lnTo>
                          <a:pt x="78" y="101"/>
                        </a:lnTo>
                        <a:lnTo>
                          <a:pt x="80" y="101"/>
                        </a:lnTo>
                        <a:lnTo>
                          <a:pt x="82" y="99"/>
                        </a:lnTo>
                        <a:lnTo>
                          <a:pt x="82" y="99"/>
                        </a:lnTo>
                        <a:lnTo>
                          <a:pt x="86" y="94"/>
                        </a:lnTo>
                        <a:lnTo>
                          <a:pt x="87" y="90"/>
                        </a:lnTo>
                        <a:lnTo>
                          <a:pt x="86" y="86"/>
                        </a:lnTo>
                        <a:lnTo>
                          <a:pt x="82" y="83"/>
                        </a:lnTo>
                        <a:lnTo>
                          <a:pt x="82" y="83"/>
                        </a:lnTo>
                        <a:lnTo>
                          <a:pt x="74" y="78"/>
                        </a:lnTo>
                        <a:lnTo>
                          <a:pt x="70" y="77"/>
                        </a:lnTo>
                        <a:lnTo>
                          <a:pt x="68" y="75"/>
                        </a:lnTo>
                        <a:lnTo>
                          <a:pt x="68" y="75"/>
                        </a:lnTo>
                        <a:lnTo>
                          <a:pt x="68" y="72"/>
                        </a:lnTo>
                        <a:lnTo>
                          <a:pt x="68" y="66"/>
                        </a:lnTo>
                        <a:lnTo>
                          <a:pt x="71" y="61"/>
                        </a:lnTo>
                        <a:lnTo>
                          <a:pt x="72" y="59"/>
                        </a:lnTo>
                        <a:lnTo>
                          <a:pt x="75" y="58"/>
                        </a:lnTo>
                        <a:lnTo>
                          <a:pt x="75" y="58"/>
                        </a:lnTo>
                        <a:lnTo>
                          <a:pt x="87" y="53"/>
                        </a:lnTo>
                        <a:lnTo>
                          <a:pt x="92" y="49"/>
                        </a:lnTo>
                        <a:lnTo>
                          <a:pt x="95" y="46"/>
                        </a:lnTo>
                        <a:lnTo>
                          <a:pt x="95" y="46"/>
                        </a:lnTo>
                        <a:lnTo>
                          <a:pt x="95" y="41"/>
                        </a:lnTo>
                        <a:lnTo>
                          <a:pt x="95" y="31"/>
                        </a:lnTo>
                        <a:lnTo>
                          <a:pt x="95" y="19"/>
                        </a:lnTo>
                        <a:lnTo>
                          <a:pt x="95" y="19"/>
                        </a:lnTo>
                        <a:lnTo>
                          <a:pt x="93" y="18"/>
                        </a:lnTo>
                        <a:lnTo>
                          <a:pt x="92" y="16"/>
                        </a:lnTo>
                        <a:lnTo>
                          <a:pt x="92" y="15"/>
                        </a:lnTo>
                        <a:lnTo>
                          <a:pt x="92" y="15"/>
                        </a:lnTo>
                        <a:lnTo>
                          <a:pt x="94" y="12"/>
                        </a:lnTo>
                        <a:lnTo>
                          <a:pt x="95" y="8"/>
                        </a:lnTo>
                        <a:lnTo>
                          <a:pt x="95" y="5"/>
                        </a:lnTo>
                        <a:lnTo>
                          <a:pt x="93" y="2"/>
                        </a:lnTo>
                        <a:lnTo>
                          <a:pt x="93" y="2"/>
                        </a:lnTo>
                        <a:lnTo>
                          <a:pt x="91" y="1"/>
                        </a:lnTo>
                        <a:lnTo>
                          <a:pt x="89" y="0"/>
                        </a:lnTo>
                        <a:lnTo>
                          <a:pt x="88" y="1"/>
                        </a:lnTo>
                        <a:lnTo>
                          <a:pt x="88" y="3"/>
                        </a:lnTo>
                        <a:lnTo>
                          <a:pt x="88" y="3"/>
                        </a:lnTo>
                        <a:lnTo>
                          <a:pt x="88" y="5"/>
                        </a:lnTo>
                        <a:lnTo>
                          <a:pt x="87" y="5"/>
                        </a:lnTo>
                        <a:lnTo>
                          <a:pt x="86" y="5"/>
                        </a:lnTo>
                        <a:lnTo>
                          <a:pt x="84" y="3"/>
                        </a:lnTo>
                        <a:lnTo>
                          <a:pt x="84" y="3"/>
                        </a:lnTo>
                        <a:lnTo>
                          <a:pt x="82" y="1"/>
                        </a:lnTo>
                        <a:lnTo>
                          <a:pt x="80" y="0"/>
                        </a:lnTo>
                        <a:lnTo>
                          <a:pt x="78" y="0"/>
                        </a:lnTo>
                        <a:lnTo>
                          <a:pt x="76" y="1"/>
                        </a:lnTo>
                        <a:lnTo>
                          <a:pt x="76" y="1"/>
                        </a:lnTo>
                        <a:lnTo>
                          <a:pt x="74" y="2"/>
                        </a:lnTo>
                        <a:lnTo>
                          <a:pt x="72" y="2"/>
                        </a:lnTo>
                        <a:lnTo>
                          <a:pt x="68" y="3"/>
                        </a:lnTo>
                        <a:lnTo>
                          <a:pt x="65" y="5"/>
                        </a:lnTo>
                        <a:lnTo>
                          <a:pt x="65" y="5"/>
                        </a:lnTo>
                        <a:lnTo>
                          <a:pt x="60" y="9"/>
                        </a:lnTo>
                        <a:lnTo>
                          <a:pt x="58" y="13"/>
                        </a:lnTo>
                        <a:lnTo>
                          <a:pt x="58" y="16"/>
                        </a:lnTo>
                        <a:lnTo>
                          <a:pt x="58" y="16"/>
                        </a:lnTo>
                        <a:lnTo>
                          <a:pt x="59" y="18"/>
                        </a:lnTo>
                        <a:lnTo>
                          <a:pt x="60" y="19"/>
                        </a:lnTo>
                        <a:lnTo>
                          <a:pt x="60" y="20"/>
                        </a:lnTo>
                        <a:lnTo>
                          <a:pt x="60" y="26"/>
                        </a:lnTo>
                        <a:lnTo>
                          <a:pt x="60" y="26"/>
                        </a:lnTo>
                        <a:lnTo>
                          <a:pt x="60" y="39"/>
                        </a:lnTo>
                        <a:lnTo>
                          <a:pt x="61" y="42"/>
                        </a:lnTo>
                        <a:lnTo>
                          <a:pt x="62" y="43"/>
                        </a:lnTo>
                        <a:lnTo>
                          <a:pt x="63" y="43"/>
                        </a:lnTo>
                        <a:lnTo>
                          <a:pt x="63" y="43"/>
                        </a:lnTo>
                        <a:lnTo>
                          <a:pt x="64" y="44"/>
                        </a:lnTo>
                        <a:lnTo>
                          <a:pt x="65" y="45"/>
                        </a:lnTo>
                        <a:lnTo>
                          <a:pt x="64" y="49"/>
                        </a:lnTo>
                        <a:lnTo>
                          <a:pt x="63" y="54"/>
                        </a:lnTo>
                        <a:lnTo>
                          <a:pt x="62" y="55"/>
                        </a:lnTo>
                        <a:lnTo>
                          <a:pt x="61" y="55"/>
                        </a:lnTo>
                        <a:lnTo>
                          <a:pt x="61" y="55"/>
                        </a:lnTo>
                        <a:lnTo>
                          <a:pt x="58" y="54"/>
                        </a:lnTo>
                        <a:lnTo>
                          <a:pt x="57" y="51"/>
                        </a:lnTo>
                        <a:lnTo>
                          <a:pt x="57" y="46"/>
                        </a:lnTo>
                        <a:lnTo>
                          <a:pt x="57" y="46"/>
                        </a:lnTo>
                        <a:lnTo>
                          <a:pt x="58" y="32"/>
                        </a:lnTo>
                        <a:lnTo>
                          <a:pt x="57" y="27"/>
                        </a:lnTo>
                        <a:lnTo>
                          <a:pt x="57" y="25"/>
                        </a:lnTo>
                        <a:lnTo>
                          <a:pt x="56" y="25"/>
                        </a:lnTo>
                        <a:lnTo>
                          <a:pt x="56" y="25"/>
                        </a:lnTo>
                        <a:lnTo>
                          <a:pt x="52" y="26"/>
                        </a:lnTo>
                        <a:lnTo>
                          <a:pt x="50" y="27"/>
                        </a:lnTo>
                        <a:lnTo>
                          <a:pt x="49" y="29"/>
                        </a:lnTo>
                        <a:lnTo>
                          <a:pt x="50" y="30"/>
                        </a:lnTo>
                        <a:lnTo>
                          <a:pt x="50" y="30"/>
                        </a:lnTo>
                        <a:lnTo>
                          <a:pt x="52" y="32"/>
                        </a:lnTo>
                        <a:lnTo>
                          <a:pt x="52" y="33"/>
                        </a:lnTo>
                        <a:lnTo>
                          <a:pt x="51" y="35"/>
                        </a:lnTo>
                        <a:lnTo>
                          <a:pt x="51" y="35"/>
                        </a:lnTo>
                        <a:lnTo>
                          <a:pt x="50" y="37"/>
                        </a:lnTo>
                        <a:lnTo>
                          <a:pt x="50" y="40"/>
                        </a:lnTo>
                        <a:lnTo>
                          <a:pt x="51" y="44"/>
                        </a:lnTo>
                        <a:lnTo>
                          <a:pt x="51" y="44"/>
                        </a:lnTo>
                        <a:lnTo>
                          <a:pt x="52" y="46"/>
                        </a:lnTo>
                        <a:lnTo>
                          <a:pt x="53" y="48"/>
                        </a:lnTo>
                        <a:lnTo>
                          <a:pt x="52" y="51"/>
                        </a:lnTo>
                        <a:lnTo>
                          <a:pt x="50" y="53"/>
                        </a:lnTo>
                        <a:lnTo>
                          <a:pt x="50" y="53"/>
                        </a:lnTo>
                        <a:lnTo>
                          <a:pt x="47" y="51"/>
                        </a:lnTo>
                        <a:lnTo>
                          <a:pt x="45" y="50"/>
                        </a:lnTo>
                        <a:lnTo>
                          <a:pt x="44" y="48"/>
                        </a:lnTo>
                        <a:lnTo>
                          <a:pt x="44" y="45"/>
                        </a:lnTo>
                        <a:lnTo>
                          <a:pt x="44" y="45"/>
                        </a:lnTo>
                        <a:lnTo>
                          <a:pt x="45" y="42"/>
                        </a:lnTo>
                        <a:lnTo>
                          <a:pt x="44" y="40"/>
                        </a:lnTo>
                        <a:lnTo>
                          <a:pt x="43" y="37"/>
                        </a:lnTo>
                        <a:lnTo>
                          <a:pt x="44" y="35"/>
                        </a:lnTo>
                        <a:lnTo>
                          <a:pt x="44" y="35"/>
                        </a:lnTo>
                        <a:lnTo>
                          <a:pt x="46" y="32"/>
                        </a:lnTo>
                        <a:lnTo>
                          <a:pt x="47" y="29"/>
                        </a:lnTo>
                        <a:lnTo>
                          <a:pt x="47" y="26"/>
                        </a:lnTo>
                        <a:lnTo>
                          <a:pt x="45" y="25"/>
                        </a:lnTo>
                        <a:lnTo>
                          <a:pt x="45" y="25"/>
                        </a:lnTo>
                        <a:lnTo>
                          <a:pt x="44" y="25"/>
                        </a:lnTo>
                        <a:lnTo>
                          <a:pt x="44" y="25"/>
                        </a:lnTo>
                        <a:lnTo>
                          <a:pt x="43" y="27"/>
                        </a:lnTo>
                        <a:lnTo>
                          <a:pt x="42" y="28"/>
                        </a:lnTo>
                        <a:lnTo>
                          <a:pt x="39" y="27"/>
                        </a:lnTo>
                        <a:lnTo>
                          <a:pt x="39" y="27"/>
                        </a:lnTo>
                        <a:lnTo>
                          <a:pt x="37" y="26"/>
                        </a:lnTo>
                        <a:lnTo>
                          <a:pt x="35" y="25"/>
                        </a:lnTo>
                        <a:lnTo>
                          <a:pt x="33" y="25"/>
                        </a:lnTo>
                        <a:lnTo>
                          <a:pt x="33" y="22"/>
                        </a:lnTo>
                        <a:lnTo>
                          <a:pt x="33" y="22"/>
                        </a:lnTo>
                        <a:lnTo>
                          <a:pt x="32" y="21"/>
                        </a:lnTo>
                        <a:lnTo>
                          <a:pt x="31" y="20"/>
                        </a:lnTo>
                        <a:lnTo>
                          <a:pt x="29" y="21"/>
                        </a:lnTo>
                        <a:lnTo>
                          <a:pt x="29" y="2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3" name="Freeform 158"/>
                  <p:cNvSpPr/>
                  <p:nvPr/>
                </p:nvSpPr>
                <p:spPr bwMode="auto">
                  <a:xfrm>
                    <a:off x="5041" y="2012"/>
                    <a:ext cx="4" cy="6"/>
                  </a:xfrm>
                  <a:custGeom>
                    <a:avLst/>
                    <a:gdLst>
                      <a:gd name="T0" fmla="*/ 0 w 4"/>
                      <a:gd name="T1" fmla="*/ 1 h 6"/>
                      <a:gd name="T2" fmla="*/ 0 w 4"/>
                      <a:gd name="T3" fmla="*/ 1 h 6"/>
                      <a:gd name="T4" fmla="*/ 0 w 4"/>
                      <a:gd name="T5" fmla="*/ 3 h 6"/>
                      <a:gd name="T6" fmla="*/ 0 w 4"/>
                      <a:gd name="T7" fmla="*/ 5 h 6"/>
                      <a:gd name="T8" fmla="*/ 1 w 4"/>
                      <a:gd name="T9" fmla="*/ 6 h 6"/>
                      <a:gd name="T10" fmla="*/ 2 w 4"/>
                      <a:gd name="T11" fmla="*/ 5 h 6"/>
                      <a:gd name="T12" fmla="*/ 2 w 4"/>
                      <a:gd name="T13" fmla="*/ 5 h 6"/>
                      <a:gd name="T14" fmla="*/ 4 w 4"/>
                      <a:gd name="T15" fmla="*/ 2 h 6"/>
                      <a:gd name="T16" fmla="*/ 4 w 4"/>
                      <a:gd name="T17" fmla="*/ 1 h 6"/>
                      <a:gd name="T18" fmla="*/ 3 w 4"/>
                      <a:gd name="T19" fmla="*/ 0 h 6"/>
                      <a:gd name="T20" fmla="*/ 3 w 4"/>
                      <a:gd name="T21" fmla="*/ 0 h 6"/>
                      <a:gd name="T22" fmla="*/ 0 w 4"/>
                      <a:gd name="T23" fmla="*/ 1 h 6"/>
                      <a:gd name="T24" fmla="*/ 0 w 4"/>
                      <a:gd name="T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" h="6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4" name="Freeform 159"/>
                  <p:cNvSpPr/>
                  <p:nvPr/>
                </p:nvSpPr>
                <p:spPr bwMode="auto">
                  <a:xfrm>
                    <a:off x="5005" y="2059"/>
                    <a:ext cx="3" cy="3"/>
                  </a:xfrm>
                  <a:custGeom>
                    <a:avLst/>
                    <a:gdLst>
                      <a:gd name="T0" fmla="*/ 3 w 3"/>
                      <a:gd name="T1" fmla="*/ 3 h 3"/>
                      <a:gd name="T2" fmla="*/ 3 w 3"/>
                      <a:gd name="T3" fmla="*/ 3 h 3"/>
                      <a:gd name="T4" fmla="*/ 0 w 3"/>
                      <a:gd name="T5" fmla="*/ 3 h 3"/>
                      <a:gd name="T6" fmla="*/ 0 w 3"/>
                      <a:gd name="T7" fmla="*/ 3 h 3"/>
                      <a:gd name="T8" fmla="*/ 0 w 3"/>
                      <a:gd name="T9" fmla="*/ 1 h 3"/>
                      <a:gd name="T10" fmla="*/ 0 w 3"/>
                      <a:gd name="T11" fmla="*/ 1 h 3"/>
                      <a:gd name="T12" fmla="*/ 0 w 3"/>
                      <a:gd name="T13" fmla="*/ 0 h 3"/>
                      <a:gd name="T14" fmla="*/ 2 w 3"/>
                      <a:gd name="T15" fmla="*/ 1 h 3"/>
                      <a:gd name="T16" fmla="*/ 3 w 3"/>
                      <a:gd name="T17" fmla="*/ 3 h 3"/>
                      <a:gd name="T18" fmla="*/ 3 w 3"/>
                      <a:gd name="T1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5" name="Freeform 160"/>
                  <p:cNvSpPr/>
                  <p:nvPr/>
                </p:nvSpPr>
                <p:spPr bwMode="auto">
                  <a:xfrm>
                    <a:off x="5029" y="2071"/>
                    <a:ext cx="22" cy="17"/>
                  </a:xfrm>
                  <a:custGeom>
                    <a:avLst/>
                    <a:gdLst>
                      <a:gd name="T0" fmla="*/ 13 w 22"/>
                      <a:gd name="T1" fmla="*/ 0 h 17"/>
                      <a:gd name="T2" fmla="*/ 13 w 22"/>
                      <a:gd name="T3" fmla="*/ 0 h 17"/>
                      <a:gd name="T4" fmla="*/ 13 w 22"/>
                      <a:gd name="T5" fmla="*/ 3 h 17"/>
                      <a:gd name="T6" fmla="*/ 12 w 22"/>
                      <a:gd name="T7" fmla="*/ 4 h 17"/>
                      <a:gd name="T8" fmla="*/ 10 w 22"/>
                      <a:gd name="T9" fmla="*/ 6 h 17"/>
                      <a:gd name="T10" fmla="*/ 10 w 22"/>
                      <a:gd name="T11" fmla="*/ 6 h 17"/>
                      <a:gd name="T12" fmla="*/ 2 w 22"/>
                      <a:gd name="T13" fmla="*/ 7 h 17"/>
                      <a:gd name="T14" fmla="*/ 1 w 22"/>
                      <a:gd name="T15" fmla="*/ 7 h 17"/>
                      <a:gd name="T16" fmla="*/ 0 w 22"/>
                      <a:gd name="T17" fmla="*/ 9 h 17"/>
                      <a:gd name="T18" fmla="*/ 0 w 22"/>
                      <a:gd name="T19" fmla="*/ 9 h 17"/>
                      <a:gd name="T20" fmla="*/ 0 w 22"/>
                      <a:gd name="T21" fmla="*/ 11 h 17"/>
                      <a:gd name="T22" fmla="*/ 1 w 22"/>
                      <a:gd name="T23" fmla="*/ 12 h 17"/>
                      <a:gd name="T24" fmla="*/ 4 w 22"/>
                      <a:gd name="T25" fmla="*/ 13 h 17"/>
                      <a:gd name="T26" fmla="*/ 8 w 22"/>
                      <a:gd name="T27" fmla="*/ 13 h 17"/>
                      <a:gd name="T28" fmla="*/ 8 w 22"/>
                      <a:gd name="T29" fmla="*/ 13 h 17"/>
                      <a:gd name="T30" fmla="*/ 15 w 22"/>
                      <a:gd name="T31" fmla="*/ 12 h 17"/>
                      <a:gd name="T32" fmla="*/ 17 w 22"/>
                      <a:gd name="T33" fmla="*/ 13 h 17"/>
                      <a:gd name="T34" fmla="*/ 18 w 22"/>
                      <a:gd name="T35" fmla="*/ 15 h 17"/>
                      <a:gd name="T36" fmla="*/ 18 w 22"/>
                      <a:gd name="T37" fmla="*/ 15 h 17"/>
                      <a:gd name="T38" fmla="*/ 19 w 22"/>
                      <a:gd name="T39" fmla="*/ 17 h 17"/>
                      <a:gd name="T40" fmla="*/ 21 w 22"/>
                      <a:gd name="T41" fmla="*/ 17 h 17"/>
                      <a:gd name="T42" fmla="*/ 22 w 22"/>
                      <a:gd name="T43" fmla="*/ 15 h 17"/>
                      <a:gd name="T44" fmla="*/ 22 w 22"/>
                      <a:gd name="T45" fmla="*/ 12 h 17"/>
                      <a:gd name="T46" fmla="*/ 22 w 22"/>
                      <a:gd name="T47" fmla="*/ 12 h 17"/>
                      <a:gd name="T48" fmla="*/ 22 w 22"/>
                      <a:gd name="T49" fmla="*/ 8 h 17"/>
                      <a:gd name="T50" fmla="*/ 21 w 22"/>
                      <a:gd name="T51" fmla="*/ 6 h 17"/>
                      <a:gd name="T52" fmla="*/ 17 w 22"/>
                      <a:gd name="T53" fmla="*/ 3 h 17"/>
                      <a:gd name="T54" fmla="*/ 17 w 22"/>
                      <a:gd name="T55" fmla="*/ 3 h 17"/>
                      <a:gd name="T56" fmla="*/ 15 w 22"/>
                      <a:gd name="T57" fmla="*/ 1 h 17"/>
                      <a:gd name="T58" fmla="*/ 14 w 22"/>
                      <a:gd name="T59" fmla="*/ 0 h 17"/>
                      <a:gd name="T60" fmla="*/ 13 w 22"/>
                      <a:gd name="T61" fmla="*/ 0 h 17"/>
                      <a:gd name="T62" fmla="*/ 13 w 22"/>
                      <a:gd name="T63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2" h="17">
                        <a:moveTo>
                          <a:pt x="13" y="0"/>
                        </a:moveTo>
                        <a:lnTo>
                          <a:pt x="13" y="0"/>
                        </a:lnTo>
                        <a:lnTo>
                          <a:pt x="13" y="3"/>
                        </a:lnTo>
                        <a:lnTo>
                          <a:pt x="12" y="4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4" y="13"/>
                        </a:lnTo>
                        <a:lnTo>
                          <a:pt x="8" y="13"/>
                        </a:lnTo>
                        <a:lnTo>
                          <a:pt x="8" y="13"/>
                        </a:lnTo>
                        <a:lnTo>
                          <a:pt x="15" y="12"/>
                        </a:lnTo>
                        <a:lnTo>
                          <a:pt x="17" y="13"/>
                        </a:lnTo>
                        <a:lnTo>
                          <a:pt x="18" y="15"/>
                        </a:lnTo>
                        <a:lnTo>
                          <a:pt x="18" y="15"/>
                        </a:lnTo>
                        <a:lnTo>
                          <a:pt x="19" y="17"/>
                        </a:lnTo>
                        <a:lnTo>
                          <a:pt x="21" y="17"/>
                        </a:lnTo>
                        <a:lnTo>
                          <a:pt x="22" y="15"/>
                        </a:lnTo>
                        <a:lnTo>
                          <a:pt x="22" y="12"/>
                        </a:lnTo>
                        <a:lnTo>
                          <a:pt x="22" y="12"/>
                        </a:lnTo>
                        <a:lnTo>
                          <a:pt x="22" y="8"/>
                        </a:lnTo>
                        <a:lnTo>
                          <a:pt x="21" y="6"/>
                        </a:lnTo>
                        <a:lnTo>
                          <a:pt x="17" y="3"/>
                        </a:lnTo>
                        <a:lnTo>
                          <a:pt x="17" y="3"/>
                        </a:lnTo>
                        <a:lnTo>
                          <a:pt x="15" y="1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6" name="Freeform 161"/>
                  <p:cNvSpPr/>
                  <p:nvPr/>
                </p:nvSpPr>
                <p:spPr bwMode="auto">
                  <a:xfrm>
                    <a:off x="4998" y="2073"/>
                    <a:ext cx="31" cy="30"/>
                  </a:xfrm>
                  <a:custGeom>
                    <a:avLst/>
                    <a:gdLst>
                      <a:gd name="T0" fmla="*/ 12 w 31"/>
                      <a:gd name="T1" fmla="*/ 1 h 30"/>
                      <a:gd name="T2" fmla="*/ 12 w 31"/>
                      <a:gd name="T3" fmla="*/ 1 h 30"/>
                      <a:gd name="T4" fmla="*/ 12 w 31"/>
                      <a:gd name="T5" fmla="*/ 3 h 30"/>
                      <a:gd name="T6" fmla="*/ 13 w 31"/>
                      <a:gd name="T7" fmla="*/ 5 h 30"/>
                      <a:gd name="T8" fmla="*/ 15 w 31"/>
                      <a:gd name="T9" fmla="*/ 6 h 30"/>
                      <a:gd name="T10" fmla="*/ 18 w 31"/>
                      <a:gd name="T11" fmla="*/ 6 h 30"/>
                      <a:gd name="T12" fmla="*/ 18 w 31"/>
                      <a:gd name="T13" fmla="*/ 6 h 30"/>
                      <a:gd name="T14" fmla="*/ 21 w 31"/>
                      <a:gd name="T15" fmla="*/ 6 h 30"/>
                      <a:gd name="T16" fmla="*/ 25 w 31"/>
                      <a:gd name="T17" fmla="*/ 7 h 30"/>
                      <a:gd name="T18" fmla="*/ 27 w 31"/>
                      <a:gd name="T19" fmla="*/ 10 h 30"/>
                      <a:gd name="T20" fmla="*/ 28 w 31"/>
                      <a:gd name="T21" fmla="*/ 11 h 30"/>
                      <a:gd name="T22" fmla="*/ 28 w 31"/>
                      <a:gd name="T23" fmla="*/ 11 h 30"/>
                      <a:gd name="T24" fmla="*/ 31 w 31"/>
                      <a:gd name="T25" fmla="*/ 16 h 30"/>
                      <a:gd name="T26" fmla="*/ 31 w 31"/>
                      <a:gd name="T27" fmla="*/ 18 h 30"/>
                      <a:gd name="T28" fmla="*/ 31 w 31"/>
                      <a:gd name="T29" fmla="*/ 18 h 30"/>
                      <a:gd name="T30" fmla="*/ 30 w 31"/>
                      <a:gd name="T31" fmla="*/ 19 h 30"/>
                      <a:gd name="T32" fmla="*/ 30 w 31"/>
                      <a:gd name="T33" fmla="*/ 19 h 30"/>
                      <a:gd name="T34" fmla="*/ 27 w 31"/>
                      <a:gd name="T35" fmla="*/ 20 h 30"/>
                      <a:gd name="T36" fmla="*/ 26 w 31"/>
                      <a:gd name="T37" fmla="*/ 20 h 30"/>
                      <a:gd name="T38" fmla="*/ 25 w 31"/>
                      <a:gd name="T39" fmla="*/ 22 h 30"/>
                      <a:gd name="T40" fmla="*/ 24 w 31"/>
                      <a:gd name="T41" fmla="*/ 25 h 30"/>
                      <a:gd name="T42" fmla="*/ 24 w 31"/>
                      <a:gd name="T43" fmla="*/ 25 h 30"/>
                      <a:gd name="T44" fmla="*/ 21 w 31"/>
                      <a:gd name="T45" fmla="*/ 28 h 30"/>
                      <a:gd name="T46" fmla="*/ 18 w 31"/>
                      <a:gd name="T47" fmla="*/ 29 h 30"/>
                      <a:gd name="T48" fmla="*/ 15 w 31"/>
                      <a:gd name="T49" fmla="*/ 30 h 30"/>
                      <a:gd name="T50" fmla="*/ 13 w 31"/>
                      <a:gd name="T51" fmla="*/ 29 h 30"/>
                      <a:gd name="T52" fmla="*/ 13 w 31"/>
                      <a:gd name="T53" fmla="*/ 29 h 30"/>
                      <a:gd name="T54" fmla="*/ 12 w 31"/>
                      <a:gd name="T55" fmla="*/ 25 h 30"/>
                      <a:gd name="T56" fmla="*/ 11 w 31"/>
                      <a:gd name="T57" fmla="*/ 22 h 30"/>
                      <a:gd name="T58" fmla="*/ 9 w 31"/>
                      <a:gd name="T59" fmla="*/ 20 h 30"/>
                      <a:gd name="T60" fmla="*/ 9 w 31"/>
                      <a:gd name="T61" fmla="*/ 20 h 30"/>
                      <a:gd name="T62" fmla="*/ 4 w 31"/>
                      <a:gd name="T63" fmla="*/ 16 h 30"/>
                      <a:gd name="T64" fmla="*/ 3 w 31"/>
                      <a:gd name="T65" fmla="*/ 14 h 30"/>
                      <a:gd name="T66" fmla="*/ 3 w 31"/>
                      <a:gd name="T67" fmla="*/ 12 h 30"/>
                      <a:gd name="T68" fmla="*/ 3 w 31"/>
                      <a:gd name="T69" fmla="*/ 12 h 30"/>
                      <a:gd name="T70" fmla="*/ 2 w 31"/>
                      <a:gd name="T71" fmla="*/ 9 h 30"/>
                      <a:gd name="T72" fmla="*/ 1 w 31"/>
                      <a:gd name="T73" fmla="*/ 4 h 30"/>
                      <a:gd name="T74" fmla="*/ 1 w 31"/>
                      <a:gd name="T75" fmla="*/ 4 h 30"/>
                      <a:gd name="T76" fmla="*/ 0 w 31"/>
                      <a:gd name="T77" fmla="*/ 2 h 30"/>
                      <a:gd name="T78" fmla="*/ 0 w 31"/>
                      <a:gd name="T79" fmla="*/ 1 h 30"/>
                      <a:gd name="T80" fmla="*/ 1 w 31"/>
                      <a:gd name="T81" fmla="*/ 0 h 30"/>
                      <a:gd name="T82" fmla="*/ 4 w 31"/>
                      <a:gd name="T83" fmla="*/ 0 h 30"/>
                      <a:gd name="T84" fmla="*/ 4 w 31"/>
                      <a:gd name="T85" fmla="*/ 0 h 30"/>
                      <a:gd name="T86" fmla="*/ 10 w 31"/>
                      <a:gd name="T87" fmla="*/ 1 h 30"/>
                      <a:gd name="T88" fmla="*/ 12 w 31"/>
                      <a:gd name="T89" fmla="*/ 1 h 30"/>
                      <a:gd name="T90" fmla="*/ 12 w 31"/>
                      <a:gd name="T91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1" h="30">
                        <a:moveTo>
                          <a:pt x="12" y="1"/>
                        </a:moveTo>
                        <a:lnTo>
                          <a:pt x="12" y="1"/>
                        </a:lnTo>
                        <a:lnTo>
                          <a:pt x="12" y="3"/>
                        </a:lnTo>
                        <a:lnTo>
                          <a:pt x="13" y="5"/>
                        </a:lnTo>
                        <a:lnTo>
                          <a:pt x="15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21" y="6"/>
                        </a:lnTo>
                        <a:lnTo>
                          <a:pt x="25" y="7"/>
                        </a:lnTo>
                        <a:lnTo>
                          <a:pt x="27" y="10"/>
                        </a:lnTo>
                        <a:lnTo>
                          <a:pt x="28" y="11"/>
                        </a:lnTo>
                        <a:lnTo>
                          <a:pt x="28" y="11"/>
                        </a:lnTo>
                        <a:lnTo>
                          <a:pt x="31" y="16"/>
                        </a:lnTo>
                        <a:lnTo>
                          <a:pt x="31" y="18"/>
                        </a:lnTo>
                        <a:lnTo>
                          <a:pt x="31" y="18"/>
                        </a:lnTo>
                        <a:lnTo>
                          <a:pt x="30" y="19"/>
                        </a:lnTo>
                        <a:lnTo>
                          <a:pt x="30" y="19"/>
                        </a:lnTo>
                        <a:lnTo>
                          <a:pt x="27" y="20"/>
                        </a:lnTo>
                        <a:lnTo>
                          <a:pt x="26" y="20"/>
                        </a:lnTo>
                        <a:lnTo>
                          <a:pt x="25" y="22"/>
                        </a:lnTo>
                        <a:lnTo>
                          <a:pt x="24" y="25"/>
                        </a:lnTo>
                        <a:lnTo>
                          <a:pt x="24" y="25"/>
                        </a:lnTo>
                        <a:lnTo>
                          <a:pt x="21" y="28"/>
                        </a:lnTo>
                        <a:lnTo>
                          <a:pt x="18" y="29"/>
                        </a:lnTo>
                        <a:lnTo>
                          <a:pt x="15" y="30"/>
                        </a:lnTo>
                        <a:lnTo>
                          <a:pt x="13" y="29"/>
                        </a:lnTo>
                        <a:lnTo>
                          <a:pt x="13" y="29"/>
                        </a:lnTo>
                        <a:lnTo>
                          <a:pt x="12" y="25"/>
                        </a:lnTo>
                        <a:lnTo>
                          <a:pt x="11" y="22"/>
                        </a:lnTo>
                        <a:lnTo>
                          <a:pt x="9" y="20"/>
                        </a:lnTo>
                        <a:lnTo>
                          <a:pt x="9" y="20"/>
                        </a:lnTo>
                        <a:lnTo>
                          <a:pt x="4" y="16"/>
                        </a:lnTo>
                        <a:lnTo>
                          <a:pt x="3" y="14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2" y="9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10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7" name="Freeform 162"/>
                  <p:cNvSpPr/>
                  <p:nvPr/>
                </p:nvSpPr>
                <p:spPr bwMode="auto">
                  <a:xfrm>
                    <a:off x="4963" y="2072"/>
                    <a:ext cx="44" cy="40"/>
                  </a:xfrm>
                  <a:custGeom>
                    <a:avLst/>
                    <a:gdLst>
                      <a:gd name="T0" fmla="*/ 23 w 44"/>
                      <a:gd name="T1" fmla="*/ 3 h 40"/>
                      <a:gd name="T2" fmla="*/ 22 w 44"/>
                      <a:gd name="T3" fmla="*/ 7 h 40"/>
                      <a:gd name="T4" fmla="*/ 23 w 44"/>
                      <a:gd name="T5" fmla="*/ 8 h 40"/>
                      <a:gd name="T6" fmla="*/ 31 w 44"/>
                      <a:gd name="T7" fmla="*/ 13 h 40"/>
                      <a:gd name="T8" fmla="*/ 30 w 44"/>
                      <a:gd name="T9" fmla="*/ 12 h 40"/>
                      <a:gd name="T10" fmla="*/ 28 w 44"/>
                      <a:gd name="T11" fmla="*/ 7 h 40"/>
                      <a:gd name="T12" fmla="*/ 31 w 44"/>
                      <a:gd name="T13" fmla="*/ 8 h 40"/>
                      <a:gd name="T14" fmla="*/ 33 w 44"/>
                      <a:gd name="T15" fmla="*/ 15 h 40"/>
                      <a:gd name="T16" fmla="*/ 37 w 44"/>
                      <a:gd name="T17" fmla="*/ 20 h 40"/>
                      <a:gd name="T18" fmla="*/ 40 w 44"/>
                      <a:gd name="T19" fmla="*/ 21 h 40"/>
                      <a:gd name="T20" fmla="*/ 44 w 44"/>
                      <a:gd name="T21" fmla="*/ 27 h 40"/>
                      <a:gd name="T22" fmla="*/ 44 w 44"/>
                      <a:gd name="T23" fmla="*/ 29 h 40"/>
                      <a:gd name="T24" fmla="*/ 44 w 44"/>
                      <a:gd name="T25" fmla="*/ 35 h 40"/>
                      <a:gd name="T26" fmla="*/ 41 w 44"/>
                      <a:gd name="T27" fmla="*/ 36 h 40"/>
                      <a:gd name="T28" fmla="*/ 37 w 44"/>
                      <a:gd name="T29" fmla="*/ 39 h 40"/>
                      <a:gd name="T30" fmla="*/ 33 w 44"/>
                      <a:gd name="T31" fmla="*/ 40 h 40"/>
                      <a:gd name="T32" fmla="*/ 30 w 44"/>
                      <a:gd name="T33" fmla="*/ 39 h 40"/>
                      <a:gd name="T34" fmla="*/ 27 w 44"/>
                      <a:gd name="T35" fmla="*/ 36 h 40"/>
                      <a:gd name="T36" fmla="*/ 24 w 44"/>
                      <a:gd name="T37" fmla="*/ 36 h 40"/>
                      <a:gd name="T38" fmla="*/ 18 w 44"/>
                      <a:gd name="T39" fmla="*/ 34 h 40"/>
                      <a:gd name="T40" fmla="*/ 13 w 44"/>
                      <a:gd name="T41" fmla="*/ 31 h 40"/>
                      <a:gd name="T42" fmla="*/ 10 w 44"/>
                      <a:gd name="T43" fmla="*/ 30 h 40"/>
                      <a:gd name="T44" fmla="*/ 7 w 44"/>
                      <a:gd name="T45" fmla="*/ 27 h 40"/>
                      <a:gd name="T46" fmla="*/ 5 w 44"/>
                      <a:gd name="T47" fmla="*/ 23 h 40"/>
                      <a:gd name="T48" fmla="*/ 2 w 44"/>
                      <a:gd name="T49" fmla="*/ 22 h 40"/>
                      <a:gd name="T50" fmla="*/ 0 w 44"/>
                      <a:gd name="T51" fmla="*/ 18 h 40"/>
                      <a:gd name="T52" fmla="*/ 0 w 44"/>
                      <a:gd name="T53" fmla="*/ 15 h 40"/>
                      <a:gd name="T54" fmla="*/ 6 w 44"/>
                      <a:gd name="T55" fmla="*/ 11 h 40"/>
                      <a:gd name="T56" fmla="*/ 7 w 44"/>
                      <a:gd name="T57" fmla="*/ 8 h 40"/>
                      <a:gd name="T58" fmla="*/ 7 w 44"/>
                      <a:gd name="T59" fmla="*/ 3 h 40"/>
                      <a:gd name="T60" fmla="*/ 8 w 44"/>
                      <a:gd name="T61" fmla="*/ 1 h 40"/>
                      <a:gd name="T62" fmla="*/ 17 w 44"/>
                      <a:gd name="T63" fmla="*/ 0 h 40"/>
                      <a:gd name="T64" fmla="*/ 18 w 44"/>
                      <a:gd name="T65" fmla="*/ 1 h 40"/>
                      <a:gd name="T66" fmla="*/ 20 w 44"/>
                      <a:gd name="T67" fmla="*/ 3 h 40"/>
                      <a:gd name="T68" fmla="*/ 21 w 44"/>
                      <a:gd name="T69" fmla="*/ 1 h 40"/>
                      <a:gd name="T70" fmla="*/ 21 w 44"/>
                      <a:gd name="T71" fmla="*/ 0 h 40"/>
                      <a:gd name="T72" fmla="*/ 23 w 44"/>
                      <a:gd name="T73" fmla="*/ 3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4" h="40">
                        <a:moveTo>
                          <a:pt x="23" y="3"/>
                        </a:moveTo>
                        <a:lnTo>
                          <a:pt x="23" y="3"/>
                        </a:lnTo>
                        <a:lnTo>
                          <a:pt x="22" y="5"/>
                        </a:lnTo>
                        <a:lnTo>
                          <a:pt x="22" y="7"/>
                        </a:lnTo>
                        <a:lnTo>
                          <a:pt x="23" y="8"/>
                        </a:lnTo>
                        <a:lnTo>
                          <a:pt x="23" y="8"/>
                        </a:lnTo>
                        <a:lnTo>
                          <a:pt x="28" y="13"/>
                        </a:lnTo>
                        <a:lnTo>
                          <a:pt x="31" y="13"/>
                        </a:lnTo>
                        <a:lnTo>
                          <a:pt x="30" y="12"/>
                        </a:lnTo>
                        <a:lnTo>
                          <a:pt x="30" y="12"/>
                        </a:lnTo>
                        <a:lnTo>
                          <a:pt x="28" y="10"/>
                        </a:lnTo>
                        <a:lnTo>
                          <a:pt x="28" y="7"/>
                        </a:lnTo>
                        <a:lnTo>
                          <a:pt x="30" y="6"/>
                        </a:lnTo>
                        <a:lnTo>
                          <a:pt x="31" y="8"/>
                        </a:lnTo>
                        <a:lnTo>
                          <a:pt x="31" y="8"/>
                        </a:lnTo>
                        <a:lnTo>
                          <a:pt x="33" y="15"/>
                        </a:lnTo>
                        <a:lnTo>
                          <a:pt x="35" y="18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40" y="21"/>
                        </a:lnTo>
                        <a:lnTo>
                          <a:pt x="42" y="23"/>
                        </a:lnTo>
                        <a:lnTo>
                          <a:pt x="44" y="27"/>
                        </a:lnTo>
                        <a:lnTo>
                          <a:pt x="44" y="29"/>
                        </a:lnTo>
                        <a:lnTo>
                          <a:pt x="44" y="29"/>
                        </a:lnTo>
                        <a:lnTo>
                          <a:pt x="44" y="34"/>
                        </a:lnTo>
                        <a:lnTo>
                          <a:pt x="44" y="35"/>
                        </a:lnTo>
                        <a:lnTo>
                          <a:pt x="41" y="36"/>
                        </a:lnTo>
                        <a:lnTo>
                          <a:pt x="41" y="36"/>
                        </a:lnTo>
                        <a:lnTo>
                          <a:pt x="39" y="37"/>
                        </a:lnTo>
                        <a:lnTo>
                          <a:pt x="37" y="39"/>
                        </a:lnTo>
                        <a:lnTo>
                          <a:pt x="35" y="40"/>
                        </a:lnTo>
                        <a:lnTo>
                          <a:pt x="33" y="40"/>
                        </a:lnTo>
                        <a:lnTo>
                          <a:pt x="33" y="40"/>
                        </a:lnTo>
                        <a:lnTo>
                          <a:pt x="30" y="39"/>
                        </a:lnTo>
                        <a:lnTo>
                          <a:pt x="28" y="37"/>
                        </a:lnTo>
                        <a:lnTo>
                          <a:pt x="27" y="36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1" y="36"/>
                        </a:lnTo>
                        <a:lnTo>
                          <a:pt x="18" y="34"/>
                        </a:lnTo>
                        <a:lnTo>
                          <a:pt x="18" y="34"/>
                        </a:lnTo>
                        <a:lnTo>
                          <a:pt x="13" y="31"/>
                        </a:lnTo>
                        <a:lnTo>
                          <a:pt x="10" y="30"/>
                        </a:lnTo>
                        <a:lnTo>
                          <a:pt x="10" y="30"/>
                        </a:lnTo>
                        <a:lnTo>
                          <a:pt x="8" y="29"/>
                        </a:lnTo>
                        <a:lnTo>
                          <a:pt x="7" y="27"/>
                        </a:lnTo>
                        <a:lnTo>
                          <a:pt x="5" y="23"/>
                        </a:lnTo>
                        <a:lnTo>
                          <a:pt x="5" y="23"/>
                        </a:lnTo>
                        <a:lnTo>
                          <a:pt x="4" y="22"/>
                        </a:lnTo>
                        <a:lnTo>
                          <a:pt x="2" y="22"/>
                        </a:lnTo>
                        <a:lnTo>
                          <a:pt x="0" y="21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0" y="15"/>
                        </a:lnTo>
                        <a:lnTo>
                          <a:pt x="2" y="14"/>
                        </a:lnTo>
                        <a:lnTo>
                          <a:pt x="6" y="11"/>
                        </a:lnTo>
                        <a:lnTo>
                          <a:pt x="6" y="11"/>
                        </a:lnTo>
                        <a:lnTo>
                          <a:pt x="7" y="8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8" y="1"/>
                        </a:lnTo>
                        <a:lnTo>
                          <a:pt x="18" y="1"/>
                        </a:lnTo>
                        <a:lnTo>
                          <a:pt x="19" y="3"/>
                        </a:lnTo>
                        <a:lnTo>
                          <a:pt x="20" y="3"/>
                        </a:lnTo>
                        <a:lnTo>
                          <a:pt x="21" y="2"/>
                        </a:lnTo>
                        <a:lnTo>
                          <a:pt x="21" y="1"/>
                        </a:lnTo>
                        <a:lnTo>
                          <a:pt x="21" y="1"/>
                        </a:lnTo>
                        <a:lnTo>
                          <a:pt x="21" y="0"/>
                        </a:lnTo>
                        <a:lnTo>
                          <a:pt x="22" y="1"/>
                        </a:lnTo>
                        <a:lnTo>
                          <a:pt x="23" y="3"/>
                        </a:lnTo>
                        <a:lnTo>
                          <a:pt x="23" y="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8" name="Freeform 163"/>
                  <p:cNvSpPr/>
                  <p:nvPr/>
                </p:nvSpPr>
                <p:spPr bwMode="auto">
                  <a:xfrm>
                    <a:off x="5208" y="2031"/>
                    <a:ext cx="23" cy="24"/>
                  </a:xfrm>
                  <a:custGeom>
                    <a:avLst/>
                    <a:gdLst>
                      <a:gd name="T0" fmla="*/ 0 w 23"/>
                      <a:gd name="T1" fmla="*/ 8 h 24"/>
                      <a:gd name="T2" fmla="*/ 0 w 23"/>
                      <a:gd name="T3" fmla="*/ 8 h 24"/>
                      <a:gd name="T4" fmla="*/ 3 w 23"/>
                      <a:gd name="T5" fmla="*/ 10 h 24"/>
                      <a:gd name="T6" fmla="*/ 5 w 23"/>
                      <a:gd name="T7" fmla="*/ 13 h 24"/>
                      <a:gd name="T8" fmla="*/ 8 w 23"/>
                      <a:gd name="T9" fmla="*/ 16 h 24"/>
                      <a:gd name="T10" fmla="*/ 8 w 23"/>
                      <a:gd name="T11" fmla="*/ 16 h 24"/>
                      <a:gd name="T12" fmla="*/ 10 w 23"/>
                      <a:gd name="T13" fmla="*/ 18 h 24"/>
                      <a:gd name="T14" fmla="*/ 11 w 23"/>
                      <a:gd name="T15" fmla="*/ 18 h 24"/>
                      <a:gd name="T16" fmla="*/ 12 w 23"/>
                      <a:gd name="T17" fmla="*/ 16 h 24"/>
                      <a:gd name="T18" fmla="*/ 12 w 23"/>
                      <a:gd name="T19" fmla="*/ 15 h 24"/>
                      <a:gd name="T20" fmla="*/ 14 w 23"/>
                      <a:gd name="T21" fmla="*/ 15 h 24"/>
                      <a:gd name="T22" fmla="*/ 15 w 23"/>
                      <a:gd name="T23" fmla="*/ 16 h 24"/>
                      <a:gd name="T24" fmla="*/ 16 w 23"/>
                      <a:gd name="T25" fmla="*/ 18 h 24"/>
                      <a:gd name="T26" fmla="*/ 16 w 23"/>
                      <a:gd name="T27" fmla="*/ 18 h 24"/>
                      <a:gd name="T28" fmla="*/ 19 w 23"/>
                      <a:gd name="T29" fmla="*/ 23 h 24"/>
                      <a:gd name="T30" fmla="*/ 20 w 23"/>
                      <a:gd name="T31" fmla="*/ 24 h 24"/>
                      <a:gd name="T32" fmla="*/ 21 w 23"/>
                      <a:gd name="T33" fmla="*/ 24 h 24"/>
                      <a:gd name="T34" fmla="*/ 22 w 23"/>
                      <a:gd name="T35" fmla="*/ 23 h 24"/>
                      <a:gd name="T36" fmla="*/ 23 w 23"/>
                      <a:gd name="T37" fmla="*/ 20 h 24"/>
                      <a:gd name="T38" fmla="*/ 23 w 23"/>
                      <a:gd name="T39" fmla="*/ 16 h 24"/>
                      <a:gd name="T40" fmla="*/ 23 w 23"/>
                      <a:gd name="T41" fmla="*/ 16 h 24"/>
                      <a:gd name="T42" fmla="*/ 21 w 23"/>
                      <a:gd name="T43" fmla="*/ 10 h 24"/>
                      <a:gd name="T44" fmla="*/ 18 w 23"/>
                      <a:gd name="T45" fmla="*/ 5 h 24"/>
                      <a:gd name="T46" fmla="*/ 15 w 23"/>
                      <a:gd name="T47" fmla="*/ 2 h 24"/>
                      <a:gd name="T48" fmla="*/ 12 w 23"/>
                      <a:gd name="T49" fmla="*/ 1 h 24"/>
                      <a:gd name="T50" fmla="*/ 10 w 23"/>
                      <a:gd name="T51" fmla="*/ 0 h 24"/>
                      <a:gd name="T52" fmla="*/ 10 w 23"/>
                      <a:gd name="T53" fmla="*/ 0 h 24"/>
                      <a:gd name="T54" fmla="*/ 5 w 23"/>
                      <a:gd name="T55" fmla="*/ 1 h 24"/>
                      <a:gd name="T56" fmla="*/ 2 w 23"/>
                      <a:gd name="T57" fmla="*/ 3 h 24"/>
                      <a:gd name="T58" fmla="*/ 0 w 23"/>
                      <a:gd name="T59" fmla="*/ 8 h 24"/>
                      <a:gd name="T60" fmla="*/ 0 w 23"/>
                      <a:gd name="T61" fmla="*/ 8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3" h="24">
                        <a:moveTo>
                          <a:pt x="0" y="8"/>
                        </a:moveTo>
                        <a:lnTo>
                          <a:pt x="0" y="8"/>
                        </a:lnTo>
                        <a:lnTo>
                          <a:pt x="3" y="10"/>
                        </a:lnTo>
                        <a:lnTo>
                          <a:pt x="5" y="13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0" y="18"/>
                        </a:lnTo>
                        <a:lnTo>
                          <a:pt x="11" y="18"/>
                        </a:lnTo>
                        <a:lnTo>
                          <a:pt x="12" y="16"/>
                        </a:lnTo>
                        <a:lnTo>
                          <a:pt x="12" y="15"/>
                        </a:lnTo>
                        <a:lnTo>
                          <a:pt x="14" y="15"/>
                        </a:lnTo>
                        <a:lnTo>
                          <a:pt x="15" y="16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9" y="23"/>
                        </a:lnTo>
                        <a:lnTo>
                          <a:pt x="20" y="24"/>
                        </a:lnTo>
                        <a:lnTo>
                          <a:pt x="21" y="24"/>
                        </a:lnTo>
                        <a:lnTo>
                          <a:pt x="22" y="23"/>
                        </a:lnTo>
                        <a:lnTo>
                          <a:pt x="23" y="20"/>
                        </a:lnTo>
                        <a:lnTo>
                          <a:pt x="23" y="16"/>
                        </a:lnTo>
                        <a:lnTo>
                          <a:pt x="23" y="16"/>
                        </a:lnTo>
                        <a:lnTo>
                          <a:pt x="21" y="10"/>
                        </a:lnTo>
                        <a:lnTo>
                          <a:pt x="18" y="5"/>
                        </a:lnTo>
                        <a:lnTo>
                          <a:pt x="15" y="2"/>
                        </a:lnTo>
                        <a:lnTo>
                          <a:pt x="12" y="1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5" y="1"/>
                        </a:lnTo>
                        <a:lnTo>
                          <a:pt x="2" y="3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9" name="Freeform 164"/>
                  <p:cNvSpPr/>
                  <p:nvPr/>
                </p:nvSpPr>
                <p:spPr bwMode="auto">
                  <a:xfrm>
                    <a:off x="4852" y="2984"/>
                    <a:ext cx="15" cy="24"/>
                  </a:xfrm>
                  <a:custGeom>
                    <a:avLst/>
                    <a:gdLst>
                      <a:gd name="T0" fmla="*/ 13 w 15"/>
                      <a:gd name="T1" fmla="*/ 24 h 24"/>
                      <a:gd name="T2" fmla="*/ 13 w 15"/>
                      <a:gd name="T3" fmla="*/ 24 h 24"/>
                      <a:gd name="T4" fmla="*/ 12 w 15"/>
                      <a:gd name="T5" fmla="*/ 21 h 24"/>
                      <a:gd name="T6" fmla="*/ 12 w 15"/>
                      <a:gd name="T7" fmla="*/ 19 h 24"/>
                      <a:gd name="T8" fmla="*/ 14 w 15"/>
                      <a:gd name="T9" fmla="*/ 17 h 24"/>
                      <a:gd name="T10" fmla="*/ 14 w 15"/>
                      <a:gd name="T11" fmla="*/ 17 h 24"/>
                      <a:gd name="T12" fmla="*/ 15 w 15"/>
                      <a:gd name="T13" fmla="*/ 16 h 24"/>
                      <a:gd name="T14" fmla="*/ 15 w 15"/>
                      <a:gd name="T15" fmla="*/ 14 h 24"/>
                      <a:gd name="T16" fmla="*/ 14 w 15"/>
                      <a:gd name="T17" fmla="*/ 10 h 24"/>
                      <a:gd name="T18" fmla="*/ 13 w 15"/>
                      <a:gd name="T19" fmla="*/ 6 h 24"/>
                      <a:gd name="T20" fmla="*/ 13 w 15"/>
                      <a:gd name="T21" fmla="*/ 6 h 24"/>
                      <a:gd name="T22" fmla="*/ 13 w 15"/>
                      <a:gd name="T23" fmla="*/ 3 h 24"/>
                      <a:gd name="T24" fmla="*/ 12 w 15"/>
                      <a:gd name="T25" fmla="*/ 1 h 24"/>
                      <a:gd name="T26" fmla="*/ 9 w 15"/>
                      <a:gd name="T27" fmla="*/ 0 h 24"/>
                      <a:gd name="T28" fmla="*/ 8 w 15"/>
                      <a:gd name="T29" fmla="*/ 0 h 24"/>
                      <a:gd name="T30" fmla="*/ 8 w 15"/>
                      <a:gd name="T31" fmla="*/ 0 h 24"/>
                      <a:gd name="T32" fmla="*/ 7 w 15"/>
                      <a:gd name="T33" fmla="*/ 4 h 24"/>
                      <a:gd name="T34" fmla="*/ 7 w 15"/>
                      <a:gd name="T35" fmla="*/ 6 h 24"/>
                      <a:gd name="T36" fmla="*/ 5 w 15"/>
                      <a:gd name="T37" fmla="*/ 8 h 24"/>
                      <a:gd name="T38" fmla="*/ 5 w 15"/>
                      <a:gd name="T39" fmla="*/ 8 h 24"/>
                      <a:gd name="T40" fmla="*/ 2 w 15"/>
                      <a:gd name="T41" fmla="*/ 10 h 24"/>
                      <a:gd name="T42" fmla="*/ 1 w 15"/>
                      <a:gd name="T43" fmla="*/ 12 h 24"/>
                      <a:gd name="T44" fmla="*/ 0 w 15"/>
                      <a:gd name="T45" fmla="*/ 16 h 24"/>
                      <a:gd name="T46" fmla="*/ 0 w 15"/>
                      <a:gd name="T47" fmla="*/ 17 h 24"/>
                      <a:gd name="T48" fmla="*/ 1 w 15"/>
                      <a:gd name="T49" fmla="*/ 18 h 24"/>
                      <a:gd name="T50" fmla="*/ 1 w 15"/>
                      <a:gd name="T51" fmla="*/ 18 h 24"/>
                      <a:gd name="T52" fmla="*/ 6 w 15"/>
                      <a:gd name="T53" fmla="*/ 19 h 24"/>
                      <a:gd name="T54" fmla="*/ 8 w 15"/>
                      <a:gd name="T55" fmla="*/ 21 h 24"/>
                      <a:gd name="T56" fmla="*/ 9 w 15"/>
                      <a:gd name="T57" fmla="*/ 22 h 24"/>
                      <a:gd name="T58" fmla="*/ 9 w 15"/>
                      <a:gd name="T59" fmla="*/ 22 h 24"/>
                      <a:gd name="T60" fmla="*/ 9 w 15"/>
                      <a:gd name="T61" fmla="*/ 23 h 24"/>
                      <a:gd name="T62" fmla="*/ 12 w 15"/>
                      <a:gd name="T63" fmla="*/ 24 h 24"/>
                      <a:gd name="T64" fmla="*/ 13 w 15"/>
                      <a:gd name="T65" fmla="*/ 24 h 24"/>
                      <a:gd name="T66" fmla="*/ 13 w 15"/>
                      <a:gd name="T6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5" h="24">
                        <a:moveTo>
                          <a:pt x="13" y="24"/>
                        </a:moveTo>
                        <a:lnTo>
                          <a:pt x="13" y="24"/>
                        </a:lnTo>
                        <a:lnTo>
                          <a:pt x="12" y="21"/>
                        </a:lnTo>
                        <a:lnTo>
                          <a:pt x="12" y="19"/>
                        </a:lnTo>
                        <a:lnTo>
                          <a:pt x="14" y="17"/>
                        </a:lnTo>
                        <a:lnTo>
                          <a:pt x="14" y="17"/>
                        </a:lnTo>
                        <a:lnTo>
                          <a:pt x="15" y="16"/>
                        </a:lnTo>
                        <a:lnTo>
                          <a:pt x="15" y="14"/>
                        </a:lnTo>
                        <a:lnTo>
                          <a:pt x="14" y="10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3" y="3"/>
                        </a:lnTo>
                        <a:lnTo>
                          <a:pt x="12" y="1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7" y="4"/>
                        </a:lnTo>
                        <a:lnTo>
                          <a:pt x="7" y="6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2" y="10"/>
                        </a:lnTo>
                        <a:lnTo>
                          <a:pt x="1" y="12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1" y="18"/>
                        </a:lnTo>
                        <a:lnTo>
                          <a:pt x="1" y="18"/>
                        </a:lnTo>
                        <a:lnTo>
                          <a:pt x="6" y="19"/>
                        </a:lnTo>
                        <a:lnTo>
                          <a:pt x="8" y="21"/>
                        </a:lnTo>
                        <a:lnTo>
                          <a:pt x="9" y="22"/>
                        </a:lnTo>
                        <a:lnTo>
                          <a:pt x="9" y="22"/>
                        </a:lnTo>
                        <a:lnTo>
                          <a:pt x="9" y="23"/>
                        </a:lnTo>
                        <a:lnTo>
                          <a:pt x="12" y="24"/>
                        </a:lnTo>
                        <a:lnTo>
                          <a:pt x="13" y="24"/>
                        </a:lnTo>
                        <a:lnTo>
                          <a:pt x="13" y="2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0" name="Freeform 165"/>
                  <p:cNvSpPr/>
                  <p:nvPr/>
                </p:nvSpPr>
                <p:spPr bwMode="auto">
                  <a:xfrm>
                    <a:off x="4655" y="3406"/>
                    <a:ext cx="6" cy="11"/>
                  </a:xfrm>
                  <a:custGeom>
                    <a:avLst/>
                    <a:gdLst>
                      <a:gd name="T0" fmla="*/ 1 w 6"/>
                      <a:gd name="T1" fmla="*/ 2 h 11"/>
                      <a:gd name="T2" fmla="*/ 1 w 6"/>
                      <a:gd name="T3" fmla="*/ 2 h 11"/>
                      <a:gd name="T4" fmla="*/ 0 w 6"/>
                      <a:gd name="T5" fmla="*/ 4 h 11"/>
                      <a:gd name="T6" fmla="*/ 0 w 6"/>
                      <a:gd name="T7" fmla="*/ 7 h 11"/>
                      <a:gd name="T8" fmla="*/ 1 w 6"/>
                      <a:gd name="T9" fmla="*/ 9 h 11"/>
                      <a:gd name="T10" fmla="*/ 1 w 6"/>
                      <a:gd name="T11" fmla="*/ 9 h 11"/>
                      <a:gd name="T12" fmla="*/ 3 w 6"/>
                      <a:gd name="T13" fmla="*/ 11 h 11"/>
                      <a:gd name="T14" fmla="*/ 3 w 6"/>
                      <a:gd name="T15" fmla="*/ 11 h 11"/>
                      <a:gd name="T16" fmla="*/ 4 w 6"/>
                      <a:gd name="T17" fmla="*/ 9 h 11"/>
                      <a:gd name="T18" fmla="*/ 4 w 6"/>
                      <a:gd name="T19" fmla="*/ 9 h 11"/>
                      <a:gd name="T20" fmla="*/ 6 w 6"/>
                      <a:gd name="T21" fmla="*/ 3 h 11"/>
                      <a:gd name="T22" fmla="*/ 6 w 6"/>
                      <a:gd name="T23" fmla="*/ 2 h 11"/>
                      <a:gd name="T24" fmla="*/ 5 w 6"/>
                      <a:gd name="T25" fmla="*/ 1 h 11"/>
                      <a:gd name="T26" fmla="*/ 5 w 6"/>
                      <a:gd name="T27" fmla="*/ 1 h 11"/>
                      <a:gd name="T28" fmla="*/ 4 w 6"/>
                      <a:gd name="T29" fmla="*/ 0 h 11"/>
                      <a:gd name="T30" fmla="*/ 2 w 6"/>
                      <a:gd name="T31" fmla="*/ 1 h 11"/>
                      <a:gd name="T32" fmla="*/ 1 w 6"/>
                      <a:gd name="T33" fmla="*/ 2 h 11"/>
                      <a:gd name="T34" fmla="*/ 1 w 6"/>
                      <a:gd name="T35" fmla="*/ 2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" h="11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1" y="9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Freeform 166"/>
                  <p:cNvSpPr/>
                  <p:nvPr/>
                </p:nvSpPr>
                <p:spPr bwMode="auto">
                  <a:xfrm>
                    <a:off x="4619" y="3014"/>
                    <a:ext cx="1062" cy="1076"/>
                  </a:xfrm>
                  <a:custGeom>
                    <a:avLst/>
                    <a:gdLst>
                      <a:gd name="T0" fmla="*/ 29 w 1062"/>
                      <a:gd name="T1" fmla="*/ 341 h 1076"/>
                      <a:gd name="T2" fmla="*/ 20 w 1062"/>
                      <a:gd name="T3" fmla="*/ 261 h 1076"/>
                      <a:gd name="T4" fmla="*/ 27 w 1062"/>
                      <a:gd name="T5" fmla="*/ 222 h 1076"/>
                      <a:gd name="T6" fmla="*/ 28 w 1062"/>
                      <a:gd name="T7" fmla="*/ 162 h 1076"/>
                      <a:gd name="T8" fmla="*/ 45 w 1062"/>
                      <a:gd name="T9" fmla="*/ 143 h 1076"/>
                      <a:gd name="T10" fmla="*/ 123 w 1062"/>
                      <a:gd name="T11" fmla="*/ 108 h 1076"/>
                      <a:gd name="T12" fmla="*/ 160 w 1062"/>
                      <a:gd name="T13" fmla="*/ 119 h 1076"/>
                      <a:gd name="T14" fmla="*/ 194 w 1062"/>
                      <a:gd name="T15" fmla="*/ 148 h 1076"/>
                      <a:gd name="T16" fmla="*/ 222 w 1062"/>
                      <a:gd name="T17" fmla="*/ 76 h 1076"/>
                      <a:gd name="T18" fmla="*/ 255 w 1062"/>
                      <a:gd name="T19" fmla="*/ 94 h 1076"/>
                      <a:gd name="T20" fmla="*/ 288 w 1062"/>
                      <a:gd name="T21" fmla="*/ 107 h 1076"/>
                      <a:gd name="T22" fmla="*/ 312 w 1062"/>
                      <a:gd name="T23" fmla="*/ 76 h 1076"/>
                      <a:gd name="T24" fmla="*/ 318 w 1062"/>
                      <a:gd name="T25" fmla="*/ 32 h 1076"/>
                      <a:gd name="T26" fmla="*/ 364 w 1062"/>
                      <a:gd name="T27" fmla="*/ 36 h 1076"/>
                      <a:gd name="T28" fmla="*/ 413 w 1062"/>
                      <a:gd name="T29" fmla="*/ 12 h 1076"/>
                      <a:gd name="T30" fmla="*/ 447 w 1062"/>
                      <a:gd name="T31" fmla="*/ 20 h 1076"/>
                      <a:gd name="T32" fmla="*/ 485 w 1062"/>
                      <a:gd name="T33" fmla="*/ 53 h 1076"/>
                      <a:gd name="T34" fmla="*/ 551 w 1062"/>
                      <a:gd name="T35" fmla="*/ 58 h 1076"/>
                      <a:gd name="T36" fmla="*/ 553 w 1062"/>
                      <a:gd name="T37" fmla="*/ 89 h 1076"/>
                      <a:gd name="T38" fmla="*/ 561 w 1062"/>
                      <a:gd name="T39" fmla="*/ 119 h 1076"/>
                      <a:gd name="T40" fmla="*/ 590 w 1062"/>
                      <a:gd name="T41" fmla="*/ 153 h 1076"/>
                      <a:gd name="T42" fmla="*/ 576 w 1062"/>
                      <a:gd name="T43" fmla="*/ 155 h 1076"/>
                      <a:gd name="T44" fmla="*/ 499 w 1062"/>
                      <a:gd name="T45" fmla="*/ 178 h 1076"/>
                      <a:gd name="T46" fmla="*/ 463 w 1062"/>
                      <a:gd name="T47" fmla="*/ 225 h 1076"/>
                      <a:gd name="T48" fmla="*/ 468 w 1062"/>
                      <a:gd name="T49" fmla="*/ 256 h 1076"/>
                      <a:gd name="T50" fmla="*/ 463 w 1062"/>
                      <a:gd name="T51" fmla="*/ 276 h 1076"/>
                      <a:gd name="T52" fmla="*/ 575 w 1062"/>
                      <a:gd name="T53" fmla="*/ 409 h 1076"/>
                      <a:gd name="T54" fmla="*/ 635 w 1062"/>
                      <a:gd name="T55" fmla="*/ 533 h 1076"/>
                      <a:gd name="T56" fmla="*/ 768 w 1062"/>
                      <a:gd name="T57" fmla="*/ 593 h 1076"/>
                      <a:gd name="T58" fmla="*/ 826 w 1062"/>
                      <a:gd name="T59" fmla="*/ 601 h 1076"/>
                      <a:gd name="T60" fmla="*/ 800 w 1062"/>
                      <a:gd name="T61" fmla="*/ 638 h 1076"/>
                      <a:gd name="T62" fmla="*/ 868 w 1062"/>
                      <a:gd name="T63" fmla="*/ 673 h 1076"/>
                      <a:gd name="T64" fmla="*/ 952 w 1062"/>
                      <a:gd name="T65" fmla="*/ 711 h 1076"/>
                      <a:gd name="T66" fmla="*/ 1035 w 1062"/>
                      <a:gd name="T67" fmla="*/ 752 h 1076"/>
                      <a:gd name="T68" fmla="*/ 1051 w 1062"/>
                      <a:gd name="T69" fmla="*/ 826 h 1076"/>
                      <a:gd name="T70" fmla="*/ 992 w 1062"/>
                      <a:gd name="T71" fmla="*/ 774 h 1076"/>
                      <a:gd name="T72" fmla="*/ 918 w 1062"/>
                      <a:gd name="T73" fmla="*/ 759 h 1076"/>
                      <a:gd name="T74" fmla="*/ 882 w 1062"/>
                      <a:gd name="T75" fmla="*/ 844 h 1076"/>
                      <a:gd name="T76" fmla="*/ 942 w 1062"/>
                      <a:gd name="T77" fmla="*/ 895 h 1076"/>
                      <a:gd name="T78" fmla="*/ 901 w 1062"/>
                      <a:gd name="T79" fmla="*/ 971 h 1076"/>
                      <a:gd name="T80" fmla="*/ 863 w 1062"/>
                      <a:gd name="T81" fmla="*/ 1068 h 1076"/>
                      <a:gd name="T82" fmla="*/ 828 w 1062"/>
                      <a:gd name="T83" fmla="*/ 1049 h 1076"/>
                      <a:gd name="T84" fmla="*/ 850 w 1062"/>
                      <a:gd name="T85" fmla="*/ 979 h 1076"/>
                      <a:gd name="T86" fmla="*/ 855 w 1062"/>
                      <a:gd name="T87" fmla="*/ 937 h 1076"/>
                      <a:gd name="T88" fmla="*/ 832 w 1062"/>
                      <a:gd name="T89" fmla="*/ 879 h 1076"/>
                      <a:gd name="T90" fmla="*/ 786 w 1062"/>
                      <a:gd name="T91" fmla="*/ 824 h 1076"/>
                      <a:gd name="T92" fmla="*/ 748 w 1062"/>
                      <a:gd name="T93" fmla="*/ 807 h 1076"/>
                      <a:gd name="T94" fmla="*/ 723 w 1062"/>
                      <a:gd name="T95" fmla="*/ 752 h 1076"/>
                      <a:gd name="T96" fmla="*/ 683 w 1062"/>
                      <a:gd name="T97" fmla="*/ 758 h 1076"/>
                      <a:gd name="T98" fmla="*/ 646 w 1062"/>
                      <a:gd name="T99" fmla="*/ 723 h 1076"/>
                      <a:gd name="T100" fmla="*/ 598 w 1062"/>
                      <a:gd name="T101" fmla="*/ 690 h 1076"/>
                      <a:gd name="T102" fmla="*/ 533 w 1062"/>
                      <a:gd name="T103" fmla="*/ 674 h 1076"/>
                      <a:gd name="T104" fmla="*/ 496 w 1062"/>
                      <a:gd name="T105" fmla="*/ 646 h 1076"/>
                      <a:gd name="T106" fmla="*/ 441 w 1062"/>
                      <a:gd name="T107" fmla="*/ 596 h 1076"/>
                      <a:gd name="T108" fmla="*/ 393 w 1062"/>
                      <a:gd name="T109" fmla="*/ 556 h 1076"/>
                      <a:gd name="T110" fmla="*/ 383 w 1062"/>
                      <a:gd name="T111" fmla="*/ 545 h 1076"/>
                      <a:gd name="T112" fmla="*/ 352 w 1062"/>
                      <a:gd name="T113" fmla="*/ 499 h 1076"/>
                      <a:gd name="T114" fmla="*/ 329 w 1062"/>
                      <a:gd name="T115" fmla="*/ 470 h 1076"/>
                      <a:gd name="T116" fmla="*/ 303 w 1062"/>
                      <a:gd name="T117" fmla="*/ 411 h 1076"/>
                      <a:gd name="T118" fmla="*/ 258 w 1062"/>
                      <a:gd name="T119" fmla="*/ 356 h 1076"/>
                      <a:gd name="T120" fmla="*/ 191 w 1062"/>
                      <a:gd name="T121" fmla="*/ 324 h 1076"/>
                      <a:gd name="T122" fmla="*/ 122 w 1062"/>
                      <a:gd name="T123" fmla="*/ 354 h 10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062" h="1076">
                        <a:moveTo>
                          <a:pt x="60" y="386"/>
                        </a:moveTo>
                        <a:lnTo>
                          <a:pt x="60" y="386"/>
                        </a:lnTo>
                        <a:lnTo>
                          <a:pt x="64" y="381"/>
                        </a:lnTo>
                        <a:lnTo>
                          <a:pt x="74" y="371"/>
                        </a:lnTo>
                        <a:lnTo>
                          <a:pt x="78" y="365"/>
                        </a:lnTo>
                        <a:lnTo>
                          <a:pt x="81" y="359"/>
                        </a:lnTo>
                        <a:lnTo>
                          <a:pt x="82" y="354"/>
                        </a:lnTo>
                        <a:lnTo>
                          <a:pt x="82" y="351"/>
                        </a:lnTo>
                        <a:lnTo>
                          <a:pt x="81" y="350"/>
                        </a:lnTo>
                        <a:lnTo>
                          <a:pt x="81" y="350"/>
                        </a:lnTo>
                        <a:lnTo>
                          <a:pt x="77" y="347"/>
                        </a:lnTo>
                        <a:lnTo>
                          <a:pt x="69" y="346"/>
                        </a:lnTo>
                        <a:lnTo>
                          <a:pt x="52" y="344"/>
                        </a:lnTo>
                        <a:lnTo>
                          <a:pt x="36" y="343"/>
                        </a:lnTo>
                        <a:lnTo>
                          <a:pt x="29" y="341"/>
                        </a:lnTo>
                        <a:lnTo>
                          <a:pt x="25" y="338"/>
                        </a:lnTo>
                        <a:lnTo>
                          <a:pt x="25" y="338"/>
                        </a:lnTo>
                        <a:lnTo>
                          <a:pt x="23" y="334"/>
                        </a:lnTo>
                        <a:lnTo>
                          <a:pt x="21" y="329"/>
                        </a:lnTo>
                        <a:lnTo>
                          <a:pt x="20" y="322"/>
                        </a:lnTo>
                        <a:lnTo>
                          <a:pt x="19" y="315"/>
                        </a:lnTo>
                        <a:lnTo>
                          <a:pt x="20" y="301"/>
                        </a:lnTo>
                        <a:lnTo>
                          <a:pt x="21" y="294"/>
                        </a:lnTo>
                        <a:lnTo>
                          <a:pt x="22" y="289"/>
                        </a:lnTo>
                        <a:lnTo>
                          <a:pt x="22" y="289"/>
                        </a:lnTo>
                        <a:lnTo>
                          <a:pt x="24" y="280"/>
                        </a:lnTo>
                        <a:lnTo>
                          <a:pt x="24" y="272"/>
                        </a:lnTo>
                        <a:lnTo>
                          <a:pt x="24" y="268"/>
                        </a:lnTo>
                        <a:lnTo>
                          <a:pt x="22" y="264"/>
                        </a:lnTo>
                        <a:lnTo>
                          <a:pt x="20" y="261"/>
                        </a:lnTo>
                        <a:lnTo>
                          <a:pt x="17" y="258"/>
                        </a:lnTo>
                        <a:lnTo>
                          <a:pt x="17" y="258"/>
                        </a:lnTo>
                        <a:lnTo>
                          <a:pt x="5" y="248"/>
                        </a:lnTo>
                        <a:lnTo>
                          <a:pt x="3" y="246"/>
                        </a:lnTo>
                        <a:lnTo>
                          <a:pt x="0" y="243"/>
                        </a:lnTo>
                        <a:lnTo>
                          <a:pt x="0" y="241"/>
                        </a:lnTo>
                        <a:lnTo>
                          <a:pt x="0" y="237"/>
                        </a:lnTo>
                        <a:lnTo>
                          <a:pt x="0" y="237"/>
                        </a:lnTo>
                        <a:lnTo>
                          <a:pt x="2" y="235"/>
                        </a:lnTo>
                        <a:lnTo>
                          <a:pt x="4" y="234"/>
                        </a:lnTo>
                        <a:lnTo>
                          <a:pt x="9" y="233"/>
                        </a:lnTo>
                        <a:lnTo>
                          <a:pt x="13" y="232"/>
                        </a:lnTo>
                        <a:lnTo>
                          <a:pt x="18" y="230"/>
                        </a:lnTo>
                        <a:lnTo>
                          <a:pt x="22" y="228"/>
                        </a:lnTo>
                        <a:lnTo>
                          <a:pt x="27" y="222"/>
                        </a:lnTo>
                        <a:lnTo>
                          <a:pt x="27" y="222"/>
                        </a:lnTo>
                        <a:lnTo>
                          <a:pt x="33" y="217"/>
                        </a:lnTo>
                        <a:lnTo>
                          <a:pt x="36" y="211"/>
                        </a:lnTo>
                        <a:lnTo>
                          <a:pt x="39" y="206"/>
                        </a:lnTo>
                        <a:lnTo>
                          <a:pt x="41" y="201"/>
                        </a:lnTo>
                        <a:lnTo>
                          <a:pt x="41" y="196"/>
                        </a:lnTo>
                        <a:lnTo>
                          <a:pt x="41" y="192"/>
                        </a:lnTo>
                        <a:lnTo>
                          <a:pt x="39" y="188"/>
                        </a:lnTo>
                        <a:lnTo>
                          <a:pt x="36" y="184"/>
                        </a:lnTo>
                        <a:lnTo>
                          <a:pt x="36" y="184"/>
                        </a:lnTo>
                        <a:lnTo>
                          <a:pt x="33" y="180"/>
                        </a:lnTo>
                        <a:lnTo>
                          <a:pt x="32" y="177"/>
                        </a:lnTo>
                        <a:lnTo>
                          <a:pt x="31" y="170"/>
                        </a:lnTo>
                        <a:lnTo>
                          <a:pt x="29" y="164"/>
                        </a:lnTo>
                        <a:lnTo>
                          <a:pt x="28" y="162"/>
                        </a:lnTo>
                        <a:lnTo>
                          <a:pt x="25" y="160"/>
                        </a:lnTo>
                        <a:lnTo>
                          <a:pt x="25" y="160"/>
                        </a:lnTo>
                        <a:lnTo>
                          <a:pt x="21" y="157"/>
                        </a:lnTo>
                        <a:lnTo>
                          <a:pt x="20" y="155"/>
                        </a:lnTo>
                        <a:lnTo>
                          <a:pt x="19" y="152"/>
                        </a:lnTo>
                        <a:lnTo>
                          <a:pt x="19" y="150"/>
                        </a:lnTo>
                        <a:lnTo>
                          <a:pt x="20" y="148"/>
                        </a:lnTo>
                        <a:lnTo>
                          <a:pt x="21" y="146"/>
                        </a:lnTo>
                        <a:lnTo>
                          <a:pt x="23" y="145"/>
                        </a:lnTo>
                        <a:lnTo>
                          <a:pt x="23" y="145"/>
                        </a:lnTo>
                        <a:lnTo>
                          <a:pt x="27" y="143"/>
                        </a:lnTo>
                        <a:lnTo>
                          <a:pt x="33" y="143"/>
                        </a:lnTo>
                        <a:lnTo>
                          <a:pt x="39" y="143"/>
                        </a:lnTo>
                        <a:lnTo>
                          <a:pt x="45" y="143"/>
                        </a:lnTo>
                        <a:lnTo>
                          <a:pt x="45" y="143"/>
                        </a:lnTo>
                        <a:lnTo>
                          <a:pt x="61" y="141"/>
                        </a:lnTo>
                        <a:lnTo>
                          <a:pt x="74" y="138"/>
                        </a:lnTo>
                        <a:lnTo>
                          <a:pt x="88" y="138"/>
                        </a:lnTo>
                        <a:lnTo>
                          <a:pt x="88" y="138"/>
                        </a:lnTo>
                        <a:lnTo>
                          <a:pt x="94" y="137"/>
                        </a:lnTo>
                        <a:lnTo>
                          <a:pt x="99" y="136"/>
                        </a:lnTo>
                        <a:lnTo>
                          <a:pt x="105" y="135"/>
                        </a:lnTo>
                        <a:lnTo>
                          <a:pt x="109" y="133"/>
                        </a:lnTo>
                        <a:lnTo>
                          <a:pt x="112" y="131"/>
                        </a:lnTo>
                        <a:lnTo>
                          <a:pt x="115" y="128"/>
                        </a:lnTo>
                        <a:lnTo>
                          <a:pt x="120" y="121"/>
                        </a:lnTo>
                        <a:lnTo>
                          <a:pt x="120" y="121"/>
                        </a:lnTo>
                        <a:lnTo>
                          <a:pt x="122" y="118"/>
                        </a:lnTo>
                        <a:lnTo>
                          <a:pt x="122" y="114"/>
                        </a:lnTo>
                        <a:lnTo>
                          <a:pt x="123" y="108"/>
                        </a:lnTo>
                        <a:lnTo>
                          <a:pt x="123" y="102"/>
                        </a:lnTo>
                        <a:lnTo>
                          <a:pt x="125" y="99"/>
                        </a:lnTo>
                        <a:lnTo>
                          <a:pt x="127" y="96"/>
                        </a:lnTo>
                        <a:lnTo>
                          <a:pt x="127" y="96"/>
                        </a:lnTo>
                        <a:lnTo>
                          <a:pt x="133" y="90"/>
                        </a:lnTo>
                        <a:lnTo>
                          <a:pt x="137" y="86"/>
                        </a:lnTo>
                        <a:lnTo>
                          <a:pt x="139" y="86"/>
                        </a:lnTo>
                        <a:lnTo>
                          <a:pt x="140" y="86"/>
                        </a:lnTo>
                        <a:lnTo>
                          <a:pt x="141" y="88"/>
                        </a:lnTo>
                        <a:lnTo>
                          <a:pt x="142" y="91"/>
                        </a:lnTo>
                        <a:lnTo>
                          <a:pt x="142" y="91"/>
                        </a:lnTo>
                        <a:lnTo>
                          <a:pt x="145" y="100"/>
                        </a:lnTo>
                        <a:lnTo>
                          <a:pt x="148" y="108"/>
                        </a:lnTo>
                        <a:lnTo>
                          <a:pt x="153" y="115"/>
                        </a:lnTo>
                        <a:lnTo>
                          <a:pt x="160" y="119"/>
                        </a:lnTo>
                        <a:lnTo>
                          <a:pt x="160" y="119"/>
                        </a:lnTo>
                        <a:lnTo>
                          <a:pt x="166" y="123"/>
                        </a:lnTo>
                        <a:lnTo>
                          <a:pt x="170" y="128"/>
                        </a:lnTo>
                        <a:lnTo>
                          <a:pt x="174" y="133"/>
                        </a:lnTo>
                        <a:lnTo>
                          <a:pt x="175" y="141"/>
                        </a:lnTo>
                        <a:lnTo>
                          <a:pt x="175" y="141"/>
                        </a:lnTo>
                        <a:lnTo>
                          <a:pt x="176" y="147"/>
                        </a:lnTo>
                        <a:lnTo>
                          <a:pt x="178" y="150"/>
                        </a:lnTo>
                        <a:lnTo>
                          <a:pt x="181" y="152"/>
                        </a:lnTo>
                        <a:lnTo>
                          <a:pt x="185" y="153"/>
                        </a:lnTo>
                        <a:lnTo>
                          <a:pt x="185" y="153"/>
                        </a:lnTo>
                        <a:lnTo>
                          <a:pt x="189" y="153"/>
                        </a:lnTo>
                        <a:lnTo>
                          <a:pt x="191" y="152"/>
                        </a:lnTo>
                        <a:lnTo>
                          <a:pt x="193" y="150"/>
                        </a:lnTo>
                        <a:lnTo>
                          <a:pt x="194" y="148"/>
                        </a:lnTo>
                        <a:lnTo>
                          <a:pt x="197" y="141"/>
                        </a:lnTo>
                        <a:lnTo>
                          <a:pt x="199" y="131"/>
                        </a:lnTo>
                        <a:lnTo>
                          <a:pt x="199" y="131"/>
                        </a:lnTo>
                        <a:lnTo>
                          <a:pt x="201" y="121"/>
                        </a:lnTo>
                        <a:lnTo>
                          <a:pt x="206" y="114"/>
                        </a:lnTo>
                        <a:lnTo>
                          <a:pt x="213" y="102"/>
                        </a:lnTo>
                        <a:lnTo>
                          <a:pt x="213" y="102"/>
                        </a:lnTo>
                        <a:lnTo>
                          <a:pt x="217" y="96"/>
                        </a:lnTo>
                        <a:lnTo>
                          <a:pt x="219" y="91"/>
                        </a:lnTo>
                        <a:lnTo>
                          <a:pt x="219" y="87"/>
                        </a:lnTo>
                        <a:lnTo>
                          <a:pt x="219" y="81"/>
                        </a:lnTo>
                        <a:lnTo>
                          <a:pt x="219" y="81"/>
                        </a:lnTo>
                        <a:lnTo>
                          <a:pt x="220" y="79"/>
                        </a:lnTo>
                        <a:lnTo>
                          <a:pt x="221" y="77"/>
                        </a:lnTo>
                        <a:lnTo>
                          <a:pt x="222" y="76"/>
                        </a:lnTo>
                        <a:lnTo>
                          <a:pt x="224" y="76"/>
                        </a:lnTo>
                        <a:lnTo>
                          <a:pt x="226" y="76"/>
                        </a:lnTo>
                        <a:lnTo>
                          <a:pt x="228" y="78"/>
                        </a:lnTo>
                        <a:lnTo>
                          <a:pt x="229" y="80"/>
                        </a:lnTo>
                        <a:lnTo>
                          <a:pt x="231" y="84"/>
                        </a:lnTo>
                        <a:lnTo>
                          <a:pt x="231" y="84"/>
                        </a:lnTo>
                        <a:lnTo>
                          <a:pt x="232" y="90"/>
                        </a:lnTo>
                        <a:lnTo>
                          <a:pt x="235" y="95"/>
                        </a:lnTo>
                        <a:lnTo>
                          <a:pt x="238" y="100"/>
                        </a:lnTo>
                        <a:lnTo>
                          <a:pt x="243" y="101"/>
                        </a:lnTo>
                        <a:lnTo>
                          <a:pt x="243" y="101"/>
                        </a:lnTo>
                        <a:lnTo>
                          <a:pt x="246" y="102"/>
                        </a:lnTo>
                        <a:lnTo>
                          <a:pt x="248" y="101"/>
                        </a:lnTo>
                        <a:lnTo>
                          <a:pt x="251" y="98"/>
                        </a:lnTo>
                        <a:lnTo>
                          <a:pt x="255" y="94"/>
                        </a:lnTo>
                        <a:lnTo>
                          <a:pt x="260" y="91"/>
                        </a:lnTo>
                        <a:lnTo>
                          <a:pt x="260" y="91"/>
                        </a:lnTo>
                        <a:lnTo>
                          <a:pt x="264" y="90"/>
                        </a:lnTo>
                        <a:lnTo>
                          <a:pt x="266" y="90"/>
                        </a:lnTo>
                        <a:lnTo>
                          <a:pt x="268" y="91"/>
                        </a:lnTo>
                        <a:lnTo>
                          <a:pt x="270" y="94"/>
                        </a:lnTo>
                        <a:lnTo>
                          <a:pt x="274" y="101"/>
                        </a:lnTo>
                        <a:lnTo>
                          <a:pt x="274" y="101"/>
                        </a:lnTo>
                        <a:lnTo>
                          <a:pt x="277" y="106"/>
                        </a:lnTo>
                        <a:lnTo>
                          <a:pt x="280" y="109"/>
                        </a:lnTo>
                        <a:lnTo>
                          <a:pt x="283" y="109"/>
                        </a:lnTo>
                        <a:lnTo>
                          <a:pt x="285" y="109"/>
                        </a:lnTo>
                        <a:lnTo>
                          <a:pt x="285" y="109"/>
                        </a:lnTo>
                        <a:lnTo>
                          <a:pt x="286" y="109"/>
                        </a:lnTo>
                        <a:lnTo>
                          <a:pt x="288" y="107"/>
                        </a:lnTo>
                        <a:lnTo>
                          <a:pt x="289" y="100"/>
                        </a:lnTo>
                        <a:lnTo>
                          <a:pt x="289" y="91"/>
                        </a:lnTo>
                        <a:lnTo>
                          <a:pt x="288" y="82"/>
                        </a:lnTo>
                        <a:lnTo>
                          <a:pt x="288" y="82"/>
                        </a:lnTo>
                        <a:lnTo>
                          <a:pt x="286" y="75"/>
                        </a:lnTo>
                        <a:lnTo>
                          <a:pt x="288" y="66"/>
                        </a:lnTo>
                        <a:lnTo>
                          <a:pt x="289" y="64"/>
                        </a:lnTo>
                        <a:lnTo>
                          <a:pt x="290" y="62"/>
                        </a:lnTo>
                        <a:lnTo>
                          <a:pt x="292" y="62"/>
                        </a:lnTo>
                        <a:lnTo>
                          <a:pt x="294" y="65"/>
                        </a:lnTo>
                        <a:lnTo>
                          <a:pt x="294" y="65"/>
                        </a:lnTo>
                        <a:lnTo>
                          <a:pt x="300" y="71"/>
                        </a:lnTo>
                        <a:lnTo>
                          <a:pt x="306" y="75"/>
                        </a:lnTo>
                        <a:lnTo>
                          <a:pt x="310" y="76"/>
                        </a:lnTo>
                        <a:lnTo>
                          <a:pt x="312" y="76"/>
                        </a:lnTo>
                        <a:lnTo>
                          <a:pt x="313" y="75"/>
                        </a:lnTo>
                        <a:lnTo>
                          <a:pt x="313" y="75"/>
                        </a:lnTo>
                        <a:lnTo>
                          <a:pt x="315" y="70"/>
                        </a:lnTo>
                        <a:lnTo>
                          <a:pt x="315" y="62"/>
                        </a:lnTo>
                        <a:lnTo>
                          <a:pt x="314" y="55"/>
                        </a:lnTo>
                        <a:lnTo>
                          <a:pt x="313" y="51"/>
                        </a:lnTo>
                        <a:lnTo>
                          <a:pt x="312" y="49"/>
                        </a:lnTo>
                        <a:lnTo>
                          <a:pt x="312" y="49"/>
                        </a:lnTo>
                        <a:lnTo>
                          <a:pt x="310" y="46"/>
                        </a:lnTo>
                        <a:lnTo>
                          <a:pt x="309" y="44"/>
                        </a:lnTo>
                        <a:lnTo>
                          <a:pt x="309" y="41"/>
                        </a:lnTo>
                        <a:lnTo>
                          <a:pt x="310" y="38"/>
                        </a:lnTo>
                        <a:lnTo>
                          <a:pt x="311" y="36"/>
                        </a:lnTo>
                        <a:lnTo>
                          <a:pt x="314" y="34"/>
                        </a:lnTo>
                        <a:lnTo>
                          <a:pt x="318" y="32"/>
                        </a:lnTo>
                        <a:lnTo>
                          <a:pt x="322" y="31"/>
                        </a:lnTo>
                        <a:lnTo>
                          <a:pt x="322" y="31"/>
                        </a:lnTo>
                        <a:lnTo>
                          <a:pt x="331" y="30"/>
                        </a:lnTo>
                        <a:lnTo>
                          <a:pt x="336" y="30"/>
                        </a:lnTo>
                        <a:lnTo>
                          <a:pt x="340" y="31"/>
                        </a:lnTo>
                        <a:lnTo>
                          <a:pt x="342" y="35"/>
                        </a:lnTo>
                        <a:lnTo>
                          <a:pt x="342" y="35"/>
                        </a:lnTo>
                        <a:lnTo>
                          <a:pt x="344" y="37"/>
                        </a:lnTo>
                        <a:lnTo>
                          <a:pt x="347" y="39"/>
                        </a:lnTo>
                        <a:lnTo>
                          <a:pt x="350" y="41"/>
                        </a:lnTo>
                        <a:lnTo>
                          <a:pt x="353" y="41"/>
                        </a:lnTo>
                        <a:lnTo>
                          <a:pt x="356" y="41"/>
                        </a:lnTo>
                        <a:lnTo>
                          <a:pt x="358" y="39"/>
                        </a:lnTo>
                        <a:lnTo>
                          <a:pt x="362" y="38"/>
                        </a:lnTo>
                        <a:lnTo>
                          <a:pt x="364" y="36"/>
                        </a:lnTo>
                        <a:lnTo>
                          <a:pt x="364" y="36"/>
                        </a:lnTo>
                        <a:lnTo>
                          <a:pt x="367" y="31"/>
                        </a:lnTo>
                        <a:lnTo>
                          <a:pt x="372" y="27"/>
                        </a:lnTo>
                        <a:lnTo>
                          <a:pt x="379" y="23"/>
                        </a:lnTo>
                        <a:lnTo>
                          <a:pt x="385" y="22"/>
                        </a:lnTo>
                        <a:lnTo>
                          <a:pt x="385" y="22"/>
                        </a:lnTo>
                        <a:lnTo>
                          <a:pt x="392" y="22"/>
                        </a:lnTo>
                        <a:lnTo>
                          <a:pt x="395" y="21"/>
                        </a:lnTo>
                        <a:lnTo>
                          <a:pt x="397" y="19"/>
                        </a:lnTo>
                        <a:lnTo>
                          <a:pt x="398" y="16"/>
                        </a:lnTo>
                        <a:lnTo>
                          <a:pt x="398" y="16"/>
                        </a:lnTo>
                        <a:lnTo>
                          <a:pt x="398" y="14"/>
                        </a:lnTo>
                        <a:lnTo>
                          <a:pt x="400" y="13"/>
                        </a:lnTo>
                        <a:lnTo>
                          <a:pt x="406" y="12"/>
                        </a:lnTo>
                        <a:lnTo>
                          <a:pt x="413" y="12"/>
                        </a:lnTo>
                        <a:lnTo>
                          <a:pt x="421" y="12"/>
                        </a:lnTo>
                        <a:lnTo>
                          <a:pt x="421" y="12"/>
                        </a:lnTo>
                        <a:lnTo>
                          <a:pt x="426" y="10"/>
                        </a:lnTo>
                        <a:lnTo>
                          <a:pt x="431" y="9"/>
                        </a:lnTo>
                        <a:lnTo>
                          <a:pt x="434" y="7"/>
                        </a:lnTo>
                        <a:lnTo>
                          <a:pt x="438" y="4"/>
                        </a:lnTo>
                        <a:lnTo>
                          <a:pt x="438" y="4"/>
                        </a:lnTo>
                        <a:lnTo>
                          <a:pt x="441" y="1"/>
                        </a:lnTo>
                        <a:lnTo>
                          <a:pt x="444" y="0"/>
                        </a:lnTo>
                        <a:lnTo>
                          <a:pt x="446" y="0"/>
                        </a:lnTo>
                        <a:lnTo>
                          <a:pt x="447" y="2"/>
                        </a:lnTo>
                        <a:lnTo>
                          <a:pt x="447" y="7"/>
                        </a:lnTo>
                        <a:lnTo>
                          <a:pt x="447" y="7"/>
                        </a:lnTo>
                        <a:lnTo>
                          <a:pt x="447" y="15"/>
                        </a:lnTo>
                        <a:lnTo>
                          <a:pt x="447" y="20"/>
                        </a:lnTo>
                        <a:lnTo>
                          <a:pt x="449" y="22"/>
                        </a:lnTo>
                        <a:lnTo>
                          <a:pt x="452" y="23"/>
                        </a:lnTo>
                        <a:lnTo>
                          <a:pt x="452" y="23"/>
                        </a:lnTo>
                        <a:lnTo>
                          <a:pt x="455" y="23"/>
                        </a:lnTo>
                        <a:lnTo>
                          <a:pt x="457" y="25"/>
                        </a:lnTo>
                        <a:lnTo>
                          <a:pt x="460" y="27"/>
                        </a:lnTo>
                        <a:lnTo>
                          <a:pt x="460" y="30"/>
                        </a:lnTo>
                        <a:lnTo>
                          <a:pt x="460" y="30"/>
                        </a:lnTo>
                        <a:lnTo>
                          <a:pt x="461" y="33"/>
                        </a:lnTo>
                        <a:lnTo>
                          <a:pt x="464" y="37"/>
                        </a:lnTo>
                        <a:lnTo>
                          <a:pt x="472" y="47"/>
                        </a:lnTo>
                        <a:lnTo>
                          <a:pt x="472" y="47"/>
                        </a:lnTo>
                        <a:lnTo>
                          <a:pt x="475" y="49"/>
                        </a:lnTo>
                        <a:lnTo>
                          <a:pt x="478" y="51"/>
                        </a:lnTo>
                        <a:lnTo>
                          <a:pt x="485" y="53"/>
                        </a:lnTo>
                        <a:lnTo>
                          <a:pt x="493" y="56"/>
                        </a:lnTo>
                        <a:lnTo>
                          <a:pt x="500" y="56"/>
                        </a:lnTo>
                        <a:lnTo>
                          <a:pt x="500" y="56"/>
                        </a:lnTo>
                        <a:lnTo>
                          <a:pt x="506" y="55"/>
                        </a:lnTo>
                        <a:lnTo>
                          <a:pt x="511" y="52"/>
                        </a:lnTo>
                        <a:lnTo>
                          <a:pt x="518" y="52"/>
                        </a:lnTo>
                        <a:lnTo>
                          <a:pt x="521" y="52"/>
                        </a:lnTo>
                        <a:lnTo>
                          <a:pt x="525" y="55"/>
                        </a:lnTo>
                        <a:lnTo>
                          <a:pt x="525" y="55"/>
                        </a:lnTo>
                        <a:lnTo>
                          <a:pt x="533" y="58"/>
                        </a:lnTo>
                        <a:lnTo>
                          <a:pt x="540" y="60"/>
                        </a:lnTo>
                        <a:lnTo>
                          <a:pt x="547" y="60"/>
                        </a:lnTo>
                        <a:lnTo>
                          <a:pt x="549" y="59"/>
                        </a:lnTo>
                        <a:lnTo>
                          <a:pt x="551" y="58"/>
                        </a:lnTo>
                        <a:lnTo>
                          <a:pt x="551" y="58"/>
                        </a:lnTo>
                        <a:lnTo>
                          <a:pt x="553" y="56"/>
                        </a:lnTo>
                        <a:lnTo>
                          <a:pt x="557" y="56"/>
                        </a:lnTo>
                        <a:lnTo>
                          <a:pt x="567" y="56"/>
                        </a:lnTo>
                        <a:lnTo>
                          <a:pt x="571" y="57"/>
                        </a:lnTo>
                        <a:lnTo>
                          <a:pt x="575" y="58"/>
                        </a:lnTo>
                        <a:lnTo>
                          <a:pt x="576" y="60"/>
                        </a:lnTo>
                        <a:lnTo>
                          <a:pt x="576" y="61"/>
                        </a:lnTo>
                        <a:lnTo>
                          <a:pt x="575" y="62"/>
                        </a:lnTo>
                        <a:lnTo>
                          <a:pt x="575" y="62"/>
                        </a:lnTo>
                        <a:lnTo>
                          <a:pt x="565" y="70"/>
                        </a:lnTo>
                        <a:lnTo>
                          <a:pt x="561" y="73"/>
                        </a:lnTo>
                        <a:lnTo>
                          <a:pt x="557" y="77"/>
                        </a:lnTo>
                        <a:lnTo>
                          <a:pt x="557" y="77"/>
                        </a:lnTo>
                        <a:lnTo>
                          <a:pt x="554" y="82"/>
                        </a:lnTo>
                        <a:lnTo>
                          <a:pt x="553" y="89"/>
                        </a:lnTo>
                        <a:lnTo>
                          <a:pt x="554" y="91"/>
                        </a:lnTo>
                        <a:lnTo>
                          <a:pt x="555" y="94"/>
                        </a:lnTo>
                        <a:lnTo>
                          <a:pt x="556" y="95"/>
                        </a:lnTo>
                        <a:lnTo>
                          <a:pt x="560" y="96"/>
                        </a:lnTo>
                        <a:lnTo>
                          <a:pt x="560" y="96"/>
                        </a:lnTo>
                        <a:lnTo>
                          <a:pt x="565" y="98"/>
                        </a:lnTo>
                        <a:lnTo>
                          <a:pt x="568" y="100"/>
                        </a:lnTo>
                        <a:lnTo>
                          <a:pt x="569" y="101"/>
                        </a:lnTo>
                        <a:lnTo>
                          <a:pt x="569" y="103"/>
                        </a:lnTo>
                        <a:lnTo>
                          <a:pt x="567" y="105"/>
                        </a:lnTo>
                        <a:lnTo>
                          <a:pt x="567" y="105"/>
                        </a:lnTo>
                        <a:lnTo>
                          <a:pt x="563" y="108"/>
                        </a:lnTo>
                        <a:lnTo>
                          <a:pt x="561" y="113"/>
                        </a:lnTo>
                        <a:lnTo>
                          <a:pt x="560" y="118"/>
                        </a:lnTo>
                        <a:lnTo>
                          <a:pt x="561" y="119"/>
                        </a:lnTo>
                        <a:lnTo>
                          <a:pt x="562" y="121"/>
                        </a:lnTo>
                        <a:lnTo>
                          <a:pt x="562" y="121"/>
                        </a:lnTo>
                        <a:lnTo>
                          <a:pt x="569" y="127"/>
                        </a:lnTo>
                        <a:lnTo>
                          <a:pt x="571" y="129"/>
                        </a:lnTo>
                        <a:lnTo>
                          <a:pt x="571" y="130"/>
                        </a:lnTo>
                        <a:lnTo>
                          <a:pt x="571" y="132"/>
                        </a:lnTo>
                        <a:lnTo>
                          <a:pt x="571" y="132"/>
                        </a:lnTo>
                        <a:lnTo>
                          <a:pt x="570" y="135"/>
                        </a:lnTo>
                        <a:lnTo>
                          <a:pt x="571" y="139"/>
                        </a:lnTo>
                        <a:lnTo>
                          <a:pt x="574" y="144"/>
                        </a:lnTo>
                        <a:lnTo>
                          <a:pt x="578" y="147"/>
                        </a:lnTo>
                        <a:lnTo>
                          <a:pt x="578" y="147"/>
                        </a:lnTo>
                        <a:lnTo>
                          <a:pt x="582" y="148"/>
                        </a:lnTo>
                        <a:lnTo>
                          <a:pt x="586" y="150"/>
                        </a:lnTo>
                        <a:lnTo>
                          <a:pt x="590" y="153"/>
                        </a:lnTo>
                        <a:lnTo>
                          <a:pt x="591" y="157"/>
                        </a:lnTo>
                        <a:lnTo>
                          <a:pt x="591" y="159"/>
                        </a:lnTo>
                        <a:lnTo>
                          <a:pt x="591" y="159"/>
                        </a:lnTo>
                        <a:lnTo>
                          <a:pt x="590" y="165"/>
                        </a:lnTo>
                        <a:lnTo>
                          <a:pt x="587" y="168"/>
                        </a:lnTo>
                        <a:lnTo>
                          <a:pt x="586" y="170"/>
                        </a:lnTo>
                        <a:lnTo>
                          <a:pt x="585" y="170"/>
                        </a:lnTo>
                        <a:lnTo>
                          <a:pt x="584" y="168"/>
                        </a:lnTo>
                        <a:lnTo>
                          <a:pt x="584" y="167"/>
                        </a:lnTo>
                        <a:lnTo>
                          <a:pt x="584" y="167"/>
                        </a:lnTo>
                        <a:lnTo>
                          <a:pt x="582" y="164"/>
                        </a:lnTo>
                        <a:lnTo>
                          <a:pt x="580" y="162"/>
                        </a:lnTo>
                        <a:lnTo>
                          <a:pt x="578" y="159"/>
                        </a:lnTo>
                        <a:lnTo>
                          <a:pt x="576" y="155"/>
                        </a:lnTo>
                        <a:lnTo>
                          <a:pt x="576" y="155"/>
                        </a:lnTo>
                        <a:lnTo>
                          <a:pt x="572" y="149"/>
                        </a:lnTo>
                        <a:lnTo>
                          <a:pt x="570" y="146"/>
                        </a:lnTo>
                        <a:lnTo>
                          <a:pt x="567" y="144"/>
                        </a:lnTo>
                        <a:lnTo>
                          <a:pt x="563" y="144"/>
                        </a:lnTo>
                        <a:lnTo>
                          <a:pt x="563" y="144"/>
                        </a:lnTo>
                        <a:lnTo>
                          <a:pt x="549" y="143"/>
                        </a:lnTo>
                        <a:lnTo>
                          <a:pt x="541" y="144"/>
                        </a:lnTo>
                        <a:lnTo>
                          <a:pt x="538" y="146"/>
                        </a:lnTo>
                        <a:lnTo>
                          <a:pt x="535" y="148"/>
                        </a:lnTo>
                        <a:lnTo>
                          <a:pt x="535" y="148"/>
                        </a:lnTo>
                        <a:lnTo>
                          <a:pt x="527" y="156"/>
                        </a:lnTo>
                        <a:lnTo>
                          <a:pt x="518" y="166"/>
                        </a:lnTo>
                        <a:lnTo>
                          <a:pt x="511" y="171"/>
                        </a:lnTo>
                        <a:lnTo>
                          <a:pt x="506" y="175"/>
                        </a:lnTo>
                        <a:lnTo>
                          <a:pt x="499" y="178"/>
                        </a:lnTo>
                        <a:lnTo>
                          <a:pt x="493" y="179"/>
                        </a:lnTo>
                        <a:lnTo>
                          <a:pt x="493" y="179"/>
                        </a:lnTo>
                        <a:lnTo>
                          <a:pt x="481" y="179"/>
                        </a:lnTo>
                        <a:lnTo>
                          <a:pt x="470" y="180"/>
                        </a:lnTo>
                        <a:lnTo>
                          <a:pt x="466" y="181"/>
                        </a:lnTo>
                        <a:lnTo>
                          <a:pt x="462" y="184"/>
                        </a:lnTo>
                        <a:lnTo>
                          <a:pt x="460" y="187"/>
                        </a:lnTo>
                        <a:lnTo>
                          <a:pt x="458" y="192"/>
                        </a:lnTo>
                        <a:lnTo>
                          <a:pt x="458" y="192"/>
                        </a:lnTo>
                        <a:lnTo>
                          <a:pt x="457" y="202"/>
                        </a:lnTo>
                        <a:lnTo>
                          <a:pt x="457" y="210"/>
                        </a:lnTo>
                        <a:lnTo>
                          <a:pt x="458" y="219"/>
                        </a:lnTo>
                        <a:lnTo>
                          <a:pt x="461" y="222"/>
                        </a:lnTo>
                        <a:lnTo>
                          <a:pt x="463" y="225"/>
                        </a:lnTo>
                        <a:lnTo>
                          <a:pt x="463" y="225"/>
                        </a:lnTo>
                        <a:lnTo>
                          <a:pt x="467" y="233"/>
                        </a:lnTo>
                        <a:lnTo>
                          <a:pt x="471" y="239"/>
                        </a:lnTo>
                        <a:lnTo>
                          <a:pt x="472" y="244"/>
                        </a:lnTo>
                        <a:lnTo>
                          <a:pt x="472" y="245"/>
                        </a:lnTo>
                        <a:lnTo>
                          <a:pt x="470" y="244"/>
                        </a:lnTo>
                        <a:lnTo>
                          <a:pt x="470" y="244"/>
                        </a:lnTo>
                        <a:lnTo>
                          <a:pt x="467" y="242"/>
                        </a:lnTo>
                        <a:lnTo>
                          <a:pt x="464" y="241"/>
                        </a:lnTo>
                        <a:lnTo>
                          <a:pt x="463" y="243"/>
                        </a:lnTo>
                        <a:lnTo>
                          <a:pt x="462" y="246"/>
                        </a:lnTo>
                        <a:lnTo>
                          <a:pt x="462" y="246"/>
                        </a:lnTo>
                        <a:lnTo>
                          <a:pt x="462" y="249"/>
                        </a:lnTo>
                        <a:lnTo>
                          <a:pt x="462" y="251"/>
                        </a:lnTo>
                        <a:lnTo>
                          <a:pt x="465" y="254"/>
                        </a:lnTo>
                        <a:lnTo>
                          <a:pt x="468" y="256"/>
                        </a:lnTo>
                        <a:lnTo>
                          <a:pt x="471" y="256"/>
                        </a:lnTo>
                        <a:lnTo>
                          <a:pt x="471" y="256"/>
                        </a:lnTo>
                        <a:lnTo>
                          <a:pt x="479" y="253"/>
                        </a:lnTo>
                        <a:lnTo>
                          <a:pt x="481" y="254"/>
                        </a:lnTo>
                        <a:lnTo>
                          <a:pt x="479" y="257"/>
                        </a:lnTo>
                        <a:lnTo>
                          <a:pt x="479" y="257"/>
                        </a:lnTo>
                        <a:lnTo>
                          <a:pt x="476" y="260"/>
                        </a:lnTo>
                        <a:lnTo>
                          <a:pt x="472" y="262"/>
                        </a:lnTo>
                        <a:lnTo>
                          <a:pt x="467" y="264"/>
                        </a:lnTo>
                        <a:lnTo>
                          <a:pt x="467" y="264"/>
                        </a:lnTo>
                        <a:lnTo>
                          <a:pt x="465" y="264"/>
                        </a:lnTo>
                        <a:lnTo>
                          <a:pt x="464" y="266"/>
                        </a:lnTo>
                        <a:lnTo>
                          <a:pt x="463" y="270"/>
                        </a:lnTo>
                        <a:lnTo>
                          <a:pt x="463" y="276"/>
                        </a:lnTo>
                        <a:lnTo>
                          <a:pt x="463" y="276"/>
                        </a:lnTo>
                        <a:lnTo>
                          <a:pt x="463" y="290"/>
                        </a:lnTo>
                        <a:lnTo>
                          <a:pt x="464" y="300"/>
                        </a:lnTo>
                        <a:lnTo>
                          <a:pt x="466" y="310"/>
                        </a:lnTo>
                        <a:lnTo>
                          <a:pt x="468" y="321"/>
                        </a:lnTo>
                        <a:lnTo>
                          <a:pt x="472" y="332"/>
                        </a:lnTo>
                        <a:lnTo>
                          <a:pt x="478" y="342"/>
                        </a:lnTo>
                        <a:lnTo>
                          <a:pt x="482" y="346"/>
                        </a:lnTo>
                        <a:lnTo>
                          <a:pt x="486" y="349"/>
                        </a:lnTo>
                        <a:lnTo>
                          <a:pt x="486" y="349"/>
                        </a:lnTo>
                        <a:lnTo>
                          <a:pt x="496" y="357"/>
                        </a:lnTo>
                        <a:lnTo>
                          <a:pt x="509" y="364"/>
                        </a:lnTo>
                        <a:lnTo>
                          <a:pt x="536" y="381"/>
                        </a:lnTo>
                        <a:lnTo>
                          <a:pt x="550" y="390"/>
                        </a:lnTo>
                        <a:lnTo>
                          <a:pt x="563" y="400"/>
                        </a:lnTo>
                        <a:lnTo>
                          <a:pt x="575" y="409"/>
                        </a:lnTo>
                        <a:lnTo>
                          <a:pt x="583" y="420"/>
                        </a:lnTo>
                        <a:lnTo>
                          <a:pt x="583" y="420"/>
                        </a:lnTo>
                        <a:lnTo>
                          <a:pt x="591" y="431"/>
                        </a:lnTo>
                        <a:lnTo>
                          <a:pt x="596" y="440"/>
                        </a:lnTo>
                        <a:lnTo>
                          <a:pt x="601" y="451"/>
                        </a:lnTo>
                        <a:lnTo>
                          <a:pt x="606" y="461"/>
                        </a:lnTo>
                        <a:lnTo>
                          <a:pt x="610" y="471"/>
                        </a:lnTo>
                        <a:lnTo>
                          <a:pt x="612" y="480"/>
                        </a:lnTo>
                        <a:lnTo>
                          <a:pt x="614" y="489"/>
                        </a:lnTo>
                        <a:lnTo>
                          <a:pt x="615" y="499"/>
                        </a:lnTo>
                        <a:lnTo>
                          <a:pt x="615" y="499"/>
                        </a:lnTo>
                        <a:lnTo>
                          <a:pt x="618" y="507"/>
                        </a:lnTo>
                        <a:lnTo>
                          <a:pt x="622" y="516"/>
                        </a:lnTo>
                        <a:lnTo>
                          <a:pt x="627" y="524"/>
                        </a:lnTo>
                        <a:lnTo>
                          <a:pt x="635" y="533"/>
                        </a:lnTo>
                        <a:lnTo>
                          <a:pt x="643" y="540"/>
                        </a:lnTo>
                        <a:lnTo>
                          <a:pt x="653" y="548"/>
                        </a:lnTo>
                        <a:lnTo>
                          <a:pt x="670" y="561"/>
                        </a:lnTo>
                        <a:lnTo>
                          <a:pt x="670" y="561"/>
                        </a:lnTo>
                        <a:lnTo>
                          <a:pt x="678" y="567"/>
                        </a:lnTo>
                        <a:lnTo>
                          <a:pt x="686" y="575"/>
                        </a:lnTo>
                        <a:lnTo>
                          <a:pt x="704" y="589"/>
                        </a:lnTo>
                        <a:lnTo>
                          <a:pt x="713" y="595"/>
                        </a:lnTo>
                        <a:lnTo>
                          <a:pt x="722" y="600"/>
                        </a:lnTo>
                        <a:lnTo>
                          <a:pt x="726" y="601"/>
                        </a:lnTo>
                        <a:lnTo>
                          <a:pt x="732" y="602"/>
                        </a:lnTo>
                        <a:lnTo>
                          <a:pt x="736" y="602"/>
                        </a:lnTo>
                        <a:lnTo>
                          <a:pt x="740" y="601"/>
                        </a:lnTo>
                        <a:lnTo>
                          <a:pt x="740" y="601"/>
                        </a:lnTo>
                        <a:lnTo>
                          <a:pt x="768" y="593"/>
                        </a:lnTo>
                        <a:lnTo>
                          <a:pt x="771" y="593"/>
                        </a:lnTo>
                        <a:lnTo>
                          <a:pt x="774" y="593"/>
                        </a:lnTo>
                        <a:lnTo>
                          <a:pt x="776" y="594"/>
                        </a:lnTo>
                        <a:lnTo>
                          <a:pt x="776" y="596"/>
                        </a:lnTo>
                        <a:lnTo>
                          <a:pt x="776" y="596"/>
                        </a:lnTo>
                        <a:lnTo>
                          <a:pt x="777" y="600"/>
                        </a:lnTo>
                        <a:lnTo>
                          <a:pt x="778" y="601"/>
                        </a:lnTo>
                        <a:lnTo>
                          <a:pt x="780" y="602"/>
                        </a:lnTo>
                        <a:lnTo>
                          <a:pt x="785" y="602"/>
                        </a:lnTo>
                        <a:lnTo>
                          <a:pt x="794" y="600"/>
                        </a:lnTo>
                        <a:lnTo>
                          <a:pt x="794" y="600"/>
                        </a:lnTo>
                        <a:lnTo>
                          <a:pt x="806" y="597"/>
                        </a:lnTo>
                        <a:lnTo>
                          <a:pt x="818" y="597"/>
                        </a:lnTo>
                        <a:lnTo>
                          <a:pt x="823" y="599"/>
                        </a:lnTo>
                        <a:lnTo>
                          <a:pt x="826" y="601"/>
                        </a:lnTo>
                        <a:lnTo>
                          <a:pt x="828" y="603"/>
                        </a:lnTo>
                        <a:lnTo>
                          <a:pt x="827" y="606"/>
                        </a:lnTo>
                        <a:lnTo>
                          <a:pt x="827" y="606"/>
                        </a:lnTo>
                        <a:lnTo>
                          <a:pt x="824" y="614"/>
                        </a:lnTo>
                        <a:lnTo>
                          <a:pt x="822" y="620"/>
                        </a:lnTo>
                        <a:lnTo>
                          <a:pt x="820" y="622"/>
                        </a:lnTo>
                        <a:lnTo>
                          <a:pt x="819" y="624"/>
                        </a:lnTo>
                        <a:lnTo>
                          <a:pt x="817" y="625"/>
                        </a:lnTo>
                        <a:lnTo>
                          <a:pt x="813" y="626"/>
                        </a:lnTo>
                        <a:lnTo>
                          <a:pt x="813" y="626"/>
                        </a:lnTo>
                        <a:lnTo>
                          <a:pt x="807" y="626"/>
                        </a:lnTo>
                        <a:lnTo>
                          <a:pt x="803" y="629"/>
                        </a:lnTo>
                        <a:lnTo>
                          <a:pt x="801" y="630"/>
                        </a:lnTo>
                        <a:lnTo>
                          <a:pt x="801" y="632"/>
                        </a:lnTo>
                        <a:lnTo>
                          <a:pt x="800" y="638"/>
                        </a:lnTo>
                        <a:lnTo>
                          <a:pt x="800" y="638"/>
                        </a:lnTo>
                        <a:lnTo>
                          <a:pt x="801" y="647"/>
                        </a:lnTo>
                        <a:lnTo>
                          <a:pt x="801" y="651"/>
                        </a:lnTo>
                        <a:lnTo>
                          <a:pt x="803" y="654"/>
                        </a:lnTo>
                        <a:lnTo>
                          <a:pt x="805" y="658"/>
                        </a:lnTo>
                        <a:lnTo>
                          <a:pt x="807" y="660"/>
                        </a:lnTo>
                        <a:lnTo>
                          <a:pt x="811" y="662"/>
                        </a:lnTo>
                        <a:lnTo>
                          <a:pt x="817" y="662"/>
                        </a:lnTo>
                        <a:lnTo>
                          <a:pt x="817" y="662"/>
                        </a:lnTo>
                        <a:lnTo>
                          <a:pt x="830" y="663"/>
                        </a:lnTo>
                        <a:lnTo>
                          <a:pt x="844" y="664"/>
                        </a:lnTo>
                        <a:lnTo>
                          <a:pt x="857" y="667"/>
                        </a:lnTo>
                        <a:lnTo>
                          <a:pt x="863" y="670"/>
                        </a:lnTo>
                        <a:lnTo>
                          <a:pt x="868" y="673"/>
                        </a:lnTo>
                        <a:lnTo>
                          <a:pt x="868" y="673"/>
                        </a:lnTo>
                        <a:lnTo>
                          <a:pt x="877" y="678"/>
                        </a:lnTo>
                        <a:lnTo>
                          <a:pt x="884" y="681"/>
                        </a:lnTo>
                        <a:lnTo>
                          <a:pt x="892" y="682"/>
                        </a:lnTo>
                        <a:lnTo>
                          <a:pt x="901" y="682"/>
                        </a:lnTo>
                        <a:lnTo>
                          <a:pt x="901" y="682"/>
                        </a:lnTo>
                        <a:lnTo>
                          <a:pt x="907" y="683"/>
                        </a:lnTo>
                        <a:lnTo>
                          <a:pt x="913" y="685"/>
                        </a:lnTo>
                        <a:lnTo>
                          <a:pt x="920" y="686"/>
                        </a:lnTo>
                        <a:lnTo>
                          <a:pt x="926" y="688"/>
                        </a:lnTo>
                        <a:lnTo>
                          <a:pt x="933" y="691"/>
                        </a:lnTo>
                        <a:lnTo>
                          <a:pt x="938" y="695"/>
                        </a:lnTo>
                        <a:lnTo>
                          <a:pt x="943" y="699"/>
                        </a:lnTo>
                        <a:lnTo>
                          <a:pt x="947" y="704"/>
                        </a:lnTo>
                        <a:lnTo>
                          <a:pt x="947" y="704"/>
                        </a:lnTo>
                        <a:lnTo>
                          <a:pt x="952" y="711"/>
                        </a:lnTo>
                        <a:lnTo>
                          <a:pt x="954" y="716"/>
                        </a:lnTo>
                        <a:lnTo>
                          <a:pt x="957" y="717"/>
                        </a:lnTo>
                        <a:lnTo>
                          <a:pt x="961" y="719"/>
                        </a:lnTo>
                        <a:lnTo>
                          <a:pt x="975" y="722"/>
                        </a:lnTo>
                        <a:lnTo>
                          <a:pt x="975" y="722"/>
                        </a:lnTo>
                        <a:lnTo>
                          <a:pt x="992" y="726"/>
                        </a:lnTo>
                        <a:lnTo>
                          <a:pt x="1005" y="731"/>
                        </a:lnTo>
                        <a:lnTo>
                          <a:pt x="1013" y="735"/>
                        </a:lnTo>
                        <a:lnTo>
                          <a:pt x="1015" y="737"/>
                        </a:lnTo>
                        <a:lnTo>
                          <a:pt x="1019" y="740"/>
                        </a:lnTo>
                        <a:lnTo>
                          <a:pt x="1019" y="740"/>
                        </a:lnTo>
                        <a:lnTo>
                          <a:pt x="1021" y="746"/>
                        </a:lnTo>
                        <a:lnTo>
                          <a:pt x="1023" y="748"/>
                        </a:lnTo>
                        <a:lnTo>
                          <a:pt x="1035" y="752"/>
                        </a:lnTo>
                        <a:lnTo>
                          <a:pt x="1035" y="752"/>
                        </a:lnTo>
                        <a:lnTo>
                          <a:pt x="1040" y="756"/>
                        </a:lnTo>
                        <a:lnTo>
                          <a:pt x="1044" y="759"/>
                        </a:lnTo>
                        <a:lnTo>
                          <a:pt x="1049" y="763"/>
                        </a:lnTo>
                        <a:lnTo>
                          <a:pt x="1053" y="768"/>
                        </a:lnTo>
                        <a:lnTo>
                          <a:pt x="1056" y="773"/>
                        </a:lnTo>
                        <a:lnTo>
                          <a:pt x="1058" y="778"/>
                        </a:lnTo>
                        <a:lnTo>
                          <a:pt x="1061" y="782"/>
                        </a:lnTo>
                        <a:lnTo>
                          <a:pt x="1062" y="787"/>
                        </a:lnTo>
                        <a:lnTo>
                          <a:pt x="1062" y="787"/>
                        </a:lnTo>
                        <a:lnTo>
                          <a:pt x="1061" y="799"/>
                        </a:lnTo>
                        <a:lnTo>
                          <a:pt x="1058" y="811"/>
                        </a:lnTo>
                        <a:lnTo>
                          <a:pt x="1056" y="822"/>
                        </a:lnTo>
                        <a:lnTo>
                          <a:pt x="1054" y="825"/>
                        </a:lnTo>
                        <a:lnTo>
                          <a:pt x="1051" y="826"/>
                        </a:lnTo>
                        <a:lnTo>
                          <a:pt x="1051" y="826"/>
                        </a:lnTo>
                        <a:lnTo>
                          <a:pt x="1044" y="825"/>
                        </a:lnTo>
                        <a:lnTo>
                          <a:pt x="1035" y="820"/>
                        </a:lnTo>
                        <a:lnTo>
                          <a:pt x="1030" y="816"/>
                        </a:lnTo>
                        <a:lnTo>
                          <a:pt x="1026" y="811"/>
                        </a:lnTo>
                        <a:lnTo>
                          <a:pt x="1022" y="806"/>
                        </a:lnTo>
                        <a:lnTo>
                          <a:pt x="1020" y="800"/>
                        </a:lnTo>
                        <a:lnTo>
                          <a:pt x="1020" y="800"/>
                        </a:lnTo>
                        <a:lnTo>
                          <a:pt x="1018" y="789"/>
                        </a:lnTo>
                        <a:lnTo>
                          <a:pt x="1014" y="780"/>
                        </a:lnTo>
                        <a:lnTo>
                          <a:pt x="1012" y="778"/>
                        </a:lnTo>
                        <a:lnTo>
                          <a:pt x="1010" y="776"/>
                        </a:lnTo>
                        <a:lnTo>
                          <a:pt x="1007" y="775"/>
                        </a:lnTo>
                        <a:lnTo>
                          <a:pt x="1003" y="774"/>
                        </a:lnTo>
                        <a:lnTo>
                          <a:pt x="1003" y="774"/>
                        </a:lnTo>
                        <a:lnTo>
                          <a:pt x="992" y="774"/>
                        </a:lnTo>
                        <a:lnTo>
                          <a:pt x="979" y="774"/>
                        </a:lnTo>
                        <a:lnTo>
                          <a:pt x="972" y="773"/>
                        </a:lnTo>
                        <a:lnTo>
                          <a:pt x="967" y="771"/>
                        </a:lnTo>
                        <a:lnTo>
                          <a:pt x="962" y="768"/>
                        </a:lnTo>
                        <a:lnTo>
                          <a:pt x="957" y="765"/>
                        </a:lnTo>
                        <a:lnTo>
                          <a:pt x="957" y="765"/>
                        </a:lnTo>
                        <a:lnTo>
                          <a:pt x="952" y="759"/>
                        </a:lnTo>
                        <a:lnTo>
                          <a:pt x="949" y="756"/>
                        </a:lnTo>
                        <a:lnTo>
                          <a:pt x="947" y="754"/>
                        </a:lnTo>
                        <a:lnTo>
                          <a:pt x="944" y="753"/>
                        </a:lnTo>
                        <a:lnTo>
                          <a:pt x="936" y="753"/>
                        </a:lnTo>
                        <a:lnTo>
                          <a:pt x="936" y="753"/>
                        </a:lnTo>
                        <a:lnTo>
                          <a:pt x="930" y="754"/>
                        </a:lnTo>
                        <a:lnTo>
                          <a:pt x="924" y="756"/>
                        </a:lnTo>
                        <a:lnTo>
                          <a:pt x="918" y="759"/>
                        </a:lnTo>
                        <a:lnTo>
                          <a:pt x="911" y="764"/>
                        </a:lnTo>
                        <a:lnTo>
                          <a:pt x="905" y="769"/>
                        </a:lnTo>
                        <a:lnTo>
                          <a:pt x="899" y="777"/>
                        </a:lnTo>
                        <a:lnTo>
                          <a:pt x="896" y="786"/>
                        </a:lnTo>
                        <a:lnTo>
                          <a:pt x="893" y="795"/>
                        </a:lnTo>
                        <a:lnTo>
                          <a:pt x="893" y="795"/>
                        </a:lnTo>
                        <a:lnTo>
                          <a:pt x="892" y="805"/>
                        </a:lnTo>
                        <a:lnTo>
                          <a:pt x="891" y="813"/>
                        </a:lnTo>
                        <a:lnTo>
                          <a:pt x="891" y="823"/>
                        </a:lnTo>
                        <a:lnTo>
                          <a:pt x="891" y="830"/>
                        </a:lnTo>
                        <a:lnTo>
                          <a:pt x="890" y="833"/>
                        </a:lnTo>
                        <a:lnTo>
                          <a:pt x="887" y="836"/>
                        </a:lnTo>
                        <a:lnTo>
                          <a:pt x="887" y="836"/>
                        </a:lnTo>
                        <a:lnTo>
                          <a:pt x="884" y="839"/>
                        </a:lnTo>
                        <a:lnTo>
                          <a:pt x="882" y="844"/>
                        </a:lnTo>
                        <a:lnTo>
                          <a:pt x="880" y="848"/>
                        </a:lnTo>
                        <a:lnTo>
                          <a:pt x="880" y="852"/>
                        </a:lnTo>
                        <a:lnTo>
                          <a:pt x="880" y="858"/>
                        </a:lnTo>
                        <a:lnTo>
                          <a:pt x="881" y="861"/>
                        </a:lnTo>
                        <a:lnTo>
                          <a:pt x="884" y="864"/>
                        </a:lnTo>
                        <a:lnTo>
                          <a:pt x="889" y="866"/>
                        </a:lnTo>
                        <a:lnTo>
                          <a:pt x="889" y="866"/>
                        </a:lnTo>
                        <a:lnTo>
                          <a:pt x="903" y="868"/>
                        </a:lnTo>
                        <a:lnTo>
                          <a:pt x="910" y="871"/>
                        </a:lnTo>
                        <a:lnTo>
                          <a:pt x="918" y="873"/>
                        </a:lnTo>
                        <a:lnTo>
                          <a:pt x="925" y="875"/>
                        </a:lnTo>
                        <a:lnTo>
                          <a:pt x="933" y="880"/>
                        </a:lnTo>
                        <a:lnTo>
                          <a:pt x="938" y="887"/>
                        </a:lnTo>
                        <a:lnTo>
                          <a:pt x="942" y="895"/>
                        </a:lnTo>
                        <a:lnTo>
                          <a:pt x="942" y="895"/>
                        </a:lnTo>
                        <a:lnTo>
                          <a:pt x="950" y="914"/>
                        </a:lnTo>
                        <a:lnTo>
                          <a:pt x="952" y="922"/>
                        </a:lnTo>
                        <a:lnTo>
                          <a:pt x="953" y="929"/>
                        </a:lnTo>
                        <a:lnTo>
                          <a:pt x="953" y="934"/>
                        </a:lnTo>
                        <a:lnTo>
                          <a:pt x="952" y="939"/>
                        </a:lnTo>
                        <a:lnTo>
                          <a:pt x="949" y="943"/>
                        </a:lnTo>
                        <a:lnTo>
                          <a:pt x="942" y="945"/>
                        </a:lnTo>
                        <a:lnTo>
                          <a:pt x="942" y="945"/>
                        </a:lnTo>
                        <a:lnTo>
                          <a:pt x="929" y="949"/>
                        </a:lnTo>
                        <a:lnTo>
                          <a:pt x="918" y="954"/>
                        </a:lnTo>
                        <a:lnTo>
                          <a:pt x="912" y="958"/>
                        </a:lnTo>
                        <a:lnTo>
                          <a:pt x="908" y="961"/>
                        </a:lnTo>
                        <a:lnTo>
                          <a:pt x="904" y="965"/>
                        </a:lnTo>
                        <a:lnTo>
                          <a:pt x="901" y="971"/>
                        </a:lnTo>
                        <a:lnTo>
                          <a:pt x="901" y="971"/>
                        </a:lnTo>
                        <a:lnTo>
                          <a:pt x="900" y="977"/>
                        </a:lnTo>
                        <a:lnTo>
                          <a:pt x="899" y="985"/>
                        </a:lnTo>
                        <a:lnTo>
                          <a:pt x="899" y="1001"/>
                        </a:lnTo>
                        <a:lnTo>
                          <a:pt x="898" y="1009"/>
                        </a:lnTo>
                        <a:lnTo>
                          <a:pt x="896" y="1018"/>
                        </a:lnTo>
                        <a:lnTo>
                          <a:pt x="893" y="1025"/>
                        </a:lnTo>
                        <a:lnTo>
                          <a:pt x="890" y="1029"/>
                        </a:lnTo>
                        <a:lnTo>
                          <a:pt x="886" y="1032"/>
                        </a:lnTo>
                        <a:lnTo>
                          <a:pt x="886" y="1032"/>
                        </a:lnTo>
                        <a:lnTo>
                          <a:pt x="876" y="1042"/>
                        </a:lnTo>
                        <a:lnTo>
                          <a:pt x="868" y="1051"/>
                        </a:lnTo>
                        <a:lnTo>
                          <a:pt x="864" y="1059"/>
                        </a:lnTo>
                        <a:lnTo>
                          <a:pt x="863" y="1065"/>
                        </a:lnTo>
                        <a:lnTo>
                          <a:pt x="863" y="1065"/>
                        </a:lnTo>
                        <a:lnTo>
                          <a:pt x="863" y="1068"/>
                        </a:lnTo>
                        <a:lnTo>
                          <a:pt x="861" y="1071"/>
                        </a:lnTo>
                        <a:lnTo>
                          <a:pt x="858" y="1073"/>
                        </a:lnTo>
                        <a:lnTo>
                          <a:pt x="855" y="1074"/>
                        </a:lnTo>
                        <a:lnTo>
                          <a:pt x="849" y="1076"/>
                        </a:lnTo>
                        <a:lnTo>
                          <a:pt x="842" y="1076"/>
                        </a:lnTo>
                        <a:lnTo>
                          <a:pt x="842" y="1076"/>
                        </a:lnTo>
                        <a:lnTo>
                          <a:pt x="839" y="1075"/>
                        </a:lnTo>
                        <a:lnTo>
                          <a:pt x="835" y="1073"/>
                        </a:lnTo>
                        <a:lnTo>
                          <a:pt x="832" y="1068"/>
                        </a:lnTo>
                        <a:lnTo>
                          <a:pt x="828" y="1065"/>
                        </a:lnTo>
                        <a:lnTo>
                          <a:pt x="826" y="1060"/>
                        </a:lnTo>
                        <a:lnTo>
                          <a:pt x="825" y="1055"/>
                        </a:lnTo>
                        <a:lnTo>
                          <a:pt x="825" y="1052"/>
                        </a:lnTo>
                        <a:lnTo>
                          <a:pt x="828" y="1049"/>
                        </a:lnTo>
                        <a:lnTo>
                          <a:pt x="828" y="1049"/>
                        </a:lnTo>
                        <a:lnTo>
                          <a:pt x="835" y="1044"/>
                        </a:lnTo>
                        <a:lnTo>
                          <a:pt x="839" y="1040"/>
                        </a:lnTo>
                        <a:lnTo>
                          <a:pt x="841" y="1034"/>
                        </a:lnTo>
                        <a:lnTo>
                          <a:pt x="841" y="1025"/>
                        </a:lnTo>
                        <a:lnTo>
                          <a:pt x="841" y="1025"/>
                        </a:lnTo>
                        <a:lnTo>
                          <a:pt x="840" y="1017"/>
                        </a:lnTo>
                        <a:lnTo>
                          <a:pt x="839" y="1011"/>
                        </a:lnTo>
                        <a:lnTo>
                          <a:pt x="837" y="1008"/>
                        </a:lnTo>
                        <a:lnTo>
                          <a:pt x="837" y="1002"/>
                        </a:lnTo>
                        <a:lnTo>
                          <a:pt x="837" y="1002"/>
                        </a:lnTo>
                        <a:lnTo>
                          <a:pt x="839" y="994"/>
                        </a:lnTo>
                        <a:lnTo>
                          <a:pt x="840" y="990"/>
                        </a:lnTo>
                        <a:lnTo>
                          <a:pt x="843" y="986"/>
                        </a:lnTo>
                        <a:lnTo>
                          <a:pt x="847" y="982"/>
                        </a:lnTo>
                        <a:lnTo>
                          <a:pt x="850" y="979"/>
                        </a:lnTo>
                        <a:lnTo>
                          <a:pt x="854" y="977"/>
                        </a:lnTo>
                        <a:lnTo>
                          <a:pt x="858" y="976"/>
                        </a:lnTo>
                        <a:lnTo>
                          <a:pt x="858" y="976"/>
                        </a:lnTo>
                        <a:lnTo>
                          <a:pt x="868" y="975"/>
                        </a:lnTo>
                        <a:lnTo>
                          <a:pt x="875" y="973"/>
                        </a:lnTo>
                        <a:lnTo>
                          <a:pt x="876" y="972"/>
                        </a:lnTo>
                        <a:lnTo>
                          <a:pt x="877" y="968"/>
                        </a:lnTo>
                        <a:lnTo>
                          <a:pt x="876" y="966"/>
                        </a:lnTo>
                        <a:lnTo>
                          <a:pt x="875" y="962"/>
                        </a:lnTo>
                        <a:lnTo>
                          <a:pt x="875" y="962"/>
                        </a:lnTo>
                        <a:lnTo>
                          <a:pt x="871" y="958"/>
                        </a:lnTo>
                        <a:lnTo>
                          <a:pt x="868" y="953"/>
                        </a:lnTo>
                        <a:lnTo>
                          <a:pt x="862" y="946"/>
                        </a:lnTo>
                        <a:lnTo>
                          <a:pt x="856" y="940"/>
                        </a:lnTo>
                        <a:lnTo>
                          <a:pt x="855" y="937"/>
                        </a:lnTo>
                        <a:lnTo>
                          <a:pt x="855" y="934"/>
                        </a:lnTo>
                        <a:lnTo>
                          <a:pt x="855" y="934"/>
                        </a:lnTo>
                        <a:lnTo>
                          <a:pt x="856" y="928"/>
                        </a:lnTo>
                        <a:lnTo>
                          <a:pt x="857" y="922"/>
                        </a:lnTo>
                        <a:lnTo>
                          <a:pt x="860" y="917"/>
                        </a:lnTo>
                        <a:lnTo>
                          <a:pt x="860" y="911"/>
                        </a:lnTo>
                        <a:lnTo>
                          <a:pt x="860" y="911"/>
                        </a:lnTo>
                        <a:lnTo>
                          <a:pt x="858" y="908"/>
                        </a:lnTo>
                        <a:lnTo>
                          <a:pt x="856" y="907"/>
                        </a:lnTo>
                        <a:lnTo>
                          <a:pt x="854" y="905"/>
                        </a:lnTo>
                        <a:lnTo>
                          <a:pt x="851" y="903"/>
                        </a:lnTo>
                        <a:lnTo>
                          <a:pt x="851" y="903"/>
                        </a:lnTo>
                        <a:lnTo>
                          <a:pt x="844" y="896"/>
                        </a:lnTo>
                        <a:lnTo>
                          <a:pt x="836" y="886"/>
                        </a:lnTo>
                        <a:lnTo>
                          <a:pt x="832" y="879"/>
                        </a:lnTo>
                        <a:lnTo>
                          <a:pt x="828" y="873"/>
                        </a:lnTo>
                        <a:lnTo>
                          <a:pt x="825" y="866"/>
                        </a:lnTo>
                        <a:lnTo>
                          <a:pt x="823" y="859"/>
                        </a:lnTo>
                        <a:lnTo>
                          <a:pt x="823" y="859"/>
                        </a:lnTo>
                        <a:lnTo>
                          <a:pt x="821" y="847"/>
                        </a:lnTo>
                        <a:lnTo>
                          <a:pt x="820" y="838"/>
                        </a:lnTo>
                        <a:lnTo>
                          <a:pt x="819" y="835"/>
                        </a:lnTo>
                        <a:lnTo>
                          <a:pt x="817" y="833"/>
                        </a:lnTo>
                        <a:lnTo>
                          <a:pt x="813" y="830"/>
                        </a:lnTo>
                        <a:lnTo>
                          <a:pt x="809" y="828"/>
                        </a:lnTo>
                        <a:lnTo>
                          <a:pt x="809" y="828"/>
                        </a:lnTo>
                        <a:lnTo>
                          <a:pt x="800" y="823"/>
                        </a:lnTo>
                        <a:lnTo>
                          <a:pt x="794" y="822"/>
                        </a:lnTo>
                        <a:lnTo>
                          <a:pt x="790" y="822"/>
                        </a:lnTo>
                        <a:lnTo>
                          <a:pt x="786" y="824"/>
                        </a:lnTo>
                        <a:lnTo>
                          <a:pt x="786" y="824"/>
                        </a:lnTo>
                        <a:lnTo>
                          <a:pt x="782" y="826"/>
                        </a:lnTo>
                        <a:lnTo>
                          <a:pt x="778" y="829"/>
                        </a:lnTo>
                        <a:lnTo>
                          <a:pt x="775" y="829"/>
                        </a:lnTo>
                        <a:lnTo>
                          <a:pt x="772" y="828"/>
                        </a:lnTo>
                        <a:lnTo>
                          <a:pt x="770" y="825"/>
                        </a:lnTo>
                        <a:lnTo>
                          <a:pt x="768" y="822"/>
                        </a:lnTo>
                        <a:lnTo>
                          <a:pt x="768" y="822"/>
                        </a:lnTo>
                        <a:lnTo>
                          <a:pt x="766" y="817"/>
                        </a:lnTo>
                        <a:lnTo>
                          <a:pt x="763" y="813"/>
                        </a:lnTo>
                        <a:lnTo>
                          <a:pt x="758" y="810"/>
                        </a:lnTo>
                        <a:lnTo>
                          <a:pt x="754" y="809"/>
                        </a:lnTo>
                        <a:lnTo>
                          <a:pt x="754" y="809"/>
                        </a:lnTo>
                        <a:lnTo>
                          <a:pt x="751" y="809"/>
                        </a:lnTo>
                        <a:lnTo>
                          <a:pt x="748" y="807"/>
                        </a:lnTo>
                        <a:lnTo>
                          <a:pt x="746" y="805"/>
                        </a:lnTo>
                        <a:lnTo>
                          <a:pt x="743" y="803"/>
                        </a:lnTo>
                        <a:lnTo>
                          <a:pt x="741" y="795"/>
                        </a:lnTo>
                        <a:lnTo>
                          <a:pt x="739" y="788"/>
                        </a:lnTo>
                        <a:lnTo>
                          <a:pt x="739" y="788"/>
                        </a:lnTo>
                        <a:lnTo>
                          <a:pt x="739" y="780"/>
                        </a:lnTo>
                        <a:lnTo>
                          <a:pt x="737" y="773"/>
                        </a:lnTo>
                        <a:lnTo>
                          <a:pt x="734" y="766"/>
                        </a:lnTo>
                        <a:lnTo>
                          <a:pt x="730" y="763"/>
                        </a:lnTo>
                        <a:lnTo>
                          <a:pt x="728" y="761"/>
                        </a:lnTo>
                        <a:lnTo>
                          <a:pt x="728" y="761"/>
                        </a:lnTo>
                        <a:lnTo>
                          <a:pt x="725" y="760"/>
                        </a:lnTo>
                        <a:lnTo>
                          <a:pt x="724" y="758"/>
                        </a:lnTo>
                        <a:lnTo>
                          <a:pt x="723" y="754"/>
                        </a:lnTo>
                        <a:lnTo>
                          <a:pt x="723" y="752"/>
                        </a:lnTo>
                        <a:lnTo>
                          <a:pt x="722" y="751"/>
                        </a:lnTo>
                        <a:lnTo>
                          <a:pt x="721" y="750"/>
                        </a:lnTo>
                        <a:lnTo>
                          <a:pt x="721" y="750"/>
                        </a:lnTo>
                        <a:lnTo>
                          <a:pt x="715" y="750"/>
                        </a:lnTo>
                        <a:lnTo>
                          <a:pt x="711" y="751"/>
                        </a:lnTo>
                        <a:lnTo>
                          <a:pt x="705" y="753"/>
                        </a:lnTo>
                        <a:lnTo>
                          <a:pt x="699" y="757"/>
                        </a:lnTo>
                        <a:lnTo>
                          <a:pt x="699" y="757"/>
                        </a:lnTo>
                        <a:lnTo>
                          <a:pt x="695" y="760"/>
                        </a:lnTo>
                        <a:lnTo>
                          <a:pt x="690" y="762"/>
                        </a:lnTo>
                        <a:lnTo>
                          <a:pt x="687" y="763"/>
                        </a:lnTo>
                        <a:lnTo>
                          <a:pt x="685" y="762"/>
                        </a:lnTo>
                        <a:lnTo>
                          <a:pt x="684" y="761"/>
                        </a:lnTo>
                        <a:lnTo>
                          <a:pt x="683" y="758"/>
                        </a:lnTo>
                        <a:lnTo>
                          <a:pt x="683" y="758"/>
                        </a:lnTo>
                        <a:lnTo>
                          <a:pt x="682" y="751"/>
                        </a:lnTo>
                        <a:lnTo>
                          <a:pt x="682" y="744"/>
                        </a:lnTo>
                        <a:lnTo>
                          <a:pt x="682" y="740"/>
                        </a:lnTo>
                        <a:lnTo>
                          <a:pt x="681" y="738"/>
                        </a:lnTo>
                        <a:lnTo>
                          <a:pt x="679" y="736"/>
                        </a:lnTo>
                        <a:lnTo>
                          <a:pt x="676" y="735"/>
                        </a:lnTo>
                        <a:lnTo>
                          <a:pt x="676" y="735"/>
                        </a:lnTo>
                        <a:lnTo>
                          <a:pt x="667" y="736"/>
                        </a:lnTo>
                        <a:lnTo>
                          <a:pt x="657" y="737"/>
                        </a:lnTo>
                        <a:lnTo>
                          <a:pt x="653" y="738"/>
                        </a:lnTo>
                        <a:lnTo>
                          <a:pt x="649" y="737"/>
                        </a:lnTo>
                        <a:lnTo>
                          <a:pt x="647" y="735"/>
                        </a:lnTo>
                        <a:lnTo>
                          <a:pt x="646" y="732"/>
                        </a:lnTo>
                        <a:lnTo>
                          <a:pt x="646" y="732"/>
                        </a:lnTo>
                        <a:lnTo>
                          <a:pt x="646" y="723"/>
                        </a:lnTo>
                        <a:lnTo>
                          <a:pt x="644" y="714"/>
                        </a:lnTo>
                        <a:lnTo>
                          <a:pt x="642" y="709"/>
                        </a:lnTo>
                        <a:lnTo>
                          <a:pt x="640" y="705"/>
                        </a:lnTo>
                        <a:lnTo>
                          <a:pt x="637" y="701"/>
                        </a:lnTo>
                        <a:lnTo>
                          <a:pt x="632" y="697"/>
                        </a:lnTo>
                        <a:lnTo>
                          <a:pt x="632" y="697"/>
                        </a:lnTo>
                        <a:lnTo>
                          <a:pt x="623" y="693"/>
                        </a:lnTo>
                        <a:lnTo>
                          <a:pt x="615" y="690"/>
                        </a:lnTo>
                        <a:lnTo>
                          <a:pt x="611" y="690"/>
                        </a:lnTo>
                        <a:lnTo>
                          <a:pt x="608" y="691"/>
                        </a:lnTo>
                        <a:lnTo>
                          <a:pt x="608" y="691"/>
                        </a:lnTo>
                        <a:lnTo>
                          <a:pt x="606" y="692"/>
                        </a:lnTo>
                        <a:lnTo>
                          <a:pt x="604" y="693"/>
                        </a:lnTo>
                        <a:lnTo>
                          <a:pt x="600" y="692"/>
                        </a:lnTo>
                        <a:lnTo>
                          <a:pt x="598" y="690"/>
                        </a:lnTo>
                        <a:lnTo>
                          <a:pt x="598" y="690"/>
                        </a:lnTo>
                        <a:lnTo>
                          <a:pt x="594" y="688"/>
                        </a:lnTo>
                        <a:lnTo>
                          <a:pt x="589" y="687"/>
                        </a:lnTo>
                        <a:lnTo>
                          <a:pt x="582" y="686"/>
                        </a:lnTo>
                        <a:lnTo>
                          <a:pt x="578" y="687"/>
                        </a:lnTo>
                        <a:lnTo>
                          <a:pt x="578" y="687"/>
                        </a:lnTo>
                        <a:lnTo>
                          <a:pt x="574" y="688"/>
                        </a:lnTo>
                        <a:lnTo>
                          <a:pt x="567" y="689"/>
                        </a:lnTo>
                        <a:lnTo>
                          <a:pt x="561" y="689"/>
                        </a:lnTo>
                        <a:lnTo>
                          <a:pt x="558" y="688"/>
                        </a:lnTo>
                        <a:lnTo>
                          <a:pt x="556" y="687"/>
                        </a:lnTo>
                        <a:lnTo>
                          <a:pt x="556" y="687"/>
                        </a:lnTo>
                        <a:lnTo>
                          <a:pt x="550" y="682"/>
                        </a:lnTo>
                        <a:lnTo>
                          <a:pt x="542" y="678"/>
                        </a:lnTo>
                        <a:lnTo>
                          <a:pt x="533" y="674"/>
                        </a:lnTo>
                        <a:lnTo>
                          <a:pt x="526" y="668"/>
                        </a:lnTo>
                        <a:lnTo>
                          <a:pt x="526" y="668"/>
                        </a:lnTo>
                        <a:lnTo>
                          <a:pt x="524" y="667"/>
                        </a:lnTo>
                        <a:lnTo>
                          <a:pt x="521" y="666"/>
                        </a:lnTo>
                        <a:lnTo>
                          <a:pt x="517" y="667"/>
                        </a:lnTo>
                        <a:lnTo>
                          <a:pt x="514" y="667"/>
                        </a:lnTo>
                        <a:lnTo>
                          <a:pt x="513" y="666"/>
                        </a:lnTo>
                        <a:lnTo>
                          <a:pt x="513" y="664"/>
                        </a:lnTo>
                        <a:lnTo>
                          <a:pt x="513" y="664"/>
                        </a:lnTo>
                        <a:lnTo>
                          <a:pt x="513" y="660"/>
                        </a:lnTo>
                        <a:lnTo>
                          <a:pt x="512" y="657"/>
                        </a:lnTo>
                        <a:lnTo>
                          <a:pt x="510" y="653"/>
                        </a:lnTo>
                        <a:lnTo>
                          <a:pt x="504" y="650"/>
                        </a:lnTo>
                        <a:lnTo>
                          <a:pt x="504" y="650"/>
                        </a:lnTo>
                        <a:lnTo>
                          <a:pt x="496" y="646"/>
                        </a:lnTo>
                        <a:lnTo>
                          <a:pt x="490" y="640"/>
                        </a:lnTo>
                        <a:lnTo>
                          <a:pt x="485" y="634"/>
                        </a:lnTo>
                        <a:lnTo>
                          <a:pt x="483" y="626"/>
                        </a:lnTo>
                        <a:lnTo>
                          <a:pt x="483" y="626"/>
                        </a:lnTo>
                        <a:lnTo>
                          <a:pt x="483" y="619"/>
                        </a:lnTo>
                        <a:lnTo>
                          <a:pt x="483" y="615"/>
                        </a:lnTo>
                        <a:lnTo>
                          <a:pt x="482" y="613"/>
                        </a:lnTo>
                        <a:lnTo>
                          <a:pt x="481" y="611"/>
                        </a:lnTo>
                        <a:lnTo>
                          <a:pt x="479" y="610"/>
                        </a:lnTo>
                        <a:lnTo>
                          <a:pt x="475" y="609"/>
                        </a:lnTo>
                        <a:lnTo>
                          <a:pt x="475" y="609"/>
                        </a:lnTo>
                        <a:lnTo>
                          <a:pt x="463" y="607"/>
                        </a:lnTo>
                        <a:lnTo>
                          <a:pt x="451" y="603"/>
                        </a:lnTo>
                        <a:lnTo>
                          <a:pt x="446" y="600"/>
                        </a:lnTo>
                        <a:lnTo>
                          <a:pt x="441" y="596"/>
                        </a:lnTo>
                        <a:lnTo>
                          <a:pt x="438" y="593"/>
                        </a:lnTo>
                        <a:lnTo>
                          <a:pt x="436" y="589"/>
                        </a:lnTo>
                        <a:lnTo>
                          <a:pt x="436" y="589"/>
                        </a:lnTo>
                        <a:lnTo>
                          <a:pt x="436" y="586"/>
                        </a:lnTo>
                        <a:lnTo>
                          <a:pt x="437" y="582"/>
                        </a:lnTo>
                        <a:lnTo>
                          <a:pt x="438" y="577"/>
                        </a:lnTo>
                        <a:lnTo>
                          <a:pt x="438" y="575"/>
                        </a:lnTo>
                        <a:lnTo>
                          <a:pt x="436" y="573"/>
                        </a:lnTo>
                        <a:lnTo>
                          <a:pt x="434" y="571"/>
                        </a:lnTo>
                        <a:lnTo>
                          <a:pt x="428" y="568"/>
                        </a:lnTo>
                        <a:lnTo>
                          <a:pt x="428" y="568"/>
                        </a:lnTo>
                        <a:lnTo>
                          <a:pt x="415" y="564"/>
                        </a:lnTo>
                        <a:lnTo>
                          <a:pt x="405" y="559"/>
                        </a:lnTo>
                        <a:lnTo>
                          <a:pt x="396" y="556"/>
                        </a:lnTo>
                        <a:lnTo>
                          <a:pt x="393" y="556"/>
                        </a:lnTo>
                        <a:lnTo>
                          <a:pt x="392" y="557"/>
                        </a:lnTo>
                        <a:lnTo>
                          <a:pt x="392" y="557"/>
                        </a:lnTo>
                        <a:lnTo>
                          <a:pt x="391" y="558"/>
                        </a:lnTo>
                        <a:lnTo>
                          <a:pt x="388" y="558"/>
                        </a:lnTo>
                        <a:lnTo>
                          <a:pt x="381" y="558"/>
                        </a:lnTo>
                        <a:lnTo>
                          <a:pt x="376" y="556"/>
                        </a:lnTo>
                        <a:lnTo>
                          <a:pt x="375" y="554"/>
                        </a:lnTo>
                        <a:lnTo>
                          <a:pt x="375" y="553"/>
                        </a:lnTo>
                        <a:lnTo>
                          <a:pt x="375" y="553"/>
                        </a:lnTo>
                        <a:lnTo>
                          <a:pt x="376" y="551"/>
                        </a:lnTo>
                        <a:lnTo>
                          <a:pt x="377" y="551"/>
                        </a:lnTo>
                        <a:lnTo>
                          <a:pt x="379" y="550"/>
                        </a:lnTo>
                        <a:lnTo>
                          <a:pt x="381" y="549"/>
                        </a:lnTo>
                        <a:lnTo>
                          <a:pt x="382" y="547"/>
                        </a:lnTo>
                        <a:lnTo>
                          <a:pt x="383" y="545"/>
                        </a:lnTo>
                        <a:lnTo>
                          <a:pt x="383" y="545"/>
                        </a:lnTo>
                        <a:lnTo>
                          <a:pt x="383" y="539"/>
                        </a:lnTo>
                        <a:lnTo>
                          <a:pt x="382" y="535"/>
                        </a:lnTo>
                        <a:lnTo>
                          <a:pt x="379" y="530"/>
                        </a:lnTo>
                        <a:lnTo>
                          <a:pt x="374" y="525"/>
                        </a:lnTo>
                        <a:lnTo>
                          <a:pt x="374" y="525"/>
                        </a:lnTo>
                        <a:lnTo>
                          <a:pt x="367" y="522"/>
                        </a:lnTo>
                        <a:lnTo>
                          <a:pt x="360" y="519"/>
                        </a:lnTo>
                        <a:lnTo>
                          <a:pt x="354" y="516"/>
                        </a:lnTo>
                        <a:lnTo>
                          <a:pt x="352" y="515"/>
                        </a:lnTo>
                        <a:lnTo>
                          <a:pt x="352" y="513"/>
                        </a:lnTo>
                        <a:lnTo>
                          <a:pt x="352" y="513"/>
                        </a:lnTo>
                        <a:lnTo>
                          <a:pt x="352" y="507"/>
                        </a:lnTo>
                        <a:lnTo>
                          <a:pt x="352" y="501"/>
                        </a:lnTo>
                        <a:lnTo>
                          <a:pt x="352" y="499"/>
                        </a:lnTo>
                        <a:lnTo>
                          <a:pt x="350" y="496"/>
                        </a:lnTo>
                        <a:lnTo>
                          <a:pt x="347" y="494"/>
                        </a:lnTo>
                        <a:lnTo>
                          <a:pt x="342" y="493"/>
                        </a:lnTo>
                        <a:lnTo>
                          <a:pt x="342" y="493"/>
                        </a:lnTo>
                        <a:lnTo>
                          <a:pt x="334" y="493"/>
                        </a:lnTo>
                        <a:lnTo>
                          <a:pt x="326" y="493"/>
                        </a:lnTo>
                        <a:lnTo>
                          <a:pt x="324" y="493"/>
                        </a:lnTo>
                        <a:lnTo>
                          <a:pt x="323" y="493"/>
                        </a:lnTo>
                        <a:lnTo>
                          <a:pt x="322" y="492"/>
                        </a:lnTo>
                        <a:lnTo>
                          <a:pt x="323" y="489"/>
                        </a:lnTo>
                        <a:lnTo>
                          <a:pt x="323" y="489"/>
                        </a:lnTo>
                        <a:lnTo>
                          <a:pt x="324" y="485"/>
                        </a:lnTo>
                        <a:lnTo>
                          <a:pt x="326" y="480"/>
                        </a:lnTo>
                        <a:lnTo>
                          <a:pt x="328" y="477"/>
                        </a:lnTo>
                        <a:lnTo>
                          <a:pt x="329" y="470"/>
                        </a:lnTo>
                        <a:lnTo>
                          <a:pt x="329" y="470"/>
                        </a:lnTo>
                        <a:lnTo>
                          <a:pt x="331" y="461"/>
                        </a:lnTo>
                        <a:lnTo>
                          <a:pt x="329" y="454"/>
                        </a:lnTo>
                        <a:lnTo>
                          <a:pt x="328" y="451"/>
                        </a:lnTo>
                        <a:lnTo>
                          <a:pt x="326" y="448"/>
                        </a:lnTo>
                        <a:lnTo>
                          <a:pt x="324" y="446"/>
                        </a:lnTo>
                        <a:lnTo>
                          <a:pt x="321" y="444"/>
                        </a:lnTo>
                        <a:lnTo>
                          <a:pt x="321" y="444"/>
                        </a:lnTo>
                        <a:lnTo>
                          <a:pt x="317" y="442"/>
                        </a:lnTo>
                        <a:lnTo>
                          <a:pt x="313" y="438"/>
                        </a:lnTo>
                        <a:lnTo>
                          <a:pt x="308" y="431"/>
                        </a:lnTo>
                        <a:lnTo>
                          <a:pt x="306" y="427"/>
                        </a:lnTo>
                        <a:lnTo>
                          <a:pt x="304" y="422"/>
                        </a:lnTo>
                        <a:lnTo>
                          <a:pt x="303" y="417"/>
                        </a:lnTo>
                        <a:lnTo>
                          <a:pt x="303" y="411"/>
                        </a:lnTo>
                        <a:lnTo>
                          <a:pt x="303" y="411"/>
                        </a:lnTo>
                        <a:lnTo>
                          <a:pt x="303" y="399"/>
                        </a:lnTo>
                        <a:lnTo>
                          <a:pt x="300" y="385"/>
                        </a:lnTo>
                        <a:lnTo>
                          <a:pt x="299" y="378"/>
                        </a:lnTo>
                        <a:lnTo>
                          <a:pt x="296" y="373"/>
                        </a:lnTo>
                        <a:lnTo>
                          <a:pt x="293" y="368"/>
                        </a:lnTo>
                        <a:lnTo>
                          <a:pt x="289" y="365"/>
                        </a:lnTo>
                        <a:lnTo>
                          <a:pt x="289" y="365"/>
                        </a:lnTo>
                        <a:lnTo>
                          <a:pt x="284" y="363"/>
                        </a:lnTo>
                        <a:lnTo>
                          <a:pt x="279" y="362"/>
                        </a:lnTo>
                        <a:lnTo>
                          <a:pt x="270" y="361"/>
                        </a:lnTo>
                        <a:lnTo>
                          <a:pt x="263" y="359"/>
                        </a:lnTo>
                        <a:lnTo>
                          <a:pt x="261" y="358"/>
                        </a:lnTo>
                        <a:lnTo>
                          <a:pt x="258" y="356"/>
                        </a:lnTo>
                        <a:lnTo>
                          <a:pt x="258" y="356"/>
                        </a:lnTo>
                        <a:lnTo>
                          <a:pt x="256" y="352"/>
                        </a:lnTo>
                        <a:lnTo>
                          <a:pt x="254" y="350"/>
                        </a:lnTo>
                        <a:lnTo>
                          <a:pt x="249" y="348"/>
                        </a:lnTo>
                        <a:lnTo>
                          <a:pt x="237" y="347"/>
                        </a:lnTo>
                        <a:lnTo>
                          <a:pt x="237" y="347"/>
                        </a:lnTo>
                        <a:lnTo>
                          <a:pt x="235" y="346"/>
                        </a:lnTo>
                        <a:lnTo>
                          <a:pt x="233" y="344"/>
                        </a:lnTo>
                        <a:lnTo>
                          <a:pt x="228" y="338"/>
                        </a:lnTo>
                        <a:lnTo>
                          <a:pt x="224" y="333"/>
                        </a:lnTo>
                        <a:lnTo>
                          <a:pt x="221" y="330"/>
                        </a:lnTo>
                        <a:lnTo>
                          <a:pt x="217" y="329"/>
                        </a:lnTo>
                        <a:lnTo>
                          <a:pt x="217" y="329"/>
                        </a:lnTo>
                        <a:lnTo>
                          <a:pt x="207" y="327"/>
                        </a:lnTo>
                        <a:lnTo>
                          <a:pt x="198" y="325"/>
                        </a:lnTo>
                        <a:lnTo>
                          <a:pt x="191" y="324"/>
                        </a:lnTo>
                        <a:lnTo>
                          <a:pt x="189" y="323"/>
                        </a:lnTo>
                        <a:lnTo>
                          <a:pt x="186" y="322"/>
                        </a:lnTo>
                        <a:lnTo>
                          <a:pt x="186" y="322"/>
                        </a:lnTo>
                        <a:lnTo>
                          <a:pt x="181" y="319"/>
                        </a:lnTo>
                        <a:lnTo>
                          <a:pt x="176" y="318"/>
                        </a:lnTo>
                        <a:lnTo>
                          <a:pt x="169" y="318"/>
                        </a:lnTo>
                        <a:lnTo>
                          <a:pt x="163" y="321"/>
                        </a:lnTo>
                        <a:lnTo>
                          <a:pt x="163" y="321"/>
                        </a:lnTo>
                        <a:lnTo>
                          <a:pt x="154" y="325"/>
                        </a:lnTo>
                        <a:lnTo>
                          <a:pt x="141" y="333"/>
                        </a:lnTo>
                        <a:lnTo>
                          <a:pt x="136" y="337"/>
                        </a:lnTo>
                        <a:lnTo>
                          <a:pt x="129" y="343"/>
                        </a:lnTo>
                        <a:lnTo>
                          <a:pt x="125" y="348"/>
                        </a:lnTo>
                        <a:lnTo>
                          <a:pt x="122" y="354"/>
                        </a:lnTo>
                        <a:lnTo>
                          <a:pt x="122" y="354"/>
                        </a:lnTo>
                        <a:lnTo>
                          <a:pt x="118" y="367"/>
                        </a:lnTo>
                        <a:lnTo>
                          <a:pt x="113" y="376"/>
                        </a:lnTo>
                        <a:lnTo>
                          <a:pt x="109" y="382"/>
                        </a:lnTo>
                        <a:lnTo>
                          <a:pt x="103" y="386"/>
                        </a:lnTo>
                        <a:lnTo>
                          <a:pt x="103" y="386"/>
                        </a:lnTo>
                        <a:lnTo>
                          <a:pt x="93" y="388"/>
                        </a:lnTo>
                        <a:lnTo>
                          <a:pt x="81" y="389"/>
                        </a:lnTo>
                        <a:lnTo>
                          <a:pt x="70" y="389"/>
                        </a:lnTo>
                        <a:lnTo>
                          <a:pt x="63" y="389"/>
                        </a:lnTo>
                        <a:lnTo>
                          <a:pt x="63" y="389"/>
                        </a:lnTo>
                        <a:lnTo>
                          <a:pt x="61" y="388"/>
                        </a:lnTo>
                        <a:lnTo>
                          <a:pt x="60" y="387"/>
                        </a:lnTo>
                        <a:lnTo>
                          <a:pt x="60" y="386"/>
                        </a:lnTo>
                        <a:lnTo>
                          <a:pt x="60" y="386"/>
                        </a:lnTo>
                        <a:close/>
                      </a:path>
                    </a:pathLst>
                  </a:custGeom>
                  <a:solidFill>
                    <a:srgbClr val="00A99D">
                      <a:alpha val="42000"/>
                    </a:srgb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2" name="Freeform 167"/>
                  <p:cNvSpPr/>
                  <p:nvPr/>
                </p:nvSpPr>
                <p:spPr bwMode="auto">
                  <a:xfrm>
                    <a:off x="4911" y="3510"/>
                    <a:ext cx="35" cy="29"/>
                  </a:xfrm>
                  <a:custGeom>
                    <a:avLst/>
                    <a:gdLst>
                      <a:gd name="T0" fmla="*/ 27 w 35"/>
                      <a:gd name="T1" fmla="*/ 4 h 29"/>
                      <a:gd name="T2" fmla="*/ 27 w 35"/>
                      <a:gd name="T3" fmla="*/ 4 h 29"/>
                      <a:gd name="T4" fmla="*/ 26 w 35"/>
                      <a:gd name="T5" fmla="*/ 9 h 29"/>
                      <a:gd name="T6" fmla="*/ 25 w 35"/>
                      <a:gd name="T7" fmla="*/ 12 h 29"/>
                      <a:gd name="T8" fmla="*/ 23 w 35"/>
                      <a:gd name="T9" fmla="*/ 13 h 29"/>
                      <a:gd name="T10" fmla="*/ 21 w 35"/>
                      <a:gd name="T11" fmla="*/ 13 h 29"/>
                      <a:gd name="T12" fmla="*/ 21 w 35"/>
                      <a:gd name="T13" fmla="*/ 13 h 29"/>
                      <a:gd name="T14" fmla="*/ 13 w 35"/>
                      <a:gd name="T15" fmla="*/ 11 h 29"/>
                      <a:gd name="T16" fmla="*/ 8 w 35"/>
                      <a:gd name="T17" fmla="*/ 10 h 29"/>
                      <a:gd name="T18" fmla="*/ 5 w 35"/>
                      <a:gd name="T19" fmla="*/ 10 h 29"/>
                      <a:gd name="T20" fmla="*/ 5 w 35"/>
                      <a:gd name="T21" fmla="*/ 10 h 29"/>
                      <a:gd name="T22" fmla="*/ 3 w 35"/>
                      <a:gd name="T23" fmla="*/ 11 h 29"/>
                      <a:gd name="T24" fmla="*/ 1 w 35"/>
                      <a:gd name="T25" fmla="*/ 14 h 29"/>
                      <a:gd name="T26" fmla="*/ 0 w 35"/>
                      <a:gd name="T27" fmla="*/ 19 h 29"/>
                      <a:gd name="T28" fmla="*/ 1 w 35"/>
                      <a:gd name="T29" fmla="*/ 20 h 29"/>
                      <a:gd name="T30" fmla="*/ 2 w 35"/>
                      <a:gd name="T31" fmla="*/ 22 h 29"/>
                      <a:gd name="T32" fmla="*/ 2 w 35"/>
                      <a:gd name="T33" fmla="*/ 22 h 29"/>
                      <a:gd name="T34" fmla="*/ 4 w 35"/>
                      <a:gd name="T35" fmla="*/ 23 h 29"/>
                      <a:gd name="T36" fmla="*/ 7 w 35"/>
                      <a:gd name="T37" fmla="*/ 24 h 29"/>
                      <a:gd name="T38" fmla="*/ 15 w 35"/>
                      <a:gd name="T39" fmla="*/ 25 h 29"/>
                      <a:gd name="T40" fmla="*/ 22 w 35"/>
                      <a:gd name="T41" fmla="*/ 26 h 29"/>
                      <a:gd name="T42" fmla="*/ 25 w 35"/>
                      <a:gd name="T43" fmla="*/ 26 h 29"/>
                      <a:gd name="T44" fmla="*/ 26 w 35"/>
                      <a:gd name="T45" fmla="*/ 27 h 29"/>
                      <a:gd name="T46" fmla="*/ 26 w 35"/>
                      <a:gd name="T47" fmla="*/ 27 h 29"/>
                      <a:gd name="T48" fmla="*/ 28 w 35"/>
                      <a:gd name="T49" fmla="*/ 29 h 29"/>
                      <a:gd name="T50" fmla="*/ 31 w 35"/>
                      <a:gd name="T51" fmla="*/ 29 h 29"/>
                      <a:gd name="T52" fmla="*/ 34 w 35"/>
                      <a:gd name="T53" fmla="*/ 28 h 29"/>
                      <a:gd name="T54" fmla="*/ 35 w 35"/>
                      <a:gd name="T55" fmla="*/ 26 h 29"/>
                      <a:gd name="T56" fmla="*/ 35 w 35"/>
                      <a:gd name="T57" fmla="*/ 25 h 29"/>
                      <a:gd name="T58" fmla="*/ 35 w 35"/>
                      <a:gd name="T59" fmla="*/ 25 h 29"/>
                      <a:gd name="T60" fmla="*/ 35 w 35"/>
                      <a:gd name="T61" fmla="*/ 22 h 29"/>
                      <a:gd name="T62" fmla="*/ 34 w 35"/>
                      <a:gd name="T63" fmla="*/ 19 h 29"/>
                      <a:gd name="T64" fmla="*/ 32 w 35"/>
                      <a:gd name="T65" fmla="*/ 17 h 29"/>
                      <a:gd name="T66" fmla="*/ 31 w 35"/>
                      <a:gd name="T67" fmla="*/ 14 h 29"/>
                      <a:gd name="T68" fmla="*/ 31 w 35"/>
                      <a:gd name="T69" fmla="*/ 14 h 29"/>
                      <a:gd name="T70" fmla="*/ 32 w 35"/>
                      <a:gd name="T71" fmla="*/ 7 h 29"/>
                      <a:gd name="T72" fmla="*/ 31 w 35"/>
                      <a:gd name="T73" fmla="*/ 4 h 29"/>
                      <a:gd name="T74" fmla="*/ 30 w 35"/>
                      <a:gd name="T75" fmla="*/ 1 h 29"/>
                      <a:gd name="T76" fmla="*/ 30 w 35"/>
                      <a:gd name="T77" fmla="*/ 1 h 29"/>
                      <a:gd name="T78" fmla="*/ 28 w 35"/>
                      <a:gd name="T79" fmla="*/ 0 h 29"/>
                      <a:gd name="T80" fmla="*/ 28 w 35"/>
                      <a:gd name="T81" fmla="*/ 1 h 29"/>
                      <a:gd name="T82" fmla="*/ 27 w 35"/>
                      <a:gd name="T83" fmla="*/ 4 h 29"/>
                      <a:gd name="T84" fmla="*/ 27 w 35"/>
                      <a:gd name="T85" fmla="*/ 4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5" h="29">
                        <a:moveTo>
                          <a:pt x="27" y="4"/>
                        </a:moveTo>
                        <a:lnTo>
                          <a:pt x="27" y="4"/>
                        </a:lnTo>
                        <a:lnTo>
                          <a:pt x="26" y="9"/>
                        </a:lnTo>
                        <a:lnTo>
                          <a:pt x="25" y="12"/>
                        </a:lnTo>
                        <a:lnTo>
                          <a:pt x="23" y="13"/>
                        </a:lnTo>
                        <a:lnTo>
                          <a:pt x="21" y="13"/>
                        </a:lnTo>
                        <a:lnTo>
                          <a:pt x="21" y="13"/>
                        </a:lnTo>
                        <a:lnTo>
                          <a:pt x="13" y="11"/>
                        </a:lnTo>
                        <a:lnTo>
                          <a:pt x="8" y="10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lnTo>
                          <a:pt x="3" y="11"/>
                        </a:lnTo>
                        <a:lnTo>
                          <a:pt x="1" y="14"/>
                        </a:lnTo>
                        <a:lnTo>
                          <a:pt x="0" y="19"/>
                        </a:lnTo>
                        <a:lnTo>
                          <a:pt x="1" y="20"/>
                        </a:lnTo>
                        <a:lnTo>
                          <a:pt x="2" y="22"/>
                        </a:lnTo>
                        <a:lnTo>
                          <a:pt x="2" y="22"/>
                        </a:lnTo>
                        <a:lnTo>
                          <a:pt x="4" y="23"/>
                        </a:lnTo>
                        <a:lnTo>
                          <a:pt x="7" y="24"/>
                        </a:lnTo>
                        <a:lnTo>
                          <a:pt x="15" y="25"/>
                        </a:lnTo>
                        <a:lnTo>
                          <a:pt x="22" y="26"/>
                        </a:lnTo>
                        <a:lnTo>
                          <a:pt x="25" y="26"/>
                        </a:lnTo>
                        <a:lnTo>
                          <a:pt x="26" y="27"/>
                        </a:lnTo>
                        <a:lnTo>
                          <a:pt x="26" y="27"/>
                        </a:lnTo>
                        <a:lnTo>
                          <a:pt x="28" y="29"/>
                        </a:lnTo>
                        <a:lnTo>
                          <a:pt x="31" y="29"/>
                        </a:lnTo>
                        <a:lnTo>
                          <a:pt x="34" y="28"/>
                        </a:lnTo>
                        <a:lnTo>
                          <a:pt x="35" y="26"/>
                        </a:lnTo>
                        <a:lnTo>
                          <a:pt x="35" y="25"/>
                        </a:lnTo>
                        <a:lnTo>
                          <a:pt x="35" y="25"/>
                        </a:lnTo>
                        <a:lnTo>
                          <a:pt x="35" y="22"/>
                        </a:lnTo>
                        <a:lnTo>
                          <a:pt x="34" y="19"/>
                        </a:lnTo>
                        <a:lnTo>
                          <a:pt x="32" y="17"/>
                        </a:lnTo>
                        <a:lnTo>
                          <a:pt x="31" y="14"/>
                        </a:lnTo>
                        <a:lnTo>
                          <a:pt x="31" y="14"/>
                        </a:lnTo>
                        <a:lnTo>
                          <a:pt x="32" y="7"/>
                        </a:lnTo>
                        <a:lnTo>
                          <a:pt x="31" y="4"/>
                        </a:lnTo>
                        <a:lnTo>
                          <a:pt x="30" y="1"/>
                        </a:lnTo>
                        <a:lnTo>
                          <a:pt x="30" y="1"/>
                        </a:lnTo>
                        <a:lnTo>
                          <a:pt x="28" y="0"/>
                        </a:lnTo>
                        <a:lnTo>
                          <a:pt x="28" y="1"/>
                        </a:lnTo>
                        <a:lnTo>
                          <a:pt x="27" y="4"/>
                        </a:lnTo>
                        <a:lnTo>
                          <a:pt x="27" y="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3" name="Freeform 168"/>
                  <p:cNvSpPr/>
                  <p:nvPr/>
                </p:nvSpPr>
                <p:spPr bwMode="auto">
                  <a:xfrm>
                    <a:off x="4905" y="3548"/>
                    <a:ext cx="8" cy="9"/>
                  </a:xfrm>
                  <a:custGeom>
                    <a:avLst/>
                    <a:gdLst>
                      <a:gd name="T0" fmla="*/ 8 w 8"/>
                      <a:gd name="T1" fmla="*/ 3 h 9"/>
                      <a:gd name="T2" fmla="*/ 8 w 8"/>
                      <a:gd name="T3" fmla="*/ 3 h 9"/>
                      <a:gd name="T4" fmla="*/ 8 w 8"/>
                      <a:gd name="T5" fmla="*/ 5 h 9"/>
                      <a:gd name="T6" fmla="*/ 6 w 8"/>
                      <a:gd name="T7" fmla="*/ 6 h 9"/>
                      <a:gd name="T8" fmla="*/ 5 w 8"/>
                      <a:gd name="T9" fmla="*/ 8 h 9"/>
                      <a:gd name="T10" fmla="*/ 4 w 8"/>
                      <a:gd name="T11" fmla="*/ 9 h 9"/>
                      <a:gd name="T12" fmla="*/ 4 w 8"/>
                      <a:gd name="T13" fmla="*/ 9 h 9"/>
                      <a:gd name="T14" fmla="*/ 0 w 8"/>
                      <a:gd name="T15" fmla="*/ 6 h 9"/>
                      <a:gd name="T16" fmla="*/ 0 w 8"/>
                      <a:gd name="T17" fmla="*/ 5 h 9"/>
                      <a:gd name="T18" fmla="*/ 2 w 8"/>
                      <a:gd name="T19" fmla="*/ 4 h 9"/>
                      <a:gd name="T20" fmla="*/ 2 w 8"/>
                      <a:gd name="T21" fmla="*/ 4 h 9"/>
                      <a:gd name="T22" fmla="*/ 5 w 8"/>
                      <a:gd name="T23" fmla="*/ 3 h 9"/>
                      <a:gd name="T24" fmla="*/ 6 w 8"/>
                      <a:gd name="T25" fmla="*/ 2 h 9"/>
                      <a:gd name="T26" fmla="*/ 6 w 8"/>
                      <a:gd name="T27" fmla="*/ 0 h 9"/>
                      <a:gd name="T28" fmla="*/ 6 w 8"/>
                      <a:gd name="T29" fmla="*/ 0 h 9"/>
                      <a:gd name="T30" fmla="*/ 6 w 8"/>
                      <a:gd name="T31" fmla="*/ 0 h 9"/>
                      <a:gd name="T32" fmla="*/ 7 w 8"/>
                      <a:gd name="T33" fmla="*/ 0 h 9"/>
                      <a:gd name="T34" fmla="*/ 8 w 8"/>
                      <a:gd name="T35" fmla="*/ 3 h 9"/>
                      <a:gd name="T36" fmla="*/ 8 w 8"/>
                      <a:gd name="T37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" h="9">
                        <a:moveTo>
                          <a:pt x="8" y="3"/>
                        </a:moveTo>
                        <a:lnTo>
                          <a:pt x="8" y="3"/>
                        </a:lnTo>
                        <a:lnTo>
                          <a:pt x="8" y="5"/>
                        </a:lnTo>
                        <a:lnTo>
                          <a:pt x="6" y="6"/>
                        </a:lnTo>
                        <a:lnTo>
                          <a:pt x="5" y="8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5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4" name="Freeform 169"/>
                  <p:cNvSpPr/>
                  <p:nvPr/>
                </p:nvSpPr>
                <p:spPr bwMode="auto">
                  <a:xfrm>
                    <a:off x="4931" y="3580"/>
                    <a:ext cx="3" cy="5"/>
                  </a:xfrm>
                  <a:custGeom>
                    <a:avLst/>
                    <a:gdLst>
                      <a:gd name="T0" fmla="*/ 0 w 3"/>
                      <a:gd name="T1" fmla="*/ 1 h 5"/>
                      <a:gd name="T2" fmla="*/ 0 w 3"/>
                      <a:gd name="T3" fmla="*/ 1 h 5"/>
                      <a:gd name="T4" fmla="*/ 0 w 3"/>
                      <a:gd name="T5" fmla="*/ 2 h 5"/>
                      <a:gd name="T6" fmla="*/ 1 w 3"/>
                      <a:gd name="T7" fmla="*/ 4 h 5"/>
                      <a:gd name="T8" fmla="*/ 2 w 3"/>
                      <a:gd name="T9" fmla="*/ 5 h 5"/>
                      <a:gd name="T10" fmla="*/ 3 w 3"/>
                      <a:gd name="T11" fmla="*/ 5 h 5"/>
                      <a:gd name="T12" fmla="*/ 3 w 3"/>
                      <a:gd name="T13" fmla="*/ 5 h 5"/>
                      <a:gd name="T14" fmla="*/ 3 w 3"/>
                      <a:gd name="T15" fmla="*/ 4 h 5"/>
                      <a:gd name="T16" fmla="*/ 3 w 3"/>
                      <a:gd name="T17" fmla="*/ 2 h 5"/>
                      <a:gd name="T18" fmla="*/ 2 w 3"/>
                      <a:gd name="T19" fmla="*/ 0 h 5"/>
                      <a:gd name="T20" fmla="*/ 0 w 3"/>
                      <a:gd name="T21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" h="5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3" y="2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5" name="Freeform 170"/>
                  <p:cNvSpPr/>
                  <p:nvPr/>
                </p:nvSpPr>
                <p:spPr bwMode="auto">
                  <a:xfrm>
                    <a:off x="4980" y="3566"/>
                    <a:ext cx="9" cy="11"/>
                  </a:xfrm>
                  <a:custGeom>
                    <a:avLst/>
                    <a:gdLst>
                      <a:gd name="T0" fmla="*/ 0 w 9"/>
                      <a:gd name="T1" fmla="*/ 0 h 11"/>
                      <a:gd name="T2" fmla="*/ 0 w 9"/>
                      <a:gd name="T3" fmla="*/ 0 h 11"/>
                      <a:gd name="T4" fmla="*/ 0 w 9"/>
                      <a:gd name="T5" fmla="*/ 6 h 11"/>
                      <a:gd name="T6" fmla="*/ 1 w 9"/>
                      <a:gd name="T7" fmla="*/ 9 h 11"/>
                      <a:gd name="T8" fmla="*/ 1 w 9"/>
                      <a:gd name="T9" fmla="*/ 9 h 11"/>
                      <a:gd name="T10" fmla="*/ 2 w 9"/>
                      <a:gd name="T11" fmla="*/ 10 h 11"/>
                      <a:gd name="T12" fmla="*/ 2 w 9"/>
                      <a:gd name="T13" fmla="*/ 10 h 11"/>
                      <a:gd name="T14" fmla="*/ 8 w 9"/>
                      <a:gd name="T15" fmla="*/ 11 h 11"/>
                      <a:gd name="T16" fmla="*/ 9 w 9"/>
                      <a:gd name="T17" fmla="*/ 10 h 11"/>
                      <a:gd name="T18" fmla="*/ 9 w 9"/>
                      <a:gd name="T19" fmla="*/ 9 h 11"/>
                      <a:gd name="T20" fmla="*/ 9 w 9"/>
                      <a:gd name="T21" fmla="*/ 9 h 11"/>
                      <a:gd name="T22" fmla="*/ 8 w 9"/>
                      <a:gd name="T23" fmla="*/ 7 h 11"/>
                      <a:gd name="T24" fmla="*/ 7 w 9"/>
                      <a:gd name="T25" fmla="*/ 6 h 11"/>
                      <a:gd name="T26" fmla="*/ 5 w 9"/>
                      <a:gd name="T27" fmla="*/ 5 h 11"/>
                      <a:gd name="T28" fmla="*/ 5 w 9"/>
                      <a:gd name="T29" fmla="*/ 2 h 11"/>
                      <a:gd name="T30" fmla="*/ 5 w 9"/>
                      <a:gd name="T31" fmla="*/ 2 h 11"/>
                      <a:gd name="T32" fmla="*/ 4 w 9"/>
                      <a:gd name="T33" fmla="*/ 0 h 11"/>
                      <a:gd name="T34" fmla="*/ 2 w 9"/>
                      <a:gd name="T35" fmla="*/ 0 h 11"/>
                      <a:gd name="T36" fmla="*/ 0 w 9"/>
                      <a:gd name="T37" fmla="*/ 0 h 11"/>
                      <a:gd name="T38" fmla="*/ 0 w 9"/>
                      <a:gd name="T3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" h="1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" y="9"/>
                        </a:lnTo>
                        <a:lnTo>
                          <a:pt x="1" y="9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8" y="11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8" y="7"/>
                        </a:lnTo>
                        <a:lnTo>
                          <a:pt x="7" y="6"/>
                        </a:lnTo>
                        <a:lnTo>
                          <a:pt x="5" y="5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6" name="Freeform 171"/>
                  <p:cNvSpPr/>
                  <p:nvPr/>
                </p:nvSpPr>
                <p:spPr bwMode="auto">
                  <a:xfrm>
                    <a:off x="4728" y="3722"/>
                    <a:ext cx="148" cy="280"/>
                  </a:xfrm>
                  <a:custGeom>
                    <a:avLst/>
                    <a:gdLst>
                      <a:gd name="T0" fmla="*/ 42 w 148"/>
                      <a:gd name="T1" fmla="*/ 39 h 280"/>
                      <a:gd name="T2" fmla="*/ 67 w 148"/>
                      <a:gd name="T3" fmla="*/ 26 h 280"/>
                      <a:gd name="T4" fmla="*/ 74 w 148"/>
                      <a:gd name="T5" fmla="*/ 17 h 280"/>
                      <a:gd name="T6" fmla="*/ 77 w 148"/>
                      <a:gd name="T7" fmla="*/ 11 h 280"/>
                      <a:gd name="T8" fmla="*/ 89 w 148"/>
                      <a:gd name="T9" fmla="*/ 9 h 280"/>
                      <a:gd name="T10" fmla="*/ 92 w 148"/>
                      <a:gd name="T11" fmla="*/ 5 h 280"/>
                      <a:gd name="T12" fmla="*/ 97 w 148"/>
                      <a:gd name="T13" fmla="*/ 0 h 280"/>
                      <a:gd name="T14" fmla="*/ 112 w 148"/>
                      <a:gd name="T15" fmla="*/ 6 h 280"/>
                      <a:gd name="T16" fmla="*/ 124 w 148"/>
                      <a:gd name="T17" fmla="*/ 21 h 280"/>
                      <a:gd name="T18" fmla="*/ 136 w 148"/>
                      <a:gd name="T19" fmla="*/ 59 h 280"/>
                      <a:gd name="T20" fmla="*/ 142 w 148"/>
                      <a:gd name="T21" fmla="*/ 70 h 280"/>
                      <a:gd name="T22" fmla="*/ 148 w 148"/>
                      <a:gd name="T23" fmla="*/ 82 h 280"/>
                      <a:gd name="T24" fmla="*/ 145 w 148"/>
                      <a:gd name="T25" fmla="*/ 93 h 280"/>
                      <a:gd name="T26" fmla="*/ 139 w 148"/>
                      <a:gd name="T27" fmla="*/ 99 h 280"/>
                      <a:gd name="T28" fmla="*/ 132 w 148"/>
                      <a:gd name="T29" fmla="*/ 107 h 280"/>
                      <a:gd name="T30" fmla="*/ 134 w 148"/>
                      <a:gd name="T31" fmla="*/ 118 h 280"/>
                      <a:gd name="T32" fmla="*/ 137 w 148"/>
                      <a:gd name="T33" fmla="*/ 128 h 280"/>
                      <a:gd name="T34" fmla="*/ 132 w 148"/>
                      <a:gd name="T35" fmla="*/ 185 h 280"/>
                      <a:gd name="T36" fmla="*/ 128 w 148"/>
                      <a:gd name="T37" fmla="*/ 230 h 280"/>
                      <a:gd name="T38" fmla="*/ 124 w 148"/>
                      <a:gd name="T39" fmla="*/ 238 h 280"/>
                      <a:gd name="T40" fmla="*/ 118 w 148"/>
                      <a:gd name="T41" fmla="*/ 238 h 280"/>
                      <a:gd name="T42" fmla="*/ 105 w 148"/>
                      <a:gd name="T43" fmla="*/ 231 h 280"/>
                      <a:gd name="T44" fmla="*/ 86 w 148"/>
                      <a:gd name="T45" fmla="*/ 235 h 280"/>
                      <a:gd name="T46" fmla="*/ 77 w 148"/>
                      <a:gd name="T47" fmla="*/ 241 h 280"/>
                      <a:gd name="T48" fmla="*/ 76 w 148"/>
                      <a:gd name="T49" fmla="*/ 251 h 280"/>
                      <a:gd name="T50" fmla="*/ 74 w 148"/>
                      <a:gd name="T51" fmla="*/ 261 h 280"/>
                      <a:gd name="T52" fmla="*/ 63 w 148"/>
                      <a:gd name="T53" fmla="*/ 267 h 280"/>
                      <a:gd name="T54" fmla="*/ 56 w 148"/>
                      <a:gd name="T55" fmla="*/ 269 h 280"/>
                      <a:gd name="T56" fmla="*/ 53 w 148"/>
                      <a:gd name="T57" fmla="*/ 274 h 280"/>
                      <a:gd name="T58" fmla="*/ 47 w 148"/>
                      <a:gd name="T59" fmla="*/ 280 h 280"/>
                      <a:gd name="T60" fmla="*/ 42 w 148"/>
                      <a:gd name="T61" fmla="*/ 278 h 280"/>
                      <a:gd name="T62" fmla="*/ 41 w 148"/>
                      <a:gd name="T63" fmla="*/ 263 h 280"/>
                      <a:gd name="T64" fmla="*/ 37 w 148"/>
                      <a:gd name="T65" fmla="*/ 255 h 280"/>
                      <a:gd name="T66" fmla="*/ 28 w 148"/>
                      <a:gd name="T67" fmla="*/ 250 h 280"/>
                      <a:gd name="T68" fmla="*/ 22 w 148"/>
                      <a:gd name="T69" fmla="*/ 240 h 280"/>
                      <a:gd name="T70" fmla="*/ 25 w 148"/>
                      <a:gd name="T71" fmla="*/ 232 h 280"/>
                      <a:gd name="T72" fmla="*/ 25 w 148"/>
                      <a:gd name="T73" fmla="*/ 224 h 280"/>
                      <a:gd name="T74" fmla="*/ 23 w 148"/>
                      <a:gd name="T75" fmla="*/ 204 h 280"/>
                      <a:gd name="T76" fmla="*/ 26 w 148"/>
                      <a:gd name="T77" fmla="*/ 194 h 280"/>
                      <a:gd name="T78" fmla="*/ 26 w 148"/>
                      <a:gd name="T79" fmla="*/ 182 h 280"/>
                      <a:gd name="T80" fmla="*/ 33 w 148"/>
                      <a:gd name="T81" fmla="*/ 178 h 280"/>
                      <a:gd name="T82" fmla="*/ 39 w 148"/>
                      <a:gd name="T83" fmla="*/ 168 h 280"/>
                      <a:gd name="T84" fmla="*/ 40 w 148"/>
                      <a:gd name="T85" fmla="*/ 160 h 280"/>
                      <a:gd name="T86" fmla="*/ 34 w 148"/>
                      <a:gd name="T87" fmla="*/ 152 h 280"/>
                      <a:gd name="T88" fmla="*/ 28 w 148"/>
                      <a:gd name="T89" fmla="*/ 148 h 280"/>
                      <a:gd name="T90" fmla="*/ 28 w 148"/>
                      <a:gd name="T91" fmla="*/ 125 h 280"/>
                      <a:gd name="T92" fmla="*/ 32 w 148"/>
                      <a:gd name="T93" fmla="*/ 114 h 280"/>
                      <a:gd name="T94" fmla="*/ 28 w 148"/>
                      <a:gd name="T95" fmla="*/ 107 h 280"/>
                      <a:gd name="T96" fmla="*/ 25 w 148"/>
                      <a:gd name="T97" fmla="*/ 99 h 280"/>
                      <a:gd name="T98" fmla="*/ 24 w 148"/>
                      <a:gd name="T99" fmla="*/ 83 h 280"/>
                      <a:gd name="T100" fmla="*/ 18 w 148"/>
                      <a:gd name="T101" fmla="*/ 71 h 280"/>
                      <a:gd name="T102" fmla="*/ 13 w 148"/>
                      <a:gd name="T103" fmla="*/ 68 h 280"/>
                      <a:gd name="T104" fmla="*/ 1 w 148"/>
                      <a:gd name="T105" fmla="*/ 60 h 280"/>
                      <a:gd name="T106" fmla="*/ 0 w 148"/>
                      <a:gd name="T107" fmla="*/ 49 h 280"/>
                      <a:gd name="T108" fmla="*/ 3 w 148"/>
                      <a:gd name="T109" fmla="*/ 42 h 280"/>
                      <a:gd name="T110" fmla="*/ 28 w 148"/>
                      <a:gd name="T111" fmla="*/ 41 h 2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48" h="280">
                        <a:moveTo>
                          <a:pt x="37" y="41"/>
                        </a:moveTo>
                        <a:lnTo>
                          <a:pt x="37" y="41"/>
                        </a:lnTo>
                        <a:lnTo>
                          <a:pt x="42" y="39"/>
                        </a:lnTo>
                        <a:lnTo>
                          <a:pt x="54" y="34"/>
                        </a:lnTo>
                        <a:lnTo>
                          <a:pt x="60" y="30"/>
                        </a:lnTo>
                        <a:lnTo>
                          <a:pt x="67" y="26"/>
                        </a:lnTo>
                        <a:lnTo>
                          <a:pt x="71" y="22"/>
                        </a:lnTo>
                        <a:lnTo>
                          <a:pt x="73" y="20"/>
                        </a:lnTo>
                        <a:lnTo>
                          <a:pt x="74" y="17"/>
                        </a:lnTo>
                        <a:lnTo>
                          <a:pt x="74" y="17"/>
                        </a:lnTo>
                        <a:lnTo>
                          <a:pt x="75" y="13"/>
                        </a:lnTo>
                        <a:lnTo>
                          <a:pt x="77" y="11"/>
                        </a:lnTo>
                        <a:lnTo>
                          <a:pt x="81" y="10"/>
                        </a:lnTo>
                        <a:lnTo>
                          <a:pt x="84" y="9"/>
                        </a:lnTo>
                        <a:lnTo>
                          <a:pt x="89" y="9"/>
                        </a:lnTo>
                        <a:lnTo>
                          <a:pt x="91" y="7"/>
                        </a:lnTo>
                        <a:lnTo>
                          <a:pt x="92" y="5"/>
                        </a:lnTo>
                        <a:lnTo>
                          <a:pt x="92" y="5"/>
                        </a:lnTo>
                        <a:lnTo>
                          <a:pt x="94" y="2"/>
                        </a:lnTo>
                        <a:lnTo>
                          <a:pt x="95" y="1"/>
                        </a:lnTo>
                        <a:lnTo>
                          <a:pt x="97" y="0"/>
                        </a:lnTo>
                        <a:lnTo>
                          <a:pt x="102" y="1"/>
                        </a:lnTo>
                        <a:lnTo>
                          <a:pt x="106" y="2"/>
                        </a:lnTo>
                        <a:lnTo>
                          <a:pt x="112" y="6"/>
                        </a:lnTo>
                        <a:lnTo>
                          <a:pt x="117" y="9"/>
                        </a:lnTo>
                        <a:lnTo>
                          <a:pt x="122" y="14"/>
                        </a:lnTo>
                        <a:lnTo>
                          <a:pt x="124" y="21"/>
                        </a:lnTo>
                        <a:lnTo>
                          <a:pt x="124" y="21"/>
                        </a:lnTo>
                        <a:lnTo>
                          <a:pt x="131" y="48"/>
                        </a:lnTo>
                        <a:lnTo>
                          <a:pt x="136" y="59"/>
                        </a:lnTo>
                        <a:lnTo>
                          <a:pt x="138" y="66"/>
                        </a:lnTo>
                        <a:lnTo>
                          <a:pt x="142" y="70"/>
                        </a:lnTo>
                        <a:lnTo>
                          <a:pt x="142" y="70"/>
                        </a:lnTo>
                        <a:lnTo>
                          <a:pt x="145" y="74"/>
                        </a:lnTo>
                        <a:lnTo>
                          <a:pt x="147" y="79"/>
                        </a:lnTo>
                        <a:lnTo>
                          <a:pt x="148" y="82"/>
                        </a:lnTo>
                        <a:lnTo>
                          <a:pt x="147" y="86"/>
                        </a:lnTo>
                        <a:lnTo>
                          <a:pt x="146" y="89"/>
                        </a:lnTo>
                        <a:lnTo>
                          <a:pt x="145" y="93"/>
                        </a:lnTo>
                        <a:lnTo>
                          <a:pt x="142" y="96"/>
                        </a:lnTo>
                        <a:lnTo>
                          <a:pt x="139" y="99"/>
                        </a:lnTo>
                        <a:lnTo>
                          <a:pt x="139" y="99"/>
                        </a:lnTo>
                        <a:lnTo>
                          <a:pt x="137" y="101"/>
                        </a:lnTo>
                        <a:lnTo>
                          <a:pt x="134" y="105"/>
                        </a:lnTo>
                        <a:lnTo>
                          <a:pt x="132" y="107"/>
                        </a:lnTo>
                        <a:lnTo>
                          <a:pt x="132" y="110"/>
                        </a:lnTo>
                        <a:lnTo>
                          <a:pt x="132" y="115"/>
                        </a:lnTo>
                        <a:lnTo>
                          <a:pt x="134" y="118"/>
                        </a:lnTo>
                        <a:lnTo>
                          <a:pt x="134" y="118"/>
                        </a:lnTo>
                        <a:lnTo>
                          <a:pt x="136" y="122"/>
                        </a:lnTo>
                        <a:lnTo>
                          <a:pt x="137" y="128"/>
                        </a:lnTo>
                        <a:lnTo>
                          <a:pt x="136" y="145"/>
                        </a:lnTo>
                        <a:lnTo>
                          <a:pt x="132" y="185"/>
                        </a:lnTo>
                        <a:lnTo>
                          <a:pt x="132" y="185"/>
                        </a:lnTo>
                        <a:lnTo>
                          <a:pt x="130" y="213"/>
                        </a:lnTo>
                        <a:lnTo>
                          <a:pt x="129" y="223"/>
                        </a:lnTo>
                        <a:lnTo>
                          <a:pt x="128" y="230"/>
                        </a:lnTo>
                        <a:lnTo>
                          <a:pt x="128" y="230"/>
                        </a:lnTo>
                        <a:lnTo>
                          <a:pt x="126" y="235"/>
                        </a:lnTo>
                        <a:lnTo>
                          <a:pt x="124" y="238"/>
                        </a:lnTo>
                        <a:lnTo>
                          <a:pt x="122" y="239"/>
                        </a:lnTo>
                        <a:lnTo>
                          <a:pt x="118" y="238"/>
                        </a:lnTo>
                        <a:lnTo>
                          <a:pt x="118" y="238"/>
                        </a:lnTo>
                        <a:lnTo>
                          <a:pt x="116" y="235"/>
                        </a:lnTo>
                        <a:lnTo>
                          <a:pt x="112" y="232"/>
                        </a:lnTo>
                        <a:lnTo>
                          <a:pt x="105" y="231"/>
                        </a:lnTo>
                        <a:lnTo>
                          <a:pt x="97" y="232"/>
                        </a:lnTo>
                        <a:lnTo>
                          <a:pt x="97" y="232"/>
                        </a:lnTo>
                        <a:lnTo>
                          <a:pt x="86" y="235"/>
                        </a:lnTo>
                        <a:lnTo>
                          <a:pt x="83" y="236"/>
                        </a:lnTo>
                        <a:lnTo>
                          <a:pt x="80" y="238"/>
                        </a:lnTo>
                        <a:lnTo>
                          <a:pt x="77" y="241"/>
                        </a:lnTo>
                        <a:lnTo>
                          <a:pt x="76" y="243"/>
                        </a:lnTo>
                        <a:lnTo>
                          <a:pt x="76" y="247"/>
                        </a:lnTo>
                        <a:lnTo>
                          <a:pt x="76" y="251"/>
                        </a:lnTo>
                        <a:lnTo>
                          <a:pt x="76" y="251"/>
                        </a:lnTo>
                        <a:lnTo>
                          <a:pt x="75" y="258"/>
                        </a:lnTo>
                        <a:lnTo>
                          <a:pt x="74" y="261"/>
                        </a:lnTo>
                        <a:lnTo>
                          <a:pt x="73" y="264"/>
                        </a:lnTo>
                        <a:lnTo>
                          <a:pt x="69" y="266"/>
                        </a:lnTo>
                        <a:lnTo>
                          <a:pt x="63" y="267"/>
                        </a:lnTo>
                        <a:lnTo>
                          <a:pt x="63" y="267"/>
                        </a:lnTo>
                        <a:lnTo>
                          <a:pt x="59" y="268"/>
                        </a:lnTo>
                        <a:lnTo>
                          <a:pt x="56" y="269"/>
                        </a:lnTo>
                        <a:lnTo>
                          <a:pt x="54" y="271"/>
                        </a:lnTo>
                        <a:lnTo>
                          <a:pt x="53" y="274"/>
                        </a:lnTo>
                        <a:lnTo>
                          <a:pt x="53" y="274"/>
                        </a:lnTo>
                        <a:lnTo>
                          <a:pt x="52" y="277"/>
                        </a:lnTo>
                        <a:lnTo>
                          <a:pt x="51" y="278"/>
                        </a:lnTo>
                        <a:lnTo>
                          <a:pt x="47" y="280"/>
                        </a:lnTo>
                        <a:lnTo>
                          <a:pt x="45" y="280"/>
                        </a:lnTo>
                        <a:lnTo>
                          <a:pt x="43" y="279"/>
                        </a:lnTo>
                        <a:lnTo>
                          <a:pt x="42" y="278"/>
                        </a:lnTo>
                        <a:lnTo>
                          <a:pt x="42" y="274"/>
                        </a:lnTo>
                        <a:lnTo>
                          <a:pt x="42" y="274"/>
                        </a:lnTo>
                        <a:lnTo>
                          <a:pt x="41" y="263"/>
                        </a:lnTo>
                        <a:lnTo>
                          <a:pt x="41" y="259"/>
                        </a:lnTo>
                        <a:lnTo>
                          <a:pt x="39" y="257"/>
                        </a:lnTo>
                        <a:lnTo>
                          <a:pt x="37" y="255"/>
                        </a:lnTo>
                        <a:lnTo>
                          <a:pt x="34" y="253"/>
                        </a:lnTo>
                        <a:lnTo>
                          <a:pt x="34" y="253"/>
                        </a:lnTo>
                        <a:lnTo>
                          <a:pt x="28" y="250"/>
                        </a:lnTo>
                        <a:lnTo>
                          <a:pt x="24" y="247"/>
                        </a:lnTo>
                        <a:lnTo>
                          <a:pt x="22" y="244"/>
                        </a:lnTo>
                        <a:lnTo>
                          <a:pt x="22" y="240"/>
                        </a:lnTo>
                        <a:lnTo>
                          <a:pt x="22" y="240"/>
                        </a:lnTo>
                        <a:lnTo>
                          <a:pt x="23" y="236"/>
                        </a:lnTo>
                        <a:lnTo>
                          <a:pt x="25" y="232"/>
                        </a:lnTo>
                        <a:lnTo>
                          <a:pt x="26" y="229"/>
                        </a:lnTo>
                        <a:lnTo>
                          <a:pt x="25" y="224"/>
                        </a:lnTo>
                        <a:lnTo>
                          <a:pt x="25" y="224"/>
                        </a:lnTo>
                        <a:lnTo>
                          <a:pt x="22" y="213"/>
                        </a:lnTo>
                        <a:lnTo>
                          <a:pt x="20" y="209"/>
                        </a:lnTo>
                        <a:lnTo>
                          <a:pt x="23" y="204"/>
                        </a:lnTo>
                        <a:lnTo>
                          <a:pt x="23" y="204"/>
                        </a:lnTo>
                        <a:lnTo>
                          <a:pt x="25" y="199"/>
                        </a:lnTo>
                        <a:lnTo>
                          <a:pt x="26" y="194"/>
                        </a:lnTo>
                        <a:lnTo>
                          <a:pt x="26" y="183"/>
                        </a:lnTo>
                        <a:lnTo>
                          <a:pt x="26" y="183"/>
                        </a:lnTo>
                        <a:lnTo>
                          <a:pt x="26" y="182"/>
                        </a:lnTo>
                        <a:lnTo>
                          <a:pt x="27" y="181"/>
                        </a:lnTo>
                        <a:lnTo>
                          <a:pt x="31" y="179"/>
                        </a:lnTo>
                        <a:lnTo>
                          <a:pt x="33" y="178"/>
                        </a:lnTo>
                        <a:lnTo>
                          <a:pt x="34" y="175"/>
                        </a:lnTo>
                        <a:lnTo>
                          <a:pt x="37" y="172"/>
                        </a:lnTo>
                        <a:lnTo>
                          <a:pt x="39" y="168"/>
                        </a:lnTo>
                        <a:lnTo>
                          <a:pt x="39" y="168"/>
                        </a:lnTo>
                        <a:lnTo>
                          <a:pt x="40" y="164"/>
                        </a:lnTo>
                        <a:lnTo>
                          <a:pt x="40" y="160"/>
                        </a:lnTo>
                        <a:lnTo>
                          <a:pt x="39" y="157"/>
                        </a:lnTo>
                        <a:lnTo>
                          <a:pt x="38" y="155"/>
                        </a:lnTo>
                        <a:lnTo>
                          <a:pt x="34" y="152"/>
                        </a:lnTo>
                        <a:lnTo>
                          <a:pt x="30" y="150"/>
                        </a:lnTo>
                        <a:lnTo>
                          <a:pt x="30" y="150"/>
                        </a:lnTo>
                        <a:lnTo>
                          <a:pt x="28" y="148"/>
                        </a:lnTo>
                        <a:lnTo>
                          <a:pt x="27" y="143"/>
                        </a:lnTo>
                        <a:lnTo>
                          <a:pt x="27" y="135"/>
                        </a:lnTo>
                        <a:lnTo>
                          <a:pt x="28" y="125"/>
                        </a:lnTo>
                        <a:lnTo>
                          <a:pt x="30" y="117"/>
                        </a:lnTo>
                        <a:lnTo>
                          <a:pt x="30" y="117"/>
                        </a:lnTo>
                        <a:lnTo>
                          <a:pt x="32" y="114"/>
                        </a:lnTo>
                        <a:lnTo>
                          <a:pt x="32" y="111"/>
                        </a:lnTo>
                        <a:lnTo>
                          <a:pt x="30" y="109"/>
                        </a:lnTo>
                        <a:lnTo>
                          <a:pt x="28" y="107"/>
                        </a:lnTo>
                        <a:lnTo>
                          <a:pt x="28" y="107"/>
                        </a:lnTo>
                        <a:lnTo>
                          <a:pt x="26" y="102"/>
                        </a:lnTo>
                        <a:lnTo>
                          <a:pt x="25" y="99"/>
                        </a:lnTo>
                        <a:lnTo>
                          <a:pt x="25" y="89"/>
                        </a:lnTo>
                        <a:lnTo>
                          <a:pt x="25" y="89"/>
                        </a:lnTo>
                        <a:lnTo>
                          <a:pt x="24" y="83"/>
                        </a:lnTo>
                        <a:lnTo>
                          <a:pt x="23" y="77"/>
                        </a:lnTo>
                        <a:lnTo>
                          <a:pt x="20" y="73"/>
                        </a:lnTo>
                        <a:lnTo>
                          <a:pt x="18" y="71"/>
                        </a:lnTo>
                        <a:lnTo>
                          <a:pt x="16" y="69"/>
                        </a:lnTo>
                        <a:lnTo>
                          <a:pt x="13" y="68"/>
                        </a:lnTo>
                        <a:lnTo>
                          <a:pt x="13" y="68"/>
                        </a:lnTo>
                        <a:lnTo>
                          <a:pt x="6" y="67"/>
                        </a:lnTo>
                        <a:lnTo>
                          <a:pt x="3" y="64"/>
                        </a:lnTo>
                        <a:lnTo>
                          <a:pt x="1" y="60"/>
                        </a:lnTo>
                        <a:lnTo>
                          <a:pt x="0" y="54"/>
                        </a:lnTo>
                        <a:lnTo>
                          <a:pt x="0" y="54"/>
                        </a:lnTo>
                        <a:lnTo>
                          <a:pt x="0" y="49"/>
                        </a:lnTo>
                        <a:lnTo>
                          <a:pt x="0" y="44"/>
                        </a:lnTo>
                        <a:lnTo>
                          <a:pt x="1" y="42"/>
                        </a:lnTo>
                        <a:lnTo>
                          <a:pt x="3" y="42"/>
                        </a:lnTo>
                        <a:lnTo>
                          <a:pt x="10" y="41"/>
                        </a:lnTo>
                        <a:lnTo>
                          <a:pt x="10" y="41"/>
                        </a:lnTo>
                        <a:lnTo>
                          <a:pt x="28" y="41"/>
                        </a:lnTo>
                        <a:lnTo>
                          <a:pt x="37" y="41"/>
                        </a:lnTo>
                        <a:lnTo>
                          <a:pt x="37" y="4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Freeform 172"/>
                  <p:cNvSpPr/>
                  <p:nvPr/>
                </p:nvSpPr>
                <p:spPr bwMode="auto">
                  <a:xfrm>
                    <a:off x="5361" y="4025"/>
                    <a:ext cx="11" cy="10"/>
                  </a:xfrm>
                  <a:custGeom>
                    <a:avLst/>
                    <a:gdLst>
                      <a:gd name="T0" fmla="*/ 0 w 11"/>
                      <a:gd name="T1" fmla="*/ 0 h 10"/>
                      <a:gd name="T2" fmla="*/ 4 w 11"/>
                      <a:gd name="T3" fmla="*/ 8 h 10"/>
                      <a:gd name="T4" fmla="*/ 4 w 11"/>
                      <a:gd name="T5" fmla="*/ 8 h 10"/>
                      <a:gd name="T6" fmla="*/ 5 w 11"/>
                      <a:gd name="T7" fmla="*/ 10 h 10"/>
                      <a:gd name="T8" fmla="*/ 6 w 11"/>
                      <a:gd name="T9" fmla="*/ 10 h 10"/>
                      <a:gd name="T10" fmla="*/ 8 w 11"/>
                      <a:gd name="T11" fmla="*/ 10 h 10"/>
                      <a:gd name="T12" fmla="*/ 8 w 11"/>
                      <a:gd name="T13" fmla="*/ 10 h 10"/>
                      <a:gd name="T14" fmla="*/ 10 w 11"/>
                      <a:gd name="T15" fmla="*/ 8 h 10"/>
                      <a:gd name="T16" fmla="*/ 11 w 11"/>
                      <a:gd name="T17" fmla="*/ 6 h 10"/>
                      <a:gd name="T18" fmla="*/ 11 w 11"/>
                      <a:gd name="T19" fmla="*/ 5 h 10"/>
                      <a:gd name="T20" fmla="*/ 9 w 11"/>
                      <a:gd name="T21" fmla="*/ 3 h 10"/>
                      <a:gd name="T22" fmla="*/ 9 w 11"/>
                      <a:gd name="T23" fmla="*/ 3 h 10"/>
                      <a:gd name="T24" fmla="*/ 2 w 11"/>
                      <a:gd name="T25" fmla="*/ 1 h 10"/>
                      <a:gd name="T26" fmla="*/ 0 w 11"/>
                      <a:gd name="T27" fmla="*/ 0 h 10"/>
                      <a:gd name="T28" fmla="*/ 0 w 11"/>
                      <a:gd name="T2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" h="10">
                        <a:moveTo>
                          <a:pt x="0" y="0"/>
                        </a:move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5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8" y="10"/>
                        </a:lnTo>
                        <a:lnTo>
                          <a:pt x="10" y="8"/>
                        </a:lnTo>
                        <a:lnTo>
                          <a:pt x="11" y="6"/>
                        </a:lnTo>
                        <a:lnTo>
                          <a:pt x="11" y="5"/>
                        </a:lnTo>
                        <a:lnTo>
                          <a:pt x="9" y="3"/>
                        </a:lnTo>
                        <a:lnTo>
                          <a:pt x="9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8" name="Freeform 173"/>
                  <p:cNvSpPr/>
                  <p:nvPr/>
                </p:nvSpPr>
                <p:spPr bwMode="auto">
                  <a:xfrm>
                    <a:off x="5139" y="4056"/>
                    <a:ext cx="285" cy="192"/>
                  </a:xfrm>
                  <a:custGeom>
                    <a:avLst/>
                    <a:gdLst>
                      <a:gd name="T0" fmla="*/ 259 w 285"/>
                      <a:gd name="T1" fmla="*/ 17 h 192"/>
                      <a:gd name="T2" fmla="*/ 267 w 285"/>
                      <a:gd name="T3" fmla="*/ 8 h 192"/>
                      <a:gd name="T4" fmla="*/ 280 w 285"/>
                      <a:gd name="T5" fmla="*/ 0 h 192"/>
                      <a:gd name="T6" fmla="*/ 285 w 285"/>
                      <a:gd name="T7" fmla="*/ 3 h 192"/>
                      <a:gd name="T8" fmla="*/ 281 w 285"/>
                      <a:gd name="T9" fmla="*/ 17 h 192"/>
                      <a:gd name="T10" fmla="*/ 272 w 285"/>
                      <a:gd name="T11" fmla="*/ 32 h 192"/>
                      <a:gd name="T12" fmla="*/ 256 w 285"/>
                      <a:gd name="T13" fmla="*/ 52 h 192"/>
                      <a:gd name="T14" fmla="*/ 246 w 285"/>
                      <a:gd name="T15" fmla="*/ 80 h 192"/>
                      <a:gd name="T16" fmla="*/ 247 w 285"/>
                      <a:gd name="T17" fmla="*/ 93 h 192"/>
                      <a:gd name="T18" fmla="*/ 258 w 285"/>
                      <a:gd name="T19" fmla="*/ 112 h 192"/>
                      <a:gd name="T20" fmla="*/ 271 w 285"/>
                      <a:gd name="T21" fmla="*/ 143 h 192"/>
                      <a:gd name="T22" fmla="*/ 270 w 285"/>
                      <a:gd name="T23" fmla="*/ 153 h 192"/>
                      <a:gd name="T24" fmla="*/ 260 w 285"/>
                      <a:gd name="T25" fmla="*/ 165 h 192"/>
                      <a:gd name="T26" fmla="*/ 258 w 285"/>
                      <a:gd name="T27" fmla="*/ 176 h 192"/>
                      <a:gd name="T28" fmla="*/ 257 w 285"/>
                      <a:gd name="T29" fmla="*/ 188 h 192"/>
                      <a:gd name="T30" fmla="*/ 251 w 285"/>
                      <a:gd name="T31" fmla="*/ 192 h 192"/>
                      <a:gd name="T32" fmla="*/ 247 w 285"/>
                      <a:gd name="T33" fmla="*/ 190 h 192"/>
                      <a:gd name="T34" fmla="*/ 232 w 285"/>
                      <a:gd name="T35" fmla="*/ 183 h 192"/>
                      <a:gd name="T36" fmla="*/ 216 w 285"/>
                      <a:gd name="T37" fmla="*/ 184 h 192"/>
                      <a:gd name="T38" fmla="*/ 205 w 285"/>
                      <a:gd name="T39" fmla="*/ 182 h 192"/>
                      <a:gd name="T40" fmla="*/ 197 w 285"/>
                      <a:gd name="T41" fmla="*/ 174 h 192"/>
                      <a:gd name="T42" fmla="*/ 177 w 285"/>
                      <a:gd name="T43" fmla="*/ 151 h 192"/>
                      <a:gd name="T44" fmla="*/ 162 w 285"/>
                      <a:gd name="T45" fmla="*/ 147 h 192"/>
                      <a:gd name="T46" fmla="*/ 144 w 285"/>
                      <a:gd name="T47" fmla="*/ 148 h 192"/>
                      <a:gd name="T48" fmla="*/ 132 w 285"/>
                      <a:gd name="T49" fmla="*/ 146 h 192"/>
                      <a:gd name="T50" fmla="*/ 115 w 285"/>
                      <a:gd name="T51" fmla="*/ 133 h 192"/>
                      <a:gd name="T52" fmla="*/ 102 w 285"/>
                      <a:gd name="T53" fmla="*/ 129 h 192"/>
                      <a:gd name="T54" fmla="*/ 80 w 285"/>
                      <a:gd name="T55" fmla="*/ 117 h 192"/>
                      <a:gd name="T56" fmla="*/ 62 w 285"/>
                      <a:gd name="T57" fmla="*/ 104 h 192"/>
                      <a:gd name="T58" fmla="*/ 35 w 285"/>
                      <a:gd name="T59" fmla="*/ 96 h 192"/>
                      <a:gd name="T60" fmla="*/ 27 w 285"/>
                      <a:gd name="T61" fmla="*/ 92 h 192"/>
                      <a:gd name="T62" fmla="*/ 20 w 285"/>
                      <a:gd name="T63" fmla="*/ 90 h 192"/>
                      <a:gd name="T64" fmla="*/ 7 w 285"/>
                      <a:gd name="T65" fmla="*/ 83 h 192"/>
                      <a:gd name="T66" fmla="*/ 1 w 285"/>
                      <a:gd name="T67" fmla="*/ 73 h 192"/>
                      <a:gd name="T68" fmla="*/ 0 w 285"/>
                      <a:gd name="T69" fmla="*/ 64 h 192"/>
                      <a:gd name="T70" fmla="*/ 5 w 285"/>
                      <a:gd name="T71" fmla="*/ 48 h 192"/>
                      <a:gd name="T72" fmla="*/ 17 w 285"/>
                      <a:gd name="T73" fmla="*/ 35 h 192"/>
                      <a:gd name="T74" fmla="*/ 29 w 285"/>
                      <a:gd name="T75" fmla="*/ 36 h 192"/>
                      <a:gd name="T76" fmla="*/ 45 w 285"/>
                      <a:gd name="T77" fmla="*/ 41 h 192"/>
                      <a:gd name="T78" fmla="*/ 54 w 285"/>
                      <a:gd name="T79" fmla="*/ 39 h 192"/>
                      <a:gd name="T80" fmla="*/ 58 w 285"/>
                      <a:gd name="T81" fmla="*/ 34 h 192"/>
                      <a:gd name="T82" fmla="*/ 69 w 285"/>
                      <a:gd name="T83" fmla="*/ 30 h 192"/>
                      <a:gd name="T84" fmla="*/ 95 w 285"/>
                      <a:gd name="T85" fmla="*/ 39 h 192"/>
                      <a:gd name="T86" fmla="*/ 114 w 285"/>
                      <a:gd name="T87" fmla="*/ 48 h 192"/>
                      <a:gd name="T88" fmla="*/ 126 w 285"/>
                      <a:gd name="T89" fmla="*/ 49 h 192"/>
                      <a:gd name="T90" fmla="*/ 143 w 285"/>
                      <a:gd name="T91" fmla="*/ 43 h 192"/>
                      <a:gd name="T92" fmla="*/ 188 w 285"/>
                      <a:gd name="T93" fmla="*/ 36 h 192"/>
                      <a:gd name="T94" fmla="*/ 208 w 285"/>
                      <a:gd name="T95" fmla="*/ 33 h 192"/>
                      <a:gd name="T96" fmla="*/ 218 w 285"/>
                      <a:gd name="T97" fmla="*/ 23 h 192"/>
                      <a:gd name="T98" fmla="*/ 223 w 285"/>
                      <a:gd name="T99" fmla="*/ 17 h 192"/>
                      <a:gd name="T100" fmla="*/ 231 w 285"/>
                      <a:gd name="T101" fmla="*/ 13 h 192"/>
                      <a:gd name="T102" fmla="*/ 238 w 285"/>
                      <a:gd name="T103" fmla="*/ 17 h 192"/>
                      <a:gd name="T104" fmla="*/ 247 w 285"/>
                      <a:gd name="T105" fmla="*/ 2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85" h="192">
                        <a:moveTo>
                          <a:pt x="251" y="22"/>
                        </a:moveTo>
                        <a:lnTo>
                          <a:pt x="251" y="22"/>
                        </a:lnTo>
                        <a:lnTo>
                          <a:pt x="259" y="17"/>
                        </a:lnTo>
                        <a:lnTo>
                          <a:pt x="264" y="12"/>
                        </a:lnTo>
                        <a:lnTo>
                          <a:pt x="267" y="8"/>
                        </a:lnTo>
                        <a:lnTo>
                          <a:pt x="267" y="8"/>
                        </a:lnTo>
                        <a:lnTo>
                          <a:pt x="272" y="4"/>
                        </a:lnTo>
                        <a:lnTo>
                          <a:pt x="277" y="1"/>
                        </a:lnTo>
                        <a:lnTo>
                          <a:pt x="280" y="0"/>
                        </a:lnTo>
                        <a:lnTo>
                          <a:pt x="283" y="0"/>
                        </a:lnTo>
                        <a:lnTo>
                          <a:pt x="284" y="1"/>
                        </a:lnTo>
                        <a:lnTo>
                          <a:pt x="285" y="3"/>
                        </a:lnTo>
                        <a:lnTo>
                          <a:pt x="285" y="3"/>
                        </a:lnTo>
                        <a:lnTo>
                          <a:pt x="284" y="10"/>
                        </a:lnTo>
                        <a:lnTo>
                          <a:pt x="281" y="17"/>
                        </a:lnTo>
                        <a:lnTo>
                          <a:pt x="278" y="24"/>
                        </a:lnTo>
                        <a:lnTo>
                          <a:pt x="272" y="32"/>
                        </a:lnTo>
                        <a:lnTo>
                          <a:pt x="272" y="32"/>
                        </a:lnTo>
                        <a:lnTo>
                          <a:pt x="266" y="37"/>
                        </a:lnTo>
                        <a:lnTo>
                          <a:pt x="261" y="44"/>
                        </a:lnTo>
                        <a:lnTo>
                          <a:pt x="256" y="52"/>
                        </a:lnTo>
                        <a:lnTo>
                          <a:pt x="251" y="62"/>
                        </a:lnTo>
                        <a:lnTo>
                          <a:pt x="248" y="70"/>
                        </a:lnTo>
                        <a:lnTo>
                          <a:pt x="246" y="80"/>
                        </a:lnTo>
                        <a:lnTo>
                          <a:pt x="245" y="84"/>
                        </a:lnTo>
                        <a:lnTo>
                          <a:pt x="246" y="89"/>
                        </a:lnTo>
                        <a:lnTo>
                          <a:pt x="247" y="93"/>
                        </a:lnTo>
                        <a:lnTo>
                          <a:pt x="248" y="97"/>
                        </a:lnTo>
                        <a:lnTo>
                          <a:pt x="248" y="97"/>
                        </a:lnTo>
                        <a:lnTo>
                          <a:pt x="258" y="112"/>
                        </a:lnTo>
                        <a:lnTo>
                          <a:pt x="266" y="127"/>
                        </a:lnTo>
                        <a:lnTo>
                          <a:pt x="270" y="135"/>
                        </a:lnTo>
                        <a:lnTo>
                          <a:pt x="271" y="143"/>
                        </a:lnTo>
                        <a:lnTo>
                          <a:pt x="272" y="148"/>
                        </a:lnTo>
                        <a:lnTo>
                          <a:pt x="270" y="153"/>
                        </a:lnTo>
                        <a:lnTo>
                          <a:pt x="270" y="153"/>
                        </a:lnTo>
                        <a:lnTo>
                          <a:pt x="265" y="160"/>
                        </a:lnTo>
                        <a:lnTo>
                          <a:pt x="261" y="164"/>
                        </a:lnTo>
                        <a:lnTo>
                          <a:pt x="260" y="165"/>
                        </a:lnTo>
                        <a:lnTo>
                          <a:pt x="259" y="168"/>
                        </a:lnTo>
                        <a:lnTo>
                          <a:pt x="258" y="172"/>
                        </a:lnTo>
                        <a:lnTo>
                          <a:pt x="258" y="176"/>
                        </a:lnTo>
                        <a:lnTo>
                          <a:pt x="258" y="176"/>
                        </a:lnTo>
                        <a:lnTo>
                          <a:pt x="258" y="184"/>
                        </a:lnTo>
                        <a:lnTo>
                          <a:pt x="257" y="188"/>
                        </a:lnTo>
                        <a:lnTo>
                          <a:pt x="256" y="190"/>
                        </a:lnTo>
                        <a:lnTo>
                          <a:pt x="254" y="191"/>
                        </a:lnTo>
                        <a:lnTo>
                          <a:pt x="251" y="192"/>
                        </a:lnTo>
                        <a:lnTo>
                          <a:pt x="249" y="191"/>
                        </a:lnTo>
                        <a:lnTo>
                          <a:pt x="247" y="190"/>
                        </a:lnTo>
                        <a:lnTo>
                          <a:pt x="247" y="190"/>
                        </a:lnTo>
                        <a:lnTo>
                          <a:pt x="243" y="188"/>
                        </a:lnTo>
                        <a:lnTo>
                          <a:pt x="237" y="186"/>
                        </a:lnTo>
                        <a:lnTo>
                          <a:pt x="232" y="183"/>
                        </a:lnTo>
                        <a:lnTo>
                          <a:pt x="223" y="183"/>
                        </a:lnTo>
                        <a:lnTo>
                          <a:pt x="223" y="183"/>
                        </a:lnTo>
                        <a:lnTo>
                          <a:pt x="216" y="184"/>
                        </a:lnTo>
                        <a:lnTo>
                          <a:pt x="210" y="184"/>
                        </a:lnTo>
                        <a:lnTo>
                          <a:pt x="208" y="184"/>
                        </a:lnTo>
                        <a:lnTo>
                          <a:pt x="205" y="182"/>
                        </a:lnTo>
                        <a:lnTo>
                          <a:pt x="201" y="179"/>
                        </a:lnTo>
                        <a:lnTo>
                          <a:pt x="197" y="174"/>
                        </a:lnTo>
                        <a:lnTo>
                          <a:pt x="197" y="174"/>
                        </a:lnTo>
                        <a:lnTo>
                          <a:pt x="188" y="163"/>
                        </a:lnTo>
                        <a:lnTo>
                          <a:pt x="181" y="154"/>
                        </a:lnTo>
                        <a:lnTo>
                          <a:pt x="177" y="151"/>
                        </a:lnTo>
                        <a:lnTo>
                          <a:pt x="173" y="149"/>
                        </a:lnTo>
                        <a:lnTo>
                          <a:pt x="169" y="147"/>
                        </a:lnTo>
                        <a:lnTo>
                          <a:pt x="162" y="147"/>
                        </a:lnTo>
                        <a:lnTo>
                          <a:pt x="162" y="147"/>
                        </a:lnTo>
                        <a:lnTo>
                          <a:pt x="151" y="147"/>
                        </a:lnTo>
                        <a:lnTo>
                          <a:pt x="144" y="148"/>
                        </a:lnTo>
                        <a:lnTo>
                          <a:pt x="140" y="148"/>
                        </a:lnTo>
                        <a:lnTo>
                          <a:pt x="136" y="147"/>
                        </a:lnTo>
                        <a:lnTo>
                          <a:pt x="132" y="146"/>
                        </a:lnTo>
                        <a:lnTo>
                          <a:pt x="128" y="143"/>
                        </a:lnTo>
                        <a:lnTo>
                          <a:pt x="128" y="143"/>
                        </a:lnTo>
                        <a:lnTo>
                          <a:pt x="115" y="133"/>
                        </a:lnTo>
                        <a:lnTo>
                          <a:pt x="109" y="131"/>
                        </a:lnTo>
                        <a:lnTo>
                          <a:pt x="102" y="129"/>
                        </a:lnTo>
                        <a:lnTo>
                          <a:pt x="102" y="129"/>
                        </a:lnTo>
                        <a:lnTo>
                          <a:pt x="93" y="126"/>
                        </a:lnTo>
                        <a:lnTo>
                          <a:pt x="87" y="122"/>
                        </a:lnTo>
                        <a:lnTo>
                          <a:pt x="80" y="117"/>
                        </a:lnTo>
                        <a:lnTo>
                          <a:pt x="71" y="110"/>
                        </a:lnTo>
                        <a:lnTo>
                          <a:pt x="71" y="110"/>
                        </a:lnTo>
                        <a:lnTo>
                          <a:pt x="62" y="104"/>
                        </a:lnTo>
                        <a:lnTo>
                          <a:pt x="54" y="101"/>
                        </a:lnTo>
                        <a:lnTo>
                          <a:pt x="46" y="98"/>
                        </a:lnTo>
                        <a:lnTo>
                          <a:pt x="35" y="96"/>
                        </a:lnTo>
                        <a:lnTo>
                          <a:pt x="35" y="96"/>
                        </a:lnTo>
                        <a:lnTo>
                          <a:pt x="29" y="94"/>
                        </a:lnTo>
                        <a:lnTo>
                          <a:pt x="27" y="92"/>
                        </a:lnTo>
                        <a:lnTo>
                          <a:pt x="26" y="91"/>
                        </a:lnTo>
                        <a:lnTo>
                          <a:pt x="20" y="90"/>
                        </a:lnTo>
                        <a:lnTo>
                          <a:pt x="20" y="90"/>
                        </a:lnTo>
                        <a:lnTo>
                          <a:pt x="16" y="89"/>
                        </a:lnTo>
                        <a:lnTo>
                          <a:pt x="12" y="87"/>
                        </a:lnTo>
                        <a:lnTo>
                          <a:pt x="7" y="83"/>
                        </a:lnTo>
                        <a:lnTo>
                          <a:pt x="5" y="80"/>
                        </a:lnTo>
                        <a:lnTo>
                          <a:pt x="2" y="77"/>
                        </a:lnTo>
                        <a:lnTo>
                          <a:pt x="1" y="73"/>
                        </a:lnTo>
                        <a:lnTo>
                          <a:pt x="0" y="68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1" y="60"/>
                        </a:lnTo>
                        <a:lnTo>
                          <a:pt x="2" y="53"/>
                        </a:lnTo>
                        <a:lnTo>
                          <a:pt x="5" y="48"/>
                        </a:lnTo>
                        <a:lnTo>
                          <a:pt x="8" y="43"/>
                        </a:lnTo>
                        <a:lnTo>
                          <a:pt x="13" y="38"/>
                        </a:lnTo>
                        <a:lnTo>
                          <a:pt x="17" y="35"/>
                        </a:lnTo>
                        <a:lnTo>
                          <a:pt x="23" y="34"/>
                        </a:lnTo>
                        <a:lnTo>
                          <a:pt x="26" y="35"/>
                        </a:lnTo>
                        <a:lnTo>
                          <a:pt x="29" y="36"/>
                        </a:lnTo>
                        <a:lnTo>
                          <a:pt x="29" y="36"/>
                        </a:lnTo>
                        <a:lnTo>
                          <a:pt x="41" y="40"/>
                        </a:lnTo>
                        <a:lnTo>
                          <a:pt x="45" y="41"/>
                        </a:lnTo>
                        <a:lnTo>
                          <a:pt x="48" y="43"/>
                        </a:lnTo>
                        <a:lnTo>
                          <a:pt x="51" y="41"/>
                        </a:lnTo>
                        <a:lnTo>
                          <a:pt x="54" y="39"/>
                        </a:lnTo>
                        <a:lnTo>
                          <a:pt x="56" y="37"/>
                        </a:lnTo>
                        <a:lnTo>
                          <a:pt x="58" y="34"/>
                        </a:lnTo>
                        <a:lnTo>
                          <a:pt x="58" y="34"/>
                        </a:lnTo>
                        <a:lnTo>
                          <a:pt x="61" y="31"/>
                        </a:lnTo>
                        <a:lnTo>
                          <a:pt x="64" y="30"/>
                        </a:lnTo>
                        <a:lnTo>
                          <a:pt x="69" y="30"/>
                        </a:lnTo>
                        <a:lnTo>
                          <a:pt x="74" y="30"/>
                        </a:lnTo>
                        <a:lnTo>
                          <a:pt x="85" y="34"/>
                        </a:lnTo>
                        <a:lnTo>
                          <a:pt x="95" y="39"/>
                        </a:lnTo>
                        <a:lnTo>
                          <a:pt x="95" y="39"/>
                        </a:lnTo>
                        <a:lnTo>
                          <a:pt x="105" y="44"/>
                        </a:lnTo>
                        <a:lnTo>
                          <a:pt x="114" y="48"/>
                        </a:lnTo>
                        <a:lnTo>
                          <a:pt x="117" y="49"/>
                        </a:lnTo>
                        <a:lnTo>
                          <a:pt x="121" y="49"/>
                        </a:lnTo>
                        <a:lnTo>
                          <a:pt x="126" y="49"/>
                        </a:lnTo>
                        <a:lnTo>
                          <a:pt x="131" y="47"/>
                        </a:lnTo>
                        <a:lnTo>
                          <a:pt x="131" y="47"/>
                        </a:lnTo>
                        <a:lnTo>
                          <a:pt x="143" y="43"/>
                        </a:lnTo>
                        <a:lnTo>
                          <a:pt x="157" y="39"/>
                        </a:lnTo>
                        <a:lnTo>
                          <a:pt x="173" y="37"/>
                        </a:lnTo>
                        <a:lnTo>
                          <a:pt x="188" y="36"/>
                        </a:lnTo>
                        <a:lnTo>
                          <a:pt x="188" y="36"/>
                        </a:lnTo>
                        <a:lnTo>
                          <a:pt x="200" y="35"/>
                        </a:lnTo>
                        <a:lnTo>
                          <a:pt x="208" y="33"/>
                        </a:lnTo>
                        <a:lnTo>
                          <a:pt x="212" y="32"/>
                        </a:lnTo>
                        <a:lnTo>
                          <a:pt x="214" y="29"/>
                        </a:lnTo>
                        <a:lnTo>
                          <a:pt x="218" y="23"/>
                        </a:lnTo>
                        <a:lnTo>
                          <a:pt x="218" y="23"/>
                        </a:lnTo>
                        <a:lnTo>
                          <a:pt x="220" y="20"/>
                        </a:lnTo>
                        <a:lnTo>
                          <a:pt x="223" y="17"/>
                        </a:lnTo>
                        <a:lnTo>
                          <a:pt x="226" y="16"/>
                        </a:lnTo>
                        <a:lnTo>
                          <a:pt x="229" y="15"/>
                        </a:lnTo>
                        <a:lnTo>
                          <a:pt x="231" y="13"/>
                        </a:lnTo>
                        <a:lnTo>
                          <a:pt x="234" y="13"/>
                        </a:lnTo>
                        <a:lnTo>
                          <a:pt x="236" y="15"/>
                        </a:lnTo>
                        <a:lnTo>
                          <a:pt x="238" y="17"/>
                        </a:lnTo>
                        <a:lnTo>
                          <a:pt x="238" y="17"/>
                        </a:lnTo>
                        <a:lnTo>
                          <a:pt x="242" y="20"/>
                        </a:lnTo>
                        <a:lnTo>
                          <a:pt x="247" y="21"/>
                        </a:lnTo>
                        <a:lnTo>
                          <a:pt x="251" y="22"/>
                        </a:lnTo>
                        <a:lnTo>
                          <a:pt x="251" y="2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9" name="Freeform 174"/>
                  <p:cNvSpPr/>
                  <p:nvPr/>
                </p:nvSpPr>
                <p:spPr bwMode="auto">
                  <a:xfrm>
                    <a:off x="5344" y="3788"/>
                    <a:ext cx="3" cy="9"/>
                  </a:xfrm>
                  <a:custGeom>
                    <a:avLst/>
                    <a:gdLst>
                      <a:gd name="T0" fmla="*/ 0 w 3"/>
                      <a:gd name="T1" fmla="*/ 1 h 9"/>
                      <a:gd name="T2" fmla="*/ 0 w 3"/>
                      <a:gd name="T3" fmla="*/ 1 h 9"/>
                      <a:gd name="T4" fmla="*/ 0 w 3"/>
                      <a:gd name="T5" fmla="*/ 6 h 9"/>
                      <a:gd name="T6" fmla="*/ 0 w 3"/>
                      <a:gd name="T7" fmla="*/ 8 h 9"/>
                      <a:gd name="T8" fmla="*/ 0 w 3"/>
                      <a:gd name="T9" fmla="*/ 9 h 9"/>
                      <a:gd name="T10" fmla="*/ 1 w 3"/>
                      <a:gd name="T11" fmla="*/ 8 h 9"/>
                      <a:gd name="T12" fmla="*/ 1 w 3"/>
                      <a:gd name="T13" fmla="*/ 8 h 9"/>
                      <a:gd name="T14" fmla="*/ 2 w 3"/>
                      <a:gd name="T15" fmla="*/ 7 h 9"/>
                      <a:gd name="T16" fmla="*/ 3 w 3"/>
                      <a:gd name="T17" fmla="*/ 6 h 9"/>
                      <a:gd name="T18" fmla="*/ 3 w 3"/>
                      <a:gd name="T19" fmla="*/ 2 h 9"/>
                      <a:gd name="T20" fmla="*/ 3 w 3"/>
                      <a:gd name="T21" fmla="*/ 2 h 9"/>
                      <a:gd name="T22" fmla="*/ 3 w 3"/>
                      <a:gd name="T23" fmla="*/ 0 h 9"/>
                      <a:gd name="T24" fmla="*/ 2 w 3"/>
                      <a:gd name="T25" fmla="*/ 0 h 9"/>
                      <a:gd name="T26" fmla="*/ 0 w 3"/>
                      <a:gd name="T27" fmla="*/ 1 h 9"/>
                      <a:gd name="T28" fmla="*/ 0 w 3"/>
                      <a:gd name="T29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" h="9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2" y="7"/>
                        </a:lnTo>
                        <a:lnTo>
                          <a:pt x="3" y="6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0" name="Freeform 175"/>
                  <p:cNvSpPr/>
                  <p:nvPr/>
                </p:nvSpPr>
                <p:spPr bwMode="auto">
                  <a:xfrm>
                    <a:off x="4867" y="2777"/>
                    <a:ext cx="586" cy="307"/>
                  </a:xfrm>
                  <a:custGeom>
                    <a:avLst/>
                    <a:gdLst>
                      <a:gd name="T0" fmla="*/ 67 w 586"/>
                      <a:gd name="T1" fmla="*/ 243 h 307"/>
                      <a:gd name="T2" fmla="*/ 42 w 586"/>
                      <a:gd name="T3" fmla="*/ 254 h 307"/>
                      <a:gd name="T4" fmla="*/ 26 w 586"/>
                      <a:gd name="T5" fmla="*/ 252 h 307"/>
                      <a:gd name="T6" fmla="*/ 12 w 586"/>
                      <a:gd name="T7" fmla="*/ 242 h 307"/>
                      <a:gd name="T8" fmla="*/ 3 w 586"/>
                      <a:gd name="T9" fmla="*/ 232 h 307"/>
                      <a:gd name="T10" fmla="*/ 1 w 586"/>
                      <a:gd name="T11" fmla="*/ 207 h 307"/>
                      <a:gd name="T12" fmla="*/ 13 w 586"/>
                      <a:gd name="T13" fmla="*/ 187 h 307"/>
                      <a:gd name="T14" fmla="*/ 21 w 586"/>
                      <a:gd name="T15" fmla="*/ 188 h 307"/>
                      <a:gd name="T16" fmla="*/ 31 w 586"/>
                      <a:gd name="T17" fmla="*/ 207 h 307"/>
                      <a:gd name="T18" fmla="*/ 45 w 586"/>
                      <a:gd name="T19" fmla="*/ 219 h 307"/>
                      <a:gd name="T20" fmla="*/ 66 w 586"/>
                      <a:gd name="T21" fmla="*/ 197 h 307"/>
                      <a:gd name="T22" fmla="*/ 77 w 586"/>
                      <a:gd name="T23" fmla="*/ 185 h 307"/>
                      <a:gd name="T24" fmla="*/ 117 w 586"/>
                      <a:gd name="T25" fmla="*/ 201 h 307"/>
                      <a:gd name="T26" fmla="*/ 170 w 586"/>
                      <a:gd name="T27" fmla="*/ 183 h 307"/>
                      <a:gd name="T28" fmla="*/ 200 w 586"/>
                      <a:gd name="T29" fmla="*/ 180 h 307"/>
                      <a:gd name="T30" fmla="*/ 220 w 586"/>
                      <a:gd name="T31" fmla="*/ 165 h 307"/>
                      <a:gd name="T32" fmla="*/ 256 w 586"/>
                      <a:gd name="T33" fmla="*/ 183 h 307"/>
                      <a:gd name="T34" fmla="*/ 274 w 586"/>
                      <a:gd name="T35" fmla="*/ 186 h 307"/>
                      <a:gd name="T36" fmla="*/ 278 w 586"/>
                      <a:gd name="T37" fmla="*/ 164 h 307"/>
                      <a:gd name="T38" fmla="*/ 269 w 586"/>
                      <a:gd name="T39" fmla="*/ 130 h 307"/>
                      <a:gd name="T40" fmla="*/ 251 w 586"/>
                      <a:gd name="T41" fmla="*/ 114 h 307"/>
                      <a:gd name="T42" fmla="*/ 279 w 586"/>
                      <a:gd name="T43" fmla="*/ 95 h 307"/>
                      <a:gd name="T44" fmla="*/ 305 w 586"/>
                      <a:gd name="T45" fmla="*/ 66 h 307"/>
                      <a:gd name="T46" fmla="*/ 319 w 586"/>
                      <a:gd name="T47" fmla="*/ 55 h 307"/>
                      <a:gd name="T48" fmla="*/ 334 w 586"/>
                      <a:gd name="T49" fmla="*/ 36 h 307"/>
                      <a:gd name="T50" fmla="*/ 344 w 586"/>
                      <a:gd name="T51" fmla="*/ 51 h 307"/>
                      <a:gd name="T52" fmla="*/ 370 w 586"/>
                      <a:gd name="T53" fmla="*/ 49 h 307"/>
                      <a:gd name="T54" fmla="*/ 398 w 586"/>
                      <a:gd name="T55" fmla="*/ 50 h 307"/>
                      <a:gd name="T56" fmla="*/ 412 w 586"/>
                      <a:gd name="T57" fmla="*/ 24 h 307"/>
                      <a:gd name="T58" fmla="*/ 422 w 586"/>
                      <a:gd name="T59" fmla="*/ 1 h 307"/>
                      <a:gd name="T60" fmla="*/ 459 w 586"/>
                      <a:gd name="T61" fmla="*/ 6 h 307"/>
                      <a:gd name="T62" fmla="*/ 488 w 586"/>
                      <a:gd name="T63" fmla="*/ 10 h 307"/>
                      <a:gd name="T64" fmla="*/ 508 w 586"/>
                      <a:gd name="T65" fmla="*/ 23 h 307"/>
                      <a:gd name="T66" fmla="*/ 535 w 586"/>
                      <a:gd name="T67" fmla="*/ 13 h 307"/>
                      <a:gd name="T68" fmla="*/ 559 w 586"/>
                      <a:gd name="T69" fmla="*/ 21 h 307"/>
                      <a:gd name="T70" fmla="*/ 561 w 586"/>
                      <a:gd name="T71" fmla="*/ 43 h 307"/>
                      <a:gd name="T72" fmla="*/ 579 w 586"/>
                      <a:gd name="T73" fmla="*/ 98 h 307"/>
                      <a:gd name="T74" fmla="*/ 582 w 586"/>
                      <a:gd name="T75" fmla="*/ 129 h 307"/>
                      <a:gd name="T76" fmla="*/ 565 w 586"/>
                      <a:gd name="T77" fmla="*/ 129 h 307"/>
                      <a:gd name="T78" fmla="*/ 542 w 586"/>
                      <a:gd name="T79" fmla="*/ 137 h 307"/>
                      <a:gd name="T80" fmla="*/ 558 w 586"/>
                      <a:gd name="T81" fmla="*/ 157 h 307"/>
                      <a:gd name="T82" fmla="*/ 548 w 586"/>
                      <a:gd name="T83" fmla="*/ 184 h 307"/>
                      <a:gd name="T84" fmla="*/ 546 w 586"/>
                      <a:gd name="T85" fmla="*/ 219 h 307"/>
                      <a:gd name="T86" fmla="*/ 524 w 586"/>
                      <a:gd name="T87" fmla="*/ 239 h 307"/>
                      <a:gd name="T88" fmla="*/ 514 w 586"/>
                      <a:gd name="T89" fmla="*/ 256 h 307"/>
                      <a:gd name="T90" fmla="*/ 491 w 586"/>
                      <a:gd name="T91" fmla="*/ 257 h 307"/>
                      <a:gd name="T92" fmla="*/ 445 w 586"/>
                      <a:gd name="T93" fmla="*/ 269 h 307"/>
                      <a:gd name="T94" fmla="*/ 414 w 586"/>
                      <a:gd name="T95" fmla="*/ 300 h 307"/>
                      <a:gd name="T96" fmla="*/ 383 w 586"/>
                      <a:gd name="T97" fmla="*/ 301 h 307"/>
                      <a:gd name="T98" fmla="*/ 320 w 586"/>
                      <a:gd name="T99" fmla="*/ 285 h 307"/>
                      <a:gd name="T100" fmla="*/ 276 w 586"/>
                      <a:gd name="T101" fmla="*/ 285 h 307"/>
                      <a:gd name="T102" fmla="*/ 235 w 586"/>
                      <a:gd name="T103" fmla="*/ 281 h 307"/>
                      <a:gd name="T104" fmla="*/ 212 w 586"/>
                      <a:gd name="T105" fmla="*/ 251 h 307"/>
                      <a:gd name="T106" fmla="*/ 200 w 586"/>
                      <a:gd name="T107" fmla="*/ 230 h 307"/>
                      <a:gd name="T108" fmla="*/ 140 w 586"/>
                      <a:gd name="T109" fmla="*/ 250 h 307"/>
                      <a:gd name="T110" fmla="*/ 110 w 586"/>
                      <a:gd name="T111" fmla="*/ 262 h 307"/>
                      <a:gd name="T112" fmla="*/ 98 w 586"/>
                      <a:gd name="T113" fmla="*/ 265 h 307"/>
                      <a:gd name="T114" fmla="*/ 71 w 586"/>
                      <a:gd name="T115" fmla="*/ 259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86" h="307">
                        <a:moveTo>
                          <a:pt x="71" y="259"/>
                        </a:moveTo>
                        <a:lnTo>
                          <a:pt x="71" y="259"/>
                        </a:lnTo>
                        <a:lnTo>
                          <a:pt x="71" y="257"/>
                        </a:lnTo>
                        <a:lnTo>
                          <a:pt x="72" y="251"/>
                        </a:lnTo>
                        <a:lnTo>
                          <a:pt x="71" y="247"/>
                        </a:lnTo>
                        <a:lnTo>
                          <a:pt x="70" y="245"/>
                        </a:lnTo>
                        <a:lnTo>
                          <a:pt x="67" y="243"/>
                        </a:lnTo>
                        <a:lnTo>
                          <a:pt x="65" y="243"/>
                        </a:lnTo>
                        <a:lnTo>
                          <a:pt x="65" y="243"/>
                        </a:lnTo>
                        <a:lnTo>
                          <a:pt x="58" y="243"/>
                        </a:lnTo>
                        <a:lnTo>
                          <a:pt x="51" y="246"/>
                        </a:lnTo>
                        <a:lnTo>
                          <a:pt x="46" y="250"/>
                        </a:lnTo>
                        <a:lnTo>
                          <a:pt x="42" y="254"/>
                        </a:lnTo>
                        <a:lnTo>
                          <a:pt x="42" y="254"/>
                        </a:lnTo>
                        <a:lnTo>
                          <a:pt x="40" y="256"/>
                        </a:lnTo>
                        <a:lnTo>
                          <a:pt x="37" y="257"/>
                        </a:lnTo>
                        <a:lnTo>
                          <a:pt x="35" y="257"/>
                        </a:lnTo>
                        <a:lnTo>
                          <a:pt x="33" y="257"/>
                        </a:lnTo>
                        <a:lnTo>
                          <a:pt x="29" y="255"/>
                        </a:lnTo>
                        <a:lnTo>
                          <a:pt x="26" y="252"/>
                        </a:lnTo>
                        <a:lnTo>
                          <a:pt x="26" y="252"/>
                        </a:lnTo>
                        <a:lnTo>
                          <a:pt x="22" y="251"/>
                        </a:lnTo>
                        <a:lnTo>
                          <a:pt x="19" y="251"/>
                        </a:lnTo>
                        <a:lnTo>
                          <a:pt x="16" y="250"/>
                        </a:lnTo>
                        <a:lnTo>
                          <a:pt x="15" y="249"/>
                        </a:lnTo>
                        <a:lnTo>
                          <a:pt x="14" y="246"/>
                        </a:lnTo>
                        <a:lnTo>
                          <a:pt x="14" y="246"/>
                        </a:lnTo>
                        <a:lnTo>
                          <a:pt x="12" y="242"/>
                        </a:lnTo>
                        <a:lnTo>
                          <a:pt x="9" y="240"/>
                        </a:lnTo>
                        <a:lnTo>
                          <a:pt x="6" y="239"/>
                        </a:lnTo>
                        <a:lnTo>
                          <a:pt x="3" y="239"/>
                        </a:lnTo>
                        <a:lnTo>
                          <a:pt x="3" y="239"/>
                        </a:lnTo>
                        <a:lnTo>
                          <a:pt x="0" y="239"/>
                        </a:lnTo>
                        <a:lnTo>
                          <a:pt x="0" y="237"/>
                        </a:lnTo>
                        <a:lnTo>
                          <a:pt x="3" y="232"/>
                        </a:lnTo>
                        <a:lnTo>
                          <a:pt x="3" y="232"/>
                        </a:lnTo>
                        <a:lnTo>
                          <a:pt x="4" y="229"/>
                        </a:lnTo>
                        <a:lnTo>
                          <a:pt x="4" y="224"/>
                        </a:lnTo>
                        <a:lnTo>
                          <a:pt x="4" y="217"/>
                        </a:lnTo>
                        <a:lnTo>
                          <a:pt x="3" y="212"/>
                        </a:lnTo>
                        <a:lnTo>
                          <a:pt x="3" y="212"/>
                        </a:lnTo>
                        <a:lnTo>
                          <a:pt x="1" y="207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1" y="195"/>
                        </a:lnTo>
                        <a:lnTo>
                          <a:pt x="2" y="194"/>
                        </a:lnTo>
                        <a:lnTo>
                          <a:pt x="2" y="194"/>
                        </a:lnTo>
                        <a:lnTo>
                          <a:pt x="10" y="189"/>
                        </a:lnTo>
                        <a:lnTo>
                          <a:pt x="13" y="187"/>
                        </a:lnTo>
                        <a:lnTo>
                          <a:pt x="15" y="184"/>
                        </a:lnTo>
                        <a:lnTo>
                          <a:pt x="15" y="184"/>
                        </a:lnTo>
                        <a:lnTo>
                          <a:pt x="16" y="182"/>
                        </a:lnTo>
                        <a:lnTo>
                          <a:pt x="18" y="181"/>
                        </a:lnTo>
                        <a:lnTo>
                          <a:pt x="20" y="183"/>
                        </a:lnTo>
                        <a:lnTo>
                          <a:pt x="21" y="188"/>
                        </a:lnTo>
                        <a:lnTo>
                          <a:pt x="21" y="188"/>
                        </a:lnTo>
                        <a:lnTo>
                          <a:pt x="22" y="195"/>
                        </a:lnTo>
                        <a:lnTo>
                          <a:pt x="23" y="200"/>
                        </a:lnTo>
                        <a:lnTo>
                          <a:pt x="24" y="203"/>
                        </a:lnTo>
                        <a:lnTo>
                          <a:pt x="27" y="204"/>
                        </a:lnTo>
                        <a:lnTo>
                          <a:pt x="29" y="207"/>
                        </a:lnTo>
                        <a:lnTo>
                          <a:pt x="31" y="207"/>
                        </a:lnTo>
                        <a:lnTo>
                          <a:pt x="31" y="207"/>
                        </a:lnTo>
                        <a:lnTo>
                          <a:pt x="36" y="208"/>
                        </a:lnTo>
                        <a:lnTo>
                          <a:pt x="40" y="209"/>
                        </a:lnTo>
                        <a:lnTo>
                          <a:pt x="41" y="211"/>
                        </a:lnTo>
                        <a:lnTo>
                          <a:pt x="41" y="214"/>
                        </a:lnTo>
                        <a:lnTo>
                          <a:pt x="41" y="214"/>
                        </a:lnTo>
                        <a:lnTo>
                          <a:pt x="42" y="217"/>
                        </a:lnTo>
                        <a:lnTo>
                          <a:pt x="45" y="219"/>
                        </a:lnTo>
                        <a:lnTo>
                          <a:pt x="48" y="219"/>
                        </a:lnTo>
                        <a:lnTo>
                          <a:pt x="49" y="219"/>
                        </a:lnTo>
                        <a:lnTo>
                          <a:pt x="51" y="218"/>
                        </a:lnTo>
                        <a:lnTo>
                          <a:pt x="51" y="218"/>
                        </a:lnTo>
                        <a:lnTo>
                          <a:pt x="60" y="208"/>
                        </a:lnTo>
                        <a:lnTo>
                          <a:pt x="64" y="201"/>
                        </a:lnTo>
                        <a:lnTo>
                          <a:pt x="66" y="197"/>
                        </a:lnTo>
                        <a:lnTo>
                          <a:pt x="66" y="194"/>
                        </a:lnTo>
                        <a:lnTo>
                          <a:pt x="66" y="194"/>
                        </a:lnTo>
                        <a:lnTo>
                          <a:pt x="66" y="192"/>
                        </a:lnTo>
                        <a:lnTo>
                          <a:pt x="67" y="189"/>
                        </a:lnTo>
                        <a:lnTo>
                          <a:pt x="70" y="187"/>
                        </a:lnTo>
                        <a:lnTo>
                          <a:pt x="72" y="186"/>
                        </a:lnTo>
                        <a:lnTo>
                          <a:pt x="77" y="185"/>
                        </a:lnTo>
                        <a:lnTo>
                          <a:pt x="80" y="186"/>
                        </a:lnTo>
                        <a:lnTo>
                          <a:pt x="83" y="187"/>
                        </a:lnTo>
                        <a:lnTo>
                          <a:pt x="83" y="187"/>
                        </a:lnTo>
                        <a:lnTo>
                          <a:pt x="89" y="192"/>
                        </a:lnTo>
                        <a:lnTo>
                          <a:pt x="100" y="197"/>
                        </a:lnTo>
                        <a:lnTo>
                          <a:pt x="112" y="200"/>
                        </a:lnTo>
                        <a:lnTo>
                          <a:pt x="117" y="201"/>
                        </a:lnTo>
                        <a:lnTo>
                          <a:pt x="122" y="202"/>
                        </a:lnTo>
                        <a:lnTo>
                          <a:pt x="122" y="202"/>
                        </a:lnTo>
                        <a:lnTo>
                          <a:pt x="127" y="201"/>
                        </a:lnTo>
                        <a:lnTo>
                          <a:pt x="133" y="200"/>
                        </a:lnTo>
                        <a:lnTo>
                          <a:pt x="146" y="195"/>
                        </a:lnTo>
                        <a:lnTo>
                          <a:pt x="160" y="189"/>
                        </a:lnTo>
                        <a:lnTo>
                          <a:pt x="170" y="183"/>
                        </a:lnTo>
                        <a:lnTo>
                          <a:pt x="170" y="183"/>
                        </a:lnTo>
                        <a:lnTo>
                          <a:pt x="173" y="182"/>
                        </a:lnTo>
                        <a:lnTo>
                          <a:pt x="177" y="180"/>
                        </a:lnTo>
                        <a:lnTo>
                          <a:pt x="184" y="180"/>
                        </a:lnTo>
                        <a:lnTo>
                          <a:pt x="196" y="180"/>
                        </a:lnTo>
                        <a:lnTo>
                          <a:pt x="196" y="180"/>
                        </a:lnTo>
                        <a:lnTo>
                          <a:pt x="200" y="180"/>
                        </a:lnTo>
                        <a:lnTo>
                          <a:pt x="201" y="178"/>
                        </a:lnTo>
                        <a:lnTo>
                          <a:pt x="203" y="172"/>
                        </a:lnTo>
                        <a:lnTo>
                          <a:pt x="206" y="168"/>
                        </a:lnTo>
                        <a:lnTo>
                          <a:pt x="208" y="166"/>
                        </a:lnTo>
                        <a:lnTo>
                          <a:pt x="210" y="166"/>
                        </a:lnTo>
                        <a:lnTo>
                          <a:pt x="210" y="166"/>
                        </a:lnTo>
                        <a:lnTo>
                          <a:pt x="220" y="165"/>
                        </a:lnTo>
                        <a:lnTo>
                          <a:pt x="233" y="166"/>
                        </a:lnTo>
                        <a:lnTo>
                          <a:pt x="238" y="167"/>
                        </a:lnTo>
                        <a:lnTo>
                          <a:pt x="245" y="169"/>
                        </a:lnTo>
                        <a:lnTo>
                          <a:pt x="249" y="171"/>
                        </a:lnTo>
                        <a:lnTo>
                          <a:pt x="251" y="175"/>
                        </a:lnTo>
                        <a:lnTo>
                          <a:pt x="251" y="175"/>
                        </a:lnTo>
                        <a:lnTo>
                          <a:pt x="256" y="183"/>
                        </a:lnTo>
                        <a:lnTo>
                          <a:pt x="259" y="188"/>
                        </a:lnTo>
                        <a:lnTo>
                          <a:pt x="264" y="190"/>
                        </a:lnTo>
                        <a:lnTo>
                          <a:pt x="266" y="192"/>
                        </a:lnTo>
                        <a:lnTo>
                          <a:pt x="269" y="190"/>
                        </a:lnTo>
                        <a:lnTo>
                          <a:pt x="269" y="190"/>
                        </a:lnTo>
                        <a:lnTo>
                          <a:pt x="272" y="189"/>
                        </a:lnTo>
                        <a:lnTo>
                          <a:pt x="274" y="186"/>
                        </a:lnTo>
                        <a:lnTo>
                          <a:pt x="276" y="183"/>
                        </a:lnTo>
                        <a:lnTo>
                          <a:pt x="278" y="179"/>
                        </a:lnTo>
                        <a:lnTo>
                          <a:pt x="279" y="174"/>
                        </a:lnTo>
                        <a:lnTo>
                          <a:pt x="280" y="170"/>
                        </a:lnTo>
                        <a:lnTo>
                          <a:pt x="279" y="166"/>
                        </a:lnTo>
                        <a:lnTo>
                          <a:pt x="278" y="164"/>
                        </a:lnTo>
                        <a:lnTo>
                          <a:pt x="278" y="164"/>
                        </a:lnTo>
                        <a:lnTo>
                          <a:pt x="274" y="158"/>
                        </a:lnTo>
                        <a:lnTo>
                          <a:pt x="271" y="152"/>
                        </a:lnTo>
                        <a:lnTo>
                          <a:pt x="270" y="146"/>
                        </a:lnTo>
                        <a:lnTo>
                          <a:pt x="269" y="141"/>
                        </a:lnTo>
                        <a:lnTo>
                          <a:pt x="269" y="141"/>
                        </a:lnTo>
                        <a:lnTo>
                          <a:pt x="270" y="132"/>
                        </a:lnTo>
                        <a:lnTo>
                          <a:pt x="269" y="130"/>
                        </a:lnTo>
                        <a:lnTo>
                          <a:pt x="267" y="129"/>
                        </a:lnTo>
                        <a:lnTo>
                          <a:pt x="266" y="127"/>
                        </a:lnTo>
                        <a:lnTo>
                          <a:pt x="263" y="126"/>
                        </a:lnTo>
                        <a:lnTo>
                          <a:pt x="263" y="126"/>
                        </a:lnTo>
                        <a:lnTo>
                          <a:pt x="257" y="123"/>
                        </a:lnTo>
                        <a:lnTo>
                          <a:pt x="253" y="118"/>
                        </a:lnTo>
                        <a:lnTo>
                          <a:pt x="251" y="114"/>
                        </a:lnTo>
                        <a:lnTo>
                          <a:pt x="250" y="110"/>
                        </a:lnTo>
                        <a:lnTo>
                          <a:pt x="250" y="110"/>
                        </a:lnTo>
                        <a:lnTo>
                          <a:pt x="251" y="108"/>
                        </a:lnTo>
                        <a:lnTo>
                          <a:pt x="255" y="106"/>
                        </a:lnTo>
                        <a:lnTo>
                          <a:pt x="261" y="102"/>
                        </a:lnTo>
                        <a:lnTo>
                          <a:pt x="279" y="95"/>
                        </a:lnTo>
                        <a:lnTo>
                          <a:pt x="279" y="95"/>
                        </a:lnTo>
                        <a:lnTo>
                          <a:pt x="287" y="89"/>
                        </a:lnTo>
                        <a:lnTo>
                          <a:pt x="295" y="82"/>
                        </a:lnTo>
                        <a:lnTo>
                          <a:pt x="299" y="78"/>
                        </a:lnTo>
                        <a:lnTo>
                          <a:pt x="302" y="74"/>
                        </a:lnTo>
                        <a:lnTo>
                          <a:pt x="304" y="70"/>
                        </a:lnTo>
                        <a:lnTo>
                          <a:pt x="305" y="66"/>
                        </a:lnTo>
                        <a:lnTo>
                          <a:pt x="305" y="66"/>
                        </a:lnTo>
                        <a:lnTo>
                          <a:pt x="305" y="63"/>
                        </a:lnTo>
                        <a:lnTo>
                          <a:pt x="306" y="59"/>
                        </a:lnTo>
                        <a:lnTo>
                          <a:pt x="307" y="58"/>
                        </a:lnTo>
                        <a:lnTo>
                          <a:pt x="309" y="57"/>
                        </a:lnTo>
                        <a:lnTo>
                          <a:pt x="314" y="56"/>
                        </a:lnTo>
                        <a:lnTo>
                          <a:pt x="319" y="55"/>
                        </a:lnTo>
                        <a:lnTo>
                          <a:pt x="319" y="55"/>
                        </a:lnTo>
                        <a:lnTo>
                          <a:pt x="321" y="54"/>
                        </a:lnTo>
                        <a:lnTo>
                          <a:pt x="323" y="52"/>
                        </a:lnTo>
                        <a:lnTo>
                          <a:pt x="327" y="49"/>
                        </a:lnTo>
                        <a:lnTo>
                          <a:pt x="331" y="38"/>
                        </a:lnTo>
                        <a:lnTo>
                          <a:pt x="331" y="38"/>
                        </a:lnTo>
                        <a:lnTo>
                          <a:pt x="332" y="37"/>
                        </a:lnTo>
                        <a:lnTo>
                          <a:pt x="334" y="36"/>
                        </a:lnTo>
                        <a:lnTo>
                          <a:pt x="336" y="37"/>
                        </a:lnTo>
                        <a:lnTo>
                          <a:pt x="338" y="38"/>
                        </a:lnTo>
                        <a:lnTo>
                          <a:pt x="342" y="41"/>
                        </a:lnTo>
                        <a:lnTo>
                          <a:pt x="343" y="43"/>
                        </a:lnTo>
                        <a:lnTo>
                          <a:pt x="344" y="46"/>
                        </a:lnTo>
                        <a:lnTo>
                          <a:pt x="344" y="46"/>
                        </a:lnTo>
                        <a:lnTo>
                          <a:pt x="344" y="51"/>
                        </a:lnTo>
                        <a:lnTo>
                          <a:pt x="345" y="54"/>
                        </a:lnTo>
                        <a:lnTo>
                          <a:pt x="347" y="56"/>
                        </a:lnTo>
                        <a:lnTo>
                          <a:pt x="351" y="56"/>
                        </a:lnTo>
                        <a:lnTo>
                          <a:pt x="351" y="56"/>
                        </a:lnTo>
                        <a:lnTo>
                          <a:pt x="357" y="55"/>
                        </a:lnTo>
                        <a:lnTo>
                          <a:pt x="363" y="52"/>
                        </a:lnTo>
                        <a:lnTo>
                          <a:pt x="370" y="49"/>
                        </a:lnTo>
                        <a:lnTo>
                          <a:pt x="376" y="47"/>
                        </a:lnTo>
                        <a:lnTo>
                          <a:pt x="376" y="47"/>
                        </a:lnTo>
                        <a:lnTo>
                          <a:pt x="383" y="49"/>
                        </a:lnTo>
                        <a:lnTo>
                          <a:pt x="388" y="52"/>
                        </a:lnTo>
                        <a:lnTo>
                          <a:pt x="393" y="53"/>
                        </a:lnTo>
                        <a:lnTo>
                          <a:pt x="395" y="52"/>
                        </a:lnTo>
                        <a:lnTo>
                          <a:pt x="398" y="50"/>
                        </a:lnTo>
                        <a:lnTo>
                          <a:pt x="398" y="50"/>
                        </a:lnTo>
                        <a:lnTo>
                          <a:pt x="400" y="43"/>
                        </a:lnTo>
                        <a:lnTo>
                          <a:pt x="402" y="36"/>
                        </a:lnTo>
                        <a:lnTo>
                          <a:pt x="403" y="32"/>
                        </a:lnTo>
                        <a:lnTo>
                          <a:pt x="405" y="28"/>
                        </a:lnTo>
                        <a:lnTo>
                          <a:pt x="408" y="26"/>
                        </a:lnTo>
                        <a:lnTo>
                          <a:pt x="412" y="24"/>
                        </a:lnTo>
                        <a:lnTo>
                          <a:pt x="412" y="24"/>
                        </a:lnTo>
                        <a:lnTo>
                          <a:pt x="416" y="22"/>
                        </a:lnTo>
                        <a:lnTo>
                          <a:pt x="418" y="18"/>
                        </a:lnTo>
                        <a:lnTo>
                          <a:pt x="419" y="15"/>
                        </a:lnTo>
                        <a:lnTo>
                          <a:pt x="419" y="11"/>
                        </a:lnTo>
                        <a:lnTo>
                          <a:pt x="421" y="4"/>
                        </a:lnTo>
                        <a:lnTo>
                          <a:pt x="422" y="1"/>
                        </a:lnTo>
                        <a:lnTo>
                          <a:pt x="426" y="0"/>
                        </a:lnTo>
                        <a:lnTo>
                          <a:pt x="426" y="0"/>
                        </a:lnTo>
                        <a:lnTo>
                          <a:pt x="434" y="0"/>
                        </a:lnTo>
                        <a:lnTo>
                          <a:pt x="445" y="0"/>
                        </a:lnTo>
                        <a:lnTo>
                          <a:pt x="455" y="2"/>
                        </a:lnTo>
                        <a:lnTo>
                          <a:pt x="458" y="4"/>
                        </a:lnTo>
                        <a:lnTo>
                          <a:pt x="459" y="6"/>
                        </a:lnTo>
                        <a:lnTo>
                          <a:pt x="459" y="6"/>
                        </a:lnTo>
                        <a:lnTo>
                          <a:pt x="461" y="7"/>
                        </a:lnTo>
                        <a:lnTo>
                          <a:pt x="463" y="8"/>
                        </a:lnTo>
                        <a:lnTo>
                          <a:pt x="472" y="8"/>
                        </a:lnTo>
                        <a:lnTo>
                          <a:pt x="481" y="8"/>
                        </a:lnTo>
                        <a:lnTo>
                          <a:pt x="485" y="9"/>
                        </a:lnTo>
                        <a:lnTo>
                          <a:pt x="488" y="10"/>
                        </a:lnTo>
                        <a:lnTo>
                          <a:pt x="488" y="10"/>
                        </a:lnTo>
                        <a:lnTo>
                          <a:pt x="491" y="13"/>
                        </a:lnTo>
                        <a:lnTo>
                          <a:pt x="495" y="18"/>
                        </a:lnTo>
                        <a:lnTo>
                          <a:pt x="498" y="21"/>
                        </a:lnTo>
                        <a:lnTo>
                          <a:pt x="501" y="22"/>
                        </a:lnTo>
                        <a:lnTo>
                          <a:pt x="504" y="23"/>
                        </a:lnTo>
                        <a:lnTo>
                          <a:pt x="508" y="23"/>
                        </a:lnTo>
                        <a:lnTo>
                          <a:pt x="508" y="23"/>
                        </a:lnTo>
                        <a:lnTo>
                          <a:pt x="516" y="22"/>
                        </a:lnTo>
                        <a:lnTo>
                          <a:pt x="522" y="21"/>
                        </a:lnTo>
                        <a:lnTo>
                          <a:pt x="528" y="17"/>
                        </a:lnTo>
                        <a:lnTo>
                          <a:pt x="533" y="14"/>
                        </a:lnTo>
                        <a:lnTo>
                          <a:pt x="533" y="14"/>
                        </a:lnTo>
                        <a:lnTo>
                          <a:pt x="535" y="13"/>
                        </a:lnTo>
                        <a:lnTo>
                          <a:pt x="538" y="12"/>
                        </a:lnTo>
                        <a:lnTo>
                          <a:pt x="544" y="13"/>
                        </a:lnTo>
                        <a:lnTo>
                          <a:pt x="548" y="15"/>
                        </a:lnTo>
                        <a:lnTo>
                          <a:pt x="551" y="17"/>
                        </a:lnTo>
                        <a:lnTo>
                          <a:pt x="551" y="17"/>
                        </a:lnTo>
                        <a:lnTo>
                          <a:pt x="553" y="19"/>
                        </a:lnTo>
                        <a:lnTo>
                          <a:pt x="559" y="21"/>
                        </a:lnTo>
                        <a:lnTo>
                          <a:pt x="563" y="23"/>
                        </a:lnTo>
                        <a:lnTo>
                          <a:pt x="564" y="25"/>
                        </a:lnTo>
                        <a:lnTo>
                          <a:pt x="565" y="27"/>
                        </a:lnTo>
                        <a:lnTo>
                          <a:pt x="565" y="27"/>
                        </a:lnTo>
                        <a:lnTo>
                          <a:pt x="564" y="32"/>
                        </a:lnTo>
                        <a:lnTo>
                          <a:pt x="562" y="39"/>
                        </a:lnTo>
                        <a:lnTo>
                          <a:pt x="561" y="43"/>
                        </a:lnTo>
                        <a:lnTo>
                          <a:pt x="561" y="49"/>
                        </a:lnTo>
                        <a:lnTo>
                          <a:pt x="562" y="54"/>
                        </a:lnTo>
                        <a:lnTo>
                          <a:pt x="565" y="60"/>
                        </a:lnTo>
                        <a:lnTo>
                          <a:pt x="565" y="60"/>
                        </a:lnTo>
                        <a:lnTo>
                          <a:pt x="571" y="71"/>
                        </a:lnTo>
                        <a:lnTo>
                          <a:pt x="575" y="82"/>
                        </a:lnTo>
                        <a:lnTo>
                          <a:pt x="579" y="98"/>
                        </a:lnTo>
                        <a:lnTo>
                          <a:pt x="579" y="98"/>
                        </a:lnTo>
                        <a:lnTo>
                          <a:pt x="585" y="115"/>
                        </a:lnTo>
                        <a:lnTo>
                          <a:pt x="586" y="119"/>
                        </a:lnTo>
                        <a:lnTo>
                          <a:pt x="586" y="124"/>
                        </a:lnTo>
                        <a:lnTo>
                          <a:pt x="585" y="127"/>
                        </a:lnTo>
                        <a:lnTo>
                          <a:pt x="582" y="129"/>
                        </a:lnTo>
                        <a:lnTo>
                          <a:pt x="582" y="129"/>
                        </a:lnTo>
                        <a:lnTo>
                          <a:pt x="577" y="133"/>
                        </a:lnTo>
                        <a:lnTo>
                          <a:pt x="572" y="135"/>
                        </a:lnTo>
                        <a:lnTo>
                          <a:pt x="567" y="133"/>
                        </a:lnTo>
                        <a:lnTo>
                          <a:pt x="566" y="133"/>
                        </a:lnTo>
                        <a:lnTo>
                          <a:pt x="566" y="131"/>
                        </a:lnTo>
                        <a:lnTo>
                          <a:pt x="566" y="131"/>
                        </a:lnTo>
                        <a:lnTo>
                          <a:pt x="565" y="129"/>
                        </a:lnTo>
                        <a:lnTo>
                          <a:pt x="563" y="127"/>
                        </a:lnTo>
                        <a:lnTo>
                          <a:pt x="560" y="126"/>
                        </a:lnTo>
                        <a:lnTo>
                          <a:pt x="556" y="127"/>
                        </a:lnTo>
                        <a:lnTo>
                          <a:pt x="556" y="127"/>
                        </a:lnTo>
                        <a:lnTo>
                          <a:pt x="549" y="130"/>
                        </a:lnTo>
                        <a:lnTo>
                          <a:pt x="544" y="135"/>
                        </a:lnTo>
                        <a:lnTo>
                          <a:pt x="542" y="137"/>
                        </a:lnTo>
                        <a:lnTo>
                          <a:pt x="541" y="139"/>
                        </a:lnTo>
                        <a:lnTo>
                          <a:pt x="542" y="141"/>
                        </a:lnTo>
                        <a:lnTo>
                          <a:pt x="544" y="143"/>
                        </a:lnTo>
                        <a:lnTo>
                          <a:pt x="544" y="143"/>
                        </a:lnTo>
                        <a:lnTo>
                          <a:pt x="555" y="151"/>
                        </a:lnTo>
                        <a:lnTo>
                          <a:pt x="557" y="155"/>
                        </a:lnTo>
                        <a:lnTo>
                          <a:pt x="558" y="157"/>
                        </a:lnTo>
                        <a:lnTo>
                          <a:pt x="558" y="160"/>
                        </a:lnTo>
                        <a:lnTo>
                          <a:pt x="558" y="160"/>
                        </a:lnTo>
                        <a:lnTo>
                          <a:pt x="558" y="164"/>
                        </a:lnTo>
                        <a:lnTo>
                          <a:pt x="556" y="167"/>
                        </a:lnTo>
                        <a:lnTo>
                          <a:pt x="552" y="173"/>
                        </a:lnTo>
                        <a:lnTo>
                          <a:pt x="549" y="180"/>
                        </a:lnTo>
                        <a:lnTo>
                          <a:pt x="548" y="184"/>
                        </a:lnTo>
                        <a:lnTo>
                          <a:pt x="547" y="188"/>
                        </a:lnTo>
                        <a:lnTo>
                          <a:pt x="547" y="188"/>
                        </a:lnTo>
                        <a:lnTo>
                          <a:pt x="548" y="198"/>
                        </a:lnTo>
                        <a:lnTo>
                          <a:pt x="549" y="208"/>
                        </a:lnTo>
                        <a:lnTo>
                          <a:pt x="549" y="212"/>
                        </a:lnTo>
                        <a:lnTo>
                          <a:pt x="548" y="216"/>
                        </a:lnTo>
                        <a:lnTo>
                          <a:pt x="546" y="219"/>
                        </a:lnTo>
                        <a:lnTo>
                          <a:pt x="543" y="222"/>
                        </a:lnTo>
                        <a:lnTo>
                          <a:pt x="543" y="222"/>
                        </a:lnTo>
                        <a:lnTo>
                          <a:pt x="536" y="225"/>
                        </a:lnTo>
                        <a:lnTo>
                          <a:pt x="531" y="228"/>
                        </a:lnTo>
                        <a:lnTo>
                          <a:pt x="527" y="232"/>
                        </a:lnTo>
                        <a:lnTo>
                          <a:pt x="526" y="236"/>
                        </a:lnTo>
                        <a:lnTo>
                          <a:pt x="524" y="239"/>
                        </a:lnTo>
                        <a:lnTo>
                          <a:pt x="524" y="239"/>
                        </a:lnTo>
                        <a:lnTo>
                          <a:pt x="522" y="246"/>
                        </a:lnTo>
                        <a:lnTo>
                          <a:pt x="520" y="253"/>
                        </a:lnTo>
                        <a:lnTo>
                          <a:pt x="519" y="255"/>
                        </a:lnTo>
                        <a:lnTo>
                          <a:pt x="517" y="257"/>
                        </a:lnTo>
                        <a:lnTo>
                          <a:pt x="516" y="257"/>
                        </a:lnTo>
                        <a:lnTo>
                          <a:pt x="514" y="256"/>
                        </a:lnTo>
                        <a:lnTo>
                          <a:pt x="514" y="256"/>
                        </a:lnTo>
                        <a:lnTo>
                          <a:pt x="509" y="254"/>
                        </a:lnTo>
                        <a:lnTo>
                          <a:pt x="505" y="253"/>
                        </a:lnTo>
                        <a:lnTo>
                          <a:pt x="500" y="253"/>
                        </a:lnTo>
                        <a:lnTo>
                          <a:pt x="495" y="254"/>
                        </a:lnTo>
                        <a:lnTo>
                          <a:pt x="495" y="254"/>
                        </a:lnTo>
                        <a:lnTo>
                          <a:pt x="491" y="257"/>
                        </a:lnTo>
                        <a:lnTo>
                          <a:pt x="485" y="261"/>
                        </a:lnTo>
                        <a:lnTo>
                          <a:pt x="476" y="266"/>
                        </a:lnTo>
                        <a:lnTo>
                          <a:pt x="471" y="267"/>
                        </a:lnTo>
                        <a:lnTo>
                          <a:pt x="465" y="267"/>
                        </a:lnTo>
                        <a:lnTo>
                          <a:pt x="465" y="267"/>
                        </a:lnTo>
                        <a:lnTo>
                          <a:pt x="455" y="268"/>
                        </a:lnTo>
                        <a:lnTo>
                          <a:pt x="445" y="269"/>
                        </a:lnTo>
                        <a:lnTo>
                          <a:pt x="437" y="272"/>
                        </a:lnTo>
                        <a:lnTo>
                          <a:pt x="434" y="274"/>
                        </a:lnTo>
                        <a:lnTo>
                          <a:pt x="431" y="278"/>
                        </a:lnTo>
                        <a:lnTo>
                          <a:pt x="431" y="278"/>
                        </a:lnTo>
                        <a:lnTo>
                          <a:pt x="426" y="286"/>
                        </a:lnTo>
                        <a:lnTo>
                          <a:pt x="418" y="296"/>
                        </a:lnTo>
                        <a:lnTo>
                          <a:pt x="414" y="300"/>
                        </a:lnTo>
                        <a:lnTo>
                          <a:pt x="409" y="303"/>
                        </a:lnTo>
                        <a:lnTo>
                          <a:pt x="405" y="305"/>
                        </a:lnTo>
                        <a:lnTo>
                          <a:pt x="401" y="307"/>
                        </a:lnTo>
                        <a:lnTo>
                          <a:pt x="401" y="307"/>
                        </a:lnTo>
                        <a:lnTo>
                          <a:pt x="396" y="307"/>
                        </a:lnTo>
                        <a:lnTo>
                          <a:pt x="391" y="305"/>
                        </a:lnTo>
                        <a:lnTo>
                          <a:pt x="383" y="301"/>
                        </a:lnTo>
                        <a:lnTo>
                          <a:pt x="373" y="298"/>
                        </a:lnTo>
                        <a:lnTo>
                          <a:pt x="362" y="295"/>
                        </a:lnTo>
                        <a:lnTo>
                          <a:pt x="362" y="295"/>
                        </a:lnTo>
                        <a:lnTo>
                          <a:pt x="350" y="293"/>
                        </a:lnTo>
                        <a:lnTo>
                          <a:pt x="339" y="289"/>
                        </a:lnTo>
                        <a:lnTo>
                          <a:pt x="328" y="286"/>
                        </a:lnTo>
                        <a:lnTo>
                          <a:pt x="320" y="285"/>
                        </a:lnTo>
                        <a:lnTo>
                          <a:pt x="313" y="285"/>
                        </a:lnTo>
                        <a:lnTo>
                          <a:pt x="313" y="285"/>
                        </a:lnTo>
                        <a:lnTo>
                          <a:pt x="288" y="287"/>
                        </a:lnTo>
                        <a:lnTo>
                          <a:pt x="280" y="286"/>
                        </a:lnTo>
                        <a:lnTo>
                          <a:pt x="278" y="286"/>
                        </a:lnTo>
                        <a:lnTo>
                          <a:pt x="276" y="285"/>
                        </a:lnTo>
                        <a:lnTo>
                          <a:pt x="276" y="285"/>
                        </a:lnTo>
                        <a:lnTo>
                          <a:pt x="274" y="282"/>
                        </a:lnTo>
                        <a:lnTo>
                          <a:pt x="272" y="281"/>
                        </a:lnTo>
                        <a:lnTo>
                          <a:pt x="259" y="281"/>
                        </a:lnTo>
                        <a:lnTo>
                          <a:pt x="259" y="281"/>
                        </a:lnTo>
                        <a:lnTo>
                          <a:pt x="242" y="282"/>
                        </a:lnTo>
                        <a:lnTo>
                          <a:pt x="238" y="282"/>
                        </a:lnTo>
                        <a:lnTo>
                          <a:pt x="235" y="281"/>
                        </a:lnTo>
                        <a:lnTo>
                          <a:pt x="232" y="279"/>
                        </a:lnTo>
                        <a:lnTo>
                          <a:pt x="230" y="276"/>
                        </a:lnTo>
                        <a:lnTo>
                          <a:pt x="230" y="276"/>
                        </a:lnTo>
                        <a:lnTo>
                          <a:pt x="219" y="265"/>
                        </a:lnTo>
                        <a:lnTo>
                          <a:pt x="215" y="258"/>
                        </a:lnTo>
                        <a:lnTo>
                          <a:pt x="213" y="255"/>
                        </a:lnTo>
                        <a:lnTo>
                          <a:pt x="212" y="251"/>
                        </a:lnTo>
                        <a:lnTo>
                          <a:pt x="212" y="251"/>
                        </a:lnTo>
                        <a:lnTo>
                          <a:pt x="210" y="242"/>
                        </a:lnTo>
                        <a:lnTo>
                          <a:pt x="209" y="236"/>
                        </a:lnTo>
                        <a:lnTo>
                          <a:pt x="207" y="233"/>
                        </a:lnTo>
                        <a:lnTo>
                          <a:pt x="206" y="231"/>
                        </a:lnTo>
                        <a:lnTo>
                          <a:pt x="203" y="230"/>
                        </a:lnTo>
                        <a:lnTo>
                          <a:pt x="200" y="230"/>
                        </a:lnTo>
                        <a:lnTo>
                          <a:pt x="200" y="230"/>
                        </a:lnTo>
                        <a:lnTo>
                          <a:pt x="192" y="230"/>
                        </a:lnTo>
                        <a:lnTo>
                          <a:pt x="185" y="232"/>
                        </a:lnTo>
                        <a:lnTo>
                          <a:pt x="166" y="239"/>
                        </a:lnTo>
                        <a:lnTo>
                          <a:pt x="166" y="239"/>
                        </a:lnTo>
                        <a:lnTo>
                          <a:pt x="148" y="246"/>
                        </a:lnTo>
                        <a:lnTo>
                          <a:pt x="140" y="250"/>
                        </a:lnTo>
                        <a:lnTo>
                          <a:pt x="132" y="251"/>
                        </a:lnTo>
                        <a:lnTo>
                          <a:pt x="132" y="251"/>
                        </a:lnTo>
                        <a:lnTo>
                          <a:pt x="124" y="252"/>
                        </a:lnTo>
                        <a:lnTo>
                          <a:pt x="118" y="254"/>
                        </a:lnTo>
                        <a:lnTo>
                          <a:pt x="114" y="257"/>
                        </a:lnTo>
                        <a:lnTo>
                          <a:pt x="110" y="262"/>
                        </a:lnTo>
                        <a:lnTo>
                          <a:pt x="110" y="262"/>
                        </a:lnTo>
                        <a:lnTo>
                          <a:pt x="108" y="265"/>
                        </a:lnTo>
                        <a:lnTo>
                          <a:pt x="107" y="267"/>
                        </a:lnTo>
                        <a:lnTo>
                          <a:pt x="105" y="268"/>
                        </a:lnTo>
                        <a:lnTo>
                          <a:pt x="103" y="268"/>
                        </a:lnTo>
                        <a:lnTo>
                          <a:pt x="100" y="267"/>
                        </a:lnTo>
                        <a:lnTo>
                          <a:pt x="98" y="265"/>
                        </a:lnTo>
                        <a:lnTo>
                          <a:pt x="98" y="265"/>
                        </a:lnTo>
                        <a:lnTo>
                          <a:pt x="95" y="261"/>
                        </a:lnTo>
                        <a:lnTo>
                          <a:pt x="92" y="259"/>
                        </a:lnTo>
                        <a:lnTo>
                          <a:pt x="89" y="259"/>
                        </a:lnTo>
                        <a:lnTo>
                          <a:pt x="85" y="259"/>
                        </a:lnTo>
                        <a:lnTo>
                          <a:pt x="85" y="259"/>
                        </a:lnTo>
                        <a:lnTo>
                          <a:pt x="71" y="259"/>
                        </a:lnTo>
                        <a:lnTo>
                          <a:pt x="71" y="25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1" name="Freeform 176"/>
                  <p:cNvSpPr/>
                  <p:nvPr/>
                </p:nvSpPr>
                <p:spPr bwMode="auto">
                  <a:xfrm>
                    <a:off x="5184" y="3023"/>
                    <a:ext cx="231" cy="173"/>
                  </a:xfrm>
                  <a:custGeom>
                    <a:avLst/>
                    <a:gdLst>
                      <a:gd name="T0" fmla="*/ 14 w 231"/>
                      <a:gd name="T1" fmla="*/ 167 h 173"/>
                      <a:gd name="T2" fmla="*/ 29 w 231"/>
                      <a:gd name="T3" fmla="*/ 163 h 173"/>
                      <a:gd name="T4" fmla="*/ 32 w 231"/>
                      <a:gd name="T5" fmla="*/ 157 h 173"/>
                      <a:gd name="T6" fmla="*/ 28 w 231"/>
                      <a:gd name="T7" fmla="*/ 140 h 173"/>
                      <a:gd name="T8" fmla="*/ 21 w 231"/>
                      <a:gd name="T9" fmla="*/ 135 h 173"/>
                      <a:gd name="T10" fmla="*/ 14 w 231"/>
                      <a:gd name="T11" fmla="*/ 121 h 173"/>
                      <a:gd name="T12" fmla="*/ 13 w 231"/>
                      <a:gd name="T13" fmla="*/ 111 h 173"/>
                      <a:gd name="T14" fmla="*/ 10 w 231"/>
                      <a:gd name="T15" fmla="*/ 102 h 173"/>
                      <a:gd name="T16" fmla="*/ 13 w 231"/>
                      <a:gd name="T17" fmla="*/ 89 h 173"/>
                      <a:gd name="T18" fmla="*/ 9 w 231"/>
                      <a:gd name="T19" fmla="*/ 82 h 173"/>
                      <a:gd name="T20" fmla="*/ 1 w 231"/>
                      <a:gd name="T21" fmla="*/ 79 h 173"/>
                      <a:gd name="T22" fmla="*/ 3 w 231"/>
                      <a:gd name="T23" fmla="*/ 73 h 173"/>
                      <a:gd name="T24" fmla="*/ 11 w 231"/>
                      <a:gd name="T25" fmla="*/ 61 h 173"/>
                      <a:gd name="T26" fmla="*/ 20 w 231"/>
                      <a:gd name="T27" fmla="*/ 53 h 173"/>
                      <a:gd name="T28" fmla="*/ 30 w 231"/>
                      <a:gd name="T29" fmla="*/ 54 h 173"/>
                      <a:gd name="T30" fmla="*/ 57 w 231"/>
                      <a:gd name="T31" fmla="*/ 62 h 173"/>
                      <a:gd name="T32" fmla="*/ 69 w 231"/>
                      <a:gd name="T33" fmla="*/ 64 h 173"/>
                      <a:gd name="T34" fmla="*/ 93 w 231"/>
                      <a:gd name="T35" fmla="*/ 67 h 173"/>
                      <a:gd name="T36" fmla="*/ 106 w 231"/>
                      <a:gd name="T37" fmla="*/ 58 h 173"/>
                      <a:gd name="T38" fmla="*/ 121 w 231"/>
                      <a:gd name="T39" fmla="*/ 41 h 173"/>
                      <a:gd name="T40" fmla="*/ 143 w 231"/>
                      <a:gd name="T41" fmla="*/ 32 h 173"/>
                      <a:gd name="T42" fmla="*/ 167 w 231"/>
                      <a:gd name="T43" fmla="*/ 26 h 173"/>
                      <a:gd name="T44" fmla="*/ 181 w 231"/>
                      <a:gd name="T45" fmla="*/ 20 h 173"/>
                      <a:gd name="T46" fmla="*/ 189 w 231"/>
                      <a:gd name="T47" fmla="*/ 15 h 173"/>
                      <a:gd name="T48" fmla="*/ 199 w 231"/>
                      <a:gd name="T49" fmla="*/ 15 h 173"/>
                      <a:gd name="T50" fmla="*/ 211 w 231"/>
                      <a:gd name="T51" fmla="*/ 7 h 173"/>
                      <a:gd name="T52" fmla="*/ 219 w 231"/>
                      <a:gd name="T53" fmla="*/ 0 h 173"/>
                      <a:gd name="T54" fmla="*/ 224 w 231"/>
                      <a:gd name="T55" fmla="*/ 3 h 173"/>
                      <a:gd name="T56" fmla="*/ 230 w 231"/>
                      <a:gd name="T57" fmla="*/ 22 h 173"/>
                      <a:gd name="T58" fmla="*/ 228 w 231"/>
                      <a:gd name="T59" fmla="*/ 36 h 173"/>
                      <a:gd name="T60" fmla="*/ 220 w 231"/>
                      <a:gd name="T61" fmla="*/ 42 h 173"/>
                      <a:gd name="T62" fmla="*/ 210 w 231"/>
                      <a:gd name="T63" fmla="*/ 44 h 173"/>
                      <a:gd name="T64" fmla="*/ 205 w 231"/>
                      <a:gd name="T65" fmla="*/ 50 h 173"/>
                      <a:gd name="T66" fmla="*/ 188 w 231"/>
                      <a:gd name="T67" fmla="*/ 66 h 173"/>
                      <a:gd name="T68" fmla="*/ 184 w 231"/>
                      <a:gd name="T69" fmla="*/ 72 h 173"/>
                      <a:gd name="T70" fmla="*/ 178 w 231"/>
                      <a:gd name="T71" fmla="*/ 97 h 173"/>
                      <a:gd name="T72" fmla="*/ 177 w 231"/>
                      <a:gd name="T73" fmla="*/ 108 h 173"/>
                      <a:gd name="T74" fmla="*/ 169 w 231"/>
                      <a:gd name="T75" fmla="*/ 112 h 173"/>
                      <a:gd name="T76" fmla="*/ 161 w 231"/>
                      <a:gd name="T77" fmla="*/ 122 h 173"/>
                      <a:gd name="T78" fmla="*/ 155 w 231"/>
                      <a:gd name="T79" fmla="*/ 128 h 173"/>
                      <a:gd name="T80" fmla="*/ 147 w 231"/>
                      <a:gd name="T81" fmla="*/ 133 h 173"/>
                      <a:gd name="T82" fmla="*/ 146 w 231"/>
                      <a:gd name="T83" fmla="*/ 140 h 173"/>
                      <a:gd name="T84" fmla="*/ 152 w 231"/>
                      <a:gd name="T85" fmla="*/ 152 h 173"/>
                      <a:gd name="T86" fmla="*/ 153 w 231"/>
                      <a:gd name="T87" fmla="*/ 162 h 173"/>
                      <a:gd name="T88" fmla="*/ 149 w 231"/>
                      <a:gd name="T89" fmla="*/ 165 h 173"/>
                      <a:gd name="T90" fmla="*/ 131 w 231"/>
                      <a:gd name="T91" fmla="*/ 163 h 173"/>
                      <a:gd name="T92" fmla="*/ 112 w 231"/>
                      <a:gd name="T93" fmla="*/ 161 h 173"/>
                      <a:gd name="T94" fmla="*/ 100 w 231"/>
                      <a:gd name="T95" fmla="*/ 153 h 173"/>
                      <a:gd name="T96" fmla="*/ 99 w 231"/>
                      <a:gd name="T97" fmla="*/ 149 h 173"/>
                      <a:gd name="T98" fmla="*/ 88 w 231"/>
                      <a:gd name="T99" fmla="*/ 144 h 173"/>
                      <a:gd name="T100" fmla="*/ 85 w 231"/>
                      <a:gd name="T101" fmla="*/ 149 h 173"/>
                      <a:gd name="T102" fmla="*/ 76 w 231"/>
                      <a:gd name="T103" fmla="*/ 164 h 173"/>
                      <a:gd name="T104" fmla="*/ 68 w 231"/>
                      <a:gd name="T105" fmla="*/ 167 h 173"/>
                      <a:gd name="T106" fmla="*/ 31 w 231"/>
                      <a:gd name="T107" fmla="*/ 169 h 173"/>
                      <a:gd name="T108" fmla="*/ 28 w 231"/>
                      <a:gd name="T109" fmla="*/ 171 h 173"/>
                      <a:gd name="T110" fmla="*/ 9 w 231"/>
                      <a:gd name="T111" fmla="*/ 173 h 173"/>
                      <a:gd name="T112" fmla="*/ 6 w 231"/>
                      <a:gd name="T113" fmla="*/ 172 h 173"/>
                      <a:gd name="T114" fmla="*/ 11 w 231"/>
                      <a:gd name="T115" fmla="*/ 167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31" h="173">
                        <a:moveTo>
                          <a:pt x="11" y="167"/>
                        </a:moveTo>
                        <a:lnTo>
                          <a:pt x="11" y="167"/>
                        </a:lnTo>
                        <a:lnTo>
                          <a:pt x="14" y="167"/>
                        </a:lnTo>
                        <a:lnTo>
                          <a:pt x="21" y="166"/>
                        </a:lnTo>
                        <a:lnTo>
                          <a:pt x="26" y="165"/>
                        </a:lnTo>
                        <a:lnTo>
                          <a:pt x="29" y="163"/>
                        </a:lnTo>
                        <a:lnTo>
                          <a:pt x="31" y="161"/>
                        </a:lnTo>
                        <a:lnTo>
                          <a:pt x="32" y="157"/>
                        </a:lnTo>
                        <a:lnTo>
                          <a:pt x="32" y="157"/>
                        </a:lnTo>
                        <a:lnTo>
                          <a:pt x="32" y="151"/>
                        </a:lnTo>
                        <a:lnTo>
                          <a:pt x="31" y="144"/>
                        </a:lnTo>
                        <a:lnTo>
                          <a:pt x="28" y="140"/>
                        </a:lnTo>
                        <a:lnTo>
                          <a:pt x="24" y="137"/>
                        </a:lnTo>
                        <a:lnTo>
                          <a:pt x="24" y="137"/>
                        </a:lnTo>
                        <a:lnTo>
                          <a:pt x="21" y="135"/>
                        </a:lnTo>
                        <a:lnTo>
                          <a:pt x="19" y="133"/>
                        </a:lnTo>
                        <a:lnTo>
                          <a:pt x="16" y="126"/>
                        </a:lnTo>
                        <a:lnTo>
                          <a:pt x="14" y="121"/>
                        </a:lnTo>
                        <a:lnTo>
                          <a:pt x="13" y="115"/>
                        </a:lnTo>
                        <a:lnTo>
                          <a:pt x="13" y="115"/>
                        </a:lnTo>
                        <a:lnTo>
                          <a:pt x="13" y="111"/>
                        </a:lnTo>
                        <a:lnTo>
                          <a:pt x="11" y="109"/>
                        </a:lnTo>
                        <a:lnTo>
                          <a:pt x="10" y="107"/>
                        </a:lnTo>
                        <a:lnTo>
                          <a:pt x="10" y="102"/>
                        </a:lnTo>
                        <a:lnTo>
                          <a:pt x="10" y="102"/>
                        </a:lnTo>
                        <a:lnTo>
                          <a:pt x="12" y="92"/>
                        </a:lnTo>
                        <a:lnTo>
                          <a:pt x="13" y="89"/>
                        </a:lnTo>
                        <a:lnTo>
                          <a:pt x="12" y="86"/>
                        </a:lnTo>
                        <a:lnTo>
                          <a:pt x="11" y="84"/>
                        </a:lnTo>
                        <a:lnTo>
                          <a:pt x="9" y="82"/>
                        </a:lnTo>
                        <a:lnTo>
                          <a:pt x="9" y="82"/>
                        </a:lnTo>
                        <a:lnTo>
                          <a:pt x="4" y="80"/>
                        </a:lnTo>
                        <a:lnTo>
                          <a:pt x="1" y="79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73"/>
                        </a:lnTo>
                        <a:lnTo>
                          <a:pt x="3" y="73"/>
                        </a:lnTo>
                        <a:lnTo>
                          <a:pt x="6" y="68"/>
                        </a:lnTo>
                        <a:lnTo>
                          <a:pt x="11" y="61"/>
                        </a:lnTo>
                        <a:lnTo>
                          <a:pt x="14" y="57"/>
                        </a:lnTo>
                        <a:lnTo>
                          <a:pt x="16" y="55"/>
                        </a:lnTo>
                        <a:lnTo>
                          <a:pt x="20" y="53"/>
                        </a:lnTo>
                        <a:lnTo>
                          <a:pt x="25" y="53"/>
                        </a:lnTo>
                        <a:lnTo>
                          <a:pt x="25" y="53"/>
                        </a:lnTo>
                        <a:lnTo>
                          <a:pt x="30" y="54"/>
                        </a:lnTo>
                        <a:lnTo>
                          <a:pt x="35" y="55"/>
                        </a:lnTo>
                        <a:lnTo>
                          <a:pt x="46" y="58"/>
                        </a:lnTo>
                        <a:lnTo>
                          <a:pt x="57" y="62"/>
                        </a:lnTo>
                        <a:lnTo>
                          <a:pt x="62" y="63"/>
                        </a:lnTo>
                        <a:lnTo>
                          <a:pt x="69" y="64"/>
                        </a:lnTo>
                        <a:lnTo>
                          <a:pt x="69" y="64"/>
                        </a:lnTo>
                        <a:lnTo>
                          <a:pt x="79" y="65"/>
                        </a:lnTo>
                        <a:lnTo>
                          <a:pt x="89" y="67"/>
                        </a:lnTo>
                        <a:lnTo>
                          <a:pt x="93" y="67"/>
                        </a:lnTo>
                        <a:lnTo>
                          <a:pt x="98" y="66"/>
                        </a:lnTo>
                        <a:lnTo>
                          <a:pt x="102" y="63"/>
                        </a:lnTo>
                        <a:lnTo>
                          <a:pt x="106" y="58"/>
                        </a:lnTo>
                        <a:lnTo>
                          <a:pt x="106" y="58"/>
                        </a:lnTo>
                        <a:lnTo>
                          <a:pt x="114" y="49"/>
                        </a:lnTo>
                        <a:lnTo>
                          <a:pt x="121" y="41"/>
                        </a:lnTo>
                        <a:lnTo>
                          <a:pt x="126" y="38"/>
                        </a:lnTo>
                        <a:lnTo>
                          <a:pt x="130" y="36"/>
                        </a:lnTo>
                        <a:lnTo>
                          <a:pt x="143" y="32"/>
                        </a:lnTo>
                        <a:lnTo>
                          <a:pt x="143" y="32"/>
                        </a:lnTo>
                        <a:lnTo>
                          <a:pt x="157" y="28"/>
                        </a:lnTo>
                        <a:lnTo>
                          <a:pt x="167" y="26"/>
                        </a:lnTo>
                        <a:lnTo>
                          <a:pt x="175" y="24"/>
                        </a:lnTo>
                        <a:lnTo>
                          <a:pt x="178" y="22"/>
                        </a:lnTo>
                        <a:lnTo>
                          <a:pt x="181" y="20"/>
                        </a:lnTo>
                        <a:lnTo>
                          <a:pt x="181" y="20"/>
                        </a:lnTo>
                        <a:lnTo>
                          <a:pt x="186" y="16"/>
                        </a:lnTo>
                        <a:lnTo>
                          <a:pt x="189" y="15"/>
                        </a:lnTo>
                        <a:lnTo>
                          <a:pt x="193" y="15"/>
                        </a:lnTo>
                        <a:lnTo>
                          <a:pt x="199" y="15"/>
                        </a:lnTo>
                        <a:lnTo>
                          <a:pt x="199" y="15"/>
                        </a:lnTo>
                        <a:lnTo>
                          <a:pt x="203" y="13"/>
                        </a:lnTo>
                        <a:lnTo>
                          <a:pt x="205" y="11"/>
                        </a:lnTo>
                        <a:lnTo>
                          <a:pt x="211" y="7"/>
                        </a:lnTo>
                        <a:lnTo>
                          <a:pt x="215" y="1"/>
                        </a:lnTo>
                        <a:lnTo>
                          <a:pt x="217" y="0"/>
                        </a:lnTo>
                        <a:lnTo>
                          <a:pt x="219" y="0"/>
                        </a:lnTo>
                        <a:lnTo>
                          <a:pt x="219" y="0"/>
                        </a:lnTo>
                        <a:lnTo>
                          <a:pt x="221" y="0"/>
                        </a:lnTo>
                        <a:lnTo>
                          <a:pt x="224" y="3"/>
                        </a:lnTo>
                        <a:lnTo>
                          <a:pt x="226" y="7"/>
                        </a:lnTo>
                        <a:lnTo>
                          <a:pt x="230" y="22"/>
                        </a:lnTo>
                        <a:lnTo>
                          <a:pt x="230" y="22"/>
                        </a:lnTo>
                        <a:lnTo>
                          <a:pt x="231" y="28"/>
                        </a:lnTo>
                        <a:lnTo>
                          <a:pt x="230" y="33"/>
                        </a:lnTo>
                        <a:lnTo>
                          <a:pt x="228" y="36"/>
                        </a:lnTo>
                        <a:lnTo>
                          <a:pt x="222" y="40"/>
                        </a:lnTo>
                        <a:lnTo>
                          <a:pt x="222" y="40"/>
                        </a:lnTo>
                        <a:lnTo>
                          <a:pt x="220" y="42"/>
                        </a:lnTo>
                        <a:lnTo>
                          <a:pt x="218" y="43"/>
                        </a:lnTo>
                        <a:lnTo>
                          <a:pt x="214" y="43"/>
                        </a:lnTo>
                        <a:lnTo>
                          <a:pt x="210" y="44"/>
                        </a:lnTo>
                        <a:lnTo>
                          <a:pt x="207" y="47"/>
                        </a:lnTo>
                        <a:lnTo>
                          <a:pt x="205" y="50"/>
                        </a:lnTo>
                        <a:lnTo>
                          <a:pt x="205" y="50"/>
                        </a:lnTo>
                        <a:lnTo>
                          <a:pt x="200" y="56"/>
                        </a:lnTo>
                        <a:lnTo>
                          <a:pt x="197" y="59"/>
                        </a:lnTo>
                        <a:lnTo>
                          <a:pt x="188" y="66"/>
                        </a:lnTo>
                        <a:lnTo>
                          <a:pt x="188" y="66"/>
                        </a:lnTo>
                        <a:lnTo>
                          <a:pt x="186" y="69"/>
                        </a:lnTo>
                        <a:lnTo>
                          <a:pt x="184" y="72"/>
                        </a:lnTo>
                        <a:lnTo>
                          <a:pt x="181" y="80"/>
                        </a:lnTo>
                        <a:lnTo>
                          <a:pt x="178" y="89"/>
                        </a:lnTo>
                        <a:lnTo>
                          <a:pt x="178" y="97"/>
                        </a:lnTo>
                        <a:lnTo>
                          <a:pt x="178" y="97"/>
                        </a:lnTo>
                        <a:lnTo>
                          <a:pt x="178" y="104"/>
                        </a:lnTo>
                        <a:lnTo>
                          <a:pt x="177" y="108"/>
                        </a:lnTo>
                        <a:lnTo>
                          <a:pt x="174" y="110"/>
                        </a:lnTo>
                        <a:lnTo>
                          <a:pt x="169" y="112"/>
                        </a:lnTo>
                        <a:lnTo>
                          <a:pt x="169" y="112"/>
                        </a:lnTo>
                        <a:lnTo>
                          <a:pt x="165" y="114"/>
                        </a:lnTo>
                        <a:lnTo>
                          <a:pt x="164" y="116"/>
                        </a:lnTo>
                        <a:lnTo>
                          <a:pt x="161" y="122"/>
                        </a:lnTo>
                        <a:lnTo>
                          <a:pt x="159" y="126"/>
                        </a:lnTo>
                        <a:lnTo>
                          <a:pt x="157" y="127"/>
                        </a:lnTo>
                        <a:lnTo>
                          <a:pt x="155" y="128"/>
                        </a:lnTo>
                        <a:lnTo>
                          <a:pt x="155" y="128"/>
                        </a:lnTo>
                        <a:lnTo>
                          <a:pt x="149" y="129"/>
                        </a:lnTo>
                        <a:lnTo>
                          <a:pt x="147" y="133"/>
                        </a:lnTo>
                        <a:lnTo>
                          <a:pt x="146" y="136"/>
                        </a:lnTo>
                        <a:lnTo>
                          <a:pt x="146" y="140"/>
                        </a:lnTo>
                        <a:lnTo>
                          <a:pt x="146" y="140"/>
                        </a:lnTo>
                        <a:lnTo>
                          <a:pt x="146" y="142"/>
                        </a:lnTo>
                        <a:lnTo>
                          <a:pt x="147" y="146"/>
                        </a:lnTo>
                        <a:lnTo>
                          <a:pt x="152" y="152"/>
                        </a:lnTo>
                        <a:lnTo>
                          <a:pt x="154" y="157"/>
                        </a:lnTo>
                        <a:lnTo>
                          <a:pt x="154" y="159"/>
                        </a:lnTo>
                        <a:lnTo>
                          <a:pt x="153" y="162"/>
                        </a:lnTo>
                        <a:lnTo>
                          <a:pt x="153" y="162"/>
                        </a:lnTo>
                        <a:lnTo>
                          <a:pt x="150" y="164"/>
                        </a:lnTo>
                        <a:lnTo>
                          <a:pt x="149" y="165"/>
                        </a:lnTo>
                        <a:lnTo>
                          <a:pt x="144" y="165"/>
                        </a:lnTo>
                        <a:lnTo>
                          <a:pt x="139" y="164"/>
                        </a:lnTo>
                        <a:lnTo>
                          <a:pt x="131" y="163"/>
                        </a:lnTo>
                        <a:lnTo>
                          <a:pt x="131" y="163"/>
                        </a:lnTo>
                        <a:lnTo>
                          <a:pt x="122" y="163"/>
                        </a:lnTo>
                        <a:lnTo>
                          <a:pt x="112" y="161"/>
                        </a:lnTo>
                        <a:lnTo>
                          <a:pt x="104" y="157"/>
                        </a:lnTo>
                        <a:lnTo>
                          <a:pt x="101" y="156"/>
                        </a:lnTo>
                        <a:lnTo>
                          <a:pt x="100" y="153"/>
                        </a:lnTo>
                        <a:lnTo>
                          <a:pt x="100" y="153"/>
                        </a:lnTo>
                        <a:lnTo>
                          <a:pt x="100" y="151"/>
                        </a:lnTo>
                        <a:lnTo>
                          <a:pt x="99" y="149"/>
                        </a:lnTo>
                        <a:lnTo>
                          <a:pt x="95" y="146"/>
                        </a:lnTo>
                        <a:lnTo>
                          <a:pt x="91" y="144"/>
                        </a:lnTo>
                        <a:lnTo>
                          <a:pt x="88" y="144"/>
                        </a:lnTo>
                        <a:lnTo>
                          <a:pt x="88" y="144"/>
                        </a:lnTo>
                        <a:lnTo>
                          <a:pt x="87" y="146"/>
                        </a:lnTo>
                        <a:lnTo>
                          <a:pt x="85" y="149"/>
                        </a:lnTo>
                        <a:lnTo>
                          <a:pt x="82" y="156"/>
                        </a:lnTo>
                        <a:lnTo>
                          <a:pt x="79" y="161"/>
                        </a:lnTo>
                        <a:lnTo>
                          <a:pt x="76" y="164"/>
                        </a:lnTo>
                        <a:lnTo>
                          <a:pt x="72" y="166"/>
                        </a:lnTo>
                        <a:lnTo>
                          <a:pt x="68" y="167"/>
                        </a:lnTo>
                        <a:lnTo>
                          <a:pt x="68" y="167"/>
                        </a:lnTo>
                        <a:lnTo>
                          <a:pt x="44" y="168"/>
                        </a:lnTo>
                        <a:lnTo>
                          <a:pt x="34" y="169"/>
                        </a:lnTo>
                        <a:lnTo>
                          <a:pt x="31" y="169"/>
                        </a:lnTo>
                        <a:lnTo>
                          <a:pt x="30" y="170"/>
                        </a:lnTo>
                        <a:lnTo>
                          <a:pt x="30" y="170"/>
                        </a:lnTo>
                        <a:lnTo>
                          <a:pt x="28" y="171"/>
                        </a:lnTo>
                        <a:lnTo>
                          <a:pt x="26" y="172"/>
                        </a:lnTo>
                        <a:lnTo>
                          <a:pt x="20" y="173"/>
                        </a:lnTo>
                        <a:lnTo>
                          <a:pt x="9" y="173"/>
                        </a:lnTo>
                        <a:lnTo>
                          <a:pt x="9" y="173"/>
                        </a:lnTo>
                        <a:lnTo>
                          <a:pt x="7" y="172"/>
                        </a:lnTo>
                        <a:lnTo>
                          <a:pt x="6" y="172"/>
                        </a:lnTo>
                        <a:lnTo>
                          <a:pt x="7" y="170"/>
                        </a:lnTo>
                        <a:lnTo>
                          <a:pt x="11" y="167"/>
                        </a:lnTo>
                        <a:lnTo>
                          <a:pt x="11" y="16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2" name="Freeform 177"/>
                  <p:cNvSpPr/>
                  <p:nvPr/>
                </p:nvSpPr>
                <p:spPr bwMode="auto">
                  <a:xfrm>
                    <a:off x="5194" y="3061"/>
                    <a:ext cx="488" cy="416"/>
                  </a:xfrm>
                  <a:custGeom>
                    <a:avLst/>
                    <a:gdLst>
                      <a:gd name="T0" fmla="*/ 58 w 488"/>
                      <a:gd name="T1" fmla="*/ 139 h 416"/>
                      <a:gd name="T2" fmla="*/ 78 w 488"/>
                      <a:gd name="T3" fmla="*/ 124 h 416"/>
                      <a:gd name="T4" fmla="*/ 95 w 488"/>
                      <a:gd name="T5" fmla="*/ 129 h 416"/>
                      <a:gd name="T6" fmla="*/ 148 w 488"/>
                      <a:gd name="T7" fmla="*/ 132 h 416"/>
                      <a:gd name="T8" fmla="*/ 148 w 488"/>
                      <a:gd name="T9" fmla="*/ 109 h 416"/>
                      <a:gd name="T10" fmla="*/ 159 w 488"/>
                      <a:gd name="T11" fmla="*/ 89 h 416"/>
                      <a:gd name="T12" fmla="*/ 177 w 488"/>
                      <a:gd name="T13" fmla="*/ 62 h 416"/>
                      <a:gd name="T14" fmla="*/ 194 w 488"/>
                      <a:gd name="T15" fmla="*/ 29 h 416"/>
                      <a:gd name="T16" fmla="*/ 212 w 488"/>
                      <a:gd name="T17" fmla="*/ 17 h 416"/>
                      <a:gd name="T18" fmla="*/ 223 w 488"/>
                      <a:gd name="T19" fmla="*/ 0 h 416"/>
                      <a:gd name="T20" fmla="*/ 258 w 488"/>
                      <a:gd name="T21" fmla="*/ 6 h 416"/>
                      <a:gd name="T22" fmla="*/ 277 w 488"/>
                      <a:gd name="T23" fmla="*/ 30 h 416"/>
                      <a:gd name="T24" fmla="*/ 298 w 488"/>
                      <a:gd name="T25" fmla="*/ 47 h 416"/>
                      <a:gd name="T26" fmla="*/ 322 w 488"/>
                      <a:gd name="T27" fmla="*/ 64 h 416"/>
                      <a:gd name="T28" fmla="*/ 391 w 488"/>
                      <a:gd name="T29" fmla="*/ 78 h 416"/>
                      <a:gd name="T30" fmla="*/ 430 w 488"/>
                      <a:gd name="T31" fmla="*/ 55 h 416"/>
                      <a:gd name="T32" fmla="*/ 437 w 488"/>
                      <a:gd name="T33" fmla="*/ 77 h 416"/>
                      <a:gd name="T34" fmla="*/ 449 w 488"/>
                      <a:gd name="T35" fmla="*/ 96 h 416"/>
                      <a:gd name="T36" fmla="*/ 455 w 488"/>
                      <a:gd name="T37" fmla="*/ 114 h 416"/>
                      <a:gd name="T38" fmla="*/ 488 w 488"/>
                      <a:gd name="T39" fmla="*/ 127 h 416"/>
                      <a:gd name="T40" fmla="*/ 469 w 488"/>
                      <a:gd name="T41" fmla="*/ 133 h 416"/>
                      <a:gd name="T42" fmla="*/ 458 w 488"/>
                      <a:gd name="T43" fmla="*/ 168 h 416"/>
                      <a:gd name="T44" fmla="*/ 437 w 488"/>
                      <a:gd name="T45" fmla="*/ 147 h 416"/>
                      <a:gd name="T46" fmla="*/ 388 w 488"/>
                      <a:gd name="T47" fmla="*/ 139 h 416"/>
                      <a:gd name="T48" fmla="*/ 363 w 488"/>
                      <a:gd name="T49" fmla="*/ 146 h 416"/>
                      <a:gd name="T50" fmla="*/ 331 w 488"/>
                      <a:gd name="T51" fmla="*/ 148 h 416"/>
                      <a:gd name="T52" fmla="*/ 297 w 488"/>
                      <a:gd name="T53" fmla="*/ 135 h 416"/>
                      <a:gd name="T54" fmla="*/ 268 w 488"/>
                      <a:gd name="T55" fmla="*/ 146 h 416"/>
                      <a:gd name="T56" fmla="*/ 238 w 488"/>
                      <a:gd name="T57" fmla="*/ 154 h 416"/>
                      <a:gd name="T58" fmla="*/ 229 w 488"/>
                      <a:gd name="T59" fmla="*/ 163 h 416"/>
                      <a:gd name="T60" fmla="*/ 208 w 488"/>
                      <a:gd name="T61" fmla="*/ 148 h 416"/>
                      <a:gd name="T62" fmla="*/ 187 w 488"/>
                      <a:gd name="T63" fmla="*/ 169 h 416"/>
                      <a:gd name="T64" fmla="*/ 194 w 488"/>
                      <a:gd name="T65" fmla="*/ 215 h 416"/>
                      <a:gd name="T66" fmla="*/ 225 w 488"/>
                      <a:gd name="T67" fmla="*/ 244 h 416"/>
                      <a:gd name="T68" fmla="*/ 243 w 488"/>
                      <a:gd name="T69" fmla="*/ 288 h 416"/>
                      <a:gd name="T70" fmla="*/ 300 w 488"/>
                      <a:gd name="T71" fmla="*/ 327 h 416"/>
                      <a:gd name="T72" fmla="*/ 359 w 488"/>
                      <a:gd name="T73" fmla="*/ 395 h 416"/>
                      <a:gd name="T74" fmla="*/ 369 w 488"/>
                      <a:gd name="T75" fmla="*/ 413 h 416"/>
                      <a:gd name="T76" fmla="*/ 331 w 488"/>
                      <a:gd name="T77" fmla="*/ 382 h 416"/>
                      <a:gd name="T78" fmla="*/ 283 w 488"/>
                      <a:gd name="T79" fmla="*/ 352 h 416"/>
                      <a:gd name="T80" fmla="*/ 245 w 488"/>
                      <a:gd name="T81" fmla="*/ 344 h 416"/>
                      <a:gd name="T82" fmla="*/ 226 w 488"/>
                      <a:gd name="T83" fmla="*/ 354 h 416"/>
                      <a:gd name="T84" fmla="*/ 214 w 488"/>
                      <a:gd name="T85" fmla="*/ 331 h 416"/>
                      <a:gd name="T86" fmla="*/ 180 w 488"/>
                      <a:gd name="T87" fmla="*/ 315 h 416"/>
                      <a:gd name="T88" fmla="*/ 162 w 488"/>
                      <a:gd name="T89" fmla="*/ 304 h 416"/>
                      <a:gd name="T90" fmla="*/ 143 w 488"/>
                      <a:gd name="T91" fmla="*/ 290 h 416"/>
                      <a:gd name="T92" fmla="*/ 151 w 488"/>
                      <a:gd name="T93" fmla="*/ 281 h 416"/>
                      <a:gd name="T94" fmla="*/ 164 w 488"/>
                      <a:gd name="T95" fmla="*/ 274 h 416"/>
                      <a:gd name="T96" fmla="*/ 178 w 488"/>
                      <a:gd name="T97" fmla="*/ 274 h 416"/>
                      <a:gd name="T98" fmla="*/ 169 w 488"/>
                      <a:gd name="T99" fmla="*/ 267 h 416"/>
                      <a:gd name="T100" fmla="*/ 152 w 488"/>
                      <a:gd name="T101" fmla="*/ 255 h 416"/>
                      <a:gd name="T102" fmla="*/ 140 w 488"/>
                      <a:gd name="T103" fmla="*/ 246 h 416"/>
                      <a:gd name="T104" fmla="*/ 128 w 488"/>
                      <a:gd name="T105" fmla="*/ 229 h 416"/>
                      <a:gd name="T106" fmla="*/ 115 w 488"/>
                      <a:gd name="T107" fmla="*/ 195 h 416"/>
                      <a:gd name="T108" fmla="*/ 97 w 488"/>
                      <a:gd name="T109" fmla="*/ 166 h 416"/>
                      <a:gd name="T110" fmla="*/ 82 w 488"/>
                      <a:gd name="T111" fmla="*/ 151 h 416"/>
                      <a:gd name="T112" fmla="*/ 61 w 488"/>
                      <a:gd name="T113" fmla="*/ 141 h 416"/>
                      <a:gd name="T114" fmla="*/ 50 w 488"/>
                      <a:gd name="T115" fmla="*/ 175 h 416"/>
                      <a:gd name="T116" fmla="*/ 38 w 488"/>
                      <a:gd name="T117" fmla="*/ 189 h 416"/>
                      <a:gd name="T118" fmla="*/ 32 w 488"/>
                      <a:gd name="T119" fmla="*/ 210 h 416"/>
                      <a:gd name="T120" fmla="*/ 16 w 488"/>
                      <a:gd name="T121" fmla="*/ 183 h 416"/>
                      <a:gd name="T122" fmla="*/ 6 w 488"/>
                      <a:gd name="T123" fmla="*/ 160 h 416"/>
                      <a:gd name="T124" fmla="*/ 0 w 488"/>
                      <a:gd name="T125" fmla="*/ 147 h 4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488" h="416">
                        <a:moveTo>
                          <a:pt x="3" y="142"/>
                        </a:moveTo>
                        <a:lnTo>
                          <a:pt x="3" y="142"/>
                        </a:lnTo>
                        <a:lnTo>
                          <a:pt x="14" y="141"/>
                        </a:lnTo>
                        <a:lnTo>
                          <a:pt x="24" y="140"/>
                        </a:lnTo>
                        <a:lnTo>
                          <a:pt x="35" y="140"/>
                        </a:lnTo>
                        <a:lnTo>
                          <a:pt x="35" y="140"/>
                        </a:lnTo>
                        <a:lnTo>
                          <a:pt x="58" y="139"/>
                        </a:lnTo>
                        <a:lnTo>
                          <a:pt x="67" y="138"/>
                        </a:lnTo>
                        <a:lnTo>
                          <a:pt x="71" y="137"/>
                        </a:lnTo>
                        <a:lnTo>
                          <a:pt x="74" y="134"/>
                        </a:lnTo>
                        <a:lnTo>
                          <a:pt x="74" y="134"/>
                        </a:lnTo>
                        <a:lnTo>
                          <a:pt x="75" y="132"/>
                        </a:lnTo>
                        <a:lnTo>
                          <a:pt x="77" y="129"/>
                        </a:lnTo>
                        <a:lnTo>
                          <a:pt x="78" y="124"/>
                        </a:lnTo>
                        <a:lnTo>
                          <a:pt x="79" y="121"/>
                        </a:lnTo>
                        <a:lnTo>
                          <a:pt x="80" y="119"/>
                        </a:lnTo>
                        <a:lnTo>
                          <a:pt x="82" y="120"/>
                        </a:lnTo>
                        <a:lnTo>
                          <a:pt x="85" y="121"/>
                        </a:lnTo>
                        <a:lnTo>
                          <a:pt x="85" y="121"/>
                        </a:lnTo>
                        <a:lnTo>
                          <a:pt x="90" y="127"/>
                        </a:lnTo>
                        <a:lnTo>
                          <a:pt x="95" y="129"/>
                        </a:lnTo>
                        <a:lnTo>
                          <a:pt x="102" y="131"/>
                        </a:lnTo>
                        <a:lnTo>
                          <a:pt x="109" y="131"/>
                        </a:lnTo>
                        <a:lnTo>
                          <a:pt x="109" y="131"/>
                        </a:lnTo>
                        <a:lnTo>
                          <a:pt x="121" y="132"/>
                        </a:lnTo>
                        <a:lnTo>
                          <a:pt x="135" y="133"/>
                        </a:lnTo>
                        <a:lnTo>
                          <a:pt x="142" y="133"/>
                        </a:lnTo>
                        <a:lnTo>
                          <a:pt x="148" y="132"/>
                        </a:lnTo>
                        <a:lnTo>
                          <a:pt x="151" y="130"/>
                        </a:lnTo>
                        <a:lnTo>
                          <a:pt x="152" y="128"/>
                        </a:lnTo>
                        <a:lnTo>
                          <a:pt x="153" y="126"/>
                        </a:lnTo>
                        <a:lnTo>
                          <a:pt x="153" y="126"/>
                        </a:lnTo>
                        <a:lnTo>
                          <a:pt x="153" y="121"/>
                        </a:lnTo>
                        <a:lnTo>
                          <a:pt x="152" y="116"/>
                        </a:lnTo>
                        <a:lnTo>
                          <a:pt x="148" y="109"/>
                        </a:lnTo>
                        <a:lnTo>
                          <a:pt x="147" y="104"/>
                        </a:lnTo>
                        <a:lnTo>
                          <a:pt x="147" y="101"/>
                        </a:lnTo>
                        <a:lnTo>
                          <a:pt x="147" y="98"/>
                        </a:lnTo>
                        <a:lnTo>
                          <a:pt x="150" y="95"/>
                        </a:lnTo>
                        <a:lnTo>
                          <a:pt x="150" y="95"/>
                        </a:lnTo>
                        <a:lnTo>
                          <a:pt x="153" y="91"/>
                        </a:lnTo>
                        <a:lnTo>
                          <a:pt x="159" y="89"/>
                        </a:lnTo>
                        <a:lnTo>
                          <a:pt x="168" y="85"/>
                        </a:lnTo>
                        <a:lnTo>
                          <a:pt x="173" y="84"/>
                        </a:lnTo>
                        <a:lnTo>
                          <a:pt x="177" y="82"/>
                        </a:lnTo>
                        <a:lnTo>
                          <a:pt x="179" y="80"/>
                        </a:lnTo>
                        <a:lnTo>
                          <a:pt x="179" y="76"/>
                        </a:lnTo>
                        <a:lnTo>
                          <a:pt x="179" y="76"/>
                        </a:lnTo>
                        <a:lnTo>
                          <a:pt x="177" y="62"/>
                        </a:lnTo>
                        <a:lnTo>
                          <a:pt x="177" y="54"/>
                        </a:lnTo>
                        <a:lnTo>
                          <a:pt x="178" y="45"/>
                        </a:lnTo>
                        <a:lnTo>
                          <a:pt x="178" y="45"/>
                        </a:lnTo>
                        <a:lnTo>
                          <a:pt x="179" y="41"/>
                        </a:lnTo>
                        <a:lnTo>
                          <a:pt x="181" y="38"/>
                        </a:lnTo>
                        <a:lnTo>
                          <a:pt x="188" y="32"/>
                        </a:lnTo>
                        <a:lnTo>
                          <a:pt x="194" y="29"/>
                        </a:lnTo>
                        <a:lnTo>
                          <a:pt x="197" y="26"/>
                        </a:lnTo>
                        <a:lnTo>
                          <a:pt x="199" y="24"/>
                        </a:lnTo>
                        <a:lnTo>
                          <a:pt x="199" y="24"/>
                        </a:lnTo>
                        <a:lnTo>
                          <a:pt x="201" y="20"/>
                        </a:lnTo>
                        <a:lnTo>
                          <a:pt x="203" y="19"/>
                        </a:lnTo>
                        <a:lnTo>
                          <a:pt x="207" y="18"/>
                        </a:lnTo>
                        <a:lnTo>
                          <a:pt x="212" y="17"/>
                        </a:lnTo>
                        <a:lnTo>
                          <a:pt x="215" y="16"/>
                        </a:lnTo>
                        <a:lnTo>
                          <a:pt x="217" y="14"/>
                        </a:lnTo>
                        <a:lnTo>
                          <a:pt x="217" y="14"/>
                        </a:lnTo>
                        <a:lnTo>
                          <a:pt x="219" y="9"/>
                        </a:lnTo>
                        <a:lnTo>
                          <a:pt x="220" y="3"/>
                        </a:lnTo>
                        <a:lnTo>
                          <a:pt x="222" y="1"/>
                        </a:lnTo>
                        <a:lnTo>
                          <a:pt x="223" y="0"/>
                        </a:lnTo>
                        <a:lnTo>
                          <a:pt x="225" y="1"/>
                        </a:lnTo>
                        <a:lnTo>
                          <a:pt x="228" y="2"/>
                        </a:lnTo>
                        <a:lnTo>
                          <a:pt x="228" y="2"/>
                        </a:lnTo>
                        <a:lnTo>
                          <a:pt x="232" y="4"/>
                        </a:lnTo>
                        <a:lnTo>
                          <a:pt x="236" y="5"/>
                        </a:lnTo>
                        <a:lnTo>
                          <a:pt x="248" y="6"/>
                        </a:lnTo>
                        <a:lnTo>
                          <a:pt x="258" y="6"/>
                        </a:lnTo>
                        <a:lnTo>
                          <a:pt x="262" y="8"/>
                        </a:lnTo>
                        <a:lnTo>
                          <a:pt x="264" y="9"/>
                        </a:lnTo>
                        <a:lnTo>
                          <a:pt x="264" y="9"/>
                        </a:lnTo>
                        <a:lnTo>
                          <a:pt x="268" y="15"/>
                        </a:lnTo>
                        <a:lnTo>
                          <a:pt x="272" y="21"/>
                        </a:lnTo>
                        <a:lnTo>
                          <a:pt x="275" y="28"/>
                        </a:lnTo>
                        <a:lnTo>
                          <a:pt x="277" y="30"/>
                        </a:lnTo>
                        <a:lnTo>
                          <a:pt x="279" y="30"/>
                        </a:lnTo>
                        <a:lnTo>
                          <a:pt x="279" y="30"/>
                        </a:lnTo>
                        <a:lnTo>
                          <a:pt x="285" y="31"/>
                        </a:lnTo>
                        <a:lnTo>
                          <a:pt x="290" y="34"/>
                        </a:lnTo>
                        <a:lnTo>
                          <a:pt x="295" y="40"/>
                        </a:lnTo>
                        <a:lnTo>
                          <a:pt x="297" y="43"/>
                        </a:lnTo>
                        <a:lnTo>
                          <a:pt x="298" y="47"/>
                        </a:lnTo>
                        <a:lnTo>
                          <a:pt x="298" y="47"/>
                        </a:lnTo>
                        <a:lnTo>
                          <a:pt x="302" y="54"/>
                        </a:lnTo>
                        <a:lnTo>
                          <a:pt x="304" y="57"/>
                        </a:lnTo>
                        <a:lnTo>
                          <a:pt x="306" y="58"/>
                        </a:lnTo>
                        <a:lnTo>
                          <a:pt x="312" y="61"/>
                        </a:lnTo>
                        <a:lnTo>
                          <a:pt x="322" y="64"/>
                        </a:lnTo>
                        <a:lnTo>
                          <a:pt x="322" y="64"/>
                        </a:lnTo>
                        <a:lnTo>
                          <a:pt x="336" y="69"/>
                        </a:lnTo>
                        <a:lnTo>
                          <a:pt x="355" y="74"/>
                        </a:lnTo>
                        <a:lnTo>
                          <a:pt x="365" y="77"/>
                        </a:lnTo>
                        <a:lnTo>
                          <a:pt x="375" y="78"/>
                        </a:lnTo>
                        <a:lnTo>
                          <a:pt x="383" y="80"/>
                        </a:lnTo>
                        <a:lnTo>
                          <a:pt x="391" y="78"/>
                        </a:lnTo>
                        <a:lnTo>
                          <a:pt x="391" y="78"/>
                        </a:lnTo>
                        <a:lnTo>
                          <a:pt x="403" y="74"/>
                        </a:lnTo>
                        <a:lnTo>
                          <a:pt x="412" y="71"/>
                        </a:lnTo>
                        <a:lnTo>
                          <a:pt x="419" y="66"/>
                        </a:lnTo>
                        <a:lnTo>
                          <a:pt x="423" y="60"/>
                        </a:lnTo>
                        <a:lnTo>
                          <a:pt x="423" y="60"/>
                        </a:lnTo>
                        <a:lnTo>
                          <a:pt x="428" y="56"/>
                        </a:lnTo>
                        <a:lnTo>
                          <a:pt x="430" y="55"/>
                        </a:lnTo>
                        <a:lnTo>
                          <a:pt x="431" y="54"/>
                        </a:lnTo>
                        <a:lnTo>
                          <a:pt x="433" y="55"/>
                        </a:lnTo>
                        <a:lnTo>
                          <a:pt x="434" y="58"/>
                        </a:lnTo>
                        <a:lnTo>
                          <a:pt x="436" y="67"/>
                        </a:lnTo>
                        <a:lnTo>
                          <a:pt x="436" y="67"/>
                        </a:lnTo>
                        <a:lnTo>
                          <a:pt x="437" y="72"/>
                        </a:lnTo>
                        <a:lnTo>
                          <a:pt x="437" y="77"/>
                        </a:lnTo>
                        <a:lnTo>
                          <a:pt x="437" y="85"/>
                        </a:lnTo>
                        <a:lnTo>
                          <a:pt x="437" y="88"/>
                        </a:lnTo>
                        <a:lnTo>
                          <a:pt x="438" y="90"/>
                        </a:lnTo>
                        <a:lnTo>
                          <a:pt x="440" y="92"/>
                        </a:lnTo>
                        <a:lnTo>
                          <a:pt x="445" y="94"/>
                        </a:lnTo>
                        <a:lnTo>
                          <a:pt x="445" y="94"/>
                        </a:lnTo>
                        <a:lnTo>
                          <a:pt x="449" y="96"/>
                        </a:lnTo>
                        <a:lnTo>
                          <a:pt x="452" y="97"/>
                        </a:lnTo>
                        <a:lnTo>
                          <a:pt x="454" y="99"/>
                        </a:lnTo>
                        <a:lnTo>
                          <a:pt x="454" y="101"/>
                        </a:lnTo>
                        <a:lnTo>
                          <a:pt x="454" y="105"/>
                        </a:lnTo>
                        <a:lnTo>
                          <a:pt x="454" y="110"/>
                        </a:lnTo>
                        <a:lnTo>
                          <a:pt x="454" y="110"/>
                        </a:lnTo>
                        <a:lnTo>
                          <a:pt x="455" y="114"/>
                        </a:lnTo>
                        <a:lnTo>
                          <a:pt x="459" y="116"/>
                        </a:lnTo>
                        <a:lnTo>
                          <a:pt x="464" y="119"/>
                        </a:lnTo>
                        <a:lnTo>
                          <a:pt x="474" y="121"/>
                        </a:lnTo>
                        <a:lnTo>
                          <a:pt x="474" y="121"/>
                        </a:lnTo>
                        <a:lnTo>
                          <a:pt x="483" y="124"/>
                        </a:lnTo>
                        <a:lnTo>
                          <a:pt x="486" y="126"/>
                        </a:lnTo>
                        <a:lnTo>
                          <a:pt x="488" y="127"/>
                        </a:lnTo>
                        <a:lnTo>
                          <a:pt x="488" y="128"/>
                        </a:lnTo>
                        <a:lnTo>
                          <a:pt x="487" y="129"/>
                        </a:lnTo>
                        <a:lnTo>
                          <a:pt x="481" y="130"/>
                        </a:lnTo>
                        <a:lnTo>
                          <a:pt x="481" y="130"/>
                        </a:lnTo>
                        <a:lnTo>
                          <a:pt x="475" y="130"/>
                        </a:lnTo>
                        <a:lnTo>
                          <a:pt x="471" y="131"/>
                        </a:lnTo>
                        <a:lnTo>
                          <a:pt x="469" y="133"/>
                        </a:lnTo>
                        <a:lnTo>
                          <a:pt x="468" y="135"/>
                        </a:lnTo>
                        <a:lnTo>
                          <a:pt x="466" y="143"/>
                        </a:lnTo>
                        <a:lnTo>
                          <a:pt x="466" y="143"/>
                        </a:lnTo>
                        <a:lnTo>
                          <a:pt x="465" y="154"/>
                        </a:lnTo>
                        <a:lnTo>
                          <a:pt x="462" y="162"/>
                        </a:lnTo>
                        <a:lnTo>
                          <a:pt x="460" y="166"/>
                        </a:lnTo>
                        <a:lnTo>
                          <a:pt x="458" y="168"/>
                        </a:lnTo>
                        <a:lnTo>
                          <a:pt x="455" y="168"/>
                        </a:lnTo>
                        <a:lnTo>
                          <a:pt x="453" y="167"/>
                        </a:lnTo>
                        <a:lnTo>
                          <a:pt x="453" y="167"/>
                        </a:lnTo>
                        <a:lnTo>
                          <a:pt x="449" y="160"/>
                        </a:lnTo>
                        <a:lnTo>
                          <a:pt x="444" y="154"/>
                        </a:lnTo>
                        <a:lnTo>
                          <a:pt x="440" y="151"/>
                        </a:lnTo>
                        <a:lnTo>
                          <a:pt x="437" y="147"/>
                        </a:lnTo>
                        <a:lnTo>
                          <a:pt x="434" y="145"/>
                        </a:lnTo>
                        <a:lnTo>
                          <a:pt x="429" y="145"/>
                        </a:lnTo>
                        <a:lnTo>
                          <a:pt x="429" y="145"/>
                        </a:lnTo>
                        <a:lnTo>
                          <a:pt x="406" y="144"/>
                        </a:lnTo>
                        <a:lnTo>
                          <a:pt x="395" y="142"/>
                        </a:lnTo>
                        <a:lnTo>
                          <a:pt x="391" y="141"/>
                        </a:lnTo>
                        <a:lnTo>
                          <a:pt x="388" y="139"/>
                        </a:lnTo>
                        <a:lnTo>
                          <a:pt x="388" y="139"/>
                        </a:lnTo>
                        <a:lnTo>
                          <a:pt x="383" y="138"/>
                        </a:lnTo>
                        <a:lnTo>
                          <a:pt x="380" y="137"/>
                        </a:lnTo>
                        <a:lnTo>
                          <a:pt x="378" y="137"/>
                        </a:lnTo>
                        <a:lnTo>
                          <a:pt x="375" y="138"/>
                        </a:lnTo>
                        <a:lnTo>
                          <a:pt x="369" y="141"/>
                        </a:lnTo>
                        <a:lnTo>
                          <a:pt x="363" y="146"/>
                        </a:lnTo>
                        <a:lnTo>
                          <a:pt x="363" y="146"/>
                        </a:lnTo>
                        <a:lnTo>
                          <a:pt x="360" y="148"/>
                        </a:lnTo>
                        <a:lnTo>
                          <a:pt x="357" y="149"/>
                        </a:lnTo>
                        <a:lnTo>
                          <a:pt x="353" y="151"/>
                        </a:lnTo>
                        <a:lnTo>
                          <a:pt x="350" y="151"/>
                        </a:lnTo>
                        <a:lnTo>
                          <a:pt x="331" y="148"/>
                        </a:lnTo>
                        <a:lnTo>
                          <a:pt x="331" y="148"/>
                        </a:lnTo>
                        <a:lnTo>
                          <a:pt x="324" y="147"/>
                        </a:lnTo>
                        <a:lnTo>
                          <a:pt x="320" y="146"/>
                        </a:lnTo>
                        <a:lnTo>
                          <a:pt x="312" y="141"/>
                        </a:lnTo>
                        <a:lnTo>
                          <a:pt x="306" y="137"/>
                        </a:lnTo>
                        <a:lnTo>
                          <a:pt x="303" y="135"/>
                        </a:lnTo>
                        <a:lnTo>
                          <a:pt x="297" y="135"/>
                        </a:lnTo>
                        <a:lnTo>
                          <a:pt x="297" y="135"/>
                        </a:lnTo>
                        <a:lnTo>
                          <a:pt x="293" y="135"/>
                        </a:lnTo>
                        <a:lnTo>
                          <a:pt x="289" y="137"/>
                        </a:lnTo>
                        <a:lnTo>
                          <a:pt x="282" y="141"/>
                        </a:lnTo>
                        <a:lnTo>
                          <a:pt x="277" y="144"/>
                        </a:lnTo>
                        <a:lnTo>
                          <a:pt x="273" y="145"/>
                        </a:lnTo>
                        <a:lnTo>
                          <a:pt x="268" y="146"/>
                        </a:lnTo>
                        <a:lnTo>
                          <a:pt x="268" y="146"/>
                        </a:lnTo>
                        <a:lnTo>
                          <a:pt x="258" y="146"/>
                        </a:lnTo>
                        <a:lnTo>
                          <a:pt x="248" y="146"/>
                        </a:lnTo>
                        <a:lnTo>
                          <a:pt x="245" y="147"/>
                        </a:lnTo>
                        <a:lnTo>
                          <a:pt x="242" y="149"/>
                        </a:lnTo>
                        <a:lnTo>
                          <a:pt x="239" y="152"/>
                        </a:lnTo>
                        <a:lnTo>
                          <a:pt x="238" y="154"/>
                        </a:lnTo>
                        <a:lnTo>
                          <a:pt x="238" y="154"/>
                        </a:lnTo>
                        <a:lnTo>
                          <a:pt x="236" y="160"/>
                        </a:lnTo>
                        <a:lnTo>
                          <a:pt x="234" y="163"/>
                        </a:lnTo>
                        <a:lnTo>
                          <a:pt x="233" y="164"/>
                        </a:lnTo>
                        <a:lnTo>
                          <a:pt x="231" y="166"/>
                        </a:lnTo>
                        <a:lnTo>
                          <a:pt x="230" y="164"/>
                        </a:lnTo>
                        <a:lnTo>
                          <a:pt x="229" y="163"/>
                        </a:lnTo>
                        <a:lnTo>
                          <a:pt x="229" y="163"/>
                        </a:lnTo>
                        <a:lnTo>
                          <a:pt x="225" y="158"/>
                        </a:lnTo>
                        <a:lnTo>
                          <a:pt x="221" y="154"/>
                        </a:lnTo>
                        <a:lnTo>
                          <a:pt x="219" y="152"/>
                        </a:lnTo>
                        <a:lnTo>
                          <a:pt x="216" y="151"/>
                        </a:lnTo>
                        <a:lnTo>
                          <a:pt x="212" y="149"/>
                        </a:lnTo>
                        <a:lnTo>
                          <a:pt x="208" y="148"/>
                        </a:lnTo>
                        <a:lnTo>
                          <a:pt x="208" y="148"/>
                        </a:lnTo>
                        <a:lnTo>
                          <a:pt x="200" y="151"/>
                        </a:lnTo>
                        <a:lnTo>
                          <a:pt x="196" y="152"/>
                        </a:lnTo>
                        <a:lnTo>
                          <a:pt x="193" y="154"/>
                        </a:lnTo>
                        <a:lnTo>
                          <a:pt x="191" y="156"/>
                        </a:lnTo>
                        <a:lnTo>
                          <a:pt x="189" y="159"/>
                        </a:lnTo>
                        <a:lnTo>
                          <a:pt x="188" y="163"/>
                        </a:lnTo>
                        <a:lnTo>
                          <a:pt x="187" y="169"/>
                        </a:lnTo>
                        <a:lnTo>
                          <a:pt x="187" y="169"/>
                        </a:lnTo>
                        <a:lnTo>
                          <a:pt x="186" y="182"/>
                        </a:lnTo>
                        <a:lnTo>
                          <a:pt x="186" y="196"/>
                        </a:lnTo>
                        <a:lnTo>
                          <a:pt x="187" y="203"/>
                        </a:lnTo>
                        <a:lnTo>
                          <a:pt x="188" y="209"/>
                        </a:lnTo>
                        <a:lnTo>
                          <a:pt x="191" y="213"/>
                        </a:lnTo>
                        <a:lnTo>
                          <a:pt x="194" y="215"/>
                        </a:lnTo>
                        <a:lnTo>
                          <a:pt x="194" y="215"/>
                        </a:lnTo>
                        <a:lnTo>
                          <a:pt x="203" y="219"/>
                        </a:lnTo>
                        <a:lnTo>
                          <a:pt x="208" y="223"/>
                        </a:lnTo>
                        <a:lnTo>
                          <a:pt x="214" y="227"/>
                        </a:lnTo>
                        <a:lnTo>
                          <a:pt x="218" y="232"/>
                        </a:lnTo>
                        <a:lnTo>
                          <a:pt x="222" y="238"/>
                        </a:lnTo>
                        <a:lnTo>
                          <a:pt x="225" y="244"/>
                        </a:lnTo>
                        <a:lnTo>
                          <a:pt x="228" y="252"/>
                        </a:lnTo>
                        <a:lnTo>
                          <a:pt x="228" y="252"/>
                        </a:lnTo>
                        <a:lnTo>
                          <a:pt x="229" y="259"/>
                        </a:lnTo>
                        <a:lnTo>
                          <a:pt x="232" y="267"/>
                        </a:lnTo>
                        <a:lnTo>
                          <a:pt x="235" y="274"/>
                        </a:lnTo>
                        <a:lnTo>
                          <a:pt x="238" y="281"/>
                        </a:lnTo>
                        <a:lnTo>
                          <a:pt x="243" y="288"/>
                        </a:lnTo>
                        <a:lnTo>
                          <a:pt x="248" y="295"/>
                        </a:lnTo>
                        <a:lnTo>
                          <a:pt x="254" y="300"/>
                        </a:lnTo>
                        <a:lnTo>
                          <a:pt x="260" y="304"/>
                        </a:lnTo>
                        <a:lnTo>
                          <a:pt x="260" y="304"/>
                        </a:lnTo>
                        <a:lnTo>
                          <a:pt x="275" y="313"/>
                        </a:lnTo>
                        <a:lnTo>
                          <a:pt x="291" y="321"/>
                        </a:lnTo>
                        <a:lnTo>
                          <a:pt x="300" y="327"/>
                        </a:lnTo>
                        <a:lnTo>
                          <a:pt x="308" y="332"/>
                        </a:lnTo>
                        <a:lnTo>
                          <a:pt x="316" y="339"/>
                        </a:lnTo>
                        <a:lnTo>
                          <a:pt x="322" y="347"/>
                        </a:lnTo>
                        <a:lnTo>
                          <a:pt x="322" y="347"/>
                        </a:lnTo>
                        <a:lnTo>
                          <a:pt x="342" y="373"/>
                        </a:lnTo>
                        <a:lnTo>
                          <a:pt x="359" y="395"/>
                        </a:lnTo>
                        <a:lnTo>
                          <a:pt x="359" y="395"/>
                        </a:lnTo>
                        <a:lnTo>
                          <a:pt x="368" y="404"/>
                        </a:lnTo>
                        <a:lnTo>
                          <a:pt x="376" y="412"/>
                        </a:lnTo>
                        <a:lnTo>
                          <a:pt x="379" y="415"/>
                        </a:lnTo>
                        <a:lnTo>
                          <a:pt x="379" y="416"/>
                        </a:lnTo>
                        <a:lnTo>
                          <a:pt x="377" y="416"/>
                        </a:lnTo>
                        <a:lnTo>
                          <a:pt x="377" y="416"/>
                        </a:lnTo>
                        <a:lnTo>
                          <a:pt x="369" y="413"/>
                        </a:lnTo>
                        <a:lnTo>
                          <a:pt x="358" y="409"/>
                        </a:lnTo>
                        <a:lnTo>
                          <a:pt x="352" y="405"/>
                        </a:lnTo>
                        <a:lnTo>
                          <a:pt x="347" y="401"/>
                        </a:lnTo>
                        <a:lnTo>
                          <a:pt x="342" y="397"/>
                        </a:lnTo>
                        <a:lnTo>
                          <a:pt x="338" y="391"/>
                        </a:lnTo>
                        <a:lnTo>
                          <a:pt x="338" y="391"/>
                        </a:lnTo>
                        <a:lnTo>
                          <a:pt x="331" y="382"/>
                        </a:lnTo>
                        <a:lnTo>
                          <a:pt x="323" y="373"/>
                        </a:lnTo>
                        <a:lnTo>
                          <a:pt x="314" y="367"/>
                        </a:lnTo>
                        <a:lnTo>
                          <a:pt x="305" y="361"/>
                        </a:lnTo>
                        <a:lnTo>
                          <a:pt x="305" y="361"/>
                        </a:lnTo>
                        <a:lnTo>
                          <a:pt x="297" y="358"/>
                        </a:lnTo>
                        <a:lnTo>
                          <a:pt x="291" y="354"/>
                        </a:lnTo>
                        <a:lnTo>
                          <a:pt x="283" y="352"/>
                        </a:lnTo>
                        <a:lnTo>
                          <a:pt x="279" y="350"/>
                        </a:lnTo>
                        <a:lnTo>
                          <a:pt x="274" y="349"/>
                        </a:lnTo>
                        <a:lnTo>
                          <a:pt x="274" y="349"/>
                        </a:lnTo>
                        <a:lnTo>
                          <a:pt x="262" y="347"/>
                        </a:lnTo>
                        <a:lnTo>
                          <a:pt x="252" y="345"/>
                        </a:lnTo>
                        <a:lnTo>
                          <a:pt x="248" y="344"/>
                        </a:lnTo>
                        <a:lnTo>
                          <a:pt x="245" y="344"/>
                        </a:lnTo>
                        <a:lnTo>
                          <a:pt x="242" y="345"/>
                        </a:lnTo>
                        <a:lnTo>
                          <a:pt x="239" y="347"/>
                        </a:lnTo>
                        <a:lnTo>
                          <a:pt x="239" y="347"/>
                        </a:lnTo>
                        <a:lnTo>
                          <a:pt x="234" y="352"/>
                        </a:lnTo>
                        <a:lnTo>
                          <a:pt x="230" y="354"/>
                        </a:lnTo>
                        <a:lnTo>
                          <a:pt x="228" y="355"/>
                        </a:lnTo>
                        <a:lnTo>
                          <a:pt x="226" y="354"/>
                        </a:lnTo>
                        <a:lnTo>
                          <a:pt x="224" y="353"/>
                        </a:lnTo>
                        <a:lnTo>
                          <a:pt x="223" y="349"/>
                        </a:lnTo>
                        <a:lnTo>
                          <a:pt x="223" y="349"/>
                        </a:lnTo>
                        <a:lnTo>
                          <a:pt x="220" y="343"/>
                        </a:lnTo>
                        <a:lnTo>
                          <a:pt x="218" y="337"/>
                        </a:lnTo>
                        <a:lnTo>
                          <a:pt x="216" y="334"/>
                        </a:lnTo>
                        <a:lnTo>
                          <a:pt x="214" y="331"/>
                        </a:lnTo>
                        <a:lnTo>
                          <a:pt x="210" y="330"/>
                        </a:lnTo>
                        <a:lnTo>
                          <a:pt x="206" y="329"/>
                        </a:lnTo>
                        <a:lnTo>
                          <a:pt x="206" y="329"/>
                        </a:lnTo>
                        <a:lnTo>
                          <a:pt x="199" y="327"/>
                        </a:lnTo>
                        <a:lnTo>
                          <a:pt x="192" y="324"/>
                        </a:lnTo>
                        <a:lnTo>
                          <a:pt x="187" y="320"/>
                        </a:lnTo>
                        <a:lnTo>
                          <a:pt x="180" y="315"/>
                        </a:lnTo>
                        <a:lnTo>
                          <a:pt x="180" y="315"/>
                        </a:lnTo>
                        <a:lnTo>
                          <a:pt x="174" y="311"/>
                        </a:lnTo>
                        <a:lnTo>
                          <a:pt x="168" y="309"/>
                        </a:lnTo>
                        <a:lnTo>
                          <a:pt x="164" y="306"/>
                        </a:lnTo>
                        <a:lnTo>
                          <a:pt x="163" y="305"/>
                        </a:lnTo>
                        <a:lnTo>
                          <a:pt x="162" y="304"/>
                        </a:lnTo>
                        <a:lnTo>
                          <a:pt x="162" y="304"/>
                        </a:lnTo>
                        <a:lnTo>
                          <a:pt x="160" y="300"/>
                        </a:lnTo>
                        <a:lnTo>
                          <a:pt x="155" y="297"/>
                        </a:lnTo>
                        <a:lnTo>
                          <a:pt x="150" y="294"/>
                        </a:lnTo>
                        <a:lnTo>
                          <a:pt x="146" y="292"/>
                        </a:lnTo>
                        <a:lnTo>
                          <a:pt x="146" y="292"/>
                        </a:lnTo>
                        <a:lnTo>
                          <a:pt x="144" y="291"/>
                        </a:lnTo>
                        <a:lnTo>
                          <a:pt x="143" y="290"/>
                        </a:lnTo>
                        <a:lnTo>
                          <a:pt x="140" y="285"/>
                        </a:lnTo>
                        <a:lnTo>
                          <a:pt x="140" y="282"/>
                        </a:lnTo>
                        <a:lnTo>
                          <a:pt x="142" y="280"/>
                        </a:lnTo>
                        <a:lnTo>
                          <a:pt x="144" y="280"/>
                        </a:lnTo>
                        <a:lnTo>
                          <a:pt x="146" y="280"/>
                        </a:lnTo>
                        <a:lnTo>
                          <a:pt x="146" y="280"/>
                        </a:lnTo>
                        <a:lnTo>
                          <a:pt x="151" y="281"/>
                        </a:lnTo>
                        <a:lnTo>
                          <a:pt x="154" y="280"/>
                        </a:lnTo>
                        <a:lnTo>
                          <a:pt x="157" y="277"/>
                        </a:lnTo>
                        <a:lnTo>
                          <a:pt x="158" y="274"/>
                        </a:lnTo>
                        <a:lnTo>
                          <a:pt x="158" y="274"/>
                        </a:lnTo>
                        <a:lnTo>
                          <a:pt x="159" y="273"/>
                        </a:lnTo>
                        <a:lnTo>
                          <a:pt x="160" y="273"/>
                        </a:lnTo>
                        <a:lnTo>
                          <a:pt x="164" y="274"/>
                        </a:lnTo>
                        <a:lnTo>
                          <a:pt x="168" y="276"/>
                        </a:lnTo>
                        <a:lnTo>
                          <a:pt x="171" y="277"/>
                        </a:lnTo>
                        <a:lnTo>
                          <a:pt x="173" y="277"/>
                        </a:lnTo>
                        <a:lnTo>
                          <a:pt x="173" y="277"/>
                        </a:lnTo>
                        <a:lnTo>
                          <a:pt x="176" y="276"/>
                        </a:lnTo>
                        <a:lnTo>
                          <a:pt x="177" y="275"/>
                        </a:lnTo>
                        <a:lnTo>
                          <a:pt x="178" y="274"/>
                        </a:lnTo>
                        <a:lnTo>
                          <a:pt x="179" y="272"/>
                        </a:lnTo>
                        <a:lnTo>
                          <a:pt x="179" y="270"/>
                        </a:lnTo>
                        <a:lnTo>
                          <a:pt x="178" y="269"/>
                        </a:lnTo>
                        <a:lnTo>
                          <a:pt x="177" y="268"/>
                        </a:lnTo>
                        <a:lnTo>
                          <a:pt x="175" y="267"/>
                        </a:lnTo>
                        <a:lnTo>
                          <a:pt x="175" y="267"/>
                        </a:lnTo>
                        <a:lnTo>
                          <a:pt x="169" y="267"/>
                        </a:lnTo>
                        <a:lnTo>
                          <a:pt x="165" y="266"/>
                        </a:lnTo>
                        <a:lnTo>
                          <a:pt x="162" y="263"/>
                        </a:lnTo>
                        <a:lnTo>
                          <a:pt x="160" y="261"/>
                        </a:lnTo>
                        <a:lnTo>
                          <a:pt x="160" y="261"/>
                        </a:lnTo>
                        <a:lnTo>
                          <a:pt x="158" y="258"/>
                        </a:lnTo>
                        <a:lnTo>
                          <a:pt x="155" y="256"/>
                        </a:lnTo>
                        <a:lnTo>
                          <a:pt x="152" y="255"/>
                        </a:lnTo>
                        <a:lnTo>
                          <a:pt x="148" y="255"/>
                        </a:lnTo>
                        <a:lnTo>
                          <a:pt x="148" y="255"/>
                        </a:lnTo>
                        <a:lnTo>
                          <a:pt x="145" y="254"/>
                        </a:lnTo>
                        <a:lnTo>
                          <a:pt x="143" y="253"/>
                        </a:lnTo>
                        <a:lnTo>
                          <a:pt x="142" y="250"/>
                        </a:lnTo>
                        <a:lnTo>
                          <a:pt x="140" y="246"/>
                        </a:lnTo>
                        <a:lnTo>
                          <a:pt x="140" y="246"/>
                        </a:lnTo>
                        <a:lnTo>
                          <a:pt x="140" y="241"/>
                        </a:lnTo>
                        <a:lnTo>
                          <a:pt x="138" y="237"/>
                        </a:lnTo>
                        <a:lnTo>
                          <a:pt x="136" y="234"/>
                        </a:lnTo>
                        <a:lnTo>
                          <a:pt x="133" y="233"/>
                        </a:lnTo>
                        <a:lnTo>
                          <a:pt x="133" y="233"/>
                        </a:lnTo>
                        <a:lnTo>
                          <a:pt x="130" y="232"/>
                        </a:lnTo>
                        <a:lnTo>
                          <a:pt x="128" y="229"/>
                        </a:lnTo>
                        <a:lnTo>
                          <a:pt x="124" y="224"/>
                        </a:lnTo>
                        <a:lnTo>
                          <a:pt x="122" y="217"/>
                        </a:lnTo>
                        <a:lnTo>
                          <a:pt x="122" y="217"/>
                        </a:lnTo>
                        <a:lnTo>
                          <a:pt x="117" y="205"/>
                        </a:lnTo>
                        <a:lnTo>
                          <a:pt x="115" y="201"/>
                        </a:lnTo>
                        <a:lnTo>
                          <a:pt x="115" y="195"/>
                        </a:lnTo>
                        <a:lnTo>
                          <a:pt x="115" y="195"/>
                        </a:lnTo>
                        <a:lnTo>
                          <a:pt x="114" y="189"/>
                        </a:lnTo>
                        <a:lnTo>
                          <a:pt x="112" y="185"/>
                        </a:lnTo>
                        <a:lnTo>
                          <a:pt x="107" y="176"/>
                        </a:lnTo>
                        <a:lnTo>
                          <a:pt x="107" y="176"/>
                        </a:lnTo>
                        <a:lnTo>
                          <a:pt x="103" y="170"/>
                        </a:lnTo>
                        <a:lnTo>
                          <a:pt x="97" y="166"/>
                        </a:lnTo>
                        <a:lnTo>
                          <a:pt x="97" y="166"/>
                        </a:lnTo>
                        <a:lnTo>
                          <a:pt x="95" y="162"/>
                        </a:lnTo>
                        <a:lnTo>
                          <a:pt x="94" y="159"/>
                        </a:lnTo>
                        <a:lnTo>
                          <a:pt x="92" y="156"/>
                        </a:lnTo>
                        <a:lnTo>
                          <a:pt x="90" y="155"/>
                        </a:lnTo>
                        <a:lnTo>
                          <a:pt x="88" y="154"/>
                        </a:lnTo>
                        <a:lnTo>
                          <a:pt x="88" y="154"/>
                        </a:lnTo>
                        <a:lnTo>
                          <a:pt x="82" y="151"/>
                        </a:lnTo>
                        <a:lnTo>
                          <a:pt x="78" y="147"/>
                        </a:lnTo>
                        <a:lnTo>
                          <a:pt x="75" y="145"/>
                        </a:lnTo>
                        <a:lnTo>
                          <a:pt x="72" y="143"/>
                        </a:lnTo>
                        <a:lnTo>
                          <a:pt x="72" y="143"/>
                        </a:lnTo>
                        <a:lnTo>
                          <a:pt x="67" y="141"/>
                        </a:lnTo>
                        <a:lnTo>
                          <a:pt x="64" y="140"/>
                        </a:lnTo>
                        <a:lnTo>
                          <a:pt x="61" y="141"/>
                        </a:lnTo>
                        <a:lnTo>
                          <a:pt x="59" y="144"/>
                        </a:lnTo>
                        <a:lnTo>
                          <a:pt x="59" y="144"/>
                        </a:lnTo>
                        <a:lnTo>
                          <a:pt x="53" y="153"/>
                        </a:lnTo>
                        <a:lnTo>
                          <a:pt x="51" y="158"/>
                        </a:lnTo>
                        <a:lnTo>
                          <a:pt x="51" y="163"/>
                        </a:lnTo>
                        <a:lnTo>
                          <a:pt x="51" y="163"/>
                        </a:lnTo>
                        <a:lnTo>
                          <a:pt x="50" y="175"/>
                        </a:lnTo>
                        <a:lnTo>
                          <a:pt x="49" y="180"/>
                        </a:lnTo>
                        <a:lnTo>
                          <a:pt x="48" y="182"/>
                        </a:lnTo>
                        <a:lnTo>
                          <a:pt x="46" y="183"/>
                        </a:lnTo>
                        <a:lnTo>
                          <a:pt x="46" y="183"/>
                        </a:lnTo>
                        <a:lnTo>
                          <a:pt x="43" y="185"/>
                        </a:lnTo>
                        <a:lnTo>
                          <a:pt x="39" y="187"/>
                        </a:lnTo>
                        <a:lnTo>
                          <a:pt x="38" y="189"/>
                        </a:lnTo>
                        <a:lnTo>
                          <a:pt x="37" y="195"/>
                        </a:lnTo>
                        <a:lnTo>
                          <a:pt x="37" y="195"/>
                        </a:lnTo>
                        <a:lnTo>
                          <a:pt x="36" y="199"/>
                        </a:lnTo>
                        <a:lnTo>
                          <a:pt x="34" y="203"/>
                        </a:lnTo>
                        <a:lnTo>
                          <a:pt x="32" y="206"/>
                        </a:lnTo>
                        <a:lnTo>
                          <a:pt x="32" y="210"/>
                        </a:lnTo>
                        <a:lnTo>
                          <a:pt x="32" y="210"/>
                        </a:lnTo>
                        <a:lnTo>
                          <a:pt x="31" y="212"/>
                        </a:lnTo>
                        <a:lnTo>
                          <a:pt x="31" y="213"/>
                        </a:lnTo>
                        <a:lnTo>
                          <a:pt x="26" y="205"/>
                        </a:lnTo>
                        <a:lnTo>
                          <a:pt x="26" y="205"/>
                        </a:lnTo>
                        <a:lnTo>
                          <a:pt x="20" y="194"/>
                        </a:lnTo>
                        <a:lnTo>
                          <a:pt x="18" y="188"/>
                        </a:lnTo>
                        <a:lnTo>
                          <a:pt x="16" y="183"/>
                        </a:lnTo>
                        <a:lnTo>
                          <a:pt x="16" y="183"/>
                        </a:lnTo>
                        <a:lnTo>
                          <a:pt x="14" y="178"/>
                        </a:lnTo>
                        <a:lnTo>
                          <a:pt x="10" y="175"/>
                        </a:lnTo>
                        <a:lnTo>
                          <a:pt x="8" y="171"/>
                        </a:lnTo>
                        <a:lnTo>
                          <a:pt x="7" y="166"/>
                        </a:lnTo>
                        <a:lnTo>
                          <a:pt x="7" y="166"/>
                        </a:lnTo>
                        <a:lnTo>
                          <a:pt x="6" y="160"/>
                        </a:lnTo>
                        <a:lnTo>
                          <a:pt x="5" y="158"/>
                        </a:lnTo>
                        <a:lnTo>
                          <a:pt x="3" y="157"/>
                        </a:lnTo>
                        <a:lnTo>
                          <a:pt x="3" y="155"/>
                        </a:lnTo>
                        <a:lnTo>
                          <a:pt x="3" y="155"/>
                        </a:lnTo>
                        <a:lnTo>
                          <a:pt x="3" y="153"/>
                        </a:lnTo>
                        <a:lnTo>
                          <a:pt x="2" y="151"/>
                        </a:lnTo>
                        <a:lnTo>
                          <a:pt x="0" y="147"/>
                        </a:lnTo>
                        <a:lnTo>
                          <a:pt x="0" y="147"/>
                        </a:lnTo>
                        <a:lnTo>
                          <a:pt x="1" y="144"/>
                        </a:lnTo>
                        <a:lnTo>
                          <a:pt x="3" y="142"/>
                        </a:lnTo>
                        <a:lnTo>
                          <a:pt x="3" y="14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3" name="Freeform 178"/>
                  <p:cNvSpPr/>
                  <p:nvPr/>
                </p:nvSpPr>
                <p:spPr bwMode="auto">
                  <a:xfrm>
                    <a:off x="5253" y="3224"/>
                    <a:ext cx="31" cy="89"/>
                  </a:xfrm>
                  <a:custGeom>
                    <a:avLst/>
                    <a:gdLst>
                      <a:gd name="T0" fmla="*/ 6 w 31"/>
                      <a:gd name="T1" fmla="*/ 0 h 89"/>
                      <a:gd name="T2" fmla="*/ 6 w 31"/>
                      <a:gd name="T3" fmla="*/ 10 h 89"/>
                      <a:gd name="T4" fmla="*/ 9 w 31"/>
                      <a:gd name="T5" fmla="*/ 19 h 89"/>
                      <a:gd name="T6" fmla="*/ 12 w 31"/>
                      <a:gd name="T7" fmla="*/ 20 h 89"/>
                      <a:gd name="T8" fmla="*/ 18 w 31"/>
                      <a:gd name="T9" fmla="*/ 24 h 89"/>
                      <a:gd name="T10" fmla="*/ 16 w 31"/>
                      <a:gd name="T11" fmla="*/ 29 h 89"/>
                      <a:gd name="T12" fmla="*/ 15 w 31"/>
                      <a:gd name="T13" fmla="*/ 33 h 89"/>
                      <a:gd name="T14" fmla="*/ 17 w 31"/>
                      <a:gd name="T15" fmla="*/ 41 h 89"/>
                      <a:gd name="T16" fmla="*/ 23 w 31"/>
                      <a:gd name="T17" fmla="*/ 53 h 89"/>
                      <a:gd name="T18" fmla="*/ 26 w 31"/>
                      <a:gd name="T19" fmla="*/ 60 h 89"/>
                      <a:gd name="T20" fmla="*/ 23 w 31"/>
                      <a:gd name="T21" fmla="*/ 60 h 89"/>
                      <a:gd name="T22" fmla="*/ 17 w 31"/>
                      <a:gd name="T23" fmla="*/ 62 h 89"/>
                      <a:gd name="T24" fmla="*/ 19 w 31"/>
                      <a:gd name="T25" fmla="*/ 65 h 89"/>
                      <a:gd name="T26" fmla="*/ 22 w 31"/>
                      <a:gd name="T27" fmla="*/ 67 h 89"/>
                      <a:gd name="T28" fmla="*/ 26 w 31"/>
                      <a:gd name="T29" fmla="*/ 75 h 89"/>
                      <a:gd name="T30" fmla="*/ 30 w 31"/>
                      <a:gd name="T31" fmla="*/ 84 h 89"/>
                      <a:gd name="T32" fmla="*/ 31 w 31"/>
                      <a:gd name="T33" fmla="*/ 89 h 89"/>
                      <a:gd name="T34" fmla="*/ 29 w 31"/>
                      <a:gd name="T35" fmla="*/ 87 h 89"/>
                      <a:gd name="T36" fmla="*/ 20 w 31"/>
                      <a:gd name="T37" fmla="*/ 83 h 89"/>
                      <a:gd name="T38" fmla="*/ 16 w 31"/>
                      <a:gd name="T39" fmla="*/ 77 h 89"/>
                      <a:gd name="T40" fmla="*/ 16 w 31"/>
                      <a:gd name="T41" fmla="*/ 76 h 89"/>
                      <a:gd name="T42" fmla="*/ 13 w 31"/>
                      <a:gd name="T43" fmla="*/ 72 h 89"/>
                      <a:gd name="T44" fmla="*/ 12 w 31"/>
                      <a:gd name="T45" fmla="*/ 70 h 89"/>
                      <a:gd name="T46" fmla="*/ 7 w 31"/>
                      <a:gd name="T47" fmla="*/ 65 h 89"/>
                      <a:gd name="T48" fmla="*/ 6 w 31"/>
                      <a:gd name="T49" fmla="*/ 62 h 89"/>
                      <a:gd name="T50" fmla="*/ 7 w 31"/>
                      <a:gd name="T51" fmla="*/ 62 h 89"/>
                      <a:gd name="T52" fmla="*/ 16 w 31"/>
                      <a:gd name="T53" fmla="*/ 61 h 89"/>
                      <a:gd name="T54" fmla="*/ 16 w 31"/>
                      <a:gd name="T55" fmla="*/ 58 h 89"/>
                      <a:gd name="T56" fmla="*/ 12 w 31"/>
                      <a:gd name="T57" fmla="*/ 53 h 89"/>
                      <a:gd name="T58" fmla="*/ 9 w 31"/>
                      <a:gd name="T59" fmla="*/ 49 h 89"/>
                      <a:gd name="T60" fmla="*/ 8 w 31"/>
                      <a:gd name="T61" fmla="*/ 47 h 89"/>
                      <a:gd name="T62" fmla="*/ 6 w 31"/>
                      <a:gd name="T63" fmla="*/ 43 h 89"/>
                      <a:gd name="T64" fmla="*/ 5 w 31"/>
                      <a:gd name="T65" fmla="*/ 42 h 89"/>
                      <a:gd name="T66" fmla="*/ 3 w 31"/>
                      <a:gd name="T67" fmla="*/ 38 h 89"/>
                      <a:gd name="T68" fmla="*/ 0 w 31"/>
                      <a:gd name="T69" fmla="*/ 34 h 89"/>
                      <a:gd name="T70" fmla="*/ 0 w 31"/>
                      <a:gd name="T71" fmla="*/ 34 h 89"/>
                      <a:gd name="T72" fmla="*/ 5 w 31"/>
                      <a:gd name="T73" fmla="*/ 33 h 89"/>
                      <a:gd name="T74" fmla="*/ 9 w 31"/>
                      <a:gd name="T75" fmla="*/ 32 h 89"/>
                      <a:gd name="T76" fmla="*/ 9 w 31"/>
                      <a:gd name="T77" fmla="*/ 31 h 89"/>
                      <a:gd name="T78" fmla="*/ 8 w 31"/>
                      <a:gd name="T79" fmla="*/ 27 h 89"/>
                      <a:gd name="T80" fmla="*/ 6 w 31"/>
                      <a:gd name="T81" fmla="*/ 23 h 89"/>
                      <a:gd name="T82" fmla="*/ 5 w 31"/>
                      <a:gd name="T83" fmla="*/ 22 h 89"/>
                      <a:gd name="T84" fmla="*/ 1 w 31"/>
                      <a:gd name="T85" fmla="*/ 19 h 89"/>
                      <a:gd name="T86" fmla="*/ 0 w 31"/>
                      <a:gd name="T87" fmla="*/ 15 h 89"/>
                      <a:gd name="T88" fmla="*/ 0 w 31"/>
                      <a:gd name="T89" fmla="*/ 8 h 89"/>
                      <a:gd name="T90" fmla="*/ 1 w 31"/>
                      <a:gd name="T91" fmla="*/ 3 h 89"/>
                      <a:gd name="T92" fmla="*/ 4 w 31"/>
                      <a:gd name="T93" fmla="*/ 0 h 89"/>
                      <a:gd name="T94" fmla="*/ 6 w 31"/>
                      <a:gd name="T95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31" h="89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6" y="4"/>
                        </a:lnTo>
                        <a:lnTo>
                          <a:pt x="6" y="10"/>
                        </a:lnTo>
                        <a:lnTo>
                          <a:pt x="7" y="17"/>
                        </a:lnTo>
                        <a:lnTo>
                          <a:pt x="9" y="19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6" y="22"/>
                        </a:lnTo>
                        <a:lnTo>
                          <a:pt x="18" y="24"/>
                        </a:lnTo>
                        <a:lnTo>
                          <a:pt x="18" y="27"/>
                        </a:lnTo>
                        <a:lnTo>
                          <a:pt x="16" y="29"/>
                        </a:lnTo>
                        <a:lnTo>
                          <a:pt x="16" y="29"/>
                        </a:lnTo>
                        <a:lnTo>
                          <a:pt x="15" y="33"/>
                        </a:lnTo>
                        <a:lnTo>
                          <a:pt x="14" y="35"/>
                        </a:lnTo>
                        <a:lnTo>
                          <a:pt x="17" y="41"/>
                        </a:lnTo>
                        <a:lnTo>
                          <a:pt x="17" y="41"/>
                        </a:lnTo>
                        <a:lnTo>
                          <a:pt x="23" y="53"/>
                        </a:lnTo>
                        <a:lnTo>
                          <a:pt x="26" y="57"/>
                        </a:lnTo>
                        <a:lnTo>
                          <a:pt x="26" y="60"/>
                        </a:lnTo>
                        <a:lnTo>
                          <a:pt x="23" y="60"/>
                        </a:lnTo>
                        <a:lnTo>
                          <a:pt x="23" y="60"/>
                        </a:lnTo>
                        <a:lnTo>
                          <a:pt x="20" y="61"/>
                        </a:lnTo>
                        <a:lnTo>
                          <a:pt x="17" y="62"/>
                        </a:lnTo>
                        <a:lnTo>
                          <a:pt x="17" y="64"/>
                        </a:lnTo>
                        <a:lnTo>
                          <a:pt x="19" y="65"/>
                        </a:lnTo>
                        <a:lnTo>
                          <a:pt x="19" y="65"/>
                        </a:lnTo>
                        <a:lnTo>
                          <a:pt x="22" y="67"/>
                        </a:lnTo>
                        <a:lnTo>
                          <a:pt x="23" y="69"/>
                        </a:lnTo>
                        <a:lnTo>
                          <a:pt x="26" y="75"/>
                        </a:lnTo>
                        <a:lnTo>
                          <a:pt x="26" y="75"/>
                        </a:lnTo>
                        <a:lnTo>
                          <a:pt x="30" y="84"/>
                        </a:lnTo>
                        <a:lnTo>
                          <a:pt x="31" y="87"/>
                        </a:lnTo>
                        <a:lnTo>
                          <a:pt x="31" y="89"/>
                        </a:lnTo>
                        <a:lnTo>
                          <a:pt x="29" y="87"/>
                        </a:lnTo>
                        <a:lnTo>
                          <a:pt x="29" y="87"/>
                        </a:lnTo>
                        <a:lnTo>
                          <a:pt x="24" y="85"/>
                        </a:lnTo>
                        <a:lnTo>
                          <a:pt x="20" y="83"/>
                        </a:lnTo>
                        <a:lnTo>
                          <a:pt x="17" y="80"/>
                        </a:lnTo>
                        <a:lnTo>
                          <a:pt x="16" y="77"/>
                        </a:lnTo>
                        <a:lnTo>
                          <a:pt x="16" y="77"/>
                        </a:lnTo>
                        <a:lnTo>
                          <a:pt x="16" y="76"/>
                        </a:lnTo>
                        <a:lnTo>
                          <a:pt x="14" y="75"/>
                        </a:lnTo>
                        <a:lnTo>
                          <a:pt x="13" y="72"/>
                        </a:lnTo>
                        <a:lnTo>
                          <a:pt x="12" y="70"/>
                        </a:lnTo>
                        <a:lnTo>
                          <a:pt x="12" y="70"/>
                        </a:lnTo>
                        <a:lnTo>
                          <a:pt x="10" y="67"/>
                        </a:lnTo>
                        <a:lnTo>
                          <a:pt x="7" y="65"/>
                        </a:lnTo>
                        <a:lnTo>
                          <a:pt x="6" y="63"/>
                        </a:lnTo>
                        <a:lnTo>
                          <a:pt x="6" y="62"/>
                        </a:lnTo>
                        <a:lnTo>
                          <a:pt x="7" y="62"/>
                        </a:lnTo>
                        <a:lnTo>
                          <a:pt x="7" y="62"/>
                        </a:lnTo>
                        <a:lnTo>
                          <a:pt x="14" y="62"/>
                        </a:lnTo>
                        <a:lnTo>
                          <a:pt x="16" y="61"/>
                        </a:lnTo>
                        <a:lnTo>
                          <a:pt x="16" y="60"/>
                        </a:lnTo>
                        <a:lnTo>
                          <a:pt x="16" y="58"/>
                        </a:lnTo>
                        <a:lnTo>
                          <a:pt x="16" y="58"/>
                        </a:lnTo>
                        <a:lnTo>
                          <a:pt x="12" y="53"/>
                        </a:lnTo>
                        <a:lnTo>
                          <a:pt x="10" y="51"/>
                        </a:lnTo>
                        <a:lnTo>
                          <a:pt x="9" y="49"/>
                        </a:lnTo>
                        <a:lnTo>
                          <a:pt x="9" y="49"/>
                        </a:lnTo>
                        <a:lnTo>
                          <a:pt x="8" y="47"/>
                        </a:lnTo>
                        <a:lnTo>
                          <a:pt x="7" y="44"/>
                        </a:lnTo>
                        <a:lnTo>
                          <a:pt x="6" y="43"/>
                        </a:lnTo>
                        <a:lnTo>
                          <a:pt x="5" y="42"/>
                        </a:lnTo>
                        <a:lnTo>
                          <a:pt x="5" y="42"/>
                        </a:lnTo>
                        <a:lnTo>
                          <a:pt x="4" y="39"/>
                        </a:lnTo>
                        <a:lnTo>
                          <a:pt x="3" y="38"/>
                        </a:lnTo>
                        <a:lnTo>
                          <a:pt x="1" y="36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1" y="33"/>
                        </a:lnTo>
                        <a:lnTo>
                          <a:pt x="5" y="33"/>
                        </a:lnTo>
                        <a:lnTo>
                          <a:pt x="8" y="32"/>
                        </a:lnTo>
                        <a:lnTo>
                          <a:pt x="9" y="32"/>
                        </a:lnTo>
                        <a:lnTo>
                          <a:pt x="9" y="31"/>
                        </a:lnTo>
                        <a:lnTo>
                          <a:pt x="9" y="31"/>
                        </a:lnTo>
                        <a:lnTo>
                          <a:pt x="9" y="28"/>
                        </a:lnTo>
                        <a:lnTo>
                          <a:pt x="8" y="27"/>
                        </a:lnTo>
                        <a:lnTo>
                          <a:pt x="7" y="25"/>
                        </a:lnTo>
                        <a:lnTo>
                          <a:pt x="6" y="23"/>
                        </a:lnTo>
                        <a:lnTo>
                          <a:pt x="6" y="23"/>
                        </a:lnTo>
                        <a:lnTo>
                          <a:pt x="5" y="22"/>
                        </a:lnTo>
                        <a:lnTo>
                          <a:pt x="3" y="21"/>
                        </a:lnTo>
                        <a:lnTo>
                          <a:pt x="1" y="19"/>
                        </a:lnTo>
                        <a:lnTo>
                          <a:pt x="0" y="18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0" y="8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4" name="Freeform 179"/>
                  <p:cNvSpPr/>
                  <p:nvPr/>
                </p:nvSpPr>
                <p:spPr bwMode="auto">
                  <a:xfrm>
                    <a:off x="5255" y="3273"/>
                    <a:ext cx="5" cy="5"/>
                  </a:xfrm>
                  <a:custGeom>
                    <a:avLst/>
                    <a:gdLst>
                      <a:gd name="T0" fmla="*/ 1 w 5"/>
                      <a:gd name="T1" fmla="*/ 1 h 5"/>
                      <a:gd name="T2" fmla="*/ 1 w 5"/>
                      <a:gd name="T3" fmla="*/ 1 h 5"/>
                      <a:gd name="T4" fmla="*/ 0 w 5"/>
                      <a:gd name="T5" fmla="*/ 3 h 5"/>
                      <a:gd name="T6" fmla="*/ 1 w 5"/>
                      <a:gd name="T7" fmla="*/ 4 h 5"/>
                      <a:gd name="T8" fmla="*/ 2 w 5"/>
                      <a:gd name="T9" fmla="*/ 5 h 5"/>
                      <a:gd name="T10" fmla="*/ 2 w 5"/>
                      <a:gd name="T11" fmla="*/ 5 h 5"/>
                      <a:gd name="T12" fmla="*/ 4 w 5"/>
                      <a:gd name="T13" fmla="*/ 4 h 5"/>
                      <a:gd name="T14" fmla="*/ 5 w 5"/>
                      <a:gd name="T15" fmla="*/ 3 h 5"/>
                      <a:gd name="T16" fmla="*/ 5 w 5"/>
                      <a:gd name="T17" fmla="*/ 1 h 5"/>
                      <a:gd name="T18" fmla="*/ 4 w 5"/>
                      <a:gd name="T19" fmla="*/ 0 h 5"/>
                      <a:gd name="T20" fmla="*/ 4 w 5"/>
                      <a:gd name="T21" fmla="*/ 0 h 5"/>
                      <a:gd name="T22" fmla="*/ 2 w 5"/>
                      <a:gd name="T23" fmla="*/ 0 h 5"/>
                      <a:gd name="T24" fmla="*/ 2 w 5"/>
                      <a:gd name="T25" fmla="*/ 0 h 5"/>
                      <a:gd name="T26" fmla="*/ 1 w 5"/>
                      <a:gd name="T27" fmla="*/ 1 h 5"/>
                      <a:gd name="T28" fmla="*/ 1 w 5"/>
                      <a:gd name="T29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" h="5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4" y="4"/>
                        </a:lnTo>
                        <a:lnTo>
                          <a:pt x="5" y="3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5" name="Freeform 180"/>
                  <p:cNvSpPr/>
                  <p:nvPr/>
                </p:nvSpPr>
                <p:spPr bwMode="auto">
                  <a:xfrm>
                    <a:off x="5275" y="3268"/>
                    <a:ext cx="6" cy="6"/>
                  </a:xfrm>
                  <a:custGeom>
                    <a:avLst/>
                    <a:gdLst>
                      <a:gd name="T0" fmla="*/ 2 w 6"/>
                      <a:gd name="T1" fmla="*/ 2 h 6"/>
                      <a:gd name="T2" fmla="*/ 2 w 6"/>
                      <a:gd name="T3" fmla="*/ 2 h 6"/>
                      <a:gd name="T4" fmla="*/ 1 w 6"/>
                      <a:gd name="T5" fmla="*/ 4 h 6"/>
                      <a:gd name="T6" fmla="*/ 0 w 6"/>
                      <a:gd name="T7" fmla="*/ 5 h 6"/>
                      <a:gd name="T8" fmla="*/ 1 w 6"/>
                      <a:gd name="T9" fmla="*/ 6 h 6"/>
                      <a:gd name="T10" fmla="*/ 2 w 6"/>
                      <a:gd name="T11" fmla="*/ 6 h 6"/>
                      <a:gd name="T12" fmla="*/ 2 w 6"/>
                      <a:gd name="T13" fmla="*/ 6 h 6"/>
                      <a:gd name="T14" fmla="*/ 6 w 6"/>
                      <a:gd name="T15" fmla="*/ 3 h 6"/>
                      <a:gd name="T16" fmla="*/ 6 w 6"/>
                      <a:gd name="T17" fmla="*/ 3 h 6"/>
                      <a:gd name="T18" fmla="*/ 5 w 6"/>
                      <a:gd name="T19" fmla="*/ 2 h 6"/>
                      <a:gd name="T20" fmla="*/ 5 w 6"/>
                      <a:gd name="T21" fmla="*/ 2 h 6"/>
                      <a:gd name="T22" fmla="*/ 4 w 6"/>
                      <a:gd name="T23" fmla="*/ 0 h 6"/>
                      <a:gd name="T24" fmla="*/ 2 w 6"/>
                      <a:gd name="T25" fmla="*/ 2 h 6"/>
                      <a:gd name="T26" fmla="*/ 2 w 6"/>
                      <a:gd name="T27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" h="6">
                        <a:moveTo>
                          <a:pt x="2" y="2"/>
                        </a:moveTo>
                        <a:lnTo>
                          <a:pt x="2" y="2"/>
                        </a:lnTo>
                        <a:lnTo>
                          <a:pt x="1" y="4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Freeform 181"/>
                  <p:cNvSpPr/>
                  <p:nvPr/>
                </p:nvSpPr>
                <p:spPr bwMode="auto">
                  <a:xfrm>
                    <a:off x="5246" y="3284"/>
                    <a:ext cx="13" cy="15"/>
                  </a:xfrm>
                  <a:custGeom>
                    <a:avLst/>
                    <a:gdLst>
                      <a:gd name="T0" fmla="*/ 9 w 13"/>
                      <a:gd name="T1" fmla="*/ 1 h 15"/>
                      <a:gd name="T2" fmla="*/ 9 w 13"/>
                      <a:gd name="T3" fmla="*/ 1 h 15"/>
                      <a:gd name="T4" fmla="*/ 9 w 13"/>
                      <a:gd name="T5" fmla="*/ 7 h 15"/>
                      <a:gd name="T6" fmla="*/ 9 w 13"/>
                      <a:gd name="T7" fmla="*/ 8 h 15"/>
                      <a:gd name="T8" fmla="*/ 11 w 13"/>
                      <a:gd name="T9" fmla="*/ 9 h 15"/>
                      <a:gd name="T10" fmla="*/ 11 w 13"/>
                      <a:gd name="T11" fmla="*/ 9 h 15"/>
                      <a:gd name="T12" fmla="*/ 13 w 13"/>
                      <a:gd name="T13" fmla="*/ 10 h 15"/>
                      <a:gd name="T14" fmla="*/ 13 w 13"/>
                      <a:gd name="T15" fmla="*/ 12 h 15"/>
                      <a:gd name="T16" fmla="*/ 13 w 13"/>
                      <a:gd name="T17" fmla="*/ 14 h 15"/>
                      <a:gd name="T18" fmla="*/ 10 w 13"/>
                      <a:gd name="T19" fmla="*/ 15 h 15"/>
                      <a:gd name="T20" fmla="*/ 10 w 13"/>
                      <a:gd name="T21" fmla="*/ 15 h 15"/>
                      <a:gd name="T22" fmla="*/ 4 w 13"/>
                      <a:gd name="T23" fmla="*/ 15 h 15"/>
                      <a:gd name="T24" fmla="*/ 1 w 13"/>
                      <a:gd name="T25" fmla="*/ 14 h 15"/>
                      <a:gd name="T26" fmla="*/ 0 w 13"/>
                      <a:gd name="T27" fmla="*/ 10 h 15"/>
                      <a:gd name="T28" fmla="*/ 0 w 13"/>
                      <a:gd name="T29" fmla="*/ 10 h 15"/>
                      <a:gd name="T30" fmla="*/ 1 w 13"/>
                      <a:gd name="T31" fmla="*/ 3 h 15"/>
                      <a:gd name="T32" fmla="*/ 1 w 13"/>
                      <a:gd name="T33" fmla="*/ 1 h 15"/>
                      <a:gd name="T34" fmla="*/ 4 w 13"/>
                      <a:gd name="T35" fmla="*/ 0 h 15"/>
                      <a:gd name="T36" fmla="*/ 4 w 13"/>
                      <a:gd name="T37" fmla="*/ 0 h 15"/>
                      <a:gd name="T38" fmla="*/ 8 w 13"/>
                      <a:gd name="T39" fmla="*/ 1 h 15"/>
                      <a:gd name="T40" fmla="*/ 9 w 13"/>
                      <a:gd name="T41" fmla="*/ 1 h 15"/>
                      <a:gd name="T42" fmla="*/ 9 w 13"/>
                      <a:gd name="T43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" h="15">
                        <a:moveTo>
                          <a:pt x="9" y="1"/>
                        </a:moveTo>
                        <a:lnTo>
                          <a:pt x="9" y="1"/>
                        </a:lnTo>
                        <a:lnTo>
                          <a:pt x="9" y="7"/>
                        </a:lnTo>
                        <a:lnTo>
                          <a:pt x="9" y="8"/>
                        </a:lnTo>
                        <a:lnTo>
                          <a:pt x="11" y="9"/>
                        </a:lnTo>
                        <a:lnTo>
                          <a:pt x="11" y="9"/>
                        </a:lnTo>
                        <a:lnTo>
                          <a:pt x="13" y="10"/>
                        </a:lnTo>
                        <a:lnTo>
                          <a:pt x="13" y="12"/>
                        </a:lnTo>
                        <a:lnTo>
                          <a:pt x="13" y="14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4" y="15"/>
                        </a:lnTo>
                        <a:lnTo>
                          <a:pt x="1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7" name="Freeform 182"/>
                  <p:cNvSpPr/>
                  <p:nvPr/>
                </p:nvSpPr>
                <p:spPr bwMode="auto">
                  <a:xfrm>
                    <a:off x="5267" y="3217"/>
                    <a:ext cx="29" cy="34"/>
                  </a:xfrm>
                  <a:custGeom>
                    <a:avLst/>
                    <a:gdLst>
                      <a:gd name="T0" fmla="*/ 6 w 29"/>
                      <a:gd name="T1" fmla="*/ 1 h 34"/>
                      <a:gd name="T2" fmla="*/ 6 w 29"/>
                      <a:gd name="T3" fmla="*/ 1 h 34"/>
                      <a:gd name="T4" fmla="*/ 6 w 29"/>
                      <a:gd name="T5" fmla="*/ 5 h 34"/>
                      <a:gd name="T6" fmla="*/ 5 w 29"/>
                      <a:gd name="T7" fmla="*/ 10 h 34"/>
                      <a:gd name="T8" fmla="*/ 3 w 29"/>
                      <a:gd name="T9" fmla="*/ 13 h 34"/>
                      <a:gd name="T10" fmla="*/ 3 w 29"/>
                      <a:gd name="T11" fmla="*/ 13 h 34"/>
                      <a:gd name="T12" fmla="*/ 1 w 29"/>
                      <a:gd name="T13" fmla="*/ 15 h 34"/>
                      <a:gd name="T14" fmla="*/ 0 w 29"/>
                      <a:gd name="T15" fmla="*/ 18 h 34"/>
                      <a:gd name="T16" fmla="*/ 1 w 29"/>
                      <a:gd name="T17" fmla="*/ 20 h 34"/>
                      <a:gd name="T18" fmla="*/ 3 w 29"/>
                      <a:gd name="T19" fmla="*/ 22 h 34"/>
                      <a:gd name="T20" fmla="*/ 3 w 29"/>
                      <a:gd name="T21" fmla="*/ 22 h 34"/>
                      <a:gd name="T22" fmla="*/ 9 w 29"/>
                      <a:gd name="T23" fmla="*/ 24 h 34"/>
                      <a:gd name="T24" fmla="*/ 13 w 29"/>
                      <a:gd name="T25" fmla="*/ 25 h 34"/>
                      <a:gd name="T26" fmla="*/ 16 w 29"/>
                      <a:gd name="T27" fmla="*/ 28 h 34"/>
                      <a:gd name="T28" fmla="*/ 16 w 29"/>
                      <a:gd name="T29" fmla="*/ 28 h 34"/>
                      <a:gd name="T30" fmla="*/ 18 w 29"/>
                      <a:gd name="T31" fmla="*/ 31 h 34"/>
                      <a:gd name="T32" fmla="*/ 21 w 29"/>
                      <a:gd name="T33" fmla="*/ 33 h 34"/>
                      <a:gd name="T34" fmla="*/ 23 w 29"/>
                      <a:gd name="T35" fmla="*/ 34 h 34"/>
                      <a:gd name="T36" fmla="*/ 27 w 29"/>
                      <a:gd name="T37" fmla="*/ 34 h 34"/>
                      <a:gd name="T38" fmla="*/ 27 w 29"/>
                      <a:gd name="T39" fmla="*/ 34 h 34"/>
                      <a:gd name="T40" fmla="*/ 28 w 29"/>
                      <a:gd name="T41" fmla="*/ 33 h 34"/>
                      <a:gd name="T42" fmla="*/ 29 w 29"/>
                      <a:gd name="T43" fmla="*/ 32 h 34"/>
                      <a:gd name="T44" fmla="*/ 29 w 29"/>
                      <a:gd name="T45" fmla="*/ 29 h 34"/>
                      <a:gd name="T46" fmla="*/ 27 w 29"/>
                      <a:gd name="T47" fmla="*/ 25 h 34"/>
                      <a:gd name="T48" fmla="*/ 26 w 29"/>
                      <a:gd name="T49" fmla="*/ 20 h 34"/>
                      <a:gd name="T50" fmla="*/ 26 w 29"/>
                      <a:gd name="T51" fmla="*/ 20 h 34"/>
                      <a:gd name="T52" fmla="*/ 21 w 29"/>
                      <a:gd name="T53" fmla="*/ 15 h 34"/>
                      <a:gd name="T54" fmla="*/ 19 w 29"/>
                      <a:gd name="T55" fmla="*/ 10 h 34"/>
                      <a:gd name="T56" fmla="*/ 19 w 29"/>
                      <a:gd name="T57" fmla="*/ 10 h 34"/>
                      <a:gd name="T58" fmla="*/ 17 w 29"/>
                      <a:gd name="T59" fmla="*/ 5 h 34"/>
                      <a:gd name="T60" fmla="*/ 14 w 29"/>
                      <a:gd name="T61" fmla="*/ 3 h 34"/>
                      <a:gd name="T62" fmla="*/ 12 w 29"/>
                      <a:gd name="T63" fmla="*/ 1 h 34"/>
                      <a:gd name="T64" fmla="*/ 8 w 29"/>
                      <a:gd name="T65" fmla="*/ 0 h 34"/>
                      <a:gd name="T66" fmla="*/ 8 w 29"/>
                      <a:gd name="T67" fmla="*/ 0 h 34"/>
                      <a:gd name="T68" fmla="*/ 7 w 29"/>
                      <a:gd name="T69" fmla="*/ 0 h 34"/>
                      <a:gd name="T70" fmla="*/ 6 w 29"/>
                      <a:gd name="T71" fmla="*/ 1 h 34"/>
                      <a:gd name="T72" fmla="*/ 6 w 29"/>
                      <a:gd name="T73" fmla="*/ 1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9" h="34">
                        <a:moveTo>
                          <a:pt x="6" y="1"/>
                        </a:moveTo>
                        <a:lnTo>
                          <a:pt x="6" y="1"/>
                        </a:lnTo>
                        <a:lnTo>
                          <a:pt x="6" y="5"/>
                        </a:lnTo>
                        <a:lnTo>
                          <a:pt x="5" y="10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1" y="15"/>
                        </a:lnTo>
                        <a:lnTo>
                          <a:pt x="0" y="18"/>
                        </a:lnTo>
                        <a:lnTo>
                          <a:pt x="1" y="20"/>
                        </a:lnTo>
                        <a:lnTo>
                          <a:pt x="3" y="22"/>
                        </a:lnTo>
                        <a:lnTo>
                          <a:pt x="3" y="22"/>
                        </a:lnTo>
                        <a:lnTo>
                          <a:pt x="9" y="24"/>
                        </a:lnTo>
                        <a:lnTo>
                          <a:pt x="13" y="25"/>
                        </a:lnTo>
                        <a:lnTo>
                          <a:pt x="16" y="28"/>
                        </a:lnTo>
                        <a:lnTo>
                          <a:pt x="16" y="28"/>
                        </a:lnTo>
                        <a:lnTo>
                          <a:pt x="18" y="31"/>
                        </a:lnTo>
                        <a:lnTo>
                          <a:pt x="21" y="33"/>
                        </a:lnTo>
                        <a:lnTo>
                          <a:pt x="23" y="34"/>
                        </a:lnTo>
                        <a:lnTo>
                          <a:pt x="27" y="34"/>
                        </a:lnTo>
                        <a:lnTo>
                          <a:pt x="27" y="34"/>
                        </a:lnTo>
                        <a:lnTo>
                          <a:pt x="28" y="33"/>
                        </a:lnTo>
                        <a:lnTo>
                          <a:pt x="29" y="32"/>
                        </a:lnTo>
                        <a:lnTo>
                          <a:pt x="29" y="29"/>
                        </a:lnTo>
                        <a:lnTo>
                          <a:pt x="27" y="25"/>
                        </a:lnTo>
                        <a:lnTo>
                          <a:pt x="26" y="20"/>
                        </a:lnTo>
                        <a:lnTo>
                          <a:pt x="26" y="20"/>
                        </a:lnTo>
                        <a:lnTo>
                          <a:pt x="21" y="15"/>
                        </a:lnTo>
                        <a:lnTo>
                          <a:pt x="19" y="10"/>
                        </a:lnTo>
                        <a:lnTo>
                          <a:pt x="19" y="10"/>
                        </a:lnTo>
                        <a:lnTo>
                          <a:pt x="17" y="5"/>
                        </a:lnTo>
                        <a:lnTo>
                          <a:pt x="14" y="3"/>
                        </a:lnTo>
                        <a:lnTo>
                          <a:pt x="12" y="1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8" name="Freeform 183"/>
                  <p:cNvSpPr/>
                  <p:nvPr/>
                </p:nvSpPr>
                <p:spPr bwMode="auto">
                  <a:xfrm>
                    <a:off x="5273" y="3245"/>
                    <a:ext cx="7" cy="8"/>
                  </a:xfrm>
                  <a:custGeom>
                    <a:avLst/>
                    <a:gdLst>
                      <a:gd name="T0" fmla="*/ 7 w 7"/>
                      <a:gd name="T1" fmla="*/ 4 h 8"/>
                      <a:gd name="T2" fmla="*/ 7 w 7"/>
                      <a:gd name="T3" fmla="*/ 4 h 8"/>
                      <a:gd name="T4" fmla="*/ 6 w 7"/>
                      <a:gd name="T5" fmla="*/ 6 h 8"/>
                      <a:gd name="T6" fmla="*/ 4 w 7"/>
                      <a:gd name="T7" fmla="*/ 8 h 8"/>
                      <a:gd name="T8" fmla="*/ 2 w 7"/>
                      <a:gd name="T9" fmla="*/ 8 h 8"/>
                      <a:gd name="T10" fmla="*/ 1 w 7"/>
                      <a:gd name="T11" fmla="*/ 6 h 8"/>
                      <a:gd name="T12" fmla="*/ 1 w 7"/>
                      <a:gd name="T13" fmla="*/ 6 h 8"/>
                      <a:gd name="T14" fmla="*/ 0 w 7"/>
                      <a:gd name="T15" fmla="*/ 1 h 8"/>
                      <a:gd name="T16" fmla="*/ 0 w 7"/>
                      <a:gd name="T17" fmla="*/ 0 h 8"/>
                      <a:gd name="T18" fmla="*/ 2 w 7"/>
                      <a:gd name="T19" fmla="*/ 0 h 8"/>
                      <a:gd name="T20" fmla="*/ 2 w 7"/>
                      <a:gd name="T21" fmla="*/ 0 h 8"/>
                      <a:gd name="T22" fmla="*/ 4 w 7"/>
                      <a:gd name="T23" fmla="*/ 1 h 8"/>
                      <a:gd name="T24" fmla="*/ 6 w 7"/>
                      <a:gd name="T25" fmla="*/ 2 h 8"/>
                      <a:gd name="T26" fmla="*/ 7 w 7"/>
                      <a:gd name="T27" fmla="*/ 4 h 8"/>
                      <a:gd name="T28" fmla="*/ 7 w 7"/>
                      <a:gd name="T29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" h="8">
                        <a:moveTo>
                          <a:pt x="7" y="4"/>
                        </a:moveTo>
                        <a:lnTo>
                          <a:pt x="7" y="4"/>
                        </a:lnTo>
                        <a:lnTo>
                          <a:pt x="6" y="6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4" y="1"/>
                        </a:lnTo>
                        <a:lnTo>
                          <a:pt x="6" y="2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9" name="Freeform 184"/>
                  <p:cNvSpPr/>
                  <p:nvPr/>
                </p:nvSpPr>
                <p:spPr bwMode="auto">
                  <a:xfrm>
                    <a:off x="5294" y="3256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0 h 4"/>
                      <a:gd name="T4" fmla="*/ 0 w 4"/>
                      <a:gd name="T5" fmla="*/ 3 h 4"/>
                      <a:gd name="T6" fmla="*/ 1 w 4"/>
                      <a:gd name="T7" fmla="*/ 4 h 4"/>
                      <a:gd name="T8" fmla="*/ 2 w 4"/>
                      <a:gd name="T9" fmla="*/ 4 h 4"/>
                      <a:gd name="T10" fmla="*/ 2 w 4"/>
                      <a:gd name="T11" fmla="*/ 4 h 4"/>
                      <a:gd name="T12" fmla="*/ 4 w 4"/>
                      <a:gd name="T13" fmla="*/ 2 h 4"/>
                      <a:gd name="T14" fmla="*/ 4 w 4"/>
                      <a:gd name="T15" fmla="*/ 1 h 4"/>
                      <a:gd name="T16" fmla="*/ 4 w 4"/>
                      <a:gd name="T17" fmla="*/ 0 h 4"/>
                      <a:gd name="T18" fmla="*/ 4 w 4"/>
                      <a:gd name="T19" fmla="*/ 0 h 4"/>
                      <a:gd name="T20" fmla="*/ 3 w 4"/>
                      <a:gd name="T21" fmla="*/ 0 h 4"/>
                      <a:gd name="T22" fmla="*/ 2 w 4"/>
                      <a:gd name="T23" fmla="*/ 0 h 4"/>
                      <a:gd name="T24" fmla="*/ 0 w 4"/>
                      <a:gd name="T25" fmla="*/ 0 h 4"/>
                      <a:gd name="T26" fmla="*/ 0 w 4"/>
                      <a:gd name="T2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0" name="Freeform 185"/>
                  <p:cNvSpPr/>
                  <p:nvPr/>
                </p:nvSpPr>
                <p:spPr bwMode="auto">
                  <a:xfrm>
                    <a:off x="5276" y="3271"/>
                    <a:ext cx="5" cy="3"/>
                  </a:xfrm>
                  <a:custGeom>
                    <a:avLst/>
                    <a:gdLst>
                      <a:gd name="T0" fmla="*/ 3 w 5"/>
                      <a:gd name="T1" fmla="*/ 0 h 3"/>
                      <a:gd name="T2" fmla="*/ 3 w 5"/>
                      <a:gd name="T3" fmla="*/ 0 h 3"/>
                      <a:gd name="T4" fmla="*/ 0 w 5"/>
                      <a:gd name="T5" fmla="*/ 1 h 3"/>
                      <a:gd name="T6" fmla="*/ 0 w 5"/>
                      <a:gd name="T7" fmla="*/ 1 h 3"/>
                      <a:gd name="T8" fmla="*/ 0 w 5"/>
                      <a:gd name="T9" fmla="*/ 2 h 3"/>
                      <a:gd name="T10" fmla="*/ 1 w 5"/>
                      <a:gd name="T11" fmla="*/ 3 h 3"/>
                      <a:gd name="T12" fmla="*/ 1 w 5"/>
                      <a:gd name="T13" fmla="*/ 3 h 3"/>
                      <a:gd name="T14" fmla="*/ 5 w 5"/>
                      <a:gd name="T15" fmla="*/ 2 h 3"/>
                      <a:gd name="T16" fmla="*/ 5 w 5"/>
                      <a:gd name="T17" fmla="*/ 2 h 3"/>
                      <a:gd name="T18" fmla="*/ 5 w 5"/>
                      <a:gd name="T19" fmla="*/ 1 h 3"/>
                      <a:gd name="T20" fmla="*/ 5 w 5"/>
                      <a:gd name="T21" fmla="*/ 1 h 3"/>
                      <a:gd name="T22" fmla="*/ 4 w 5"/>
                      <a:gd name="T23" fmla="*/ 0 h 3"/>
                      <a:gd name="T24" fmla="*/ 3 w 5"/>
                      <a:gd name="T25" fmla="*/ 0 h 3"/>
                      <a:gd name="T26" fmla="*/ 3 w 5"/>
                      <a:gd name="T27" fmla="*/ 0 h 3"/>
                      <a:gd name="T28" fmla="*/ 3 w 5"/>
                      <a:gd name="T2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" h="3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1" name="Freeform 186"/>
                  <p:cNvSpPr/>
                  <p:nvPr/>
                </p:nvSpPr>
                <p:spPr bwMode="auto">
                  <a:xfrm>
                    <a:off x="5289" y="3261"/>
                    <a:ext cx="24" cy="28"/>
                  </a:xfrm>
                  <a:custGeom>
                    <a:avLst/>
                    <a:gdLst>
                      <a:gd name="T0" fmla="*/ 4 w 24"/>
                      <a:gd name="T1" fmla="*/ 5 h 28"/>
                      <a:gd name="T2" fmla="*/ 4 w 24"/>
                      <a:gd name="T3" fmla="*/ 5 h 28"/>
                      <a:gd name="T4" fmla="*/ 1 w 24"/>
                      <a:gd name="T5" fmla="*/ 6 h 28"/>
                      <a:gd name="T6" fmla="*/ 0 w 24"/>
                      <a:gd name="T7" fmla="*/ 9 h 28"/>
                      <a:gd name="T8" fmla="*/ 1 w 24"/>
                      <a:gd name="T9" fmla="*/ 11 h 28"/>
                      <a:gd name="T10" fmla="*/ 4 w 24"/>
                      <a:gd name="T11" fmla="*/ 12 h 28"/>
                      <a:gd name="T12" fmla="*/ 4 w 24"/>
                      <a:gd name="T13" fmla="*/ 12 h 28"/>
                      <a:gd name="T14" fmla="*/ 6 w 24"/>
                      <a:gd name="T15" fmla="*/ 12 h 28"/>
                      <a:gd name="T16" fmla="*/ 9 w 24"/>
                      <a:gd name="T17" fmla="*/ 13 h 28"/>
                      <a:gd name="T18" fmla="*/ 11 w 24"/>
                      <a:gd name="T19" fmla="*/ 14 h 28"/>
                      <a:gd name="T20" fmla="*/ 12 w 24"/>
                      <a:gd name="T21" fmla="*/ 17 h 28"/>
                      <a:gd name="T22" fmla="*/ 12 w 24"/>
                      <a:gd name="T23" fmla="*/ 17 h 28"/>
                      <a:gd name="T24" fmla="*/ 12 w 24"/>
                      <a:gd name="T25" fmla="*/ 21 h 28"/>
                      <a:gd name="T26" fmla="*/ 13 w 24"/>
                      <a:gd name="T27" fmla="*/ 25 h 28"/>
                      <a:gd name="T28" fmla="*/ 15 w 24"/>
                      <a:gd name="T29" fmla="*/ 27 h 28"/>
                      <a:gd name="T30" fmla="*/ 17 w 24"/>
                      <a:gd name="T31" fmla="*/ 28 h 28"/>
                      <a:gd name="T32" fmla="*/ 17 w 24"/>
                      <a:gd name="T33" fmla="*/ 28 h 28"/>
                      <a:gd name="T34" fmla="*/ 21 w 24"/>
                      <a:gd name="T35" fmla="*/ 27 h 28"/>
                      <a:gd name="T36" fmla="*/ 23 w 24"/>
                      <a:gd name="T37" fmla="*/ 25 h 28"/>
                      <a:gd name="T38" fmla="*/ 24 w 24"/>
                      <a:gd name="T39" fmla="*/ 23 h 28"/>
                      <a:gd name="T40" fmla="*/ 22 w 24"/>
                      <a:gd name="T41" fmla="*/ 20 h 28"/>
                      <a:gd name="T42" fmla="*/ 22 w 24"/>
                      <a:gd name="T43" fmla="*/ 20 h 28"/>
                      <a:gd name="T44" fmla="*/ 17 w 24"/>
                      <a:gd name="T45" fmla="*/ 16 h 28"/>
                      <a:gd name="T46" fmla="*/ 16 w 24"/>
                      <a:gd name="T47" fmla="*/ 14 h 28"/>
                      <a:gd name="T48" fmla="*/ 16 w 24"/>
                      <a:gd name="T49" fmla="*/ 10 h 28"/>
                      <a:gd name="T50" fmla="*/ 16 w 24"/>
                      <a:gd name="T51" fmla="*/ 10 h 28"/>
                      <a:gd name="T52" fmla="*/ 16 w 24"/>
                      <a:gd name="T53" fmla="*/ 2 h 28"/>
                      <a:gd name="T54" fmla="*/ 16 w 24"/>
                      <a:gd name="T55" fmla="*/ 0 h 28"/>
                      <a:gd name="T56" fmla="*/ 15 w 24"/>
                      <a:gd name="T57" fmla="*/ 0 h 28"/>
                      <a:gd name="T58" fmla="*/ 15 w 24"/>
                      <a:gd name="T59" fmla="*/ 0 h 28"/>
                      <a:gd name="T60" fmla="*/ 11 w 24"/>
                      <a:gd name="T61" fmla="*/ 1 h 28"/>
                      <a:gd name="T62" fmla="*/ 10 w 24"/>
                      <a:gd name="T63" fmla="*/ 2 h 28"/>
                      <a:gd name="T64" fmla="*/ 10 w 24"/>
                      <a:gd name="T65" fmla="*/ 5 h 28"/>
                      <a:gd name="T66" fmla="*/ 10 w 24"/>
                      <a:gd name="T67" fmla="*/ 5 h 28"/>
                      <a:gd name="T68" fmla="*/ 9 w 24"/>
                      <a:gd name="T69" fmla="*/ 10 h 28"/>
                      <a:gd name="T70" fmla="*/ 8 w 24"/>
                      <a:gd name="T71" fmla="*/ 10 h 28"/>
                      <a:gd name="T72" fmla="*/ 7 w 24"/>
                      <a:gd name="T73" fmla="*/ 9 h 28"/>
                      <a:gd name="T74" fmla="*/ 7 w 24"/>
                      <a:gd name="T75" fmla="*/ 9 h 28"/>
                      <a:gd name="T76" fmla="*/ 5 w 24"/>
                      <a:gd name="T77" fmla="*/ 6 h 28"/>
                      <a:gd name="T78" fmla="*/ 4 w 24"/>
                      <a:gd name="T79" fmla="*/ 5 h 28"/>
                      <a:gd name="T80" fmla="*/ 4 w 24"/>
                      <a:gd name="T81" fmla="*/ 5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4" h="28">
                        <a:moveTo>
                          <a:pt x="4" y="5"/>
                        </a:moveTo>
                        <a:lnTo>
                          <a:pt x="4" y="5"/>
                        </a:lnTo>
                        <a:lnTo>
                          <a:pt x="1" y="6"/>
                        </a:lnTo>
                        <a:lnTo>
                          <a:pt x="0" y="9"/>
                        </a:lnTo>
                        <a:lnTo>
                          <a:pt x="1" y="11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6" y="12"/>
                        </a:lnTo>
                        <a:lnTo>
                          <a:pt x="9" y="13"/>
                        </a:lnTo>
                        <a:lnTo>
                          <a:pt x="11" y="14"/>
                        </a:lnTo>
                        <a:lnTo>
                          <a:pt x="12" y="17"/>
                        </a:lnTo>
                        <a:lnTo>
                          <a:pt x="12" y="17"/>
                        </a:lnTo>
                        <a:lnTo>
                          <a:pt x="12" y="21"/>
                        </a:lnTo>
                        <a:lnTo>
                          <a:pt x="13" y="25"/>
                        </a:lnTo>
                        <a:lnTo>
                          <a:pt x="15" y="27"/>
                        </a:lnTo>
                        <a:lnTo>
                          <a:pt x="17" y="28"/>
                        </a:lnTo>
                        <a:lnTo>
                          <a:pt x="17" y="28"/>
                        </a:lnTo>
                        <a:lnTo>
                          <a:pt x="21" y="27"/>
                        </a:lnTo>
                        <a:lnTo>
                          <a:pt x="23" y="25"/>
                        </a:lnTo>
                        <a:lnTo>
                          <a:pt x="24" y="23"/>
                        </a:lnTo>
                        <a:lnTo>
                          <a:pt x="22" y="20"/>
                        </a:lnTo>
                        <a:lnTo>
                          <a:pt x="22" y="20"/>
                        </a:lnTo>
                        <a:lnTo>
                          <a:pt x="17" y="16"/>
                        </a:lnTo>
                        <a:lnTo>
                          <a:pt x="16" y="14"/>
                        </a:lnTo>
                        <a:lnTo>
                          <a:pt x="16" y="10"/>
                        </a:lnTo>
                        <a:lnTo>
                          <a:pt x="16" y="10"/>
                        </a:lnTo>
                        <a:lnTo>
                          <a:pt x="16" y="2"/>
                        </a:lnTo>
                        <a:lnTo>
                          <a:pt x="16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1" y="1"/>
                        </a:lnTo>
                        <a:lnTo>
                          <a:pt x="10" y="2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9" y="10"/>
                        </a:lnTo>
                        <a:lnTo>
                          <a:pt x="8" y="10"/>
                        </a:lnTo>
                        <a:lnTo>
                          <a:pt x="7" y="9"/>
                        </a:lnTo>
                        <a:lnTo>
                          <a:pt x="7" y="9"/>
                        </a:lnTo>
                        <a:lnTo>
                          <a:pt x="5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Freeform 187"/>
                  <p:cNvSpPr/>
                  <p:nvPr/>
                </p:nvSpPr>
                <p:spPr bwMode="auto">
                  <a:xfrm>
                    <a:off x="5301" y="3290"/>
                    <a:ext cx="47" cy="46"/>
                  </a:xfrm>
                  <a:custGeom>
                    <a:avLst/>
                    <a:gdLst>
                      <a:gd name="T0" fmla="*/ 0 w 47"/>
                      <a:gd name="T1" fmla="*/ 1 h 46"/>
                      <a:gd name="T2" fmla="*/ 0 w 47"/>
                      <a:gd name="T3" fmla="*/ 1 h 46"/>
                      <a:gd name="T4" fmla="*/ 1 w 47"/>
                      <a:gd name="T5" fmla="*/ 3 h 46"/>
                      <a:gd name="T6" fmla="*/ 2 w 47"/>
                      <a:gd name="T7" fmla="*/ 6 h 46"/>
                      <a:gd name="T8" fmla="*/ 7 w 47"/>
                      <a:gd name="T9" fmla="*/ 11 h 46"/>
                      <a:gd name="T10" fmla="*/ 7 w 47"/>
                      <a:gd name="T11" fmla="*/ 11 h 46"/>
                      <a:gd name="T12" fmla="*/ 11 w 47"/>
                      <a:gd name="T13" fmla="*/ 17 h 46"/>
                      <a:gd name="T14" fmla="*/ 12 w 47"/>
                      <a:gd name="T15" fmla="*/ 20 h 46"/>
                      <a:gd name="T16" fmla="*/ 12 w 47"/>
                      <a:gd name="T17" fmla="*/ 21 h 46"/>
                      <a:gd name="T18" fmla="*/ 12 w 47"/>
                      <a:gd name="T19" fmla="*/ 21 h 46"/>
                      <a:gd name="T20" fmla="*/ 12 w 47"/>
                      <a:gd name="T21" fmla="*/ 21 h 46"/>
                      <a:gd name="T22" fmla="*/ 10 w 47"/>
                      <a:gd name="T23" fmla="*/ 23 h 46"/>
                      <a:gd name="T24" fmla="*/ 8 w 47"/>
                      <a:gd name="T25" fmla="*/ 24 h 46"/>
                      <a:gd name="T26" fmla="*/ 7 w 47"/>
                      <a:gd name="T27" fmla="*/ 25 h 46"/>
                      <a:gd name="T28" fmla="*/ 9 w 47"/>
                      <a:gd name="T29" fmla="*/ 26 h 46"/>
                      <a:gd name="T30" fmla="*/ 9 w 47"/>
                      <a:gd name="T31" fmla="*/ 26 h 46"/>
                      <a:gd name="T32" fmla="*/ 17 w 47"/>
                      <a:gd name="T33" fmla="*/ 26 h 46"/>
                      <a:gd name="T34" fmla="*/ 21 w 47"/>
                      <a:gd name="T35" fmla="*/ 27 h 46"/>
                      <a:gd name="T36" fmla="*/ 23 w 47"/>
                      <a:gd name="T37" fmla="*/ 28 h 46"/>
                      <a:gd name="T38" fmla="*/ 24 w 47"/>
                      <a:gd name="T39" fmla="*/ 30 h 46"/>
                      <a:gd name="T40" fmla="*/ 24 w 47"/>
                      <a:gd name="T41" fmla="*/ 30 h 46"/>
                      <a:gd name="T42" fmla="*/ 30 w 47"/>
                      <a:gd name="T43" fmla="*/ 41 h 46"/>
                      <a:gd name="T44" fmla="*/ 33 w 47"/>
                      <a:gd name="T45" fmla="*/ 44 h 46"/>
                      <a:gd name="T46" fmla="*/ 36 w 47"/>
                      <a:gd name="T47" fmla="*/ 45 h 46"/>
                      <a:gd name="T48" fmla="*/ 37 w 47"/>
                      <a:gd name="T49" fmla="*/ 46 h 46"/>
                      <a:gd name="T50" fmla="*/ 37 w 47"/>
                      <a:gd name="T51" fmla="*/ 46 h 46"/>
                      <a:gd name="T52" fmla="*/ 42 w 47"/>
                      <a:gd name="T53" fmla="*/ 45 h 46"/>
                      <a:gd name="T54" fmla="*/ 45 w 47"/>
                      <a:gd name="T55" fmla="*/ 43 h 46"/>
                      <a:gd name="T56" fmla="*/ 47 w 47"/>
                      <a:gd name="T57" fmla="*/ 40 h 46"/>
                      <a:gd name="T58" fmla="*/ 47 w 47"/>
                      <a:gd name="T59" fmla="*/ 39 h 46"/>
                      <a:gd name="T60" fmla="*/ 45 w 47"/>
                      <a:gd name="T61" fmla="*/ 38 h 46"/>
                      <a:gd name="T62" fmla="*/ 45 w 47"/>
                      <a:gd name="T63" fmla="*/ 38 h 46"/>
                      <a:gd name="T64" fmla="*/ 42 w 47"/>
                      <a:gd name="T65" fmla="*/ 35 h 46"/>
                      <a:gd name="T66" fmla="*/ 39 w 47"/>
                      <a:gd name="T67" fmla="*/ 33 h 46"/>
                      <a:gd name="T68" fmla="*/ 36 w 47"/>
                      <a:gd name="T69" fmla="*/ 32 h 46"/>
                      <a:gd name="T70" fmla="*/ 33 w 47"/>
                      <a:gd name="T71" fmla="*/ 29 h 46"/>
                      <a:gd name="T72" fmla="*/ 33 w 47"/>
                      <a:gd name="T73" fmla="*/ 29 h 46"/>
                      <a:gd name="T74" fmla="*/ 31 w 47"/>
                      <a:gd name="T75" fmla="*/ 21 h 46"/>
                      <a:gd name="T76" fmla="*/ 28 w 47"/>
                      <a:gd name="T77" fmla="*/ 18 h 46"/>
                      <a:gd name="T78" fmla="*/ 25 w 47"/>
                      <a:gd name="T79" fmla="*/ 16 h 46"/>
                      <a:gd name="T80" fmla="*/ 25 w 47"/>
                      <a:gd name="T81" fmla="*/ 16 h 46"/>
                      <a:gd name="T82" fmla="*/ 22 w 47"/>
                      <a:gd name="T83" fmla="*/ 15 h 46"/>
                      <a:gd name="T84" fmla="*/ 19 w 47"/>
                      <a:gd name="T85" fmla="*/ 13 h 46"/>
                      <a:gd name="T86" fmla="*/ 18 w 47"/>
                      <a:gd name="T87" fmla="*/ 11 h 46"/>
                      <a:gd name="T88" fmla="*/ 17 w 47"/>
                      <a:gd name="T89" fmla="*/ 8 h 46"/>
                      <a:gd name="T90" fmla="*/ 17 w 47"/>
                      <a:gd name="T91" fmla="*/ 8 h 46"/>
                      <a:gd name="T92" fmla="*/ 17 w 47"/>
                      <a:gd name="T93" fmla="*/ 5 h 46"/>
                      <a:gd name="T94" fmla="*/ 16 w 47"/>
                      <a:gd name="T95" fmla="*/ 4 h 46"/>
                      <a:gd name="T96" fmla="*/ 15 w 47"/>
                      <a:gd name="T97" fmla="*/ 3 h 46"/>
                      <a:gd name="T98" fmla="*/ 12 w 47"/>
                      <a:gd name="T99" fmla="*/ 2 h 46"/>
                      <a:gd name="T100" fmla="*/ 12 w 47"/>
                      <a:gd name="T101" fmla="*/ 2 h 46"/>
                      <a:gd name="T102" fmla="*/ 10 w 47"/>
                      <a:gd name="T103" fmla="*/ 2 h 46"/>
                      <a:gd name="T104" fmla="*/ 9 w 47"/>
                      <a:gd name="T105" fmla="*/ 1 h 46"/>
                      <a:gd name="T106" fmla="*/ 7 w 47"/>
                      <a:gd name="T107" fmla="*/ 1 h 46"/>
                      <a:gd name="T108" fmla="*/ 4 w 47"/>
                      <a:gd name="T109" fmla="*/ 0 h 46"/>
                      <a:gd name="T110" fmla="*/ 4 w 47"/>
                      <a:gd name="T111" fmla="*/ 0 h 46"/>
                      <a:gd name="T112" fmla="*/ 0 w 47"/>
                      <a:gd name="T113" fmla="*/ 1 h 46"/>
                      <a:gd name="T114" fmla="*/ 0 w 47"/>
                      <a:gd name="T115" fmla="*/ 1 h 46"/>
                      <a:gd name="T116" fmla="*/ 0 w 47"/>
                      <a:gd name="T117" fmla="*/ 1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7" h="46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2" y="6"/>
                        </a:lnTo>
                        <a:lnTo>
                          <a:pt x="7" y="11"/>
                        </a:lnTo>
                        <a:lnTo>
                          <a:pt x="7" y="11"/>
                        </a:lnTo>
                        <a:lnTo>
                          <a:pt x="11" y="17"/>
                        </a:lnTo>
                        <a:lnTo>
                          <a:pt x="12" y="20"/>
                        </a:lnTo>
                        <a:lnTo>
                          <a:pt x="12" y="21"/>
                        </a:lnTo>
                        <a:lnTo>
                          <a:pt x="12" y="21"/>
                        </a:lnTo>
                        <a:lnTo>
                          <a:pt x="12" y="21"/>
                        </a:lnTo>
                        <a:lnTo>
                          <a:pt x="10" y="23"/>
                        </a:lnTo>
                        <a:lnTo>
                          <a:pt x="8" y="24"/>
                        </a:lnTo>
                        <a:lnTo>
                          <a:pt x="7" y="25"/>
                        </a:lnTo>
                        <a:lnTo>
                          <a:pt x="9" y="26"/>
                        </a:lnTo>
                        <a:lnTo>
                          <a:pt x="9" y="26"/>
                        </a:lnTo>
                        <a:lnTo>
                          <a:pt x="17" y="26"/>
                        </a:lnTo>
                        <a:lnTo>
                          <a:pt x="21" y="27"/>
                        </a:lnTo>
                        <a:lnTo>
                          <a:pt x="23" y="28"/>
                        </a:lnTo>
                        <a:lnTo>
                          <a:pt x="24" y="30"/>
                        </a:lnTo>
                        <a:lnTo>
                          <a:pt x="24" y="30"/>
                        </a:lnTo>
                        <a:lnTo>
                          <a:pt x="30" y="41"/>
                        </a:lnTo>
                        <a:lnTo>
                          <a:pt x="33" y="44"/>
                        </a:lnTo>
                        <a:lnTo>
                          <a:pt x="36" y="45"/>
                        </a:lnTo>
                        <a:lnTo>
                          <a:pt x="37" y="46"/>
                        </a:lnTo>
                        <a:lnTo>
                          <a:pt x="37" y="46"/>
                        </a:lnTo>
                        <a:lnTo>
                          <a:pt x="42" y="45"/>
                        </a:lnTo>
                        <a:lnTo>
                          <a:pt x="45" y="43"/>
                        </a:lnTo>
                        <a:lnTo>
                          <a:pt x="47" y="40"/>
                        </a:lnTo>
                        <a:lnTo>
                          <a:pt x="47" y="39"/>
                        </a:lnTo>
                        <a:lnTo>
                          <a:pt x="45" y="38"/>
                        </a:lnTo>
                        <a:lnTo>
                          <a:pt x="45" y="38"/>
                        </a:lnTo>
                        <a:lnTo>
                          <a:pt x="42" y="35"/>
                        </a:lnTo>
                        <a:lnTo>
                          <a:pt x="39" y="33"/>
                        </a:lnTo>
                        <a:lnTo>
                          <a:pt x="36" y="32"/>
                        </a:lnTo>
                        <a:lnTo>
                          <a:pt x="33" y="29"/>
                        </a:lnTo>
                        <a:lnTo>
                          <a:pt x="33" y="29"/>
                        </a:lnTo>
                        <a:lnTo>
                          <a:pt x="31" y="21"/>
                        </a:lnTo>
                        <a:lnTo>
                          <a:pt x="28" y="18"/>
                        </a:lnTo>
                        <a:lnTo>
                          <a:pt x="25" y="16"/>
                        </a:lnTo>
                        <a:lnTo>
                          <a:pt x="25" y="16"/>
                        </a:lnTo>
                        <a:lnTo>
                          <a:pt x="22" y="15"/>
                        </a:lnTo>
                        <a:lnTo>
                          <a:pt x="19" y="13"/>
                        </a:lnTo>
                        <a:lnTo>
                          <a:pt x="18" y="11"/>
                        </a:lnTo>
                        <a:lnTo>
                          <a:pt x="17" y="8"/>
                        </a:lnTo>
                        <a:lnTo>
                          <a:pt x="17" y="8"/>
                        </a:lnTo>
                        <a:lnTo>
                          <a:pt x="17" y="5"/>
                        </a:lnTo>
                        <a:lnTo>
                          <a:pt x="16" y="4"/>
                        </a:lnTo>
                        <a:lnTo>
                          <a:pt x="15" y="3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0" y="2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3" name="Freeform 188"/>
                  <p:cNvSpPr/>
                  <p:nvPr/>
                </p:nvSpPr>
                <p:spPr bwMode="auto">
                  <a:xfrm>
                    <a:off x="5316" y="3319"/>
                    <a:ext cx="4" cy="5"/>
                  </a:xfrm>
                  <a:custGeom>
                    <a:avLst/>
                    <a:gdLst>
                      <a:gd name="T0" fmla="*/ 0 w 4"/>
                      <a:gd name="T1" fmla="*/ 1 h 5"/>
                      <a:gd name="T2" fmla="*/ 0 w 4"/>
                      <a:gd name="T3" fmla="*/ 1 h 5"/>
                      <a:gd name="T4" fmla="*/ 0 w 4"/>
                      <a:gd name="T5" fmla="*/ 3 h 5"/>
                      <a:gd name="T6" fmla="*/ 1 w 4"/>
                      <a:gd name="T7" fmla="*/ 4 h 5"/>
                      <a:gd name="T8" fmla="*/ 3 w 4"/>
                      <a:gd name="T9" fmla="*/ 5 h 5"/>
                      <a:gd name="T10" fmla="*/ 4 w 4"/>
                      <a:gd name="T11" fmla="*/ 4 h 5"/>
                      <a:gd name="T12" fmla="*/ 4 w 4"/>
                      <a:gd name="T13" fmla="*/ 4 h 5"/>
                      <a:gd name="T14" fmla="*/ 3 w 4"/>
                      <a:gd name="T15" fmla="*/ 2 h 5"/>
                      <a:gd name="T16" fmla="*/ 3 w 4"/>
                      <a:gd name="T17" fmla="*/ 0 h 5"/>
                      <a:gd name="T18" fmla="*/ 0 w 4"/>
                      <a:gd name="T19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5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3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4" name="Freeform 189"/>
                  <p:cNvSpPr/>
                  <p:nvPr/>
                </p:nvSpPr>
                <p:spPr bwMode="auto">
                  <a:xfrm>
                    <a:off x="5323" y="3355"/>
                    <a:ext cx="16" cy="15"/>
                  </a:xfrm>
                  <a:custGeom>
                    <a:avLst/>
                    <a:gdLst>
                      <a:gd name="T0" fmla="*/ 14 w 16"/>
                      <a:gd name="T1" fmla="*/ 6 h 15"/>
                      <a:gd name="T2" fmla="*/ 14 w 16"/>
                      <a:gd name="T3" fmla="*/ 6 h 15"/>
                      <a:gd name="T4" fmla="*/ 11 w 16"/>
                      <a:gd name="T5" fmla="*/ 7 h 15"/>
                      <a:gd name="T6" fmla="*/ 10 w 16"/>
                      <a:gd name="T7" fmla="*/ 8 h 15"/>
                      <a:gd name="T8" fmla="*/ 9 w 16"/>
                      <a:gd name="T9" fmla="*/ 10 h 15"/>
                      <a:gd name="T10" fmla="*/ 9 w 16"/>
                      <a:gd name="T11" fmla="*/ 10 h 15"/>
                      <a:gd name="T12" fmla="*/ 9 w 16"/>
                      <a:gd name="T13" fmla="*/ 13 h 15"/>
                      <a:gd name="T14" fmla="*/ 8 w 16"/>
                      <a:gd name="T15" fmla="*/ 15 h 15"/>
                      <a:gd name="T16" fmla="*/ 7 w 16"/>
                      <a:gd name="T17" fmla="*/ 13 h 15"/>
                      <a:gd name="T18" fmla="*/ 6 w 16"/>
                      <a:gd name="T19" fmla="*/ 12 h 15"/>
                      <a:gd name="T20" fmla="*/ 6 w 16"/>
                      <a:gd name="T21" fmla="*/ 12 h 15"/>
                      <a:gd name="T22" fmla="*/ 5 w 16"/>
                      <a:gd name="T23" fmla="*/ 11 h 15"/>
                      <a:gd name="T24" fmla="*/ 3 w 16"/>
                      <a:gd name="T25" fmla="*/ 10 h 15"/>
                      <a:gd name="T26" fmla="*/ 2 w 16"/>
                      <a:gd name="T27" fmla="*/ 9 h 15"/>
                      <a:gd name="T28" fmla="*/ 1 w 16"/>
                      <a:gd name="T29" fmla="*/ 7 h 15"/>
                      <a:gd name="T30" fmla="*/ 1 w 16"/>
                      <a:gd name="T31" fmla="*/ 7 h 15"/>
                      <a:gd name="T32" fmla="*/ 0 w 16"/>
                      <a:gd name="T33" fmla="*/ 1 h 15"/>
                      <a:gd name="T34" fmla="*/ 1 w 16"/>
                      <a:gd name="T35" fmla="*/ 0 h 15"/>
                      <a:gd name="T36" fmla="*/ 2 w 16"/>
                      <a:gd name="T37" fmla="*/ 1 h 15"/>
                      <a:gd name="T38" fmla="*/ 2 w 16"/>
                      <a:gd name="T39" fmla="*/ 1 h 15"/>
                      <a:gd name="T40" fmla="*/ 5 w 16"/>
                      <a:gd name="T41" fmla="*/ 2 h 15"/>
                      <a:gd name="T42" fmla="*/ 8 w 16"/>
                      <a:gd name="T43" fmla="*/ 3 h 15"/>
                      <a:gd name="T44" fmla="*/ 11 w 16"/>
                      <a:gd name="T45" fmla="*/ 3 h 15"/>
                      <a:gd name="T46" fmla="*/ 14 w 16"/>
                      <a:gd name="T47" fmla="*/ 3 h 15"/>
                      <a:gd name="T48" fmla="*/ 14 w 16"/>
                      <a:gd name="T49" fmla="*/ 3 h 15"/>
                      <a:gd name="T50" fmla="*/ 16 w 16"/>
                      <a:gd name="T51" fmla="*/ 3 h 15"/>
                      <a:gd name="T52" fmla="*/ 16 w 16"/>
                      <a:gd name="T53" fmla="*/ 4 h 15"/>
                      <a:gd name="T54" fmla="*/ 14 w 16"/>
                      <a:gd name="T55" fmla="*/ 6 h 15"/>
                      <a:gd name="T56" fmla="*/ 14 w 16"/>
                      <a:gd name="T57" fmla="*/ 6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6" h="15">
                        <a:moveTo>
                          <a:pt x="14" y="6"/>
                        </a:moveTo>
                        <a:lnTo>
                          <a:pt x="14" y="6"/>
                        </a:lnTo>
                        <a:lnTo>
                          <a:pt x="11" y="7"/>
                        </a:lnTo>
                        <a:lnTo>
                          <a:pt x="10" y="8"/>
                        </a:lnTo>
                        <a:lnTo>
                          <a:pt x="9" y="10"/>
                        </a:lnTo>
                        <a:lnTo>
                          <a:pt x="9" y="10"/>
                        </a:lnTo>
                        <a:lnTo>
                          <a:pt x="9" y="13"/>
                        </a:lnTo>
                        <a:lnTo>
                          <a:pt x="8" y="15"/>
                        </a:lnTo>
                        <a:lnTo>
                          <a:pt x="7" y="13"/>
                        </a:lnTo>
                        <a:lnTo>
                          <a:pt x="6" y="12"/>
                        </a:lnTo>
                        <a:lnTo>
                          <a:pt x="6" y="12"/>
                        </a:lnTo>
                        <a:lnTo>
                          <a:pt x="5" y="11"/>
                        </a:lnTo>
                        <a:lnTo>
                          <a:pt x="3" y="10"/>
                        </a:lnTo>
                        <a:lnTo>
                          <a:pt x="2" y="9"/>
                        </a:lnTo>
                        <a:lnTo>
                          <a:pt x="1" y="7"/>
                        </a:lnTo>
                        <a:lnTo>
                          <a:pt x="1" y="7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5" y="2"/>
                        </a:lnTo>
                        <a:lnTo>
                          <a:pt x="8" y="3"/>
                        </a:lnTo>
                        <a:lnTo>
                          <a:pt x="11" y="3"/>
                        </a:lnTo>
                        <a:lnTo>
                          <a:pt x="14" y="3"/>
                        </a:lnTo>
                        <a:lnTo>
                          <a:pt x="14" y="3"/>
                        </a:lnTo>
                        <a:lnTo>
                          <a:pt x="16" y="3"/>
                        </a:lnTo>
                        <a:lnTo>
                          <a:pt x="16" y="4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5" name="Freeform 190"/>
                  <p:cNvSpPr/>
                  <p:nvPr/>
                </p:nvSpPr>
                <p:spPr bwMode="auto">
                  <a:xfrm>
                    <a:off x="5340" y="3362"/>
                    <a:ext cx="19" cy="17"/>
                  </a:xfrm>
                  <a:custGeom>
                    <a:avLst/>
                    <a:gdLst>
                      <a:gd name="T0" fmla="*/ 2 w 19"/>
                      <a:gd name="T1" fmla="*/ 0 h 17"/>
                      <a:gd name="T2" fmla="*/ 2 w 19"/>
                      <a:gd name="T3" fmla="*/ 0 h 17"/>
                      <a:gd name="T4" fmla="*/ 1 w 19"/>
                      <a:gd name="T5" fmla="*/ 2 h 17"/>
                      <a:gd name="T6" fmla="*/ 0 w 19"/>
                      <a:gd name="T7" fmla="*/ 3 h 17"/>
                      <a:gd name="T8" fmla="*/ 1 w 19"/>
                      <a:gd name="T9" fmla="*/ 5 h 17"/>
                      <a:gd name="T10" fmla="*/ 3 w 19"/>
                      <a:gd name="T11" fmla="*/ 8 h 17"/>
                      <a:gd name="T12" fmla="*/ 3 w 19"/>
                      <a:gd name="T13" fmla="*/ 8 h 17"/>
                      <a:gd name="T14" fmla="*/ 5 w 19"/>
                      <a:gd name="T15" fmla="*/ 10 h 17"/>
                      <a:gd name="T16" fmla="*/ 7 w 19"/>
                      <a:gd name="T17" fmla="*/ 13 h 17"/>
                      <a:gd name="T18" fmla="*/ 9 w 19"/>
                      <a:gd name="T19" fmla="*/ 15 h 17"/>
                      <a:gd name="T20" fmla="*/ 12 w 19"/>
                      <a:gd name="T21" fmla="*/ 16 h 17"/>
                      <a:gd name="T22" fmla="*/ 12 w 19"/>
                      <a:gd name="T23" fmla="*/ 16 h 17"/>
                      <a:gd name="T24" fmla="*/ 14 w 19"/>
                      <a:gd name="T25" fmla="*/ 17 h 17"/>
                      <a:gd name="T26" fmla="*/ 17 w 19"/>
                      <a:gd name="T27" fmla="*/ 16 h 17"/>
                      <a:gd name="T28" fmla="*/ 19 w 19"/>
                      <a:gd name="T29" fmla="*/ 14 h 17"/>
                      <a:gd name="T30" fmla="*/ 19 w 19"/>
                      <a:gd name="T31" fmla="*/ 13 h 17"/>
                      <a:gd name="T32" fmla="*/ 18 w 19"/>
                      <a:gd name="T33" fmla="*/ 11 h 17"/>
                      <a:gd name="T34" fmla="*/ 18 w 19"/>
                      <a:gd name="T35" fmla="*/ 11 h 17"/>
                      <a:gd name="T36" fmla="*/ 15 w 19"/>
                      <a:gd name="T37" fmla="*/ 9 h 17"/>
                      <a:gd name="T38" fmla="*/ 12 w 19"/>
                      <a:gd name="T39" fmla="*/ 6 h 17"/>
                      <a:gd name="T40" fmla="*/ 9 w 19"/>
                      <a:gd name="T41" fmla="*/ 5 h 17"/>
                      <a:gd name="T42" fmla="*/ 7 w 19"/>
                      <a:gd name="T43" fmla="*/ 3 h 17"/>
                      <a:gd name="T44" fmla="*/ 7 w 19"/>
                      <a:gd name="T45" fmla="*/ 3 h 17"/>
                      <a:gd name="T46" fmla="*/ 6 w 19"/>
                      <a:gd name="T47" fmla="*/ 1 h 17"/>
                      <a:gd name="T48" fmla="*/ 4 w 19"/>
                      <a:gd name="T49" fmla="*/ 0 h 17"/>
                      <a:gd name="T50" fmla="*/ 2 w 19"/>
                      <a:gd name="T51" fmla="*/ 0 h 17"/>
                      <a:gd name="T52" fmla="*/ 2 w 19"/>
                      <a:gd name="T53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9" h="17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5" y="10"/>
                        </a:lnTo>
                        <a:lnTo>
                          <a:pt x="7" y="13"/>
                        </a:lnTo>
                        <a:lnTo>
                          <a:pt x="9" y="15"/>
                        </a:lnTo>
                        <a:lnTo>
                          <a:pt x="12" y="16"/>
                        </a:lnTo>
                        <a:lnTo>
                          <a:pt x="12" y="16"/>
                        </a:lnTo>
                        <a:lnTo>
                          <a:pt x="14" y="17"/>
                        </a:lnTo>
                        <a:lnTo>
                          <a:pt x="17" y="16"/>
                        </a:lnTo>
                        <a:lnTo>
                          <a:pt x="19" y="14"/>
                        </a:lnTo>
                        <a:lnTo>
                          <a:pt x="19" y="13"/>
                        </a:lnTo>
                        <a:lnTo>
                          <a:pt x="18" y="11"/>
                        </a:lnTo>
                        <a:lnTo>
                          <a:pt x="18" y="11"/>
                        </a:lnTo>
                        <a:lnTo>
                          <a:pt x="15" y="9"/>
                        </a:lnTo>
                        <a:lnTo>
                          <a:pt x="12" y="6"/>
                        </a:lnTo>
                        <a:lnTo>
                          <a:pt x="9" y="5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6" name="Freeform 191"/>
                  <p:cNvSpPr/>
                  <p:nvPr/>
                </p:nvSpPr>
                <p:spPr bwMode="auto">
                  <a:xfrm>
                    <a:off x="5333" y="3372"/>
                    <a:ext cx="40" cy="28"/>
                  </a:xfrm>
                  <a:custGeom>
                    <a:avLst/>
                    <a:gdLst>
                      <a:gd name="T0" fmla="*/ 0 w 40"/>
                      <a:gd name="T1" fmla="*/ 0 h 28"/>
                      <a:gd name="T2" fmla="*/ 0 w 40"/>
                      <a:gd name="T3" fmla="*/ 0 h 28"/>
                      <a:gd name="T4" fmla="*/ 0 w 40"/>
                      <a:gd name="T5" fmla="*/ 1 h 28"/>
                      <a:gd name="T6" fmla="*/ 3 w 40"/>
                      <a:gd name="T7" fmla="*/ 3 h 28"/>
                      <a:gd name="T8" fmla="*/ 4 w 40"/>
                      <a:gd name="T9" fmla="*/ 4 h 28"/>
                      <a:gd name="T10" fmla="*/ 4 w 40"/>
                      <a:gd name="T11" fmla="*/ 7 h 28"/>
                      <a:gd name="T12" fmla="*/ 4 w 40"/>
                      <a:gd name="T13" fmla="*/ 7 h 28"/>
                      <a:gd name="T14" fmla="*/ 4 w 40"/>
                      <a:gd name="T15" fmla="*/ 9 h 28"/>
                      <a:gd name="T16" fmla="*/ 5 w 40"/>
                      <a:gd name="T17" fmla="*/ 12 h 28"/>
                      <a:gd name="T18" fmla="*/ 7 w 40"/>
                      <a:gd name="T19" fmla="*/ 14 h 28"/>
                      <a:gd name="T20" fmla="*/ 10 w 40"/>
                      <a:gd name="T21" fmla="*/ 14 h 28"/>
                      <a:gd name="T22" fmla="*/ 10 w 40"/>
                      <a:gd name="T23" fmla="*/ 14 h 28"/>
                      <a:gd name="T24" fmla="*/ 13 w 40"/>
                      <a:gd name="T25" fmla="*/ 15 h 28"/>
                      <a:gd name="T26" fmla="*/ 16 w 40"/>
                      <a:gd name="T27" fmla="*/ 17 h 28"/>
                      <a:gd name="T28" fmla="*/ 20 w 40"/>
                      <a:gd name="T29" fmla="*/ 19 h 28"/>
                      <a:gd name="T30" fmla="*/ 21 w 40"/>
                      <a:gd name="T31" fmla="*/ 22 h 28"/>
                      <a:gd name="T32" fmla="*/ 21 w 40"/>
                      <a:gd name="T33" fmla="*/ 22 h 28"/>
                      <a:gd name="T34" fmla="*/ 22 w 40"/>
                      <a:gd name="T35" fmla="*/ 24 h 28"/>
                      <a:gd name="T36" fmla="*/ 24 w 40"/>
                      <a:gd name="T37" fmla="*/ 26 h 28"/>
                      <a:gd name="T38" fmla="*/ 30 w 40"/>
                      <a:gd name="T39" fmla="*/ 28 h 28"/>
                      <a:gd name="T40" fmla="*/ 30 w 40"/>
                      <a:gd name="T41" fmla="*/ 28 h 28"/>
                      <a:gd name="T42" fmla="*/ 38 w 40"/>
                      <a:gd name="T43" fmla="*/ 28 h 28"/>
                      <a:gd name="T44" fmla="*/ 40 w 40"/>
                      <a:gd name="T45" fmla="*/ 28 h 28"/>
                      <a:gd name="T46" fmla="*/ 40 w 40"/>
                      <a:gd name="T47" fmla="*/ 27 h 28"/>
                      <a:gd name="T48" fmla="*/ 40 w 40"/>
                      <a:gd name="T49" fmla="*/ 27 h 28"/>
                      <a:gd name="T50" fmla="*/ 40 w 40"/>
                      <a:gd name="T51" fmla="*/ 27 h 28"/>
                      <a:gd name="T52" fmla="*/ 37 w 40"/>
                      <a:gd name="T53" fmla="*/ 24 h 28"/>
                      <a:gd name="T54" fmla="*/ 34 w 40"/>
                      <a:gd name="T55" fmla="*/ 23 h 28"/>
                      <a:gd name="T56" fmla="*/ 30 w 40"/>
                      <a:gd name="T57" fmla="*/ 21 h 28"/>
                      <a:gd name="T58" fmla="*/ 28 w 40"/>
                      <a:gd name="T59" fmla="*/ 19 h 28"/>
                      <a:gd name="T60" fmla="*/ 28 w 40"/>
                      <a:gd name="T61" fmla="*/ 19 h 28"/>
                      <a:gd name="T62" fmla="*/ 24 w 40"/>
                      <a:gd name="T63" fmla="*/ 14 h 28"/>
                      <a:gd name="T64" fmla="*/ 22 w 40"/>
                      <a:gd name="T65" fmla="*/ 12 h 28"/>
                      <a:gd name="T66" fmla="*/ 20 w 40"/>
                      <a:gd name="T67" fmla="*/ 10 h 28"/>
                      <a:gd name="T68" fmla="*/ 20 w 40"/>
                      <a:gd name="T69" fmla="*/ 10 h 28"/>
                      <a:gd name="T70" fmla="*/ 16 w 40"/>
                      <a:gd name="T71" fmla="*/ 9 h 28"/>
                      <a:gd name="T72" fmla="*/ 14 w 40"/>
                      <a:gd name="T73" fmla="*/ 8 h 28"/>
                      <a:gd name="T74" fmla="*/ 11 w 40"/>
                      <a:gd name="T75" fmla="*/ 4 h 28"/>
                      <a:gd name="T76" fmla="*/ 11 w 40"/>
                      <a:gd name="T77" fmla="*/ 4 h 28"/>
                      <a:gd name="T78" fmla="*/ 9 w 40"/>
                      <a:gd name="T79" fmla="*/ 2 h 28"/>
                      <a:gd name="T80" fmla="*/ 5 w 40"/>
                      <a:gd name="T81" fmla="*/ 1 h 28"/>
                      <a:gd name="T82" fmla="*/ 0 w 40"/>
                      <a:gd name="T83" fmla="*/ 0 h 28"/>
                      <a:gd name="T84" fmla="*/ 0 w 40"/>
                      <a:gd name="T85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0" h="2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9"/>
                        </a:lnTo>
                        <a:lnTo>
                          <a:pt x="5" y="12"/>
                        </a:lnTo>
                        <a:lnTo>
                          <a:pt x="7" y="14"/>
                        </a:lnTo>
                        <a:lnTo>
                          <a:pt x="10" y="14"/>
                        </a:lnTo>
                        <a:lnTo>
                          <a:pt x="10" y="14"/>
                        </a:lnTo>
                        <a:lnTo>
                          <a:pt x="13" y="15"/>
                        </a:lnTo>
                        <a:lnTo>
                          <a:pt x="16" y="17"/>
                        </a:lnTo>
                        <a:lnTo>
                          <a:pt x="20" y="19"/>
                        </a:lnTo>
                        <a:lnTo>
                          <a:pt x="21" y="22"/>
                        </a:lnTo>
                        <a:lnTo>
                          <a:pt x="21" y="22"/>
                        </a:lnTo>
                        <a:lnTo>
                          <a:pt x="22" y="24"/>
                        </a:lnTo>
                        <a:lnTo>
                          <a:pt x="24" y="26"/>
                        </a:lnTo>
                        <a:lnTo>
                          <a:pt x="30" y="28"/>
                        </a:lnTo>
                        <a:lnTo>
                          <a:pt x="30" y="28"/>
                        </a:lnTo>
                        <a:lnTo>
                          <a:pt x="38" y="28"/>
                        </a:lnTo>
                        <a:lnTo>
                          <a:pt x="40" y="28"/>
                        </a:lnTo>
                        <a:lnTo>
                          <a:pt x="40" y="27"/>
                        </a:lnTo>
                        <a:lnTo>
                          <a:pt x="40" y="27"/>
                        </a:lnTo>
                        <a:lnTo>
                          <a:pt x="40" y="27"/>
                        </a:lnTo>
                        <a:lnTo>
                          <a:pt x="37" y="24"/>
                        </a:lnTo>
                        <a:lnTo>
                          <a:pt x="34" y="23"/>
                        </a:lnTo>
                        <a:lnTo>
                          <a:pt x="30" y="21"/>
                        </a:lnTo>
                        <a:lnTo>
                          <a:pt x="28" y="19"/>
                        </a:lnTo>
                        <a:lnTo>
                          <a:pt x="28" y="19"/>
                        </a:lnTo>
                        <a:lnTo>
                          <a:pt x="24" y="14"/>
                        </a:lnTo>
                        <a:lnTo>
                          <a:pt x="22" y="12"/>
                        </a:lnTo>
                        <a:lnTo>
                          <a:pt x="20" y="10"/>
                        </a:lnTo>
                        <a:lnTo>
                          <a:pt x="20" y="10"/>
                        </a:lnTo>
                        <a:lnTo>
                          <a:pt x="16" y="9"/>
                        </a:lnTo>
                        <a:lnTo>
                          <a:pt x="14" y="8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7" name="Freeform 192"/>
                  <p:cNvSpPr/>
                  <p:nvPr/>
                </p:nvSpPr>
                <p:spPr bwMode="auto">
                  <a:xfrm>
                    <a:off x="5366" y="3375"/>
                    <a:ext cx="14" cy="24"/>
                  </a:xfrm>
                  <a:custGeom>
                    <a:avLst/>
                    <a:gdLst>
                      <a:gd name="T0" fmla="*/ 0 w 14"/>
                      <a:gd name="T1" fmla="*/ 1 h 24"/>
                      <a:gd name="T2" fmla="*/ 0 w 14"/>
                      <a:gd name="T3" fmla="*/ 1 h 24"/>
                      <a:gd name="T4" fmla="*/ 0 w 14"/>
                      <a:gd name="T5" fmla="*/ 5 h 24"/>
                      <a:gd name="T6" fmla="*/ 0 w 14"/>
                      <a:gd name="T7" fmla="*/ 9 h 24"/>
                      <a:gd name="T8" fmla="*/ 1 w 14"/>
                      <a:gd name="T9" fmla="*/ 12 h 24"/>
                      <a:gd name="T10" fmla="*/ 2 w 14"/>
                      <a:gd name="T11" fmla="*/ 14 h 24"/>
                      <a:gd name="T12" fmla="*/ 2 w 14"/>
                      <a:gd name="T13" fmla="*/ 14 h 24"/>
                      <a:gd name="T14" fmla="*/ 7 w 14"/>
                      <a:gd name="T15" fmla="*/ 16 h 24"/>
                      <a:gd name="T16" fmla="*/ 9 w 14"/>
                      <a:gd name="T17" fmla="*/ 18 h 24"/>
                      <a:gd name="T18" fmla="*/ 10 w 14"/>
                      <a:gd name="T19" fmla="*/ 20 h 24"/>
                      <a:gd name="T20" fmla="*/ 10 w 14"/>
                      <a:gd name="T21" fmla="*/ 20 h 24"/>
                      <a:gd name="T22" fmla="*/ 13 w 14"/>
                      <a:gd name="T23" fmla="*/ 24 h 24"/>
                      <a:gd name="T24" fmla="*/ 13 w 14"/>
                      <a:gd name="T25" fmla="*/ 24 h 24"/>
                      <a:gd name="T26" fmla="*/ 14 w 14"/>
                      <a:gd name="T27" fmla="*/ 21 h 24"/>
                      <a:gd name="T28" fmla="*/ 14 w 14"/>
                      <a:gd name="T29" fmla="*/ 21 h 24"/>
                      <a:gd name="T30" fmla="*/ 14 w 14"/>
                      <a:gd name="T31" fmla="*/ 12 h 24"/>
                      <a:gd name="T32" fmla="*/ 14 w 14"/>
                      <a:gd name="T33" fmla="*/ 9 h 24"/>
                      <a:gd name="T34" fmla="*/ 13 w 14"/>
                      <a:gd name="T35" fmla="*/ 7 h 24"/>
                      <a:gd name="T36" fmla="*/ 11 w 14"/>
                      <a:gd name="T37" fmla="*/ 7 h 24"/>
                      <a:gd name="T38" fmla="*/ 11 w 14"/>
                      <a:gd name="T39" fmla="*/ 7 h 24"/>
                      <a:gd name="T40" fmla="*/ 5 w 14"/>
                      <a:gd name="T41" fmla="*/ 6 h 24"/>
                      <a:gd name="T42" fmla="*/ 3 w 14"/>
                      <a:gd name="T43" fmla="*/ 5 h 24"/>
                      <a:gd name="T44" fmla="*/ 2 w 14"/>
                      <a:gd name="T45" fmla="*/ 3 h 24"/>
                      <a:gd name="T46" fmla="*/ 2 w 14"/>
                      <a:gd name="T47" fmla="*/ 3 h 24"/>
                      <a:gd name="T48" fmla="*/ 2 w 14"/>
                      <a:gd name="T49" fmla="*/ 1 h 24"/>
                      <a:gd name="T50" fmla="*/ 1 w 14"/>
                      <a:gd name="T51" fmla="*/ 0 h 24"/>
                      <a:gd name="T52" fmla="*/ 0 w 14"/>
                      <a:gd name="T53" fmla="*/ 1 h 24"/>
                      <a:gd name="T54" fmla="*/ 0 w 14"/>
                      <a:gd name="T55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4" h="2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1" y="12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7" y="16"/>
                        </a:lnTo>
                        <a:lnTo>
                          <a:pt x="9" y="18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13" y="24"/>
                        </a:lnTo>
                        <a:lnTo>
                          <a:pt x="13" y="24"/>
                        </a:lnTo>
                        <a:lnTo>
                          <a:pt x="14" y="21"/>
                        </a:lnTo>
                        <a:lnTo>
                          <a:pt x="14" y="21"/>
                        </a:lnTo>
                        <a:lnTo>
                          <a:pt x="14" y="12"/>
                        </a:lnTo>
                        <a:lnTo>
                          <a:pt x="14" y="9"/>
                        </a:lnTo>
                        <a:lnTo>
                          <a:pt x="13" y="7"/>
                        </a:lnTo>
                        <a:lnTo>
                          <a:pt x="11" y="7"/>
                        </a:lnTo>
                        <a:lnTo>
                          <a:pt x="11" y="7"/>
                        </a:lnTo>
                        <a:lnTo>
                          <a:pt x="5" y="6"/>
                        </a:lnTo>
                        <a:lnTo>
                          <a:pt x="3" y="5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8" name="Freeform 193"/>
                  <p:cNvSpPr/>
                  <p:nvPr/>
                </p:nvSpPr>
                <p:spPr bwMode="auto">
                  <a:xfrm>
                    <a:off x="5415" y="3422"/>
                    <a:ext cx="21" cy="11"/>
                  </a:xfrm>
                  <a:custGeom>
                    <a:avLst/>
                    <a:gdLst>
                      <a:gd name="T0" fmla="*/ 0 w 21"/>
                      <a:gd name="T1" fmla="*/ 1 h 11"/>
                      <a:gd name="T2" fmla="*/ 0 w 21"/>
                      <a:gd name="T3" fmla="*/ 1 h 11"/>
                      <a:gd name="T4" fmla="*/ 0 w 21"/>
                      <a:gd name="T5" fmla="*/ 3 h 11"/>
                      <a:gd name="T6" fmla="*/ 0 w 21"/>
                      <a:gd name="T7" fmla="*/ 5 h 11"/>
                      <a:gd name="T8" fmla="*/ 7 w 21"/>
                      <a:gd name="T9" fmla="*/ 6 h 11"/>
                      <a:gd name="T10" fmla="*/ 7 w 21"/>
                      <a:gd name="T11" fmla="*/ 6 h 11"/>
                      <a:gd name="T12" fmla="*/ 9 w 21"/>
                      <a:gd name="T13" fmla="*/ 7 h 11"/>
                      <a:gd name="T14" fmla="*/ 9 w 21"/>
                      <a:gd name="T15" fmla="*/ 8 h 11"/>
                      <a:gd name="T16" fmla="*/ 10 w 21"/>
                      <a:gd name="T17" fmla="*/ 10 h 11"/>
                      <a:gd name="T18" fmla="*/ 12 w 21"/>
                      <a:gd name="T19" fmla="*/ 11 h 11"/>
                      <a:gd name="T20" fmla="*/ 12 w 21"/>
                      <a:gd name="T21" fmla="*/ 11 h 11"/>
                      <a:gd name="T22" fmla="*/ 15 w 21"/>
                      <a:gd name="T23" fmla="*/ 11 h 11"/>
                      <a:gd name="T24" fmla="*/ 18 w 21"/>
                      <a:gd name="T25" fmla="*/ 10 h 11"/>
                      <a:gd name="T26" fmla="*/ 21 w 21"/>
                      <a:gd name="T27" fmla="*/ 9 h 11"/>
                      <a:gd name="T28" fmla="*/ 21 w 21"/>
                      <a:gd name="T29" fmla="*/ 8 h 11"/>
                      <a:gd name="T30" fmla="*/ 19 w 21"/>
                      <a:gd name="T31" fmla="*/ 7 h 11"/>
                      <a:gd name="T32" fmla="*/ 19 w 21"/>
                      <a:gd name="T33" fmla="*/ 7 h 11"/>
                      <a:gd name="T34" fmla="*/ 18 w 21"/>
                      <a:gd name="T35" fmla="*/ 6 h 11"/>
                      <a:gd name="T36" fmla="*/ 18 w 21"/>
                      <a:gd name="T37" fmla="*/ 3 h 11"/>
                      <a:gd name="T38" fmla="*/ 18 w 21"/>
                      <a:gd name="T39" fmla="*/ 1 h 11"/>
                      <a:gd name="T40" fmla="*/ 17 w 21"/>
                      <a:gd name="T41" fmla="*/ 0 h 11"/>
                      <a:gd name="T42" fmla="*/ 17 w 21"/>
                      <a:gd name="T43" fmla="*/ 0 h 11"/>
                      <a:gd name="T44" fmla="*/ 13 w 21"/>
                      <a:gd name="T45" fmla="*/ 0 h 11"/>
                      <a:gd name="T46" fmla="*/ 7 w 21"/>
                      <a:gd name="T47" fmla="*/ 0 h 11"/>
                      <a:gd name="T48" fmla="*/ 0 w 21"/>
                      <a:gd name="T49" fmla="*/ 1 h 11"/>
                      <a:gd name="T50" fmla="*/ 0 w 21"/>
                      <a:gd name="T51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1" h="1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7" y="6"/>
                        </a:lnTo>
                        <a:lnTo>
                          <a:pt x="7" y="6"/>
                        </a:lnTo>
                        <a:lnTo>
                          <a:pt x="9" y="7"/>
                        </a:lnTo>
                        <a:lnTo>
                          <a:pt x="9" y="8"/>
                        </a:lnTo>
                        <a:lnTo>
                          <a:pt x="10" y="10"/>
                        </a:lnTo>
                        <a:lnTo>
                          <a:pt x="12" y="11"/>
                        </a:lnTo>
                        <a:lnTo>
                          <a:pt x="12" y="11"/>
                        </a:lnTo>
                        <a:lnTo>
                          <a:pt x="15" y="11"/>
                        </a:lnTo>
                        <a:lnTo>
                          <a:pt x="18" y="10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19" y="7"/>
                        </a:lnTo>
                        <a:lnTo>
                          <a:pt x="19" y="7"/>
                        </a:lnTo>
                        <a:lnTo>
                          <a:pt x="18" y="6"/>
                        </a:lnTo>
                        <a:lnTo>
                          <a:pt x="18" y="3"/>
                        </a:lnTo>
                        <a:lnTo>
                          <a:pt x="18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7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9" name="Freeform 194"/>
                  <p:cNvSpPr/>
                  <p:nvPr/>
                </p:nvSpPr>
                <p:spPr bwMode="auto">
                  <a:xfrm>
                    <a:off x="5422" y="3457"/>
                    <a:ext cx="10" cy="11"/>
                  </a:xfrm>
                  <a:custGeom>
                    <a:avLst/>
                    <a:gdLst>
                      <a:gd name="T0" fmla="*/ 0 w 10"/>
                      <a:gd name="T1" fmla="*/ 1 h 11"/>
                      <a:gd name="T2" fmla="*/ 0 w 10"/>
                      <a:gd name="T3" fmla="*/ 1 h 11"/>
                      <a:gd name="T4" fmla="*/ 0 w 10"/>
                      <a:gd name="T5" fmla="*/ 4 h 11"/>
                      <a:gd name="T6" fmla="*/ 0 w 10"/>
                      <a:gd name="T7" fmla="*/ 7 h 11"/>
                      <a:gd name="T8" fmla="*/ 1 w 10"/>
                      <a:gd name="T9" fmla="*/ 10 h 11"/>
                      <a:gd name="T10" fmla="*/ 3 w 10"/>
                      <a:gd name="T11" fmla="*/ 11 h 11"/>
                      <a:gd name="T12" fmla="*/ 3 w 10"/>
                      <a:gd name="T13" fmla="*/ 11 h 11"/>
                      <a:gd name="T14" fmla="*/ 5 w 10"/>
                      <a:gd name="T15" fmla="*/ 11 h 11"/>
                      <a:gd name="T16" fmla="*/ 8 w 10"/>
                      <a:gd name="T17" fmla="*/ 10 h 11"/>
                      <a:gd name="T18" fmla="*/ 10 w 10"/>
                      <a:gd name="T19" fmla="*/ 8 h 11"/>
                      <a:gd name="T20" fmla="*/ 10 w 10"/>
                      <a:gd name="T21" fmla="*/ 8 h 11"/>
                      <a:gd name="T22" fmla="*/ 10 w 10"/>
                      <a:gd name="T23" fmla="*/ 6 h 11"/>
                      <a:gd name="T24" fmla="*/ 10 w 10"/>
                      <a:gd name="T25" fmla="*/ 6 h 11"/>
                      <a:gd name="T26" fmla="*/ 6 w 10"/>
                      <a:gd name="T27" fmla="*/ 4 h 11"/>
                      <a:gd name="T28" fmla="*/ 5 w 10"/>
                      <a:gd name="T29" fmla="*/ 3 h 11"/>
                      <a:gd name="T30" fmla="*/ 5 w 10"/>
                      <a:gd name="T31" fmla="*/ 1 h 11"/>
                      <a:gd name="T32" fmla="*/ 5 w 10"/>
                      <a:gd name="T33" fmla="*/ 1 h 11"/>
                      <a:gd name="T34" fmla="*/ 4 w 10"/>
                      <a:gd name="T35" fmla="*/ 0 h 11"/>
                      <a:gd name="T36" fmla="*/ 3 w 10"/>
                      <a:gd name="T37" fmla="*/ 0 h 11"/>
                      <a:gd name="T38" fmla="*/ 0 w 10"/>
                      <a:gd name="T39" fmla="*/ 1 h 11"/>
                      <a:gd name="T40" fmla="*/ 0 w 10"/>
                      <a:gd name="T41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0" h="1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5" y="11"/>
                        </a:lnTo>
                        <a:lnTo>
                          <a:pt x="8" y="10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6" y="4"/>
                        </a:lnTo>
                        <a:lnTo>
                          <a:pt x="5" y="3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0" name="Freeform 195"/>
                  <p:cNvSpPr/>
                  <p:nvPr/>
                </p:nvSpPr>
                <p:spPr bwMode="auto">
                  <a:xfrm>
                    <a:off x="5439" y="3416"/>
                    <a:ext cx="43" cy="19"/>
                  </a:xfrm>
                  <a:custGeom>
                    <a:avLst/>
                    <a:gdLst>
                      <a:gd name="T0" fmla="*/ 1 w 43"/>
                      <a:gd name="T1" fmla="*/ 3 h 19"/>
                      <a:gd name="T2" fmla="*/ 1 w 43"/>
                      <a:gd name="T3" fmla="*/ 3 h 19"/>
                      <a:gd name="T4" fmla="*/ 0 w 43"/>
                      <a:gd name="T5" fmla="*/ 5 h 19"/>
                      <a:gd name="T6" fmla="*/ 0 w 43"/>
                      <a:gd name="T7" fmla="*/ 7 h 19"/>
                      <a:gd name="T8" fmla="*/ 1 w 43"/>
                      <a:gd name="T9" fmla="*/ 12 h 19"/>
                      <a:gd name="T10" fmla="*/ 3 w 43"/>
                      <a:gd name="T11" fmla="*/ 15 h 19"/>
                      <a:gd name="T12" fmla="*/ 5 w 43"/>
                      <a:gd name="T13" fmla="*/ 17 h 19"/>
                      <a:gd name="T14" fmla="*/ 5 w 43"/>
                      <a:gd name="T15" fmla="*/ 17 h 19"/>
                      <a:gd name="T16" fmla="*/ 26 w 43"/>
                      <a:gd name="T17" fmla="*/ 19 h 19"/>
                      <a:gd name="T18" fmla="*/ 37 w 43"/>
                      <a:gd name="T19" fmla="*/ 18 h 19"/>
                      <a:gd name="T20" fmla="*/ 41 w 43"/>
                      <a:gd name="T21" fmla="*/ 18 h 19"/>
                      <a:gd name="T22" fmla="*/ 42 w 43"/>
                      <a:gd name="T23" fmla="*/ 17 h 19"/>
                      <a:gd name="T24" fmla="*/ 43 w 43"/>
                      <a:gd name="T25" fmla="*/ 16 h 19"/>
                      <a:gd name="T26" fmla="*/ 43 w 43"/>
                      <a:gd name="T27" fmla="*/ 16 h 19"/>
                      <a:gd name="T28" fmla="*/ 43 w 43"/>
                      <a:gd name="T29" fmla="*/ 12 h 19"/>
                      <a:gd name="T30" fmla="*/ 42 w 43"/>
                      <a:gd name="T31" fmla="*/ 7 h 19"/>
                      <a:gd name="T32" fmla="*/ 41 w 43"/>
                      <a:gd name="T33" fmla="*/ 6 h 19"/>
                      <a:gd name="T34" fmla="*/ 40 w 43"/>
                      <a:gd name="T35" fmla="*/ 5 h 19"/>
                      <a:gd name="T36" fmla="*/ 37 w 43"/>
                      <a:gd name="T37" fmla="*/ 5 h 19"/>
                      <a:gd name="T38" fmla="*/ 35 w 43"/>
                      <a:gd name="T39" fmla="*/ 5 h 19"/>
                      <a:gd name="T40" fmla="*/ 35 w 43"/>
                      <a:gd name="T41" fmla="*/ 5 h 19"/>
                      <a:gd name="T42" fmla="*/ 30 w 43"/>
                      <a:gd name="T43" fmla="*/ 6 h 19"/>
                      <a:gd name="T44" fmla="*/ 24 w 43"/>
                      <a:gd name="T45" fmla="*/ 6 h 19"/>
                      <a:gd name="T46" fmla="*/ 20 w 43"/>
                      <a:gd name="T47" fmla="*/ 6 h 19"/>
                      <a:gd name="T48" fmla="*/ 18 w 43"/>
                      <a:gd name="T49" fmla="*/ 4 h 19"/>
                      <a:gd name="T50" fmla="*/ 18 w 43"/>
                      <a:gd name="T51" fmla="*/ 4 h 19"/>
                      <a:gd name="T52" fmla="*/ 17 w 43"/>
                      <a:gd name="T53" fmla="*/ 2 h 19"/>
                      <a:gd name="T54" fmla="*/ 15 w 43"/>
                      <a:gd name="T55" fmla="*/ 0 h 19"/>
                      <a:gd name="T56" fmla="*/ 13 w 43"/>
                      <a:gd name="T57" fmla="*/ 0 h 19"/>
                      <a:gd name="T58" fmla="*/ 9 w 43"/>
                      <a:gd name="T59" fmla="*/ 2 h 19"/>
                      <a:gd name="T60" fmla="*/ 9 w 43"/>
                      <a:gd name="T61" fmla="*/ 2 h 19"/>
                      <a:gd name="T62" fmla="*/ 7 w 43"/>
                      <a:gd name="T63" fmla="*/ 3 h 19"/>
                      <a:gd name="T64" fmla="*/ 6 w 43"/>
                      <a:gd name="T65" fmla="*/ 5 h 19"/>
                      <a:gd name="T66" fmla="*/ 5 w 43"/>
                      <a:gd name="T67" fmla="*/ 6 h 19"/>
                      <a:gd name="T68" fmla="*/ 4 w 43"/>
                      <a:gd name="T69" fmla="*/ 5 h 19"/>
                      <a:gd name="T70" fmla="*/ 4 w 43"/>
                      <a:gd name="T71" fmla="*/ 5 h 19"/>
                      <a:gd name="T72" fmla="*/ 1 w 43"/>
                      <a:gd name="T73" fmla="*/ 3 h 19"/>
                      <a:gd name="T74" fmla="*/ 1 w 43"/>
                      <a:gd name="T75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3" h="19">
                        <a:moveTo>
                          <a:pt x="1" y="3"/>
                        </a:move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1" y="12"/>
                        </a:lnTo>
                        <a:lnTo>
                          <a:pt x="3" y="15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26" y="19"/>
                        </a:lnTo>
                        <a:lnTo>
                          <a:pt x="37" y="18"/>
                        </a:lnTo>
                        <a:lnTo>
                          <a:pt x="41" y="18"/>
                        </a:lnTo>
                        <a:lnTo>
                          <a:pt x="42" y="17"/>
                        </a:lnTo>
                        <a:lnTo>
                          <a:pt x="43" y="16"/>
                        </a:lnTo>
                        <a:lnTo>
                          <a:pt x="43" y="16"/>
                        </a:lnTo>
                        <a:lnTo>
                          <a:pt x="43" y="12"/>
                        </a:lnTo>
                        <a:lnTo>
                          <a:pt x="42" y="7"/>
                        </a:lnTo>
                        <a:lnTo>
                          <a:pt x="41" y="6"/>
                        </a:lnTo>
                        <a:lnTo>
                          <a:pt x="40" y="5"/>
                        </a:lnTo>
                        <a:lnTo>
                          <a:pt x="37" y="5"/>
                        </a:lnTo>
                        <a:lnTo>
                          <a:pt x="35" y="5"/>
                        </a:lnTo>
                        <a:lnTo>
                          <a:pt x="35" y="5"/>
                        </a:lnTo>
                        <a:lnTo>
                          <a:pt x="30" y="6"/>
                        </a:lnTo>
                        <a:lnTo>
                          <a:pt x="24" y="6"/>
                        </a:lnTo>
                        <a:lnTo>
                          <a:pt x="20" y="6"/>
                        </a:lnTo>
                        <a:lnTo>
                          <a:pt x="18" y="4"/>
                        </a:lnTo>
                        <a:lnTo>
                          <a:pt x="18" y="4"/>
                        </a:lnTo>
                        <a:lnTo>
                          <a:pt x="17" y="2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7" y="3"/>
                        </a:lnTo>
                        <a:lnTo>
                          <a:pt x="6" y="5"/>
                        </a:lnTo>
                        <a:lnTo>
                          <a:pt x="5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1" name="Freeform 196"/>
                  <p:cNvSpPr/>
                  <p:nvPr/>
                </p:nvSpPr>
                <p:spPr bwMode="auto">
                  <a:xfrm>
                    <a:off x="5449" y="3435"/>
                    <a:ext cx="54" cy="16"/>
                  </a:xfrm>
                  <a:custGeom>
                    <a:avLst/>
                    <a:gdLst>
                      <a:gd name="T0" fmla="*/ 0 w 54"/>
                      <a:gd name="T1" fmla="*/ 2 h 16"/>
                      <a:gd name="T2" fmla="*/ 0 w 54"/>
                      <a:gd name="T3" fmla="*/ 2 h 16"/>
                      <a:gd name="T4" fmla="*/ 0 w 54"/>
                      <a:gd name="T5" fmla="*/ 3 h 16"/>
                      <a:gd name="T6" fmla="*/ 0 w 54"/>
                      <a:gd name="T7" fmla="*/ 6 h 16"/>
                      <a:gd name="T8" fmla="*/ 3 w 54"/>
                      <a:gd name="T9" fmla="*/ 9 h 16"/>
                      <a:gd name="T10" fmla="*/ 3 w 54"/>
                      <a:gd name="T11" fmla="*/ 9 h 16"/>
                      <a:gd name="T12" fmla="*/ 8 w 54"/>
                      <a:gd name="T13" fmla="*/ 10 h 16"/>
                      <a:gd name="T14" fmla="*/ 10 w 54"/>
                      <a:gd name="T15" fmla="*/ 11 h 16"/>
                      <a:gd name="T16" fmla="*/ 11 w 54"/>
                      <a:gd name="T17" fmla="*/ 12 h 16"/>
                      <a:gd name="T18" fmla="*/ 12 w 54"/>
                      <a:gd name="T19" fmla="*/ 13 h 16"/>
                      <a:gd name="T20" fmla="*/ 12 w 54"/>
                      <a:gd name="T21" fmla="*/ 13 h 16"/>
                      <a:gd name="T22" fmla="*/ 13 w 54"/>
                      <a:gd name="T23" fmla="*/ 15 h 16"/>
                      <a:gd name="T24" fmla="*/ 16 w 54"/>
                      <a:gd name="T25" fmla="*/ 16 h 16"/>
                      <a:gd name="T26" fmla="*/ 18 w 54"/>
                      <a:gd name="T27" fmla="*/ 16 h 16"/>
                      <a:gd name="T28" fmla="*/ 20 w 54"/>
                      <a:gd name="T29" fmla="*/ 14 h 16"/>
                      <a:gd name="T30" fmla="*/ 20 w 54"/>
                      <a:gd name="T31" fmla="*/ 14 h 16"/>
                      <a:gd name="T32" fmla="*/ 22 w 54"/>
                      <a:gd name="T33" fmla="*/ 12 h 16"/>
                      <a:gd name="T34" fmla="*/ 24 w 54"/>
                      <a:gd name="T35" fmla="*/ 12 h 16"/>
                      <a:gd name="T36" fmla="*/ 32 w 54"/>
                      <a:gd name="T37" fmla="*/ 11 h 16"/>
                      <a:gd name="T38" fmla="*/ 32 w 54"/>
                      <a:gd name="T39" fmla="*/ 11 h 16"/>
                      <a:gd name="T40" fmla="*/ 34 w 54"/>
                      <a:gd name="T41" fmla="*/ 11 h 16"/>
                      <a:gd name="T42" fmla="*/ 35 w 54"/>
                      <a:gd name="T43" fmla="*/ 10 h 16"/>
                      <a:gd name="T44" fmla="*/ 36 w 54"/>
                      <a:gd name="T45" fmla="*/ 9 h 16"/>
                      <a:gd name="T46" fmla="*/ 39 w 54"/>
                      <a:gd name="T47" fmla="*/ 8 h 16"/>
                      <a:gd name="T48" fmla="*/ 39 w 54"/>
                      <a:gd name="T49" fmla="*/ 8 h 16"/>
                      <a:gd name="T50" fmla="*/ 45 w 54"/>
                      <a:gd name="T51" fmla="*/ 9 h 16"/>
                      <a:gd name="T52" fmla="*/ 48 w 54"/>
                      <a:gd name="T53" fmla="*/ 9 h 16"/>
                      <a:gd name="T54" fmla="*/ 50 w 54"/>
                      <a:gd name="T55" fmla="*/ 9 h 16"/>
                      <a:gd name="T56" fmla="*/ 52 w 54"/>
                      <a:gd name="T57" fmla="*/ 8 h 16"/>
                      <a:gd name="T58" fmla="*/ 52 w 54"/>
                      <a:gd name="T59" fmla="*/ 8 h 16"/>
                      <a:gd name="T60" fmla="*/ 54 w 54"/>
                      <a:gd name="T61" fmla="*/ 2 h 16"/>
                      <a:gd name="T62" fmla="*/ 54 w 54"/>
                      <a:gd name="T63" fmla="*/ 1 h 16"/>
                      <a:gd name="T64" fmla="*/ 53 w 54"/>
                      <a:gd name="T65" fmla="*/ 0 h 16"/>
                      <a:gd name="T66" fmla="*/ 49 w 54"/>
                      <a:gd name="T67" fmla="*/ 0 h 16"/>
                      <a:gd name="T68" fmla="*/ 49 w 54"/>
                      <a:gd name="T69" fmla="*/ 0 h 16"/>
                      <a:gd name="T70" fmla="*/ 41 w 54"/>
                      <a:gd name="T71" fmla="*/ 1 h 16"/>
                      <a:gd name="T72" fmla="*/ 33 w 54"/>
                      <a:gd name="T73" fmla="*/ 1 h 16"/>
                      <a:gd name="T74" fmla="*/ 18 w 54"/>
                      <a:gd name="T75" fmla="*/ 0 h 16"/>
                      <a:gd name="T76" fmla="*/ 18 w 54"/>
                      <a:gd name="T77" fmla="*/ 0 h 16"/>
                      <a:gd name="T78" fmla="*/ 11 w 54"/>
                      <a:gd name="T79" fmla="*/ 0 h 16"/>
                      <a:gd name="T80" fmla="*/ 6 w 54"/>
                      <a:gd name="T81" fmla="*/ 1 h 16"/>
                      <a:gd name="T82" fmla="*/ 0 w 54"/>
                      <a:gd name="T83" fmla="*/ 2 h 16"/>
                      <a:gd name="T84" fmla="*/ 0 w 54"/>
                      <a:gd name="T85" fmla="*/ 2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54" h="16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lnTo>
                          <a:pt x="8" y="10"/>
                        </a:lnTo>
                        <a:lnTo>
                          <a:pt x="10" y="11"/>
                        </a:lnTo>
                        <a:lnTo>
                          <a:pt x="11" y="12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3" y="15"/>
                        </a:lnTo>
                        <a:lnTo>
                          <a:pt x="16" y="16"/>
                        </a:lnTo>
                        <a:lnTo>
                          <a:pt x="18" y="16"/>
                        </a:lnTo>
                        <a:lnTo>
                          <a:pt x="20" y="14"/>
                        </a:lnTo>
                        <a:lnTo>
                          <a:pt x="20" y="14"/>
                        </a:lnTo>
                        <a:lnTo>
                          <a:pt x="22" y="12"/>
                        </a:lnTo>
                        <a:lnTo>
                          <a:pt x="24" y="12"/>
                        </a:lnTo>
                        <a:lnTo>
                          <a:pt x="32" y="11"/>
                        </a:lnTo>
                        <a:lnTo>
                          <a:pt x="32" y="11"/>
                        </a:lnTo>
                        <a:lnTo>
                          <a:pt x="34" y="11"/>
                        </a:lnTo>
                        <a:lnTo>
                          <a:pt x="35" y="10"/>
                        </a:lnTo>
                        <a:lnTo>
                          <a:pt x="36" y="9"/>
                        </a:lnTo>
                        <a:lnTo>
                          <a:pt x="39" y="8"/>
                        </a:lnTo>
                        <a:lnTo>
                          <a:pt x="39" y="8"/>
                        </a:lnTo>
                        <a:lnTo>
                          <a:pt x="45" y="9"/>
                        </a:lnTo>
                        <a:lnTo>
                          <a:pt x="48" y="9"/>
                        </a:lnTo>
                        <a:lnTo>
                          <a:pt x="50" y="9"/>
                        </a:lnTo>
                        <a:lnTo>
                          <a:pt x="52" y="8"/>
                        </a:lnTo>
                        <a:lnTo>
                          <a:pt x="52" y="8"/>
                        </a:lnTo>
                        <a:lnTo>
                          <a:pt x="54" y="2"/>
                        </a:lnTo>
                        <a:lnTo>
                          <a:pt x="54" y="1"/>
                        </a:lnTo>
                        <a:lnTo>
                          <a:pt x="53" y="0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lnTo>
                          <a:pt x="41" y="1"/>
                        </a:lnTo>
                        <a:lnTo>
                          <a:pt x="33" y="1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1" y="0"/>
                        </a:lnTo>
                        <a:lnTo>
                          <a:pt x="6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2" name="Freeform 197"/>
                  <p:cNvSpPr/>
                  <p:nvPr/>
                </p:nvSpPr>
                <p:spPr bwMode="auto">
                  <a:xfrm>
                    <a:off x="5470" y="3450"/>
                    <a:ext cx="25" cy="11"/>
                  </a:xfrm>
                  <a:custGeom>
                    <a:avLst/>
                    <a:gdLst>
                      <a:gd name="T0" fmla="*/ 5 w 25"/>
                      <a:gd name="T1" fmla="*/ 0 h 11"/>
                      <a:gd name="T2" fmla="*/ 5 w 25"/>
                      <a:gd name="T3" fmla="*/ 0 h 11"/>
                      <a:gd name="T4" fmla="*/ 3 w 25"/>
                      <a:gd name="T5" fmla="*/ 1 h 11"/>
                      <a:gd name="T6" fmla="*/ 1 w 25"/>
                      <a:gd name="T7" fmla="*/ 1 h 11"/>
                      <a:gd name="T8" fmla="*/ 0 w 25"/>
                      <a:gd name="T9" fmla="*/ 1 h 11"/>
                      <a:gd name="T10" fmla="*/ 0 w 25"/>
                      <a:gd name="T11" fmla="*/ 3 h 11"/>
                      <a:gd name="T12" fmla="*/ 0 w 25"/>
                      <a:gd name="T13" fmla="*/ 3 h 11"/>
                      <a:gd name="T14" fmla="*/ 0 w 25"/>
                      <a:gd name="T15" fmla="*/ 9 h 11"/>
                      <a:gd name="T16" fmla="*/ 1 w 25"/>
                      <a:gd name="T17" fmla="*/ 10 h 11"/>
                      <a:gd name="T18" fmla="*/ 5 w 25"/>
                      <a:gd name="T19" fmla="*/ 10 h 11"/>
                      <a:gd name="T20" fmla="*/ 5 w 25"/>
                      <a:gd name="T21" fmla="*/ 10 h 11"/>
                      <a:gd name="T22" fmla="*/ 19 w 25"/>
                      <a:gd name="T23" fmla="*/ 11 h 11"/>
                      <a:gd name="T24" fmla="*/ 25 w 25"/>
                      <a:gd name="T25" fmla="*/ 11 h 11"/>
                      <a:gd name="T26" fmla="*/ 25 w 25"/>
                      <a:gd name="T27" fmla="*/ 11 h 11"/>
                      <a:gd name="T28" fmla="*/ 24 w 25"/>
                      <a:gd name="T29" fmla="*/ 9 h 11"/>
                      <a:gd name="T30" fmla="*/ 24 w 25"/>
                      <a:gd name="T31" fmla="*/ 9 h 11"/>
                      <a:gd name="T32" fmla="*/ 19 w 25"/>
                      <a:gd name="T33" fmla="*/ 7 h 11"/>
                      <a:gd name="T34" fmla="*/ 15 w 25"/>
                      <a:gd name="T35" fmla="*/ 6 h 11"/>
                      <a:gd name="T36" fmla="*/ 12 w 25"/>
                      <a:gd name="T37" fmla="*/ 4 h 11"/>
                      <a:gd name="T38" fmla="*/ 11 w 25"/>
                      <a:gd name="T39" fmla="*/ 4 h 11"/>
                      <a:gd name="T40" fmla="*/ 10 w 25"/>
                      <a:gd name="T41" fmla="*/ 3 h 11"/>
                      <a:gd name="T42" fmla="*/ 10 w 25"/>
                      <a:gd name="T43" fmla="*/ 3 h 11"/>
                      <a:gd name="T44" fmla="*/ 10 w 25"/>
                      <a:gd name="T45" fmla="*/ 1 h 11"/>
                      <a:gd name="T46" fmla="*/ 7 w 25"/>
                      <a:gd name="T47" fmla="*/ 1 h 11"/>
                      <a:gd name="T48" fmla="*/ 5 w 25"/>
                      <a:gd name="T49" fmla="*/ 0 h 11"/>
                      <a:gd name="T50" fmla="*/ 5 w 25"/>
                      <a:gd name="T51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5" h="1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3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9"/>
                        </a:lnTo>
                        <a:lnTo>
                          <a:pt x="1" y="10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lnTo>
                          <a:pt x="19" y="11"/>
                        </a:lnTo>
                        <a:lnTo>
                          <a:pt x="25" y="11"/>
                        </a:lnTo>
                        <a:lnTo>
                          <a:pt x="25" y="11"/>
                        </a:lnTo>
                        <a:lnTo>
                          <a:pt x="24" y="9"/>
                        </a:lnTo>
                        <a:lnTo>
                          <a:pt x="24" y="9"/>
                        </a:lnTo>
                        <a:lnTo>
                          <a:pt x="19" y="7"/>
                        </a:lnTo>
                        <a:lnTo>
                          <a:pt x="15" y="6"/>
                        </a:lnTo>
                        <a:lnTo>
                          <a:pt x="12" y="4"/>
                        </a:lnTo>
                        <a:lnTo>
                          <a:pt x="11" y="4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10" y="1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3" name="Freeform 198"/>
                  <p:cNvSpPr/>
                  <p:nvPr/>
                </p:nvSpPr>
                <p:spPr bwMode="auto">
                  <a:xfrm>
                    <a:off x="5484" y="3459"/>
                    <a:ext cx="134" cy="48"/>
                  </a:xfrm>
                  <a:custGeom>
                    <a:avLst/>
                    <a:gdLst>
                      <a:gd name="T0" fmla="*/ 32 w 134"/>
                      <a:gd name="T1" fmla="*/ 5 h 48"/>
                      <a:gd name="T2" fmla="*/ 40 w 134"/>
                      <a:gd name="T3" fmla="*/ 8 h 48"/>
                      <a:gd name="T4" fmla="*/ 52 w 134"/>
                      <a:gd name="T5" fmla="*/ 9 h 48"/>
                      <a:gd name="T6" fmla="*/ 47 w 134"/>
                      <a:gd name="T7" fmla="*/ 12 h 48"/>
                      <a:gd name="T8" fmla="*/ 28 w 134"/>
                      <a:gd name="T9" fmla="*/ 12 h 48"/>
                      <a:gd name="T10" fmla="*/ 26 w 134"/>
                      <a:gd name="T11" fmla="*/ 13 h 48"/>
                      <a:gd name="T12" fmla="*/ 13 w 134"/>
                      <a:gd name="T13" fmla="*/ 14 h 48"/>
                      <a:gd name="T14" fmla="*/ 1 w 134"/>
                      <a:gd name="T15" fmla="*/ 16 h 48"/>
                      <a:gd name="T16" fmla="*/ 1 w 134"/>
                      <a:gd name="T17" fmla="*/ 23 h 48"/>
                      <a:gd name="T18" fmla="*/ 7 w 134"/>
                      <a:gd name="T19" fmla="*/ 26 h 48"/>
                      <a:gd name="T20" fmla="*/ 17 w 134"/>
                      <a:gd name="T21" fmla="*/ 25 h 48"/>
                      <a:gd name="T22" fmla="*/ 32 w 134"/>
                      <a:gd name="T23" fmla="*/ 25 h 48"/>
                      <a:gd name="T24" fmla="*/ 48 w 134"/>
                      <a:gd name="T25" fmla="*/ 25 h 48"/>
                      <a:gd name="T26" fmla="*/ 55 w 134"/>
                      <a:gd name="T27" fmla="*/ 21 h 48"/>
                      <a:gd name="T28" fmla="*/ 53 w 134"/>
                      <a:gd name="T29" fmla="*/ 15 h 48"/>
                      <a:gd name="T30" fmla="*/ 56 w 134"/>
                      <a:gd name="T31" fmla="*/ 16 h 48"/>
                      <a:gd name="T32" fmla="*/ 63 w 134"/>
                      <a:gd name="T33" fmla="*/ 22 h 48"/>
                      <a:gd name="T34" fmla="*/ 71 w 134"/>
                      <a:gd name="T35" fmla="*/ 25 h 48"/>
                      <a:gd name="T36" fmla="*/ 75 w 134"/>
                      <a:gd name="T37" fmla="*/ 29 h 48"/>
                      <a:gd name="T38" fmla="*/ 76 w 134"/>
                      <a:gd name="T39" fmla="*/ 30 h 48"/>
                      <a:gd name="T40" fmla="*/ 86 w 134"/>
                      <a:gd name="T41" fmla="*/ 32 h 48"/>
                      <a:gd name="T42" fmla="*/ 95 w 134"/>
                      <a:gd name="T43" fmla="*/ 34 h 48"/>
                      <a:gd name="T44" fmla="*/ 98 w 134"/>
                      <a:gd name="T45" fmla="*/ 31 h 48"/>
                      <a:gd name="T46" fmla="*/ 105 w 134"/>
                      <a:gd name="T47" fmla="*/ 34 h 48"/>
                      <a:gd name="T48" fmla="*/ 110 w 134"/>
                      <a:gd name="T49" fmla="*/ 35 h 48"/>
                      <a:gd name="T50" fmla="*/ 118 w 134"/>
                      <a:gd name="T51" fmla="*/ 37 h 48"/>
                      <a:gd name="T52" fmla="*/ 121 w 134"/>
                      <a:gd name="T53" fmla="*/ 44 h 48"/>
                      <a:gd name="T54" fmla="*/ 132 w 134"/>
                      <a:gd name="T55" fmla="*/ 47 h 48"/>
                      <a:gd name="T56" fmla="*/ 134 w 134"/>
                      <a:gd name="T57" fmla="*/ 44 h 48"/>
                      <a:gd name="T58" fmla="*/ 129 w 134"/>
                      <a:gd name="T59" fmla="*/ 40 h 48"/>
                      <a:gd name="T60" fmla="*/ 116 w 134"/>
                      <a:gd name="T61" fmla="*/ 33 h 48"/>
                      <a:gd name="T62" fmla="*/ 111 w 134"/>
                      <a:gd name="T63" fmla="*/ 29 h 48"/>
                      <a:gd name="T64" fmla="*/ 101 w 134"/>
                      <a:gd name="T65" fmla="*/ 26 h 48"/>
                      <a:gd name="T66" fmla="*/ 91 w 134"/>
                      <a:gd name="T67" fmla="*/ 27 h 48"/>
                      <a:gd name="T68" fmla="*/ 87 w 134"/>
                      <a:gd name="T69" fmla="*/ 22 h 48"/>
                      <a:gd name="T70" fmla="*/ 77 w 134"/>
                      <a:gd name="T71" fmla="*/ 19 h 48"/>
                      <a:gd name="T72" fmla="*/ 71 w 134"/>
                      <a:gd name="T73" fmla="*/ 18 h 48"/>
                      <a:gd name="T74" fmla="*/ 68 w 134"/>
                      <a:gd name="T75" fmla="*/ 15 h 48"/>
                      <a:gd name="T76" fmla="*/ 61 w 134"/>
                      <a:gd name="T77" fmla="*/ 13 h 48"/>
                      <a:gd name="T78" fmla="*/ 54 w 134"/>
                      <a:gd name="T79" fmla="*/ 6 h 48"/>
                      <a:gd name="T80" fmla="*/ 49 w 134"/>
                      <a:gd name="T81" fmla="*/ 4 h 48"/>
                      <a:gd name="T82" fmla="*/ 45 w 134"/>
                      <a:gd name="T83" fmla="*/ 1 h 48"/>
                      <a:gd name="T84" fmla="*/ 39 w 134"/>
                      <a:gd name="T85" fmla="*/ 1 h 48"/>
                      <a:gd name="T86" fmla="*/ 32 w 134"/>
                      <a:gd name="T87" fmla="*/ 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4" h="48">
                        <a:moveTo>
                          <a:pt x="32" y="3"/>
                        </a:moveTo>
                        <a:lnTo>
                          <a:pt x="32" y="3"/>
                        </a:lnTo>
                        <a:lnTo>
                          <a:pt x="32" y="5"/>
                        </a:lnTo>
                        <a:lnTo>
                          <a:pt x="33" y="6"/>
                        </a:lnTo>
                        <a:lnTo>
                          <a:pt x="35" y="7"/>
                        </a:lnTo>
                        <a:lnTo>
                          <a:pt x="40" y="8"/>
                        </a:lnTo>
                        <a:lnTo>
                          <a:pt x="40" y="8"/>
                        </a:lnTo>
                        <a:lnTo>
                          <a:pt x="46" y="8"/>
                        </a:lnTo>
                        <a:lnTo>
                          <a:pt x="52" y="9"/>
                        </a:lnTo>
                        <a:lnTo>
                          <a:pt x="52" y="11"/>
                        </a:lnTo>
                        <a:lnTo>
                          <a:pt x="52" y="11"/>
                        </a:lnTo>
                        <a:lnTo>
                          <a:pt x="47" y="12"/>
                        </a:lnTo>
                        <a:lnTo>
                          <a:pt x="47" y="12"/>
                        </a:lnTo>
                        <a:lnTo>
                          <a:pt x="32" y="12"/>
                        </a:lnTo>
                        <a:lnTo>
                          <a:pt x="28" y="12"/>
                        </a:lnTo>
                        <a:lnTo>
                          <a:pt x="27" y="12"/>
                        </a:lnTo>
                        <a:lnTo>
                          <a:pt x="26" y="13"/>
                        </a:lnTo>
                        <a:lnTo>
                          <a:pt x="26" y="13"/>
                        </a:lnTo>
                        <a:lnTo>
                          <a:pt x="25" y="14"/>
                        </a:lnTo>
                        <a:lnTo>
                          <a:pt x="21" y="14"/>
                        </a:lnTo>
                        <a:lnTo>
                          <a:pt x="13" y="14"/>
                        </a:lnTo>
                        <a:lnTo>
                          <a:pt x="4" y="14"/>
                        </a:lnTo>
                        <a:lnTo>
                          <a:pt x="2" y="15"/>
                        </a:lnTo>
                        <a:lnTo>
                          <a:pt x="1" y="16"/>
                        </a:lnTo>
                        <a:lnTo>
                          <a:pt x="1" y="16"/>
                        </a:lnTo>
                        <a:lnTo>
                          <a:pt x="0" y="19"/>
                        </a:lnTo>
                        <a:lnTo>
                          <a:pt x="1" y="23"/>
                        </a:lnTo>
                        <a:lnTo>
                          <a:pt x="2" y="25"/>
                        </a:lnTo>
                        <a:lnTo>
                          <a:pt x="4" y="26"/>
                        </a:lnTo>
                        <a:lnTo>
                          <a:pt x="7" y="26"/>
                        </a:lnTo>
                        <a:lnTo>
                          <a:pt x="11" y="26"/>
                        </a:lnTo>
                        <a:lnTo>
                          <a:pt x="11" y="26"/>
                        </a:lnTo>
                        <a:lnTo>
                          <a:pt x="17" y="25"/>
                        </a:lnTo>
                        <a:lnTo>
                          <a:pt x="21" y="23"/>
                        </a:lnTo>
                        <a:lnTo>
                          <a:pt x="25" y="23"/>
                        </a:lnTo>
                        <a:lnTo>
                          <a:pt x="32" y="25"/>
                        </a:lnTo>
                        <a:lnTo>
                          <a:pt x="32" y="25"/>
                        </a:lnTo>
                        <a:lnTo>
                          <a:pt x="41" y="26"/>
                        </a:lnTo>
                        <a:lnTo>
                          <a:pt x="48" y="25"/>
                        </a:lnTo>
                        <a:lnTo>
                          <a:pt x="54" y="22"/>
                        </a:lnTo>
                        <a:lnTo>
                          <a:pt x="55" y="22"/>
                        </a:lnTo>
                        <a:lnTo>
                          <a:pt x="55" y="21"/>
                        </a:lnTo>
                        <a:lnTo>
                          <a:pt x="55" y="21"/>
                        </a:lnTo>
                        <a:lnTo>
                          <a:pt x="53" y="18"/>
                        </a:lnTo>
                        <a:lnTo>
                          <a:pt x="53" y="15"/>
                        </a:lnTo>
                        <a:lnTo>
                          <a:pt x="54" y="14"/>
                        </a:lnTo>
                        <a:lnTo>
                          <a:pt x="55" y="15"/>
                        </a:lnTo>
                        <a:lnTo>
                          <a:pt x="56" y="16"/>
                        </a:lnTo>
                        <a:lnTo>
                          <a:pt x="56" y="16"/>
                        </a:lnTo>
                        <a:lnTo>
                          <a:pt x="59" y="19"/>
                        </a:lnTo>
                        <a:lnTo>
                          <a:pt x="63" y="22"/>
                        </a:lnTo>
                        <a:lnTo>
                          <a:pt x="68" y="25"/>
                        </a:lnTo>
                        <a:lnTo>
                          <a:pt x="71" y="25"/>
                        </a:lnTo>
                        <a:lnTo>
                          <a:pt x="71" y="25"/>
                        </a:lnTo>
                        <a:lnTo>
                          <a:pt x="73" y="26"/>
                        </a:lnTo>
                        <a:lnTo>
                          <a:pt x="74" y="27"/>
                        </a:lnTo>
                        <a:lnTo>
                          <a:pt x="75" y="29"/>
                        </a:lnTo>
                        <a:lnTo>
                          <a:pt x="75" y="29"/>
                        </a:lnTo>
                        <a:lnTo>
                          <a:pt x="75" y="30"/>
                        </a:lnTo>
                        <a:lnTo>
                          <a:pt x="76" y="30"/>
                        </a:lnTo>
                        <a:lnTo>
                          <a:pt x="82" y="31"/>
                        </a:lnTo>
                        <a:lnTo>
                          <a:pt x="82" y="31"/>
                        </a:lnTo>
                        <a:lnTo>
                          <a:pt x="86" y="32"/>
                        </a:lnTo>
                        <a:lnTo>
                          <a:pt x="90" y="33"/>
                        </a:lnTo>
                        <a:lnTo>
                          <a:pt x="93" y="34"/>
                        </a:lnTo>
                        <a:lnTo>
                          <a:pt x="95" y="34"/>
                        </a:lnTo>
                        <a:lnTo>
                          <a:pt x="96" y="33"/>
                        </a:lnTo>
                        <a:lnTo>
                          <a:pt x="96" y="33"/>
                        </a:lnTo>
                        <a:lnTo>
                          <a:pt x="98" y="31"/>
                        </a:lnTo>
                        <a:lnTo>
                          <a:pt x="100" y="31"/>
                        </a:lnTo>
                        <a:lnTo>
                          <a:pt x="102" y="32"/>
                        </a:lnTo>
                        <a:lnTo>
                          <a:pt x="105" y="34"/>
                        </a:lnTo>
                        <a:lnTo>
                          <a:pt x="105" y="34"/>
                        </a:lnTo>
                        <a:lnTo>
                          <a:pt x="107" y="35"/>
                        </a:lnTo>
                        <a:lnTo>
                          <a:pt x="110" y="35"/>
                        </a:lnTo>
                        <a:lnTo>
                          <a:pt x="113" y="35"/>
                        </a:lnTo>
                        <a:lnTo>
                          <a:pt x="116" y="36"/>
                        </a:lnTo>
                        <a:lnTo>
                          <a:pt x="118" y="37"/>
                        </a:lnTo>
                        <a:lnTo>
                          <a:pt x="119" y="40"/>
                        </a:lnTo>
                        <a:lnTo>
                          <a:pt x="119" y="40"/>
                        </a:lnTo>
                        <a:lnTo>
                          <a:pt x="121" y="44"/>
                        </a:lnTo>
                        <a:lnTo>
                          <a:pt x="125" y="47"/>
                        </a:lnTo>
                        <a:lnTo>
                          <a:pt x="128" y="48"/>
                        </a:lnTo>
                        <a:lnTo>
                          <a:pt x="132" y="47"/>
                        </a:lnTo>
                        <a:lnTo>
                          <a:pt x="132" y="47"/>
                        </a:lnTo>
                        <a:lnTo>
                          <a:pt x="134" y="46"/>
                        </a:lnTo>
                        <a:lnTo>
                          <a:pt x="134" y="44"/>
                        </a:lnTo>
                        <a:lnTo>
                          <a:pt x="132" y="42"/>
                        </a:lnTo>
                        <a:lnTo>
                          <a:pt x="129" y="40"/>
                        </a:lnTo>
                        <a:lnTo>
                          <a:pt x="129" y="40"/>
                        </a:lnTo>
                        <a:lnTo>
                          <a:pt x="124" y="36"/>
                        </a:lnTo>
                        <a:lnTo>
                          <a:pt x="119" y="35"/>
                        </a:lnTo>
                        <a:lnTo>
                          <a:pt x="116" y="33"/>
                        </a:lnTo>
                        <a:lnTo>
                          <a:pt x="113" y="31"/>
                        </a:lnTo>
                        <a:lnTo>
                          <a:pt x="113" y="31"/>
                        </a:lnTo>
                        <a:lnTo>
                          <a:pt x="111" y="29"/>
                        </a:lnTo>
                        <a:lnTo>
                          <a:pt x="108" y="27"/>
                        </a:lnTo>
                        <a:lnTo>
                          <a:pt x="105" y="27"/>
                        </a:lnTo>
                        <a:lnTo>
                          <a:pt x="101" y="26"/>
                        </a:lnTo>
                        <a:lnTo>
                          <a:pt x="101" y="26"/>
                        </a:lnTo>
                        <a:lnTo>
                          <a:pt x="93" y="27"/>
                        </a:lnTo>
                        <a:lnTo>
                          <a:pt x="91" y="27"/>
                        </a:lnTo>
                        <a:lnTo>
                          <a:pt x="88" y="25"/>
                        </a:lnTo>
                        <a:lnTo>
                          <a:pt x="88" y="25"/>
                        </a:lnTo>
                        <a:lnTo>
                          <a:pt x="87" y="22"/>
                        </a:lnTo>
                        <a:lnTo>
                          <a:pt x="85" y="20"/>
                        </a:lnTo>
                        <a:lnTo>
                          <a:pt x="82" y="19"/>
                        </a:lnTo>
                        <a:lnTo>
                          <a:pt x="77" y="19"/>
                        </a:lnTo>
                        <a:lnTo>
                          <a:pt x="77" y="19"/>
                        </a:lnTo>
                        <a:lnTo>
                          <a:pt x="74" y="19"/>
                        </a:lnTo>
                        <a:lnTo>
                          <a:pt x="71" y="18"/>
                        </a:lnTo>
                        <a:lnTo>
                          <a:pt x="69" y="17"/>
                        </a:lnTo>
                        <a:lnTo>
                          <a:pt x="68" y="15"/>
                        </a:lnTo>
                        <a:lnTo>
                          <a:pt x="68" y="15"/>
                        </a:lnTo>
                        <a:lnTo>
                          <a:pt x="65" y="13"/>
                        </a:lnTo>
                        <a:lnTo>
                          <a:pt x="63" y="13"/>
                        </a:lnTo>
                        <a:lnTo>
                          <a:pt x="61" y="13"/>
                        </a:lnTo>
                        <a:lnTo>
                          <a:pt x="59" y="11"/>
                        </a:lnTo>
                        <a:lnTo>
                          <a:pt x="59" y="11"/>
                        </a:lnTo>
                        <a:lnTo>
                          <a:pt x="54" y="6"/>
                        </a:lnTo>
                        <a:lnTo>
                          <a:pt x="52" y="4"/>
                        </a:lnTo>
                        <a:lnTo>
                          <a:pt x="49" y="4"/>
                        </a:lnTo>
                        <a:lnTo>
                          <a:pt x="49" y="4"/>
                        </a:lnTo>
                        <a:lnTo>
                          <a:pt x="48" y="3"/>
                        </a:lnTo>
                        <a:lnTo>
                          <a:pt x="47" y="2"/>
                        </a:lnTo>
                        <a:lnTo>
                          <a:pt x="45" y="1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lnTo>
                          <a:pt x="39" y="1"/>
                        </a:lnTo>
                        <a:lnTo>
                          <a:pt x="35" y="1"/>
                        </a:lnTo>
                        <a:lnTo>
                          <a:pt x="32" y="3"/>
                        </a:lnTo>
                        <a:lnTo>
                          <a:pt x="32" y="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4" name="Freeform 199"/>
                  <p:cNvSpPr/>
                  <p:nvPr/>
                </p:nvSpPr>
                <p:spPr bwMode="auto">
                  <a:xfrm>
                    <a:off x="5625" y="3510"/>
                    <a:ext cx="13" cy="6"/>
                  </a:xfrm>
                  <a:custGeom>
                    <a:avLst/>
                    <a:gdLst>
                      <a:gd name="T0" fmla="*/ 1 w 13"/>
                      <a:gd name="T1" fmla="*/ 0 h 6"/>
                      <a:gd name="T2" fmla="*/ 1 w 13"/>
                      <a:gd name="T3" fmla="*/ 0 h 6"/>
                      <a:gd name="T4" fmla="*/ 0 w 13"/>
                      <a:gd name="T5" fmla="*/ 3 h 6"/>
                      <a:gd name="T6" fmla="*/ 0 w 13"/>
                      <a:gd name="T7" fmla="*/ 5 h 6"/>
                      <a:gd name="T8" fmla="*/ 2 w 13"/>
                      <a:gd name="T9" fmla="*/ 6 h 6"/>
                      <a:gd name="T10" fmla="*/ 5 w 13"/>
                      <a:gd name="T11" fmla="*/ 6 h 6"/>
                      <a:gd name="T12" fmla="*/ 5 w 13"/>
                      <a:gd name="T13" fmla="*/ 6 h 6"/>
                      <a:gd name="T14" fmla="*/ 13 w 13"/>
                      <a:gd name="T15" fmla="*/ 3 h 6"/>
                      <a:gd name="T16" fmla="*/ 13 w 13"/>
                      <a:gd name="T17" fmla="*/ 3 h 6"/>
                      <a:gd name="T18" fmla="*/ 12 w 13"/>
                      <a:gd name="T19" fmla="*/ 1 h 6"/>
                      <a:gd name="T20" fmla="*/ 12 w 13"/>
                      <a:gd name="T21" fmla="*/ 1 h 6"/>
                      <a:gd name="T22" fmla="*/ 1 w 13"/>
                      <a:gd name="T23" fmla="*/ 0 h 6"/>
                      <a:gd name="T24" fmla="*/ 1 w 13"/>
                      <a:gd name="T2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" h="6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2" y="6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Freeform 200"/>
                  <p:cNvSpPr/>
                  <p:nvPr/>
                </p:nvSpPr>
                <p:spPr bwMode="auto">
                  <a:xfrm>
                    <a:off x="5627" y="3509"/>
                    <a:ext cx="10" cy="6"/>
                  </a:xfrm>
                  <a:custGeom>
                    <a:avLst/>
                    <a:gdLst>
                      <a:gd name="T0" fmla="*/ 1 w 10"/>
                      <a:gd name="T1" fmla="*/ 0 h 6"/>
                      <a:gd name="T2" fmla="*/ 1 w 10"/>
                      <a:gd name="T3" fmla="*/ 0 h 6"/>
                      <a:gd name="T4" fmla="*/ 0 w 10"/>
                      <a:gd name="T5" fmla="*/ 2 h 6"/>
                      <a:gd name="T6" fmla="*/ 1 w 10"/>
                      <a:gd name="T7" fmla="*/ 5 h 6"/>
                      <a:gd name="T8" fmla="*/ 2 w 10"/>
                      <a:gd name="T9" fmla="*/ 6 h 6"/>
                      <a:gd name="T10" fmla="*/ 2 w 10"/>
                      <a:gd name="T11" fmla="*/ 6 h 6"/>
                      <a:gd name="T12" fmla="*/ 8 w 10"/>
                      <a:gd name="T13" fmla="*/ 5 h 6"/>
                      <a:gd name="T14" fmla="*/ 10 w 10"/>
                      <a:gd name="T15" fmla="*/ 4 h 6"/>
                      <a:gd name="T16" fmla="*/ 10 w 10"/>
                      <a:gd name="T17" fmla="*/ 2 h 6"/>
                      <a:gd name="T18" fmla="*/ 10 w 10"/>
                      <a:gd name="T19" fmla="*/ 2 h 6"/>
                      <a:gd name="T20" fmla="*/ 4 w 10"/>
                      <a:gd name="T21" fmla="*/ 1 h 6"/>
                      <a:gd name="T22" fmla="*/ 1 w 10"/>
                      <a:gd name="T23" fmla="*/ 0 h 6"/>
                      <a:gd name="T24" fmla="*/ 1 w 10"/>
                      <a:gd name="T2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" h="6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1" y="5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4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6" name="Freeform 201"/>
                  <p:cNvSpPr/>
                  <p:nvPr/>
                </p:nvSpPr>
                <p:spPr bwMode="auto">
                  <a:xfrm>
                    <a:off x="5054" y="2537"/>
                    <a:ext cx="512" cy="289"/>
                  </a:xfrm>
                  <a:custGeom>
                    <a:avLst/>
                    <a:gdLst>
                      <a:gd name="T0" fmla="*/ 17 w 512"/>
                      <a:gd name="T1" fmla="*/ 110 h 289"/>
                      <a:gd name="T2" fmla="*/ 37 w 512"/>
                      <a:gd name="T3" fmla="*/ 124 h 289"/>
                      <a:gd name="T4" fmla="*/ 27 w 512"/>
                      <a:gd name="T5" fmla="*/ 150 h 289"/>
                      <a:gd name="T6" fmla="*/ 40 w 512"/>
                      <a:gd name="T7" fmla="*/ 178 h 289"/>
                      <a:gd name="T8" fmla="*/ 71 w 512"/>
                      <a:gd name="T9" fmla="*/ 199 h 289"/>
                      <a:gd name="T10" fmla="*/ 80 w 512"/>
                      <a:gd name="T11" fmla="*/ 218 h 289"/>
                      <a:gd name="T12" fmla="*/ 112 w 512"/>
                      <a:gd name="T13" fmla="*/ 239 h 289"/>
                      <a:gd name="T14" fmla="*/ 120 w 512"/>
                      <a:gd name="T15" fmla="*/ 251 h 289"/>
                      <a:gd name="T16" fmla="*/ 142 w 512"/>
                      <a:gd name="T17" fmla="*/ 263 h 289"/>
                      <a:gd name="T18" fmla="*/ 155 w 512"/>
                      <a:gd name="T19" fmla="*/ 268 h 289"/>
                      <a:gd name="T20" fmla="*/ 163 w 512"/>
                      <a:gd name="T21" fmla="*/ 286 h 289"/>
                      <a:gd name="T22" fmla="*/ 177 w 512"/>
                      <a:gd name="T23" fmla="*/ 284 h 289"/>
                      <a:gd name="T24" fmla="*/ 202 w 512"/>
                      <a:gd name="T25" fmla="*/ 276 h 289"/>
                      <a:gd name="T26" fmla="*/ 220 w 512"/>
                      <a:gd name="T27" fmla="*/ 257 h 289"/>
                      <a:gd name="T28" fmla="*/ 227 w 512"/>
                      <a:gd name="T29" fmla="*/ 234 h 289"/>
                      <a:gd name="T30" fmla="*/ 246 w 512"/>
                      <a:gd name="T31" fmla="*/ 225 h 289"/>
                      <a:gd name="T32" fmla="*/ 252 w 512"/>
                      <a:gd name="T33" fmla="*/ 232 h 289"/>
                      <a:gd name="T34" fmla="*/ 277 w 512"/>
                      <a:gd name="T35" fmla="*/ 240 h 289"/>
                      <a:gd name="T36" fmla="*/ 301 w 512"/>
                      <a:gd name="T37" fmla="*/ 242 h 289"/>
                      <a:gd name="T38" fmla="*/ 312 w 512"/>
                      <a:gd name="T39" fmla="*/ 251 h 289"/>
                      <a:gd name="T40" fmla="*/ 340 w 512"/>
                      <a:gd name="T41" fmla="*/ 251 h 289"/>
                      <a:gd name="T42" fmla="*/ 348 w 512"/>
                      <a:gd name="T43" fmla="*/ 240 h 289"/>
                      <a:gd name="T44" fmla="*/ 377 w 512"/>
                      <a:gd name="T45" fmla="*/ 252 h 289"/>
                      <a:gd name="T46" fmla="*/ 394 w 512"/>
                      <a:gd name="T47" fmla="*/ 235 h 289"/>
                      <a:gd name="T48" fmla="*/ 443 w 512"/>
                      <a:gd name="T49" fmla="*/ 228 h 289"/>
                      <a:gd name="T50" fmla="*/ 459 w 512"/>
                      <a:gd name="T51" fmla="*/ 207 h 289"/>
                      <a:gd name="T52" fmla="*/ 468 w 512"/>
                      <a:gd name="T53" fmla="*/ 186 h 289"/>
                      <a:gd name="T54" fmla="*/ 478 w 512"/>
                      <a:gd name="T55" fmla="*/ 171 h 289"/>
                      <a:gd name="T56" fmla="*/ 485 w 512"/>
                      <a:gd name="T57" fmla="*/ 155 h 289"/>
                      <a:gd name="T58" fmla="*/ 512 w 512"/>
                      <a:gd name="T59" fmla="*/ 143 h 289"/>
                      <a:gd name="T60" fmla="*/ 505 w 512"/>
                      <a:gd name="T61" fmla="*/ 127 h 289"/>
                      <a:gd name="T62" fmla="*/ 491 w 512"/>
                      <a:gd name="T63" fmla="*/ 115 h 289"/>
                      <a:gd name="T64" fmla="*/ 463 w 512"/>
                      <a:gd name="T65" fmla="*/ 101 h 289"/>
                      <a:gd name="T66" fmla="*/ 448 w 512"/>
                      <a:gd name="T67" fmla="*/ 97 h 289"/>
                      <a:gd name="T68" fmla="*/ 417 w 512"/>
                      <a:gd name="T69" fmla="*/ 89 h 289"/>
                      <a:gd name="T70" fmla="*/ 423 w 512"/>
                      <a:gd name="T71" fmla="*/ 73 h 289"/>
                      <a:gd name="T72" fmla="*/ 415 w 512"/>
                      <a:gd name="T73" fmla="*/ 70 h 289"/>
                      <a:gd name="T74" fmla="*/ 391 w 512"/>
                      <a:gd name="T75" fmla="*/ 73 h 289"/>
                      <a:gd name="T76" fmla="*/ 371 w 512"/>
                      <a:gd name="T77" fmla="*/ 57 h 289"/>
                      <a:gd name="T78" fmla="*/ 374 w 512"/>
                      <a:gd name="T79" fmla="*/ 69 h 289"/>
                      <a:gd name="T80" fmla="*/ 370 w 512"/>
                      <a:gd name="T81" fmla="*/ 83 h 289"/>
                      <a:gd name="T82" fmla="*/ 351 w 512"/>
                      <a:gd name="T83" fmla="*/ 93 h 289"/>
                      <a:gd name="T84" fmla="*/ 339 w 512"/>
                      <a:gd name="T85" fmla="*/ 93 h 289"/>
                      <a:gd name="T86" fmla="*/ 309 w 512"/>
                      <a:gd name="T87" fmla="*/ 66 h 289"/>
                      <a:gd name="T88" fmla="*/ 307 w 512"/>
                      <a:gd name="T89" fmla="*/ 50 h 289"/>
                      <a:gd name="T90" fmla="*/ 317 w 512"/>
                      <a:gd name="T91" fmla="*/ 39 h 289"/>
                      <a:gd name="T92" fmla="*/ 277 w 512"/>
                      <a:gd name="T93" fmla="*/ 35 h 289"/>
                      <a:gd name="T94" fmla="*/ 256 w 512"/>
                      <a:gd name="T95" fmla="*/ 21 h 289"/>
                      <a:gd name="T96" fmla="*/ 233 w 512"/>
                      <a:gd name="T97" fmla="*/ 20 h 289"/>
                      <a:gd name="T98" fmla="*/ 219 w 512"/>
                      <a:gd name="T99" fmla="*/ 1 h 289"/>
                      <a:gd name="T100" fmla="*/ 212 w 512"/>
                      <a:gd name="T101" fmla="*/ 9 h 289"/>
                      <a:gd name="T102" fmla="*/ 193 w 512"/>
                      <a:gd name="T103" fmla="*/ 23 h 289"/>
                      <a:gd name="T104" fmla="*/ 177 w 512"/>
                      <a:gd name="T105" fmla="*/ 10 h 289"/>
                      <a:gd name="T106" fmla="*/ 169 w 512"/>
                      <a:gd name="T107" fmla="*/ 3 h 289"/>
                      <a:gd name="T108" fmla="*/ 161 w 512"/>
                      <a:gd name="T109" fmla="*/ 22 h 289"/>
                      <a:gd name="T110" fmla="*/ 101 w 512"/>
                      <a:gd name="T111" fmla="*/ 46 h 289"/>
                      <a:gd name="T112" fmla="*/ 73 w 512"/>
                      <a:gd name="T113" fmla="*/ 73 h 289"/>
                      <a:gd name="T114" fmla="*/ 45 w 512"/>
                      <a:gd name="T115" fmla="*/ 87 h 289"/>
                      <a:gd name="T116" fmla="*/ 22 w 512"/>
                      <a:gd name="T117" fmla="*/ 92 h 289"/>
                      <a:gd name="T118" fmla="*/ 19 w 512"/>
                      <a:gd name="T119" fmla="*/ 105 h 289"/>
                      <a:gd name="T120" fmla="*/ 4 w 512"/>
                      <a:gd name="T121" fmla="*/ 94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12" h="289">
                        <a:moveTo>
                          <a:pt x="0" y="96"/>
                        </a:moveTo>
                        <a:lnTo>
                          <a:pt x="0" y="96"/>
                        </a:lnTo>
                        <a:lnTo>
                          <a:pt x="4" y="101"/>
                        </a:lnTo>
                        <a:lnTo>
                          <a:pt x="9" y="107"/>
                        </a:lnTo>
                        <a:lnTo>
                          <a:pt x="13" y="109"/>
                        </a:lnTo>
                        <a:lnTo>
                          <a:pt x="17" y="110"/>
                        </a:lnTo>
                        <a:lnTo>
                          <a:pt x="17" y="110"/>
                        </a:lnTo>
                        <a:lnTo>
                          <a:pt x="25" y="112"/>
                        </a:lnTo>
                        <a:lnTo>
                          <a:pt x="32" y="116"/>
                        </a:lnTo>
                        <a:lnTo>
                          <a:pt x="34" y="119"/>
                        </a:lnTo>
                        <a:lnTo>
                          <a:pt x="36" y="121"/>
                        </a:lnTo>
                        <a:lnTo>
                          <a:pt x="37" y="124"/>
                        </a:lnTo>
                        <a:lnTo>
                          <a:pt x="36" y="127"/>
                        </a:lnTo>
                        <a:lnTo>
                          <a:pt x="36" y="127"/>
                        </a:lnTo>
                        <a:lnTo>
                          <a:pt x="32" y="135"/>
                        </a:lnTo>
                        <a:lnTo>
                          <a:pt x="29" y="142"/>
                        </a:lnTo>
                        <a:lnTo>
                          <a:pt x="28" y="146"/>
                        </a:lnTo>
                        <a:lnTo>
                          <a:pt x="27" y="150"/>
                        </a:lnTo>
                        <a:lnTo>
                          <a:pt x="28" y="153"/>
                        </a:lnTo>
                        <a:lnTo>
                          <a:pt x="30" y="157"/>
                        </a:lnTo>
                        <a:lnTo>
                          <a:pt x="30" y="157"/>
                        </a:lnTo>
                        <a:lnTo>
                          <a:pt x="34" y="166"/>
                        </a:lnTo>
                        <a:lnTo>
                          <a:pt x="37" y="172"/>
                        </a:lnTo>
                        <a:lnTo>
                          <a:pt x="40" y="178"/>
                        </a:lnTo>
                        <a:lnTo>
                          <a:pt x="42" y="180"/>
                        </a:lnTo>
                        <a:lnTo>
                          <a:pt x="44" y="181"/>
                        </a:lnTo>
                        <a:lnTo>
                          <a:pt x="44" y="181"/>
                        </a:lnTo>
                        <a:lnTo>
                          <a:pt x="52" y="185"/>
                        </a:lnTo>
                        <a:lnTo>
                          <a:pt x="62" y="192"/>
                        </a:lnTo>
                        <a:lnTo>
                          <a:pt x="71" y="199"/>
                        </a:lnTo>
                        <a:lnTo>
                          <a:pt x="73" y="204"/>
                        </a:lnTo>
                        <a:lnTo>
                          <a:pt x="74" y="207"/>
                        </a:lnTo>
                        <a:lnTo>
                          <a:pt x="74" y="207"/>
                        </a:lnTo>
                        <a:lnTo>
                          <a:pt x="74" y="210"/>
                        </a:lnTo>
                        <a:lnTo>
                          <a:pt x="76" y="212"/>
                        </a:lnTo>
                        <a:lnTo>
                          <a:pt x="80" y="218"/>
                        </a:lnTo>
                        <a:lnTo>
                          <a:pt x="87" y="223"/>
                        </a:lnTo>
                        <a:lnTo>
                          <a:pt x="94" y="227"/>
                        </a:lnTo>
                        <a:lnTo>
                          <a:pt x="94" y="227"/>
                        </a:lnTo>
                        <a:lnTo>
                          <a:pt x="107" y="235"/>
                        </a:lnTo>
                        <a:lnTo>
                          <a:pt x="111" y="237"/>
                        </a:lnTo>
                        <a:lnTo>
                          <a:pt x="112" y="239"/>
                        </a:lnTo>
                        <a:lnTo>
                          <a:pt x="112" y="241"/>
                        </a:lnTo>
                        <a:lnTo>
                          <a:pt x="112" y="241"/>
                        </a:lnTo>
                        <a:lnTo>
                          <a:pt x="112" y="246"/>
                        </a:lnTo>
                        <a:lnTo>
                          <a:pt x="114" y="248"/>
                        </a:lnTo>
                        <a:lnTo>
                          <a:pt x="116" y="250"/>
                        </a:lnTo>
                        <a:lnTo>
                          <a:pt x="120" y="251"/>
                        </a:lnTo>
                        <a:lnTo>
                          <a:pt x="120" y="251"/>
                        </a:lnTo>
                        <a:lnTo>
                          <a:pt x="127" y="252"/>
                        </a:lnTo>
                        <a:lnTo>
                          <a:pt x="134" y="254"/>
                        </a:lnTo>
                        <a:lnTo>
                          <a:pt x="140" y="258"/>
                        </a:lnTo>
                        <a:lnTo>
                          <a:pt x="142" y="261"/>
                        </a:lnTo>
                        <a:lnTo>
                          <a:pt x="142" y="263"/>
                        </a:lnTo>
                        <a:lnTo>
                          <a:pt x="142" y="263"/>
                        </a:lnTo>
                        <a:lnTo>
                          <a:pt x="143" y="264"/>
                        </a:lnTo>
                        <a:lnTo>
                          <a:pt x="144" y="265"/>
                        </a:lnTo>
                        <a:lnTo>
                          <a:pt x="147" y="266"/>
                        </a:lnTo>
                        <a:lnTo>
                          <a:pt x="152" y="267"/>
                        </a:lnTo>
                        <a:lnTo>
                          <a:pt x="155" y="268"/>
                        </a:lnTo>
                        <a:lnTo>
                          <a:pt x="157" y="269"/>
                        </a:lnTo>
                        <a:lnTo>
                          <a:pt x="157" y="269"/>
                        </a:lnTo>
                        <a:lnTo>
                          <a:pt x="159" y="271"/>
                        </a:lnTo>
                        <a:lnTo>
                          <a:pt x="160" y="275"/>
                        </a:lnTo>
                        <a:lnTo>
                          <a:pt x="161" y="281"/>
                        </a:lnTo>
                        <a:lnTo>
                          <a:pt x="163" y="286"/>
                        </a:lnTo>
                        <a:lnTo>
                          <a:pt x="164" y="289"/>
                        </a:lnTo>
                        <a:lnTo>
                          <a:pt x="165" y="289"/>
                        </a:lnTo>
                        <a:lnTo>
                          <a:pt x="165" y="289"/>
                        </a:lnTo>
                        <a:lnTo>
                          <a:pt x="169" y="287"/>
                        </a:lnTo>
                        <a:lnTo>
                          <a:pt x="173" y="285"/>
                        </a:lnTo>
                        <a:lnTo>
                          <a:pt x="177" y="284"/>
                        </a:lnTo>
                        <a:lnTo>
                          <a:pt x="185" y="283"/>
                        </a:lnTo>
                        <a:lnTo>
                          <a:pt x="185" y="283"/>
                        </a:lnTo>
                        <a:lnTo>
                          <a:pt x="192" y="282"/>
                        </a:lnTo>
                        <a:lnTo>
                          <a:pt x="197" y="281"/>
                        </a:lnTo>
                        <a:lnTo>
                          <a:pt x="200" y="279"/>
                        </a:lnTo>
                        <a:lnTo>
                          <a:pt x="202" y="276"/>
                        </a:lnTo>
                        <a:lnTo>
                          <a:pt x="202" y="276"/>
                        </a:lnTo>
                        <a:lnTo>
                          <a:pt x="206" y="268"/>
                        </a:lnTo>
                        <a:lnTo>
                          <a:pt x="209" y="265"/>
                        </a:lnTo>
                        <a:lnTo>
                          <a:pt x="214" y="261"/>
                        </a:lnTo>
                        <a:lnTo>
                          <a:pt x="214" y="261"/>
                        </a:lnTo>
                        <a:lnTo>
                          <a:pt x="220" y="257"/>
                        </a:lnTo>
                        <a:lnTo>
                          <a:pt x="223" y="254"/>
                        </a:lnTo>
                        <a:lnTo>
                          <a:pt x="225" y="251"/>
                        </a:lnTo>
                        <a:lnTo>
                          <a:pt x="225" y="246"/>
                        </a:lnTo>
                        <a:lnTo>
                          <a:pt x="225" y="246"/>
                        </a:lnTo>
                        <a:lnTo>
                          <a:pt x="226" y="239"/>
                        </a:lnTo>
                        <a:lnTo>
                          <a:pt x="227" y="234"/>
                        </a:lnTo>
                        <a:lnTo>
                          <a:pt x="229" y="230"/>
                        </a:lnTo>
                        <a:lnTo>
                          <a:pt x="233" y="227"/>
                        </a:lnTo>
                        <a:lnTo>
                          <a:pt x="233" y="227"/>
                        </a:lnTo>
                        <a:lnTo>
                          <a:pt x="237" y="225"/>
                        </a:lnTo>
                        <a:lnTo>
                          <a:pt x="242" y="224"/>
                        </a:lnTo>
                        <a:lnTo>
                          <a:pt x="246" y="225"/>
                        </a:lnTo>
                        <a:lnTo>
                          <a:pt x="247" y="226"/>
                        </a:lnTo>
                        <a:lnTo>
                          <a:pt x="247" y="227"/>
                        </a:lnTo>
                        <a:lnTo>
                          <a:pt x="247" y="227"/>
                        </a:lnTo>
                        <a:lnTo>
                          <a:pt x="248" y="229"/>
                        </a:lnTo>
                        <a:lnTo>
                          <a:pt x="249" y="230"/>
                        </a:lnTo>
                        <a:lnTo>
                          <a:pt x="252" y="232"/>
                        </a:lnTo>
                        <a:lnTo>
                          <a:pt x="263" y="232"/>
                        </a:lnTo>
                        <a:lnTo>
                          <a:pt x="263" y="232"/>
                        </a:lnTo>
                        <a:lnTo>
                          <a:pt x="269" y="233"/>
                        </a:lnTo>
                        <a:lnTo>
                          <a:pt x="272" y="234"/>
                        </a:lnTo>
                        <a:lnTo>
                          <a:pt x="275" y="237"/>
                        </a:lnTo>
                        <a:lnTo>
                          <a:pt x="277" y="240"/>
                        </a:lnTo>
                        <a:lnTo>
                          <a:pt x="277" y="240"/>
                        </a:lnTo>
                        <a:lnTo>
                          <a:pt x="278" y="241"/>
                        </a:lnTo>
                        <a:lnTo>
                          <a:pt x="280" y="242"/>
                        </a:lnTo>
                        <a:lnTo>
                          <a:pt x="287" y="243"/>
                        </a:lnTo>
                        <a:lnTo>
                          <a:pt x="301" y="242"/>
                        </a:lnTo>
                        <a:lnTo>
                          <a:pt x="301" y="242"/>
                        </a:lnTo>
                        <a:lnTo>
                          <a:pt x="305" y="243"/>
                        </a:lnTo>
                        <a:lnTo>
                          <a:pt x="308" y="244"/>
                        </a:lnTo>
                        <a:lnTo>
                          <a:pt x="309" y="247"/>
                        </a:lnTo>
                        <a:lnTo>
                          <a:pt x="311" y="250"/>
                        </a:lnTo>
                        <a:lnTo>
                          <a:pt x="311" y="250"/>
                        </a:lnTo>
                        <a:lnTo>
                          <a:pt x="312" y="251"/>
                        </a:lnTo>
                        <a:lnTo>
                          <a:pt x="314" y="253"/>
                        </a:lnTo>
                        <a:lnTo>
                          <a:pt x="318" y="254"/>
                        </a:lnTo>
                        <a:lnTo>
                          <a:pt x="323" y="254"/>
                        </a:lnTo>
                        <a:lnTo>
                          <a:pt x="330" y="253"/>
                        </a:lnTo>
                        <a:lnTo>
                          <a:pt x="330" y="253"/>
                        </a:lnTo>
                        <a:lnTo>
                          <a:pt x="340" y="251"/>
                        </a:lnTo>
                        <a:lnTo>
                          <a:pt x="342" y="250"/>
                        </a:lnTo>
                        <a:lnTo>
                          <a:pt x="343" y="248"/>
                        </a:lnTo>
                        <a:lnTo>
                          <a:pt x="343" y="248"/>
                        </a:lnTo>
                        <a:lnTo>
                          <a:pt x="343" y="244"/>
                        </a:lnTo>
                        <a:lnTo>
                          <a:pt x="345" y="241"/>
                        </a:lnTo>
                        <a:lnTo>
                          <a:pt x="348" y="240"/>
                        </a:lnTo>
                        <a:lnTo>
                          <a:pt x="352" y="242"/>
                        </a:lnTo>
                        <a:lnTo>
                          <a:pt x="352" y="242"/>
                        </a:lnTo>
                        <a:lnTo>
                          <a:pt x="365" y="249"/>
                        </a:lnTo>
                        <a:lnTo>
                          <a:pt x="372" y="252"/>
                        </a:lnTo>
                        <a:lnTo>
                          <a:pt x="375" y="252"/>
                        </a:lnTo>
                        <a:lnTo>
                          <a:pt x="377" y="252"/>
                        </a:lnTo>
                        <a:lnTo>
                          <a:pt x="377" y="252"/>
                        </a:lnTo>
                        <a:lnTo>
                          <a:pt x="379" y="251"/>
                        </a:lnTo>
                        <a:lnTo>
                          <a:pt x="382" y="249"/>
                        </a:lnTo>
                        <a:lnTo>
                          <a:pt x="386" y="242"/>
                        </a:lnTo>
                        <a:lnTo>
                          <a:pt x="391" y="237"/>
                        </a:lnTo>
                        <a:lnTo>
                          <a:pt x="394" y="235"/>
                        </a:lnTo>
                        <a:lnTo>
                          <a:pt x="398" y="234"/>
                        </a:lnTo>
                        <a:lnTo>
                          <a:pt x="398" y="234"/>
                        </a:lnTo>
                        <a:lnTo>
                          <a:pt x="422" y="234"/>
                        </a:lnTo>
                        <a:lnTo>
                          <a:pt x="434" y="233"/>
                        </a:lnTo>
                        <a:lnTo>
                          <a:pt x="440" y="230"/>
                        </a:lnTo>
                        <a:lnTo>
                          <a:pt x="443" y="228"/>
                        </a:lnTo>
                        <a:lnTo>
                          <a:pt x="443" y="228"/>
                        </a:lnTo>
                        <a:lnTo>
                          <a:pt x="446" y="223"/>
                        </a:lnTo>
                        <a:lnTo>
                          <a:pt x="450" y="216"/>
                        </a:lnTo>
                        <a:lnTo>
                          <a:pt x="454" y="211"/>
                        </a:lnTo>
                        <a:lnTo>
                          <a:pt x="457" y="209"/>
                        </a:lnTo>
                        <a:lnTo>
                          <a:pt x="459" y="207"/>
                        </a:lnTo>
                        <a:lnTo>
                          <a:pt x="459" y="207"/>
                        </a:lnTo>
                        <a:lnTo>
                          <a:pt x="462" y="206"/>
                        </a:lnTo>
                        <a:lnTo>
                          <a:pt x="464" y="204"/>
                        </a:lnTo>
                        <a:lnTo>
                          <a:pt x="466" y="199"/>
                        </a:lnTo>
                        <a:lnTo>
                          <a:pt x="468" y="193"/>
                        </a:lnTo>
                        <a:lnTo>
                          <a:pt x="468" y="186"/>
                        </a:lnTo>
                        <a:lnTo>
                          <a:pt x="468" y="186"/>
                        </a:lnTo>
                        <a:lnTo>
                          <a:pt x="469" y="181"/>
                        </a:lnTo>
                        <a:lnTo>
                          <a:pt x="471" y="178"/>
                        </a:lnTo>
                        <a:lnTo>
                          <a:pt x="474" y="176"/>
                        </a:lnTo>
                        <a:lnTo>
                          <a:pt x="478" y="171"/>
                        </a:lnTo>
                        <a:lnTo>
                          <a:pt x="478" y="171"/>
                        </a:lnTo>
                        <a:lnTo>
                          <a:pt x="480" y="168"/>
                        </a:lnTo>
                        <a:lnTo>
                          <a:pt x="480" y="166"/>
                        </a:lnTo>
                        <a:lnTo>
                          <a:pt x="482" y="161"/>
                        </a:lnTo>
                        <a:lnTo>
                          <a:pt x="482" y="158"/>
                        </a:lnTo>
                        <a:lnTo>
                          <a:pt x="483" y="157"/>
                        </a:lnTo>
                        <a:lnTo>
                          <a:pt x="485" y="155"/>
                        </a:lnTo>
                        <a:lnTo>
                          <a:pt x="489" y="154"/>
                        </a:lnTo>
                        <a:lnTo>
                          <a:pt x="489" y="154"/>
                        </a:lnTo>
                        <a:lnTo>
                          <a:pt x="505" y="150"/>
                        </a:lnTo>
                        <a:lnTo>
                          <a:pt x="509" y="148"/>
                        </a:lnTo>
                        <a:lnTo>
                          <a:pt x="512" y="146"/>
                        </a:lnTo>
                        <a:lnTo>
                          <a:pt x="512" y="143"/>
                        </a:lnTo>
                        <a:lnTo>
                          <a:pt x="512" y="143"/>
                        </a:lnTo>
                        <a:lnTo>
                          <a:pt x="511" y="139"/>
                        </a:lnTo>
                        <a:lnTo>
                          <a:pt x="511" y="135"/>
                        </a:lnTo>
                        <a:lnTo>
                          <a:pt x="508" y="130"/>
                        </a:lnTo>
                        <a:lnTo>
                          <a:pt x="505" y="127"/>
                        </a:lnTo>
                        <a:lnTo>
                          <a:pt x="505" y="127"/>
                        </a:lnTo>
                        <a:lnTo>
                          <a:pt x="500" y="124"/>
                        </a:lnTo>
                        <a:lnTo>
                          <a:pt x="497" y="122"/>
                        </a:lnTo>
                        <a:lnTo>
                          <a:pt x="492" y="119"/>
                        </a:lnTo>
                        <a:lnTo>
                          <a:pt x="491" y="118"/>
                        </a:lnTo>
                        <a:lnTo>
                          <a:pt x="491" y="115"/>
                        </a:lnTo>
                        <a:lnTo>
                          <a:pt x="491" y="115"/>
                        </a:lnTo>
                        <a:lnTo>
                          <a:pt x="490" y="111"/>
                        </a:lnTo>
                        <a:lnTo>
                          <a:pt x="489" y="107"/>
                        </a:lnTo>
                        <a:lnTo>
                          <a:pt x="486" y="105"/>
                        </a:lnTo>
                        <a:lnTo>
                          <a:pt x="480" y="103"/>
                        </a:lnTo>
                        <a:lnTo>
                          <a:pt x="480" y="103"/>
                        </a:lnTo>
                        <a:lnTo>
                          <a:pt x="463" y="101"/>
                        </a:lnTo>
                        <a:lnTo>
                          <a:pt x="456" y="100"/>
                        </a:lnTo>
                        <a:lnTo>
                          <a:pt x="454" y="100"/>
                        </a:lnTo>
                        <a:lnTo>
                          <a:pt x="454" y="99"/>
                        </a:lnTo>
                        <a:lnTo>
                          <a:pt x="454" y="99"/>
                        </a:lnTo>
                        <a:lnTo>
                          <a:pt x="451" y="98"/>
                        </a:lnTo>
                        <a:lnTo>
                          <a:pt x="448" y="97"/>
                        </a:lnTo>
                        <a:lnTo>
                          <a:pt x="435" y="96"/>
                        </a:lnTo>
                        <a:lnTo>
                          <a:pt x="435" y="96"/>
                        </a:lnTo>
                        <a:lnTo>
                          <a:pt x="429" y="95"/>
                        </a:lnTo>
                        <a:lnTo>
                          <a:pt x="422" y="94"/>
                        </a:lnTo>
                        <a:lnTo>
                          <a:pt x="418" y="91"/>
                        </a:lnTo>
                        <a:lnTo>
                          <a:pt x="417" y="89"/>
                        </a:lnTo>
                        <a:lnTo>
                          <a:pt x="417" y="85"/>
                        </a:lnTo>
                        <a:lnTo>
                          <a:pt x="417" y="85"/>
                        </a:lnTo>
                        <a:lnTo>
                          <a:pt x="417" y="81"/>
                        </a:lnTo>
                        <a:lnTo>
                          <a:pt x="419" y="79"/>
                        </a:lnTo>
                        <a:lnTo>
                          <a:pt x="423" y="73"/>
                        </a:lnTo>
                        <a:lnTo>
                          <a:pt x="423" y="73"/>
                        </a:lnTo>
                        <a:lnTo>
                          <a:pt x="425" y="71"/>
                        </a:lnTo>
                        <a:lnTo>
                          <a:pt x="423" y="69"/>
                        </a:lnTo>
                        <a:lnTo>
                          <a:pt x="421" y="69"/>
                        </a:lnTo>
                        <a:lnTo>
                          <a:pt x="418" y="69"/>
                        </a:lnTo>
                        <a:lnTo>
                          <a:pt x="418" y="69"/>
                        </a:lnTo>
                        <a:lnTo>
                          <a:pt x="415" y="70"/>
                        </a:lnTo>
                        <a:lnTo>
                          <a:pt x="413" y="72"/>
                        </a:lnTo>
                        <a:lnTo>
                          <a:pt x="409" y="73"/>
                        </a:lnTo>
                        <a:lnTo>
                          <a:pt x="404" y="75"/>
                        </a:lnTo>
                        <a:lnTo>
                          <a:pt x="404" y="75"/>
                        </a:lnTo>
                        <a:lnTo>
                          <a:pt x="398" y="75"/>
                        </a:lnTo>
                        <a:lnTo>
                          <a:pt x="391" y="73"/>
                        </a:lnTo>
                        <a:lnTo>
                          <a:pt x="386" y="72"/>
                        </a:lnTo>
                        <a:lnTo>
                          <a:pt x="384" y="70"/>
                        </a:lnTo>
                        <a:lnTo>
                          <a:pt x="382" y="68"/>
                        </a:lnTo>
                        <a:lnTo>
                          <a:pt x="382" y="68"/>
                        </a:lnTo>
                        <a:lnTo>
                          <a:pt x="376" y="62"/>
                        </a:lnTo>
                        <a:lnTo>
                          <a:pt x="371" y="57"/>
                        </a:lnTo>
                        <a:lnTo>
                          <a:pt x="366" y="55"/>
                        </a:lnTo>
                        <a:lnTo>
                          <a:pt x="366" y="56"/>
                        </a:lnTo>
                        <a:lnTo>
                          <a:pt x="368" y="58"/>
                        </a:lnTo>
                        <a:lnTo>
                          <a:pt x="368" y="58"/>
                        </a:lnTo>
                        <a:lnTo>
                          <a:pt x="371" y="64"/>
                        </a:lnTo>
                        <a:lnTo>
                          <a:pt x="374" y="69"/>
                        </a:lnTo>
                        <a:lnTo>
                          <a:pt x="375" y="76"/>
                        </a:lnTo>
                        <a:lnTo>
                          <a:pt x="375" y="78"/>
                        </a:lnTo>
                        <a:lnTo>
                          <a:pt x="374" y="80"/>
                        </a:lnTo>
                        <a:lnTo>
                          <a:pt x="374" y="80"/>
                        </a:lnTo>
                        <a:lnTo>
                          <a:pt x="372" y="82"/>
                        </a:lnTo>
                        <a:lnTo>
                          <a:pt x="370" y="83"/>
                        </a:lnTo>
                        <a:lnTo>
                          <a:pt x="365" y="84"/>
                        </a:lnTo>
                        <a:lnTo>
                          <a:pt x="360" y="86"/>
                        </a:lnTo>
                        <a:lnTo>
                          <a:pt x="358" y="87"/>
                        </a:lnTo>
                        <a:lnTo>
                          <a:pt x="356" y="89"/>
                        </a:lnTo>
                        <a:lnTo>
                          <a:pt x="356" y="89"/>
                        </a:lnTo>
                        <a:lnTo>
                          <a:pt x="351" y="93"/>
                        </a:lnTo>
                        <a:lnTo>
                          <a:pt x="347" y="96"/>
                        </a:lnTo>
                        <a:lnTo>
                          <a:pt x="344" y="98"/>
                        </a:lnTo>
                        <a:lnTo>
                          <a:pt x="342" y="97"/>
                        </a:lnTo>
                        <a:lnTo>
                          <a:pt x="341" y="96"/>
                        </a:lnTo>
                        <a:lnTo>
                          <a:pt x="341" y="96"/>
                        </a:lnTo>
                        <a:lnTo>
                          <a:pt x="339" y="93"/>
                        </a:lnTo>
                        <a:lnTo>
                          <a:pt x="335" y="89"/>
                        </a:lnTo>
                        <a:lnTo>
                          <a:pt x="332" y="83"/>
                        </a:lnTo>
                        <a:lnTo>
                          <a:pt x="325" y="77"/>
                        </a:lnTo>
                        <a:lnTo>
                          <a:pt x="325" y="77"/>
                        </a:lnTo>
                        <a:lnTo>
                          <a:pt x="316" y="71"/>
                        </a:lnTo>
                        <a:lnTo>
                          <a:pt x="309" y="66"/>
                        </a:lnTo>
                        <a:lnTo>
                          <a:pt x="306" y="62"/>
                        </a:lnTo>
                        <a:lnTo>
                          <a:pt x="305" y="58"/>
                        </a:lnTo>
                        <a:lnTo>
                          <a:pt x="305" y="55"/>
                        </a:lnTo>
                        <a:lnTo>
                          <a:pt x="305" y="55"/>
                        </a:lnTo>
                        <a:lnTo>
                          <a:pt x="305" y="52"/>
                        </a:lnTo>
                        <a:lnTo>
                          <a:pt x="307" y="50"/>
                        </a:lnTo>
                        <a:lnTo>
                          <a:pt x="312" y="47"/>
                        </a:lnTo>
                        <a:lnTo>
                          <a:pt x="316" y="43"/>
                        </a:lnTo>
                        <a:lnTo>
                          <a:pt x="317" y="42"/>
                        </a:lnTo>
                        <a:lnTo>
                          <a:pt x="318" y="40"/>
                        </a:lnTo>
                        <a:lnTo>
                          <a:pt x="318" y="40"/>
                        </a:lnTo>
                        <a:lnTo>
                          <a:pt x="317" y="39"/>
                        </a:lnTo>
                        <a:lnTo>
                          <a:pt x="316" y="38"/>
                        </a:lnTo>
                        <a:lnTo>
                          <a:pt x="311" y="37"/>
                        </a:lnTo>
                        <a:lnTo>
                          <a:pt x="293" y="37"/>
                        </a:lnTo>
                        <a:lnTo>
                          <a:pt x="293" y="37"/>
                        </a:lnTo>
                        <a:lnTo>
                          <a:pt x="285" y="37"/>
                        </a:lnTo>
                        <a:lnTo>
                          <a:pt x="277" y="35"/>
                        </a:lnTo>
                        <a:lnTo>
                          <a:pt x="272" y="32"/>
                        </a:lnTo>
                        <a:lnTo>
                          <a:pt x="266" y="27"/>
                        </a:lnTo>
                        <a:lnTo>
                          <a:pt x="266" y="27"/>
                        </a:lnTo>
                        <a:lnTo>
                          <a:pt x="262" y="23"/>
                        </a:lnTo>
                        <a:lnTo>
                          <a:pt x="259" y="21"/>
                        </a:lnTo>
                        <a:lnTo>
                          <a:pt x="256" y="21"/>
                        </a:lnTo>
                        <a:lnTo>
                          <a:pt x="252" y="21"/>
                        </a:lnTo>
                        <a:lnTo>
                          <a:pt x="252" y="21"/>
                        </a:lnTo>
                        <a:lnTo>
                          <a:pt x="247" y="22"/>
                        </a:lnTo>
                        <a:lnTo>
                          <a:pt x="241" y="22"/>
                        </a:lnTo>
                        <a:lnTo>
                          <a:pt x="235" y="21"/>
                        </a:lnTo>
                        <a:lnTo>
                          <a:pt x="233" y="20"/>
                        </a:lnTo>
                        <a:lnTo>
                          <a:pt x="232" y="18"/>
                        </a:lnTo>
                        <a:lnTo>
                          <a:pt x="232" y="18"/>
                        </a:lnTo>
                        <a:lnTo>
                          <a:pt x="230" y="13"/>
                        </a:lnTo>
                        <a:lnTo>
                          <a:pt x="228" y="9"/>
                        </a:lnTo>
                        <a:lnTo>
                          <a:pt x="223" y="5"/>
                        </a:lnTo>
                        <a:lnTo>
                          <a:pt x="219" y="1"/>
                        </a:lnTo>
                        <a:lnTo>
                          <a:pt x="219" y="1"/>
                        </a:lnTo>
                        <a:lnTo>
                          <a:pt x="216" y="0"/>
                        </a:lnTo>
                        <a:lnTo>
                          <a:pt x="214" y="1"/>
                        </a:lnTo>
                        <a:lnTo>
                          <a:pt x="213" y="5"/>
                        </a:lnTo>
                        <a:lnTo>
                          <a:pt x="212" y="9"/>
                        </a:lnTo>
                        <a:lnTo>
                          <a:pt x="212" y="9"/>
                        </a:lnTo>
                        <a:lnTo>
                          <a:pt x="209" y="14"/>
                        </a:lnTo>
                        <a:lnTo>
                          <a:pt x="206" y="19"/>
                        </a:lnTo>
                        <a:lnTo>
                          <a:pt x="202" y="21"/>
                        </a:lnTo>
                        <a:lnTo>
                          <a:pt x="197" y="23"/>
                        </a:lnTo>
                        <a:lnTo>
                          <a:pt x="197" y="23"/>
                        </a:lnTo>
                        <a:lnTo>
                          <a:pt x="193" y="23"/>
                        </a:lnTo>
                        <a:lnTo>
                          <a:pt x="190" y="22"/>
                        </a:lnTo>
                        <a:lnTo>
                          <a:pt x="184" y="19"/>
                        </a:lnTo>
                        <a:lnTo>
                          <a:pt x="179" y="14"/>
                        </a:lnTo>
                        <a:lnTo>
                          <a:pt x="178" y="12"/>
                        </a:lnTo>
                        <a:lnTo>
                          <a:pt x="177" y="10"/>
                        </a:lnTo>
                        <a:lnTo>
                          <a:pt x="177" y="10"/>
                        </a:lnTo>
                        <a:lnTo>
                          <a:pt x="176" y="6"/>
                        </a:lnTo>
                        <a:lnTo>
                          <a:pt x="174" y="3"/>
                        </a:lnTo>
                        <a:lnTo>
                          <a:pt x="173" y="1"/>
                        </a:lnTo>
                        <a:lnTo>
                          <a:pt x="172" y="0"/>
                        </a:lnTo>
                        <a:lnTo>
                          <a:pt x="170" y="1"/>
                        </a:lnTo>
                        <a:lnTo>
                          <a:pt x="169" y="3"/>
                        </a:lnTo>
                        <a:lnTo>
                          <a:pt x="169" y="3"/>
                        </a:lnTo>
                        <a:lnTo>
                          <a:pt x="168" y="5"/>
                        </a:lnTo>
                        <a:lnTo>
                          <a:pt x="166" y="8"/>
                        </a:lnTo>
                        <a:lnTo>
                          <a:pt x="164" y="15"/>
                        </a:lnTo>
                        <a:lnTo>
                          <a:pt x="163" y="19"/>
                        </a:lnTo>
                        <a:lnTo>
                          <a:pt x="161" y="22"/>
                        </a:lnTo>
                        <a:lnTo>
                          <a:pt x="158" y="25"/>
                        </a:lnTo>
                        <a:lnTo>
                          <a:pt x="152" y="27"/>
                        </a:lnTo>
                        <a:lnTo>
                          <a:pt x="152" y="27"/>
                        </a:lnTo>
                        <a:lnTo>
                          <a:pt x="122" y="36"/>
                        </a:lnTo>
                        <a:lnTo>
                          <a:pt x="107" y="42"/>
                        </a:lnTo>
                        <a:lnTo>
                          <a:pt x="101" y="46"/>
                        </a:lnTo>
                        <a:lnTo>
                          <a:pt x="96" y="49"/>
                        </a:lnTo>
                        <a:lnTo>
                          <a:pt x="96" y="49"/>
                        </a:lnTo>
                        <a:lnTo>
                          <a:pt x="88" y="57"/>
                        </a:lnTo>
                        <a:lnTo>
                          <a:pt x="80" y="66"/>
                        </a:lnTo>
                        <a:lnTo>
                          <a:pt x="77" y="69"/>
                        </a:lnTo>
                        <a:lnTo>
                          <a:pt x="73" y="73"/>
                        </a:lnTo>
                        <a:lnTo>
                          <a:pt x="68" y="76"/>
                        </a:lnTo>
                        <a:lnTo>
                          <a:pt x="62" y="78"/>
                        </a:lnTo>
                        <a:lnTo>
                          <a:pt x="62" y="78"/>
                        </a:lnTo>
                        <a:lnTo>
                          <a:pt x="54" y="81"/>
                        </a:lnTo>
                        <a:lnTo>
                          <a:pt x="49" y="84"/>
                        </a:lnTo>
                        <a:lnTo>
                          <a:pt x="45" y="87"/>
                        </a:lnTo>
                        <a:lnTo>
                          <a:pt x="43" y="87"/>
                        </a:lnTo>
                        <a:lnTo>
                          <a:pt x="40" y="87"/>
                        </a:lnTo>
                        <a:lnTo>
                          <a:pt x="40" y="87"/>
                        </a:lnTo>
                        <a:lnTo>
                          <a:pt x="32" y="89"/>
                        </a:lnTo>
                        <a:lnTo>
                          <a:pt x="27" y="90"/>
                        </a:lnTo>
                        <a:lnTo>
                          <a:pt x="22" y="92"/>
                        </a:lnTo>
                        <a:lnTo>
                          <a:pt x="21" y="94"/>
                        </a:lnTo>
                        <a:lnTo>
                          <a:pt x="21" y="96"/>
                        </a:lnTo>
                        <a:lnTo>
                          <a:pt x="21" y="96"/>
                        </a:lnTo>
                        <a:lnTo>
                          <a:pt x="21" y="100"/>
                        </a:lnTo>
                        <a:lnTo>
                          <a:pt x="20" y="104"/>
                        </a:lnTo>
                        <a:lnTo>
                          <a:pt x="19" y="105"/>
                        </a:lnTo>
                        <a:lnTo>
                          <a:pt x="16" y="104"/>
                        </a:lnTo>
                        <a:lnTo>
                          <a:pt x="16" y="104"/>
                        </a:lnTo>
                        <a:lnTo>
                          <a:pt x="9" y="98"/>
                        </a:lnTo>
                        <a:lnTo>
                          <a:pt x="6" y="95"/>
                        </a:lnTo>
                        <a:lnTo>
                          <a:pt x="4" y="94"/>
                        </a:lnTo>
                        <a:lnTo>
                          <a:pt x="4" y="94"/>
                        </a:lnTo>
                        <a:lnTo>
                          <a:pt x="2" y="94"/>
                        </a:lnTo>
                        <a:lnTo>
                          <a:pt x="1" y="95"/>
                        </a:lnTo>
                        <a:lnTo>
                          <a:pt x="0" y="96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7" name="Freeform 202"/>
                  <p:cNvSpPr/>
                  <p:nvPr/>
                </p:nvSpPr>
                <p:spPr bwMode="auto">
                  <a:xfrm>
                    <a:off x="5437" y="2664"/>
                    <a:ext cx="422" cy="230"/>
                  </a:xfrm>
                  <a:custGeom>
                    <a:avLst/>
                    <a:gdLst>
                      <a:gd name="T0" fmla="*/ 59 w 422"/>
                      <a:gd name="T1" fmla="*/ 114 h 230"/>
                      <a:gd name="T2" fmla="*/ 77 w 422"/>
                      <a:gd name="T3" fmla="*/ 96 h 230"/>
                      <a:gd name="T4" fmla="*/ 90 w 422"/>
                      <a:gd name="T5" fmla="*/ 73 h 230"/>
                      <a:gd name="T6" fmla="*/ 100 w 422"/>
                      <a:gd name="T7" fmla="*/ 52 h 230"/>
                      <a:gd name="T8" fmla="*/ 110 w 422"/>
                      <a:gd name="T9" fmla="*/ 36 h 230"/>
                      <a:gd name="T10" fmla="*/ 126 w 422"/>
                      <a:gd name="T11" fmla="*/ 29 h 230"/>
                      <a:gd name="T12" fmla="*/ 142 w 422"/>
                      <a:gd name="T13" fmla="*/ 19 h 230"/>
                      <a:gd name="T14" fmla="*/ 158 w 422"/>
                      <a:gd name="T15" fmla="*/ 30 h 230"/>
                      <a:gd name="T16" fmla="*/ 169 w 422"/>
                      <a:gd name="T17" fmla="*/ 24 h 230"/>
                      <a:gd name="T18" fmla="*/ 181 w 422"/>
                      <a:gd name="T19" fmla="*/ 9 h 230"/>
                      <a:gd name="T20" fmla="*/ 201 w 422"/>
                      <a:gd name="T21" fmla="*/ 20 h 230"/>
                      <a:gd name="T22" fmla="*/ 210 w 422"/>
                      <a:gd name="T23" fmla="*/ 35 h 230"/>
                      <a:gd name="T24" fmla="*/ 217 w 422"/>
                      <a:gd name="T25" fmla="*/ 51 h 230"/>
                      <a:gd name="T26" fmla="*/ 232 w 422"/>
                      <a:gd name="T27" fmla="*/ 45 h 230"/>
                      <a:gd name="T28" fmla="*/ 240 w 422"/>
                      <a:gd name="T29" fmla="*/ 52 h 230"/>
                      <a:gd name="T30" fmla="*/ 245 w 422"/>
                      <a:gd name="T31" fmla="*/ 48 h 230"/>
                      <a:gd name="T32" fmla="*/ 259 w 422"/>
                      <a:gd name="T33" fmla="*/ 25 h 230"/>
                      <a:gd name="T34" fmla="*/ 296 w 422"/>
                      <a:gd name="T35" fmla="*/ 20 h 230"/>
                      <a:gd name="T36" fmla="*/ 314 w 422"/>
                      <a:gd name="T37" fmla="*/ 13 h 230"/>
                      <a:gd name="T38" fmla="*/ 353 w 422"/>
                      <a:gd name="T39" fmla="*/ 0 h 230"/>
                      <a:gd name="T40" fmla="*/ 378 w 422"/>
                      <a:gd name="T41" fmla="*/ 11 h 230"/>
                      <a:gd name="T42" fmla="*/ 398 w 422"/>
                      <a:gd name="T43" fmla="*/ 14 h 230"/>
                      <a:gd name="T44" fmla="*/ 419 w 422"/>
                      <a:gd name="T45" fmla="*/ 26 h 230"/>
                      <a:gd name="T46" fmla="*/ 421 w 422"/>
                      <a:gd name="T47" fmla="*/ 38 h 230"/>
                      <a:gd name="T48" fmla="*/ 410 w 422"/>
                      <a:gd name="T49" fmla="*/ 74 h 230"/>
                      <a:gd name="T50" fmla="*/ 400 w 422"/>
                      <a:gd name="T51" fmla="*/ 89 h 230"/>
                      <a:gd name="T52" fmla="*/ 406 w 422"/>
                      <a:gd name="T53" fmla="*/ 100 h 230"/>
                      <a:gd name="T54" fmla="*/ 394 w 422"/>
                      <a:gd name="T55" fmla="*/ 111 h 230"/>
                      <a:gd name="T56" fmla="*/ 375 w 422"/>
                      <a:gd name="T57" fmla="*/ 111 h 230"/>
                      <a:gd name="T58" fmla="*/ 367 w 422"/>
                      <a:gd name="T59" fmla="*/ 103 h 230"/>
                      <a:gd name="T60" fmla="*/ 333 w 422"/>
                      <a:gd name="T61" fmla="*/ 102 h 230"/>
                      <a:gd name="T62" fmla="*/ 288 w 422"/>
                      <a:gd name="T63" fmla="*/ 107 h 230"/>
                      <a:gd name="T64" fmla="*/ 274 w 422"/>
                      <a:gd name="T65" fmla="*/ 134 h 230"/>
                      <a:gd name="T66" fmla="*/ 258 w 422"/>
                      <a:gd name="T67" fmla="*/ 156 h 230"/>
                      <a:gd name="T68" fmla="*/ 239 w 422"/>
                      <a:gd name="T69" fmla="*/ 158 h 230"/>
                      <a:gd name="T70" fmla="*/ 218 w 422"/>
                      <a:gd name="T71" fmla="*/ 157 h 230"/>
                      <a:gd name="T72" fmla="*/ 206 w 422"/>
                      <a:gd name="T73" fmla="*/ 168 h 230"/>
                      <a:gd name="T74" fmla="*/ 187 w 422"/>
                      <a:gd name="T75" fmla="*/ 171 h 230"/>
                      <a:gd name="T76" fmla="*/ 167 w 422"/>
                      <a:gd name="T77" fmla="*/ 177 h 230"/>
                      <a:gd name="T78" fmla="*/ 153 w 422"/>
                      <a:gd name="T79" fmla="*/ 209 h 230"/>
                      <a:gd name="T80" fmla="*/ 145 w 422"/>
                      <a:gd name="T81" fmla="*/ 224 h 230"/>
                      <a:gd name="T82" fmla="*/ 114 w 422"/>
                      <a:gd name="T83" fmla="*/ 224 h 230"/>
                      <a:gd name="T84" fmla="*/ 99 w 422"/>
                      <a:gd name="T85" fmla="*/ 230 h 230"/>
                      <a:gd name="T86" fmla="*/ 87 w 422"/>
                      <a:gd name="T87" fmla="*/ 226 h 230"/>
                      <a:gd name="T88" fmla="*/ 69 w 422"/>
                      <a:gd name="T89" fmla="*/ 230 h 230"/>
                      <a:gd name="T90" fmla="*/ 52 w 422"/>
                      <a:gd name="T91" fmla="*/ 217 h 230"/>
                      <a:gd name="T92" fmla="*/ 45 w 422"/>
                      <a:gd name="T93" fmla="*/ 206 h 230"/>
                      <a:gd name="T94" fmla="*/ 30 w 422"/>
                      <a:gd name="T95" fmla="*/ 203 h 230"/>
                      <a:gd name="T96" fmla="*/ 10 w 422"/>
                      <a:gd name="T97" fmla="*/ 183 h 230"/>
                      <a:gd name="T98" fmla="*/ 0 w 422"/>
                      <a:gd name="T99" fmla="*/ 152 h 230"/>
                      <a:gd name="T100" fmla="*/ 7 w 422"/>
                      <a:gd name="T101" fmla="*/ 132 h 230"/>
                      <a:gd name="T102" fmla="*/ 11 w 422"/>
                      <a:gd name="T103" fmla="*/ 122 h 230"/>
                      <a:gd name="T104" fmla="*/ 37 w 422"/>
                      <a:gd name="T105" fmla="*/ 112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22" h="230">
                        <a:moveTo>
                          <a:pt x="49" y="113"/>
                        </a:moveTo>
                        <a:lnTo>
                          <a:pt x="49" y="113"/>
                        </a:lnTo>
                        <a:lnTo>
                          <a:pt x="50" y="114"/>
                        </a:lnTo>
                        <a:lnTo>
                          <a:pt x="55" y="115"/>
                        </a:lnTo>
                        <a:lnTo>
                          <a:pt x="59" y="114"/>
                        </a:lnTo>
                        <a:lnTo>
                          <a:pt x="62" y="113"/>
                        </a:lnTo>
                        <a:lnTo>
                          <a:pt x="66" y="110"/>
                        </a:lnTo>
                        <a:lnTo>
                          <a:pt x="69" y="106"/>
                        </a:lnTo>
                        <a:lnTo>
                          <a:pt x="69" y="106"/>
                        </a:lnTo>
                        <a:lnTo>
                          <a:pt x="77" y="96"/>
                        </a:lnTo>
                        <a:lnTo>
                          <a:pt x="85" y="88"/>
                        </a:lnTo>
                        <a:lnTo>
                          <a:pt x="89" y="82"/>
                        </a:lnTo>
                        <a:lnTo>
                          <a:pt x="90" y="78"/>
                        </a:lnTo>
                        <a:lnTo>
                          <a:pt x="90" y="73"/>
                        </a:lnTo>
                        <a:lnTo>
                          <a:pt x="90" y="73"/>
                        </a:lnTo>
                        <a:lnTo>
                          <a:pt x="91" y="66"/>
                        </a:lnTo>
                        <a:lnTo>
                          <a:pt x="92" y="59"/>
                        </a:lnTo>
                        <a:lnTo>
                          <a:pt x="94" y="55"/>
                        </a:lnTo>
                        <a:lnTo>
                          <a:pt x="100" y="52"/>
                        </a:lnTo>
                        <a:lnTo>
                          <a:pt x="100" y="52"/>
                        </a:lnTo>
                        <a:lnTo>
                          <a:pt x="104" y="49"/>
                        </a:lnTo>
                        <a:lnTo>
                          <a:pt x="107" y="44"/>
                        </a:lnTo>
                        <a:lnTo>
                          <a:pt x="109" y="40"/>
                        </a:lnTo>
                        <a:lnTo>
                          <a:pt x="110" y="36"/>
                        </a:lnTo>
                        <a:lnTo>
                          <a:pt x="110" y="36"/>
                        </a:lnTo>
                        <a:lnTo>
                          <a:pt x="110" y="34"/>
                        </a:lnTo>
                        <a:lnTo>
                          <a:pt x="112" y="33"/>
                        </a:lnTo>
                        <a:lnTo>
                          <a:pt x="117" y="30"/>
                        </a:lnTo>
                        <a:lnTo>
                          <a:pt x="122" y="30"/>
                        </a:lnTo>
                        <a:lnTo>
                          <a:pt x="126" y="29"/>
                        </a:lnTo>
                        <a:lnTo>
                          <a:pt x="126" y="29"/>
                        </a:lnTo>
                        <a:lnTo>
                          <a:pt x="131" y="26"/>
                        </a:lnTo>
                        <a:lnTo>
                          <a:pt x="135" y="22"/>
                        </a:lnTo>
                        <a:lnTo>
                          <a:pt x="139" y="19"/>
                        </a:lnTo>
                        <a:lnTo>
                          <a:pt x="142" y="19"/>
                        </a:lnTo>
                        <a:lnTo>
                          <a:pt x="144" y="20"/>
                        </a:lnTo>
                        <a:lnTo>
                          <a:pt x="144" y="20"/>
                        </a:lnTo>
                        <a:lnTo>
                          <a:pt x="148" y="24"/>
                        </a:lnTo>
                        <a:lnTo>
                          <a:pt x="154" y="28"/>
                        </a:lnTo>
                        <a:lnTo>
                          <a:pt x="158" y="30"/>
                        </a:lnTo>
                        <a:lnTo>
                          <a:pt x="161" y="30"/>
                        </a:lnTo>
                        <a:lnTo>
                          <a:pt x="163" y="30"/>
                        </a:lnTo>
                        <a:lnTo>
                          <a:pt x="166" y="29"/>
                        </a:lnTo>
                        <a:lnTo>
                          <a:pt x="166" y="29"/>
                        </a:lnTo>
                        <a:lnTo>
                          <a:pt x="169" y="24"/>
                        </a:lnTo>
                        <a:lnTo>
                          <a:pt x="173" y="17"/>
                        </a:lnTo>
                        <a:lnTo>
                          <a:pt x="176" y="12"/>
                        </a:lnTo>
                        <a:lnTo>
                          <a:pt x="178" y="10"/>
                        </a:lnTo>
                        <a:lnTo>
                          <a:pt x="181" y="9"/>
                        </a:lnTo>
                        <a:lnTo>
                          <a:pt x="181" y="9"/>
                        </a:lnTo>
                        <a:lnTo>
                          <a:pt x="187" y="9"/>
                        </a:lnTo>
                        <a:lnTo>
                          <a:pt x="191" y="11"/>
                        </a:lnTo>
                        <a:lnTo>
                          <a:pt x="195" y="14"/>
                        </a:lnTo>
                        <a:lnTo>
                          <a:pt x="201" y="20"/>
                        </a:lnTo>
                        <a:lnTo>
                          <a:pt x="201" y="20"/>
                        </a:lnTo>
                        <a:lnTo>
                          <a:pt x="205" y="24"/>
                        </a:lnTo>
                        <a:lnTo>
                          <a:pt x="208" y="27"/>
                        </a:lnTo>
                        <a:lnTo>
                          <a:pt x="210" y="30"/>
                        </a:lnTo>
                        <a:lnTo>
                          <a:pt x="210" y="35"/>
                        </a:lnTo>
                        <a:lnTo>
                          <a:pt x="210" y="35"/>
                        </a:lnTo>
                        <a:lnTo>
                          <a:pt x="210" y="41"/>
                        </a:lnTo>
                        <a:lnTo>
                          <a:pt x="212" y="46"/>
                        </a:lnTo>
                        <a:lnTo>
                          <a:pt x="214" y="49"/>
                        </a:lnTo>
                        <a:lnTo>
                          <a:pt x="215" y="50"/>
                        </a:lnTo>
                        <a:lnTo>
                          <a:pt x="217" y="51"/>
                        </a:lnTo>
                        <a:lnTo>
                          <a:pt x="220" y="51"/>
                        </a:lnTo>
                        <a:lnTo>
                          <a:pt x="220" y="51"/>
                        </a:lnTo>
                        <a:lnTo>
                          <a:pt x="225" y="49"/>
                        </a:lnTo>
                        <a:lnTo>
                          <a:pt x="229" y="46"/>
                        </a:lnTo>
                        <a:lnTo>
                          <a:pt x="232" y="45"/>
                        </a:lnTo>
                        <a:lnTo>
                          <a:pt x="233" y="45"/>
                        </a:lnTo>
                        <a:lnTo>
                          <a:pt x="234" y="46"/>
                        </a:lnTo>
                        <a:lnTo>
                          <a:pt x="234" y="46"/>
                        </a:lnTo>
                        <a:lnTo>
                          <a:pt x="237" y="50"/>
                        </a:lnTo>
                        <a:lnTo>
                          <a:pt x="240" y="52"/>
                        </a:lnTo>
                        <a:lnTo>
                          <a:pt x="243" y="52"/>
                        </a:lnTo>
                        <a:lnTo>
                          <a:pt x="244" y="51"/>
                        </a:lnTo>
                        <a:lnTo>
                          <a:pt x="245" y="50"/>
                        </a:lnTo>
                        <a:lnTo>
                          <a:pt x="245" y="48"/>
                        </a:lnTo>
                        <a:lnTo>
                          <a:pt x="245" y="48"/>
                        </a:lnTo>
                        <a:lnTo>
                          <a:pt x="247" y="41"/>
                        </a:lnTo>
                        <a:lnTo>
                          <a:pt x="248" y="37"/>
                        </a:lnTo>
                        <a:lnTo>
                          <a:pt x="251" y="33"/>
                        </a:lnTo>
                        <a:lnTo>
                          <a:pt x="254" y="28"/>
                        </a:lnTo>
                        <a:lnTo>
                          <a:pt x="259" y="25"/>
                        </a:lnTo>
                        <a:lnTo>
                          <a:pt x="264" y="23"/>
                        </a:lnTo>
                        <a:lnTo>
                          <a:pt x="271" y="21"/>
                        </a:lnTo>
                        <a:lnTo>
                          <a:pt x="271" y="21"/>
                        </a:lnTo>
                        <a:lnTo>
                          <a:pt x="285" y="20"/>
                        </a:lnTo>
                        <a:lnTo>
                          <a:pt x="296" y="20"/>
                        </a:lnTo>
                        <a:lnTo>
                          <a:pt x="306" y="20"/>
                        </a:lnTo>
                        <a:lnTo>
                          <a:pt x="309" y="19"/>
                        </a:lnTo>
                        <a:lnTo>
                          <a:pt x="311" y="16"/>
                        </a:lnTo>
                        <a:lnTo>
                          <a:pt x="311" y="16"/>
                        </a:lnTo>
                        <a:lnTo>
                          <a:pt x="314" y="13"/>
                        </a:lnTo>
                        <a:lnTo>
                          <a:pt x="318" y="10"/>
                        </a:lnTo>
                        <a:lnTo>
                          <a:pt x="332" y="5"/>
                        </a:lnTo>
                        <a:lnTo>
                          <a:pt x="339" y="2"/>
                        </a:lnTo>
                        <a:lnTo>
                          <a:pt x="347" y="0"/>
                        </a:lnTo>
                        <a:lnTo>
                          <a:pt x="353" y="0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66" y="5"/>
                        </a:lnTo>
                        <a:lnTo>
                          <a:pt x="372" y="8"/>
                        </a:lnTo>
                        <a:lnTo>
                          <a:pt x="378" y="11"/>
                        </a:lnTo>
                        <a:lnTo>
                          <a:pt x="381" y="12"/>
                        </a:lnTo>
                        <a:lnTo>
                          <a:pt x="386" y="12"/>
                        </a:lnTo>
                        <a:lnTo>
                          <a:pt x="386" y="12"/>
                        </a:lnTo>
                        <a:lnTo>
                          <a:pt x="393" y="12"/>
                        </a:lnTo>
                        <a:lnTo>
                          <a:pt x="398" y="14"/>
                        </a:lnTo>
                        <a:lnTo>
                          <a:pt x="403" y="16"/>
                        </a:lnTo>
                        <a:lnTo>
                          <a:pt x="408" y="21"/>
                        </a:lnTo>
                        <a:lnTo>
                          <a:pt x="408" y="21"/>
                        </a:lnTo>
                        <a:lnTo>
                          <a:pt x="414" y="24"/>
                        </a:lnTo>
                        <a:lnTo>
                          <a:pt x="419" y="26"/>
                        </a:lnTo>
                        <a:lnTo>
                          <a:pt x="421" y="28"/>
                        </a:lnTo>
                        <a:lnTo>
                          <a:pt x="422" y="30"/>
                        </a:lnTo>
                        <a:lnTo>
                          <a:pt x="422" y="34"/>
                        </a:lnTo>
                        <a:lnTo>
                          <a:pt x="421" y="38"/>
                        </a:lnTo>
                        <a:lnTo>
                          <a:pt x="421" y="38"/>
                        </a:lnTo>
                        <a:lnTo>
                          <a:pt x="418" y="48"/>
                        </a:lnTo>
                        <a:lnTo>
                          <a:pt x="417" y="58"/>
                        </a:lnTo>
                        <a:lnTo>
                          <a:pt x="415" y="68"/>
                        </a:lnTo>
                        <a:lnTo>
                          <a:pt x="412" y="72"/>
                        </a:lnTo>
                        <a:lnTo>
                          <a:pt x="410" y="74"/>
                        </a:lnTo>
                        <a:lnTo>
                          <a:pt x="410" y="74"/>
                        </a:lnTo>
                        <a:lnTo>
                          <a:pt x="406" y="78"/>
                        </a:lnTo>
                        <a:lnTo>
                          <a:pt x="403" y="81"/>
                        </a:lnTo>
                        <a:lnTo>
                          <a:pt x="401" y="84"/>
                        </a:lnTo>
                        <a:lnTo>
                          <a:pt x="400" y="89"/>
                        </a:lnTo>
                        <a:lnTo>
                          <a:pt x="400" y="89"/>
                        </a:lnTo>
                        <a:lnTo>
                          <a:pt x="401" y="92"/>
                        </a:lnTo>
                        <a:lnTo>
                          <a:pt x="402" y="94"/>
                        </a:lnTo>
                        <a:lnTo>
                          <a:pt x="405" y="98"/>
                        </a:lnTo>
                        <a:lnTo>
                          <a:pt x="406" y="100"/>
                        </a:lnTo>
                        <a:lnTo>
                          <a:pt x="406" y="102"/>
                        </a:lnTo>
                        <a:lnTo>
                          <a:pt x="405" y="103"/>
                        </a:lnTo>
                        <a:lnTo>
                          <a:pt x="403" y="106"/>
                        </a:lnTo>
                        <a:lnTo>
                          <a:pt x="403" y="106"/>
                        </a:lnTo>
                        <a:lnTo>
                          <a:pt x="394" y="111"/>
                        </a:lnTo>
                        <a:lnTo>
                          <a:pt x="386" y="114"/>
                        </a:lnTo>
                        <a:lnTo>
                          <a:pt x="381" y="115"/>
                        </a:lnTo>
                        <a:lnTo>
                          <a:pt x="378" y="115"/>
                        </a:lnTo>
                        <a:lnTo>
                          <a:pt x="376" y="114"/>
                        </a:lnTo>
                        <a:lnTo>
                          <a:pt x="375" y="111"/>
                        </a:lnTo>
                        <a:lnTo>
                          <a:pt x="375" y="111"/>
                        </a:lnTo>
                        <a:lnTo>
                          <a:pt x="374" y="109"/>
                        </a:lnTo>
                        <a:lnTo>
                          <a:pt x="373" y="107"/>
                        </a:lnTo>
                        <a:lnTo>
                          <a:pt x="371" y="105"/>
                        </a:lnTo>
                        <a:lnTo>
                          <a:pt x="367" y="103"/>
                        </a:lnTo>
                        <a:lnTo>
                          <a:pt x="361" y="101"/>
                        </a:lnTo>
                        <a:lnTo>
                          <a:pt x="352" y="101"/>
                        </a:lnTo>
                        <a:lnTo>
                          <a:pt x="352" y="101"/>
                        </a:lnTo>
                        <a:lnTo>
                          <a:pt x="343" y="101"/>
                        </a:lnTo>
                        <a:lnTo>
                          <a:pt x="333" y="102"/>
                        </a:lnTo>
                        <a:lnTo>
                          <a:pt x="314" y="103"/>
                        </a:lnTo>
                        <a:lnTo>
                          <a:pt x="314" y="103"/>
                        </a:lnTo>
                        <a:lnTo>
                          <a:pt x="305" y="103"/>
                        </a:lnTo>
                        <a:lnTo>
                          <a:pt x="296" y="105"/>
                        </a:lnTo>
                        <a:lnTo>
                          <a:pt x="288" y="107"/>
                        </a:lnTo>
                        <a:lnTo>
                          <a:pt x="285" y="109"/>
                        </a:lnTo>
                        <a:lnTo>
                          <a:pt x="281" y="111"/>
                        </a:lnTo>
                        <a:lnTo>
                          <a:pt x="281" y="111"/>
                        </a:lnTo>
                        <a:lnTo>
                          <a:pt x="278" y="121"/>
                        </a:lnTo>
                        <a:lnTo>
                          <a:pt x="274" y="134"/>
                        </a:lnTo>
                        <a:lnTo>
                          <a:pt x="271" y="141"/>
                        </a:lnTo>
                        <a:lnTo>
                          <a:pt x="266" y="148"/>
                        </a:lnTo>
                        <a:lnTo>
                          <a:pt x="263" y="153"/>
                        </a:lnTo>
                        <a:lnTo>
                          <a:pt x="258" y="156"/>
                        </a:lnTo>
                        <a:lnTo>
                          <a:pt x="258" y="156"/>
                        </a:lnTo>
                        <a:lnTo>
                          <a:pt x="249" y="158"/>
                        </a:lnTo>
                        <a:lnTo>
                          <a:pt x="244" y="159"/>
                        </a:lnTo>
                        <a:lnTo>
                          <a:pt x="240" y="159"/>
                        </a:lnTo>
                        <a:lnTo>
                          <a:pt x="239" y="158"/>
                        </a:lnTo>
                        <a:lnTo>
                          <a:pt x="239" y="158"/>
                        </a:lnTo>
                        <a:lnTo>
                          <a:pt x="237" y="157"/>
                        </a:lnTo>
                        <a:lnTo>
                          <a:pt x="233" y="157"/>
                        </a:lnTo>
                        <a:lnTo>
                          <a:pt x="222" y="157"/>
                        </a:lnTo>
                        <a:lnTo>
                          <a:pt x="222" y="157"/>
                        </a:lnTo>
                        <a:lnTo>
                          <a:pt x="218" y="157"/>
                        </a:lnTo>
                        <a:lnTo>
                          <a:pt x="214" y="158"/>
                        </a:lnTo>
                        <a:lnTo>
                          <a:pt x="210" y="160"/>
                        </a:lnTo>
                        <a:lnTo>
                          <a:pt x="207" y="164"/>
                        </a:lnTo>
                        <a:lnTo>
                          <a:pt x="207" y="164"/>
                        </a:lnTo>
                        <a:lnTo>
                          <a:pt x="206" y="168"/>
                        </a:lnTo>
                        <a:lnTo>
                          <a:pt x="203" y="170"/>
                        </a:lnTo>
                        <a:lnTo>
                          <a:pt x="200" y="172"/>
                        </a:lnTo>
                        <a:lnTo>
                          <a:pt x="194" y="172"/>
                        </a:lnTo>
                        <a:lnTo>
                          <a:pt x="194" y="172"/>
                        </a:lnTo>
                        <a:lnTo>
                          <a:pt x="187" y="171"/>
                        </a:lnTo>
                        <a:lnTo>
                          <a:pt x="180" y="171"/>
                        </a:lnTo>
                        <a:lnTo>
                          <a:pt x="174" y="172"/>
                        </a:lnTo>
                        <a:lnTo>
                          <a:pt x="171" y="174"/>
                        </a:lnTo>
                        <a:lnTo>
                          <a:pt x="167" y="177"/>
                        </a:lnTo>
                        <a:lnTo>
                          <a:pt x="167" y="177"/>
                        </a:lnTo>
                        <a:lnTo>
                          <a:pt x="162" y="184"/>
                        </a:lnTo>
                        <a:lnTo>
                          <a:pt x="158" y="193"/>
                        </a:lnTo>
                        <a:lnTo>
                          <a:pt x="154" y="201"/>
                        </a:lnTo>
                        <a:lnTo>
                          <a:pt x="153" y="209"/>
                        </a:lnTo>
                        <a:lnTo>
                          <a:pt x="153" y="209"/>
                        </a:lnTo>
                        <a:lnTo>
                          <a:pt x="152" y="215"/>
                        </a:lnTo>
                        <a:lnTo>
                          <a:pt x="151" y="219"/>
                        </a:lnTo>
                        <a:lnTo>
                          <a:pt x="150" y="221"/>
                        </a:lnTo>
                        <a:lnTo>
                          <a:pt x="148" y="223"/>
                        </a:lnTo>
                        <a:lnTo>
                          <a:pt x="145" y="224"/>
                        </a:lnTo>
                        <a:lnTo>
                          <a:pt x="142" y="225"/>
                        </a:lnTo>
                        <a:lnTo>
                          <a:pt x="137" y="225"/>
                        </a:lnTo>
                        <a:lnTo>
                          <a:pt x="137" y="225"/>
                        </a:lnTo>
                        <a:lnTo>
                          <a:pt x="120" y="224"/>
                        </a:lnTo>
                        <a:lnTo>
                          <a:pt x="114" y="224"/>
                        </a:lnTo>
                        <a:lnTo>
                          <a:pt x="110" y="225"/>
                        </a:lnTo>
                        <a:lnTo>
                          <a:pt x="108" y="227"/>
                        </a:lnTo>
                        <a:lnTo>
                          <a:pt x="108" y="227"/>
                        </a:lnTo>
                        <a:lnTo>
                          <a:pt x="103" y="229"/>
                        </a:lnTo>
                        <a:lnTo>
                          <a:pt x="99" y="230"/>
                        </a:lnTo>
                        <a:lnTo>
                          <a:pt x="95" y="230"/>
                        </a:lnTo>
                        <a:lnTo>
                          <a:pt x="93" y="228"/>
                        </a:lnTo>
                        <a:lnTo>
                          <a:pt x="93" y="228"/>
                        </a:lnTo>
                        <a:lnTo>
                          <a:pt x="91" y="227"/>
                        </a:lnTo>
                        <a:lnTo>
                          <a:pt x="87" y="226"/>
                        </a:lnTo>
                        <a:lnTo>
                          <a:pt x="81" y="227"/>
                        </a:lnTo>
                        <a:lnTo>
                          <a:pt x="77" y="229"/>
                        </a:lnTo>
                        <a:lnTo>
                          <a:pt x="77" y="229"/>
                        </a:lnTo>
                        <a:lnTo>
                          <a:pt x="74" y="230"/>
                        </a:lnTo>
                        <a:lnTo>
                          <a:pt x="69" y="230"/>
                        </a:lnTo>
                        <a:lnTo>
                          <a:pt x="65" y="229"/>
                        </a:lnTo>
                        <a:lnTo>
                          <a:pt x="61" y="226"/>
                        </a:lnTo>
                        <a:lnTo>
                          <a:pt x="61" y="226"/>
                        </a:lnTo>
                        <a:lnTo>
                          <a:pt x="57" y="222"/>
                        </a:lnTo>
                        <a:lnTo>
                          <a:pt x="52" y="217"/>
                        </a:lnTo>
                        <a:lnTo>
                          <a:pt x="48" y="213"/>
                        </a:lnTo>
                        <a:lnTo>
                          <a:pt x="47" y="211"/>
                        </a:lnTo>
                        <a:lnTo>
                          <a:pt x="46" y="209"/>
                        </a:lnTo>
                        <a:lnTo>
                          <a:pt x="46" y="209"/>
                        </a:lnTo>
                        <a:lnTo>
                          <a:pt x="45" y="206"/>
                        </a:lnTo>
                        <a:lnTo>
                          <a:pt x="43" y="203"/>
                        </a:lnTo>
                        <a:lnTo>
                          <a:pt x="38" y="202"/>
                        </a:lnTo>
                        <a:lnTo>
                          <a:pt x="34" y="202"/>
                        </a:lnTo>
                        <a:lnTo>
                          <a:pt x="34" y="202"/>
                        </a:lnTo>
                        <a:lnTo>
                          <a:pt x="30" y="203"/>
                        </a:lnTo>
                        <a:lnTo>
                          <a:pt x="26" y="205"/>
                        </a:lnTo>
                        <a:lnTo>
                          <a:pt x="24" y="205"/>
                        </a:lnTo>
                        <a:lnTo>
                          <a:pt x="22" y="201"/>
                        </a:lnTo>
                        <a:lnTo>
                          <a:pt x="22" y="201"/>
                        </a:lnTo>
                        <a:lnTo>
                          <a:pt x="10" y="183"/>
                        </a:lnTo>
                        <a:lnTo>
                          <a:pt x="4" y="170"/>
                        </a:lnTo>
                        <a:lnTo>
                          <a:pt x="1" y="165"/>
                        </a:lnTo>
                        <a:lnTo>
                          <a:pt x="0" y="160"/>
                        </a:lnTo>
                        <a:lnTo>
                          <a:pt x="0" y="160"/>
                        </a:lnTo>
                        <a:lnTo>
                          <a:pt x="0" y="152"/>
                        </a:lnTo>
                        <a:lnTo>
                          <a:pt x="0" y="146"/>
                        </a:lnTo>
                        <a:lnTo>
                          <a:pt x="1" y="141"/>
                        </a:lnTo>
                        <a:lnTo>
                          <a:pt x="4" y="137"/>
                        </a:lnTo>
                        <a:lnTo>
                          <a:pt x="4" y="137"/>
                        </a:lnTo>
                        <a:lnTo>
                          <a:pt x="7" y="132"/>
                        </a:lnTo>
                        <a:lnTo>
                          <a:pt x="9" y="129"/>
                        </a:lnTo>
                        <a:lnTo>
                          <a:pt x="10" y="127"/>
                        </a:lnTo>
                        <a:lnTo>
                          <a:pt x="10" y="124"/>
                        </a:lnTo>
                        <a:lnTo>
                          <a:pt x="10" y="124"/>
                        </a:lnTo>
                        <a:lnTo>
                          <a:pt x="11" y="122"/>
                        </a:lnTo>
                        <a:lnTo>
                          <a:pt x="14" y="120"/>
                        </a:lnTo>
                        <a:lnTo>
                          <a:pt x="21" y="116"/>
                        </a:lnTo>
                        <a:lnTo>
                          <a:pt x="30" y="113"/>
                        </a:lnTo>
                        <a:lnTo>
                          <a:pt x="37" y="112"/>
                        </a:lnTo>
                        <a:lnTo>
                          <a:pt x="37" y="112"/>
                        </a:lnTo>
                        <a:lnTo>
                          <a:pt x="42" y="112"/>
                        </a:lnTo>
                        <a:lnTo>
                          <a:pt x="46" y="112"/>
                        </a:lnTo>
                        <a:lnTo>
                          <a:pt x="49" y="113"/>
                        </a:lnTo>
                        <a:lnTo>
                          <a:pt x="49" y="11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8" name="Freeform 203"/>
                  <p:cNvSpPr/>
                  <p:nvPr/>
                </p:nvSpPr>
                <p:spPr bwMode="auto">
                  <a:xfrm>
                    <a:off x="5410" y="2772"/>
                    <a:ext cx="501" cy="359"/>
                  </a:xfrm>
                  <a:custGeom>
                    <a:avLst/>
                    <a:gdLst>
                      <a:gd name="T0" fmla="*/ 50 w 501"/>
                      <a:gd name="T1" fmla="*/ 116 h 359"/>
                      <a:gd name="T2" fmla="*/ 49 w 501"/>
                      <a:gd name="T3" fmla="*/ 106 h 359"/>
                      <a:gd name="T4" fmla="*/ 64 w 501"/>
                      <a:gd name="T5" fmla="*/ 106 h 359"/>
                      <a:gd name="T6" fmla="*/ 80 w 501"/>
                      <a:gd name="T7" fmla="*/ 130 h 359"/>
                      <a:gd name="T8" fmla="*/ 127 w 501"/>
                      <a:gd name="T9" fmla="*/ 129 h 359"/>
                      <a:gd name="T10" fmla="*/ 164 w 501"/>
                      <a:gd name="T11" fmla="*/ 123 h 359"/>
                      <a:gd name="T12" fmla="*/ 188 w 501"/>
                      <a:gd name="T13" fmla="*/ 112 h 359"/>
                      <a:gd name="T14" fmla="*/ 194 w 501"/>
                      <a:gd name="T15" fmla="*/ 83 h 359"/>
                      <a:gd name="T16" fmla="*/ 212 w 501"/>
                      <a:gd name="T17" fmla="*/ 73 h 359"/>
                      <a:gd name="T18" fmla="*/ 244 w 501"/>
                      <a:gd name="T19" fmla="*/ 62 h 359"/>
                      <a:gd name="T20" fmla="*/ 257 w 501"/>
                      <a:gd name="T21" fmla="*/ 56 h 359"/>
                      <a:gd name="T22" fmla="*/ 282 w 501"/>
                      <a:gd name="T23" fmla="*/ 59 h 359"/>
                      <a:gd name="T24" fmla="*/ 299 w 501"/>
                      <a:gd name="T25" fmla="*/ 43 h 359"/>
                      <a:gd name="T26" fmla="*/ 320 w 501"/>
                      <a:gd name="T27" fmla="*/ 9 h 359"/>
                      <a:gd name="T28" fmla="*/ 376 w 501"/>
                      <a:gd name="T29" fmla="*/ 0 h 359"/>
                      <a:gd name="T30" fmla="*/ 394 w 501"/>
                      <a:gd name="T31" fmla="*/ 3 h 359"/>
                      <a:gd name="T32" fmla="*/ 412 w 501"/>
                      <a:gd name="T33" fmla="*/ 17 h 359"/>
                      <a:gd name="T34" fmla="*/ 435 w 501"/>
                      <a:gd name="T35" fmla="*/ 9 h 359"/>
                      <a:gd name="T36" fmla="*/ 453 w 501"/>
                      <a:gd name="T37" fmla="*/ 17 h 359"/>
                      <a:gd name="T38" fmla="*/ 488 w 501"/>
                      <a:gd name="T39" fmla="*/ 32 h 359"/>
                      <a:gd name="T40" fmla="*/ 501 w 501"/>
                      <a:gd name="T41" fmla="*/ 40 h 359"/>
                      <a:gd name="T42" fmla="*/ 489 w 501"/>
                      <a:gd name="T43" fmla="*/ 58 h 359"/>
                      <a:gd name="T44" fmla="*/ 473 w 501"/>
                      <a:gd name="T45" fmla="*/ 63 h 359"/>
                      <a:gd name="T46" fmla="*/ 458 w 501"/>
                      <a:gd name="T47" fmla="*/ 83 h 359"/>
                      <a:gd name="T48" fmla="*/ 451 w 501"/>
                      <a:gd name="T49" fmla="*/ 94 h 359"/>
                      <a:gd name="T50" fmla="*/ 442 w 501"/>
                      <a:gd name="T51" fmla="*/ 111 h 359"/>
                      <a:gd name="T52" fmla="*/ 434 w 501"/>
                      <a:gd name="T53" fmla="*/ 157 h 359"/>
                      <a:gd name="T54" fmla="*/ 419 w 501"/>
                      <a:gd name="T55" fmla="*/ 185 h 359"/>
                      <a:gd name="T56" fmla="*/ 419 w 501"/>
                      <a:gd name="T57" fmla="*/ 209 h 359"/>
                      <a:gd name="T58" fmla="*/ 408 w 501"/>
                      <a:gd name="T59" fmla="*/ 219 h 359"/>
                      <a:gd name="T60" fmla="*/ 406 w 501"/>
                      <a:gd name="T61" fmla="*/ 234 h 359"/>
                      <a:gd name="T62" fmla="*/ 392 w 501"/>
                      <a:gd name="T63" fmla="*/ 251 h 359"/>
                      <a:gd name="T64" fmla="*/ 388 w 501"/>
                      <a:gd name="T65" fmla="*/ 266 h 359"/>
                      <a:gd name="T66" fmla="*/ 373 w 501"/>
                      <a:gd name="T67" fmla="*/ 269 h 359"/>
                      <a:gd name="T68" fmla="*/ 362 w 501"/>
                      <a:gd name="T69" fmla="*/ 279 h 359"/>
                      <a:gd name="T70" fmla="*/ 353 w 501"/>
                      <a:gd name="T71" fmla="*/ 285 h 359"/>
                      <a:gd name="T72" fmla="*/ 334 w 501"/>
                      <a:gd name="T73" fmla="*/ 285 h 359"/>
                      <a:gd name="T74" fmla="*/ 307 w 501"/>
                      <a:gd name="T75" fmla="*/ 286 h 359"/>
                      <a:gd name="T76" fmla="*/ 295 w 501"/>
                      <a:gd name="T77" fmla="*/ 287 h 359"/>
                      <a:gd name="T78" fmla="*/ 271 w 501"/>
                      <a:gd name="T79" fmla="*/ 292 h 359"/>
                      <a:gd name="T80" fmla="*/ 248 w 501"/>
                      <a:gd name="T81" fmla="*/ 310 h 359"/>
                      <a:gd name="T82" fmla="*/ 234 w 501"/>
                      <a:gd name="T83" fmla="*/ 316 h 359"/>
                      <a:gd name="T84" fmla="*/ 221 w 501"/>
                      <a:gd name="T85" fmla="*/ 329 h 359"/>
                      <a:gd name="T86" fmla="*/ 208 w 501"/>
                      <a:gd name="T87" fmla="*/ 334 h 359"/>
                      <a:gd name="T88" fmla="*/ 184 w 501"/>
                      <a:gd name="T89" fmla="*/ 356 h 359"/>
                      <a:gd name="T90" fmla="*/ 155 w 501"/>
                      <a:gd name="T91" fmla="*/ 358 h 359"/>
                      <a:gd name="T92" fmla="*/ 126 w 501"/>
                      <a:gd name="T93" fmla="*/ 350 h 359"/>
                      <a:gd name="T94" fmla="*/ 102 w 501"/>
                      <a:gd name="T95" fmla="*/ 345 h 359"/>
                      <a:gd name="T96" fmla="*/ 87 w 501"/>
                      <a:gd name="T97" fmla="*/ 327 h 359"/>
                      <a:gd name="T98" fmla="*/ 70 w 501"/>
                      <a:gd name="T99" fmla="*/ 312 h 359"/>
                      <a:gd name="T100" fmla="*/ 59 w 501"/>
                      <a:gd name="T101" fmla="*/ 295 h 359"/>
                      <a:gd name="T102" fmla="*/ 31 w 501"/>
                      <a:gd name="T103" fmla="*/ 289 h 359"/>
                      <a:gd name="T104" fmla="*/ 16 w 501"/>
                      <a:gd name="T105" fmla="*/ 283 h 359"/>
                      <a:gd name="T106" fmla="*/ 3 w 501"/>
                      <a:gd name="T107" fmla="*/ 251 h 359"/>
                      <a:gd name="T108" fmla="*/ 1 w 501"/>
                      <a:gd name="T109" fmla="*/ 234 h 359"/>
                      <a:gd name="T110" fmla="*/ 10 w 501"/>
                      <a:gd name="T111" fmla="*/ 229 h 359"/>
                      <a:gd name="T112" fmla="*/ 15 w 501"/>
                      <a:gd name="T113" fmla="*/ 189 h 359"/>
                      <a:gd name="T114" fmla="*/ 24 w 501"/>
                      <a:gd name="T115" fmla="*/ 166 h 359"/>
                      <a:gd name="T116" fmla="*/ 16 w 501"/>
                      <a:gd name="T117" fmla="*/ 147 h 359"/>
                      <a:gd name="T118" fmla="*/ 12 w 501"/>
                      <a:gd name="T119" fmla="*/ 140 h 359"/>
                      <a:gd name="T120" fmla="*/ 32 w 501"/>
                      <a:gd name="T121" fmla="*/ 147 h 359"/>
                      <a:gd name="T122" fmla="*/ 50 w 501"/>
                      <a:gd name="T123" fmla="*/ 143 h 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01" h="359">
                        <a:moveTo>
                          <a:pt x="50" y="141"/>
                        </a:moveTo>
                        <a:lnTo>
                          <a:pt x="50" y="141"/>
                        </a:lnTo>
                        <a:lnTo>
                          <a:pt x="51" y="129"/>
                        </a:lnTo>
                        <a:lnTo>
                          <a:pt x="51" y="119"/>
                        </a:lnTo>
                        <a:lnTo>
                          <a:pt x="50" y="116"/>
                        </a:lnTo>
                        <a:lnTo>
                          <a:pt x="48" y="114"/>
                        </a:lnTo>
                        <a:lnTo>
                          <a:pt x="48" y="114"/>
                        </a:lnTo>
                        <a:lnTo>
                          <a:pt x="47" y="112"/>
                        </a:lnTo>
                        <a:lnTo>
                          <a:pt x="48" y="109"/>
                        </a:lnTo>
                        <a:lnTo>
                          <a:pt x="49" y="106"/>
                        </a:lnTo>
                        <a:lnTo>
                          <a:pt x="52" y="104"/>
                        </a:lnTo>
                        <a:lnTo>
                          <a:pt x="56" y="103"/>
                        </a:lnTo>
                        <a:lnTo>
                          <a:pt x="59" y="103"/>
                        </a:lnTo>
                        <a:lnTo>
                          <a:pt x="61" y="104"/>
                        </a:lnTo>
                        <a:lnTo>
                          <a:pt x="64" y="106"/>
                        </a:lnTo>
                        <a:lnTo>
                          <a:pt x="64" y="106"/>
                        </a:lnTo>
                        <a:lnTo>
                          <a:pt x="69" y="115"/>
                        </a:lnTo>
                        <a:lnTo>
                          <a:pt x="73" y="123"/>
                        </a:lnTo>
                        <a:lnTo>
                          <a:pt x="76" y="127"/>
                        </a:lnTo>
                        <a:lnTo>
                          <a:pt x="80" y="130"/>
                        </a:lnTo>
                        <a:lnTo>
                          <a:pt x="85" y="131"/>
                        </a:lnTo>
                        <a:lnTo>
                          <a:pt x="90" y="132"/>
                        </a:lnTo>
                        <a:lnTo>
                          <a:pt x="90" y="132"/>
                        </a:lnTo>
                        <a:lnTo>
                          <a:pt x="116" y="131"/>
                        </a:lnTo>
                        <a:lnTo>
                          <a:pt x="127" y="129"/>
                        </a:lnTo>
                        <a:lnTo>
                          <a:pt x="137" y="127"/>
                        </a:lnTo>
                        <a:lnTo>
                          <a:pt x="137" y="127"/>
                        </a:lnTo>
                        <a:lnTo>
                          <a:pt x="144" y="126"/>
                        </a:lnTo>
                        <a:lnTo>
                          <a:pt x="150" y="124"/>
                        </a:lnTo>
                        <a:lnTo>
                          <a:pt x="164" y="123"/>
                        </a:lnTo>
                        <a:lnTo>
                          <a:pt x="172" y="122"/>
                        </a:lnTo>
                        <a:lnTo>
                          <a:pt x="178" y="120"/>
                        </a:lnTo>
                        <a:lnTo>
                          <a:pt x="184" y="117"/>
                        </a:lnTo>
                        <a:lnTo>
                          <a:pt x="188" y="112"/>
                        </a:lnTo>
                        <a:lnTo>
                          <a:pt x="188" y="112"/>
                        </a:lnTo>
                        <a:lnTo>
                          <a:pt x="190" y="106"/>
                        </a:lnTo>
                        <a:lnTo>
                          <a:pt x="191" y="101"/>
                        </a:lnTo>
                        <a:lnTo>
                          <a:pt x="192" y="91"/>
                        </a:lnTo>
                        <a:lnTo>
                          <a:pt x="192" y="87"/>
                        </a:lnTo>
                        <a:lnTo>
                          <a:pt x="194" y="83"/>
                        </a:lnTo>
                        <a:lnTo>
                          <a:pt x="196" y="79"/>
                        </a:lnTo>
                        <a:lnTo>
                          <a:pt x="200" y="77"/>
                        </a:lnTo>
                        <a:lnTo>
                          <a:pt x="200" y="77"/>
                        </a:lnTo>
                        <a:lnTo>
                          <a:pt x="205" y="75"/>
                        </a:lnTo>
                        <a:lnTo>
                          <a:pt x="212" y="73"/>
                        </a:lnTo>
                        <a:lnTo>
                          <a:pt x="224" y="71"/>
                        </a:lnTo>
                        <a:lnTo>
                          <a:pt x="231" y="70"/>
                        </a:lnTo>
                        <a:lnTo>
                          <a:pt x="236" y="68"/>
                        </a:lnTo>
                        <a:lnTo>
                          <a:pt x="241" y="65"/>
                        </a:lnTo>
                        <a:lnTo>
                          <a:pt x="244" y="62"/>
                        </a:lnTo>
                        <a:lnTo>
                          <a:pt x="244" y="62"/>
                        </a:lnTo>
                        <a:lnTo>
                          <a:pt x="248" y="57"/>
                        </a:lnTo>
                        <a:lnTo>
                          <a:pt x="250" y="56"/>
                        </a:lnTo>
                        <a:lnTo>
                          <a:pt x="252" y="56"/>
                        </a:lnTo>
                        <a:lnTo>
                          <a:pt x="257" y="56"/>
                        </a:lnTo>
                        <a:lnTo>
                          <a:pt x="265" y="58"/>
                        </a:lnTo>
                        <a:lnTo>
                          <a:pt x="265" y="58"/>
                        </a:lnTo>
                        <a:lnTo>
                          <a:pt x="275" y="59"/>
                        </a:lnTo>
                        <a:lnTo>
                          <a:pt x="279" y="59"/>
                        </a:lnTo>
                        <a:lnTo>
                          <a:pt x="282" y="59"/>
                        </a:lnTo>
                        <a:lnTo>
                          <a:pt x="286" y="58"/>
                        </a:lnTo>
                        <a:lnTo>
                          <a:pt x="289" y="56"/>
                        </a:lnTo>
                        <a:lnTo>
                          <a:pt x="295" y="48"/>
                        </a:lnTo>
                        <a:lnTo>
                          <a:pt x="295" y="48"/>
                        </a:lnTo>
                        <a:lnTo>
                          <a:pt x="299" y="43"/>
                        </a:lnTo>
                        <a:lnTo>
                          <a:pt x="302" y="37"/>
                        </a:lnTo>
                        <a:lnTo>
                          <a:pt x="307" y="24"/>
                        </a:lnTo>
                        <a:lnTo>
                          <a:pt x="310" y="19"/>
                        </a:lnTo>
                        <a:lnTo>
                          <a:pt x="315" y="14"/>
                        </a:lnTo>
                        <a:lnTo>
                          <a:pt x="320" y="9"/>
                        </a:lnTo>
                        <a:lnTo>
                          <a:pt x="327" y="7"/>
                        </a:lnTo>
                        <a:lnTo>
                          <a:pt x="327" y="7"/>
                        </a:lnTo>
                        <a:lnTo>
                          <a:pt x="346" y="3"/>
                        </a:lnTo>
                        <a:lnTo>
                          <a:pt x="366" y="0"/>
                        </a:lnTo>
                        <a:lnTo>
                          <a:pt x="376" y="0"/>
                        </a:lnTo>
                        <a:lnTo>
                          <a:pt x="385" y="0"/>
                        </a:lnTo>
                        <a:lnTo>
                          <a:pt x="391" y="1"/>
                        </a:lnTo>
                        <a:lnTo>
                          <a:pt x="393" y="2"/>
                        </a:lnTo>
                        <a:lnTo>
                          <a:pt x="394" y="3"/>
                        </a:lnTo>
                        <a:lnTo>
                          <a:pt x="394" y="3"/>
                        </a:lnTo>
                        <a:lnTo>
                          <a:pt x="398" y="9"/>
                        </a:lnTo>
                        <a:lnTo>
                          <a:pt x="402" y="15"/>
                        </a:lnTo>
                        <a:lnTo>
                          <a:pt x="405" y="17"/>
                        </a:lnTo>
                        <a:lnTo>
                          <a:pt x="408" y="17"/>
                        </a:lnTo>
                        <a:lnTo>
                          <a:pt x="412" y="17"/>
                        </a:lnTo>
                        <a:lnTo>
                          <a:pt x="416" y="15"/>
                        </a:lnTo>
                        <a:lnTo>
                          <a:pt x="416" y="15"/>
                        </a:lnTo>
                        <a:lnTo>
                          <a:pt x="425" y="11"/>
                        </a:lnTo>
                        <a:lnTo>
                          <a:pt x="431" y="11"/>
                        </a:lnTo>
                        <a:lnTo>
                          <a:pt x="435" y="9"/>
                        </a:lnTo>
                        <a:lnTo>
                          <a:pt x="441" y="11"/>
                        </a:lnTo>
                        <a:lnTo>
                          <a:pt x="445" y="12"/>
                        </a:lnTo>
                        <a:lnTo>
                          <a:pt x="449" y="14"/>
                        </a:lnTo>
                        <a:lnTo>
                          <a:pt x="453" y="17"/>
                        </a:lnTo>
                        <a:lnTo>
                          <a:pt x="453" y="17"/>
                        </a:lnTo>
                        <a:lnTo>
                          <a:pt x="462" y="23"/>
                        </a:lnTo>
                        <a:lnTo>
                          <a:pt x="472" y="28"/>
                        </a:lnTo>
                        <a:lnTo>
                          <a:pt x="480" y="31"/>
                        </a:lnTo>
                        <a:lnTo>
                          <a:pt x="488" y="32"/>
                        </a:lnTo>
                        <a:lnTo>
                          <a:pt x="488" y="32"/>
                        </a:lnTo>
                        <a:lnTo>
                          <a:pt x="494" y="33"/>
                        </a:lnTo>
                        <a:lnTo>
                          <a:pt x="498" y="34"/>
                        </a:lnTo>
                        <a:lnTo>
                          <a:pt x="500" y="35"/>
                        </a:lnTo>
                        <a:lnTo>
                          <a:pt x="501" y="37"/>
                        </a:lnTo>
                        <a:lnTo>
                          <a:pt x="501" y="40"/>
                        </a:lnTo>
                        <a:lnTo>
                          <a:pt x="500" y="43"/>
                        </a:lnTo>
                        <a:lnTo>
                          <a:pt x="498" y="46"/>
                        </a:lnTo>
                        <a:lnTo>
                          <a:pt x="498" y="46"/>
                        </a:lnTo>
                        <a:lnTo>
                          <a:pt x="492" y="54"/>
                        </a:lnTo>
                        <a:lnTo>
                          <a:pt x="489" y="58"/>
                        </a:lnTo>
                        <a:lnTo>
                          <a:pt x="486" y="62"/>
                        </a:lnTo>
                        <a:lnTo>
                          <a:pt x="484" y="63"/>
                        </a:lnTo>
                        <a:lnTo>
                          <a:pt x="480" y="63"/>
                        </a:lnTo>
                        <a:lnTo>
                          <a:pt x="480" y="63"/>
                        </a:lnTo>
                        <a:lnTo>
                          <a:pt x="473" y="63"/>
                        </a:lnTo>
                        <a:lnTo>
                          <a:pt x="468" y="64"/>
                        </a:lnTo>
                        <a:lnTo>
                          <a:pt x="464" y="68"/>
                        </a:lnTo>
                        <a:lnTo>
                          <a:pt x="460" y="75"/>
                        </a:lnTo>
                        <a:lnTo>
                          <a:pt x="460" y="75"/>
                        </a:lnTo>
                        <a:lnTo>
                          <a:pt x="458" y="83"/>
                        </a:lnTo>
                        <a:lnTo>
                          <a:pt x="458" y="88"/>
                        </a:lnTo>
                        <a:lnTo>
                          <a:pt x="457" y="90"/>
                        </a:lnTo>
                        <a:lnTo>
                          <a:pt x="456" y="92"/>
                        </a:lnTo>
                        <a:lnTo>
                          <a:pt x="453" y="93"/>
                        </a:lnTo>
                        <a:lnTo>
                          <a:pt x="451" y="94"/>
                        </a:lnTo>
                        <a:lnTo>
                          <a:pt x="451" y="94"/>
                        </a:lnTo>
                        <a:lnTo>
                          <a:pt x="446" y="97"/>
                        </a:lnTo>
                        <a:lnTo>
                          <a:pt x="443" y="100"/>
                        </a:lnTo>
                        <a:lnTo>
                          <a:pt x="442" y="104"/>
                        </a:lnTo>
                        <a:lnTo>
                          <a:pt x="442" y="111"/>
                        </a:lnTo>
                        <a:lnTo>
                          <a:pt x="442" y="111"/>
                        </a:lnTo>
                        <a:lnTo>
                          <a:pt x="442" y="121"/>
                        </a:lnTo>
                        <a:lnTo>
                          <a:pt x="439" y="135"/>
                        </a:lnTo>
                        <a:lnTo>
                          <a:pt x="436" y="149"/>
                        </a:lnTo>
                        <a:lnTo>
                          <a:pt x="434" y="157"/>
                        </a:lnTo>
                        <a:lnTo>
                          <a:pt x="431" y="163"/>
                        </a:lnTo>
                        <a:lnTo>
                          <a:pt x="431" y="163"/>
                        </a:lnTo>
                        <a:lnTo>
                          <a:pt x="424" y="173"/>
                        </a:lnTo>
                        <a:lnTo>
                          <a:pt x="421" y="179"/>
                        </a:lnTo>
                        <a:lnTo>
                          <a:pt x="419" y="185"/>
                        </a:lnTo>
                        <a:lnTo>
                          <a:pt x="419" y="191"/>
                        </a:lnTo>
                        <a:lnTo>
                          <a:pt x="419" y="191"/>
                        </a:lnTo>
                        <a:lnTo>
                          <a:pt x="420" y="199"/>
                        </a:lnTo>
                        <a:lnTo>
                          <a:pt x="420" y="204"/>
                        </a:lnTo>
                        <a:lnTo>
                          <a:pt x="419" y="209"/>
                        </a:lnTo>
                        <a:lnTo>
                          <a:pt x="417" y="212"/>
                        </a:lnTo>
                        <a:lnTo>
                          <a:pt x="415" y="213"/>
                        </a:lnTo>
                        <a:lnTo>
                          <a:pt x="415" y="213"/>
                        </a:lnTo>
                        <a:lnTo>
                          <a:pt x="410" y="216"/>
                        </a:lnTo>
                        <a:lnTo>
                          <a:pt x="408" y="219"/>
                        </a:lnTo>
                        <a:lnTo>
                          <a:pt x="407" y="222"/>
                        </a:lnTo>
                        <a:lnTo>
                          <a:pt x="407" y="226"/>
                        </a:lnTo>
                        <a:lnTo>
                          <a:pt x="407" y="226"/>
                        </a:lnTo>
                        <a:lnTo>
                          <a:pt x="407" y="230"/>
                        </a:lnTo>
                        <a:lnTo>
                          <a:pt x="406" y="234"/>
                        </a:lnTo>
                        <a:lnTo>
                          <a:pt x="404" y="237"/>
                        </a:lnTo>
                        <a:lnTo>
                          <a:pt x="400" y="241"/>
                        </a:lnTo>
                        <a:lnTo>
                          <a:pt x="400" y="241"/>
                        </a:lnTo>
                        <a:lnTo>
                          <a:pt x="395" y="246"/>
                        </a:lnTo>
                        <a:lnTo>
                          <a:pt x="392" y="251"/>
                        </a:lnTo>
                        <a:lnTo>
                          <a:pt x="391" y="258"/>
                        </a:lnTo>
                        <a:lnTo>
                          <a:pt x="390" y="262"/>
                        </a:lnTo>
                        <a:lnTo>
                          <a:pt x="390" y="262"/>
                        </a:lnTo>
                        <a:lnTo>
                          <a:pt x="390" y="264"/>
                        </a:lnTo>
                        <a:lnTo>
                          <a:pt x="388" y="266"/>
                        </a:lnTo>
                        <a:lnTo>
                          <a:pt x="385" y="267"/>
                        </a:lnTo>
                        <a:lnTo>
                          <a:pt x="380" y="269"/>
                        </a:lnTo>
                        <a:lnTo>
                          <a:pt x="376" y="269"/>
                        </a:lnTo>
                        <a:lnTo>
                          <a:pt x="376" y="269"/>
                        </a:lnTo>
                        <a:lnTo>
                          <a:pt x="373" y="269"/>
                        </a:lnTo>
                        <a:lnTo>
                          <a:pt x="370" y="269"/>
                        </a:lnTo>
                        <a:lnTo>
                          <a:pt x="366" y="271"/>
                        </a:lnTo>
                        <a:lnTo>
                          <a:pt x="364" y="274"/>
                        </a:lnTo>
                        <a:lnTo>
                          <a:pt x="364" y="274"/>
                        </a:lnTo>
                        <a:lnTo>
                          <a:pt x="362" y="279"/>
                        </a:lnTo>
                        <a:lnTo>
                          <a:pt x="360" y="283"/>
                        </a:lnTo>
                        <a:lnTo>
                          <a:pt x="357" y="285"/>
                        </a:lnTo>
                        <a:lnTo>
                          <a:pt x="355" y="285"/>
                        </a:lnTo>
                        <a:lnTo>
                          <a:pt x="353" y="285"/>
                        </a:lnTo>
                        <a:lnTo>
                          <a:pt x="353" y="285"/>
                        </a:lnTo>
                        <a:lnTo>
                          <a:pt x="350" y="284"/>
                        </a:lnTo>
                        <a:lnTo>
                          <a:pt x="345" y="283"/>
                        </a:lnTo>
                        <a:lnTo>
                          <a:pt x="338" y="283"/>
                        </a:lnTo>
                        <a:lnTo>
                          <a:pt x="334" y="285"/>
                        </a:lnTo>
                        <a:lnTo>
                          <a:pt x="334" y="285"/>
                        </a:lnTo>
                        <a:lnTo>
                          <a:pt x="332" y="286"/>
                        </a:lnTo>
                        <a:lnTo>
                          <a:pt x="328" y="286"/>
                        </a:lnTo>
                        <a:lnTo>
                          <a:pt x="319" y="286"/>
                        </a:lnTo>
                        <a:lnTo>
                          <a:pt x="312" y="286"/>
                        </a:lnTo>
                        <a:lnTo>
                          <a:pt x="307" y="286"/>
                        </a:lnTo>
                        <a:lnTo>
                          <a:pt x="307" y="286"/>
                        </a:lnTo>
                        <a:lnTo>
                          <a:pt x="306" y="287"/>
                        </a:lnTo>
                        <a:lnTo>
                          <a:pt x="304" y="288"/>
                        </a:lnTo>
                        <a:lnTo>
                          <a:pt x="300" y="288"/>
                        </a:lnTo>
                        <a:lnTo>
                          <a:pt x="295" y="287"/>
                        </a:lnTo>
                        <a:lnTo>
                          <a:pt x="295" y="287"/>
                        </a:lnTo>
                        <a:lnTo>
                          <a:pt x="290" y="287"/>
                        </a:lnTo>
                        <a:lnTo>
                          <a:pt x="284" y="287"/>
                        </a:lnTo>
                        <a:lnTo>
                          <a:pt x="277" y="289"/>
                        </a:lnTo>
                        <a:lnTo>
                          <a:pt x="271" y="292"/>
                        </a:lnTo>
                        <a:lnTo>
                          <a:pt x="271" y="292"/>
                        </a:lnTo>
                        <a:lnTo>
                          <a:pt x="265" y="298"/>
                        </a:lnTo>
                        <a:lnTo>
                          <a:pt x="258" y="303"/>
                        </a:lnTo>
                        <a:lnTo>
                          <a:pt x="251" y="308"/>
                        </a:lnTo>
                        <a:lnTo>
                          <a:pt x="248" y="310"/>
                        </a:lnTo>
                        <a:lnTo>
                          <a:pt x="246" y="310"/>
                        </a:lnTo>
                        <a:lnTo>
                          <a:pt x="246" y="310"/>
                        </a:lnTo>
                        <a:lnTo>
                          <a:pt x="241" y="312"/>
                        </a:lnTo>
                        <a:lnTo>
                          <a:pt x="237" y="313"/>
                        </a:lnTo>
                        <a:lnTo>
                          <a:pt x="234" y="316"/>
                        </a:lnTo>
                        <a:lnTo>
                          <a:pt x="232" y="320"/>
                        </a:lnTo>
                        <a:lnTo>
                          <a:pt x="232" y="320"/>
                        </a:lnTo>
                        <a:lnTo>
                          <a:pt x="230" y="324"/>
                        </a:lnTo>
                        <a:lnTo>
                          <a:pt x="225" y="328"/>
                        </a:lnTo>
                        <a:lnTo>
                          <a:pt x="221" y="329"/>
                        </a:lnTo>
                        <a:lnTo>
                          <a:pt x="216" y="330"/>
                        </a:lnTo>
                        <a:lnTo>
                          <a:pt x="216" y="330"/>
                        </a:lnTo>
                        <a:lnTo>
                          <a:pt x="214" y="330"/>
                        </a:lnTo>
                        <a:lnTo>
                          <a:pt x="212" y="331"/>
                        </a:lnTo>
                        <a:lnTo>
                          <a:pt x="208" y="334"/>
                        </a:lnTo>
                        <a:lnTo>
                          <a:pt x="203" y="340"/>
                        </a:lnTo>
                        <a:lnTo>
                          <a:pt x="198" y="346"/>
                        </a:lnTo>
                        <a:lnTo>
                          <a:pt x="198" y="346"/>
                        </a:lnTo>
                        <a:lnTo>
                          <a:pt x="191" y="351"/>
                        </a:lnTo>
                        <a:lnTo>
                          <a:pt x="184" y="356"/>
                        </a:lnTo>
                        <a:lnTo>
                          <a:pt x="176" y="359"/>
                        </a:lnTo>
                        <a:lnTo>
                          <a:pt x="171" y="359"/>
                        </a:lnTo>
                        <a:lnTo>
                          <a:pt x="166" y="359"/>
                        </a:lnTo>
                        <a:lnTo>
                          <a:pt x="166" y="359"/>
                        </a:lnTo>
                        <a:lnTo>
                          <a:pt x="155" y="358"/>
                        </a:lnTo>
                        <a:lnTo>
                          <a:pt x="142" y="356"/>
                        </a:lnTo>
                        <a:lnTo>
                          <a:pt x="131" y="353"/>
                        </a:lnTo>
                        <a:lnTo>
                          <a:pt x="128" y="352"/>
                        </a:lnTo>
                        <a:lnTo>
                          <a:pt x="126" y="350"/>
                        </a:lnTo>
                        <a:lnTo>
                          <a:pt x="126" y="350"/>
                        </a:lnTo>
                        <a:lnTo>
                          <a:pt x="122" y="348"/>
                        </a:lnTo>
                        <a:lnTo>
                          <a:pt x="117" y="346"/>
                        </a:lnTo>
                        <a:lnTo>
                          <a:pt x="105" y="345"/>
                        </a:lnTo>
                        <a:lnTo>
                          <a:pt x="105" y="345"/>
                        </a:lnTo>
                        <a:lnTo>
                          <a:pt x="102" y="345"/>
                        </a:lnTo>
                        <a:lnTo>
                          <a:pt x="99" y="343"/>
                        </a:lnTo>
                        <a:lnTo>
                          <a:pt x="93" y="338"/>
                        </a:lnTo>
                        <a:lnTo>
                          <a:pt x="89" y="332"/>
                        </a:lnTo>
                        <a:lnTo>
                          <a:pt x="87" y="327"/>
                        </a:lnTo>
                        <a:lnTo>
                          <a:pt x="87" y="327"/>
                        </a:lnTo>
                        <a:lnTo>
                          <a:pt x="86" y="324"/>
                        </a:lnTo>
                        <a:lnTo>
                          <a:pt x="85" y="323"/>
                        </a:lnTo>
                        <a:lnTo>
                          <a:pt x="80" y="319"/>
                        </a:lnTo>
                        <a:lnTo>
                          <a:pt x="75" y="316"/>
                        </a:lnTo>
                        <a:lnTo>
                          <a:pt x="70" y="312"/>
                        </a:lnTo>
                        <a:lnTo>
                          <a:pt x="70" y="312"/>
                        </a:lnTo>
                        <a:lnTo>
                          <a:pt x="65" y="306"/>
                        </a:lnTo>
                        <a:lnTo>
                          <a:pt x="63" y="301"/>
                        </a:lnTo>
                        <a:lnTo>
                          <a:pt x="61" y="298"/>
                        </a:lnTo>
                        <a:lnTo>
                          <a:pt x="59" y="295"/>
                        </a:lnTo>
                        <a:lnTo>
                          <a:pt x="56" y="293"/>
                        </a:lnTo>
                        <a:lnTo>
                          <a:pt x="51" y="291"/>
                        </a:lnTo>
                        <a:lnTo>
                          <a:pt x="51" y="291"/>
                        </a:lnTo>
                        <a:lnTo>
                          <a:pt x="41" y="290"/>
                        </a:lnTo>
                        <a:lnTo>
                          <a:pt x="31" y="289"/>
                        </a:lnTo>
                        <a:lnTo>
                          <a:pt x="27" y="289"/>
                        </a:lnTo>
                        <a:lnTo>
                          <a:pt x="22" y="287"/>
                        </a:lnTo>
                        <a:lnTo>
                          <a:pt x="19" y="285"/>
                        </a:lnTo>
                        <a:lnTo>
                          <a:pt x="16" y="283"/>
                        </a:lnTo>
                        <a:lnTo>
                          <a:pt x="16" y="283"/>
                        </a:lnTo>
                        <a:lnTo>
                          <a:pt x="8" y="267"/>
                        </a:lnTo>
                        <a:lnTo>
                          <a:pt x="5" y="262"/>
                        </a:lnTo>
                        <a:lnTo>
                          <a:pt x="4" y="257"/>
                        </a:lnTo>
                        <a:lnTo>
                          <a:pt x="4" y="257"/>
                        </a:lnTo>
                        <a:lnTo>
                          <a:pt x="3" y="251"/>
                        </a:lnTo>
                        <a:lnTo>
                          <a:pt x="1" y="245"/>
                        </a:lnTo>
                        <a:lnTo>
                          <a:pt x="0" y="240"/>
                        </a:lnTo>
                        <a:lnTo>
                          <a:pt x="0" y="235"/>
                        </a:lnTo>
                        <a:lnTo>
                          <a:pt x="0" y="235"/>
                        </a:lnTo>
                        <a:lnTo>
                          <a:pt x="1" y="234"/>
                        </a:lnTo>
                        <a:lnTo>
                          <a:pt x="2" y="233"/>
                        </a:lnTo>
                        <a:lnTo>
                          <a:pt x="6" y="233"/>
                        </a:lnTo>
                        <a:lnTo>
                          <a:pt x="9" y="233"/>
                        </a:lnTo>
                        <a:lnTo>
                          <a:pt x="10" y="231"/>
                        </a:lnTo>
                        <a:lnTo>
                          <a:pt x="10" y="229"/>
                        </a:lnTo>
                        <a:lnTo>
                          <a:pt x="10" y="229"/>
                        </a:lnTo>
                        <a:lnTo>
                          <a:pt x="10" y="209"/>
                        </a:lnTo>
                        <a:lnTo>
                          <a:pt x="13" y="199"/>
                        </a:lnTo>
                        <a:lnTo>
                          <a:pt x="14" y="193"/>
                        </a:lnTo>
                        <a:lnTo>
                          <a:pt x="15" y="189"/>
                        </a:lnTo>
                        <a:lnTo>
                          <a:pt x="15" y="189"/>
                        </a:lnTo>
                        <a:lnTo>
                          <a:pt x="21" y="177"/>
                        </a:lnTo>
                        <a:lnTo>
                          <a:pt x="23" y="173"/>
                        </a:lnTo>
                        <a:lnTo>
                          <a:pt x="24" y="166"/>
                        </a:lnTo>
                        <a:lnTo>
                          <a:pt x="24" y="166"/>
                        </a:lnTo>
                        <a:lnTo>
                          <a:pt x="24" y="161"/>
                        </a:lnTo>
                        <a:lnTo>
                          <a:pt x="23" y="156"/>
                        </a:lnTo>
                        <a:lnTo>
                          <a:pt x="20" y="150"/>
                        </a:lnTo>
                        <a:lnTo>
                          <a:pt x="16" y="147"/>
                        </a:lnTo>
                        <a:lnTo>
                          <a:pt x="16" y="147"/>
                        </a:lnTo>
                        <a:lnTo>
                          <a:pt x="10" y="144"/>
                        </a:lnTo>
                        <a:lnTo>
                          <a:pt x="9" y="141"/>
                        </a:lnTo>
                        <a:lnTo>
                          <a:pt x="9" y="140"/>
                        </a:lnTo>
                        <a:lnTo>
                          <a:pt x="9" y="140"/>
                        </a:lnTo>
                        <a:lnTo>
                          <a:pt x="12" y="140"/>
                        </a:lnTo>
                        <a:lnTo>
                          <a:pt x="14" y="141"/>
                        </a:lnTo>
                        <a:lnTo>
                          <a:pt x="14" y="141"/>
                        </a:lnTo>
                        <a:lnTo>
                          <a:pt x="21" y="147"/>
                        </a:lnTo>
                        <a:lnTo>
                          <a:pt x="26" y="148"/>
                        </a:lnTo>
                        <a:lnTo>
                          <a:pt x="32" y="147"/>
                        </a:lnTo>
                        <a:lnTo>
                          <a:pt x="32" y="147"/>
                        </a:lnTo>
                        <a:lnTo>
                          <a:pt x="44" y="145"/>
                        </a:lnTo>
                        <a:lnTo>
                          <a:pt x="47" y="144"/>
                        </a:lnTo>
                        <a:lnTo>
                          <a:pt x="50" y="143"/>
                        </a:lnTo>
                        <a:lnTo>
                          <a:pt x="50" y="143"/>
                        </a:lnTo>
                        <a:lnTo>
                          <a:pt x="51" y="142"/>
                        </a:lnTo>
                        <a:lnTo>
                          <a:pt x="51" y="141"/>
                        </a:lnTo>
                        <a:lnTo>
                          <a:pt x="50" y="141"/>
                        </a:lnTo>
                        <a:lnTo>
                          <a:pt x="50" y="14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9" name="Freeform 204"/>
                  <p:cNvSpPr/>
                  <p:nvPr/>
                </p:nvSpPr>
                <p:spPr bwMode="auto">
                  <a:xfrm>
                    <a:off x="5189" y="2056"/>
                    <a:ext cx="756" cy="651"/>
                  </a:xfrm>
                  <a:custGeom>
                    <a:avLst/>
                    <a:gdLst>
                      <a:gd name="T0" fmla="*/ 21 w 756"/>
                      <a:gd name="T1" fmla="*/ 190 h 651"/>
                      <a:gd name="T2" fmla="*/ 9 w 756"/>
                      <a:gd name="T3" fmla="*/ 155 h 651"/>
                      <a:gd name="T4" fmla="*/ 10 w 756"/>
                      <a:gd name="T5" fmla="*/ 132 h 651"/>
                      <a:gd name="T6" fmla="*/ 78 w 756"/>
                      <a:gd name="T7" fmla="*/ 95 h 651"/>
                      <a:gd name="T8" fmla="*/ 135 w 756"/>
                      <a:gd name="T9" fmla="*/ 70 h 651"/>
                      <a:gd name="T10" fmla="*/ 170 w 756"/>
                      <a:gd name="T11" fmla="*/ 39 h 651"/>
                      <a:gd name="T12" fmla="*/ 230 w 756"/>
                      <a:gd name="T13" fmla="*/ 7 h 651"/>
                      <a:gd name="T14" fmla="*/ 280 w 756"/>
                      <a:gd name="T15" fmla="*/ 5 h 651"/>
                      <a:gd name="T16" fmla="*/ 301 w 756"/>
                      <a:gd name="T17" fmla="*/ 45 h 651"/>
                      <a:gd name="T18" fmla="*/ 359 w 756"/>
                      <a:gd name="T19" fmla="*/ 44 h 651"/>
                      <a:gd name="T20" fmla="*/ 465 w 756"/>
                      <a:gd name="T21" fmla="*/ 38 h 651"/>
                      <a:gd name="T22" fmla="*/ 585 w 756"/>
                      <a:gd name="T23" fmla="*/ 19 h 651"/>
                      <a:gd name="T24" fmla="*/ 633 w 756"/>
                      <a:gd name="T25" fmla="*/ 37 h 651"/>
                      <a:gd name="T26" fmla="*/ 667 w 756"/>
                      <a:gd name="T27" fmla="*/ 114 h 651"/>
                      <a:gd name="T28" fmla="*/ 692 w 756"/>
                      <a:gd name="T29" fmla="*/ 187 h 651"/>
                      <a:gd name="T30" fmla="*/ 659 w 756"/>
                      <a:gd name="T31" fmla="*/ 229 h 651"/>
                      <a:gd name="T32" fmla="*/ 664 w 756"/>
                      <a:gd name="T33" fmla="*/ 264 h 651"/>
                      <a:gd name="T34" fmla="*/ 693 w 756"/>
                      <a:gd name="T35" fmla="*/ 290 h 651"/>
                      <a:gd name="T36" fmla="*/ 711 w 756"/>
                      <a:gd name="T37" fmla="*/ 366 h 651"/>
                      <a:gd name="T38" fmla="*/ 749 w 756"/>
                      <a:gd name="T39" fmla="*/ 403 h 651"/>
                      <a:gd name="T40" fmla="*/ 742 w 756"/>
                      <a:gd name="T41" fmla="*/ 415 h 651"/>
                      <a:gd name="T42" fmla="*/ 756 w 756"/>
                      <a:gd name="T43" fmla="*/ 442 h 651"/>
                      <a:gd name="T44" fmla="*/ 730 w 756"/>
                      <a:gd name="T45" fmla="*/ 470 h 651"/>
                      <a:gd name="T46" fmla="*/ 699 w 756"/>
                      <a:gd name="T47" fmla="*/ 507 h 651"/>
                      <a:gd name="T48" fmla="*/ 678 w 756"/>
                      <a:gd name="T49" fmla="*/ 594 h 651"/>
                      <a:gd name="T50" fmla="*/ 695 w 756"/>
                      <a:gd name="T51" fmla="*/ 633 h 651"/>
                      <a:gd name="T52" fmla="*/ 659 w 756"/>
                      <a:gd name="T53" fmla="*/ 621 h 651"/>
                      <a:gd name="T54" fmla="*/ 576 w 756"/>
                      <a:gd name="T55" fmla="*/ 605 h 651"/>
                      <a:gd name="T56" fmla="*/ 545 w 756"/>
                      <a:gd name="T57" fmla="*/ 622 h 651"/>
                      <a:gd name="T58" fmla="*/ 506 w 756"/>
                      <a:gd name="T59" fmla="*/ 623 h 651"/>
                      <a:gd name="T60" fmla="*/ 478 w 756"/>
                      <a:gd name="T61" fmla="*/ 650 h 651"/>
                      <a:gd name="T62" fmla="*/ 464 w 756"/>
                      <a:gd name="T63" fmla="*/ 631 h 651"/>
                      <a:gd name="T64" fmla="*/ 437 w 756"/>
                      <a:gd name="T65" fmla="*/ 605 h 651"/>
                      <a:gd name="T66" fmla="*/ 406 w 756"/>
                      <a:gd name="T67" fmla="*/ 623 h 651"/>
                      <a:gd name="T68" fmla="*/ 379 w 756"/>
                      <a:gd name="T69" fmla="*/ 611 h 651"/>
                      <a:gd name="T70" fmla="*/ 351 w 756"/>
                      <a:gd name="T71" fmla="*/ 577 h 651"/>
                      <a:gd name="T72" fmla="*/ 310 w 756"/>
                      <a:gd name="T73" fmla="*/ 568 h 651"/>
                      <a:gd name="T74" fmla="*/ 294 w 756"/>
                      <a:gd name="T75" fmla="*/ 566 h 651"/>
                      <a:gd name="T76" fmla="*/ 294 w 756"/>
                      <a:gd name="T77" fmla="*/ 543 h 651"/>
                      <a:gd name="T78" fmla="*/ 269 w 756"/>
                      <a:gd name="T79" fmla="*/ 547 h 651"/>
                      <a:gd name="T80" fmla="*/ 238 w 756"/>
                      <a:gd name="T81" fmla="*/ 529 h 651"/>
                      <a:gd name="T82" fmla="*/ 222 w 756"/>
                      <a:gd name="T83" fmla="*/ 535 h 651"/>
                      <a:gd name="T84" fmla="*/ 221 w 756"/>
                      <a:gd name="T85" fmla="*/ 559 h 651"/>
                      <a:gd name="T86" fmla="*/ 183 w 756"/>
                      <a:gd name="T87" fmla="*/ 546 h 651"/>
                      <a:gd name="T88" fmla="*/ 192 w 756"/>
                      <a:gd name="T89" fmla="*/ 528 h 651"/>
                      <a:gd name="T90" fmla="*/ 184 w 756"/>
                      <a:gd name="T91" fmla="*/ 508 h 651"/>
                      <a:gd name="T92" fmla="*/ 154 w 756"/>
                      <a:gd name="T93" fmla="*/ 509 h 651"/>
                      <a:gd name="T94" fmla="*/ 121 w 756"/>
                      <a:gd name="T95" fmla="*/ 492 h 651"/>
                      <a:gd name="T96" fmla="*/ 101 w 756"/>
                      <a:gd name="T97" fmla="*/ 485 h 651"/>
                      <a:gd name="T98" fmla="*/ 81 w 756"/>
                      <a:gd name="T99" fmla="*/ 460 h 651"/>
                      <a:gd name="T100" fmla="*/ 68 w 756"/>
                      <a:gd name="T101" fmla="*/ 422 h 651"/>
                      <a:gd name="T102" fmla="*/ 47 w 756"/>
                      <a:gd name="T103" fmla="*/ 391 h 651"/>
                      <a:gd name="T104" fmla="*/ 51 w 756"/>
                      <a:gd name="T105" fmla="*/ 371 h 651"/>
                      <a:gd name="T106" fmla="*/ 36 w 756"/>
                      <a:gd name="T107" fmla="*/ 321 h 651"/>
                      <a:gd name="T108" fmla="*/ 40 w 756"/>
                      <a:gd name="T109" fmla="*/ 295 h 651"/>
                      <a:gd name="T110" fmla="*/ 12 w 756"/>
                      <a:gd name="T111" fmla="*/ 273 h 651"/>
                      <a:gd name="T112" fmla="*/ 9 w 756"/>
                      <a:gd name="T113" fmla="*/ 243 h 6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756" h="651">
                        <a:moveTo>
                          <a:pt x="17" y="234"/>
                        </a:moveTo>
                        <a:lnTo>
                          <a:pt x="17" y="234"/>
                        </a:lnTo>
                        <a:lnTo>
                          <a:pt x="15" y="215"/>
                        </a:lnTo>
                        <a:lnTo>
                          <a:pt x="15" y="202"/>
                        </a:lnTo>
                        <a:lnTo>
                          <a:pt x="16" y="196"/>
                        </a:lnTo>
                        <a:lnTo>
                          <a:pt x="17" y="193"/>
                        </a:lnTo>
                        <a:lnTo>
                          <a:pt x="17" y="193"/>
                        </a:lnTo>
                        <a:lnTo>
                          <a:pt x="21" y="190"/>
                        </a:lnTo>
                        <a:lnTo>
                          <a:pt x="23" y="186"/>
                        </a:lnTo>
                        <a:lnTo>
                          <a:pt x="24" y="180"/>
                        </a:lnTo>
                        <a:lnTo>
                          <a:pt x="23" y="172"/>
                        </a:lnTo>
                        <a:lnTo>
                          <a:pt x="23" y="172"/>
                        </a:lnTo>
                        <a:lnTo>
                          <a:pt x="21" y="163"/>
                        </a:lnTo>
                        <a:lnTo>
                          <a:pt x="17" y="158"/>
                        </a:lnTo>
                        <a:lnTo>
                          <a:pt x="14" y="156"/>
                        </a:lnTo>
                        <a:lnTo>
                          <a:pt x="9" y="155"/>
                        </a:lnTo>
                        <a:lnTo>
                          <a:pt x="9" y="155"/>
                        </a:lnTo>
                        <a:lnTo>
                          <a:pt x="7" y="153"/>
                        </a:lnTo>
                        <a:lnTo>
                          <a:pt x="6" y="151"/>
                        </a:lnTo>
                        <a:lnTo>
                          <a:pt x="5" y="148"/>
                        </a:lnTo>
                        <a:lnTo>
                          <a:pt x="5" y="145"/>
                        </a:lnTo>
                        <a:lnTo>
                          <a:pt x="7" y="137"/>
                        </a:lnTo>
                        <a:lnTo>
                          <a:pt x="8" y="134"/>
                        </a:lnTo>
                        <a:lnTo>
                          <a:pt x="10" y="132"/>
                        </a:lnTo>
                        <a:lnTo>
                          <a:pt x="10" y="132"/>
                        </a:lnTo>
                        <a:lnTo>
                          <a:pt x="20" y="123"/>
                        </a:lnTo>
                        <a:lnTo>
                          <a:pt x="36" y="113"/>
                        </a:lnTo>
                        <a:lnTo>
                          <a:pt x="47" y="106"/>
                        </a:lnTo>
                        <a:lnTo>
                          <a:pt x="56" y="102"/>
                        </a:lnTo>
                        <a:lnTo>
                          <a:pt x="67" y="98"/>
                        </a:lnTo>
                        <a:lnTo>
                          <a:pt x="78" y="95"/>
                        </a:lnTo>
                        <a:lnTo>
                          <a:pt x="78" y="95"/>
                        </a:lnTo>
                        <a:lnTo>
                          <a:pt x="98" y="93"/>
                        </a:lnTo>
                        <a:lnTo>
                          <a:pt x="108" y="91"/>
                        </a:lnTo>
                        <a:lnTo>
                          <a:pt x="116" y="88"/>
                        </a:lnTo>
                        <a:lnTo>
                          <a:pt x="124" y="85"/>
                        </a:lnTo>
                        <a:lnTo>
                          <a:pt x="130" y="80"/>
                        </a:lnTo>
                        <a:lnTo>
                          <a:pt x="134" y="76"/>
                        </a:lnTo>
                        <a:lnTo>
                          <a:pt x="135" y="73"/>
                        </a:lnTo>
                        <a:lnTo>
                          <a:pt x="135" y="70"/>
                        </a:lnTo>
                        <a:lnTo>
                          <a:pt x="135" y="70"/>
                        </a:lnTo>
                        <a:lnTo>
                          <a:pt x="136" y="64"/>
                        </a:lnTo>
                        <a:lnTo>
                          <a:pt x="138" y="59"/>
                        </a:lnTo>
                        <a:lnTo>
                          <a:pt x="141" y="55"/>
                        </a:lnTo>
                        <a:lnTo>
                          <a:pt x="145" y="50"/>
                        </a:lnTo>
                        <a:lnTo>
                          <a:pt x="150" y="47"/>
                        </a:lnTo>
                        <a:lnTo>
                          <a:pt x="156" y="45"/>
                        </a:lnTo>
                        <a:lnTo>
                          <a:pt x="170" y="39"/>
                        </a:lnTo>
                        <a:lnTo>
                          <a:pt x="170" y="39"/>
                        </a:lnTo>
                        <a:lnTo>
                          <a:pt x="182" y="35"/>
                        </a:lnTo>
                        <a:lnTo>
                          <a:pt x="193" y="31"/>
                        </a:lnTo>
                        <a:lnTo>
                          <a:pt x="202" y="24"/>
                        </a:lnTo>
                        <a:lnTo>
                          <a:pt x="214" y="17"/>
                        </a:lnTo>
                        <a:lnTo>
                          <a:pt x="214" y="17"/>
                        </a:lnTo>
                        <a:lnTo>
                          <a:pt x="222" y="12"/>
                        </a:lnTo>
                        <a:lnTo>
                          <a:pt x="230" y="7"/>
                        </a:lnTo>
                        <a:lnTo>
                          <a:pt x="240" y="4"/>
                        </a:lnTo>
                        <a:lnTo>
                          <a:pt x="250" y="1"/>
                        </a:lnTo>
                        <a:lnTo>
                          <a:pt x="259" y="0"/>
                        </a:lnTo>
                        <a:lnTo>
                          <a:pt x="268" y="0"/>
                        </a:lnTo>
                        <a:lnTo>
                          <a:pt x="274" y="1"/>
                        </a:lnTo>
                        <a:lnTo>
                          <a:pt x="278" y="3"/>
                        </a:lnTo>
                        <a:lnTo>
                          <a:pt x="280" y="5"/>
                        </a:lnTo>
                        <a:lnTo>
                          <a:pt x="280" y="5"/>
                        </a:lnTo>
                        <a:lnTo>
                          <a:pt x="283" y="10"/>
                        </a:lnTo>
                        <a:lnTo>
                          <a:pt x="285" y="16"/>
                        </a:lnTo>
                        <a:lnTo>
                          <a:pt x="288" y="28"/>
                        </a:lnTo>
                        <a:lnTo>
                          <a:pt x="290" y="34"/>
                        </a:lnTo>
                        <a:lnTo>
                          <a:pt x="293" y="38"/>
                        </a:lnTo>
                        <a:lnTo>
                          <a:pt x="296" y="43"/>
                        </a:lnTo>
                        <a:lnTo>
                          <a:pt x="301" y="45"/>
                        </a:lnTo>
                        <a:lnTo>
                          <a:pt x="301" y="45"/>
                        </a:lnTo>
                        <a:lnTo>
                          <a:pt x="315" y="48"/>
                        </a:lnTo>
                        <a:lnTo>
                          <a:pt x="329" y="51"/>
                        </a:lnTo>
                        <a:lnTo>
                          <a:pt x="336" y="52"/>
                        </a:lnTo>
                        <a:lnTo>
                          <a:pt x="341" y="51"/>
                        </a:lnTo>
                        <a:lnTo>
                          <a:pt x="347" y="51"/>
                        </a:lnTo>
                        <a:lnTo>
                          <a:pt x="351" y="48"/>
                        </a:lnTo>
                        <a:lnTo>
                          <a:pt x="351" y="48"/>
                        </a:lnTo>
                        <a:lnTo>
                          <a:pt x="359" y="44"/>
                        </a:lnTo>
                        <a:lnTo>
                          <a:pt x="369" y="39"/>
                        </a:lnTo>
                        <a:lnTo>
                          <a:pt x="374" y="37"/>
                        </a:lnTo>
                        <a:lnTo>
                          <a:pt x="382" y="36"/>
                        </a:lnTo>
                        <a:lnTo>
                          <a:pt x="391" y="36"/>
                        </a:lnTo>
                        <a:lnTo>
                          <a:pt x="400" y="36"/>
                        </a:lnTo>
                        <a:lnTo>
                          <a:pt x="400" y="36"/>
                        </a:lnTo>
                        <a:lnTo>
                          <a:pt x="428" y="38"/>
                        </a:lnTo>
                        <a:lnTo>
                          <a:pt x="465" y="38"/>
                        </a:lnTo>
                        <a:lnTo>
                          <a:pt x="484" y="37"/>
                        </a:lnTo>
                        <a:lnTo>
                          <a:pt x="502" y="35"/>
                        </a:lnTo>
                        <a:lnTo>
                          <a:pt x="521" y="32"/>
                        </a:lnTo>
                        <a:lnTo>
                          <a:pt x="538" y="29"/>
                        </a:lnTo>
                        <a:lnTo>
                          <a:pt x="538" y="29"/>
                        </a:lnTo>
                        <a:lnTo>
                          <a:pt x="553" y="24"/>
                        </a:lnTo>
                        <a:lnTo>
                          <a:pt x="569" y="21"/>
                        </a:lnTo>
                        <a:lnTo>
                          <a:pt x="585" y="19"/>
                        </a:lnTo>
                        <a:lnTo>
                          <a:pt x="599" y="19"/>
                        </a:lnTo>
                        <a:lnTo>
                          <a:pt x="612" y="21"/>
                        </a:lnTo>
                        <a:lnTo>
                          <a:pt x="617" y="22"/>
                        </a:lnTo>
                        <a:lnTo>
                          <a:pt x="623" y="24"/>
                        </a:lnTo>
                        <a:lnTo>
                          <a:pt x="626" y="27"/>
                        </a:lnTo>
                        <a:lnTo>
                          <a:pt x="629" y="30"/>
                        </a:lnTo>
                        <a:lnTo>
                          <a:pt x="631" y="33"/>
                        </a:lnTo>
                        <a:lnTo>
                          <a:pt x="633" y="37"/>
                        </a:lnTo>
                        <a:lnTo>
                          <a:pt x="633" y="37"/>
                        </a:lnTo>
                        <a:lnTo>
                          <a:pt x="635" y="46"/>
                        </a:lnTo>
                        <a:lnTo>
                          <a:pt x="637" y="56"/>
                        </a:lnTo>
                        <a:lnTo>
                          <a:pt x="641" y="66"/>
                        </a:lnTo>
                        <a:lnTo>
                          <a:pt x="645" y="76"/>
                        </a:lnTo>
                        <a:lnTo>
                          <a:pt x="655" y="96"/>
                        </a:lnTo>
                        <a:lnTo>
                          <a:pt x="667" y="114"/>
                        </a:lnTo>
                        <a:lnTo>
                          <a:pt x="667" y="114"/>
                        </a:lnTo>
                        <a:lnTo>
                          <a:pt x="672" y="122"/>
                        </a:lnTo>
                        <a:lnTo>
                          <a:pt x="678" y="132"/>
                        </a:lnTo>
                        <a:lnTo>
                          <a:pt x="683" y="143"/>
                        </a:lnTo>
                        <a:lnTo>
                          <a:pt x="687" y="153"/>
                        </a:lnTo>
                        <a:lnTo>
                          <a:pt x="691" y="164"/>
                        </a:lnTo>
                        <a:lnTo>
                          <a:pt x="693" y="174"/>
                        </a:lnTo>
                        <a:lnTo>
                          <a:pt x="693" y="182"/>
                        </a:lnTo>
                        <a:lnTo>
                          <a:pt x="692" y="187"/>
                        </a:lnTo>
                        <a:lnTo>
                          <a:pt x="689" y="190"/>
                        </a:lnTo>
                        <a:lnTo>
                          <a:pt x="689" y="190"/>
                        </a:lnTo>
                        <a:lnTo>
                          <a:pt x="682" y="200"/>
                        </a:lnTo>
                        <a:lnTo>
                          <a:pt x="674" y="208"/>
                        </a:lnTo>
                        <a:lnTo>
                          <a:pt x="667" y="217"/>
                        </a:lnTo>
                        <a:lnTo>
                          <a:pt x="663" y="222"/>
                        </a:lnTo>
                        <a:lnTo>
                          <a:pt x="659" y="229"/>
                        </a:lnTo>
                        <a:lnTo>
                          <a:pt x="659" y="229"/>
                        </a:lnTo>
                        <a:lnTo>
                          <a:pt x="657" y="235"/>
                        </a:lnTo>
                        <a:lnTo>
                          <a:pt x="655" y="242"/>
                        </a:lnTo>
                        <a:lnTo>
                          <a:pt x="654" y="247"/>
                        </a:lnTo>
                        <a:lnTo>
                          <a:pt x="654" y="252"/>
                        </a:lnTo>
                        <a:lnTo>
                          <a:pt x="655" y="257"/>
                        </a:lnTo>
                        <a:lnTo>
                          <a:pt x="656" y="260"/>
                        </a:lnTo>
                        <a:lnTo>
                          <a:pt x="659" y="263"/>
                        </a:lnTo>
                        <a:lnTo>
                          <a:pt x="664" y="264"/>
                        </a:lnTo>
                        <a:lnTo>
                          <a:pt x="664" y="264"/>
                        </a:lnTo>
                        <a:lnTo>
                          <a:pt x="672" y="266"/>
                        </a:lnTo>
                        <a:lnTo>
                          <a:pt x="677" y="268"/>
                        </a:lnTo>
                        <a:lnTo>
                          <a:pt x="681" y="271"/>
                        </a:lnTo>
                        <a:lnTo>
                          <a:pt x="685" y="274"/>
                        </a:lnTo>
                        <a:lnTo>
                          <a:pt x="688" y="278"/>
                        </a:lnTo>
                        <a:lnTo>
                          <a:pt x="691" y="284"/>
                        </a:lnTo>
                        <a:lnTo>
                          <a:pt x="693" y="290"/>
                        </a:lnTo>
                        <a:lnTo>
                          <a:pt x="693" y="290"/>
                        </a:lnTo>
                        <a:lnTo>
                          <a:pt x="694" y="308"/>
                        </a:lnTo>
                        <a:lnTo>
                          <a:pt x="697" y="330"/>
                        </a:lnTo>
                        <a:lnTo>
                          <a:pt x="699" y="341"/>
                        </a:lnTo>
                        <a:lnTo>
                          <a:pt x="702" y="350"/>
                        </a:lnTo>
                        <a:lnTo>
                          <a:pt x="707" y="359"/>
                        </a:lnTo>
                        <a:lnTo>
                          <a:pt x="711" y="366"/>
                        </a:lnTo>
                        <a:lnTo>
                          <a:pt x="711" y="366"/>
                        </a:lnTo>
                        <a:lnTo>
                          <a:pt x="726" y="386"/>
                        </a:lnTo>
                        <a:lnTo>
                          <a:pt x="730" y="390"/>
                        </a:lnTo>
                        <a:lnTo>
                          <a:pt x="737" y="394"/>
                        </a:lnTo>
                        <a:lnTo>
                          <a:pt x="737" y="394"/>
                        </a:lnTo>
                        <a:lnTo>
                          <a:pt x="743" y="396"/>
                        </a:lnTo>
                        <a:lnTo>
                          <a:pt x="748" y="400"/>
                        </a:lnTo>
                        <a:lnTo>
                          <a:pt x="749" y="402"/>
                        </a:lnTo>
                        <a:lnTo>
                          <a:pt x="749" y="403"/>
                        </a:lnTo>
                        <a:lnTo>
                          <a:pt x="748" y="404"/>
                        </a:lnTo>
                        <a:lnTo>
                          <a:pt x="745" y="405"/>
                        </a:lnTo>
                        <a:lnTo>
                          <a:pt x="745" y="405"/>
                        </a:lnTo>
                        <a:lnTo>
                          <a:pt x="743" y="406"/>
                        </a:lnTo>
                        <a:lnTo>
                          <a:pt x="742" y="407"/>
                        </a:lnTo>
                        <a:lnTo>
                          <a:pt x="741" y="409"/>
                        </a:lnTo>
                        <a:lnTo>
                          <a:pt x="741" y="411"/>
                        </a:lnTo>
                        <a:lnTo>
                          <a:pt x="742" y="415"/>
                        </a:lnTo>
                        <a:lnTo>
                          <a:pt x="745" y="417"/>
                        </a:lnTo>
                        <a:lnTo>
                          <a:pt x="745" y="417"/>
                        </a:lnTo>
                        <a:lnTo>
                          <a:pt x="746" y="418"/>
                        </a:lnTo>
                        <a:lnTo>
                          <a:pt x="749" y="421"/>
                        </a:lnTo>
                        <a:lnTo>
                          <a:pt x="752" y="425"/>
                        </a:lnTo>
                        <a:lnTo>
                          <a:pt x="754" y="431"/>
                        </a:lnTo>
                        <a:lnTo>
                          <a:pt x="755" y="436"/>
                        </a:lnTo>
                        <a:lnTo>
                          <a:pt x="756" y="442"/>
                        </a:lnTo>
                        <a:lnTo>
                          <a:pt x="755" y="447"/>
                        </a:lnTo>
                        <a:lnTo>
                          <a:pt x="752" y="451"/>
                        </a:lnTo>
                        <a:lnTo>
                          <a:pt x="752" y="451"/>
                        </a:lnTo>
                        <a:lnTo>
                          <a:pt x="745" y="457"/>
                        </a:lnTo>
                        <a:lnTo>
                          <a:pt x="739" y="460"/>
                        </a:lnTo>
                        <a:lnTo>
                          <a:pt x="735" y="463"/>
                        </a:lnTo>
                        <a:lnTo>
                          <a:pt x="732" y="466"/>
                        </a:lnTo>
                        <a:lnTo>
                          <a:pt x="730" y="470"/>
                        </a:lnTo>
                        <a:lnTo>
                          <a:pt x="730" y="470"/>
                        </a:lnTo>
                        <a:lnTo>
                          <a:pt x="729" y="473"/>
                        </a:lnTo>
                        <a:lnTo>
                          <a:pt x="726" y="477"/>
                        </a:lnTo>
                        <a:lnTo>
                          <a:pt x="717" y="485"/>
                        </a:lnTo>
                        <a:lnTo>
                          <a:pt x="709" y="495"/>
                        </a:lnTo>
                        <a:lnTo>
                          <a:pt x="703" y="501"/>
                        </a:lnTo>
                        <a:lnTo>
                          <a:pt x="699" y="507"/>
                        </a:lnTo>
                        <a:lnTo>
                          <a:pt x="699" y="507"/>
                        </a:lnTo>
                        <a:lnTo>
                          <a:pt x="691" y="523"/>
                        </a:lnTo>
                        <a:lnTo>
                          <a:pt x="683" y="543"/>
                        </a:lnTo>
                        <a:lnTo>
                          <a:pt x="678" y="561"/>
                        </a:lnTo>
                        <a:lnTo>
                          <a:pt x="676" y="570"/>
                        </a:lnTo>
                        <a:lnTo>
                          <a:pt x="676" y="577"/>
                        </a:lnTo>
                        <a:lnTo>
                          <a:pt x="676" y="577"/>
                        </a:lnTo>
                        <a:lnTo>
                          <a:pt x="676" y="588"/>
                        </a:lnTo>
                        <a:lnTo>
                          <a:pt x="678" y="594"/>
                        </a:lnTo>
                        <a:lnTo>
                          <a:pt x="680" y="600"/>
                        </a:lnTo>
                        <a:lnTo>
                          <a:pt x="683" y="605"/>
                        </a:lnTo>
                        <a:lnTo>
                          <a:pt x="683" y="605"/>
                        </a:lnTo>
                        <a:lnTo>
                          <a:pt x="688" y="613"/>
                        </a:lnTo>
                        <a:lnTo>
                          <a:pt x="694" y="622"/>
                        </a:lnTo>
                        <a:lnTo>
                          <a:pt x="695" y="627"/>
                        </a:lnTo>
                        <a:lnTo>
                          <a:pt x="696" y="630"/>
                        </a:lnTo>
                        <a:lnTo>
                          <a:pt x="695" y="633"/>
                        </a:lnTo>
                        <a:lnTo>
                          <a:pt x="693" y="634"/>
                        </a:lnTo>
                        <a:lnTo>
                          <a:pt x="693" y="634"/>
                        </a:lnTo>
                        <a:lnTo>
                          <a:pt x="686" y="634"/>
                        </a:lnTo>
                        <a:lnTo>
                          <a:pt x="680" y="634"/>
                        </a:lnTo>
                        <a:lnTo>
                          <a:pt x="673" y="631"/>
                        </a:lnTo>
                        <a:lnTo>
                          <a:pt x="665" y="624"/>
                        </a:lnTo>
                        <a:lnTo>
                          <a:pt x="665" y="624"/>
                        </a:lnTo>
                        <a:lnTo>
                          <a:pt x="659" y="621"/>
                        </a:lnTo>
                        <a:lnTo>
                          <a:pt x="655" y="618"/>
                        </a:lnTo>
                        <a:lnTo>
                          <a:pt x="644" y="615"/>
                        </a:lnTo>
                        <a:lnTo>
                          <a:pt x="623" y="608"/>
                        </a:lnTo>
                        <a:lnTo>
                          <a:pt x="623" y="608"/>
                        </a:lnTo>
                        <a:lnTo>
                          <a:pt x="612" y="605"/>
                        </a:lnTo>
                        <a:lnTo>
                          <a:pt x="600" y="603"/>
                        </a:lnTo>
                        <a:lnTo>
                          <a:pt x="587" y="603"/>
                        </a:lnTo>
                        <a:lnTo>
                          <a:pt x="576" y="605"/>
                        </a:lnTo>
                        <a:lnTo>
                          <a:pt x="576" y="605"/>
                        </a:lnTo>
                        <a:lnTo>
                          <a:pt x="569" y="607"/>
                        </a:lnTo>
                        <a:lnTo>
                          <a:pt x="565" y="610"/>
                        </a:lnTo>
                        <a:lnTo>
                          <a:pt x="557" y="617"/>
                        </a:lnTo>
                        <a:lnTo>
                          <a:pt x="554" y="620"/>
                        </a:lnTo>
                        <a:lnTo>
                          <a:pt x="551" y="622"/>
                        </a:lnTo>
                        <a:lnTo>
                          <a:pt x="548" y="623"/>
                        </a:lnTo>
                        <a:lnTo>
                          <a:pt x="545" y="622"/>
                        </a:lnTo>
                        <a:lnTo>
                          <a:pt x="545" y="622"/>
                        </a:lnTo>
                        <a:lnTo>
                          <a:pt x="538" y="619"/>
                        </a:lnTo>
                        <a:lnTo>
                          <a:pt x="534" y="617"/>
                        </a:lnTo>
                        <a:lnTo>
                          <a:pt x="528" y="617"/>
                        </a:lnTo>
                        <a:lnTo>
                          <a:pt x="523" y="617"/>
                        </a:lnTo>
                        <a:lnTo>
                          <a:pt x="517" y="618"/>
                        </a:lnTo>
                        <a:lnTo>
                          <a:pt x="512" y="620"/>
                        </a:lnTo>
                        <a:lnTo>
                          <a:pt x="506" y="623"/>
                        </a:lnTo>
                        <a:lnTo>
                          <a:pt x="506" y="623"/>
                        </a:lnTo>
                        <a:lnTo>
                          <a:pt x="500" y="628"/>
                        </a:lnTo>
                        <a:lnTo>
                          <a:pt x="496" y="632"/>
                        </a:lnTo>
                        <a:lnTo>
                          <a:pt x="490" y="641"/>
                        </a:lnTo>
                        <a:lnTo>
                          <a:pt x="484" y="648"/>
                        </a:lnTo>
                        <a:lnTo>
                          <a:pt x="481" y="650"/>
                        </a:lnTo>
                        <a:lnTo>
                          <a:pt x="478" y="650"/>
                        </a:lnTo>
                        <a:lnTo>
                          <a:pt x="478" y="650"/>
                        </a:lnTo>
                        <a:lnTo>
                          <a:pt x="472" y="651"/>
                        </a:lnTo>
                        <a:lnTo>
                          <a:pt x="468" y="651"/>
                        </a:lnTo>
                        <a:lnTo>
                          <a:pt x="467" y="650"/>
                        </a:lnTo>
                        <a:lnTo>
                          <a:pt x="467" y="649"/>
                        </a:lnTo>
                        <a:lnTo>
                          <a:pt x="467" y="644"/>
                        </a:lnTo>
                        <a:lnTo>
                          <a:pt x="467" y="644"/>
                        </a:lnTo>
                        <a:lnTo>
                          <a:pt x="466" y="637"/>
                        </a:lnTo>
                        <a:lnTo>
                          <a:pt x="464" y="631"/>
                        </a:lnTo>
                        <a:lnTo>
                          <a:pt x="459" y="625"/>
                        </a:lnTo>
                        <a:lnTo>
                          <a:pt x="454" y="621"/>
                        </a:lnTo>
                        <a:lnTo>
                          <a:pt x="454" y="621"/>
                        </a:lnTo>
                        <a:lnTo>
                          <a:pt x="449" y="616"/>
                        </a:lnTo>
                        <a:lnTo>
                          <a:pt x="445" y="610"/>
                        </a:lnTo>
                        <a:lnTo>
                          <a:pt x="441" y="607"/>
                        </a:lnTo>
                        <a:lnTo>
                          <a:pt x="439" y="606"/>
                        </a:lnTo>
                        <a:lnTo>
                          <a:pt x="437" y="605"/>
                        </a:lnTo>
                        <a:lnTo>
                          <a:pt x="437" y="605"/>
                        </a:lnTo>
                        <a:lnTo>
                          <a:pt x="431" y="605"/>
                        </a:lnTo>
                        <a:lnTo>
                          <a:pt x="427" y="606"/>
                        </a:lnTo>
                        <a:lnTo>
                          <a:pt x="423" y="609"/>
                        </a:lnTo>
                        <a:lnTo>
                          <a:pt x="417" y="615"/>
                        </a:lnTo>
                        <a:lnTo>
                          <a:pt x="417" y="615"/>
                        </a:lnTo>
                        <a:lnTo>
                          <a:pt x="412" y="620"/>
                        </a:lnTo>
                        <a:lnTo>
                          <a:pt x="406" y="623"/>
                        </a:lnTo>
                        <a:lnTo>
                          <a:pt x="401" y="624"/>
                        </a:lnTo>
                        <a:lnTo>
                          <a:pt x="397" y="623"/>
                        </a:lnTo>
                        <a:lnTo>
                          <a:pt x="397" y="623"/>
                        </a:lnTo>
                        <a:lnTo>
                          <a:pt x="386" y="620"/>
                        </a:lnTo>
                        <a:lnTo>
                          <a:pt x="382" y="617"/>
                        </a:lnTo>
                        <a:lnTo>
                          <a:pt x="380" y="615"/>
                        </a:lnTo>
                        <a:lnTo>
                          <a:pt x="379" y="611"/>
                        </a:lnTo>
                        <a:lnTo>
                          <a:pt x="379" y="611"/>
                        </a:lnTo>
                        <a:lnTo>
                          <a:pt x="378" y="606"/>
                        </a:lnTo>
                        <a:lnTo>
                          <a:pt x="376" y="603"/>
                        </a:lnTo>
                        <a:lnTo>
                          <a:pt x="368" y="592"/>
                        </a:lnTo>
                        <a:lnTo>
                          <a:pt x="368" y="592"/>
                        </a:lnTo>
                        <a:lnTo>
                          <a:pt x="363" y="586"/>
                        </a:lnTo>
                        <a:lnTo>
                          <a:pt x="358" y="580"/>
                        </a:lnTo>
                        <a:lnTo>
                          <a:pt x="355" y="578"/>
                        </a:lnTo>
                        <a:lnTo>
                          <a:pt x="351" y="577"/>
                        </a:lnTo>
                        <a:lnTo>
                          <a:pt x="347" y="576"/>
                        </a:lnTo>
                        <a:lnTo>
                          <a:pt x="341" y="576"/>
                        </a:lnTo>
                        <a:lnTo>
                          <a:pt x="341" y="576"/>
                        </a:lnTo>
                        <a:lnTo>
                          <a:pt x="335" y="575"/>
                        </a:lnTo>
                        <a:lnTo>
                          <a:pt x="329" y="574"/>
                        </a:lnTo>
                        <a:lnTo>
                          <a:pt x="320" y="571"/>
                        </a:lnTo>
                        <a:lnTo>
                          <a:pt x="313" y="568"/>
                        </a:lnTo>
                        <a:lnTo>
                          <a:pt x="310" y="568"/>
                        </a:lnTo>
                        <a:lnTo>
                          <a:pt x="308" y="568"/>
                        </a:lnTo>
                        <a:lnTo>
                          <a:pt x="308" y="568"/>
                        </a:lnTo>
                        <a:lnTo>
                          <a:pt x="302" y="571"/>
                        </a:lnTo>
                        <a:lnTo>
                          <a:pt x="297" y="571"/>
                        </a:lnTo>
                        <a:lnTo>
                          <a:pt x="295" y="571"/>
                        </a:lnTo>
                        <a:lnTo>
                          <a:pt x="294" y="570"/>
                        </a:lnTo>
                        <a:lnTo>
                          <a:pt x="293" y="568"/>
                        </a:lnTo>
                        <a:lnTo>
                          <a:pt x="294" y="566"/>
                        </a:lnTo>
                        <a:lnTo>
                          <a:pt x="294" y="566"/>
                        </a:lnTo>
                        <a:lnTo>
                          <a:pt x="296" y="561"/>
                        </a:lnTo>
                        <a:lnTo>
                          <a:pt x="298" y="556"/>
                        </a:lnTo>
                        <a:lnTo>
                          <a:pt x="299" y="550"/>
                        </a:lnTo>
                        <a:lnTo>
                          <a:pt x="298" y="548"/>
                        </a:lnTo>
                        <a:lnTo>
                          <a:pt x="297" y="546"/>
                        </a:lnTo>
                        <a:lnTo>
                          <a:pt x="297" y="546"/>
                        </a:lnTo>
                        <a:lnTo>
                          <a:pt x="294" y="543"/>
                        </a:lnTo>
                        <a:lnTo>
                          <a:pt x="291" y="539"/>
                        </a:lnTo>
                        <a:lnTo>
                          <a:pt x="290" y="538"/>
                        </a:lnTo>
                        <a:lnTo>
                          <a:pt x="287" y="538"/>
                        </a:lnTo>
                        <a:lnTo>
                          <a:pt x="284" y="539"/>
                        </a:lnTo>
                        <a:lnTo>
                          <a:pt x="282" y="541"/>
                        </a:lnTo>
                        <a:lnTo>
                          <a:pt x="282" y="541"/>
                        </a:lnTo>
                        <a:lnTo>
                          <a:pt x="276" y="545"/>
                        </a:lnTo>
                        <a:lnTo>
                          <a:pt x="269" y="547"/>
                        </a:lnTo>
                        <a:lnTo>
                          <a:pt x="265" y="548"/>
                        </a:lnTo>
                        <a:lnTo>
                          <a:pt x="262" y="547"/>
                        </a:lnTo>
                        <a:lnTo>
                          <a:pt x="258" y="546"/>
                        </a:lnTo>
                        <a:lnTo>
                          <a:pt x="256" y="544"/>
                        </a:lnTo>
                        <a:lnTo>
                          <a:pt x="256" y="544"/>
                        </a:lnTo>
                        <a:lnTo>
                          <a:pt x="250" y="537"/>
                        </a:lnTo>
                        <a:lnTo>
                          <a:pt x="244" y="532"/>
                        </a:lnTo>
                        <a:lnTo>
                          <a:pt x="238" y="529"/>
                        </a:lnTo>
                        <a:lnTo>
                          <a:pt x="235" y="528"/>
                        </a:lnTo>
                        <a:lnTo>
                          <a:pt x="233" y="527"/>
                        </a:lnTo>
                        <a:lnTo>
                          <a:pt x="233" y="527"/>
                        </a:lnTo>
                        <a:lnTo>
                          <a:pt x="226" y="528"/>
                        </a:lnTo>
                        <a:lnTo>
                          <a:pt x="223" y="530"/>
                        </a:lnTo>
                        <a:lnTo>
                          <a:pt x="222" y="531"/>
                        </a:lnTo>
                        <a:lnTo>
                          <a:pt x="222" y="533"/>
                        </a:lnTo>
                        <a:lnTo>
                          <a:pt x="222" y="535"/>
                        </a:lnTo>
                        <a:lnTo>
                          <a:pt x="224" y="538"/>
                        </a:lnTo>
                        <a:lnTo>
                          <a:pt x="224" y="538"/>
                        </a:lnTo>
                        <a:lnTo>
                          <a:pt x="225" y="542"/>
                        </a:lnTo>
                        <a:lnTo>
                          <a:pt x="226" y="546"/>
                        </a:lnTo>
                        <a:lnTo>
                          <a:pt x="225" y="549"/>
                        </a:lnTo>
                        <a:lnTo>
                          <a:pt x="225" y="553"/>
                        </a:lnTo>
                        <a:lnTo>
                          <a:pt x="223" y="557"/>
                        </a:lnTo>
                        <a:lnTo>
                          <a:pt x="221" y="559"/>
                        </a:lnTo>
                        <a:lnTo>
                          <a:pt x="219" y="561"/>
                        </a:lnTo>
                        <a:lnTo>
                          <a:pt x="216" y="562"/>
                        </a:lnTo>
                        <a:lnTo>
                          <a:pt x="216" y="562"/>
                        </a:lnTo>
                        <a:lnTo>
                          <a:pt x="212" y="562"/>
                        </a:lnTo>
                        <a:lnTo>
                          <a:pt x="208" y="560"/>
                        </a:lnTo>
                        <a:lnTo>
                          <a:pt x="195" y="553"/>
                        </a:lnTo>
                        <a:lnTo>
                          <a:pt x="188" y="550"/>
                        </a:lnTo>
                        <a:lnTo>
                          <a:pt x="183" y="546"/>
                        </a:lnTo>
                        <a:lnTo>
                          <a:pt x="180" y="543"/>
                        </a:lnTo>
                        <a:lnTo>
                          <a:pt x="180" y="541"/>
                        </a:lnTo>
                        <a:lnTo>
                          <a:pt x="180" y="539"/>
                        </a:lnTo>
                        <a:lnTo>
                          <a:pt x="180" y="539"/>
                        </a:lnTo>
                        <a:lnTo>
                          <a:pt x="181" y="537"/>
                        </a:lnTo>
                        <a:lnTo>
                          <a:pt x="183" y="535"/>
                        </a:lnTo>
                        <a:lnTo>
                          <a:pt x="188" y="531"/>
                        </a:lnTo>
                        <a:lnTo>
                          <a:pt x="192" y="528"/>
                        </a:lnTo>
                        <a:lnTo>
                          <a:pt x="193" y="525"/>
                        </a:lnTo>
                        <a:lnTo>
                          <a:pt x="194" y="522"/>
                        </a:lnTo>
                        <a:lnTo>
                          <a:pt x="193" y="518"/>
                        </a:lnTo>
                        <a:lnTo>
                          <a:pt x="193" y="518"/>
                        </a:lnTo>
                        <a:lnTo>
                          <a:pt x="192" y="515"/>
                        </a:lnTo>
                        <a:lnTo>
                          <a:pt x="190" y="511"/>
                        </a:lnTo>
                        <a:lnTo>
                          <a:pt x="186" y="509"/>
                        </a:lnTo>
                        <a:lnTo>
                          <a:pt x="184" y="508"/>
                        </a:lnTo>
                        <a:lnTo>
                          <a:pt x="181" y="507"/>
                        </a:lnTo>
                        <a:lnTo>
                          <a:pt x="178" y="507"/>
                        </a:lnTo>
                        <a:lnTo>
                          <a:pt x="173" y="507"/>
                        </a:lnTo>
                        <a:lnTo>
                          <a:pt x="170" y="508"/>
                        </a:lnTo>
                        <a:lnTo>
                          <a:pt x="170" y="508"/>
                        </a:lnTo>
                        <a:lnTo>
                          <a:pt x="167" y="509"/>
                        </a:lnTo>
                        <a:lnTo>
                          <a:pt x="163" y="510"/>
                        </a:lnTo>
                        <a:lnTo>
                          <a:pt x="154" y="509"/>
                        </a:lnTo>
                        <a:lnTo>
                          <a:pt x="147" y="507"/>
                        </a:lnTo>
                        <a:lnTo>
                          <a:pt x="140" y="502"/>
                        </a:lnTo>
                        <a:lnTo>
                          <a:pt x="140" y="502"/>
                        </a:lnTo>
                        <a:lnTo>
                          <a:pt x="136" y="496"/>
                        </a:lnTo>
                        <a:lnTo>
                          <a:pt x="131" y="493"/>
                        </a:lnTo>
                        <a:lnTo>
                          <a:pt x="127" y="492"/>
                        </a:lnTo>
                        <a:lnTo>
                          <a:pt x="121" y="492"/>
                        </a:lnTo>
                        <a:lnTo>
                          <a:pt x="121" y="492"/>
                        </a:lnTo>
                        <a:lnTo>
                          <a:pt x="114" y="493"/>
                        </a:lnTo>
                        <a:lnTo>
                          <a:pt x="109" y="494"/>
                        </a:lnTo>
                        <a:lnTo>
                          <a:pt x="107" y="494"/>
                        </a:lnTo>
                        <a:lnTo>
                          <a:pt x="105" y="493"/>
                        </a:lnTo>
                        <a:lnTo>
                          <a:pt x="104" y="491"/>
                        </a:lnTo>
                        <a:lnTo>
                          <a:pt x="102" y="488"/>
                        </a:lnTo>
                        <a:lnTo>
                          <a:pt x="102" y="488"/>
                        </a:lnTo>
                        <a:lnTo>
                          <a:pt x="101" y="485"/>
                        </a:lnTo>
                        <a:lnTo>
                          <a:pt x="100" y="482"/>
                        </a:lnTo>
                        <a:lnTo>
                          <a:pt x="96" y="479"/>
                        </a:lnTo>
                        <a:lnTo>
                          <a:pt x="91" y="477"/>
                        </a:lnTo>
                        <a:lnTo>
                          <a:pt x="88" y="476"/>
                        </a:lnTo>
                        <a:lnTo>
                          <a:pt x="86" y="473"/>
                        </a:lnTo>
                        <a:lnTo>
                          <a:pt x="86" y="473"/>
                        </a:lnTo>
                        <a:lnTo>
                          <a:pt x="83" y="466"/>
                        </a:lnTo>
                        <a:lnTo>
                          <a:pt x="81" y="460"/>
                        </a:lnTo>
                        <a:lnTo>
                          <a:pt x="78" y="443"/>
                        </a:lnTo>
                        <a:lnTo>
                          <a:pt x="78" y="443"/>
                        </a:lnTo>
                        <a:lnTo>
                          <a:pt x="78" y="435"/>
                        </a:lnTo>
                        <a:lnTo>
                          <a:pt x="78" y="431"/>
                        </a:lnTo>
                        <a:lnTo>
                          <a:pt x="77" y="429"/>
                        </a:lnTo>
                        <a:lnTo>
                          <a:pt x="76" y="428"/>
                        </a:lnTo>
                        <a:lnTo>
                          <a:pt x="68" y="422"/>
                        </a:lnTo>
                        <a:lnTo>
                          <a:pt x="68" y="422"/>
                        </a:lnTo>
                        <a:lnTo>
                          <a:pt x="59" y="417"/>
                        </a:lnTo>
                        <a:lnTo>
                          <a:pt x="54" y="413"/>
                        </a:lnTo>
                        <a:lnTo>
                          <a:pt x="52" y="408"/>
                        </a:lnTo>
                        <a:lnTo>
                          <a:pt x="52" y="402"/>
                        </a:lnTo>
                        <a:lnTo>
                          <a:pt x="52" y="402"/>
                        </a:lnTo>
                        <a:lnTo>
                          <a:pt x="51" y="396"/>
                        </a:lnTo>
                        <a:lnTo>
                          <a:pt x="49" y="393"/>
                        </a:lnTo>
                        <a:lnTo>
                          <a:pt x="47" y="391"/>
                        </a:lnTo>
                        <a:lnTo>
                          <a:pt x="44" y="387"/>
                        </a:lnTo>
                        <a:lnTo>
                          <a:pt x="44" y="387"/>
                        </a:lnTo>
                        <a:lnTo>
                          <a:pt x="43" y="385"/>
                        </a:lnTo>
                        <a:lnTo>
                          <a:pt x="43" y="384"/>
                        </a:lnTo>
                        <a:lnTo>
                          <a:pt x="45" y="379"/>
                        </a:lnTo>
                        <a:lnTo>
                          <a:pt x="49" y="376"/>
                        </a:lnTo>
                        <a:lnTo>
                          <a:pt x="51" y="371"/>
                        </a:lnTo>
                        <a:lnTo>
                          <a:pt x="51" y="371"/>
                        </a:lnTo>
                        <a:lnTo>
                          <a:pt x="52" y="365"/>
                        </a:lnTo>
                        <a:lnTo>
                          <a:pt x="52" y="361"/>
                        </a:lnTo>
                        <a:lnTo>
                          <a:pt x="52" y="355"/>
                        </a:lnTo>
                        <a:lnTo>
                          <a:pt x="50" y="349"/>
                        </a:lnTo>
                        <a:lnTo>
                          <a:pt x="50" y="349"/>
                        </a:lnTo>
                        <a:lnTo>
                          <a:pt x="47" y="341"/>
                        </a:lnTo>
                        <a:lnTo>
                          <a:pt x="41" y="331"/>
                        </a:lnTo>
                        <a:lnTo>
                          <a:pt x="36" y="321"/>
                        </a:lnTo>
                        <a:lnTo>
                          <a:pt x="34" y="314"/>
                        </a:lnTo>
                        <a:lnTo>
                          <a:pt x="34" y="314"/>
                        </a:lnTo>
                        <a:lnTo>
                          <a:pt x="34" y="310"/>
                        </a:lnTo>
                        <a:lnTo>
                          <a:pt x="35" y="308"/>
                        </a:lnTo>
                        <a:lnTo>
                          <a:pt x="38" y="305"/>
                        </a:lnTo>
                        <a:lnTo>
                          <a:pt x="40" y="301"/>
                        </a:lnTo>
                        <a:lnTo>
                          <a:pt x="41" y="299"/>
                        </a:lnTo>
                        <a:lnTo>
                          <a:pt x="40" y="295"/>
                        </a:lnTo>
                        <a:lnTo>
                          <a:pt x="40" y="295"/>
                        </a:lnTo>
                        <a:lnTo>
                          <a:pt x="39" y="292"/>
                        </a:lnTo>
                        <a:lnTo>
                          <a:pt x="37" y="290"/>
                        </a:lnTo>
                        <a:lnTo>
                          <a:pt x="31" y="286"/>
                        </a:lnTo>
                        <a:lnTo>
                          <a:pt x="24" y="282"/>
                        </a:lnTo>
                        <a:lnTo>
                          <a:pt x="17" y="278"/>
                        </a:lnTo>
                        <a:lnTo>
                          <a:pt x="17" y="278"/>
                        </a:lnTo>
                        <a:lnTo>
                          <a:pt x="12" y="273"/>
                        </a:lnTo>
                        <a:lnTo>
                          <a:pt x="7" y="267"/>
                        </a:lnTo>
                        <a:lnTo>
                          <a:pt x="1" y="261"/>
                        </a:lnTo>
                        <a:lnTo>
                          <a:pt x="0" y="259"/>
                        </a:lnTo>
                        <a:lnTo>
                          <a:pt x="0" y="257"/>
                        </a:lnTo>
                        <a:lnTo>
                          <a:pt x="0" y="257"/>
                        </a:lnTo>
                        <a:lnTo>
                          <a:pt x="0" y="253"/>
                        </a:lnTo>
                        <a:lnTo>
                          <a:pt x="2" y="250"/>
                        </a:lnTo>
                        <a:lnTo>
                          <a:pt x="9" y="243"/>
                        </a:lnTo>
                        <a:lnTo>
                          <a:pt x="17" y="234"/>
                        </a:lnTo>
                        <a:lnTo>
                          <a:pt x="17" y="23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8" name="Freeform 206"/>
                <p:cNvSpPr/>
                <p:nvPr/>
              </p:nvSpPr>
              <p:spPr bwMode="auto">
                <a:xfrm>
                  <a:off x="8547060" y="5088331"/>
                  <a:ext cx="531810" cy="482637"/>
                </a:xfrm>
                <a:custGeom>
                  <a:avLst/>
                  <a:gdLst>
                    <a:gd name="T0" fmla="*/ 5 w 335"/>
                    <a:gd name="T1" fmla="*/ 24 h 304"/>
                    <a:gd name="T2" fmla="*/ 17 w 335"/>
                    <a:gd name="T3" fmla="*/ 12 h 304"/>
                    <a:gd name="T4" fmla="*/ 45 w 335"/>
                    <a:gd name="T5" fmla="*/ 34 h 304"/>
                    <a:gd name="T6" fmla="*/ 57 w 335"/>
                    <a:gd name="T7" fmla="*/ 19 h 304"/>
                    <a:gd name="T8" fmla="*/ 73 w 335"/>
                    <a:gd name="T9" fmla="*/ 9 h 304"/>
                    <a:gd name="T10" fmla="*/ 97 w 335"/>
                    <a:gd name="T11" fmla="*/ 4 h 304"/>
                    <a:gd name="T12" fmla="*/ 111 w 335"/>
                    <a:gd name="T13" fmla="*/ 2 h 304"/>
                    <a:gd name="T14" fmla="*/ 133 w 335"/>
                    <a:gd name="T15" fmla="*/ 12 h 304"/>
                    <a:gd name="T16" fmla="*/ 172 w 335"/>
                    <a:gd name="T17" fmla="*/ 18 h 304"/>
                    <a:gd name="T18" fmla="*/ 181 w 335"/>
                    <a:gd name="T19" fmla="*/ 9 h 304"/>
                    <a:gd name="T20" fmla="*/ 192 w 335"/>
                    <a:gd name="T21" fmla="*/ 2 h 304"/>
                    <a:gd name="T22" fmla="*/ 214 w 335"/>
                    <a:gd name="T23" fmla="*/ 9 h 304"/>
                    <a:gd name="T24" fmla="*/ 241 w 335"/>
                    <a:gd name="T25" fmla="*/ 13 h 304"/>
                    <a:gd name="T26" fmla="*/ 275 w 335"/>
                    <a:gd name="T27" fmla="*/ 40 h 304"/>
                    <a:gd name="T28" fmla="*/ 281 w 335"/>
                    <a:gd name="T29" fmla="*/ 31 h 304"/>
                    <a:gd name="T30" fmla="*/ 298 w 335"/>
                    <a:gd name="T31" fmla="*/ 22 h 304"/>
                    <a:gd name="T32" fmla="*/ 295 w 335"/>
                    <a:gd name="T33" fmla="*/ 44 h 304"/>
                    <a:gd name="T34" fmla="*/ 290 w 335"/>
                    <a:gd name="T35" fmla="*/ 62 h 304"/>
                    <a:gd name="T36" fmla="*/ 287 w 335"/>
                    <a:gd name="T37" fmla="*/ 83 h 304"/>
                    <a:gd name="T38" fmla="*/ 324 w 335"/>
                    <a:gd name="T39" fmla="*/ 114 h 304"/>
                    <a:gd name="T40" fmla="*/ 333 w 335"/>
                    <a:gd name="T41" fmla="*/ 124 h 304"/>
                    <a:gd name="T42" fmla="*/ 311 w 335"/>
                    <a:gd name="T43" fmla="*/ 130 h 304"/>
                    <a:gd name="T44" fmla="*/ 326 w 335"/>
                    <a:gd name="T45" fmla="*/ 152 h 304"/>
                    <a:gd name="T46" fmla="*/ 329 w 335"/>
                    <a:gd name="T47" fmla="*/ 173 h 304"/>
                    <a:gd name="T48" fmla="*/ 320 w 335"/>
                    <a:gd name="T49" fmla="*/ 169 h 304"/>
                    <a:gd name="T50" fmla="*/ 307 w 335"/>
                    <a:gd name="T51" fmla="*/ 171 h 304"/>
                    <a:gd name="T52" fmla="*/ 296 w 335"/>
                    <a:gd name="T53" fmla="*/ 183 h 304"/>
                    <a:gd name="T54" fmla="*/ 285 w 335"/>
                    <a:gd name="T55" fmla="*/ 191 h 304"/>
                    <a:gd name="T56" fmla="*/ 291 w 335"/>
                    <a:gd name="T57" fmla="*/ 209 h 304"/>
                    <a:gd name="T58" fmla="*/ 275 w 335"/>
                    <a:gd name="T59" fmla="*/ 210 h 304"/>
                    <a:gd name="T60" fmla="*/ 265 w 335"/>
                    <a:gd name="T61" fmla="*/ 223 h 304"/>
                    <a:gd name="T62" fmla="*/ 259 w 335"/>
                    <a:gd name="T63" fmla="*/ 243 h 304"/>
                    <a:gd name="T64" fmla="*/ 246 w 335"/>
                    <a:gd name="T65" fmla="*/ 252 h 304"/>
                    <a:gd name="T66" fmla="*/ 247 w 335"/>
                    <a:gd name="T67" fmla="*/ 263 h 304"/>
                    <a:gd name="T68" fmla="*/ 260 w 335"/>
                    <a:gd name="T69" fmla="*/ 283 h 304"/>
                    <a:gd name="T70" fmla="*/ 258 w 335"/>
                    <a:gd name="T71" fmla="*/ 303 h 304"/>
                    <a:gd name="T72" fmla="*/ 242 w 335"/>
                    <a:gd name="T73" fmla="*/ 300 h 304"/>
                    <a:gd name="T74" fmla="*/ 226 w 335"/>
                    <a:gd name="T75" fmla="*/ 281 h 304"/>
                    <a:gd name="T76" fmla="*/ 210 w 335"/>
                    <a:gd name="T77" fmla="*/ 275 h 304"/>
                    <a:gd name="T78" fmla="*/ 192 w 335"/>
                    <a:gd name="T79" fmla="*/ 276 h 304"/>
                    <a:gd name="T80" fmla="*/ 195 w 335"/>
                    <a:gd name="T81" fmla="*/ 263 h 304"/>
                    <a:gd name="T82" fmla="*/ 165 w 335"/>
                    <a:gd name="T83" fmla="*/ 239 h 304"/>
                    <a:gd name="T84" fmla="*/ 154 w 335"/>
                    <a:gd name="T85" fmla="*/ 215 h 304"/>
                    <a:gd name="T86" fmla="*/ 125 w 335"/>
                    <a:gd name="T87" fmla="*/ 183 h 304"/>
                    <a:gd name="T88" fmla="*/ 82 w 335"/>
                    <a:gd name="T89" fmla="*/ 158 h 304"/>
                    <a:gd name="T90" fmla="*/ 72 w 335"/>
                    <a:gd name="T91" fmla="*/ 146 h 304"/>
                    <a:gd name="T92" fmla="*/ 49 w 335"/>
                    <a:gd name="T93" fmla="*/ 127 h 304"/>
                    <a:gd name="T94" fmla="*/ 45 w 335"/>
                    <a:gd name="T95" fmla="*/ 99 h 304"/>
                    <a:gd name="T96" fmla="*/ 30 w 335"/>
                    <a:gd name="T97" fmla="*/ 76 h 304"/>
                    <a:gd name="T98" fmla="*/ 13 w 335"/>
                    <a:gd name="T99" fmla="*/ 65 h 304"/>
                    <a:gd name="T100" fmla="*/ 0 w 335"/>
                    <a:gd name="T101" fmla="*/ 51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35" h="304">
                      <a:moveTo>
                        <a:pt x="4" y="43"/>
                      </a:moveTo>
                      <a:lnTo>
                        <a:pt x="4" y="43"/>
                      </a:lnTo>
                      <a:lnTo>
                        <a:pt x="4" y="37"/>
                      </a:lnTo>
                      <a:lnTo>
                        <a:pt x="4" y="30"/>
                      </a:lnTo>
                      <a:lnTo>
                        <a:pt x="5" y="24"/>
                      </a:lnTo>
                      <a:lnTo>
                        <a:pt x="7" y="17"/>
                      </a:lnTo>
                      <a:lnTo>
                        <a:pt x="11" y="13"/>
                      </a:lnTo>
                      <a:lnTo>
                        <a:pt x="13" y="12"/>
                      </a:lnTo>
                      <a:lnTo>
                        <a:pt x="15" y="11"/>
                      </a:lnTo>
                      <a:lnTo>
                        <a:pt x="17" y="12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32" y="25"/>
                      </a:lnTo>
                      <a:lnTo>
                        <a:pt x="42" y="32"/>
                      </a:lnTo>
                      <a:lnTo>
                        <a:pt x="45" y="34"/>
                      </a:lnTo>
                      <a:lnTo>
                        <a:pt x="48" y="34"/>
                      </a:lnTo>
                      <a:lnTo>
                        <a:pt x="52" y="33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7" y="19"/>
                      </a:lnTo>
                      <a:lnTo>
                        <a:pt x="59" y="15"/>
                      </a:lnTo>
                      <a:lnTo>
                        <a:pt x="61" y="12"/>
                      </a:lnTo>
                      <a:lnTo>
                        <a:pt x="64" y="10"/>
                      </a:lnTo>
                      <a:lnTo>
                        <a:pt x="68" y="9"/>
                      </a:lnTo>
                      <a:lnTo>
                        <a:pt x="73" y="9"/>
                      </a:lnTo>
                      <a:lnTo>
                        <a:pt x="78" y="9"/>
                      </a:lnTo>
                      <a:lnTo>
                        <a:pt x="78" y="9"/>
                      </a:lnTo>
                      <a:lnTo>
                        <a:pt x="84" y="9"/>
                      </a:lnTo>
                      <a:lnTo>
                        <a:pt x="89" y="8"/>
                      </a:lnTo>
                      <a:lnTo>
                        <a:pt x="97" y="4"/>
                      </a:lnTo>
                      <a:lnTo>
                        <a:pt x="102" y="2"/>
                      </a:lnTo>
                      <a:lnTo>
                        <a:pt x="104" y="1"/>
                      </a:ln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11" y="2"/>
                      </a:lnTo>
                      <a:lnTo>
                        <a:pt x="116" y="7"/>
                      </a:lnTo>
                      <a:lnTo>
                        <a:pt x="124" y="10"/>
                      </a:lnTo>
                      <a:lnTo>
                        <a:pt x="128" y="11"/>
                      </a:lnTo>
                      <a:lnTo>
                        <a:pt x="133" y="12"/>
                      </a:lnTo>
                      <a:lnTo>
                        <a:pt x="133" y="12"/>
                      </a:lnTo>
                      <a:lnTo>
                        <a:pt x="140" y="12"/>
                      </a:lnTo>
                      <a:lnTo>
                        <a:pt x="147" y="13"/>
                      </a:lnTo>
                      <a:lnTo>
                        <a:pt x="160" y="16"/>
                      </a:lnTo>
                      <a:lnTo>
                        <a:pt x="167" y="17"/>
                      </a:lnTo>
                      <a:lnTo>
                        <a:pt x="172" y="18"/>
                      </a:lnTo>
                      <a:lnTo>
                        <a:pt x="176" y="17"/>
                      </a:lnTo>
                      <a:lnTo>
                        <a:pt x="177" y="16"/>
                      </a:lnTo>
                      <a:lnTo>
                        <a:pt x="178" y="15"/>
                      </a:lnTo>
                      <a:lnTo>
                        <a:pt x="178" y="15"/>
                      </a:lnTo>
                      <a:lnTo>
                        <a:pt x="181" y="9"/>
                      </a:lnTo>
                      <a:lnTo>
                        <a:pt x="182" y="5"/>
                      </a:lnTo>
                      <a:lnTo>
                        <a:pt x="184" y="3"/>
                      </a:lnTo>
                      <a:lnTo>
                        <a:pt x="186" y="2"/>
                      </a:lnTo>
                      <a:lnTo>
                        <a:pt x="189" y="1"/>
                      </a:lnTo>
                      <a:lnTo>
                        <a:pt x="192" y="2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202" y="7"/>
                      </a:lnTo>
                      <a:lnTo>
                        <a:pt x="206" y="9"/>
                      </a:lnTo>
                      <a:lnTo>
                        <a:pt x="214" y="9"/>
                      </a:lnTo>
                      <a:lnTo>
                        <a:pt x="229" y="8"/>
                      </a:lnTo>
                      <a:lnTo>
                        <a:pt x="229" y="8"/>
                      </a:lnTo>
                      <a:lnTo>
                        <a:pt x="232" y="8"/>
                      </a:lnTo>
                      <a:lnTo>
                        <a:pt x="235" y="9"/>
                      </a:lnTo>
                      <a:lnTo>
                        <a:pt x="241" y="13"/>
                      </a:lnTo>
                      <a:lnTo>
                        <a:pt x="255" y="28"/>
                      </a:lnTo>
                      <a:lnTo>
                        <a:pt x="255" y="28"/>
                      </a:lnTo>
                      <a:lnTo>
                        <a:pt x="263" y="34"/>
                      </a:lnTo>
                      <a:lnTo>
                        <a:pt x="272" y="39"/>
                      </a:lnTo>
                      <a:lnTo>
                        <a:pt x="275" y="40"/>
                      </a:lnTo>
                      <a:lnTo>
                        <a:pt x="277" y="39"/>
                      </a:lnTo>
                      <a:lnTo>
                        <a:pt x="279" y="38"/>
                      </a:lnTo>
                      <a:lnTo>
                        <a:pt x="279" y="34"/>
                      </a:lnTo>
                      <a:lnTo>
                        <a:pt x="279" y="34"/>
                      </a:lnTo>
                      <a:lnTo>
                        <a:pt x="281" y="31"/>
                      </a:lnTo>
                      <a:lnTo>
                        <a:pt x="283" y="28"/>
                      </a:lnTo>
                      <a:lnTo>
                        <a:pt x="286" y="25"/>
                      </a:lnTo>
                      <a:lnTo>
                        <a:pt x="290" y="23"/>
                      </a:lnTo>
                      <a:lnTo>
                        <a:pt x="295" y="22"/>
                      </a:lnTo>
                      <a:lnTo>
                        <a:pt x="298" y="22"/>
                      </a:lnTo>
                      <a:lnTo>
                        <a:pt x="299" y="23"/>
                      </a:lnTo>
                      <a:lnTo>
                        <a:pt x="300" y="26"/>
                      </a:lnTo>
                      <a:lnTo>
                        <a:pt x="300" y="26"/>
                      </a:lnTo>
                      <a:lnTo>
                        <a:pt x="296" y="39"/>
                      </a:lnTo>
                      <a:lnTo>
                        <a:pt x="295" y="44"/>
                      </a:lnTo>
                      <a:lnTo>
                        <a:pt x="293" y="52"/>
                      </a:lnTo>
                      <a:lnTo>
                        <a:pt x="293" y="52"/>
                      </a:lnTo>
                      <a:lnTo>
                        <a:pt x="293" y="55"/>
                      </a:lnTo>
                      <a:lnTo>
                        <a:pt x="292" y="58"/>
                      </a:lnTo>
                      <a:lnTo>
                        <a:pt x="290" y="62"/>
                      </a:lnTo>
                      <a:lnTo>
                        <a:pt x="288" y="68"/>
                      </a:lnTo>
                      <a:lnTo>
                        <a:pt x="287" y="71"/>
                      </a:lnTo>
                      <a:lnTo>
                        <a:pt x="286" y="74"/>
                      </a:lnTo>
                      <a:lnTo>
                        <a:pt x="286" y="74"/>
                      </a:lnTo>
                      <a:lnTo>
                        <a:pt x="287" y="83"/>
                      </a:lnTo>
                      <a:lnTo>
                        <a:pt x="289" y="90"/>
                      </a:lnTo>
                      <a:lnTo>
                        <a:pt x="293" y="96"/>
                      </a:lnTo>
                      <a:lnTo>
                        <a:pt x="300" y="101"/>
                      </a:lnTo>
                      <a:lnTo>
                        <a:pt x="300" y="101"/>
                      </a:lnTo>
                      <a:lnTo>
                        <a:pt x="324" y="114"/>
                      </a:lnTo>
                      <a:lnTo>
                        <a:pt x="333" y="120"/>
                      </a:lnTo>
                      <a:lnTo>
                        <a:pt x="335" y="123"/>
                      </a:lnTo>
                      <a:lnTo>
                        <a:pt x="334" y="124"/>
                      </a:lnTo>
                      <a:lnTo>
                        <a:pt x="333" y="124"/>
                      </a:lnTo>
                      <a:lnTo>
                        <a:pt x="333" y="124"/>
                      </a:lnTo>
                      <a:lnTo>
                        <a:pt x="318" y="125"/>
                      </a:lnTo>
                      <a:lnTo>
                        <a:pt x="313" y="127"/>
                      </a:lnTo>
                      <a:lnTo>
                        <a:pt x="312" y="128"/>
                      </a:lnTo>
                      <a:lnTo>
                        <a:pt x="311" y="130"/>
                      </a:lnTo>
                      <a:lnTo>
                        <a:pt x="311" y="130"/>
                      </a:lnTo>
                      <a:lnTo>
                        <a:pt x="312" y="132"/>
                      </a:lnTo>
                      <a:lnTo>
                        <a:pt x="314" y="134"/>
                      </a:lnTo>
                      <a:lnTo>
                        <a:pt x="318" y="141"/>
                      </a:lnTo>
                      <a:lnTo>
                        <a:pt x="324" y="147"/>
                      </a:lnTo>
                      <a:lnTo>
                        <a:pt x="326" y="152"/>
                      </a:lnTo>
                      <a:lnTo>
                        <a:pt x="327" y="157"/>
                      </a:lnTo>
                      <a:lnTo>
                        <a:pt x="327" y="157"/>
                      </a:lnTo>
                      <a:lnTo>
                        <a:pt x="329" y="166"/>
                      </a:lnTo>
                      <a:lnTo>
                        <a:pt x="329" y="171"/>
                      </a:lnTo>
                      <a:lnTo>
                        <a:pt x="329" y="173"/>
                      </a:lnTo>
                      <a:lnTo>
                        <a:pt x="328" y="173"/>
                      </a:lnTo>
                      <a:lnTo>
                        <a:pt x="327" y="173"/>
                      </a:lnTo>
                      <a:lnTo>
                        <a:pt x="325" y="172"/>
                      </a:lnTo>
                      <a:lnTo>
                        <a:pt x="325" y="172"/>
                      </a:lnTo>
                      <a:lnTo>
                        <a:pt x="320" y="169"/>
                      </a:lnTo>
                      <a:lnTo>
                        <a:pt x="316" y="167"/>
                      </a:lnTo>
                      <a:lnTo>
                        <a:pt x="314" y="166"/>
                      </a:lnTo>
                      <a:lnTo>
                        <a:pt x="312" y="167"/>
                      </a:lnTo>
                      <a:lnTo>
                        <a:pt x="310" y="168"/>
                      </a:lnTo>
                      <a:lnTo>
                        <a:pt x="307" y="171"/>
                      </a:lnTo>
                      <a:lnTo>
                        <a:pt x="307" y="171"/>
                      </a:lnTo>
                      <a:lnTo>
                        <a:pt x="302" y="182"/>
                      </a:lnTo>
                      <a:lnTo>
                        <a:pt x="301" y="183"/>
                      </a:lnTo>
                      <a:lnTo>
                        <a:pt x="300" y="184"/>
                      </a:lnTo>
                      <a:lnTo>
                        <a:pt x="296" y="183"/>
                      </a:lnTo>
                      <a:lnTo>
                        <a:pt x="296" y="183"/>
                      </a:lnTo>
                      <a:lnTo>
                        <a:pt x="291" y="183"/>
                      </a:lnTo>
                      <a:lnTo>
                        <a:pt x="288" y="184"/>
                      </a:lnTo>
                      <a:lnTo>
                        <a:pt x="286" y="187"/>
                      </a:lnTo>
                      <a:lnTo>
                        <a:pt x="285" y="191"/>
                      </a:lnTo>
                      <a:lnTo>
                        <a:pt x="285" y="191"/>
                      </a:lnTo>
                      <a:lnTo>
                        <a:pt x="286" y="197"/>
                      </a:lnTo>
                      <a:lnTo>
                        <a:pt x="289" y="202"/>
                      </a:lnTo>
                      <a:lnTo>
                        <a:pt x="291" y="208"/>
                      </a:lnTo>
                      <a:lnTo>
                        <a:pt x="291" y="209"/>
                      </a:lnTo>
                      <a:lnTo>
                        <a:pt x="289" y="209"/>
                      </a:lnTo>
                      <a:lnTo>
                        <a:pt x="289" y="209"/>
                      </a:lnTo>
                      <a:lnTo>
                        <a:pt x="284" y="208"/>
                      </a:lnTo>
                      <a:lnTo>
                        <a:pt x="278" y="209"/>
                      </a:lnTo>
                      <a:lnTo>
                        <a:pt x="275" y="210"/>
                      </a:lnTo>
                      <a:lnTo>
                        <a:pt x="272" y="212"/>
                      </a:lnTo>
                      <a:lnTo>
                        <a:pt x="270" y="214"/>
                      </a:lnTo>
                      <a:lnTo>
                        <a:pt x="267" y="218"/>
                      </a:lnTo>
                      <a:lnTo>
                        <a:pt x="267" y="218"/>
                      </a:lnTo>
                      <a:lnTo>
                        <a:pt x="265" y="223"/>
                      </a:lnTo>
                      <a:lnTo>
                        <a:pt x="264" y="227"/>
                      </a:lnTo>
                      <a:lnTo>
                        <a:pt x="263" y="234"/>
                      </a:lnTo>
                      <a:lnTo>
                        <a:pt x="262" y="238"/>
                      </a:lnTo>
                      <a:lnTo>
                        <a:pt x="261" y="241"/>
                      </a:lnTo>
                      <a:lnTo>
                        <a:pt x="259" y="243"/>
                      </a:lnTo>
                      <a:lnTo>
                        <a:pt x="257" y="245"/>
                      </a:lnTo>
                      <a:lnTo>
                        <a:pt x="257" y="245"/>
                      </a:lnTo>
                      <a:lnTo>
                        <a:pt x="250" y="248"/>
                      </a:lnTo>
                      <a:lnTo>
                        <a:pt x="247" y="249"/>
                      </a:lnTo>
                      <a:lnTo>
                        <a:pt x="246" y="252"/>
                      </a:lnTo>
                      <a:lnTo>
                        <a:pt x="245" y="254"/>
                      </a:lnTo>
                      <a:lnTo>
                        <a:pt x="245" y="256"/>
                      </a:lnTo>
                      <a:lnTo>
                        <a:pt x="246" y="259"/>
                      </a:lnTo>
                      <a:lnTo>
                        <a:pt x="247" y="263"/>
                      </a:lnTo>
                      <a:lnTo>
                        <a:pt x="247" y="263"/>
                      </a:lnTo>
                      <a:lnTo>
                        <a:pt x="253" y="269"/>
                      </a:lnTo>
                      <a:lnTo>
                        <a:pt x="257" y="273"/>
                      </a:lnTo>
                      <a:lnTo>
                        <a:pt x="258" y="276"/>
                      </a:lnTo>
                      <a:lnTo>
                        <a:pt x="259" y="279"/>
                      </a:lnTo>
                      <a:lnTo>
                        <a:pt x="260" y="283"/>
                      </a:lnTo>
                      <a:lnTo>
                        <a:pt x="260" y="288"/>
                      </a:lnTo>
                      <a:lnTo>
                        <a:pt x="260" y="288"/>
                      </a:lnTo>
                      <a:lnTo>
                        <a:pt x="260" y="297"/>
                      </a:lnTo>
                      <a:lnTo>
                        <a:pt x="259" y="302"/>
                      </a:lnTo>
                      <a:lnTo>
                        <a:pt x="258" y="303"/>
                      </a:lnTo>
                      <a:lnTo>
                        <a:pt x="257" y="304"/>
                      </a:lnTo>
                      <a:lnTo>
                        <a:pt x="254" y="303"/>
                      </a:lnTo>
                      <a:lnTo>
                        <a:pt x="254" y="303"/>
                      </a:lnTo>
                      <a:lnTo>
                        <a:pt x="248" y="302"/>
                      </a:lnTo>
                      <a:lnTo>
                        <a:pt x="242" y="300"/>
                      </a:lnTo>
                      <a:lnTo>
                        <a:pt x="236" y="296"/>
                      </a:lnTo>
                      <a:lnTo>
                        <a:pt x="233" y="293"/>
                      </a:lnTo>
                      <a:lnTo>
                        <a:pt x="230" y="288"/>
                      </a:lnTo>
                      <a:lnTo>
                        <a:pt x="230" y="288"/>
                      </a:lnTo>
                      <a:lnTo>
                        <a:pt x="226" y="281"/>
                      </a:lnTo>
                      <a:lnTo>
                        <a:pt x="219" y="276"/>
                      </a:lnTo>
                      <a:lnTo>
                        <a:pt x="214" y="274"/>
                      </a:lnTo>
                      <a:lnTo>
                        <a:pt x="212" y="274"/>
                      </a:lnTo>
                      <a:lnTo>
                        <a:pt x="210" y="275"/>
                      </a:lnTo>
                      <a:lnTo>
                        <a:pt x="210" y="275"/>
                      </a:lnTo>
                      <a:lnTo>
                        <a:pt x="204" y="276"/>
                      </a:lnTo>
                      <a:lnTo>
                        <a:pt x="198" y="279"/>
                      </a:lnTo>
                      <a:lnTo>
                        <a:pt x="195" y="279"/>
                      </a:lnTo>
                      <a:lnTo>
                        <a:pt x="192" y="277"/>
                      </a:lnTo>
                      <a:lnTo>
                        <a:pt x="192" y="276"/>
                      </a:lnTo>
                      <a:lnTo>
                        <a:pt x="192" y="274"/>
                      </a:lnTo>
                      <a:lnTo>
                        <a:pt x="192" y="274"/>
                      </a:lnTo>
                      <a:lnTo>
                        <a:pt x="196" y="270"/>
                      </a:lnTo>
                      <a:lnTo>
                        <a:pt x="197" y="267"/>
                      </a:lnTo>
                      <a:lnTo>
                        <a:pt x="195" y="263"/>
                      </a:lnTo>
                      <a:lnTo>
                        <a:pt x="190" y="259"/>
                      </a:lnTo>
                      <a:lnTo>
                        <a:pt x="190" y="259"/>
                      </a:lnTo>
                      <a:lnTo>
                        <a:pt x="183" y="254"/>
                      </a:lnTo>
                      <a:lnTo>
                        <a:pt x="174" y="246"/>
                      </a:lnTo>
                      <a:lnTo>
                        <a:pt x="165" y="239"/>
                      </a:lnTo>
                      <a:lnTo>
                        <a:pt x="162" y="236"/>
                      </a:lnTo>
                      <a:lnTo>
                        <a:pt x="161" y="232"/>
                      </a:lnTo>
                      <a:lnTo>
                        <a:pt x="161" y="232"/>
                      </a:lnTo>
                      <a:lnTo>
                        <a:pt x="158" y="225"/>
                      </a:lnTo>
                      <a:lnTo>
                        <a:pt x="154" y="215"/>
                      </a:lnTo>
                      <a:lnTo>
                        <a:pt x="147" y="205"/>
                      </a:lnTo>
                      <a:lnTo>
                        <a:pt x="140" y="196"/>
                      </a:lnTo>
                      <a:lnTo>
                        <a:pt x="140" y="196"/>
                      </a:lnTo>
                      <a:lnTo>
                        <a:pt x="131" y="188"/>
                      </a:lnTo>
                      <a:lnTo>
                        <a:pt x="125" y="183"/>
                      </a:lnTo>
                      <a:lnTo>
                        <a:pt x="111" y="174"/>
                      </a:lnTo>
                      <a:lnTo>
                        <a:pt x="111" y="174"/>
                      </a:lnTo>
                      <a:lnTo>
                        <a:pt x="102" y="169"/>
                      </a:lnTo>
                      <a:lnTo>
                        <a:pt x="91" y="163"/>
                      </a:lnTo>
                      <a:lnTo>
                        <a:pt x="82" y="158"/>
                      </a:lnTo>
                      <a:lnTo>
                        <a:pt x="78" y="155"/>
                      </a:lnTo>
                      <a:lnTo>
                        <a:pt x="77" y="153"/>
                      </a:lnTo>
                      <a:lnTo>
                        <a:pt x="77" y="153"/>
                      </a:lnTo>
                      <a:lnTo>
                        <a:pt x="75" y="148"/>
                      </a:lnTo>
                      <a:lnTo>
                        <a:pt x="72" y="146"/>
                      </a:lnTo>
                      <a:lnTo>
                        <a:pt x="68" y="143"/>
                      </a:lnTo>
                      <a:lnTo>
                        <a:pt x="60" y="139"/>
                      </a:lnTo>
                      <a:lnTo>
                        <a:pt x="60" y="139"/>
                      </a:lnTo>
                      <a:lnTo>
                        <a:pt x="53" y="132"/>
                      </a:lnTo>
                      <a:lnTo>
                        <a:pt x="49" y="127"/>
                      </a:lnTo>
                      <a:lnTo>
                        <a:pt x="47" y="120"/>
                      </a:lnTo>
                      <a:lnTo>
                        <a:pt x="47" y="112"/>
                      </a:lnTo>
                      <a:lnTo>
                        <a:pt x="47" y="112"/>
                      </a:lnTo>
                      <a:lnTo>
                        <a:pt x="46" y="104"/>
                      </a:lnTo>
                      <a:lnTo>
                        <a:pt x="45" y="99"/>
                      </a:lnTo>
                      <a:lnTo>
                        <a:pt x="42" y="94"/>
                      </a:lnTo>
                      <a:lnTo>
                        <a:pt x="38" y="87"/>
                      </a:lnTo>
                      <a:lnTo>
                        <a:pt x="38" y="87"/>
                      </a:lnTo>
                      <a:lnTo>
                        <a:pt x="33" y="82"/>
                      </a:lnTo>
                      <a:lnTo>
                        <a:pt x="30" y="76"/>
                      </a:lnTo>
                      <a:lnTo>
                        <a:pt x="27" y="72"/>
                      </a:lnTo>
                      <a:lnTo>
                        <a:pt x="25" y="70"/>
                      </a:lnTo>
                      <a:lnTo>
                        <a:pt x="20" y="68"/>
                      </a:lnTo>
                      <a:lnTo>
                        <a:pt x="20" y="68"/>
                      </a:lnTo>
                      <a:lnTo>
                        <a:pt x="13" y="65"/>
                      </a:lnTo>
                      <a:lnTo>
                        <a:pt x="6" y="61"/>
                      </a:lnTo>
                      <a:lnTo>
                        <a:pt x="3" y="57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1"/>
                      </a:lnTo>
                      <a:lnTo>
                        <a:pt x="1" y="47"/>
                      </a:lnTo>
                      <a:lnTo>
                        <a:pt x="4" y="43"/>
                      </a:lnTo>
                      <a:lnTo>
                        <a:pt x="4" y="4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207"/>
                <p:cNvSpPr/>
                <p:nvPr/>
              </p:nvSpPr>
              <p:spPr bwMode="auto">
                <a:xfrm>
                  <a:off x="8945520" y="4866065"/>
                  <a:ext cx="609597" cy="750946"/>
                </a:xfrm>
                <a:custGeom>
                  <a:avLst/>
                  <a:gdLst>
                    <a:gd name="T0" fmla="*/ 21 w 384"/>
                    <a:gd name="T1" fmla="*/ 26 h 473"/>
                    <a:gd name="T2" fmla="*/ 49 w 384"/>
                    <a:gd name="T3" fmla="*/ 12 h 473"/>
                    <a:gd name="T4" fmla="*/ 88 w 384"/>
                    <a:gd name="T5" fmla="*/ 0 h 473"/>
                    <a:gd name="T6" fmla="*/ 138 w 384"/>
                    <a:gd name="T7" fmla="*/ 35 h 473"/>
                    <a:gd name="T8" fmla="*/ 152 w 384"/>
                    <a:gd name="T9" fmla="*/ 62 h 473"/>
                    <a:gd name="T10" fmla="*/ 168 w 384"/>
                    <a:gd name="T11" fmla="*/ 85 h 473"/>
                    <a:gd name="T12" fmla="*/ 210 w 384"/>
                    <a:gd name="T13" fmla="*/ 104 h 473"/>
                    <a:gd name="T14" fmla="*/ 222 w 384"/>
                    <a:gd name="T15" fmla="*/ 127 h 473"/>
                    <a:gd name="T16" fmla="*/ 222 w 384"/>
                    <a:gd name="T17" fmla="*/ 136 h 473"/>
                    <a:gd name="T18" fmla="*/ 223 w 384"/>
                    <a:gd name="T19" fmla="*/ 152 h 473"/>
                    <a:gd name="T20" fmla="*/ 253 w 384"/>
                    <a:gd name="T21" fmla="*/ 156 h 473"/>
                    <a:gd name="T22" fmla="*/ 291 w 384"/>
                    <a:gd name="T23" fmla="*/ 178 h 473"/>
                    <a:gd name="T24" fmla="*/ 306 w 384"/>
                    <a:gd name="T25" fmla="*/ 160 h 473"/>
                    <a:gd name="T26" fmla="*/ 327 w 384"/>
                    <a:gd name="T27" fmla="*/ 144 h 473"/>
                    <a:gd name="T28" fmla="*/ 332 w 384"/>
                    <a:gd name="T29" fmla="*/ 150 h 473"/>
                    <a:gd name="T30" fmla="*/ 319 w 384"/>
                    <a:gd name="T31" fmla="*/ 176 h 473"/>
                    <a:gd name="T32" fmla="*/ 336 w 384"/>
                    <a:gd name="T33" fmla="*/ 192 h 473"/>
                    <a:gd name="T34" fmla="*/ 323 w 384"/>
                    <a:gd name="T35" fmla="*/ 221 h 473"/>
                    <a:gd name="T36" fmla="*/ 321 w 384"/>
                    <a:gd name="T37" fmla="*/ 258 h 473"/>
                    <a:gd name="T38" fmla="*/ 350 w 384"/>
                    <a:gd name="T39" fmla="*/ 287 h 473"/>
                    <a:gd name="T40" fmla="*/ 384 w 384"/>
                    <a:gd name="T41" fmla="*/ 320 h 473"/>
                    <a:gd name="T42" fmla="*/ 371 w 384"/>
                    <a:gd name="T43" fmla="*/ 345 h 473"/>
                    <a:gd name="T44" fmla="*/ 349 w 384"/>
                    <a:gd name="T45" fmla="*/ 352 h 473"/>
                    <a:gd name="T46" fmla="*/ 354 w 384"/>
                    <a:gd name="T47" fmla="*/ 383 h 473"/>
                    <a:gd name="T48" fmla="*/ 362 w 384"/>
                    <a:gd name="T49" fmla="*/ 397 h 473"/>
                    <a:gd name="T50" fmla="*/ 355 w 384"/>
                    <a:gd name="T51" fmla="*/ 414 h 473"/>
                    <a:gd name="T52" fmla="*/ 330 w 384"/>
                    <a:gd name="T53" fmla="*/ 425 h 473"/>
                    <a:gd name="T54" fmla="*/ 294 w 384"/>
                    <a:gd name="T55" fmla="*/ 436 h 473"/>
                    <a:gd name="T56" fmla="*/ 267 w 384"/>
                    <a:gd name="T57" fmla="*/ 446 h 473"/>
                    <a:gd name="T58" fmla="*/ 261 w 384"/>
                    <a:gd name="T59" fmla="*/ 463 h 473"/>
                    <a:gd name="T60" fmla="*/ 250 w 384"/>
                    <a:gd name="T61" fmla="*/ 451 h 473"/>
                    <a:gd name="T62" fmla="*/ 224 w 384"/>
                    <a:gd name="T63" fmla="*/ 467 h 473"/>
                    <a:gd name="T64" fmla="*/ 211 w 384"/>
                    <a:gd name="T65" fmla="*/ 469 h 473"/>
                    <a:gd name="T66" fmla="*/ 189 w 384"/>
                    <a:gd name="T67" fmla="*/ 454 h 473"/>
                    <a:gd name="T68" fmla="*/ 164 w 384"/>
                    <a:gd name="T69" fmla="*/ 441 h 473"/>
                    <a:gd name="T70" fmla="*/ 159 w 384"/>
                    <a:gd name="T71" fmla="*/ 410 h 473"/>
                    <a:gd name="T72" fmla="*/ 164 w 384"/>
                    <a:gd name="T73" fmla="*/ 400 h 473"/>
                    <a:gd name="T74" fmla="*/ 173 w 384"/>
                    <a:gd name="T75" fmla="*/ 389 h 473"/>
                    <a:gd name="T76" fmla="*/ 156 w 384"/>
                    <a:gd name="T77" fmla="*/ 371 h 473"/>
                    <a:gd name="T78" fmla="*/ 139 w 384"/>
                    <a:gd name="T79" fmla="*/ 360 h 473"/>
                    <a:gd name="T80" fmla="*/ 119 w 384"/>
                    <a:gd name="T81" fmla="*/ 355 h 473"/>
                    <a:gd name="T82" fmla="*/ 92 w 384"/>
                    <a:gd name="T83" fmla="*/ 346 h 473"/>
                    <a:gd name="T84" fmla="*/ 78 w 384"/>
                    <a:gd name="T85" fmla="*/ 341 h 473"/>
                    <a:gd name="T86" fmla="*/ 68 w 384"/>
                    <a:gd name="T87" fmla="*/ 330 h 473"/>
                    <a:gd name="T88" fmla="*/ 63 w 384"/>
                    <a:gd name="T89" fmla="*/ 319 h 473"/>
                    <a:gd name="T90" fmla="*/ 87 w 384"/>
                    <a:gd name="T91" fmla="*/ 319 h 473"/>
                    <a:gd name="T92" fmla="*/ 81 w 384"/>
                    <a:gd name="T93" fmla="*/ 287 h 473"/>
                    <a:gd name="T94" fmla="*/ 74 w 384"/>
                    <a:gd name="T95" fmla="*/ 274 h 473"/>
                    <a:gd name="T96" fmla="*/ 85 w 384"/>
                    <a:gd name="T97" fmla="*/ 270 h 473"/>
                    <a:gd name="T98" fmla="*/ 88 w 384"/>
                    <a:gd name="T99" fmla="*/ 251 h 473"/>
                    <a:gd name="T100" fmla="*/ 67 w 384"/>
                    <a:gd name="T101" fmla="*/ 237 h 473"/>
                    <a:gd name="T102" fmla="*/ 50 w 384"/>
                    <a:gd name="T103" fmla="*/ 231 h 473"/>
                    <a:gd name="T104" fmla="*/ 41 w 384"/>
                    <a:gd name="T105" fmla="*/ 219 h 473"/>
                    <a:gd name="T106" fmla="*/ 51 w 384"/>
                    <a:gd name="T107" fmla="*/ 201 h 473"/>
                    <a:gd name="T108" fmla="*/ 56 w 384"/>
                    <a:gd name="T109" fmla="*/ 177 h 473"/>
                    <a:gd name="T110" fmla="*/ 52 w 384"/>
                    <a:gd name="T111" fmla="*/ 156 h 473"/>
                    <a:gd name="T112" fmla="*/ 32 w 384"/>
                    <a:gd name="T113" fmla="*/ 145 h 473"/>
                    <a:gd name="T114" fmla="*/ 49 w 384"/>
                    <a:gd name="T115" fmla="*/ 131 h 473"/>
                    <a:gd name="T116" fmla="*/ 59 w 384"/>
                    <a:gd name="T117" fmla="*/ 117 h 473"/>
                    <a:gd name="T118" fmla="*/ 23 w 384"/>
                    <a:gd name="T119" fmla="*/ 106 h 473"/>
                    <a:gd name="T120" fmla="*/ 22 w 384"/>
                    <a:gd name="T121" fmla="*/ 92 h 473"/>
                    <a:gd name="T122" fmla="*/ 14 w 384"/>
                    <a:gd name="T123" fmla="*/ 80 h 473"/>
                    <a:gd name="T124" fmla="*/ 10 w 384"/>
                    <a:gd name="T125" fmla="*/ 67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84" h="473">
                      <a:moveTo>
                        <a:pt x="0" y="50"/>
                      </a:moveTo>
                      <a:lnTo>
                        <a:pt x="0" y="50"/>
                      </a:lnTo>
                      <a:lnTo>
                        <a:pt x="7" y="39"/>
                      </a:lnTo>
                      <a:lnTo>
                        <a:pt x="13" y="31"/>
                      </a:lnTo>
                      <a:lnTo>
                        <a:pt x="17" y="28"/>
                      </a:lnTo>
                      <a:lnTo>
                        <a:pt x="21" y="26"/>
                      </a:lnTo>
                      <a:lnTo>
                        <a:pt x="21" y="26"/>
                      </a:lnTo>
                      <a:lnTo>
                        <a:pt x="27" y="24"/>
                      </a:lnTo>
                      <a:lnTo>
                        <a:pt x="35" y="21"/>
                      </a:lnTo>
                      <a:lnTo>
                        <a:pt x="41" y="17"/>
                      </a:lnTo>
                      <a:lnTo>
                        <a:pt x="49" y="12"/>
                      </a:lnTo>
                      <a:lnTo>
                        <a:pt x="49" y="12"/>
                      </a:lnTo>
                      <a:lnTo>
                        <a:pt x="52" y="9"/>
                      </a:lnTo>
                      <a:lnTo>
                        <a:pt x="59" y="7"/>
                      </a:lnTo>
                      <a:lnTo>
                        <a:pt x="65" y="5"/>
                      </a:lnTo>
                      <a:lnTo>
                        <a:pt x="73" y="2"/>
                      </a:lnTo>
                      <a:lnTo>
                        <a:pt x="81" y="0"/>
                      </a:lnTo>
                      <a:lnTo>
                        <a:pt x="88" y="0"/>
                      </a:lnTo>
                      <a:lnTo>
                        <a:pt x="94" y="1"/>
                      </a:lnTo>
                      <a:lnTo>
                        <a:pt x="99" y="2"/>
                      </a:lnTo>
                      <a:lnTo>
                        <a:pt x="99" y="2"/>
                      </a:lnTo>
                      <a:lnTo>
                        <a:pt x="111" y="12"/>
                      </a:lnTo>
                      <a:lnTo>
                        <a:pt x="130" y="26"/>
                      </a:lnTo>
                      <a:lnTo>
                        <a:pt x="138" y="35"/>
                      </a:lnTo>
                      <a:lnTo>
                        <a:pt x="145" y="42"/>
                      </a:lnTo>
                      <a:lnTo>
                        <a:pt x="150" y="50"/>
                      </a:lnTo>
                      <a:lnTo>
                        <a:pt x="151" y="53"/>
                      </a:lnTo>
                      <a:lnTo>
                        <a:pt x="152" y="56"/>
                      </a:lnTo>
                      <a:lnTo>
                        <a:pt x="152" y="56"/>
                      </a:lnTo>
                      <a:lnTo>
                        <a:pt x="152" y="62"/>
                      </a:lnTo>
                      <a:lnTo>
                        <a:pt x="153" y="67"/>
                      </a:lnTo>
                      <a:lnTo>
                        <a:pt x="155" y="71"/>
                      </a:lnTo>
                      <a:lnTo>
                        <a:pt x="157" y="76"/>
                      </a:lnTo>
                      <a:lnTo>
                        <a:pt x="161" y="79"/>
                      </a:lnTo>
                      <a:lnTo>
                        <a:pt x="164" y="82"/>
                      </a:lnTo>
                      <a:lnTo>
                        <a:pt x="168" y="85"/>
                      </a:lnTo>
                      <a:lnTo>
                        <a:pt x="174" y="86"/>
                      </a:lnTo>
                      <a:lnTo>
                        <a:pt x="174" y="86"/>
                      </a:lnTo>
                      <a:lnTo>
                        <a:pt x="185" y="91"/>
                      </a:lnTo>
                      <a:lnTo>
                        <a:pt x="199" y="96"/>
                      </a:lnTo>
                      <a:lnTo>
                        <a:pt x="205" y="100"/>
                      </a:lnTo>
                      <a:lnTo>
                        <a:pt x="210" y="104"/>
                      </a:lnTo>
                      <a:lnTo>
                        <a:pt x="213" y="108"/>
                      </a:lnTo>
                      <a:lnTo>
                        <a:pt x="214" y="112"/>
                      </a:lnTo>
                      <a:lnTo>
                        <a:pt x="214" y="112"/>
                      </a:lnTo>
                      <a:lnTo>
                        <a:pt x="216" y="116"/>
                      </a:lnTo>
                      <a:lnTo>
                        <a:pt x="218" y="120"/>
                      </a:lnTo>
                      <a:lnTo>
                        <a:pt x="222" y="127"/>
                      </a:lnTo>
                      <a:lnTo>
                        <a:pt x="226" y="133"/>
                      </a:lnTo>
                      <a:lnTo>
                        <a:pt x="226" y="134"/>
                      </a:lnTo>
                      <a:lnTo>
                        <a:pt x="225" y="134"/>
                      </a:lnTo>
                      <a:lnTo>
                        <a:pt x="225" y="134"/>
                      </a:lnTo>
                      <a:lnTo>
                        <a:pt x="224" y="135"/>
                      </a:lnTo>
                      <a:lnTo>
                        <a:pt x="222" y="136"/>
                      </a:lnTo>
                      <a:lnTo>
                        <a:pt x="220" y="141"/>
                      </a:lnTo>
                      <a:lnTo>
                        <a:pt x="220" y="144"/>
                      </a:lnTo>
                      <a:lnTo>
                        <a:pt x="220" y="147"/>
                      </a:lnTo>
                      <a:lnTo>
                        <a:pt x="221" y="150"/>
                      </a:lnTo>
                      <a:lnTo>
                        <a:pt x="223" y="152"/>
                      </a:lnTo>
                      <a:lnTo>
                        <a:pt x="223" y="152"/>
                      </a:lnTo>
                      <a:lnTo>
                        <a:pt x="226" y="154"/>
                      </a:lnTo>
                      <a:lnTo>
                        <a:pt x="230" y="155"/>
                      </a:lnTo>
                      <a:lnTo>
                        <a:pt x="237" y="157"/>
                      </a:lnTo>
                      <a:lnTo>
                        <a:pt x="246" y="157"/>
                      </a:lnTo>
                      <a:lnTo>
                        <a:pt x="253" y="156"/>
                      </a:lnTo>
                      <a:lnTo>
                        <a:pt x="253" y="156"/>
                      </a:lnTo>
                      <a:lnTo>
                        <a:pt x="257" y="156"/>
                      </a:lnTo>
                      <a:lnTo>
                        <a:pt x="262" y="159"/>
                      </a:lnTo>
                      <a:lnTo>
                        <a:pt x="274" y="168"/>
                      </a:lnTo>
                      <a:lnTo>
                        <a:pt x="280" y="172"/>
                      </a:lnTo>
                      <a:lnTo>
                        <a:pt x="285" y="176"/>
                      </a:lnTo>
                      <a:lnTo>
                        <a:pt x="291" y="178"/>
                      </a:lnTo>
                      <a:lnTo>
                        <a:pt x="293" y="178"/>
                      </a:lnTo>
                      <a:lnTo>
                        <a:pt x="295" y="178"/>
                      </a:lnTo>
                      <a:lnTo>
                        <a:pt x="295" y="178"/>
                      </a:lnTo>
                      <a:lnTo>
                        <a:pt x="298" y="174"/>
                      </a:lnTo>
                      <a:lnTo>
                        <a:pt x="300" y="171"/>
                      </a:lnTo>
                      <a:lnTo>
                        <a:pt x="306" y="160"/>
                      </a:lnTo>
                      <a:lnTo>
                        <a:pt x="309" y="155"/>
                      </a:lnTo>
                      <a:lnTo>
                        <a:pt x="312" y="150"/>
                      </a:lnTo>
                      <a:lnTo>
                        <a:pt x="316" y="147"/>
                      </a:lnTo>
                      <a:lnTo>
                        <a:pt x="319" y="145"/>
                      </a:lnTo>
                      <a:lnTo>
                        <a:pt x="319" y="145"/>
                      </a:lnTo>
                      <a:lnTo>
                        <a:pt x="327" y="144"/>
                      </a:lnTo>
                      <a:lnTo>
                        <a:pt x="334" y="144"/>
                      </a:lnTo>
                      <a:lnTo>
                        <a:pt x="335" y="144"/>
                      </a:lnTo>
                      <a:lnTo>
                        <a:pt x="336" y="145"/>
                      </a:lnTo>
                      <a:lnTo>
                        <a:pt x="335" y="148"/>
                      </a:lnTo>
                      <a:lnTo>
                        <a:pt x="332" y="150"/>
                      </a:lnTo>
                      <a:lnTo>
                        <a:pt x="332" y="150"/>
                      </a:lnTo>
                      <a:lnTo>
                        <a:pt x="325" y="156"/>
                      </a:lnTo>
                      <a:lnTo>
                        <a:pt x="320" y="163"/>
                      </a:lnTo>
                      <a:lnTo>
                        <a:pt x="318" y="167"/>
                      </a:lnTo>
                      <a:lnTo>
                        <a:pt x="317" y="170"/>
                      </a:lnTo>
                      <a:lnTo>
                        <a:pt x="318" y="173"/>
                      </a:lnTo>
                      <a:lnTo>
                        <a:pt x="319" y="176"/>
                      </a:lnTo>
                      <a:lnTo>
                        <a:pt x="319" y="176"/>
                      </a:lnTo>
                      <a:lnTo>
                        <a:pt x="325" y="179"/>
                      </a:lnTo>
                      <a:lnTo>
                        <a:pt x="331" y="183"/>
                      </a:lnTo>
                      <a:lnTo>
                        <a:pt x="334" y="186"/>
                      </a:lnTo>
                      <a:lnTo>
                        <a:pt x="335" y="188"/>
                      </a:lnTo>
                      <a:lnTo>
                        <a:pt x="336" y="192"/>
                      </a:lnTo>
                      <a:lnTo>
                        <a:pt x="336" y="195"/>
                      </a:lnTo>
                      <a:lnTo>
                        <a:pt x="336" y="195"/>
                      </a:lnTo>
                      <a:lnTo>
                        <a:pt x="334" y="202"/>
                      </a:lnTo>
                      <a:lnTo>
                        <a:pt x="331" y="209"/>
                      </a:lnTo>
                      <a:lnTo>
                        <a:pt x="323" y="221"/>
                      </a:lnTo>
                      <a:lnTo>
                        <a:pt x="323" y="221"/>
                      </a:lnTo>
                      <a:lnTo>
                        <a:pt x="321" y="224"/>
                      </a:lnTo>
                      <a:lnTo>
                        <a:pt x="320" y="229"/>
                      </a:lnTo>
                      <a:lnTo>
                        <a:pt x="319" y="240"/>
                      </a:lnTo>
                      <a:lnTo>
                        <a:pt x="319" y="246"/>
                      </a:lnTo>
                      <a:lnTo>
                        <a:pt x="320" y="253"/>
                      </a:lnTo>
                      <a:lnTo>
                        <a:pt x="321" y="258"/>
                      </a:lnTo>
                      <a:lnTo>
                        <a:pt x="324" y="264"/>
                      </a:lnTo>
                      <a:lnTo>
                        <a:pt x="324" y="264"/>
                      </a:lnTo>
                      <a:lnTo>
                        <a:pt x="330" y="272"/>
                      </a:lnTo>
                      <a:lnTo>
                        <a:pt x="335" y="278"/>
                      </a:lnTo>
                      <a:lnTo>
                        <a:pt x="341" y="283"/>
                      </a:lnTo>
                      <a:lnTo>
                        <a:pt x="350" y="287"/>
                      </a:lnTo>
                      <a:lnTo>
                        <a:pt x="350" y="287"/>
                      </a:lnTo>
                      <a:lnTo>
                        <a:pt x="362" y="295"/>
                      </a:lnTo>
                      <a:lnTo>
                        <a:pt x="373" y="303"/>
                      </a:lnTo>
                      <a:lnTo>
                        <a:pt x="381" y="313"/>
                      </a:lnTo>
                      <a:lnTo>
                        <a:pt x="383" y="316"/>
                      </a:lnTo>
                      <a:lnTo>
                        <a:pt x="384" y="320"/>
                      </a:lnTo>
                      <a:lnTo>
                        <a:pt x="384" y="320"/>
                      </a:lnTo>
                      <a:lnTo>
                        <a:pt x="382" y="326"/>
                      </a:lnTo>
                      <a:lnTo>
                        <a:pt x="379" y="336"/>
                      </a:lnTo>
                      <a:lnTo>
                        <a:pt x="377" y="340"/>
                      </a:lnTo>
                      <a:lnTo>
                        <a:pt x="375" y="343"/>
                      </a:lnTo>
                      <a:lnTo>
                        <a:pt x="371" y="345"/>
                      </a:lnTo>
                      <a:lnTo>
                        <a:pt x="368" y="346"/>
                      </a:lnTo>
                      <a:lnTo>
                        <a:pt x="368" y="346"/>
                      </a:lnTo>
                      <a:lnTo>
                        <a:pt x="361" y="346"/>
                      </a:lnTo>
                      <a:lnTo>
                        <a:pt x="353" y="348"/>
                      </a:lnTo>
                      <a:lnTo>
                        <a:pt x="351" y="350"/>
                      </a:lnTo>
                      <a:lnTo>
                        <a:pt x="349" y="352"/>
                      </a:lnTo>
                      <a:lnTo>
                        <a:pt x="348" y="354"/>
                      </a:lnTo>
                      <a:lnTo>
                        <a:pt x="348" y="357"/>
                      </a:lnTo>
                      <a:lnTo>
                        <a:pt x="348" y="357"/>
                      </a:lnTo>
                      <a:lnTo>
                        <a:pt x="350" y="365"/>
                      </a:lnTo>
                      <a:lnTo>
                        <a:pt x="352" y="374"/>
                      </a:lnTo>
                      <a:lnTo>
                        <a:pt x="354" y="383"/>
                      </a:lnTo>
                      <a:lnTo>
                        <a:pt x="355" y="386"/>
                      </a:lnTo>
                      <a:lnTo>
                        <a:pt x="357" y="388"/>
                      </a:lnTo>
                      <a:lnTo>
                        <a:pt x="357" y="388"/>
                      </a:lnTo>
                      <a:lnTo>
                        <a:pt x="360" y="391"/>
                      </a:lnTo>
                      <a:lnTo>
                        <a:pt x="361" y="394"/>
                      </a:lnTo>
                      <a:lnTo>
                        <a:pt x="362" y="397"/>
                      </a:lnTo>
                      <a:lnTo>
                        <a:pt x="362" y="401"/>
                      </a:lnTo>
                      <a:lnTo>
                        <a:pt x="362" y="405"/>
                      </a:lnTo>
                      <a:lnTo>
                        <a:pt x="361" y="409"/>
                      </a:lnTo>
                      <a:lnTo>
                        <a:pt x="359" y="412"/>
                      </a:lnTo>
                      <a:lnTo>
                        <a:pt x="355" y="414"/>
                      </a:lnTo>
                      <a:lnTo>
                        <a:pt x="355" y="414"/>
                      </a:lnTo>
                      <a:lnTo>
                        <a:pt x="349" y="417"/>
                      </a:lnTo>
                      <a:lnTo>
                        <a:pt x="345" y="417"/>
                      </a:lnTo>
                      <a:lnTo>
                        <a:pt x="340" y="419"/>
                      </a:lnTo>
                      <a:lnTo>
                        <a:pt x="336" y="422"/>
                      </a:lnTo>
                      <a:lnTo>
                        <a:pt x="336" y="422"/>
                      </a:lnTo>
                      <a:lnTo>
                        <a:pt x="330" y="425"/>
                      </a:lnTo>
                      <a:lnTo>
                        <a:pt x="323" y="426"/>
                      </a:lnTo>
                      <a:lnTo>
                        <a:pt x="308" y="428"/>
                      </a:lnTo>
                      <a:lnTo>
                        <a:pt x="308" y="428"/>
                      </a:lnTo>
                      <a:lnTo>
                        <a:pt x="304" y="429"/>
                      </a:lnTo>
                      <a:lnTo>
                        <a:pt x="300" y="431"/>
                      </a:lnTo>
                      <a:lnTo>
                        <a:pt x="294" y="436"/>
                      </a:lnTo>
                      <a:lnTo>
                        <a:pt x="288" y="440"/>
                      </a:lnTo>
                      <a:lnTo>
                        <a:pt x="284" y="442"/>
                      </a:lnTo>
                      <a:lnTo>
                        <a:pt x="280" y="443"/>
                      </a:lnTo>
                      <a:lnTo>
                        <a:pt x="280" y="443"/>
                      </a:lnTo>
                      <a:lnTo>
                        <a:pt x="271" y="444"/>
                      </a:lnTo>
                      <a:lnTo>
                        <a:pt x="267" y="446"/>
                      </a:lnTo>
                      <a:lnTo>
                        <a:pt x="264" y="450"/>
                      </a:lnTo>
                      <a:lnTo>
                        <a:pt x="263" y="454"/>
                      </a:lnTo>
                      <a:lnTo>
                        <a:pt x="263" y="454"/>
                      </a:lnTo>
                      <a:lnTo>
                        <a:pt x="263" y="458"/>
                      </a:lnTo>
                      <a:lnTo>
                        <a:pt x="262" y="462"/>
                      </a:lnTo>
                      <a:lnTo>
                        <a:pt x="261" y="463"/>
                      </a:lnTo>
                      <a:lnTo>
                        <a:pt x="260" y="463"/>
                      </a:lnTo>
                      <a:lnTo>
                        <a:pt x="257" y="459"/>
                      </a:lnTo>
                      <a:lnTo>
                        <a:pt x="257" y="459"/>
                      </a:lnTo>
                      <a:lnTo>
                        <a:pt x="255" y="455"/>
                      </a:lnTo>
                      <a:lnTo>
                        <a:pt x="253" y="453"/>
                      </a:lnTo>
                      <a:lnTo>
                        <a:pt x="250" y="451"/>
                      </a:lnTo>
                      <a:lnTo>
                        <a:pt x="245" y="452"/>
                      </a:lnTo>
                      <a:lnTo>
                        <a:pt x="245" y="452"/>
                      </a:lnTo>
                      <a:lnTo>
                        <a:pt x="239" y="454"/>
                      </a:lnTo>
                      <a:lnTo>
                        <a:pt x="233" y="457"/>
                      </a:lnTo>
                      <a:lnTo>
                        <a:pt x="227" y="462"/>
                      </a:lnTo>
                      <a:lnTo>
                        <a:pt x="224" y="467"/>
                      </a:lnTo>
                      <a:lnTo>
                        <a:pt x="224" y="467"/>
                      </a:lnTo>
                      <a:lnTo>
                        <a:pt x="222" y="471"/>
                      </a:lnTo>
                      <a:lnTo>
                        <a:pt x="219" y="473"/>
                      </a:lnTo>
                      <a:lnTo>
                        <a:pt x="217" y="473"/>
                      </a:lnTo>
                      <a:lnTo>
                        <a:pt x="214" y="473"/>
                      </a:lnTo>
                      <a:lnTo>
                        <a:pt x="211" y="469"/>
                      </a:lnTo>
                      <a:lnTo>
                        <a:pt x="211" y="469"/>
                      </a:lnTo>
                      <a:lnTo>
                        <a:pt x="207" y="465"/>
                      </a:lnTo>
                      <a:lnTo>
                        <a:pt x="202" y="459"/>
                      </a:lnTo>
                      <a:lnTo>
                        <a:pt x="196" y="456"/>
                      </a:lnTo>
                      <a:lnTo>
                        <a:pt x="189" y="454"/>
                      </a:lnTo>
                      <a:lnTo>
                        <a:pt x="189" y="454"/>
                      </a:lnTo>
                      <a:lnTo>
                        <a:pt x="180" y="452"/>
                      </a:lnTo>
                      <a:lnTo>
                        <a:pt x="174" y="451"/>
                      </a:lnTo>
                      <a:lnTo>
                        <a:pt x="170" y="449"/>
                      </a:lnTo>
                      <a:lnTo>
                        <a:pt x="167" y="446"/>
                      </a:lnTo>
                      <a:lnTo>
                        <a:pt x="166" y="444"/>
                      </a:lnTo>
                      <a:lnTo>
                        <a:pt x="164" y="441"/>
                      </a:lnTo>
                      <a:lnTo>
                        <a:pt x="164" y="441"/>
                      </a:lnTo>
                      <a:lnTo>
                        <a:pt x="163" y="433"/>
                      </a:lnTo>
                      <a:lnTo>
                        <a:pt x="162" y="423"/>
                      </a:lnTo>
                      <a:lnTo>
                        <a:pt x="161" y="415"/>
                      </a:lnTo>
                      <a:lnTo>
                        <a:pt x="160" y="412"/>
                      </a:lnTo>
                      <a:lnTo>
                        <a:pt x="159" y="410"/>
                      </a:lnTo>
                      <a:lnTo>
                        <a:pt x="159" y="410"/>
                      </a:lnTo>
                      <a:lnTo>
                        <a:pt x="155" y="406"/>
                      </a:lnTo>
                      <a:lnTo>
                        <a:pt x="155" y="405"/>
                      </a:lnTo>
                      <a:lnTo>
                        <a:pt x="155" y="403"/>
                      </a:lnTo>
                      <a:lnTo>
                        <a:pt x="157" y="402"/>
                      </a:lnTo>
                      <a:lnTo>
                        <a:pt x="164" y="400"/>
                      </a:lnTo>
                      <a:lnTo>
                        <a:pt x="164" y="400"/>
                      </a:lnTo>
                      <a:lnTo>
                        <a:pt x="168" y="400"/>
                      </a:lnTo>
                      <a:lnTo>
                        <a:pt x="170" y="398"/>
                      </a:lnTo>
                      <a:lnTo>
                        <a:pt x="171" y="397"/>
                      </a:lnTo>
                      <a:lnTo>
                        <a:pt x="173" y="395"/>
                      </a:lnTo>
                      <a:lnTo>
                        <a:pt x="173" y="389"/>
                      </a:lnTo>
                      <a:lnTo>
                        <a:pt x="171" y="384"/>
                      </a:lnTo>
                      <a:lnTo>
                        <a:pt x="171" y="384"/>
                      </a:lnTo>
                      <a:lnTo>
                        <a:pt x="170" y="381"/>
                      </a:lnTo>
                      <a:lnTo>
                        <a:pt x="168" y="378"/>
                      </a:lnTo>
                      <a:lnTo>
                        <a:pt x="163" y="373"/>
                      </a:lnTo>
                      <a:lnTo>
                        <a:pt x="156" y="371"/>
                      </a:lnTo>
                      <a:lnTo>
                        <a:pt x="150" y="369"/>
                      </a:lnTo>
                      <a:lnTo>
                        <a:pt x="150" y="369"/>
                      </a:lnTo>
                      <a:lnTo>
                        <a:pt x="145" y="368"/>
                      </a:lnTo>
                      <a:lnTo>
                        <a:pt x="141" y="366"/>
                      </a:lnTo>
                      <a:lnTo>
                        <a:pt x="140" y="363"/>
                      </a:lnTo>
                      <a:lnTo>
                        <a:pt x="139" y="360"/>
                      </a:lnTo>
                      <a:lnTo>
                        <a:pt x="139" y="360"/>
                      </a:lnTo>
                      <a:lnTo>
                        <a:pt x="137" y="358"/>
                      </a:lnTo>
                      <a:lnTo>
                        <a:pt x="134" y="356"/>
                      </a:lnTo>
                      <a:lnTo>
                        <a:pt x="127" y="356"/>
                      </a:lnTo>
                      <a:lnTo>
                        <a:pt x="119" y="355"/>
                      </a:lnTo>
                      <a:lnTo>
                        <a:pt x="119" y="355"/>
                      </a:lnTo>
                      <a:lnTo>
                        <a:pt x="110" y="355"/>
                      </a:lnTo>
                      <a:lnTo>
                        <a:pt x="104" y="353"/>
                      </a:lnTo>
                      <a:lnTo>
                        <a:pt x="98" y="351"/>
                      </a:lnTo>
                      <a:lnTo>
                        <a:pt x="94" y="348"/>
                      </a:lnTo>
                      <a:lnTo>
                        <a:pt x="94" y="348"/>
                      </a:lnTo>
                      <a:lnTo>
                        <a:pt x="92" y="346"/>
                      </a:lnTo>
                      <a:lnTo>
                        <a:pt x="90" y="345"/>
                      </a:lnTo>
                      <a:lnTo>
                        <a:pt x="85" y="344"/>
                      </a:lnTo>
                      <a:lnTo>
                        <a:pt x="81" y="343"/>
                      </a:lnTo>
                      <a:lnTo>
                        <a:pt x="79" y="342"/>
                      </a:lnTo>
                      <a:lnTo>
                        <a:pt x="78" y="341"/>
                      </a:lnTo>
                      <a:lnTo>
                        <a:pt x="78" y="341"/>
                      </a:lnTo>
                      <a:lnTo>
                        <a:pt x="77" y="337"/>
                      </a:lnTo>
                      <a:lnTo>
                        <a:pt x="76" y="334"/>
                      </a:lnTo>
                      <a:lnTo>
                        <a:pt x="74" y="331"/>
                      </a:lnTo>
                      <a:lnTo>
                        <a:pt x="70" y="330"/>
                      </a:lnTo>
                      <a:lnTo>
                        <a:pt x="70" y="330"/>
                      </a:lnTo>
                      <a:lnTo>
                        <a:pt x="68" y="330"/>
                      </a:lnTo>
                      <a:lnTo>
                        <a:pt x="66" y="328"/>
                      </a:lnTo>
                      <a:lnTo>
                        <a:pt x="62" y="324"/>
                      </a:lnTo>
                      <a:lnTo>
                        <a:pt x="60" y="320"/>
                      </a:lnTo>
                      <a:lnTo>
                        <a:pt x="61" y="319"/>
                      </a:lnTo>
                      <a:lnTo>
                        <a:pt x="63" y="319"/>
                      </a:lnTo>
                      <a:lnTo>
                        <a:pt x="63" y="319"/>
                      </a:lnTo>
                      <a:lnTo>
                        <a:pt x="75" y="323"/>
                      </a:lnTo>
                      <a:lnTo>
                        <a:pt x="81" y="323"/>
                      </a:lnTo>
                      <a:lnTo>
                        <a:pt x="83" y="323"/>
                      </a:lnTo>
                      <a:lnTo>
                        <a:pt x="85" y="322"/>
                      </a:lnTo>
                      <a:lnTo>
                        <a:pt x="85" y="322"/>
                      </a:lnTo>
                      <a:lnTo>
                        <a:pt x="87" y="319"/>
                      </a:lnTo>
                      <a:lnTo>
                        <a:pt x="88" y="315"/>
                      </a:lnTo>
                      <a:lnTo>
                        <a:pt x="87" y="308"/>
                      </a:lnTo>
                      <a:lnTo>
                        <a:pt x="85" y="300"/>
                      </a:lnTo>
                      <a:lnTo>
                        <a:pt x="83" y="293"/>
                      </a:lnTo>
                      <a:lnTo>
                        <a:pt x="83" y="293"/>
                      </a:lnTo>
                      <a:lnTo>
                        <a:pt x="81" y="287"/>
                      </a:lnTo>
                      <a:lnTo>
                        <a:pt x="80" y="281"/>
                      </a:lnTo>
                      <a:lnTo>
                        <a:pt x="79" y="277"/>
                      </a:lnTo>
                      <a:lnTo>
                        <a:pt x="77" y="276"/>
                      </a:lnTo>
                      <a:lnTo>
                        <a:pt x="76" y="274"/>
                      </a:lnTo>
                      <a:lnTo>
                        <a:pt x="76" y="274"/>
                      </a:lnTo>
                      <a:lnTo>
                        <a:pt x="74" y="274"/>
                      </a:lnTo>
                      <a:lnTo>
                        <a:pt x="74" y="273"/>
                      </a:lnTo>
                      <a:lnTo>
                        <a:pt x="75" y="272"/>
                      </a:lnTo>
                      <a:lnTo>
                        <a:pt x="79" y="271"/>
                      </a:lnTo>
                      <a:lnTo>
                        <a:pt x="83" y="270"/>
                      </a:lnTo>
                      <a:lnTo>
                        <a:pt x="83" y="270"/>
                      </a:lnTo>
                      <a:lnTo>
                        <a:pt x="85" y="270"/>
                      </a:lnTo>
                      <a:lnTo>
                        <a:pt x="87" y="268"/>
                      </a:lnTo>
                      <a:lnTo>
                        <a:pt x="89" y="264"/>
                      </a:lnTo>
                      <a:lnTo>
                        <a:pt x="90" y="260"/>
                      </a:lnTo>
                      <a:lnTo>
                        <a:pt x="90" y="256"/>
                      </a:lnTo>
                      <a:lnTo>
                        <a:pt x="90" y="253"/>
                      </a:lnTo>
                      <a:lnTo>
                        <a:pt x="88" y="251"/>
                      </a:lnTo>
                      <a:lnTo>
                        <a:pt x="84" y="249"/>
                      </a:lnTo>
                      <a:lnTo>
                        <a:pt x="84" y="249"/>
                      </a:lnTo>
                      <a:lnTo>
                        <a:pt x="81" y="248"/>
                      </a:lnTo>
                      <a:lnTo>
                        <a:pt x="78" y="246"/>
                      </a:lnTo>
                      <a:lnTo>
                        <a:pt x="73" y="241"/>
                      </a:lnTo>
                      <a:lnTo>
                        <a:pt x="67" y="237"/>
                      </a:lnTo>
                      <a:lnTo>
                        <a:pt x="64" y="236"/>
                      </a:lnTo>
                      <a:lnTo>
                        <a:pt x="62" y="236"/>
                      </a:lnTo>
                      <a:lnTo>
                        <a:pt x="62" y="236"/>
                      </a:lnTo>
                      <a:lnTo>
                        <a:pt x="56" y="235"/>
                      </a:lnTo>
                      <a:lnTo>
                        <a:pt x="52" y="234"/>
                      </a:lnTo>
                      <a:lnTo>
                        <a:pt x="50" y="231"/>
                      </a:lnTo>
                      <a:lnTo>
                        <a:pt x="49" y="228"/>
                      </a:lnTo>
                      <a:lnTo>
                        <a:pt x="49" y="228"/>
                      </a:lnTo>
                      <a:lnTo>
                        <a:pt x="47" y="225"/>
                      </a:lnTo>
                      <a:lnTo>
                        <a:pt x="44" y="223"/>
                      </a:lnTo>
                      <a:lnTo>
                        <a:pt x="41" y="221"/>
                      </a:lnTo>
                      <a:lnTo>
                        <a:pt x="41" y="219"/>
                      </a:lnTo>
                      <a:lnTo>
                        <a:pt x="41" y="216"/>
                      </a:lnTo>
                      <a:lnTo>
                        <a:pt x="41" y="216"/>
                      </a:lnTo>
                      <a:lnTo>
                        <a:pt x="44" y="212"/>
                      </a:lnTo>
                      <a:lnTo>
                        <a:pt x="47" y="208"/>
                      </a:lnTo>
                      <a:lnTo>
                        <a:pt x="50" y="203"/>
                      </a:lnTo>
                      <a:lnTo>
                        <a:pt x="51" y="201"/>
                      </a:lnTo>
                      <a:lnTo>
                        <a:pt x="52" y="199"/>
                      </a:lnTo>
                      <a:lnTo>
                        <a:pt x="52" y="199"/>
                      </a:lnTo>
                      <a:lnTo>
                        <a:pt x="53" y="187"/>
                      </a:lnTo>
                      <a:lnTo>
                        <a:pt x="54" y="181"/>
                      </a:lnTo>
                      <a:lnTo>
                        <a:pt x="56" y="177"/>
                      </a:lnTo>
                      <a:lnTo>
                        <a:pt x="56" y="177"/>
                      </a:lnTo>
                      <a:lnTo>
                        <a:pt x="59" y="172"/>
                      </a:lnTo>
                      <a:lnTo>
                        <a:pt x="59" y="166"/>
                      </a:lnTo>
                      <a:lnTo>
                        <a:pt x="59" y="163"/>
                      </a:lnTo>
                      <a:lnTo>
                        <a:pt x="56" y="160"/>
                      </a:lnTo>
                      <a:lnTo>
                        <a:pt x="54" y="158"/>
                      </a:lnTo>
                      <a:lnTo>
                        <a:pt x="52" y="156"/>
                      </a:lnTo>
                      <a:lnTo>
                        <a:pt x="52" y="156"/>
                      </a:lnTo>
                      <a:lnTo>
                        <a:pt x="45" y="154"/>
                      </a:lnTo>
                      <a:lnTo>
                        <a:pt x="38" y="152"/>
                      </a:lnTo>
                      <a:lnTo>
                        <a:pt x="33" y="149"/>
                      </a:lnTo>
                      <a:lnTo>
                        <a:pt x="32" y="148"/>
                      </a:lnTo>
                      <a:lnTo>
                        <a:pt x="32" y="145"/>
                      </a:lnTo>
                      <a:lnTo>
                        <a:pt x="32" y="145"/>
                      </a:lnTo>
                      <a:lnTo>
                        <a:pt x="33" y="141"/>
                      </a:lnTo>
                      <a:lnTo>
                        <a:pt x="37" y="137"/>
                      </a:lnTo>
                      <a:lnTo>
                        <a:pt x="42" y="134"/>
                      </a:lnTo>
                      <a:lnTo>
                        <a:pt x="49" y="131"/>
                      </a:lnTo>
                      <a:lnTo>
                        <a:pt x="49" y="131"/>
                      </a:lnTo>
                      <a:lnTo>
                        <a:pt x="51" y="130"/>
                      </a:lnTo>
                      <a:lnTo>
                        <a:pt x="54" y="128"/>
                      </a:lnTo>
                      <a:lnTo>
                        <a:pt x="59" y="124"/>
                      </a:lnTo>
                      <a:lnTo>
                        <a:pt x="60" y="122"/>
                      </a:lnTo>
                      <a:lnTo>
                        <a:pt x="60" y="120"/>
                      </a:lnTo>
                      <a:lnTo>
                        <a:pt x="59" y="117"/>
                      </a:lnTo>
                      <a:lnTo>
                        <a:pt x="56" y="115"/>
                      </a:lnTo>
                      <a:lnTo>
                        <a:pt x="56" y="115"/>
                      </a:lnTo>
                      <a:lnTo>
                        <a:pt x="40" y="110"/>
                      </a:lnTo>
                      <a:lnTo>
                        <a:pt x="25" y="106"/>
                      </a:lnTo>
                      <a:lnTo>
                        <a:pt x="25" y="106"/>
                      </a:lnTo>
                      <a:lnTo>
                        <a:pt x="23" y="106"/>
                      </a:lnTo>
                      <a:lnTo>
                        <a:pt x="22" y="104"/>
                      </a:lnTo>
                      <a:lnTo>
                        <a:pt x="20" y="101"/>
                      </a:lnTo>
                      <a:lnTo>
                        <a:pt x="20" y="98"/>
                      </a:lnTo>
                      <a:lnTo>
                        <a:pt x="21" y="95"/>
                      </a:lnTo>
                      <a:lnTo>
                        <a:pt x="21" y="95"/>
                      </a:lnTo>
                      <a:lnTo>
                        <a:pt x="22" y="92"/>
                      </a:lnTo>
                      <a:lnTo>
                        <a:pt x="22" y="86"/>
                      </a:lnTo>
                      <a:lnTo>
                        <a:pt x="21" y="82"/>
                      </a:lnTo>
                      <a:lnTo>
                        <a:pt x="20" y="81"/>
                      </a:lnTo>
                      <a:lnTo>
                        <a:pt x="18" y="80"/>
                      </a:lnTo>
                      <a:lnTo>
                        <a:pt x="18" y="80"/>
                      </a:lnTo>
                      <a:lnTo>
                        <a:pt x="14" y="80"/>
                      </a:lnTo>
                      <a:lnTo>
                        <a:pt x="13" y="79"/>
                      </a:lnTo>
                      <a:lnTo>
                        <a:pt x="12" y="78"/>
                      </a:lnTo>
                      <a:lnTo>
                        <a:pt x="12" y="74"/>
                      </a:lnTo>
                      <a:lnTo>
                        <a:pt x="12" y="74"/>
                      </a:lnTo>
                      <a:lnTo>
                        <a:pt x="11" y="70"/>
                      </a:lnTo>
                      <a:lnTo>
                        <a:pt x="10" y="67"/>
                      </a:lnTo>
                      <a:lnTo>
                        <a:pt x="6" y="59"/>
                      </a:lnTo>
                      <a:lnTo>
                        <a:pt x="6" y="59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08"/>
                <p:cNvSpPr/>
                <p:nvPr/>
              </p:nvSpPr>
              <p:spPr bwMode="auto">
                <a:xfrm>
                  <a:off x="8951870" y="5391568"/>
                  <a:ext cx="250824" cy="284185"/>
                </a:xfrm>
                <a:custGeom>
                  <a:avLst/>
                  <a:gdLst>
                    <a:gd name="T0" fmla="*/ 80 w 158"/>
                    <a:gd name="T1" fmla="*/ 169 h 179"/>
                    <a:gd name="T2" fmla="*/ 74 w 158"/>
                    <a:gd name="T3" fmla="*/ 163 h 179"/>
                    <a:gd name="T4" fmla="*/ 69 w 158"/>
                    <a:gd name="T5" fmla="*/ 152 h 179"/>
                    <a:gd name="T6" fmla="*/ 61 w 158"/>
                    <a:gd name="T7" fmla="*/ 148 h 179"/>
                    <a:gd name="T8" fmla="*/ 36 w 158"/>
                    <a:gd name="T9" fmla="*/ 136 h 179"/>
                    <a:gd name="T10" fmla="*/ 34 w 158"/>
                    <a:gd name="T11" fmla="*/ 127 h 179"/>
                    <a:gd name="T12" fmla="*/ 26 w 158"/>
                    <a:gd name="T13" fmla="*/ 124 h 179"/>
                    <a:gd name="T14" fmla="*/ 27 w 158"/>
                    <a:gd name="T15" fmla="*/ 119 h 179"/>
                    <a:gd name="T16" fmla="*/ 29 w 158"/>
                    <a:gd name="T17" fmla="*/ 111 h 179"/>
                    <a:gd name="T18" fmla="*/ 17 w 158"/>
                    <a:gd name="T19" fmla="*/ 111 h 179"/>
                    <a:gd name="T20" fmla="*/ 17 w 158"/>
                    <a:gd name="T21" fmla="*/ 115 h 179"/>
                    <a:gd name="T22" fmla="*/ 15 w 158"/>
                    <a:gd name="T23" fmla="*/ 123 h 179"/>
                    <a:gd name="T24" fmla="*/ 8 w 158"/>
                    <a:gd name="T25" fmla="*/ 120 h 179"/>
                    <a:gd name="T26" fmla="*/ 13 w 158"/>
                    <a:gd name="T27" fmla="*/ 98 h 179"/>
                    <a:gd name="T28" fmla="*/ 9 w 158"/>
                    <a:gd name="T29" fmla="*/ 78 h 179"/>
                    <a:gd name="T30" fmla="*/ 1 w 158"/>
                    <a:gd name="T31" fmla="*/ 63 h 179"/>
                    <a:gd name="T32" fmla="*/ 10 w 158"/>
                    <a:gd name="T33" fmla="*/ 57 h 179"/>
                    <a:gd name="T34" fmla="*/ 15 w 158"/>
                    <a:gd name="T35" fmla="*/ 47 h 179"/>
                    <a:gd name="T36" fmla="*/ 28 w 158"/>
                    <a:gd name="T37" fmla="*/ 27 h 179"/>
                    <a:gd name="T38" fmla="*/ 41 w 158"/>
                    <a:gd name="T39" fmla="*/ 24 h 179"/>
                    <a:gd name="T40" fmla="*/ 48 w 158"/>
                    <a:gd name="T41" fmla="*/ 18 h 179"/>
                    <a:gd name="T42" fmla="*/ 42 w 158"/>
                    <a:gd name="T43" fmla="*/ 7 h 179"/>
                    <a:gd name="T44" fmla="*/ 40 w 158"/>
                    <a:gd name="T45" fmla="*/ 2 h 179"/>
                    <a:gd name="T46" fmla="*/ 55 w 158"/>
                    <a:gd name="T47" fmla="*/ 3 h 179"/>
                    <a:gd name="T48" fmla="*/ 60 w 158"/>
                    <a:gd name="T49" fmla="*/ 7 h 179"/>
                    <a:gd name="T50" fmla="*/ 66 w 158"/>
                    <a:gd name="T51" fmla="*/ 12 h 179"/>
                    <a:gd name="T52" fmla="*/ 78 w 158"/>
                    <a:gd name="T53" fmla="*/ 20 h 179"/>
                    <a:gd name="T54" fmla="*/ 98 w 158"/>
                    <a:gd name="T55" fmla="*/ 31 h 179"/>
                    <a:gd name="T56" fmla="*/ 122 w 158"/>
                    <a:gd name="T57" fmla="*/ 33 h 179"/>
                    <a:gd name="T58" fmla="*/ 131 w 158"/>
                    <a:gd name="T59" fmla="*/ 39 h 179"/>
                    <a:gd name="T60" fmla="*/ 137 w 158"/>
                    <a:gd name="T61" fmla="*/ 46 h 179"/>
                    <a:gd name="T62" fmla="*/ 153 w 158"/>
                    <a:gd name="T63" fmla="*/ 51 h 179"/>
                    <a:gd name="T64" fmla="*/ 157 w 158"/>
                    <a:gd name="T65" fmla="*/ 60 h 179"/>
                    <a:gd name="T66" fmla="*/ 145 w 158"/>
                    <a:gd name="T67" fmla="*/ 65 h 179"/>
                    <a:gd name="T68" fmla="*/ 139 w 158"/>
                    <a:gd name="T69" fmla="*/ 76 h 179"/>
                    <a:gd name="T70" fmla="*/ 143 w 158"/>
                    <a:gd name="T71" fmla="*/ 91 h 179"/>
                    <a:gd name="T72" fmla="*/ 135 w 158"/>
                    <a:gd name="T73" fmla="*/ 96 h 179"/>
                    <a:gd name="T74" fmla="*/ 122 w 158"/>
                    <a:gd name="T75" fmla="*/ 97 h 179"/>
                    <a:gd name="T76" fmla="*/ 117 w 158"/>
                    <a:gd name="T77" fmla="*/ 91 h 179"/>
                    <a:gd name="T78" fmla="*/ 105 w 158"/>
                    <a:gd name="T79" fmla="*/ 93 h 179"/>
                    <a:gd name="T80" fmla="*/ 99 w 158"/>
                    <a:gd name="T81" fmla="*/ 103 h 179"/>
                    <a:gd name="T82" fmla="*/ 95 w 158"/>
                    <a:gd name="T83" fmla="*/ 129 h 179"/>
                    <a:gd name="T84" fmla="*/ 94 w 158"/>
                    <a:gd name="T85" fmla="*/ 133 h 179"/>
                    <a:gd name="T86" fmla="*/ 90 w 158"/>
                    <a:gd name="T87" fmla="*/ 137 h 179"/>
                    <a:gd name="T88" fmla="*/ 84 w 158"/>
                    <a:gd name="T89" fmla="*/ 149 h 179"/>
                    <a:gd name="T90" fmla="*/ 83 w 158"/>
                    <a:gd name="T91" fmla="*/ 164 h 179"/>
                    <a:gd name="T92" fmla="*/ 85 w 158"/>
                    <a:gd name="T93" fmla="*/ 165 h 179"/>
                    <a:gd name="T94" fmla="*/ 88 w 158"/>
                    <a:gd name="T95" fmla="*/ 17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8" h="179">
                      <a:moveTo>
                        <a:pt x="85" y="178"/>
                      </a:moveTo>
                      <a:lnTo>
                        <a:pt x="85" y="178"/>
                      </a:lnTo>
                      <a:lnTo>
                        <a:pt x="83" y="175"/>
                      </a:lnTo>
                      <a:lnTo>
                        <a:pt x="80" y="169"/>
                      </a:lnTo>
                      <a:lnTo>
                        <a:pt x="80" y="169"/>
                      </a:lnTo>
                      <a:lnTo>
                        <a:pt x="79" y="167"/>
                      </a:lnTo>
                      <a:lnTo>
                        <a:pt x="78" y="166"/>
                      </a:lnTo>
                      <a:lnTo>
                        <a:pt x="74" y="163"/>
                      </a:lnTo>
                      <a:lnTo>
                        <a:pt x="74" y="163"/>
                      </a:lnTo>
                      <a:lnTo>
                        <a:pt x="72" y="158"/>
                      </a:lnTo>
                      <a:lnTo>
                        <a:pt x="70" y="154"/>
                      </a:lnTo>
                      <a:lnTo>
                        <a:pt x="69" y="152"/>
                      </a:lnTo>
                      <a:lnTo>
                        <a:pt x="66" y="151"/>
                      </a:lnTo>
                      <a:lnTo>
                        <a:pt x="64" y="149"/>
                      </a:lnTo>
                      <a:lnTo>
                        <a:pt x="61" y="148"/>
                      </a:lnTo>
                      <a:lnTo>
                        <a:pt x="61" y="148"/>
                      </a:lnTo>
                      <a:lnTo>
                        <a:pt x="52" y="146"/>
                      </a:lnTo>
                      <a:lnTo>
                        <a:pt x="45" y="142"/>
                      </a:lnTo>
                      <a:lnTo>
                        <a:pt x="38" y="138"/>
                      </a:lnTo>
                      <a:lnTo>
                        <a:pt x="36" y="136"/>
                      </a:lnTo>
                      <a:lnTo>
                        <a:pt x="36" y="134"/>
                      </a:lnTo>
                      <a:lnTo>
                        <a:pt x="36" y="134"/>
                      </a:lnTo>
                      <a:lnTo>
                        <a:pt x="35" y="131"/>
                      </a:lnTo>
                      <a:lnTo>
                        <a:pt x="34" y="127"/>
                      </a:lnTo>
                      <a:lnTo>
                        <a:pt x="32" y="126"/>
                      </a:lnTo>
                      <a:lnTo>
                        <a:pt x="29" y="125"/>
                      </a:lnTo>
                      <a:lnTo>
                        <a:pt x="29" y="125"/>
                      </a:lnTo>
                      <a:lnTo>
                        <a:pt x="26" y="124"/>
                      </a:lnTo>
                      <a:lnTo>
                        <a:pt x="24" y="122"/>
                      </a:lnTo>
                      <a:lnTo>
                        <a:pt x="24" y="120"/>
                      </a:lnTo>
                      <a:lnTo>
                        <a:pt x="27" y="119"/>
                      </a:lnTo>
                      <a:lnTo>
                        <a:pt x="27" y="119"/>
                      </a:lnTo>
                      <a:lnTo>
                        <a:pt x="29" y="118"/>
                      </a:lnTo>
                      <a:lnTo>
                        <a:pt x="31" y="114"/>
                      </a:lnTo>
                      <a:lnTo>
                        <a:pt x="30" y="112"/>
                      </a:lnTo>
                      <a:lnTo>
                        <a:pt x="29" y="111"/>
                      </a:lnTo>
                      <a:lnTo>
                        <a:pt x="28" y="111"/>
                      </a:lnTo>
                      <a:lnTo>
                        <a:pt x="28" y="111"/>
                      </a:lnTo>
                      <a:lnTo>
                        <a:pt x="18" y="111"/>
                      </a:lnTo>
                      <a:lnTo>
                        <a:pt x="17" y="111"/>
                      </a:lnTo>
                      <a:lnTo>
                        <a:pt x="16" y="112"/>
                      </a:lnTo>
                      <a:lnTo>
                        <a:pt x="16" y="113"/>
                      </a:lnTo>
                      <a:lnTo>
                        <a:pt x="17" y="115"/>
                      </a:lnTo>
                      <a:lnTo>
                        <a:pt x="17" y="115"/>
                      </a:lnTo>
                      <a:lnTo>
                        <a:pt x="19" y="119"/>
                      </a:lnTo>
                      <a:lnTo>
                        <a:pt x="19" y="121"/>
                      </a:lnTo>
                      <a:lnTo>
                        <a:pt x="18" y="122"/>
                      </a:lnTo>
                      <a:lnTo>
                        <a:pt x="15" y="123"/>
                      </a:lnTo>
                      <a:lnTo>
                        <a:pt x="15" y="123"/>
                      </a:lnTo>
                      <a:lnTo>
                        <a:pt x="12" y="122"/>
                      </a:lnTo>
                      <a:lnTo>
                        <a:pt x="9" y="121"/>
                      </a:lnTo>
                      <a:lnTo>
                        <a:pt x="8" y="120"/>
                      </a:lnTo>
                      <a:lnTo>
                        <a:pt x="9" y="117"/>
                      </a:lnTo>
                      <a:lnTo>
                        <a:pt x="9" y="117"/>
                      </a:lnTo>
                      <a:lnTo>
                        <a:pt x="12" y="110"/>
                      </a:lnTo>
                      <a:lnTo>
                        <a:pt x="13" y="98"/>
                      </a:lnTo>
                      <a:lnTo>
                        <a:pt x="13" y="86"/>
                      </a:lnTo>
                      <a:lnTo>
                        <a:pt x="12" y="81"/>
                      </a:lnTo>
                      <a:lnTo>
                        <a:pt x="9" y="78"/>
                      </a:lnTo>
                      <a:lnTo>
                        <a:pt x="9" y="78"/>
                      </a:lnTo>
                      <a:lnTo>
                        <a:pt x="1" y="67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1" y="63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7" y="60"/>
                      </a:lnTo>
                      <a:lnTo>
                        <a:pt x="10" y="57"/>
                      </a:lnTo>
                      <a:lnTo>
                        <a:pt x="14" y="54"/>
                      </a:lnTo>
                      <a:lnTo>
                        <a:pt x="15" y="50"/>
                      </a:lnTo>
                      <a:lnTo>
                        <a:pt x="15" y="50"/>
                      </a:lnTo>
                      <a:lnTo>
                        <a:pt x="15" y="47"/>
                      </a:lnTo>
                      <a:lnTo>
                        <a:pt x="16" y="43"/>
                      </a:lnTo>
                      <a:lnTo>
                        <a:pt x="20" y="36"/>
                      </a:lnTo>
                      <a:lnTo>
                        <a:pt x="26" y="29"/>
                      </a:lnTo>
                      <a:lnTo>
                        <a:pt x="28" y="27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4" y="25"/>
                      </a:lnTo>
                      <a:lnTo>
                        <a:pt x="41" y="24"/>
                      </a:lnTo>
                      <a:lnTo>
                        <a:pt x="44" y="23"/>
                      </a:lnTo>
                      <a:lnTo>
                        <a:pt x="46" y="22"/>
                      </a:lnTo>
                      <a:lnTo>
                        <a:pt x="47" y="20"/>
                      </a:lnTo>
                      <a:lnTo>
                        <a:pt x="48" y="18"/>
                      </a:lnTo>
                      <a:lnTo>
                        <a:pt x="48" y="18"/>
                      </a:lnTo>
                      <a:lnTo>
                        <a:pt x="47" y="14"/>
                      </a:lnTo>
                      <a:lnTo>
                        <a:pt x="46" y="12"/>
                      </a:lnTo>
                      <a:lnTo>
                        <a:pt x="42" y="7"/>
                      </a:lnTo>
                      <a:lnTo>
                        <a:pt x="40" y="4"/>
                      </a:lnTo>
                      <a:lnTo>
                        <a:pt x="40" y="3"/>
                      </a:lnTo>
                      <a:lnTo>
                        <a:pt x="40" y="2"/>
                      </a:lnTo>
                      <a:lnTo>
                        <a:pt x="40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5" y="2"/>
                      </a:lnTo>
                      <a:lnTo>
                        <a:pt x="55" y="3"/>
                      </a:lnTo>
                      <a:lnTo>
                        <a:pt x="55" y="3"/>
                      </a:lnTo>
                      <a:lnTo>
                        <a:pt x="56" y="4"/>
                      </a:lnTo>
                      <a:lnTo>
                        <a:pt x="57" y="5"/>
                      </a:lnTo>
                      <a:lnTo>
                        <a:pt x="60" y="7"/>
                      </a:lnTo>
                      <a:lnTo>
                        <a:pt x="64" y="9"/>
                      </a:lnTo>
                      <a:lnTo>
                        <a:pt x="65" y="10"/>
                      </a:lnTo>
                      <a:lnTo>
                        <a:pt x="66" y="12"/>
                      </a:lnTo>
                      <a:lnTo>
                        <a:pt x="66" y="12"/>
                      </a:lnTo>
                      <a:lnTo>
                        <a:pt x="67" y="13"/>
                      </a:lnTo>
                      <a:lnTo>
                        <a:pt x="69" y="15"/>
                      </a:lnTo>
                      <a:lnTo>
                        <a:pt x="73" y="18"/>
                      </a:lnTo>
                      <a:lnTo>
                        <a:pt x="78" y="20"/>
                      </a:lnTo>
                      <a:lnTo>
                        <a:pt x="85" y="23"/>
                      </a:lnTo>
                      <a:lnTo>
                        <a:pt x="85" y="23"/>
                      </a:lnTo>
                      <a:lnTo>
                        <a:pt x="91" y="27"/>
                      </a:lnTo>
                      <a:lnTo>
                        <a:pt x="98" y="31"/>
                      </a:lnTo>
                      <a:lnTo>
                        <a:pt x="104" y="33"/>
                      </a:lnTo>
                      <a:lnTo>
                        <a:pt x="114" y="33"/>
                      </a:lnTo>
                      <a:lnTo>
                        <a:pt x="114" y="33"/>
                      </a:lnTo>
                      <a:lnTo>
                        <a:pt x="122" y="33"/>
                      </a:lnTo>
                      <a:lnTo>
                        <a:pt x="128" y="34"/>
                      </a:lnTo>
                      <a:lnTo>
                        <a:pt x="129" y="34"/>
                      </a:lnTo>
                      <a:lnTo>
                        <a:pt x="130" y="35"/>
                      </a:lnTo>
                      <a:lnTo>
                        <a:pt x="131" y="39"/>
                      </a:lnTo>
                      <a:lnTo>
                        <a:pt x="131" y="39"/>
                      </a:lnTo>
                      <a:lnTo>
                        <a:pt x="131" y="42"/>
                      </a:lnTo>
                      <a:lnTo>
                        <a:pt x="133" y="45"/>
                      </a:lnTo>
                      <a:lnTo>
                        <a:pt x="137" y="46"/>
                      </a:lnTo>
                      <a:lnTo>
                        <a:pt x="143" y="46"/>
                      </a:lnTo>
                      <a:lnTo>
                        <a:pt x="143" y="46"/>
                      </a:lnTo>
                      <a:lnTo>
                        <a:pt x="149" y="47"/>
                      </a:lnTo>
                      <a:lnTo>
                        <a:pt x="153" y="51"/>
                      </a:lnTo>
                      <a:lnTo>
                        <a:pt x="157" y="55"/>
                      </a:lnTo>
                      <a:lnTo>
                        <a:pt x="158" y="57"/>
                      </a:lnTo>
                      <a:lnTo>
                        <a:pt x="157" y="60"/>
                      </a:lnTo>
                      <a:lnTo>
                        <a:pt x="157" y="60"/>
                      </a:lnTo>
                      <a:lnTo>
                        <a:pt x="156" y="63"/>
                      </a:lnTo>
                      <a:lnTo>
                        <a:pt x="152" y="64"/>
                      </a:lnTo>
                      <a:lnTo>
                        <a:pt x="145" y="65"/>
                      </a:lnTo>
                      <a:lnTo>
                        <a:pt x="145" y="65"/>
                      </a:lnTo>
                      <a:lnTo>
                        <a:pt x="141" y="67"/>
                      </a:lnTo>
                      <a:lnTo>
                        <a:pt x="138" y="69"/>
                      </a:lnTo>
                      <a:lnTo>
                        <a:pt x="138" y="71"/>
                      </a:lnTo>
                      <a:lnTo>
                        <a:pt x="139" y="76"/>
                      </a:lnTo>
                      <a:lnTo>
                        <a:pt x="139" y="76"/>
                      </a:lnTo>
                      <a:lnTo>
                        <a:pt x="143" y="81"/>
                      </a:lnTo>
                      <a:lnTo>
                        <a:pt x="144" y="86"/>
                      </a:lnTo>
                      <a:lnTo>
                        <a:pt x="143" y="91"/>
                      </a:lnTo>
                      <a:lnTo>
                        <a:pt x="142" y="92"/>
                      </a:lnTo>
                      <a:lnTo>
                        <a:pt x="139" y="94"/>
                      </a:lnTo>
                      <a:lnTo>
                        <a:pt x="139" y="94"/>
                      </a:lnTo>
                      <a:lnTo>
                        <a:pt x="135" y="96"/>
                      </a:lnTo>
                      <a:lnTo>
                        <a:pt x="130" y="98"/>
                      </a:lnTo>
                      <a:lnTo>
                        <a:pt x="126" y="98"/>
                      </a:lnTo>
                      <a:lnTo>
                        <a:pt x="123" y="98"/>
                      </a:lnTo>
                      <a:lnTo>
                        <a:pt x="122" y="97"/>
                      </a:lnTo>
                      <a:lnTo>
                        <a:pt x="122" y="97"/>
                      </a:lnTo>
                      <a:lnTo>
                        <a:pt x="121" y="94"/>
                      </a:lnTo>
                      <a:lnTo>
                        <a:pt x="120" y="92"/>
                      </a:lnTo>
                      <a:lnTo>
                        <a:pt x="117" y="91"/>
                      </a:lnTo>
                      <a:lnTo>
                        <a:pt x="114" y="90"/>
                      </a:lnTo>
                      <a:lnTo>
                        <a:pt x="114" y="90"/>
                      </a:lnTo>
                      <a:lnTo>
                        <a:pt x="109" y="91"/>
                      </a:lnTo>
                      <a:lnTo>
                        <a:pt x="105" y="93"/>
                      </a:lnTo>
                      <a:lnTo>
                        <a:pt x="101" y="97"/>
                      </a:lnTo>
                      <a:lnTo>
                        <a:pt x="100" y="99"/>
                      </a:lnTo>
                      <a:lnTo>
                        <a:pt x="99" y="103"/>
                      </a:lnTo>
                      <a:lnTo>
                        <a:pt x="99" y="103"/>
                      </a:lnTo>
                      <a:lnTo>
                        <a:pt x="98" y="119"/>
                      </a:lnTo>
                      <a:lnTo>
                        <a:pt x="98" y="125"/>
                      </a:lnTo>
                      <a:lnTo>
                        <a:pt x="96" y="127"/>
                      </a:lnTo>
                      <a:lnTo>
                        <a:pt x="95" y="129"/>
                      </a:lnTo>
                      <a:lnTo>
                        <a:pt x="95" y="129"/>
                      </a:lnTo>
                      <a:lnTo>
                        <a:pt x="94" y="129"/>
                      </a:lnTo>
                      <a:lnTo>
                        <a:pt x="94" y="131"/>
                      </a:lnTo>
                      <a:lnTo>
                        <a:pt x="94" y="133"/>
                      </a:lnTo>
                      <a:lnTo>
                        <a:pt x="93" y="136"/>
                      </a:lnTo>
                      <a:lnTo>
                        <a:pt x="92" y="137"/>
                      </a:lnTo>
                      <a:lnTo>
                        <a:pt x="90" y="137"/>
                      </a:lnTo>
                      <a:lnTo>
                        <a:pt x="90" y="137"/>
                      </a:lnTo>
                      <a:lnTo>
                        <a:pt x="86" y="138"/>
                      </a:lnTo>
                      <a:lnTo>
                        <a:pt x="84" y="140"/>
                      </a:lnTo>
                      <a:lnTo>
                        <a:pt x="83" y="143"/>
                      </a:lnTo>
                      <a:lnTo>
                        <a:pt x="84" y="149"/>
                      </a:lnTo>
                      <a:lnTo>
                        <a:pt x="84" y="149"/>
                      </a:lnTo>
                      <a:lnTo>
                        <a:pt x="83" y="155"/>
                      </a:lnTo>
                      <a:lnTo>
                        <a:pt x="83" y="161"/>
                      </a:lnTo>
                      <a:lnTo>
                        <a:pt x="83" y="164"/>
                      </a:lnTo>
                      <a:lnTo>
                        <a:pt x="83" y="164"/>
                      </a:lnTo>
                      <a:lnTo>
                        <a:pt x="84" y="164"/>
                      </a:lnTo>
                      <a:lnTo>
                        <a:pt x="84" y="164"/>
                      </a:lnTo>
                      <a:lnTo>
                        <a:pt x="85" y="165"/>
                      </a:lnTo>
                      <a:lnTo>
                        <a:pt x="86" y="166"/>
                      </a:lnTo>
                      <a:lnTo>
                        <a:pt x="88" y="171"/>
                      </a:lnTo>
                      <a:lnTo>
                        <a:pt x="88" y="177"/>
                      </a:lnTo>
                      <a:lnTo>
                        <a:pt x="88" y="179"/>
                      </a:lnTo>
                      <a:lnTo>
                        <a:pt x="88" y="179"/>
                      </a:lnTo>
                      <a:lnTo>
                        <a:pt x="85" y="178"/>
                      </a:lnTo>
                      <a:lnTo>
                        <a:pt x="85" y="17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09"/>
                <p:cNvSpPr/>
                <p:nvPr/>
              </p:nvSpPr>
              <p:spPr bwMode="auto">
                <a:xfrm>
                  <a:off x="9089982" y="5548742"/>
                  <a:ext cx="276224" cy="535029"/>
                </a:xfrm>
                <a:custGeom>
                  <a:avLst/>
                  <a:gdLst>
                    <a:gd name="T0" fmla="*/ 20 w 174"/>
                    <a:gd name="T1" fmla="*/ 89 h 337"/>
                    <a:gd name="T2" fmla="*/ 16 w 174"/>
                    <a:gd name="T3" fmla="*/ 85 h 337"/>
                    <a:gd name="T4" fmla="*/ 7 w 174"/>
                    <a:gd name="T5" fmla="*/ 81 h 337"/>
                    <a:gd name="T6" fmla="*/ 9 w 174"/>
                    <a:gd name="T7" fmla="*/ 71 h 337"/>
                    <a:gd name="T8" fmla="*/ 8 w 174"/>
                    <a:gd name="T9" fmla="*/ 63 h 337"/>
                    <a:gd name="T10" fmla="*/ 1 w 174"/>
                    <a:gd name="T11" fmla="*/ 50 h 337"/>
                    <a:gd name="T12" fmla="*/ 13 w 174"/>
                    <a:gd name="T13" fmla="*/ 43 h 337"/>
                    <a:gd name="T14" fmla="*/ 17 w 174"/>
                    <a:gd name="T15" fmla="*/ 21 h 337"/>
                    <a:gd name="T16" fmla="*/ 23 w 174"/>
                    <a:gd name="T17" fmla="*/ 0 h 337"/>
                    <a:gd name="T18" fmla="*/ 31 w 174"/>
                    <a:gd name="T19" fmla="*/ 5 h 337"/>
                    <a:gd name="T20" fmla="*/ 34 w 174"/>
                    <a:gd name="T21" fmla="*/ 12 h 337"/>
                    <a:gd name="T22" fmla="*/ 47 w 174"/>
                    <a:gd name="T23" fmla="*/ 8 h 337"/>
                    <a:gd name="T24" fmla="*/ 58 w 174"/>
                    <a:gd name="T25" fmla="*/ 3 h 337"/>
                    <a:gd name="T26" fmla="*/ 63 w 174"/>
                    <a:gd name="T27" fmla="*/ 10 h 337"/>
                    <a:gd name="T28" fmla="*/ 70 w 174"/>
                    <a:gd name="T29" fmla="*/ 25 h 337"/>
                    <a:gd name="T30" fmla="*/ 94 w 174"/>
                    <a:gd name="T31" fmla="*/ 30 h 337"/>
                    <a:gd name="T32" fmla="*/ 112 w 174"/>
                    <a:gd name="T33" fmla="*/ 47 h 337"/>
                    <a:gd name="T34" fmla="*/ 115 w 174"/>
                    <a:gd name="T35" fmla="*/ 66 h 337"/>
                    <a:gd name="T36" fmla="*/ 112 w 174"/>
                    <a:gd name="T37" fmla="*/ 73 h 337"/>
                    <a:gd name="T38" fmla="*/ 115 w 174"/>
                    <a:gd name="T39" fmla="*/ 100 h 337"/>
                    <a:gd name="T40" fmla="*/ 121 w 174"/>
                    <a:gd name="T41" fmla="*/ 115 h 337"/>
                    <a:gd name="T42" fmla="*/ 120 w 174"/>
                    <a:gd name="T43" fmla="*/ 135 h 337"/>
                    <a:gd name="T44" fmla="*/ 132 w 174"/>
                    <a:gd name="T45" fmla="*/ 168 h 337"/>
                    <a:gd name="T46" fmla="*/ 142 w 174"/>
                    <a:gd name="T47" fmla="*/ 182 h 337"/>
                    <a:gd name="T48" fmla="*/ 162 w 174"/>
                    <a:gd name="T49" fmla="*/ 189 h 337"/>
                    <a:gd name="T50" fmla="*/ 171 w 174"/>
                    <a:gd name="T51" fmla="*/ 204 h 337"/>
                    <a:gd name="T52" fmla="*/ 173 w 174"/>
                    <a:gd name="T53" fmla="*/ 221 h 337"/>
                    <a:gd name="T54" fmla="*/ 166 w 174"/>
                    <a:gd name="T55" fmla="*/ 239 h 337"/>
                    <a:gd name="T56" fmla="*/ 151 w 174"/>
                    <a:gd name="T57" fmla="*/ 265 h 337"/>
                    <a:gd name="T58" fmla="*/ 148 w 174"/>
                    <a:gd name="T59" fmla="*/ 276 h 337"/>
                    <a:gd name="T60" fmla="*/ 134 w 174"/>
                    <a:gd name="T61" fmla="*/ 285 h 337"/>
                    <a:gd name="T62" fmla="*/ 127 w 174"/>
                    <a:gd name="T63" fmla="*/ 293 h 337"/>
                    <a:gd name="T64" fmla="*/ 123 w 174"/>
                    <a:gd name="T65" fmla="*/ 307 h 337"/>
                    <a:gd name="T66" fmla="*/ 133 w 174"/>
                    <a:gd name="T67" fmla="*/ 319 h 337"/>
                    <a:gd name="T68" fmla="*/ 129 w 174"/>
                    <a:gd name="T69" fmla="*/ 322 h 337"/>
                    <a:gd name="T70" fmla="*/ 126 w 174"/>
                    <a:gd name="T71" fmla="*/ 329 h 337"/>
                    <a:gd name="T72" fmla="*/ 115 w 174"/>
                    <a:gd name="T73" fmla="*/ 336 h 337"/>
                    <a:gd name="T74" fmla="*/ 108 w 174"/>
                    <a:gd name="T75" fmla="*/ 326 h 337"/>
                    <a:gd name="T76" fmla="*/ 101 w 174"/>
                    <a:gd name="T77" fmla="*/ 314 h 337"/>
                    <a:gd name="T78" fmla="*/ 86 w 174"/>
                    <a:gd name="T79" fmla="*/ 300 h 337"/>
                    <a:gd name="T80" fmla="*/ 75 w 174"/>
                    <a:gd name="T81" fmla="*/ 293 h 337"/>
                    <a:gd name="T82" fmla="*/ 55 w 174"/>
                    <a:gd name="T83" fmla="*/ 283 h 337"/>
                    <a:gd name="T84" fmla="*/ 40 w 174"/>
                    <a:gd name="T85" fmla="*/ 275 h 337"/>
                    <a:gd name="T86" fmla="*/ 35 w 174"/>
                    <a:gd name="T87" fmla="*/ 269 h 337"/>
                    <a:gd name="T88" fmla="*/ 44 w 174"/>
                    <a:gd name="T89" fmla="*/ 259 h 337"/>
                    <a:gd name="T90" fmla="*/ 42 w 174"/>
                    <a:gd name="T91" fmla="*/ 248 h 337"/>
                    <a:gd name="T92" fmla="*/ 30 w 174"/>
                    <a:gd name="T93" fmla="*/ 238 h 337"/>
                    <a:gd name="T94" fmla="*/ 30 w 174"/>
                    <a:gd name="T95" fmla="*/ 233 h 337"/>
                    <a:gd name="T96" fmla="*/ 36 w 174"/>
                    <a:gd name="T97" fmla="*/ 201 h 337"/>
                    <a:gd name="T98" fmla="*/ 33 w 174"/>
                    <a:gd name="T99" fmla="*/ 163 h 337"/>
                    <a:gd name="T100" fmla="*/ 29 w 174"/>
                    <a:gd name="T101" fmla="*/ 155 h 337"/>
                    <a:gd name="T102" fmla="*/ 30 w 174"/>
                    <a:gd name="T103" fmla="*/ 128 h 337"/>
                    <a:gd name="T104" fmla="*/ 34 w 174"/>
                    <a:gd name="T105" fmla="*/ 9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4" h="337">
                      <a:moveTo>
                        <a:pt x="34" y="90"/>
                      </a:moveTo>
                      <a:lnTo>
                        <a:pt x="34" y="90"/>
                      </a:lnTo>
                      <a:lnTo>
                        <a:pt x="27" y="90"/>
                      </a:lnTo>
                      <a:lnTo>
                        <a:pt x="20" y="89"/>
                      </a:lnTo>
                      <a:lnTo>
                        <a:pt x="18" y="87"/>
                      </a:lnTo>
                      <a:lnTo>
                        <a:pt x="17" y="86"/>
                      </a:lnTo>
                      <a:lnTo>
                        <a:pt x="17" y="86"/>
                      </a:lnTo>
                      <a:lnTo>
                        <a:pt x="16" y="85"/>
                      </a:lnTo>
                      <a:lnTo>
                        <a:pt x="15" y="84"/>
                      </a:lnTo>
                      <a:lnTo>
                        <a:pt x="12" y="83"/>
                      </a:lnTo>
                      <a:lnTo>
                        <a:pt x="8" y="82"/>
                      </a:lnTo>
                      <a:lnTo>
                        <a:pt x="7" y="81"/>
                      </a:lnTo>
                      <a:lnTo>
                        <a:pt x="6" y="79"/>
                      </a:lnTo>
                      <a:lnTo>
                        <a:pt x="6" y="79"/>
                      </a:lnTo>
                      <a:lnTo>
                        <a:pt x="7" y="75"/>
                      </a:lnTo>
                      <a:lnTo>
                        <a:pt x="9" y="71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1" y="55"/>
                      </a:lnTo>
                      <a:lnTo>
                        <a:pt x="0" y="53"/>
                      </a:lnTo>
                      <a:lnTo>
                        <a:pt x="0" y="52"/>
                      </a:lnTo>
                      <a:lnTo>
                        <a:pt x="1" y="50"/>
                      </a:lnTo>
                      <a:lnTo>
                        <a:pt x="3" y="49"/>
                      </a:lnTo>
                      <a:lnTo>
                        <a:pt x="3" y="49"/>
                      </a:lnTo>
                      <a:lnTo>
                        <a:pt x="8" y="47"/>
                      </a:lnTo>
                      <a:lnTo>
                        <a:pt x="13" y="43"/>
                      </a:lnTo>
                      <a:lnTo>
                        <a:pt x="15" y="38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17" y="21"/>
                      </a:lnTo>
                      <a:lnTo>
                        <a:pt x="18" y="11"/>
                      </a:lnTo>
                      <a:lnTo>
                        <a:pt x="20" y="4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1" y="1"/>
                      </a:lnTo>
                      <a:lnTo>
                        <a:pt x="31" y="5"/>
                      </a:lnTo>
                      <a:lnTo>
                        <a:pt x="31" y="5"/>
                      </a:lnTo>
                      <a:lnTo>
                        <a:pt x="32" y="9"/>
                      </a:lnTo>
                      <a:lnTo>
                        <a:pt x="33" y="12"/>
                      </a:lnTo>
                      <a:lnTo>
                        <a:pt x="34" y="12"/>
                      </a:lnTo>
                      <a:lnTo>
                        <a:pt x="36" y="13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7" y="8"/>
                      </a:lnTo>
                      <a:lnTo>
                        <a:pt x="51" y="5"/>
                      </a:lnTo>
                      <a:lnTo>
                        <a:pt x="54" y="3"/>
                      </a:lnTo>
                      <a:lnTo>
                        <a:pt x="56" y="3"/>
                      </a:lnTo>
                      <a:lnTo>
                        <a:pt x="58" y="3"/>
                      </a:lnTo>
                      <a:lnTo>
                        <a:pt x="60" y="5"/>
                      </a:lnTo>
                      <a:lnTo>
                        <a:pt x="60" y="5"/>
                      </a:lnTo>
                      <a:lnTo>
                        <a:pt x="62" y="7"/>
                      </a:lnTo>
                      <a:lnTo>
                        <a:pt x="63" y="10"/>
                      </a:lnTo>
                      <a:lnTo>
                        <a:pt x="65" y="18"/>
                      </a:lnTo>
                      <a:lnTo>
                        <a:pt x="66" y="20"/>
                      </a:lnTo>
                      <a:lnTo>
                        <a:pt x="68" y="23"/>
                      </a:lnTo>
                      <a:lnTo>
                        <a:pt x="70" y="25"/>
                      </a:lnTo>
                      <a:lnTo>
                        <a:pt x="73" y="25"/>
                      </a:lnTo>
                      <a:lnTo>
                        <a:pt x="73" y="25"/>
                      </a:lnTo>
                      <a:lnTo>
                        <a:pt x="83" y="27"/>
                      </a:lnTo>
                      <a:lnTo>
                        <a:pt x="94" y="30"/>
                      </a:lnTo>
                      <a:lnTo>
                        <a:pt x="101" y="34"/>
                      </a:lnTo>
                      <a:lnTo>
                        <a:pt x="106" y="37"/>
                      </a:lnTo>
                      <a:lnTo>
                        <a:pt x="109" y="41"/>
                      </a:lnTo>
                      <a:lnTo>
                        <a:pt x="112" y="47"/>
                      </a:lnTo>
                      <a:lnTo>
                        <a:pt x="112" y="47"/>
                      </a:lnTo>
                      <a:lnTo>
                        <a:pt x="115" y="55"/>
                      </a:lnTo>
                      <a:lnTo>
                        <a:pt x="115" y="62"/>
                      </a:lnTo>
                      <a:lnTo>
                        <a:pt x="115" y="66"/>
                      </a:lnTo>
                      <a:lnTo>
                        <a:pt x="114" y="68"/>
                      </a:lnTo>
                      <a:lnTo>
                        <a:pt x="114" y="68"/>
                      </a:lnTo>
                      <a:lnTo>
                        <a:pt x="113" y="70"/>
                      </a:lnTo>
                      <a:lnTo>
                        <a:pt x="112" y="73"/>
                      </a:lnTo>
                      <a:lnTo>
                        <a:pt x="112" y="83"/>
                      </a:lnTo>
                      <a:lnTo>
                        <a:pt x="113" y="94"/>
                      </a:lnTo>
                      <a:lnTo>
                        <a:pt x="114" y="98"/>
                      </a:lnTo>
                      <a:lnTo>
                        <a:pt x="115" y="100"/>
                      </a:lnTo>
                      <a:lnTo>
                        <a:pt x="115" y="100"/>
                      </a:lnTo>
                      <a:lnTo>
                        <a:pt x="120" y="109"/>
                      </a:lnTo>
                      <a:lnTo>
                        <a:pt x="121" y="112"/>
                      </a:lnTo>
                      <a:lnTo>
                        <a:pt x="121" y="115"/>
                      </a:lnTo>
                      <a:lnTo>
                        <a:pt x="121" y="115"/>
                      </a:lnTo>
                      <a:lnTo>
                        <a:pt x="119" y="120"/>
                      </a:lnTo>
                      <a:lnTo>
                        <a:pt x="119" y="126"/>
                      </a:lnTo>
                      <a:lnTo>
                        <a:pt x="120" y="135"/>
                      </a:lnTo>
                      <a:lnTo>
                        <a:pt x="123" y="144"/>
                      </a:lnTo>
                      <a:lnTo>
                        <a:pt x="123" y="144"/>
                      </a:lnTo>
                      <a:lnTo>
                        <a:pt x="128" y="156"/>
                      </a:lnTo>
                      <a:lnTo>
                        <a:pt x="132" y="168"/>
                      </a:lnTo>
                      <a:lnTo>
                        <a:pt x="136" y="178"/>
                      </a:lnTo>
                      <a:lnTo>
                        <a:pt x="139" y="181"/>
                      </a:lnTo>
                      <a:lnTo>
                        <a:pt x="142" y="182"/>
                      </a:lnTo>
                      <a:lnTo>
                        <a:pt x="142" y="182"/>
                      </a:lnTo>
                      <a:lnTo>
                        <a:pt x="148" y="183"/>
                      </a:lnTo>
                      <a:lnTo>
                        <a:pt x="156" y="185"/>
                      </a:lnTo>
                      <a:lnTo>
                        <a:pt x="159" y="187"/>
                      </a:lnTo>
                      <a:lnTo>
                        <a:pt x="162" y="189"/>
                      </a:lnTo>
                      <a:lnTo>
                        <a:pt x="164" y="192"/>
                      </a:lnTo>
                      <a:lnTo>
                        <a:pt x="166" y="196"/>
                      </a:lnTo>
                      <a:lnTo>
                        <a:pt x="166" y="196"/>
                      </a:lnTo>
                      <a:lnTo>
                        <a:pt x="171" y="204"/>
                      </a:lnTo>
                      <a:lnTo>
                        <a:pt x="174" y="210"/>
                      </a:lnTo>
                      <a:lnTo>
                        <a:pt x="174" y="213"/>
                      </a:lnTo>
                      <a:lnTo>
                        <a:pt x="174" y="216"/>
                      </a:lnTo>
                      <a:lnTo>
                        <a:pt x="173" y="221"/>
                      </a:lnTo>
                      <a:lnTo>
                        <a:pt x="172" y="225"/>
                      </a:lnTo>
                      <a:lnTo>
                        <a:pt x="172" y="225"/>
                      </a:lnTo>
                      <a:lnTo>
                        <a:pt x="169" y="233"/>
                      </a:lnTo>
                      <a:lnTo>
                        <a:pt x="166" y="239"/>
                      </a:lnTo>
                      <a:lnTo>
                        <a:pt x="164" y="245"/>
                      </a:lnTo>
                      <a:lnTo>
                        <a:pt x="159" y="254"/>
                      </a:lnTo>
                      <a:lnTo>
                        <a:pt x="159" y="254"/>
                      </a:lnTo>
                      <a:lnTo>
                        <a:pt x="151" y="265"/>
                      </a:lnTo>
                      <a:lnTo>
                        <a:pt x="150" y="269"/>
                      </a:lnTo>
                      <a:lnTo>
                        <a:pt x="149" y="273"/>
                      </a:lnTo>
                      <a:lnTo>
                        <a:pt x="149" y="273"/>
                      </a:lnTo>
                      <a:lnTo>
                        <a:pt x="148" y="276"/>
                      </a:lnTo>
                      <a:lnTo>
                        <a:pt x="147" y="278"/>
                      </a:lnTo>
                      <a:lnTo>
                        <a:pt x="144" y="282"/>
                      </a:lnTo>
                      <a:lnTo>
                        <a:pt x="140" y="284"/>
                      </a:lnTo>
                      <a:lnTo>
                        <a:pt x="134" y="285"/>
                      </a:lnTo>
                      <a:lnTo>
                        <a:pt x="134" y="285"/>
                      </a:lnTo>
                      <a:lnTo>
                        <a:pt x="131" y="286"/>
                      </a:lnTo>
                      <a:lnTo>
                        <a:pt x="129" y="290"/>
                      </a:lnTo>
                      <a:lnTo>
                        <a:pt x="127" y="293"/>
                      </a:lnTo>
                      <a:lnTo>
                        <a:pt x="125" y="298"/>
                      </a:lnTo>
                      <a:lnTo>
                        <a:pt x="125" y="298"/>
                      </a:lnTo>
                      <a:lnTo>
                        <a:pt x="123" y="304"/>
                      </a:lnTo>
                      <a:lnTo>
                        <a:pt x="123" y="307"/>
                      </a:lnTo>
                      <a:lnTo>
                        <a:pt x="126" y="311"/>
                      </a:lnTo>
                      <a:lnTo>
                        <a:pt x="129" y="314"/>
                      </a:lnTo>
                      <a:lnTo>
                        <a:pt x="129" y="314"/>
                      </a:lnTo>
                      <a:lnTo>
                        <a:pt x="133" y="319"/>
                      </a:lnTo>
                      <a:lnTo>
                        <a:pt x="133" y="320"/>
                      </a:lnTo>
                      <a:lnTo>
                        <a:pt x="131" y="321"/>
                      </a:lnTo>
                      <a:lnTo>
                        <a:pt x="131" y="321"/>
                      </a:lnTo>
                      <a:lnTo>
                        <a:pt x="129" y="322"/>
                      </a:lnTo>
                      <a:lnTo>
                        <a:pt x="127" y="323"/>
                      </a:lnTo>
                      <a:lnTo>
                        <a:pt x="126" y="325"/>
                      </a:lnTo>
                      <a:lnTo>
                        <a:pt x="126" y="329"/>
                      </a:lnTo>
                      <a:lnTo>
                        <a:pt x="126" y="329"/>
                      </a:lnTo>
                      <a:lnTo>
                        <a:pt x="125" y="334"/>
                      </a:lnTo>
                      <a:lnTo>
                        <a:pt x="123" y="336"/>
                      </a:lnTo>
                      <a:lnTo>
                        <a:pt x="120" y="337"/>
                      </a:lnTo>
                      <a:lnTo>
                        <a:pt x="115" y="336"/>
                      </a:lnTo>
                      <a:lnTo>
                        <a:pt x="115" y="336"/>
                      </a:lnTo>
                      <a:lnTo>
                        <a:pt x="113" y="335"/>
                      </a:lnTo>
                      <a:lnTo>
                        <a:pt x="111" y="333"/>
                      </a:lnTo>
                      <a:lnTo>
                        <a:pt x="108" y="326"/>
                      </a:lnTo>
                      <a:lnTo>
                        <a:pt x="105" y="319"/>
                      </a:lnTo>
                      <a:lnTo>
                        <a:pt x="103" y="315"/>
                      </a:lnTo>
                      <a:lnTo>
                        <a:pt x="101" y="314"/>
                      </a:lnTo>
                      <a:lnTo>
                        <a:pt x="101" y="314"/>
                      </a:lnTo>
                      <a:lnTo>
                        <a:pt x="91" y="309"/>
                      </a:lnTo>
                      <a:lnTo>
                        <a:pt x="88" y="306"/>
                      </a:lnTo>
                      <a:lnTo>
                        <a:pt x="86" y="300"/>
                      </a:lnTo>
                      <a:lnTo>
                        <a:pt x="86" y="300"/>
                      </a:lnTo>
                      <a:lnTo>
                        <a:pt x="85" y="298"/>
                      </a:lnTo>
                      <a:lnTo>
                        <a:pt x="84" y="296"/>
                      </a:lnTo>
                      <a:lnTo>
                        <a:pt x="80" y="295"/>
                      </a:lnTo>
                      <a:lnTo>
                        <a:pt x="75" y="293"/>
                      </a:lnTo>
                      <a:lnTo>
                        <a:pt x="68" y="292"/>
                      </a:lnTo>
                      <a:lnTo>
                        <a:pt x="68" y="292"/>
                      </a:lnTo>
                      <a:lnTo>
                        <a:pt x="61" y="287"/>
                      </a:lnTo>
                      <a:lnTo>
                        <a:pt x="55" y="283"/>
                      </a:lnTo>
                      <a:lnTo>
                        <a:pt x="50" y="279"/>
                      </a:lnTo>
                      <a:lnTo>
                        <a:pt x="45" y="277"/>
                      </a:lnTo>
                      <a:lnTo>
                        <a:pt x="45" y="277"/>
                      </a:lnTo>
                      <a:lnTo>
                        <a:pt x="40" y="275"/>
                      </a:lnTo>
                      <a:lnTo>
                        <a:pt x="35" y="272"/>
                      </a:lnTo>
                      <a:lnTo>
                        <a:pt x="33" y="270"/>
                      </a:lnTo>
                      <a:lnTo>
                        <a:pt x="33" y="269"/>
                      </a:lnTo>
                      <a:lnTo>
                        <a:pt x="35" y="269"/>
                      </a:lnTo>
                      <a:lnTo>
                        <a:pt x="35" y="269"/>
                      </a:lnTo>
                      <a:lnTo>
                        <a:pt x="42" y="267"/>
                      </a:lnTo>
                      <a:lnTo>
                        <a:pt x="43" y="265"/>
                      </a:lnTo>
                      <a:lnTo>
                        <a:pt x="44" y="259"/>
                      </a:lnTo>
                      <a:lnTo>
                        <a:pt x="44" y="259"/>
                      </a:lnTo>
                      <a:lnTo>
                        <a:pt x="44" y="254"/>
                      </a:lnTo>
                      <a:lnTo>
                        <a:pt x="44" y="250"/>
                      </a:lnTo>
                      <a:lnTo>
                        <a:pt x="42" y="248"/>
                      </a:lnTo>
                      <a:lnTo>
                        <a:pt x="39" y="244"/>
                      </a:lnTo>
                      <a:lnTo>
                        <a:pt x="39" y="244"/>
                      </a:lnTo>
                      <a:lnTo>
                        <a:pt x="33" y="242"/>
                      </a:lnTo>
                      <a:lnTo>
                        <a:pt x="30" y="238"/>
                      </a:lnTo>
                      <a:lnTo>
                        <a:pt x="29" y="235"/>
                      </a:lnTo>
                      <a:lnTo>
                        <a:pt x="29" y="234"/>
                      </a:lnTo>
                      <a:lnTo>
                        <a:pt x="30" y="233"/>
                      </a:lnTo>
                      <a:lnTo>
                        <a:pt x="30" y="233"/>
                      </a:lnTo>
                      <a:lnTo>
                        <a:pt x="31" y="230"/>
                      </a:lnTo>
                      <a:lnTo>
                        <a:pt x="32" y="226"/>
                      </a:lnTo>
                      <a:lnTo>
                        <a:pt x="34" y="215"/>
                      </a:lnTo>
                      <a:lnTo>
                        <a:pt x="36" y="201"/>
                      </a:lnTo>
                      <a:lnTo>
                        <a:pt x="35" y="191"/>
                      </a:lnTo>
                      <a:lnTo>
                        <a:pt x="35" y="191"/>
                      </a:lnTo>
                      <a:lnTo>
                        <a:pt x="34" y="171"/>
                      </a:lnTo>
                      <a:lnTo>
                        <a:pt x="33" y="163"/>
                      </a:lnTo>
                      <a:lnTo>
                        <a:pt x="32" y="159"/>
                      </a:lnTo>
                      <a:lnTo>
                        <a:pt x="30" y="157"/>
                      </a:lnTo>
                      <a:lnTo>
                        <a:pt x="30" y="157"/>
                      </a:lnTo>
                      <a:lnTo>
                        <a:pt x="29" y="155"/>
                      </a:lnTo>
                      <a:lnTo>
                        <a:pt x="28" y="152"/>
                      </a:lnTo>
                      <a:lnTo>
                        <a:pt x="27" y="144"/>
                      </a:lnTo>
                      <a:lnTo>
                        <a:pt x="28" y="136"/>
                      </a:lnTo>
                      <a:lnTo>
                        <a:pt x="30" y="128"/>
                      </a:lnTo>
                      <a:lnTo>
                        <a:pt x="30" y="128"/>
                      </a:lnTo>
                      <a:lnTo>
                        <a:pt x="32" y="118"/>
                      </a:lnTo>
                      <a:lnTo>
                        <a:pt x="34" y="105"/>
                      </a:lnTo>
                      <a:lnTo>
                        <a:pt x="34" y="90"/>
                      </a:lnTo>
                      <a:lnTo>
                        <a:pt x="34" y="9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10"/>
                <p:cNvSpPr/>
                <p:nvPr/>
              </p:nvSpPr>
              <p:spPr bwMode="auto">
                <a:xfrm>
                  <a:off x="9275719" y="5539218"/>
                  <a:ext cx="341312" cy="301649"/>
                </a:xfrm>
                <a:custGeom>
                  <a:avLst/>
                  <a:gdLst>
                    <a:gd name="T0" fmla="*/ 62 w 215"/>
                    <a:gd name="T1" fmla="*/ 45 h 190"/>
                    <a:gd name="T2" fmla="*/ 69 w 215"/>
                    <a:gd name="T3" fmla="*/ 28 h 190"/>
                    <a:gd name="T4" fmla="*/ 76 w 215"/>
                    <a:gd name="T5" fmla="*/ 27 h 190"/>
                    <a:gd name="T6" fmla="*/ 88 w 215"/>
                    <a:gd name="T7" fmla="*/ 21 h 190"/>
                    <a:gd name="T8" fmla="*/ 89 w 215"/>
                    <a:gd name="T9" fmla="*/ 18 h 190"/>
                    <a:gd name="T10" fmla="*/ 105 w 215"/>
                    <a:gd name="T11" fmla="*/ 13 h 190"/>
                    <a:gd name="T12" fmla="*/ 124 w 215"/>
                    <a:gd name="T13" fmla="*/ 12 h 190"/>
                    <a:gd name="T14" fmla="*/ 135 w 215"/>
                    <a:gd name="T15" fmla="*/ 4 h 190"/>
                    <a:gd name="T16" fmla="*/ 146 w 215"/>
                    <a:gd name="T17" fmla="*/ 0 h 190"/>
                    <a:gd name="T18" fmla="*/ 153 w 215"/>
                    <a:gd name="T19" fmla="*/ 2 h 190"/>
                    <a:gd name="T20" fmla="*/ 158 w 215"/>
                    <a:gd name="T21" fmla="*/ 11 h 190"/>
                    <a:gd name="T22" fmla="*/ 180 w 215"/>
                    <a:gd name="T23" fmla="*/ 26 h 190"/>
                    <a:gd name="T24" fmla="*/ 197 w 215"/>
                    <a:gd name="T25" fmla="*/ 31 h 190"/>
                    <a:gd name="T26" fmla="*/ 208 w 215"/>
                    <a:gd name="T27" fmla="*/ 40 h 190"/>
                    <a:gd name="T28" fmla="*/ 213 w 215"/>
                    <a:gd name="T29" fmla="*/ 56 h 190"/>
                    <a:gd name="T30" fmla="*/ 215 w 215"/>
                    <a:gd name="T31" fmla="*/ 86 h 190"/>
                    <a:gd name="T32" fmla="*/ 212 w 215"/>
                    <a:gd name="T33" fmla="*/ 103 h 190"/>
                    <a:gd name="T34" fmla="*/ 205 w 215"/>
                    <a:gd name="T35" fmla="*/ 108 h 190"/>
                    <a:gd name="T36" fmla="*/ 203 w 215"/>
                    <a:gd name="T37" fmla="*/ 118 h 190"/>
                    <a:gd name="T38" fmla="*/ 197 w 215"/>
                    <a:gd name="T39" fmla="*/ 130 h 190"/>
                    <a:gd name="T40" fmla="*/ 187 w 215"/>
                    <a:gd name="T41" fmla="*/ 138 h 190"/>
                    <a:gd name="T42" fmla="*/ 174 w 215"/>
                    <a:gd name="T43" fmla="*/ 135 h 190"/>
                    <a:gd name="T44" fmla="*/ 157 w 215"/>
                    <a:gd name="T45" fmla="*/ 138 h 190"/>
                    <a:gd name="T46" fmla="*/ 143 w 215"/>
                    <a:gd name="T47" fmla="*/ 140 h 190"/>
                    <a:gd name="T48" fmla="*/ 127 w 215"/>
                    <a:gd name="T49" fmla="*/ 155 h 190"/>
                    <a:gd name="T50" fmla="*/ 116 w 215"/>
                    <a:gd name="T51" fmla="*/ 169 h 190"/>
                    <a:gd name="T52" fmla="*/ 103 w 215"/>
                    <a:gd name="T53" fmla="*/ 177 h 190"/>
                    <a:gd name="T54" fmla="*/ 76 w 215"/>
                    <a:gd name="T55" fmla="*/ 181 h 190"/>
                    <a:gd name="T56" fmla="*/ 71 w 215"/>
                    <a:gd name="T57" fmla="*/ 184 h 190"/>
                    <a:gd name="T58" fmla="*/ 61 w 215"/>
                    <a:gd name="T59" fmla="*/ 190 h 190"/>
                    <a:gd name="T60" fmla="*/ 57 w 215"/>
                    <a:gd name="T61" fmla="*/ 186 h 190"/>
                    <a:gd name="T62" fmla="*/ 42 w 215"/>
                    <a:gd name="T63" fmla="*/ 183 h 190"/>
                    <a:gd name="T64" fmla="*/ 28 w 215"/>
                    <a:gd name="T65" fmla="*/ 175 h 190"/>
                    <a:gd name="T66" fmla="*/ 22 w 215"/>
                    <a:gd name="T67" fmla="*/ 162 h 190"/>
                    <a:gd name="T68" fmla="*/ 13 w 215"/>
                    <a:gd name="T69" fmla="*/ 138 h 190"/>
                    <a:gd name="T70" fmla="*/ 14 w 215"/>
                    <a:gd name="T71" fmla="*/ 124 h 190"/>
                    <a:gd name="T72" fmla="*/ 14 w 215"/>
                    <a:gd name="T73" fmla="*/ 111 h 190"/>
                    <a:gd name="T74" fmla="*/ 10 w 215"/>
                    <a:gd name="T75" fmla="*/ 104 h 190"/>
                    <a:gd name="T76" fmla="*/ 0 w 215"/>
                    <a:gd name="T77" fmla="*/ 90 h 190"/>
                    <a:gd name="T78" fmla="*/ 2 w 215"/>
                    <a:gd name="T79" fmla="*/ 82 h 190"/>
                    <a:gd name="T80" fmla="*/ 9 w 215"/>
                    <a:gd name="T81" fmla="*/ 79 h 190"/>
                    <a:gd name="T82" fmla="*/ 18 w 215"/>
                    <a:gd name="T83" fmla="*/ 67 h 190"/>
                    <a:gd name="T84" fmla="*/ 19 w 215"/>
                    <a:gd name="T85" fmla="*/ 57 h 190"/>
                    <a:gd name="T86" fmla="*/ 29 w 215"/>
                    <a:gd name="T87" fmla="*/ 43 h 190"/>
                    <a:gd name="T88" fmla="*/ 39 w 215"/>
                    <a:gd name="T89" fmla="*/ 39 h 190"/>
                    <a:gd name="T90" fmla="*/ 46 w 215"/>
                    <a:gd name="T91" fmla="*/ 41 h 190"/>
                    <a:gd name="T92" fmla="*/ 49 w 215"/>
                    <a:gd name="T93" fmla="*/ 45 h 190"/>
                    <a:gd name="T94" fmla="*/ 61 w 215"/>
                    <a:gd name="T95" fmla="*/ 48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5" h="190">
                      <a:moveTo>
                        <a:pt x="61" y="48"/>
                      </a:moveTo>
                      <a:lnTo>
                        <a:pt x="61" y="48"/>
                      </a:lnTo>
                      <a:lnTo>
                        <a:pt x="62" y="45"/>
                      </a:lnTo>
                      <a:lnTo>
                        <a:pt x="63" y="38"/>
                      </a:lnTo>
                      <a:lnTo>
                        <a:pt x="67" y="30"/>
                      </a:lnTo>
                      <a:lnTo>
                        <a:pt x="69" y="28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76" y="27"/>
                      </a:lnTo>
                      <a:lnTo>
                        <a:pt x="83" y="26"/>
                      </a:lnTo>
                      <a:lnTo>
                        <a:pt x="87" y="22"/>
                      </a:lnTo>
                      <a:lnTo>
                        <a:pt x="88" y="21"/>
                      </a:lnTo>
                      <a:lnTo>
                        <a:pt x="88" y="20"/>
                      </a:lnTo>
                      <a:lnTo>
                        <a:pt x="88" y="20"/>
                      </a:lnTo>
                      <a:lnTo>
                        <a:pt x="89" y="18"/>
                      </a:lnTo>
                      <a:lnTo>
                        <a:pt x="90" y="17"/>
                      </a:lnTo>
                      <a:lnTo>
                        <a:pt x="97" y="14"/>
                      </a:lnTo>
                      <a:lnTo>
                        <a:pt x="105" y="13"/>
                      </a:lnTo>
                      <a:lnTo>
                        <a:pt x="115" y="12"/>
                      </a:lnTo>
                      <a:lnTo>
                        <a:pt x="115" y="12"/>
                      </a:lnTo>
                      <a:lnTo>
                        <a:pt x="124" y="12"/>
                      </a:lnTo>
                      <a:lnTo>
                        <a:pt x="129" y="10"/>
                      </a:lnTo>
                      <a:lnTo>
                        <a:pt x="132" y="7"/>
                      </a:lnTo>
                      <a:lnTo>
                        <a:pt x="135" y="4"/>
                      </a:lnTo>
                      <a:lnTo>
                        <a:pt x="135" y="4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1" y="1"/>
                      </a:lnTo>
                      <a:lnTo>
                        <a:pt x="153" y="2"/>
                      </a:lnTo>
                      <a:lnTo>
                        <a:pt x="155" y="4"/>
                      </a:lnTo>
                      <a:lnTo>
                        <a:pt x="155" y="4"/>
                      </a:lnTo>
                      <a:lnTo>
                        <a:pt x="158" y="11"/>
                      </a:lnTo>
                      <a:lnTo>
                        <a:pt x="165" y="17"/>
                      </a:lnTo>
                      <a:lnTo>
                        <a:pt x="174" y="24"/>
                      </a:lnTo>
                      <a:lnTo>
                        <a:pt x="180" y="26"/>
                      </a:lnTo>
                      <a:lnTo>
                        <a:pt x="185" y="28"/>
                      </a:lnTo>
                      <a:lnTo>
                        <a:pt x="185" y="28"/>
                      </a:lnTo>
                      <a:lnTo>
                        <a:pt x="197" y="31"/>
                      </a:lnTo>
                      <a:lnTo>
                        <a:pt x="201" y="33"/>
                      </a:lnTo>
                      <a:lnTo>
                        <a:pt x="205" y="36"/>
                      </a:lnTo>
                      <a:lnTo>
                        <a:pt x="208" y="40"/>
                      </a:lnTo>
                      <a:lnTo>
                        <a:pt x="210" y="44"/>
                      </a:lnTo>
                      <a:lnTo>
                        <a:pt x="212" y="49"/>
                      </a:lnTo>
                      <a:lnTo>
                        <a:pt x="213" y="56"/>
                      </a:lnTo>
                      <a:lnTo>
                        <a:pt x="213" y="56"/>
                      </a:lnTo>
                      <a:lnTo>
                        <a:pt x="214" y="71"/>
                      </a:lnTo>
                      <a:lnTo>
                        <a:pt x="215" y="86"/>
                      </a:lnTo>
                      <a:lnTo>
                        <a:pt x="214" y="98"/>
                      </a:lnTo>
                      <a:lnTo>
                        <a:pt x="213" y="101"/>
                      </a:lnTo>
                      <a:lnTo>
                        <a:pt x="212" y="103"/>
                      </a:lnTo>
                      <a:lnTo>
                        <a:pt x="212" y="103"/>
                      </a:lnTo>
                      <a:lnTo>
                        <a:pt x="208" y="105"/>
                      </a:lnTo>
                      <a:lnTo>
                        <a:pt x="205" y="108"/>
                      </a:lnTo>
                      <a:lnTo>
                        <a:pt x="203" y="113"/>
                      </a:lnTo>
                      <a:lnTo>
                        <a:pt x="203" y="118"/>
                      </a:lnTo>
                      <a:lnTo>
                        <a:pt x="203" y="118"/>
                      </a:lnTo>
                      <a:lnTo>
                        <a:pt x="203" y="120"/>
                      </a:lnTo>
                      <a:lnTo>
                        <a:pt x="201" y="124"/>
                      </a:lnTo>
                      <a:lnTo>
                        <a:pt x="197" y="130"/>
                      </a:lnTo>
                      <a:lnTo>
                        <a:pt x="191" y="135"/>
                      </a:lnTo>
                      <a:lnTo>
                        <a:pt x="189" y="136"/>
                      </a:lnTo>
                      <a:lnTo>
                        <a:pt x="187" y="138"/>
                      </a:lnTo>
                      <a:lnTo>
                        <a:pt x="187" y="138"/>
                      </a:lnTo>
                      <a:lnTo>
                        <a:pt x="180" y="136"/>
                      </a:lnTo>
                      <a:lnTo>
                        <a:pt x="174" y="135"/>
                      </a:lnTo>
                      <a:lnTo>
                        <a:pt x="169" y="135"/>
                      </a:lnTo>
                      <a:lnTo>
                        <a:pt x="169" y="135"/>
                      </a:lnTo>
                      <a:lnTo>
                        <a:pt x="157" y="138"/>
                      </a:lnTo>
                      <a:lnTo>
                        <a:pt x="147" y="139"/>
                      </a:lnTo>
                      <a:lnTo>
                        <a:pt x="147" y="139"/>
                      </a:lnTo>
                      <a:lnTo>
                        <a:pt x="143" y="140"/>
                      </a:lnTo>
                      <a:lnTo>
                        <a:pt x="138" y="144"/>
                      </a:lnTo>
                      <a:lnTo>
                        <a:pt x="132" y="148"/>
                      </a:lnTo>
                      <a:lnTo>
                        <a:pt x="127" y="155"/>
                      </a:lnTo>
                      <a:lnTo>
                        <a:pt x="127" y="155"/>
                      </a:lnTo>
                      <a:lnTo>
                        <a:pt x="122" y="162"/>
                      </a:lnTo>
                      <a:lnTo>
                        <a:pt x="116" y="169"/>
                      </a:lnTo>
                      <a:lnTo>
                        <a:pt x="110" y="175"/>
                      </a:lnTo>
                      <a:lnTo>
                        <a:pt x="106" y="176"/>
                      </a:lnTo>
                      <a:lnTo>
                        <a:pt x="103" y="177"/>
                      </a:lnTo>
                      <a:lnTo>
                        <a:pt x="103" y="177"/>
                      </a:lnTo>
                      <a:lnTo>
                        <a:pt x="85" y="178"/>
                      </a:lnTo>
                      <a:lnTo>
                        <a:pt x="76" y="181"/>
                      </a:lnTo>
                      <a:lnTo>
                        <a:pt x="73" y="182"/>
                      </a:lnTo>
                      <a:lnTo>
                        <a:pt x="71" y="184"/>
                      </a:lnTo>
                      <a:lnTo>
                        <a:pt x="71" y="184"/>
                      </a:lnTo>
                      <a:lnTo>
                        <a:pt x="68" y="187"/>
                      </a:lnTo>
                      <a:lnTo>
                        <a:pt x="65" y="190"/>
                      </a:lnTo>
                      <a:lnTo>
                        <a:pt x="61" y="190"/>
                      </a:lnTo>
                      <a:lnTo>
                        <a:pt x="59" y="188"/>
                      </a:lnTo>
                      <a:lnTo>
                        <a:pt x="59" y="188"/>
                      </a:lnTo>
                      <a:lnTo>
                        <a:pt x="57" y="186"/>
                      </a:lnTo>
                      <a:lnTo>
                        <a:pt x="53" y="185"/>
                      </a:lnTo>
                      <a:lnTo>
                        <a:pt x="42" y="183"/>
                      </a:lnTo>
                      <a:lnTo>
                        <a:pt x="42" y="183"/>
                      </a:lnTo>
                      <a:lnTo>
                        <a:pt x="37" y="182"/>
                      </a:lnTo>
                      <a:lnTo>
                        <a:pt x="32" y="179"/>
                      </a:lnTo>
                      <a:lnTo>
                        <a:pt x="28" y="175"/>
                      </a:lnTo>
                      <a:lnTo>
                        <a:pt x="25" y="170"/>
                      </a:lnTo>
                      <a:lnTo>
                        <a:pt x="25" y="170"/>
                      </a:lnTo>
                      <a:lnTo>
                        <a:pt x="22" y="162"/>
                      </a:lnTo>
                      <a:lnTo>
                        <a:pt x="17" y="153"/>
                      </a:lnTo>
                      <a:lnTo>
                        <a:pt x="13" y="142"/>
                      </a:lnTo>
                      <a:lnTo>
                        <a:pt x="13" y="138"/>
                      </a:lnTo>
                      <a:lnTo>
                        <a:pt x="12" y="132"/>
                      </a:lnTo>
                      <a:lnTo>
                        <a:pt x="12" y="132"/>
                      </a:lnTo>
                      <a:lnTo>
                        <a:pt x="14" y="124"/>
                      </a:lnTo>
                      <a:lnTo>
                        <a:pt x="15" y="117"/>
                      </a:lnTo>
                      <a:lnTo>
                        <a:pt x="14" y="114"/>
                      </a:lnTo>
                      <a:lnTo>
                        <a:pt x="14" y="111"/>
                      </a:lnTo>
                      <a:lnTo>
                        <a:pt x="12" y="107"/>
                      </a:lnTo>
                      <a:lnTo>
                        <a:pt x="10" y="104"/>
                      </a:lnTo>
                      <a:lnTo>
                        <a:pt x="10" y="104"/>
                      </a:lnTo>
                      <a:lnTo>
                        <a:pt x="3" y="98"/>
                      </a:lnTo>
                      <a:lnTo>
                        <a:pt x="2" y="93"/>
                      </a:lnTo>
                      <a:lnTo>
                        <a:pt x="0" y="90"/>
                      </a:lnTo>
                      <a:lnTo>
                        <a:pt x="0" y="87"/>
                      </a:lnTo>
                      <a:lnTo>
                        <a:pt x="1" y="84"/>
                      </a:lnTo>
                      <a:lnTo>
                        <a:pt x="2" y="82"/>
                      </a:lnTo>
                      <a:lnTo>
                        <a:pt x="5" y="81"/>
                      </a:lnTo>
                      <a:lnTo>
                        <a:pt x="5" y="81"/>
                      </a:lnTo>
                      <a:lnTo>
                        <a:pt x="9" y="79"/>
                      </a:lnTo>
                      <a:lnTo>
                        <a:pt x="12" y="77"/>
                      </a:lnTo>
                      <a:lnTo>
                        <a:pt x="16" y="73"/>
                      </a:lnTo>
                      <a:lnTo>
                        <a:pt x="18" y="67"/>
                      </a:lnTo>
                      <a:lnTo>
                        <a:pt x="19" y="62"/>
                      </a:lnTo>
                      <a:lnTo>
                        <a:pt x="19" y="62"/>
                      </a:lnTo>
                      <a:lnTo>
                        <a:pt x="19" y="57"/>
                      </a:lnTo>
                      <a:lnTo>
                        <a:pt x="22" y="52"/>
                      </a:lnTo>
                      <a:lnTo>
                        <a:pt x="25" y="47"/>
                      </a:lnTo>
                      <a:lnTo>
                        <a:pt x="29" y="43"/>
                      </a:lnTo>
                      <a:lnTo>
                        <a:pt x="29" y="43"/>
                      </a:lnTo>
                      <a:lnTo>
                        <a:pt x="33" y="41"/>
                      </a:lnTo>
                      <a:lnTo>
                        <a:pt x="39" y="39"/>
                      </a:lnTo>
                      <a:lnTo>
                        <a:pt x="43" y="39"/>
                      </a:lnTo>
                      <a:lnTo>
                        <a:pt x="45" y="40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47" y="43"/>
                      </a:lnTo>
                      <a:lnTo>
                        <a:pt x="49" y="45"/>
                      </a:lnTo>
                      <a:lnTo>
                        <a:pt x="54" y="47"/>
                      </a:lnTo>
                      <a:lnTo>
                        <a:pt x="61" y="48"/>
                      </a:lnTo>
                      <a:lnTo>
                        <a:pt x="61" y="4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11"/>
                <p:cNvSpPr/>
                <p:nvPr/>
              </p:nvSpPr>
              <p:spPr bwMode="auto">
                <a:xfrm>
                  <a:off x="9058232" y="2229022"/>
                  <a:ext cx="473072" cy="376268"/>
                </a:xfrm>
                <a:custGeom>
                  <a:avLst/>
                  <a:gdLst>
                    <a:gd name="T0" fmla="*/ 274 w 298"/>
                    <a:gd name="T1" fmla="*/ 7 h 237"/>
                    <a:gd name="T2" fmla="*/ 263 w 298"/>
                    <a:gd name="T3" fmla="*/ 0 h 237"/>
                    <a:gd name="T4" fmla="*/ 253 w 298"/>
                    <a:gd name="T5" fmla="*/ 4 h 237"/>
                    <a:gd name="T6" fmla="*/ 235 w 298"/>
                    <a:gd name="T7" fmla="*/ 14 h 237"/>
                    <a:gd name="T8" fmla="*/ 215 w 298"/>
                    <a:gd name="T9" fmla="*/ 17 h 237"/>
                    <a:gd name="T10" fmla="*/ 204 w 298"/>
                    <a:gd name="T11" fmla="*/ 14 h 237"/>
                    <a:gd name="T12" fmla="*/ 184 w 298"/>
                    <a:gd name="T13" fmla="*/ 6 h 237"/>
                    <a:gd name="T14" fmla="*/ 157 w 298"/>
                    <a:gd name="T15" fmla="*/ 2 h 237"/>
                    <a:gd name="T16" fmla="*/ 139 w 298"/>
                    <a:gd name="T17" fmla="*/ 6 h 237"/>
                    <a:gd name="T18" fmla="*/ 103 w 298"/>
                    <a:gd name="T19" fmla="*/ 23 h 237"/>
                    <a:gd name="T20" fmla="*/ 68 w 298"/>
                    <a:gd name="T21" fmla="*/ 37 h 237"/>
                    <a:gd name="T22" fmla="*/ 55 w 298"/>
                    <a:gd name="T23" fmla="*/ 43 h 237"/>
                    <a:gd name="T24" fmla="*/ 32 w 298"/>
                    <a:gd name="T25" fmla="*/ 65 h 237"/>
                    <a:gd name="T26" fmla="*/ 11 w 298"/>
                    <a:gd name="T27" fmla="*/ 89 h 237"/>
                    <a:gd name="T28" fmla="*/ 0 w 298"/>
                    <a:gd name="T29" fmla="*/ 108 h 237"/>
                    <a:gd name="T30" fmla="*/ 6 w 298"/>
                    <a:gd name="T31" fmla="*/ 111 h 237"/>
                    <a:gd name="T32" fmla="*/ 19 w 298"/>
                    <a:gd name="T33" fmla="*/ 118 h 237"/>
                    <a:gd name="T34" fmla="*/ 20 w 298"/>
                    <a:gd name="T35" fmla="*/ 127 h 237"/>
                    <a:gd name="T36" fmla="*/ 32 w 298"/>
                    <a:gd name="T37" fmla="*/ 133 h 237"/>
                    <a:gd name="T38" fmla="*/ 32 w 298"/>
                    <a:gd name="T39" fmla="*/ 138 h 237"/>
                    <a:gd name="T40" fmla="*/ 26 w 298"/>
                    <a:gd name="T41" fmla="*/ 146 h 237"/>
                    <a:gd name="T42" fmla="*/ 24 w 298"/>
                    <a:gd name="T43" fmla="*/ 166 h 237"/>
                    <a:gd name="T44" fmla="*/ 29 w 298"/>
                    <a:gd name="T45" fmla="*/ 175 h 237"/>
                    <a:gd name="T46" fmla="*/ 35 w 298"/>
                    <a:gd name="T47" fmla="*/ 176 h 237"/>
                    <a:gd name="T48" fmla="*/ 49 w 298"/>
                    <a:gd name="T49" fmla="*/ 180 h 237"/>
                    <a:gd name="T50" fmla="*/ 56 w 298"/>
                    <a:gd name="T51" fmla="*/ 190 h 237"/>
                    <a:gd name="T52" fmla="*/ 57 w 298"/>
                    <a:gd name="T53" fmla="*/ 193 h 237"/>
                    <a:gd name="T54" fmla="*/ 66 w 298"/>
                    <a:gd name="T55" fmla="*/ 190 h 237"/>
                    <a:gd name="T56" fmla="*/ 78 w 298"/>
                    <a:gd name="T57" fmla="*/ 179 h 237"/>
                    <a:gd name="T58" fmla="*/ 86 w 298"/>
                    <a:gd name="T59" fmla="*/ 175 h 237"/>
                    <a:gd name="T60" fmla="*/ 88 w 298"/>
                    <a:gd name="T61" fmla="*/ 183 h 237"/>
                    <a:gd name="T62" fmla="*/ 92 w 298"/>
                    <a:gd name="T63" fmla="*/ 226 h 237"/>
                    <a:gd name="T64" fmla="*/ 94 w 298"/>
                    <a:gd name="T65" fmla="*/ 228 h 237"/>
                    <a:gd name="T66" fmla="*/ 117 w 298"/>
                    <a:gd name="T67" fmla="*/ 210 h 237"/>
                    <a:gd name="T68" fmla="*/ 142 w 298"/>
                    <a:gd name="T69" fmla="*/ 199 h 237"/>
                    <a:gd name="T70" fmla="*/ 166 w 298"/>
                    <a:gd name="T71" fmla="*/ 202 h 237"/>
                    <a:gd name="T72" fmla="*/ 202 w 298"/>
                    <a:gd name="T73" fmla="*/ 218 h 237"/>
                    <a:gd name="T74" fmla="*/ 213 w 298"/>
                    <a:gd name="T75" fmla="*/ 230 h 237"/>
                    <a:gd name="T76" fmla="*/ 223 w 298"/>
                    <a:gd name="T77" fmla="*/ 237 h 237"/>
                    <a:gd name="T78" fmla="*/ 237 w 298"/>
                    <a:gd name="T79" fmla="*/ 235 h 237"/>
                    <a:gd name="T80" fmla="*/ 262 w 298"/>
                    <a:gd name="T81" fmla="*/ 226 h 237"/>
                    <a:gd name="T82" fmla="*/ 276 w 298"/>
                    <a:gd name="T83" fmla="*/ 224 h 237"/>
                    <a:gd name="T84" fmla="*/ 286 w 298"/>
                    <a:gd name="T85" fmla="*/ 216 h 237"/>
                    <a:gd name="T86" fmla="*/ 290 w 298"/>
                    <a:gd name="T87" fmla="*/ 206 h 237"/>
                    <a:gd name="T88" fmla="*/ 297 w 298"/>
                    <a:gd name="T89" fmla="*/ 190 h 237"/>
                    <a:gd name="T90" fmla="*/ 295 w 298"/>
                    <a:gd name="T91" fmla="*/ 180 h 237"/>
                    <a:gd name="T92" fmla="*/ 280 w 298"/>
                    <a:gd name="T93" fmla="*/ 169 h 237"/>
                    <a:gd name="T94" fmla="*/ 269 w 298"/>
                    <a:gd name="T95" fmla="*/ 155 h 237"/>
                    <a:gd name="T96" fmla="*/ 271 w 298"/>
                    <a:gd name="T97" fmla="*/ 141 h 237"/>
                    <a:gd name="T98" fmla="*/ 269 w 298"/>
                    <a:gd name="T99" fmla="*/ 123 h 237"/>
                    <a:gd name="T100" fmla="*/ 264 w 298"/>
                    <a:gd name="T101" fmla="*/ 115 h 237"/>
                    <a:gd name="T102" fmla="*/ 254 w 298"/>
                    <a:gd name="T103" fmla="*/ 102 h 237"/>
                    <a:gd name="T104" fmla="*/ 252 w 298"/>
                    <a:gd name="T105" fmla="*/ 93 h 237"/>
                    <a:gd name="T106" fmla="*/ 256 w 298"/>
                    <a:gd name="T107" fmla="*/ 47 h 237"/>
                    <a:gd name="T108" fmla="*/ 261 w 298"/>
                    <a:gd name="T109" fmla="*/ 3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98" h="237">
                      <a:moveTo>
                        <a:pt x="275" y="9"/>
                      </a:moveTo>
                      <a:lnTo>
                        <a:pt x="275" y="9"/>
                      </a:lnTo>
                      <a:lnTo>
                        <a:pt x="274" y="7"/>
                      </a:lnTo>
                      <a:lnTo>
                        <a:pt x="269" y="2"/>
                      </a:lnTo>
                      <a:lnTo>
                        <a:pt x="266" y="1"/>
                      </a:lnTo>
                      <a:lnTo>
                        <a:pt x="263" y="0"/>
                      </a:lnTo>
                      <a:lnTo>
                        <a:pt x="259" y="1"/>
                      </a:lnTo>
                      <a:lnTo>
                        <a:pt x="253" y="4"/>
                      </a:lnTo>
                      <a:lnTo>
                        <a:pt x="253" y="4"/>
                      </a:lnTo>
                      <a:lnTo>
                        <a:pt x="248" y="8"/>
                      </a:lnTo>
                      <a:lnTo>
                        <a:pt x="241" y="12"/>
                      </a:lnTo>
                      <a:lnTo>
                        <a:pt x="235" y="14"/>
                      </a:lnTo>
                      <a:lnTo>
                        <a:pt x="228" y="16"/>
                      </a:lnTo>
                      <a:lnTo>
                        <a:pt x="222" y="17"/>
                      </a:lnTo>
                      <a:lnTo>
                        <a:pt x="215" y="17"/>
                      </a:lnTo>
                      <a:lnTo>
                        <a:pt x="209" y="16"/>
                      </a:lnTo>
                      <a:lnTo>
                        <a:pt x="204" y="14"/>
                      </a:lnTo>
                      <a:lnTo>
                        <a:pt x="204" y="14"/>
                      </a:lnTo>
                      <a:lnTo>
                        <a:pt x="198" y="10"/>
                      </a:lnTo>
                      <a:lnTo>
                        <a:pt x="192" y="8"/>
                      </a:lnTo>
                      <a:lnTo>
                        <a:pt x="184" y="6"/>
                      </a:lnTo>
                      <a:lnTo>
                        <a:pt x="176" y="3"/>
                      </a:lnTo>
                      <a:lnTo>
                        <a:pt x="167" y="2"/>
                      </a:lnTo>
                      <a:lnTo>
                        <a:pt x="157" y="2"/>
                      </a:lnTo>
                      <a:lnTo>
                        <a:pt x="148" y="3"/>
                      </a:lnTo>
                      <a:lnTo>
                        <a:pt x="139" y="6"/>
                      </a:lnTo>
                      <a:lnTo>
                        <a:pt x="139" y="6"/>
                      </a:lnTo>
                      <a:lnTo>
                        <a:pt x="131" y="9"/>
                      </a:lnTo>
                      <a:lnTo>
                        <a:pt x="121" y="13"/>
                      </a:lnTo>
                      <a:lnTo>
                        <a:pt x="103" y="23"/>
                      </a:lnTo>
                      <a:lnTo>
                        <a:pt x="84" y="31"/>
                      </a:lnTo>
                      <a:lnTo>
                        <a:pt x="76" y="36"/>
                      </a:lnTo>
                      <a:lnTo>
                        <a:pt x="68" y="37"/>
                      </a:lnTo>
                      <a:lnTo>
                        <a:pt x="68" y="37"/>
                      </a:lnTo>
                      <a:lnTo>
                        <a:pt x="62" y="39"/>
                      </a:lnTo>
                      <a:lnTo>
                        <a:pt x="55" y="43"/>
                      </a:lnTo>
                      <a:lnTo>
                        <a:pt x="49" y="47"/>
                      </a:lnTo>
                      <a:lnTo>
                        <a:pt x="42" y="53"/>
                      </a:lnTo>
                      <a:lnTo>
                        <a:pt x="32" y="65"/>
                      </a:lnTo>
                      <a:lnTo>
                        <a:pt x="22" y="78"/>
                      </a:lnTo>
                      <a:lnTo>
                        <a:pt x="22" y="78"/>
                      </a:lnTo>
                      <a:lnTo>
                        <a:pt x="11" y="89"/>
                      </a:lnTo>
                      <a:lnTo>
                        <a:pt x="4" y="99"/>
                      </a:lnTo>
                      <a:lnTo>
                        <a:pt x="2" y="103"/>
                      </a:lnTo>
                      <a:lnTo>
                        <a:pt x="0" y="108"/>
                      </a:lnTo>
                      <a:lnTo>
                        <a:pt x="3" y="110"/>
                      </a:lnTo>
                      <a:lnTo>
                        <a:pt x="6" y="111"/>
                      </a:lnTo>
                      <a:lnTo>
                        <a:pt x="6" y="111"/>
                      </a:lnTo>
                      <a:lnTo>
                        <a:pt x="13" y="113"/>
                      </a:lnTo>
                      <a:lnTo>
                        <a:pt x="18" y="115"/>
                      </a:lnTo>
                      <a:lnTo>
                        <a:pt x="19" y="118"/>
                      </a:lnTo>
                      <a:lnTo>
                        <a:pt x="19" y="124"/>
                      </a:lnTo>
                      <a:lnTo>
                        <a:pt x="19" y="124"/>
                      </a:lnTo>
                      <a:lnTo>
                        <a:pt x="20" y="127"/>
                      </a:lnTo>
                      <a:lnTo>
                        <a:pt x="23" y="129"/>
                      </a:lnTo>
                      <a:lnTo>
                        <a:pt x="29" y="131"/>
                      </a:lnTo>
                      <a:lnTo>
                        <a:pt x="32" y="133"/>
                      </a:lnTo>
                      <a:lnTo>
                        <a:pt x="34" y="135"/>
                      </a:lnTo>
                      <a:lnTo>
                        <a:pt x="34" y="136"/>
                      </a:lnTo>
                      <a:lnTo>
                        <a:pt x="32" y="138"/>
                      </a:lnTo>
                      <a:lnTo>
                        <a:pt x="32" y="138"/>
                      </a:lnTo>
                      <a:lnTo>
                        <a:pt x="28" y="141"/>
                      </a:lnTo>
                      <a:lnTo>
                        <a:pt x="26" y="146"/>
                      </a:lnTo>
                      <a:lnTo>
                        <a:pt x="24" y="153"/>
                      </a:lnTo>
                      <a:lnTo>
                        <a:pt x="24" y="159"/>
                      </a:lnTo>
                      <a:lnTo>
                        <a:pt x="24" y="166"/>
                      </a:lnTo>
                      <a:lnTo>
                        <a:pt x="26" y="171"/>
                      </a:lnTo>
                      <a:lnTo>
                        <a:pt x="28" y="173"/>
                      </a:lnTo>
                      <a:lnTo>
                        <a:pt x="29" y="175"/>
                      </a:lnTo>
                      <a:lnTo>
                        <a:pt x="33" y="176"/>
                      </a:lnTo>
                      <a:lnTo>
                        <a:pt x="35" y="176"/>
                      </a:lnTo>
                      <a:lnTo>
                        <a:pt x="35" y="176"/>
                      </a:lnTo>
                      <a:lnTo>
                        <a:pt x="40" y="176"/>
                      </a:lnTo>
                      <a:lnTo>
                        <a:pt x="45" y="178"/>
                      </a:lnTo>
                      <a:lnTo>
                        <a:pt x="49" y="180"/>
                      </a:lnTo>
                      <a:lnTo>
                        <a:pt x="51" y="181"/>
                      </a:lnTo>
                      <a:lnTo>
                        <a:pt x="55" y="185"/>
                      </a:lnTo>
                      <a:lnTo>
                        <a:pt x="56" y="190"/>
                      </a:lnTo>
                      <a:lnTo>
                        <a:pt x="56" y="190"/>
                      </a:lnTo>
                      <a:lnTo>
                        <a:pt x="56" y="192"/>
                      </a:lnTo>
                      <a:lnTo>
                        <a:pt x="57" y="193"/>
                      </a:lnTo>
                      <a:lnTo>
                        <a:pt x="60" y="194"/>
                      </a:lnTo>
                      <a:lnTo>
                        <a:pt x="61" y="193"/>
                      </a:lnTo>
                      <a:lnTo>
                        <a:pt x="66" y="190"/>
                      </a:lnTo>
                      <a:lnTo>
                        <a:pt x="72" y="185"/>
                      </a:lnTo>
                      <a:lnTo>
                        <a:pt x="72" y="185"/>
                      </a:lnTo>
                      <a:lnTo>
                        <a:pt x="78" y="179"/>
                      </a:lnTo>
                      <a:lnTo>
                        <a:pt x="83" y="174"/>
                      </a:lnTo>
                      <a:lnTo>
                        <a:pt x="85" y="174"/>
                      </a:lnTo>
                      <a:lnTo>
                        <a:pt x="86" y="175"/>
                      </a:lnTo>
                      <a:lnTo>
                        <a:pt x="88" y="179"/>
                      </a:lnTo>
                      <a:lnTo>
                        <a:pt x="88" y="183"/>
                      </a:lnTo>
                      <a:lnTo>
                        <a:pt x="88" y="183"/>
                      </a:lnTo>
                      <a:lnTo>
                        <a:pt x="89" y="197"/>
                      </a:lnTo>
                      <a:lnTo>
                        <a:pt x="90" y="213"/>
                      </a:lnTo>
                      <a:lnTo>
                        <a:pt x="92" y="226"/>
                      </a:lnTo>
                      <a:lnTo>
                        <a:pt x="93" y="228"/>
                      </a:lnTo>
                      <a:lnTo>
                        <a:pt x="93" y="228"/>
                      </a:lnTo>
                      <a:lnTo>
                        <a:pt x="94" y="228"/>
                      </a:lnTo>
                      <a:lnTo>
                        <a:pt x="94" y="228"/>
                      </a:lnTo>
                      <a:lnTo>
                        <a:pt x="103" y="221"/>
                      </a:lnTo>
                      <a:lnTo>
                        <a:pt x="117" y="210"/>
                      </a:lnTo>
                      <a:lnTo>
                        <a:pt x="125" y="206"/>
                      </a:lnTo>
                      <a:lnTo>
                        <a:pt x="134" y="201"/>
                      </a:lnTo>
                      <a:lnTo>
                        <a:pt x="142" y="199"/>
                      </a:lnTo>
                      <a:lnTo>
                        <a:pt x="151" y="199"/>
                      </a:lnTo>
                      <a:lnTo>
                        <a:pt x="151" y="199"/>
                      </a:lnTo>
                      <a:lnTo>
                        <a:pt x="166" y="202"/>
                      </a:lnTo>
                      <a:lnTo>
                        <a:pt x="182" y="208"/>
                      </a:lnTo>
                      <a:lnTo>
                        <a:pt x="196" y="214"/>
                      </a:lnTo>
                      <a:lnTo>
                        <a:pt x="202" y="218"/>
                      </a:lnTo>
                      <a:lnTo>
                        <a:pt x="206" y="223"/>
                      </a:lnTo>
                      <a:lnTo>
                        <a:pt x="206" y="223"/>
                      </a:lnTo>
                      <a:lnTo>
                        <a:pt x="213" y="230"/>
                      </a:lnTo>
                      <a:lnTo>
                        <a:pt x="217" y="232"/>
                      </a:lnTo>
                      <a:lnTo>
                        <a:pt x="220" y="235"/>
                      </a:lnTo>
                      <a:lnTo>
                        <a:pt x="223" y="237"/>
                      </a:lnTo>
                      <a:lnTo>
                        <a:pt x="227" y="237"/>
                      </a:lnTo>
                      <a:lnTo>
                        <a:pt x="232" y="236"/>
                      </a:lnTo>
                      <a:lnTo>
                        <a:pt x="237" y="235"/>
                      </a:lnTo>
                      <a:lnTo>
                        <a:pt x="237" y="235"/>
                      </a:lnTo>
                      <a:lnTo>
                        <a:pt x="255" y="227"/>
                      </a:lnTo>
                      <a:lnTo>
                        <a:pt x="262" y="226"/>
                      </a:lnTo>
                      <a:lnTo>
                        <a:pt x="269" y="225"/>
                      </a:lnTo>
                      <a:lnTo>
                        <a:pt x="269" y="225"/>
                      </a:lnTo>
                      <a:lnTo>
                        <a:pt x="276" y="224"/>
                      </a:lnTo>
                      <a:lnTo>
                        <a:pt x="282" y="222"/>
                      </a:lnTo>
                      <a:lnTo>
                        <a:pt x="284" y="219"/>
                      </a:lnTo>
                      <a:lnTo>
                        <a:pt x="286" y="216"/>
                      </a:lnTo>
                      <a:lnTo>
                        <a:pt x="289" y="210"/>
                      </a:lnTo>
                      <a:lnTo>
                        <a:pt x="289" y="210"/>
                      </a:lnTo>
                      <a:lnTo>
                        <a:pt x="290" y="206"/>
                      </a:lnTo>
                      <a:lnTo>
                        <a:pt x="292" y="201"/>
                      </a:lnTo>
                      <a:lnTo>
                        <a:pt x="295" y="194"/>
                      </a:lnTo>
                      <a:lnTo>
                        <a:pt x="297" y="190"/>
                      </a:lnTo>
                      <a:lnTo>
                        <a:pt x="298" y="186"/>
                      </a:lnTo>
                      <a:lnTo>
                        <a:pt x="297" y="183"/>
                      </a:lnTo>
                      <a:lnTo>
                        <a:pt x="295" y="180"/>
                      </a:lnTo>
                      <a:lnTo>
                        <a:pt x="295" y="180"/>
                      </a:lnTo>
                      <a:lnTo>
                        <a:pt x="289" y="174"/>
                      </a:lnTo>
                      <a:lnTo>
                        <a:pt x="280" y="169"/>
                      </a:lnTo>
                      <a:lnTo>
                        <a:pt x="272" y="163"/>
                      </a:lnTo>
                      <a:lnTo>
                        <a:pt x="270" y="159"/>
                      </a:lnTo>
                      <a:lnTo>
                        <a:pt x="269" y="155"/>
                      </a:lnTo>
                      <a:lnTo>
                        <a:pt x="269" y="155"/>
                      </a:lnTo>
                      <a:lnTo>
                        <a:pt x="269" y="149"/>
                      </a:lnTo>
                      <a:lnTo>
                        <a:pt x="271" y="141"/>
                      </a:lnTo>
                      <a:lnTo>
                        <a:pt x="271" y="132"/>
                      </a:lnTo>
                      <a:lnTo>
                        <a:pt x="270" y="128"/>
                      </a:lnTo>
                      <a:lnTo>
                        <a:pt x="269" y="123"/>
                      </a:lnTo>
                      <a:lnTo>
                        <a:pt x="269" y="123"/>
                      </a:lnTo>
                      <a:lnTo>
                        <a:pt x="266" y="118"/>
                      </a:lnTo>
                      <a:lnTo>
                        <a:pt x="264" y="115"/>
                      </a:lnTo>
                      <a:lnTo>
                        <a:pt x="259" y="109"/>
                      </a:lnTo>
                      <a:lnTo>
                        <a:pt x="256" y="106"/>
                      </a:lnTo>
                      <a:lnTo>
                        <a:pt x="254" y="102"/>
                      </a:lnTo>
                      <a:lnTo>
                        <a:pt x="253" y="98"/>
                      </a:lnTo>
                      <a:lnTo>
                        <a:pt x="252" y="93"/>
                      </a:lnTo>
                      <a:lnTo>
                        <a:pt x="252" y="93"/>
                      </a:lnTo>
                      <a:lnTo>
                        <a:pt x="252" y="79"/>
                      </a:lnTo>
                      <a:lnTo>
                        <a:pt x="253" y="63"/>
                      </a:lnTo>
                      <a:lnTo>
                        <a:pt x="256" y="47"/>
                      </a:lnTo>
                      <a:lnTo>
                        <a:pt x="259" y="40"/>
                      </a:lnTo>
                      <a:lnTo>
                        <a:pt x="261" y="33"/>
                      </a:lnTo>
                      <a:lnTo>
                        <a:pt x="261" y="33"/>
                      </a:lnTo>
                      <a:lnTo>
                        <a:pt x="275" y="9"/>
                      </a:lnTo>
                      <a:lnTo>
                        <a:pt x="275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212"/>
                <p:cNvSpPr/>
                <p:nvPr/>
              </p:nvSpPr>
              <p:spPr bwMode="auto">
                <a:xfrm>
                  <a:off x="8961395" y="2410012"/>
                  <a:ext cx="65087" cy="63505"/>
                </a:xfrm>
                <a:custGeom>
                  <a:avLst/>
                  <a:gdLst>
                    <a:gd name="T0" fmla="*/ 35 w 41"/>
                    <a:gd name="T1" fmla="*/ 26 h 40"/>
                    <a:gd name="T2" fmla="*/ 35 w 41"/>
                    <a:gd name="T3" fmla="*/ 26 h 40"/>
                    <a:gd name="T4" fmla="*/ 34 w 41"/>
                    <a:gd name="T5" fmla="*/ 28 h 40"/>
                    <a:gd name="T6" fmla="*/ 31 w 41"/>
                    <a:gd name="T7" fmla="*/ 33 h 40"/>
                    <a:gd name="T8" fmla="*/ 27 w 41"/>
                    <a:gd name="T9" fmla="*/ 38 h 40"/>
                    <a:gd name="T10" fmla="*/ 25 w 41"/>
                    <a:gd name="T11" fmla="*/ 39 h 40"/>
                    <a:gd name="T12" fmla="*/ 22 w 41"/>
                    <a:gd name="T13" fmla="*/ 40 h 40"/>
                    <a:gd name="T14" fmla="*/ 22 w 41"/>
                    <a:gd name="T15" fmla="*/ 40 h 40"/>
                    <a:gd name="T16" fmla="*/ 20 w 41"/>
                    <a:gd name="T17" fmla="*/ 40 h 40"/>
                    <a:gd name="T18" fmla="*/ 17 w 41"/>
                    <a:gd name="T19" fmla="*/ 39 h 40"/>
                    <a:gd name="T20" fmla="*/ 14 w 41"/>
                    <a:gd name="T21" fmla="*/ 37 h 40"/>
                    <a:gd name="T22" fmla="*/ 12 w 41"/>
                    <a:gd name="T23" fmla="*/ 35 h 40"/>
                    <a:gd name="T24" fmla="*/ 10 w 41"/>
                    <a:gd name="T25" fmla="*/ 33 h 40"/>
                    <a:gd name="T26" fmla="*/ 8 w 41"/>
                    <a:gd name="T27" fmla="*/ 33 h 40"/>
                    <a:gd name="T28" fmla="*/ 8 w 41"/>
                    <a:gd name="T29" fmla="*/ 33 h 40"/>
                    <a:gd name="T30" fmla="*/ 3 w 41"/>
                    <a:gd name="T31" fmla="*/ 32 h 40"/>
                    <a:gd name="T32" fmla="*/ 0 w 41"/>
                    <a:gd name="T33" fmla="*/ 30 h 40"/>
                    <a:gd name="T34" fmla="*/ 0 w 41"/>
                    <a:gd name="T35" fmla="*/ 26 h 40"/>
                    <a:gd name="T36" fmla="*/ 0 w 41"/>
                    <a:gd name="T37" fmla="*/ 21 h 40"/>
                    <a:gd name="T38" fmla="*/ 0 w 41"/>
                    <a:gd name="T39" fmla="*/ 21 h 40"/>
                    <a:gd name="T40" fmla="*/ 1 w 41"/>
                    <a:gd name="T41" fmla="*/ 18 h 40"/>
                    <a:gd name="T42" fmla="*/ 3 w 41"/>
                    <a:gd name="T43" fmla="*/ 16 h 40"/>
                    <a:gd name="T44" fmla="*/ 6 w 41"/>
                    <a:gd name="T45" fmla="*/ 14 h 40"/>
                    <a:gd name="T46" fmla="*/ 9 w 41"/>
                    <a:gd name="T47" fmla="*/ 12 h 40"/>
                    <a:gd name="T48" fmla="*/ 10 w 41"/>
                    <a:gd name="T49" fmla="*/ 10 h 40"/>
                    <a:gd name="T50" fmla="*/ 11 w 41"/>
                    <a:gd name="T51" fmla="*/ 8 h 40"/>
                    <a:gd name="T52" fmla="*/ 11 w 41"/>
                    <a:gd name="T53" fmla="*/ 8 h 40"/>
                    <a:gd name="T54" fmla="*/ 13 w 41"/>
                    <a:gd name="T55" fmla="*/ 2 h 40"/>
                    <a:gd name="T56" fmla="*/ 15 w 41"/>
                    <a:gd name="T57" fmla="*/ 1 h 40"/>
                    <a:gd name="T58" fmla="*/ 17 w 41"/>
                    <a:gd name="T59" fmla="*/ 0 h 40"/>
                    <a:gd name="T60" fmla="*/ 22 w 41"/>
                    <a:gd name="T61" fmla="*/ 0 h 40"/>
                    <a:gd name="T62" fmla="*/ 27 w 41"/>
                    <a:gd name="T63" fmla="*/ 1 h 40"/>
                    <a:gd name="T64" fmla="*/ 27 w 41"/>
                    <a:gd name="T65" fmla="*/ 1 h 40"/>
                    <a:gd name="T66" fmla="*/ 32 w 41"/>
                    <a:gd name="T67" fmla="*/ 4 h 40"/>
                    <a:gd name="T68" fmla="*/ 37 w 41"/>
                    <a:gd name="T69" fmla="*/ 7 h 40"/>
                    <a:gd name="T70" fmla="*/ 40 w 41"/>
                    <a:gd name="T71" fmla="*/ 10 h 40"/>
                    <a:gd name="T72" fmla="*/ 41 w 41"/>
                    <a:gd name="T73" fmla="*/ 12 h 40"/>
                    <a:gd name="T74" fmla="*/ 41 w 41"/>
                    <a:gd name="T75" fmla="*/ 14 h 40"/>
                    <a:gd name="T76" fmla="*/ 41 w 41"/>
                    <a:gd name="T77" fmla="*/ 14 h 40"/>
                    <a:gd name="T78" fmla="*/ 40 w 41"/>
                    <a:gd name="T79" fmla="*/ 19 h 40"/>
                    <a:gd name="T80" fmla="*/ 38 w 41"/>
                    <a:gd name="T81" fmla="*/ 23 h 40"/>
                    <a:gd name="T82" fmla="*/ 35 w 41"/>
                    <a:gd name="T83" fmla="*/ 26 h 40"/>
                    <a:gd name="T84" fmla="*/ 35 w 41"/>
                    <a:gd name="T85" fmla="*/ 2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" h="40">
                      <a:moveTo>
                        <a:pt x="35" y="26"/>
                      </a:moveTo>
                      <a:lnTo>
                        <a:pt x="35" y="26"/>
                      </a:lnTo>
                      <a:lnTo>
                        <a:pt x="34" y="28"/>
                      </a:lnTo>
                      <a:lnTo>
                        <a:pt x="31" y="33"/>
                      </a:lnTo>
                      <a:lnTo>
                        <a:pt x="27" y="38"/>
                      </a:lnTo>
                      <a:lnTo>
                        <a:pt x="25" y="39"/>
                      </a:lnTo>
                      <a:lnTo>
                        <a:pt x="22" y="40"/>
                      </a:lnTo>
                      <a:lnTo>
                        <a:pt x="22" y="40"/>
                      </a:lnTo>
                      <a:lnTo>
                        <a:pt x="20" y="40"/>
                      </a:lnTo>
                      <a:lnTo>
                        <a:pt x="17" y="39"/>
                      </a:lnTo>
                      <a:lnTo>
                        <a:pt x="14" y="37"/>
                      </a:lnTo>
                      <a:lnTo>
                        <a:pt x="12" y="35"/>
                      </a:lnTo>
                      <a:lnTo>
                        <a:pt x="10" y="33"/>
                      </a:lnTo>
                      <a:lnTo>
                        <a:pt x="8" y="33"/>
                      </a:lnTo>
                      <a:lnTo>
                        <a:pt x="8" y="33"/>
                      </a:lnTo>
                      <a:lnTo>
                        <a:pt x="3" y="32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3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0" y="10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3" y="2"/>
                      </a:lnTo>
                      <a:lnTo>
                        <a:pt x="15" y="1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32" y="4"/>
                      </a:lnTo>
                      <a:lnTo>
                        <a:pt x="37" y="7"/>
                      </a:lnTo>
                      <a:lnTo>
                        <a:pt x="40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4"/>
                      </a:lnTo>
                      <a:lnTo>
                        <a:pt x="40" y="19"/>
                      </a:lnTo>
                      <a:lnTo>
                        <a:pt x="38" y="23"/>
                      </a:lnTo>
                      <a:lnTo>
                        <a:pt x="35" y="26"/>
                      </a:lnTo>
                      <a:lnTo>
                        <a:pt x="35" y="2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213"/>
                <p:cNvSpPr/>
                <p:nvPr/>
              </p:nvSpPr>
              <p:spPr bwMode="auto">
                <a:xfrm>
                  <a:off x="9045533" y="2478281"/>
                  <a:ext cx="26988" cy="26990"/>
                </a:xfrm>
                <a:custGeom>
                  <a:avLst/>
                  <a:gdLst>
                    <a:gd name="T0" fmla="*/ 1 w 17"/>
                    <a:gd name="T1" fmla="*/ 0 h 17"/>
                    <a:gd name="T2" fmla="*/ 1 w 17"/>
                    <a:gd name="T3" fmla="*/ 0 h 17"/>
                    <a:gd name="T4" fmla="*/ 0 w 17"/>
                    <a:gd name="T5" fmla="*/ 1 h 17"/>
                    <a:gd name="T6" fmla="*/ 0 w 17"/>
                    <a:gd name="T7" fmla="*/ 3 h 17"/>
                    <a:gd name="T8" fmla="*/ 1 w 17"/>
                    <a:gd name="T9" fmla="*/ 7 h 17"/>
                    <a:gd name="T10" fmla="*/ 4 w 17"/>
                    <a:gd name="T11" fmla="*/ 9 h 17"/>
                    <a:gd name="T12" fmla="*/ 6 w 17"/>
                    <a:gd name="T13" fmla="*/ 10 h 17"/>
                    <a:gd name="T14" fmla="*/ 6 w 17"/>
                    <a:gd name="T15" fmla="*/ 10 h 17"/>
                    <a:gd name="T16" fmla="*/ 10 w 17"/>
                    <a:gd name="T17" fmla="*/ 11 h 17"/>
                    <a:gd name="T18" fmla="*/ 12 w 17"/>
                    <a:gd name="T19" fmla="*/ 12 h 17"/>
                    <a:gd name="T20" fmla="*/ 12 w 17"/>
                    <a:gd name="T21" fmla="*/ 14 h 17"/>
                    <a:gd name="T22" fmla="*/ 12 w 17"/>
                    <a:gd name="T23" fmla="*/ 14 h 17"/>
                    <a:gd name="T24" fmla="*/ 13 w 17"/>
                    <a:gd name="T25" fmla="*/ 16 h 17"/>
                    <a:gd name="T26" fmla="*/ 15 w 17"/>
                    <a:gd name="T27" fmla="*/ 17 h 17"/>
                    <a:gd name="T28" fmla="*/ 17 w 17"/>
                    <a:gd name="T29" fmla="*/ 16 h 17"/>
                    <a:gd name="T30" fmla="*/ 17 w 17"/>
                    <a:gd name="T31" fmla="*/ 13 h 17"/>
                    <a:gd name="T32" fmla="*/ 17 w 17"/>
                    <a:gd name="T33" fmla="*/ 13 h 17"/>
                    <a:gd name="T34" fmla="*/ 16 w 17"/>
                    <a:gd name="T35" fmla="*/ 11 h 17"/>
                    <a:gd name="T36" fmla="*/ 14 w 17"/>
                    <a:gd name="T37" fmla="*/ 9 h 17"/>
                    <a:gd name="T38" fmla="*/ 12 w 17"/>
                    <a:gd name="T39" fmla="*/ 8 h 17"/>
                    <a:gd name="T40" fmla="*/ 8 w 17"/>
                    <a:gd name="T41" fmla="*/ 6 h 17"/>
                    <a:gd name="T42" fmla="*/ 8 w 17"/>
                    <a:gd name="T43" fmla="*/ 6 h 17"/>
                    <a:gd name="T44" fmla="*/ 6 w 17"/>
                    <a:gd name="T45" fmla="*/ 2 h 17"/>
                    <a:gd name="T46" fmla="*/ 4 w 17"/>
                    <a:gd name="T47" fmla="*/ 0 h 17"/>
                    <a:gd name="T48" fmla="*/ 1 w 17"/>
                    <a:gd name="T49" fmla="*/ 0 h 17"/>
                    <a:gd name="T50" fmla="*/ 1 w 17"/>
                    <a:gd name="T5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" h="1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10" y="11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3" y="16"/>
                      </a:lnTo>
                      <a:lnTo>
                        <a:pt x="15" y="17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6" y="11"/>
                      </a:lnTo>
                      <a:lnTo>
                        <a:pt x="14" y="9"/>
                      </a:lnTo>
                      <a:lnTo>
                        <a:pt x="12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214"/>
                <p:cNvSpPr/>
                <p:nvPr/>
              </p:nvSpPr>
              <p:spPr bwMode="auto">
                <a:xfrm>
                  <a:off x="8945520" y="2487805"/>
                  <a:ext cx="122237" cy="123835"/>
                </a:xfrm>
                <a:custGeom>
                  <a:avLst/>
                  <a:gdLst>
                    <a:gd name="T0" fmla="*/ 64 w 77"/>
                    <a:gd name="T1" fmla="*/ 7 h 78"/>
                    <a:gd name="T2" fmla="*/ 65 w 77"/>
                    <a:gd name="T3" fmla="*/ 12 h 78"/>
                    <a:gd name="T4" fmla="*/ 69 w 77"/>
                    <a:gd name="T5" fmla="*/ 15 h 78"/>
                    <a:gd name="T6" fmla="*/ 74 w 77"/>
                    <a:gd name="T7" fmla="*/ 15 h 78"/>
                    <a:gd name="T8" fmla="*/ 77 w 77"/>
                    <a:gd name="T9" fmla="*/ 18 h 78"/>
                    <a:gd name="T10" fmla="*/ 76 w 77"/>
                    <a:gd name="T11" fmla="*/ 20 h 78"/>
                    <a:gd name="T12" fmla="*/ 74 w 77"/>
                    <a:gd name="T13" fmla="*/ 20 h 78"/>
                    <a:gd name="T14" fmla="*/ 65 w 77"/>
                    <a:gd name="T15" fmla="*/ 22 h 78"/>
                    <a:gd name="T16" fmla="*/ 62 w 77"/>
                    <a:gd name="T17" fmla="*/ 27 h 78"/>
                    <a:gd name="T18" fmla="*/ 61 w 77"/>
                    <a:gd name="T19" fmla="*/ 33 h 78"/>
                    <a:gd name="T20" fmla="*/ 56 w 77"/>
                    <a:gd name="T21" fmla="*/ 38 h 78"/>
                    <a:gd name="T22" fmla="*/ 51 w 77"/>
                    <a:gd name="T23" fmla="*/ 39 h 78"/>
                    <a:gd name="T24" fmla="*/ 39 w 77"/>
                    <a:gd name="T25" fmla="*/ 44 h 78"/>
                    <a:gd name="T26" fmla="*/ 27 w 77"/>
                    <a:gd name="T27" fmla="*/ 55 h 78"/>
                    <a:gd name="T28" fmla="*/ 22 w 77"/>
                    <a:gd name="T29" fmla="*/ 62 h 78"/>
                    <a:gd name="T30" fmla="*/ 16 w 77"/>
                    <a:gd name="T31" fmla="*/ 67 h 78"/>
                    <a:gd name="T32" fmla="*/ 14 w 77"/>
                    <a:gd name="T33" fmla="*/ 70 h 78"/>
                    <a:gd name="T34" fmla="*/ 14 w 77"/>
                    <a:gd name="T35" fmla="*/ 73 h 78"/>
                    <a:gd name="T36" fmla="*/ 10 w 77"/>
                    <a:gd name="T37" fmla="*/ 78 h 78"/>
                    <a:gd name="T38" fmla="*/ 7 w 77"/>
                    <a:gd name="T39" fmla="*/ 78 h 78"/>
                    <a:gd name="T40" fmla="*/ 6 w 77"/>
                    <a:gd name="T41" fmla="*/ 76 h 78"/>
                    <a:gd name="T42" fmla="*/ 7 w 77"/>
                    <a:gd name="T43" fmla="*/ 73 h 78"/>
                    <a:gd name="T44" fmla="*/ 10 w 77"/>
                    <a:gd name="T45" fmla="*/ 65 h 78"/>
                    <a:gd name="T46" fmla="*/ 12 w 77"/>
                    <a:gd name="T47" fmla="*/ 59 h 78"/>
                    <a:gd name="T48" fmla="*/ 10 w 77"/>
                    <a:gd name="T49" fmla="*/ 58 h 78"/>
                    <a:gd name="T50" fmla="*/ 3 w 77"/>
                    <a:gd name="T51" fmla="*/ 55 h 78"/>
                    <a:gd name="T52" fmla="*/ 0 w 77"/>
                    <a:gd name="T53" fmla="*/ 45 h 78"/>
                    <a:gd name="T54" fmla="*/ 0 w 77"/>
                    <a:gd name="T55" fmla="*/ 35 h 78"/>
                    <a:gd name="T56" fmla="*/ 3 w 77"/>
                    <a:gd name="T57" fmla="*/ 25 h 78"/>
                    <a:gd name="T58" fmla="*/ 7 w 77"/>
                    <a:gd name="T59" fmla="*/ 20 h 78"/>
                    <a:gd name="T60" fmla="*/ 10 w 77"/>
                    <a:gd name="T61" fmla="*/ 19 h 78"/>
                    <a:gd name="T62" fmla="*/ 25 w 77"/>
                    <a:gd name="T63" fmla="*/ 15 h 78"/>
                    <a:gd name="T64" fmla="*/ 38 w 77"/>
                    <a:gd name="T65" fmla="*/ 7 h 78"/>
                    <a:gd name="T66" fmla="*/ 45 w 77"/>
                    <a:gd name="T67" fmla="*/ 2 h 78"/>
                    <a:gd name="T68" fmla="*/ 53 w 77"/>
                    <a:gd name="T69" fmla="*/ 0 h 78"/>
                    <a:gd name="T70" fmla="*/ 56 w 77"/>
                    <a:gd name="T71" fmla="*/ 1 h 78"/>
                    <a:gd name="T72" fmla="*/ 64 w 77"/>
                    <a:gd name="T73" fmla="*/ 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7" h="78">
                      <a:moveTo>
                        <a:pt x="64" y="7"/>
                      </a:moveTo>
                      <a:lnTo>
                        <a:pt x="64" y="7"/>
                      </a:lnTo>
                      <a:lnTo>
                        <a:pt x="64" y="10"/>
                      </a:lnTo>
                      <a:lnTo>
                        <a:pt x="65" y="12"/>
                      </a:lnTo>
                      <a:lnTo>
                        <a:pt x="66" y="13"/>
                      </a:lnTo>
                      <a:lnTo>
                        <a:pt x="69" y="15"/>
                      </a:lnTo>
                      <a:lnTo>
                        <a:pt x="69" y="15"/>
                      </a:lnTo>
                      <a:lnTo>
                        <a:pt x="74" y="15"/>
                      </a:lnTo>
                      <a:lnTo>
                        <a:pt x="77" y="17"/>
                      </a:lnTo>
                      <a:lnTo>
                        <a:pt x="77" y="18"/>
                      </a:lnTo>
                      <a:lnTo>
                        <a:pt x="77" y="19"/>
                      </a:lnTo>
                      <a:lnTo>
                        <a:pt x="76" y="20"/>
                      </a:lnTo>
                      <a:lnTo>
                        <a:pt x="74" y="20"/>
                      </a:lnTo>
                      <a:lnTo>
                        <a:pt x="74" y="20"/>
                      </a:lnTo>
                      <a:lnTo>
                        <a:pt x="68" y="21"/>
                      </a:lnTo>
                      <a:lnTo>
                        <a:pt x="65" y="22"/>
                      </a:lnTo>
                      <a:lnTo>
                        <a:pt x="62" y="24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1" y="33"/>
                      </a:lnTo>
                      <a:lnTo>
                        <a:pt x="60" y="36"/>
                      </a:lnTo>
                      <a:lnTo>
                        <a:pt x="56" y="38"/>
                      </a:lnTo>
                      <a:lnTo>
                        <a:pt x="51" y="39"/>
                      </a:lnTo>
                      <a:lnTo>
                        <a:pt x="51" y="39"/>
                      </a:lnTo>
                      <a:lnTo>
                        <a:pt x="46" y="41"/>
                      </a:lnTo>
                      <a:lnTo>
                        <a:pt x="39" y="44"/>
                      </a:lnTo>
                      <a:lnTo>
                        <a:pt x="34" y="48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2" y="62"/>
                      </a:lnTo>
                      <a:lnTo>
                        <a:pt x="19" y="65"/>
                      </a:lnTo>
                      <a:lnTo>
                        <a:pt x="16" y="67"/>
                      </a:lnTo>
                      <a:lnTo>
                        <a:pt x="16" y="68"/>
                      </a:lnTo>
                      <a:lnTo>
                        <a:pt x="14" y="70"/>
                      </a:lnTo>
                      <a:lnTo>
                        <a:pt x="14" y="70"/>
                      </a:lnTo>
                      <a:lnTo>
                        <a:pt x="14" y="73"/>
                      </a:lnTo>
                      <a:lnTo>
                        <a:pt x="13" y="75"/>
                      </a:lnTo>
                      <a:lnTo>
                        <a:pt x="10" y="78"/>
                      </a:lnTo>
                      <a:lnTo>
                        <a:pt x="9" y="78"/>
                      </a:lnTo>
                      <a:lnTo>
                        <a:pt x="7" y="78"/>
                      </a:lnTo>
                      <a:lnTo>
                        <a:pt x="6" y="77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7" y="73"/>
                      </a:lnTo>
                      <a:lnTo>
                        <a:pt x="8" y="70"/>
                      </a:lnTo>
                      <a:lnTo>
                        <a:pt x="10" y="65"/>
                      </a:lnTo>
                      <a:lnTo>
                        <a:pt x="12" y="61"/>
                      </a:lnTo>
                      <a:lnTo>
                        <a:pt x="12" y="59"/>
                      </a:lnTo>
                      <a:lnTo>
                        <a:pt x="10" y="58"/>
                      </a:lnTo>
                      <a:lnTo>
                        <a:pt x="10" y="58"/>
                      </a:lnTo>
                      <a:lnTo>
                        <a:pt x="6" y="56"/>
                      </a:lnTo>
                      <a:lnTo>
                        <a:pt x="3" y="55"/>
                      </a:lnTo>
                      <a:lnTo>
                        <a:pt x="2" y="51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5"/>
                      </a:lnTo>
                      <a:lnTo>
                        <a:pt x="2" y="29"/>
                      </a:lnTo>
                      <a:lnTo>
                        <a:pt x="3" y="25"/>
                      </a:lnTo>
                      <a:lnTo>
                        <a:pt x="5" y="22"/>
                      </a:lnTo>
                      <a:lnTo>
                        <a:pt x="7" y="20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19" y="17"/>
                      </a:lnTo>
                      <a:lnTo>
                        <a:pt x="25" y="15"/>
                      </a:lnTo>
                      <a:lnTo>
                        <a:pt x="31" y="12"/>
                      </a:lnTo>
                      <a:lnTo>
                        <a:pt x="38" y="7"/>
                      </a:lnTo>
                      <a:lnTo>
                        <a:pt x="38" y="7"/>
                      </a:lnTo>
                      <a:lnTo>
                        <a:pt x="45" y="2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64" y="7"/>
                      </a:lnTo>
                      <a:lnTo>
                        <a:pt x="64" y="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215"/>
                <p:cNvSpPr/>
                <p:nvPr/>
              </p:nvSpPr>
              <p:spPr bwMode="auto">
                <a:xfrm>
                  <a:off x="8958221" y="2410012"/>
                  <a:ext cx="69849" cy="66681"/>
                </a:xfrm>
                <a:custGeom>
                  <a:avLst/>
                  <a:gdLst>
                    <a:gd name="T0" fmla="*/ 43 w 44"/>
                    <a:gd name="T1" fmla="*/ 26 h 42"/>
                    <a:gd name="T2" fmla="*/ 43 w 44"/>
                    <a:gd name="T3" fmla="*/ 26 h 42"/>
                    <a:gd name="T4" fmla="*/ 42 w 44"/>
                    <a:gd name="T5" fmla="*/ 25 h 42"/>
                    <a:gd name="T6" fmla="*/ 41 w 44"/>
                    <a:gd name="T7" fmla="*/ 26 h 42"/>
                    <a:gd name="T8" fmla="*/ 39 w 44"/>
                    <a:gd name="T9" fmla="*/ 27 h 42"/>
                    <a:gd name="T10" fmla="*/ 36 w 44"/>
                    <a:gd name="T11" fmla="*/ 32 h 42"/>
                    <a:gd name="T12" fmla="*/ 36 w 44"/>
                    <a:gd name="T13" fmla="*/ 32 h 42"/>
                    <a:gd name="T14" fmla="*/ 33 w 44"/>
                    <a:gd name="T15" fmla="*/ 36 h 42"/>
                    <a:gd name="T16" fmla="*/ 30 w 44"/>
                    <a:gd name="T17" fmla="*/ 38 h 42"/>
                    <a:gd name="T18" fmla="*/ 25 w 44"/>
                    <a:gd name="T19" fmla="*/ 41 h 42"/>
                    <a:gd name="T20" fmla="*/ 22 w 44"/>
                    <a:gd name="T21" fmla="*/ 42 h 42"/>
                    <a:gd name="T22" fmla="*/ 19 w 44"/>
                    <a:gd name="T23" fmla="*/ 42 h 42"/>
                    <a:gd name="T24" fmla="*/ 17 w 44"/>
                    <a:gd name="T25" fmla="*/ 41 h 42"/>
                    <a:gd name="T26" fmla="*/ 17 w 44"/>
                    <a:gd name="T27" fmla="*/ 39 h 42"/>
                    <a:gd name="T28" fmla="*/ 17 w 44"/>
                    <a:gd name="T29" fmla="*/ 39 h 42"/>
                    <a:gd name="T30" fmla="*/ 16 w 44"/>
                    <a:gd name="T31" fmla="*/ 36 h 42"/>
                    <a:gd name="T32" fmla="*/ 14 w 44"/>
                    <a:gd name="T33" fmla="*/ 33 h 42"/>
                    <a:gd name="T34" fmla="*/ 11 w 44"/>
                    <a:gd name="T35" fmla="*/ 33 h 42"/>
                    <a:gd name="T36" fmla="*/ 6 w 44"/>
                    <a:gd name="T37" fmla="*/ 32 h 42"/>
                    <a:gd name="T38" fmla="*/ 6 w 44"/>
                    <a:gd name="T39" fmla="*/ 32 h 42"/>
                    <a:gd name="T40" fmla="*/ 2 w 44"/>
                    <a:gd name="T41" fmla="*/ 31 h 42"/>
                    <a:gd name="T42" fmla="*/ 0 w 44"/>
                    <a:gd name="T43" fmla="*/ 29 h 42"/>
                    <a:gd name="T44" fmla="*/ 0 w 44"/>
                    <a:gd name="T45" fmla="*/ 27 h 42"/>
                    <a:gd name="T46" fmla="*/ 0 w 44"/>
                    <a:gd name="T47" fmla="*/ 25 h 42"/>
                    <a:gd name="T48" fmla="*/ 1 w 44"/>
                    <a:gd name="T49" fmla="*/ 23 h 42"/>
                    <a:gd name="T50" fmla="*/ 2 w 44"/>
                    <a:gd name="T51" fmla="*/ 21 h 42"/>
                    <a:gd name="T52" fmla="*/ 2 w 44"/>
                    <a:gd name="T53" fmla="*/ 21 h 42"/>
                    <a:gd name="T54" fmla="*/ 6 w 44"/>
                    <a:gd name="T55" fmla="*/ 17 h 42"/>
                    <a:gd name="T56" fmla="*/ 10 w 44"/>
                    <a:gd name="T57" fmla="*/ 15 h 42"/>
                    <a:gd name="T58" fmla="*/ 12 w 44"/>
                    <a:gd name="T59" fmla="*/ 12 h 42"/>
                    <a:gd name="T60" fmla="*/ 13 w 44"/>
                    <a:gd name="T61" fmla="*/ 8 h 42"/>
                    <a:gd name="T62" fmla="*/ 13 w 44"/>
                    <a:gd name="T63" fmla="*/ 8 h 42"/>
                    <a:gd name="T64" fmla="*/ 14 w 44"/>
                    <a:gd name="T65" fmla="*/ 4 h 42"/>
                    <a:gd name="T66" fmla="*/ 16 w 44"/>
                    <a:gd name="T67" fmla="*/ 2 h 42"/>
                    <a:gd name="T68" fmla="*/ 18 w 44"/>
                    <a:gd name="T69" fmla="*/ 1 h 42"/>
                    <a:gd name="T70" fmla="*/ 22 w 44"/>
                    <a:gd name="T71" fmla="*/ 0 h 42"/>
                    <a:gd name="T72" fmla="*/ 27 w 44"/>
                    <a:gd name="T73" fmla="*/ 0 h 42"/>
                    <a:gd name="T74" fmla="*/ 31 w 44"/>
                    <a:gd name="T75" fmla="*/ 1 h 42"/>
                    <a:gd name="T76" fmla="*/ 31 w 44"/>
                    <a:gd name="T77" fmla="*/ 1 h 42"/>
                    <a:gd name="T78" fmla="*/ 34 w 44"/>
                    <a:gd name="T79" fmla="*/ 3 h 42"/>
                    <a:gd name="T80" fmla="*/ 36 w 44"/>
                    <a:gd name="T81" fmla="*/ 7 h 42"/>
                    <a:gd name="T82" fmla="*/ 38 w 44"/>
                    <a:gd name="T83" fmla="*/ 9 h 42"/>
                    <a:gd name="T84" fmla="*/ 41 w 44"/>
                    <a:gd name="T85" fmla="*/ 10 h 42"/>
                    <a:gd name="T86" fmla="*/ 41 w 44"/>
                    <a:gd name="T87" fmla="*/ 10 h 42"/>
                    <a:gd name="T88" fmla="*/ 42 w 44"/>
                    <a:gd name="T89" fmla="*/ 10 h 42"/>
                    <a:gd name="T90" fmla="*/ 43 w 44"/>
                    <a:gd name="T91" fmla="*/ 12 h 42"/>
                    <a:gd name="T92" fmla="*/ 44 w 44"/>
                    <a:gd name="T93" fmla="*/ 17 h 42"/>
                    <a:gd name="T94" fmla="*/ 43 w 44"/>
                    <a:gd name="T95" fmla="*/ 26 h 42"/>
                    <a:gd name="T96" fmla="*/ 43 w 44"/>
                    <a:gd name="T97" fmla="*/ 2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4" h="42">
                      <a:moveTo>
                        <a:pt x="43" y="26"/>
                      </a:moveTo>
                      <a:lnTo>
                        <a:pt x="43" y="26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39" y="27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3" y="36"/>
                      </a:lnTo>
                      <a:lnTo>
                        <a:pt x="30" y="38"/>
                      </a:lnTo>
                      <a:lnTo>
                        <a:pt x="25" y="41"/>
                      </a:lnTo>
                      <a:lnTo>
                        <a:pt x="22" y="42"/>
                      </a:lnTo>
                      <a:lnTo>
                        <a:pt x="19" y="42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6" y="36"/>
                      </a:lnTo>
                      <a:lnTo>
                        <a:pt x="14" y="33"/>
                      </a:lnTo>
                      <a:lnTo>
                        <a:pt x="11" y="33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2" y="31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1" y="23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6" y="17"/>
                      </a:lnTo>
                      <a:lnTo>
                        <a:pt x="10" y="15"/>
                      </a:lnTo>
                      <a:lnTo>
                        <a:pt x="12" y="12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4" y="3"/>
                      </a:lnTo>
                      <a:lnTo>
                        <a:pt x="36" y="7"/>
                      </a:lnTo>
                      <a:lnTo>
                        <a:pt x="38" y="9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2" y="10"/>
                      </a:lnTo>
                      <a:lnTo>
                        <a:pt x="43" y="12"/>
                      </a:lnTo>
                      <a:lnTo>
                        <a:pt x="44" y="17"/>
                      </a:lnTo>
                      <a:lnTo>
                        <a:pt x="43" y="26"/>
                      </a:lnTo>
                      <a:lnTo>
                        <a:pt x="43" y="2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216"/>
                <p:cNvSpPr/>
                <p:nvPr/>
              </p:nvSpPr>
              <p:spPr bwMode="auto">
                <a:xfrm>
                  <a:off x="8902659" y="2557662"/>
                  <a:ext cx="750885" cy="438184"/>
                </a:xfrm>
                <a:custGeom>
                  <a:avLst/>
                  <a:gdLst>
                    <a:gd name="T0" fmla="*/ 1 w 473"/>
                    <a:gd name="T1" fmla="*/ 203 h 276"/>
                    <a:gd name="T2" fmla="*/ 9 w 473"/>
                    <a:gd name="T3" fmla="*/ 180 h 276"/>
                    <a:gd name="T4" fmla="*/ 20 w 473"/>
                    <a:gd name="T5" fmla="*/ 145 h 276"/>
                    <a:gd name="T6" fmla="*/ 21 w 473"/>
                    <a:gd name="T7" fmla="*/ 108 h 276"/>
                    <a:gd name="T8" fmla="*/ 45 w 473"/>
                    <a:gd name="T9" fmla="*/ 88 h 276"/>
                    <a:gd name="T10" fmla="*/ 77 w 473"/>
                    <a:gd name="T11" fmla="*/ 65 h 276"/>
                    <a:gd name="T12" fmla="*/ 117 w 473"/>
                    <a:gd name="T13" fmla="*/ 102 h 276"/>
                    <a:gd name="T14" fmla="*/ 149 w 473"/>
                    <a:gd name="T15" fmla="*/ 137 h 276"/>
                    <a:gd name="T16" fmla="*/ 174 w 473"/>
                    <a:gd name="T17" fmla="*/ 134 h 276"/>
                    <a:gd name="T18" fmla="*/ 202 w 473"/>
                    <a:gd name="T19" fmla="*/ 112 h 276"/>
                    <a:gd name="T20" fmla="*/ 204 w 473"/>
                    <a:gd name="T21" fmla="*/ 90 h 276"/>
                    <a:gd name="T22" fmla="*/ 184 w 473"/>
                    <a:gd name="T23" fmla="*/ 32 h 276"/>
                    <a:gd name="T24" fmla="*/ 189 w 473"/>
                    <a:gd name="T25" fmla="*/ 26 h 276"/>
                    <a:gd name="T26" fmla="*/ 214 w 473"/>
                    <a:gd name="T27" fmla="*/ 11 h 276"/>
                    <a:gd name="T28" fmla="*/ 255 w 473"/>
                    <a:gd name="T29" fmla="*/ 0 h 276"/>
                    <a:gd name="T30" fmla="*/ 284 w 473"/>
                    <a:gd name="T31" fmla="*/ 17 h 276"/>
                    <a:gd name="T32" fmla="*/ 295 w 473"/>
                    <a:gd name="T33" fmla="*/ 20 h 276"/>
                    <a:gd name="T34" fmla="*/ 311 w 473"/>
                    <a:gd name="T35" fmla="*/ 37 h 276"/>
                    <a:gd name="T36" fmla="*/ 340 w 473"/>
                    <a:gd name="T37" fmla="*/ 37 h 276"/>
                    <a:gd name="T38" fmla="*/ 361 w 473"/>
                    <a:gd name="T39" fmla="*/ 28 h 276"/>
                    <a:gd name="T40" fmla="*/ 390 w 473"/>
                    <a:gd name="T41" fmla="*/ 32 h 276"/>
                    <a:gd name="T42" fmla="*/ 423 w 473"/>
                    <a:gd name="T43" fmla="*/ 50 h 276"/>
                    <a:gd name="T44" fmla="*/ 420 w 473"/>
                    <a:gd name="T45" fmla="*/ 89 h 276"/>
                    <a:gd name="T46" fmla="*/ 433 w 473"/>
                    <a:gd name="T47" fmla="*/ 104 h 276"/>
                    <a:gd name="T48" fmla="*/ 457 w 473"/>
                    <a:gd name="T49" fmla="*/ 123 h 276"/>
                    <a:gd name="T50" fmla="*/ 468 w 473"/>
                    <a:gd name="T51" fmla="*/ 153 h 276"/>
                    <a:gd name="T52" fmla="*/ 465 w 473"/>
                    <a:gd name="T53" fmla="*/ 171 h 276"/>
                    <a:gd name="T54" fmla="*/ 453 w 473"/>
                    <a:gd name="T55" fmla="*/ 195 h 276"/>
                    <a:gd name="T56" fmla="*/ 450 w 473"/>
                    <a:gd name="T57" fmla="*/ 210 h 276"/>
                    <a:gd name="T58" fmla="*/ 433 w 473"/>
                    <a:gd name="T59" fmla="*/ 218 h 276"/>
                    <a:gd name="T60" fmla="*/ 404 w 473"/>
                    <a:gd name="T61" fmla="*/ 233 h 276"/>
                    <a:gd name="T62" fmla="*/ 375 w 473"/>
                    <a:gd name="T63" fmla="*/ 247 h 276"/>
                    <a:gd name="T64" fmla="*/ 359 w 473"/>
                    <a:gd name="T65" fmla="*/ 232 h 276"/>
                    <a:gd name="T66" fmla="*/ 338 w 473"/>
                    <a:gd name="T67" fmla="*/ 224 h 276"/>
                    <a:gd name="T68" fmla="*/ 321 w 473"/>
                    <a:gd name="T69" fmla="*/ 210 h 276"/>
                    <a:gd name="T70" fmla="*/ 288 w 473"/>
                    <a:gd name="T71" fmla="*/ 209 h 276"/>
                    <a:gd name="T72" fmla="*/ 274 w 473"/>
                    <a:gd name="T73" fmla="*/ 203 h 276"/>
                    <a:gd name="T74" fmla="*/ 257 w 473"/>
                    <a:gd name="T75" fmla="*/ 191 h 276"/>
                    <a:gd name="T76" fmla="*/ 235 w 473"/>
                    <a:gd name="T77" fmla="*/ 202 h 276"/>
                    <a:gd name="T78" fmla="*/ 211 w 473"/>
                    <a:gd name="T79" fmla="*/ 210 h 276"/>
                    <a:gd name="T80" fmla="*/ 186 w 473"/>
                    <a:gd name="T81" fmla="*/ 207 h 276"/>
                    <a:gd name="T82" fmla="*/ 162 w 473"/>
                    <a:gd name="T83" fmla="*/ 214 h 276"/>
                    <a:gd name="T84" fmla="*/ 146 w 473"/>
                    <a:gd name="T85" fmla="*/ 212 h 276"/>
                    <a:gd name="T86" fmla="*/ 121 w 473"/>
                    <a:gd name="T87" fmla="*/ 215 h 276"/>
                    <a:gd name="T88" fmla="*/ 78 w 473"/>
                    <a:gd name="T89" fmla="*/ 219 h 276"/>
                    <a:gd name="T90" fmla="*/ 55 w 473"/>
                    <a:gd name="T91" fmla="*/ 225 h 276"/>
                    <a:gd name="T92" fmla="*/ 46 w 473"/>
                    <a:gd name="T93" fmla="*/ 242 h 276"/>
                    <a:gd name="T94" fmla="*/ 26 w 473"/>
                    <a:gd name="T95" fmla="*/ 247 h 276"/>
                    <a:gd name="T96" fmla="*/ 23 w 473"/>
                    <a:gd name="T97" fmla="*/ 265 h 276"/>
                    <a:gd name="T98" fmla="*/ 15 w 473"/>
                    <a:gd name="T99" fmla="*/ 276 h 276"/>
                    <a:gd name="T100" fmla="*/ 4 w 473"/>
                    <a:gd name="T101" fmla="*/ 271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73" h="276">
                      <a:moveTo>
                        <a:pt x="2" y="264"/>
                      </a:moveTo>
                      <a:lnTo>
                        <a:pt x="2" y="264"/>
                      </a:lnTo>
                      <a:lnTo>
                        <a:pt x="1" y="253"/>
                      </a:lnTo>
                      <a:lnTo>
                        <a:pt x="0" y="229"/>
                      </a:lnTo>
                      <a:lnTo>
                        <a:pt x="1" y="203"/>
                      </a:lnTo>
                      <a:lnTo>
                        <a:pt x="2" y="193"/>
                      </a:lnTo>
                      <a:lnTo>
                        <a:pt x="3" y="189"/>
                      </a:lnTo>
                      <a:lnTo>
                        <a:pt x="4" y="187"/>
                      </a:lnTo>
                      <a:lnTo>
                        <a:pt x="4" y="187"/>
                      </a:lnTo>
                      <a:lnTo>
                        <a:pt x="9" y="180"/>
                      </a:lnTo>
                      <a:lnTo>
                        <a:pt x="15" y="173"/>
                      </a:lnTo>
                      <a:lnTo>
                        <a:pt x="17" y="167"/>
                      </a:lnTo>
                      <a:lnTo>
                        <a:pt x="18" y="162"/>
                      </a:lnTo>
                      <a:lnTo>
                        <a:pt x="20" y="154"/>
                      </a:lnTo>
                      <a:lnTo>
                        <a:pt x="20" y="145"/>
                      </a:lnTo>
                      <a:lnTo>
                        <a:pt x="20" y="145"/>
                      </a:lnTo>
                      <a:lnTo>
                        <a:pt x="20" y="128"/>
                      </a:lnTo>
                      <a:lnTo>
                        <a:pt x="20" y="120"/>
                      </a:lnTo>
                      <a:lnTo>
                        <a:pt x="20" y="114"/>
                      </a:lnTo>
                      <a:lnTo>
                        <a:pt x="21" y="108"/>
                      </a:lnTo>
                      <a:lnTo>
                        <a:pt x="24" y="103"/>
                      </a:lnTo>
                      <a:lnTo>
                        <a:pt x="30" y="97"/>
                      </a:lnTo>
                      <a:lnTo>
                        <a:pt x="36" y="93"/>
                      </a:lnTo>
                      <a:lnTo>
                        <a:pt x="36" y="93"/>
                      </a:lnTo>
                      <a:lnTo>
                        <a:pt x="45" y="88"/>
                      </a:lnTo>
                      <a:lnTo>
                        <a:pt x="51" y="82"/>
                      </a:lnTo>
                      <a:lnTo>
                        <a:pt x="62" y="73"/>
                      </a:lnTo>
                      <a:lnTo>
                        <a:pt x="71" y="66"/>
                      </a:lnTo>
                      <a:lnTo>
                        <a:pt x="74" y="65"/>
                      </a:lnTo>
                      <a:lnTo>
                        <a:pt x="77" y="65"/>
                      </a:lnTo>
                      <a:lnTo>
                        <a:pt x="77" y="65"/>
                      </a:lnTo>
                      <a:lnTo>
                        <a:pt x="83" y="68"/>
                      </a:lnTo>
                      <a:lnTo>
                        <a:pt x="92" y="75"/>
                      </a:lnTo>
                      <a:lnTo>
                        <a:pt x="104" y="86"/>
                      </a:lnTo>
                      <a:lnTo>
                        <a:pt x="117" y="102"/>
                      </a:lnTo>
                      <a:lnTo>
                        <a:pt x="117" y="102"/>
                      </a:lnTo>
                      <a:lnTo>
                        <a:pt x="130" y="120"/>
                      </a:lnTo>
                      <a:lnTo>
                        <a:pt x="136" y="128"/>
                      </a:lnTo>
                      <a:lnTo>
                        <a:pt x="143" y="133"/>
                      </a:lnTo>
                      <a:lnTo>
                        <a:pt x="149" y="137"/>
                      </a:lnTo>
                      <a:lnTo>
                        <a:pt x="152" y="138"/>
                      </a:lnTo>
                      <a:lnTo>
                        <a:pt x="157" y="138"/>
                      </a:lnTo>
                      <a:lnTo>
                        <a:pt x="161" y="138"/>
                      </a:lnTo>
                      <a:lnTo>
                        <a:pt x="165" y="138"/>
                      </a:lnTo>
                      <a:lnTo>
                        <a:pt x="174" y="134"/>
                      </a:lnTo>
                      <a:lnTo>
                        <a:pt x="174" y="134"/>
                      </a:lnTo>
                      <a:lnTo>
                        <a:pt x="183" y="129"/>
                      </a:lnTo>
                      <a:lnTo>
                        <a:pt x="191" y="123"/>
                      </a:lnTo>
                      <a:lnTo>
                        <a:pt x="197" y="118"/>
                      </a:lnTo>
                      <a:lnTo>
                        <a:pt x="202" y="112"/>
                      </a:lnTo>
                      <a:lnTo>
                        <a:pt x="205" y="107"/>
                      </a:lnTo>
                      <a:lnTo>
                        <a:pt x="206" y="102"/>
                      </a:lnTo>
                      <a:lnTo>
                        <a:pt x="206" y="96"/>
                      </a:lnTo>
                      <a:lnTo>
                        <a:pt x="204" y="90"/>
                      </a:lnTo>
                      <a:lnTo>
                        <a:pt x="204" y="90"/>
                      </a:lnTo>
                      <a:lnTo>
                        <a:pt x="197" y="77"/>
                      </a:lnTo>
                      <a:lnTo>
                        <a:pt x="191" y="60"/>
                      </a:lnTo>
                      <a:lnTo>
                        <a:pt x="187" y="44"/>
                      </a:lnTo>
                      <a:lnTo>
                        <a:pt x="186" y="37"/>
                      </a:lnTo>
                      <a:lnTo>
                        <a:pt x="184" y="32"/>
                      </a:lnTo>
                      <a:lnTo>
                        <a:pt x="184" y="32"/>
                      </a:lnTo>
                      <a:lnTo>
                        <a:pt x="186" y="26"/>
                      </a:lnTo>
                      <a:lnTo>
                        <a:pt x="186" y="25"/>
                      </a:lnTo>
                      <a:lnTo>
                        <a:pt x="187" y="25"/>
                      </a:lnTo>
                      <a:lnTo>
                        <a:pt x="189" y="26"/>
                      </a:lnTo>
                      <a:lnTo>
                        <a:pt x="191" y="25"/>
                      </a:lnTo>
                      <a:lnTo>
                        <a:pt x="194" y="24"/>
                      </a:lnTo>
                      <a:lnTo>
                        <a:pt x="194" y="24"/>
                      </a:lnTo>
                      <a:lnTo>
                        <a:pt x="206" y="17"/>
                      </a:lnTo>
                      <a:lnTo>
                        <a:pt x="214" y="11"/>
                      </a:lnTo>
                      <a:lnTo>
                        <a:pt x="223" y="7"/>
                      </a:lnTo>
                      <a:lnTo>
                        <a:pt x="233" y="3"/>
                      </a:lnTo>
                      <a:lnTo>
                        <a:pt x="241" y="0"/>
                      </a:lnTo>
                      <a:lnTo>
                        <a:pt x="251" y="0"/>
                      </a:lnTo>
                      <a:lnTo>
                        <a:pt x="255" y="0"/>
                      </a:lnTo>
                      <a:lnTo>
                        <a:pt x="260" y="2"/>
                      </a:lnTo>
                      <a:lnTo>
                        <a:pt x="260" y="2"/>
                      </a:lnTo>
                      <a:lnTo>
                        <a:pt x="272" y="8"/>
                      </a:lnTo>
                      <a:lnTo>
                        <a:pt x="279" y="14"/>
                      </a:lnTo>
                      <a:lnTo>
                        <a:pt x="284" y="17"/>
                      </a:lnTo>
                      <a:lnTo>
                        <a:pt x="288" y="18"/>
                      </a:lnTo>
                      <a:lnTo>
                        <a:pt x="290" y="18"/>
                      </a:lnTo>
                      <a:lnTo>
                        <a:pt x="290" y="18"/>
                      </a:lnTo>
                      <a:lnTo>
                        <a:pt x="293" y="19"/>
                      </a:lnTo>
                      <a:lnTo>
                        <a:pt x="295" y="20"/>
                      </a:lnTo>
                      <a:lnTo>
                        <a:pt x="301" y="26"/>
                      </a:lnTo>
                      <a:lnTo>
                        <a:pt x="305" y="33"/>
                      </a:lnTo>
                      <a:lnTo>
                        <a:pt x="308" y="35"/>
                      </a:lnTo>
                      <a:lnTo>
                        <a:pt x="311" y="37"/>
                      </a:lnTo>
                      <a:lnTo>
                        <a:pt x="311" y="37"/>
                      </a:lnTo>
                      <a:lnTo>
                        <a:pt x="319" y="39"/>
                      </a:lnTo>
                      <a:lnTo>
                        <a:pt x="327" y="40"/>
                      </a:lnTo>
                      <a:lnTo>
                        <a:pt x="332" y="40"/>
                      </a:lnTo>
                      <a:lnTo>
                        <a:pt x="336" y="38"/>
                      </a:lnTo>
                      <a:lnTo>
                        <a:pt x="340" y="37"/>
                      </a:lnTo>
                      <a:lnTo>
                        <a:pt x="346" y="34"/>
                      </a:lnTo>
                      <a:lnTo>
                        <a:pt x="346" y="34"/>
                      </a:lnTo>
                      <a:lnTo>
                        <a:pt x="350" y="31"/>
                      </a:lnTo>
                      <a:lnTo>
                        <a:pt x="355" y="29"/>
                      </a:lnTo>
                      <a:lnTo>
                        <a:pt x="361" y="28"/>
                      </a:lnTo>
                      <a:lnTo>
                        <a:pt x="367" y="28"/>
                      </a:lnTo>
                      <a:lnTo>
                        <a:pt x="373" y="28"/>
                      </a:lnTo>
                      <a:lnTo>
                        <a:pt x="379" y="29"/>
                      </a:lnTo>
                      <a:lnTo>
                        <a:pt x="390" y="32"/>
                      </a:lnTo>
                      <a:lnTo>
                        <a:pt x="390" y="32"/>
                      </a:lnTo>
                      <a:lnTo>
                        <a:pt x="402" y="36"/>
                      </a:lnTo>
                      <a:lnTo>
                        <a:pt x="413" y="39"/>
                      </a:lnTo>
                      <a:lnTo>
                        <a:pt x="418" y="42"/>
                      </a:lnTo>
                      <a:lnTo>
                        <a:pt x="421" y="45"/>
                      </a:lnTo>
                      <a:lnTo>
                        <a:pt x="423" y="50"/>
                      </a:lnTo>
                      <a:lnTo>
                        <a:pt x="422" y="56"/>
                      </a:lnTo>
                      <a:lnTo>
                        <a:pt x="422" y="56"/>
                      </a:lnTo>
                      <a:lnTo>
                        <a:pt x="421" y="69"/>
                      </a:lnTo>
                      <a:lnTo>
                        <a:pt x="420" y="83"/>
                      </a:lnTo>
                      <a:lnTo>
                        <a:pt x="420" y="89"/>
                      </a:lnTo>
                      <a:lnTo>
                        <a:pt x="421" y="94"/>
                      </a:lnTo>
                      <a:lnTo>
                        <a:pt x="423" y="99"/>
                      </a:lnTo>
                      <a:lnTo>
                        <a:pt x="425" y="101"/>
                      </a:lnTo>
                      <a:lnTo>
                        <a:pt x="425" y="101"/>
                      </a:lnTo>
                      <a:lnTo>
                        <a:pt x="433" y="104"/>
                      </a:lnTo>
                      <a:lnTo>
                        <a:pt x="443" y="107"/>
                      </a:lnTo>
                      <a:lnTo>
                        <a:pt x="447" y="110"/>
                      </a:lnTo>
                      <a:lnTo>
                        <a:pt x="451" y="114"/>
                      </a:lnTo>
                      <a:lnTo>
                        <a:pt x="454" y="118"/>
                      </a:lnTo>
                      <a:lnTo>
                        <a:pt x="457" y="123"/>
                      </a:lnTo>
                      <a:lnTo>
                        <a:pt x="457" y="123"/>
                      </a:lnTo>
                      <a:lnTo>
                        <a:pt x="459" y="133"/>
                      </a:lnTo>
                      <a:lnTo>
                        <a:pt x="461" y="142"/>
                      </a:lnTo>
                      <a:lnTo>
                        <a:pt x="464" y="148"/>
                      </a:lnTo>
                      <a:lnTo>
                        <a:pt x="468" y="153"/>
                      </a:lnTo>
                      <a:lnTo>
                        <a:pt x="468" y="153"/>
                      </a:lnTo>
                      <a:lnTo>
                        <a:pt x="472" y="158"/>
                      </a:lnTo>
                      <a:lnTo>
                        <a:pt x="473" y="161"/>
                      </a:lnTo>
                      <a:lnTo>
                        <a:pt x="470" y="165"/>
                      </a:lnTo>
                      <a:lnTo>
                        <a:pt x="465" y="171"/>
                      </a:lnTo>
                      <a:lnTo>
                        <a:pt x="465" y="171"/>
                      </a:lnTo>
                      <a:lnTo>
                        <a:pt x="460" y="178"/>
                      </a:lnTo>
                      <a:lnTo>
                        <a:pt x="455" y="182"/>
                      </a:lnTo>
                      <a:lnTo>
                        <a:pt x="454" y="189"/>
                      </a:lnTo>
                      <a:lnTo>
                        <a:pt x="453" y="195"/>
                      </a:lnTo>
                      <a:lnTo>
                        <a:pt x="453" y="195"/>
                      </a:lnTo>
                      <a:lnTo>
                        <a:pt x="454" y="200"/>
                      </a:lnTo>
                      <a:lnTo>
                        <a:pt x="453" y="204"/>
                      </a:lnTo>
                      <a:lnTo>
                        <a:pt x="452" y="207"/>
                      </a:lnTo>
                      <a:lnTo>
                        <a:pt x="450" y="210"/>
                      </a:lnTo>
                      <a:lnTo>
                        <a:pt x="447" y="212"/>
                      </a:lnTo>
                      <a:lnTo>
                        <a:pt x="443" y="215"/>
                      </a:lnTo>
                      <a:lnTo>
                        <a:pt x="438" y="217"/>
                      </a:lnTo>
                      <a:lnTo>
                        <a:pt x="433" y="218"/>
                      </a:lnTo>
                      <a:lnTo>
                        <a:pt x="433" y="218"/>
                      </a:lnTo>
                      <a:lnTo>
                        <a:pt x="423" y="220"/>
                      </a:lnTo>
                      <a:lnTo>
                        <a:pt x="416" y="222"/>
                      </a:lnTo>
                      <a:lnTo>
                        <a:pt x="410" y="226"/>
                      </a:lnTo>
                      <a:lnTo>
                        <a:pt x="404" y="233"/>
                      </a:lnTo>
                      <a:lnTo>
                        <a:pt x="404" y="233"/>
                      </a:lnTo>
                      <a:lnTo>
                        <a:pt x="395" y="240"/>
                      </a:lnTo>
                      <a:lnTo>
                        <a:pt x="387" y="246"/>
                      </a:lnTo>
                      <a:lnTo>
                        <a:pt x="382" y="247"/>
                      </a:lnTo>
                      <a:lnTo>
                        <a:pt x="378" y="247"/>
                      </a:lnTo>
                      <a:lnTo>
                        <a:pt x="375" y="247"/>
                      </a:lnTo>
                      <a:lnTo>
                        <a:pt x="372" y="245"/>
                      </a:lnTo>
                      <a:lnTo>
                        <a:pt x="372" y="245"/>
                      </a:lnTo>
                      <a:lnTo>
                        <a:pt x="366" y="240"/>
                      </a:lnTo>
                      <a:lnTo>
                        <a:pt x="363" y="236"/>
                      </a:lnTo>
                      <a:lnTo>
                        <a:pt x="359" y="232"/>
                      </a:lnTo>
                      <a:lnTo>
                        <a:pt x="355" y="231"/>
                      </a:lnTo>
                      <a:lnTo>
                        <a:pt x="352" y="230"/>
                      </a:lnTo>
                      <a:lnTo>
                        <a:pt x="352" y="230"/>
                      </a:lnTo>
                      <a:lnTo>
                        <a:pt x="345" y="228"/>
                      </a:lnTo>
                      <a:lnTo>
                        <a:pt x="338" y="224"/>
                      </a:lnTo>
                      <a:lnTo>
                        <a:pt x="334" y="221"/>
                      </a:lnTo>
                      <a:lnTo>
                        <a:pt x="331" y="217"/>
                      </a:lnTo>
                      <a:lnTo>
                        <a:pt x="331" y="217"/>
                      </a:lnTo>
                      <a:lnTo>
                        <a:pt x="326" y="212"/>
                      </a:lnTo>
                      <a:lnTo>
                        <a:pt x="321" y="210"/>
                      </a:lnTo>
                      <a:lnTo>
                        <a:pt x="315" y="208"/>
                      </a:lnTo>
                      <a:lnTo>
                        <a:pt x="308" y="207"/>
                      </a:lnTo>
                      <a:lnTo>
                        <a:pt x="308" y="207"/>
                      </a:lnTo>
                      <a:lnTo>
                        <a:pt x="298" y="208"/>
                      </a:lnTo>
                      <a:lnTo>
                        <a:pt x="288" y="209"/>
                      </a:lnTo>
                      <a:lnTo>
                        <a:pt x="279" y="209"/>
                      </a:lnTo>
                      <a:lnTo>
                        <a:pt x="276" y="209"/>
                      </a:lnTo>
                      <a:lnTo>
                        <a:pt x="275" y="207"/>
                      </a:lnTo>
                      <a:lnTo>
                        <a:pt x="275" y="207"/>
                      </a:lnTo>
                      <a:lnTo>
                        <a:pt x="274" y="203"/>
                      </a:lnTo>
                      <a:lnTo>
                        <a:pt x="269" y="196"/>
                      </a:lnTo>
                      <a:lnTo>
                        <a:pt x="267" y="194"/>
                      </a:lnTo>
                      <a:lnTo>
                        <a:pt x="264" y="192"/>
                      </a:lnTo>
                      <a:lnTo>
                        <a:pt x="261" y="191"/>
                      </a:lnTo>
                      <a:lnTo>
                        <a:pt x="257" y="191"/>
                      </a:lnTo>
                      <a:lnTo>
                        <a:pt x="257" y="191"/>
                      </a:lnTo>
                      <a:lnTo>
                        <a:pt x="250" y="192"/>
                      </a:lnTo>
                      <a:lnTo>
                        <a:pt x="245" y="194"/>
                      </a:lnTo>
                      <a:lnTo>
                        <a:pt x="239" y="197"/>
                      </a:lnTo>
                      <a:lnTo>
                        <a:pt x="235" y="202"/>
                      </a:lnTo>
                      <a:lnTo>
                        <a:pt x="235" y="202"/>
                      </a:lnTo>
                      <a:lnTo>
                        <a:pt x="231" y="206"/>
                      </a:lnTo>
                      <a:lnTo>
                        <a:pt x="224" y="208"/>
                      </a:lnTo>
                      <a:lnTo>
                        <a:pt x="218" y="209"/>
                      </a:lnTo>
                      <a:lnTo>
                        <a:pt x="211" y="210"/>
                      </a:lnTo>
                      <a:lnTo>
                        <a:pt x="211" y="210"/>
                      </a:lnTo>
                      <a:lnTo>
                        <a:pt x="206" y="209"/>
                      </a:lnTo>
                      <a:lnTo>
                        <a:pt x="200" y="208"/>
                      </a:lnTo>
                      <a:lnTo>
                        <a:pt x="193" y="207"/>
                      </a:lnTo>
                      <a:lnTo>
                        <a:pt x="186" y="207"/>
                      </a:lnTo>
                      <a:lnTo>
                        <a:pt x="186" y="207"/>
                      </a:lnTo>
                      <a:lnTo>
                        <a:pt x="178" y="209"/>
                      </a:lnTo>
                      <a:lnTo>
                        <a:pt x="172" y="211"/>
                      </a:lnTo>
                      <a:lnTo>
                        <a:pt x="165" y="214"/>
                      </a:lnTo>
                      <a:lnTo>
                        <a:pt x="162" y="214"/>
                      </a:lnTo>
                      <a:lnTo>
                        <a:pt x="159" y="212"/>
                      </a:lnTo>
                      <a:lnTo>
                        <a:pt x="159" y="212"/>
                      </a:lnTo>
                      <a:lnTo>
                        <a:pt x="154" y="211"/>
                      </a:lnTo>
                      <a:lnTo>
                        <a:pt x="151" y="211"/>
                      </a:lnTo>
                      <a:lnTo>
                        <a:pt x="146" y="212"/>
                      </a:lnTo>
                      <a:lnTo>
                        <a:pt x="138" y="215"/>
                      </a:lnTo>
                      <a:lnTo>
                        <a:pt x="134" y="215"/>
                      </a:lnTo>
                      <a:lnTo>
                        <a:pt x="130" y="215"/>
                      </a:lnTo>
                      <a:lnTo>
                        <a:pt x="130" y="215"/>
                      </a:lnTo>
                      <a:lnTo>
                        <a:pt x="121" y="215"/>
                      </a:lnTo>
                      <a:lnTo>
                        <a:pt x="114" y="216"/>
                      </a:lnTo>
                      <a:lnTo>
                        <a:pt x="104" y="218"/>
                      </a:lnTo>
                      <a:lnTo>
                        <a:pt x="92" y="219"/>
                      </a:lnTo>
                      <a:lnTo>
                        <a:pt x="92" y="219"/>
                      </a:lnTo>
                      <a:lnTo>
                        <a:pt x="78" y="219"/>
                      </a:lnTo>
                      <a:lnTo>
                        <a:pt x="67" y="219"/>
                      </a:lnTo>
                      <a:lnTo>
                        <a:pt x="63" y="220"/>
                      </a:lnTo>
                      <a:lnTo>
                        <a:pt x="60" y="221"/>
                      </a:lnTo>
                      <a:lnTo>
                        <a:pt x="58" y="223"/>
                      </a:lnTo>
                      <a:lnTo>
                        <a:pt x="55" y="225"/>
                      </a:lnTo>
                      <a:lnTo>
                        <a:pt x="55" y="225"/>
                      </a:lnTo>
                      <a:lnTo>
                        <a:pt x="53" y="232"/>
                      </a:lnTo>
                      <a:lnTo>
                        <a:pt x="50" y="237"/>
                      </a:lnTo>
                      <a:lnTo>
                        <a:pt x="49" y="239"/>
                      </a:lnTo>
                      <a:lnTo>
                        <a:pt x="46" y="242"/>
                      </a:lnTo>
                      <a:lnTo>
                        <a:pt x="43" y="243"/>
                      </a:lnTo>
                      <a:lnTo>
                        <a:pt x="39" y="244"/>
                      </a:lnTo>
                      <a:lnTo>
                        <a:pt x="39" y="244"/>
                      </a:lnTo>
                      <a:lnTo>
                        <a:pt x="32" y="245"/>
                      </a:lnTo>
                      <a:lnTo>
                        <a:pt x="26" y="247"/>
                      </a:lnTo>
                      <a:lnTo>
                        <a:pt x="25" y="249"/>
                      </a:lnTo>
                      <a:lnTo>
                        <a:pt x="24" y="251"/>
                      </a:lnTo>
                      <a:lnTo>
                        <a:pt x="23" y="258"/>
                      </a:lnTo>
                      <a:lnTo>
                        <a:pt x="23" y="258"/>
                      </a:lnTo>
                      <a:lnTo>
                        <a:pt x="23" y="265"/>
                      </a:lnTo>
                      <a:lnTo>
                        <a:pt x="23" y="272"/>
                      </a:lnTo>
                      <a:lnTo>
                        <a:pt x="22" y="274"/>
                      </a:lnTo>
                      <a:lnTo>
                        <a:pt x="20" y="275"/>
                      </a:lnTo>
                      <a:lnTo>
                        <a:pt x="18" y="276"/>
                      </a:lnTo>
                      <a:lnTo>
                        <a:pt x="15" y="276"/>
                      </a:lnTo>
                      <a:lnTo>
                        <a:pt x="15" y="276"/>
                      </a:lnTo>
                      <a:lnTo>
                        <a:pt x="10" y="276"/>
                      </a:lnTo>
                      <a:lnTo>
                        <a:pt x="7" y="275"/>
                      </a:lnTo>
                      <a:lnTo>
                        <a:pt x="5" y="273"/>
                      </a:lnTo>
                      <a:lnTo>
                        <a:pt x="4" y="271"/>
                      </a:lnTo>
                      <a:lnTo>
                        <a:pt x="2" y="266"/>
                      </a:lnTo>
                      <a:lnTo>
                        <a:pt x="2" y="264"/>
                      </a:lnTo>
                      <a:lnTo>
                        <a:pt x="2" y="26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17"/>
                <p:cNvSpPr/>
                <p:nvPr/>
              </p:nvSpPr>
              <p:spPr bwMode="auto">
                <a:xfrm>
                  <a:off x="8926470" y="2870423"/>
                  <a:ext cx="625472" cy="468349"/>
                </a:xfrm>
                <a:custGeom>
                  <a:avLst/>
                  <a:gdLst>
                    <a:gd name="T0" fmla="*/ 1 w 394"/>
                    <a:gd name="T1" fmla="*/ 98 h 295"/>
                    <a:gd name="T2" fmla="*/ 7 w 394"/>
                    <a:gd name="T3" fmla="*/ 88 h 295"/>
                    <a:gd name="T4" fmla="*/ 18 w 394"/>
                    <a:gd name="T5" fmla="*/ 63 h 295"/>
                    <a:gd name="T6" fmla="*/ 28 w 394"/>
                    <a:gd name="T7" fmla="*/ 53 h 295"/>
                    <a:gd name="T8" fmla="*/ 45 w 394"/>
                    <a:gd name="T9" fmla="*/ 40 h 295"/>
                    <a:gd name="T10" fmla="*/ 76 w 394"/>
                    <a:gd name="T11" fmla="*/ 28 h 295"/>
                    <a:gd name="T12" fmla="*/ 106 w 394"/>
                    <a:gd name="T13" fmla="*/ 25 h 295"/>
                    <a:gd name="T14" fmla="*/ 123 w 394"/>
                    <a:gd name="T15" fmla="*/ 34 h 295"/>
                    <a:gd name="T16" fmla="*/ 133 w 394"/>
                    <a:gd name="T17" fmla="*/ 33 h 295"/>
                    <a:gd name="T18" fmla="*/ 143 w 394"/>
                    <a:gd name="T19" fmla="*/ 21 h 295"/>
                    <a:gd name="T20" fmla="*/ 158 w 394"/>
                    <a:gd name="T21" fmla="*/ 26 h 295"/>
                    <a:gd name="T22" fmla="*/ 174 w 394"/>
                    <a:gd name="T23" fmla="*/ 18 h 295"/>
                    <a:gd name="T24" fmla="*/ 192 w 394"/>
                    <a:gd name="T25" fmla="*/ 24 h 295"/>
                    <a:gd name="T26" fmla="*/ 207 w 394"/>
                    <a:gd name="T27" fmla="*/ 21 h 295"/>
                    <a:gd name="T28" fmla="*/ 221 w 394"/>
                    <a:gd name="T29" fmla="*/ 15 h 295"/>
                    <a:gd name="T30" fmla="*/ 242 w 394"/>
                    <a:gd name="T31" fmla="*/ 0 h 295"/>
                    <a:gd name="T32" fmla="*/ 250 w 394"/>
                    <a:gd name="T33" fmla="*/ 11 h 295"/>
                    <a:gd name="T34" fmla="*/ 264 w 394"/>
                    <a:gd name="T35" fmla="*/ 23 h 295"/>
                    <a:gd name="T36" fmla="*/ 281 w 394"/>
                    <a:gd name="T37" fmla="*/ 17 h 295"/>
                    <a:gd name="T38" fmla="*/ 297 w 394"/>
                    <a:gd name="T39" fmla="*/ 20 h 295"/>
                    <a:gd name="T40" fmla="*/ 310 w 394"/>
                    <a:gd name="T41" fmla="*/ 25 h 295"/>
                    <a:gd name="T42" fmla="*/ 321 w 394"/>
                    <a:gd name="T43" fmla="*/ 36 h 295"/>
                    <a:gd name="T44" fmla="*/ 347 w 394"/>
                    <a:gd name="T45" fmla="*/ 48 h 295"/>
                    <a:gd name="T46" fmla="*/ 365 w 394"/>
                    <a:gd name="T47" fmla="*/ 55 h 295"/>
                    <a:gd name="T48" fmla="*/ 372 w 394"/>
                    <a:gd name="T49" fmla="*/ 61 h 295"/>
                    <a:gd name="T50" fmla="*/ 371 w 394"/>
                    <a:gd name="T51" fmla="*/ 90 h 295"/>
                    <a:gd name="T52" fmla="*/ 387 w 394"/>
                    <a:gd name="T53" fmla="*/ 92 h 295"/>
                    <a:gd name="T54" fmla="*/ 393 w 394"/>
                    <a:gd name="T55" fmla="*/ 98 h 295"/>
                    <a:gd name="T56" fmla="*/ 376 w 394"/>
                    <a:gd name="T57" fmla="*/ 115 h 295"/>
                    <a:gd name="T58" fmla="*/ 363 w 394"/>
                    <a:gd name="T59" fmla="*/ 115 h 295"/>
                    <a:gd name="T60" fmla="*/ 360 w 394"/>
                    <a:gd name="T61" fmla="*/ 134 h 295"/>
                    <a:gd name="T62" fmla="*/ 349 w 394"/>
                    <a:gd name="T63" fmla="*/ 143 h 295"/>
                    <a:gd name="T64" fmla="*/ 337 w 394"/>
                    <a:gd name="T65" fmla="*/ 167 h 295"/>
                    <a:gd name="T66" fmla="*/ 344 w 394"/>
                    <a:gd name="T67" fmla="*/ 190 h 295"/>
                    <a:gd name="T68" fmla="*/ 337 w 394"/>
                    <a:gd name="T69" fmla="*/ 208 h 295"/>
                    <a:gd name="T70" fmla="*/ 349 w 394"/>
                    <a:gd name="T71" fmla="*/ 232 h 295"/>
                    <a:gd name="T72" fmla="*/ 349 w 394"/>
                    <a:gd name="T73" fmla="*/ 243 h 295"/>
                    <a:gd name="T74" fmla="*/ 343 w 394"/>
                    <a:gd name="T75" fmla="*/ 235 h 295"/>
                    <a:gd name="T76" fmla="*/ 335 w 394"/>
                    <a:gd name="T77" fmla="*/ 226 h 295"/>
                    <a:gd name="T78" fmla="*/ 319 w 394"/>
                    <a:gd name="T79" fmla="*/ 232 h 295"/>
                    <a:gd name="T80" fmla="*/ 311 w 394"/>
                    <a:gd name="T81" fmla="*/ 247 h 295"/>
                    <a:gd name="T82" fmla="*/ 296 w 394"/>
                    <a:gd name="T83" fmla="*/ 250 h 295"/>
                    <a:gd name="T84" fmla="*/ 293 w 394"/>
                    <a:gd name="T85" fmla="*/ 266 h 295"/>
                    <a:gd name="T86" fmla="*/ 280 w 394"/>
                    <a:gd name="T87" fmla="*/ 275 h 295"/>
                    <a:gd name="T88" fmla="*/ 275 w 394"/>
                    <a:gd name="T89" fmla="*/ 284 h 295"/>
                    <a:gd name="T90" fmla="*/ 258 w 394"/>
                    <a:gd name="T91" fmla="*/ 289 h 295"/>
                    <a:gd name="T92" fmla="*/ 224 w 394"/>
                    <a:gd name="T93" fmla="*/ 293 h 295"/>
                    <a:gd name="T94" fmla="*/ 210 w 394"/>
                    <a:gd name="T95" fmla="*/ 293 h 295"/>
                    <a:gd name="T96" fmla="*/ 193 w 394"/>
                    <a:gd name="T97" fmla="*/ 264 h 295"/>
                    <a:gd name="T98" fmla="*/ 165 w 394"/>
                    <a:gd name="T99" fmla="*/ 258 h 295"/>
                    <a:gd name="T100" fmla="*/ 155 w 394"/>
                    <a:gd name="T101" fmla="*/ 253 h 295"/>
                    <a:gd name="T102" fmla="*/ 146 w 394"/>
                    <a:gd name="T103" fmla="*/ 240 h 295"/>
                    <a:gd name="T104" fmla="*/ 142 w 394"/>
                    <a:gd name="T105" fmla="*/ 214 h 295"/>
                    <a:gd name="T106" fmla="*/ 142 w 394"/>
                    <a:gd name="T107" fmla="*/ 195 h 295"/>
                    <a:gd name="T108" fmla="*/ 126 w 394"/>
                    <a:gd name="T109" fmla="*/ 179 h 295"/>
                    <a:gd name="T110" fmla="*/ 110 w 394"/>
                    <a:gd name="T111" fmla="*/ 177 h 295"/>
                    <a:gd name="T112" fmla="*/ 88 w 394"/>
                    <a:gd name="T113" fmla="*/ 182 h 295"/>
                    <a:gd name="T114" fmla="*/ 65 w 394"/>
                    <a:gd name="T115" fmla="*/ 181 h 295"/>
                    <a:gd name="T116" fmla="*/ 44 w 394"/>
                    <a:gd name="T117" fmla="*/ 167 h 295"/>
                    <a:gd name="T118" fmla="*/ 23 w 394"/>
                    <a:gd name="T119" fmla="*/ 163 h 295"/>
                    <a:gd name="T120" fmla="*/ 18 w 394"/>
                    <a:gd name="T121" fmla="*/ 143 h 295"/>
                    <a:gd name="T122" fmla="*/ 9 w 394"/>
                    <a:gd name="T123" fmla="*/ 133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94" h="295">
                      <a:moveTo>
                        <a:pt x="9" y="110"/>
                      </a:moveTo>
                      <a:lnTo>
                        <a:pt x="9" y="110"/>
                      </a:lnTo>
                      <a:lnTo>
                        <a:pt x="7" y="108"/>
                      </a:lnTo>
                      <a:lnTo>
                        <a:pt x="3" y="101"/>
                      </a:lnTo>
                      <a:lnTo>
                        <a:pt x="1" y="98"/>
                      </a:lnTo>
                      <a:lnTo>
                        <a:pt x="0" y="95"/>
                      </a:lnTo>
                      <a:lnTo>
                        <a:pt x="0" y="93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7" y="88"/>
                      </a:lnTo>
                      <a:lnTo>
                        <a:pt x="10" y="83"/>
                      </a:lnTo>
                      <a:lnTo>
                        <a:pt x="12" y="7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8" y="63"/>
                      </a:lnTo>
                      <a:lnTo>
                        <a:pt x="20" y="57"/>
                      </a:lnTo>
                      <a:lnTo>
                        <a:pt x="21" y="55"/>
                      </a:lnTo>
                      <a:lnTo>
                        <a:pt x="23" y="54"/>
                      </a:lnTo>
                      <a:lnTo>
                        <a:pt x="28" y="53"/>
                      </a:lnTo>
                      <a:lnTo>
                        <a:pt x="28" y="53"/>
                      </a:lnTo>
                      <a:lnTo>
                        <a:pt x="34" y="52"/>
                      </a:lnTo>
                      <a:lnTo>
                        <a:pt x="39" y="49"/>
                      </a:lnTo>
                      <a:lnTo>
                        <a:pt x="43" y="45"/>
                      </a:lnTo>
                      <a:lnTo>
                        <a:pt x="45" y="40"/>
                      </a:lnTo>
                      <a:lnTo>
                        <a:pt x="45" y="40"/>
                      </a:lnTo>
                      <a:lnTo>
                        <a:pt x="46" y="37"/>
                      </a:lnTo>
                      <a:lnTo>
                        <a:pt x="49" y="35"/>
                      </a:lnTo>
                      <a:lnTo>
                        <a:pt x="59" y="32"/>
                      </a:lnTo>
                      <a:lnTo>
                        <a:pt x="69" y="29"/>
                      </a:lnTo>
                      <a:lnTo>
                        <a:pt x="76" y="28"/>
                      </a:lnTo>
                      <a:lnTo>
                        <a:pt x="80" y="29"/>
                      </a:lnTo>
                      <a:lnTo>
                        <a:pt x="80" y="29"/>
                      </a:lnTo>
                      <a:lnTo>
                        <a:pt x="88" y="29"/>
                      </a:lnTo>
                      <a:lnTo>
                        <a:pt x="94" y="28"/>
                      </a:lnTo>
                      <a:lnTo>
                        <a:pt x="106" y="25"/>
                      </a:lnTo>
                      <a:lnTo>
                        <a:pt x="106" y="25"/>
                      </a:lnTo>
                      <a:lnTo>
                        <a:pt x="108" y="25"/>
                      </a:lnTo>
                      <a:lnTo>
                        <a:pt x="111" y="26"/>
                      </a:lnTo>
                      <a:lnTo>
                        <a:pt x="117" y="31"/>
                      </a:lnTo>
                      <a:lnTo>
                        <a:pt x="123" y="34"/>
                      </a:lnTo>
                      <a:lnTo>
                        <a:pt x="125" y="35"/>
                      </a:lnTo>
                      <a:lnTo>
                        <a:pt x="129" y="35"/>
                      </a:lnTo>
                      <a:lnTo>
                        <a:pt x="129" y="35"/>
                      </a:lnTo>
                      <a:lnTo>
                        <a:pt x="131" y="34"/>
                      </a:lnTo>
                      <a:lnTo>
                        <a:pt x="133" y="33"/>
                      </a:lnTo>
                      <a:lnTo>
                        <a:pt x="136" y="27"/>
                      </a:lnTo>
                      <a:lnTo>
                        <a:pt x="138" y="23"/>
                      </a:lnTo>
                      <a:lnTo>
                        <a:pt x="139" y="22"/>
                      </a:lnTo>
                      <a:lnTo>
                        <a:pt x="143" y="21"/>
                      </a:lnTo>
                      <a:lnTo>
                        <a:pt x="143" y="21"/>
                      </a:lnTo>
                      <a:lnTo>
                        <a:pt x="147" y="22"/>
                      </a:lnTo>
                      <a:lnTo>
                        <a:pt x="150" y="24"/>
                      </a:lnTo>
                      <a:lnTo>
                        <a:pt x="153" y="26"/>
                      </a:lnTo>
                      <a:lnTo>
                        <a:pt x="158" y="26"/>
                      </a:lnTo>
                      <a:lnTo>
                        <a:pt x="158" y="26"/>
                      </a:lnTo>
                      <a:lnTo>
                        <a:pt x="161" y="25"/>
                      </a:lnTo>
                      <a:lnTo>
                        <a:pt x="163" y="24"/>
                      </a:lnTo>
                      <a:lnTo>
                        <a:pt x="166" y="21"/>
                      </a:lnTo>
                      <a:lnTo>
                        <a:pt x="171" y="19"/>
                      </a:lnTo>
                      <a:lnTo>
                        <a:pt x="174" y="18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20"/>
                      </a:lnTo>
                      <a:lnTo>
                        <a:pt x="187" y="22"/>
                      </a:lnTo>
                      <a:lnTo>
                        <a:pt x="192" y="24"/>
                      </a:lnTo>
                      <a:lnTo>
                        <a:pt x="195" y="25"/>
                      </a:lnTo>
                      <a:lnTo>
                        <a:pt x="199" y="24"/>
                      </a:lnTo>
                      <a:lnTo>
                        <a:pt x="199" y="24"/>
                      </a:lnTo>
                      <a:lnTo>
                        <a:pt x="204" y="23"/>
                      </a:lnTo>
                      <a:lnTo>
                        <a:pt x="207" y="21"/>
                      </a:lnTo>
                      <a:lnTo>
                        <a:pt x="209" y="19"/>
                      </a:lnTo>
                      <a:lnTo>
                        <a:pt x="215" y="18"/>
                      </a:lnTo>
                      <a:lnTo>
                        <a:pt x="215" y="18"/>
                      </a:lnTo>
                      <a:lnTo>
                        <a:pt x="218" y="17"/>
                      </a:lnTo>
                      <a:lnTo>
                        <a:pt x="221" y="15"/>
                      </a:lnTo>
                      <a:lnTo>
                        <a:pt x="229" y="10"/>
                      </a:lnTo>
                      <a:lnTo>
                        <a:pt x="234" y="5"/>
                      </a:lnTo>
                      <a:lnTo>
                        <a:pt x="238" y="1"/>
                      </a:lnTo>
                      <a:lnTo>
                        <a:pt x="238" y="1"/>
                      </a:lnTo>
                      <a:lnTo>
                        <a:pt x="242" y="0"/>
                      </a:lnTo>
                      <a:lnTo>
                        <a:pt x="245" y="1"/>
                      </a:lnTo>
                      <a:lnTo>
                        <a:pt x="247" y="3"/>
                      </a:lnTo>
                      <a:lnTo>
                        <a:pt x="249" y="6"/>
                      </a:lnTo>
                      <a:lnTo>
                        <a:pt x="249" y="6"/>
                      </a:lnTo>
                      <a:lnTo>
                        <a:pt x="250" y="11"/>
                      </a:lnTo>
                      <a:lnTo>
                        <a:pt x="253" y="17"/>
                      </a:lnTo>
                      <a:lnTo>
                        <a:pt x="255" y="20"/>
                      </a:lnTo>
                      <a:lnTo>
                        <a:pt x="258" y="21"/>
                      </a:lnTo>
                      <a:lnTo>
                        <a:pt x="261" y="23"/>
                      </a:lnTo>
                      <a:lnTo>
                        <a:pt x="264" y="23"/>
                      </a:lnTo>
                      <a:lnTo>
                        <a:pt x="264" y="23"/>
                      </a:lnTo>
                      <a:lnTo>
                        <a:pt x="268" y="22"/>
                      </a:lnTo>
                      <a:lnTo>
                        <a:pt x="272" y="21"/>
                      </a:lnTo>
                      <a:lnTo>
                        <a:pt x="277" y="19"/>
                      </a:lnTo>
                      <a:lnTo>
                        <a:pt x="281" y="17"/>
                      </a:lnTo>
                      <a:lnTo>
                        <a:pt x="285" y="15"/>
                      </a:lnTo>
                      <a:lnTo>
                        <a:pt x="288" y="15"/>
                      </a:lnTo>
                      <a:lnTo>
                        <a:pt x="288" y="15"/>
                      </a:lnTo>
                      <a:lnTo>
                        <a:pt x="293" y="18"/>
                      </a:lnTo>
                      <a:lnTo>
                        <a:pt x="297" y="20"/>
                      </a:lnTo>
                      <a:lnTo>
                        <a:pt x="302" y="22"/>
                      </a:lnTo>
                      <a:lnTo>
                        <a:pt x="306" y="23"/>
                      </a:lnTo>
                      <a:lnTo>
                        <a:pt x="306" y="23"/>
                      </a:lnTo>
                      <a:lnTo>
                        <a:pt x="309" y="23"/>
                      </a:lnTo>
                      <a:lnTo>
                        <a:pt x="310" y="25"/>
                      </a:lnTo>
                      <a:lnTo>
                        <a:pt x="314" y="28"/>
                      </a:lnTo>
                      <a:lnTo>
                        <a:pt x="316" y="33"/>
                      </a:lnTo>
                      <a:lnTo>
                        <a:pt x="318" y="35"/>
                      </a:lnTo>
                      <a:lnTo>
                        <a:pt x="321" y="36"/>
                      </a:lnTo>
                      <a:lnTo>
                        <a:pt x="321" y="36"/>
                      </a:lnTo>
                      <a:lnTo>
                        <a:pt x="329" y="37"/>
                      </a:lnTo>
                      <a:lnTo>
                        <a:pt x="335" y="40"/>
                      </a:lnTo>
                      <a:lnTo>
                        <a:pt x="342" y="43"/>
                      </a:lnTo>
                      <a:lnTo>
                        <a:pt x="345" y="46"/>
                      </a:lnTo>
                      <a:lnTo>
                        <a:pt x="347" y="48"/>
                      </a:lnTo>
                      <a:lnTo>
                        <a:pt x="347" y="48"/>
                      </a:lnTo>
                      <a:lnTo>
                        <a:pt x="350" y="52"/>
                      </a:lnTo>
                      <a:lnTo>
                        <a:pt x="354" y="54"/>
                      </a:lnTo>
                      <a:lnTo>
                        <a:pt x="359" y="55"/>
                      </a:lnTo>
                      <a:lnTo>
                        <a:pt x="365" y="55"/>
                      </a:lnTo>
                      <a:lnTo>
                        <a:pt x="365" y="55"/>
                      </a:lnTo>
                      <a:lnTo>
                        <a:pt x="368" y="55"/>
                      </a:lnTo>
                      <a:lnTo>
                        <a:pt x="371" y="56"/>
                      </a:lnTo>
                      <a:lnTo>
                        <a:pt x="372" y="58"/>
                      </a:lnTo>
                      <a:lnTo>
                        <a:pt x="372" y="61"/>
                      </a:lnTo>
                      <a:lnTo>
                        <a:pt x="372" y="67"/>
                      </a:lnTo>
                      <a:lnTo>
                        <a:pt x="371" y="76"/>
                      </a:lnTo>
                      <a:lnTo>
                        <a:pt x="371" y="76"/>
                      </a:lnTo>
                      <a:lnTo>
                        <a:pt x="371" y="84"/>
                      </a:lnTo>
                      <a:lnTo>
                        <a:pt x="371" y="90"/>
                      </a:lnTo>
                      <a:lnTo>
                        <a:pt x="372" y="91"/>
                      </a:lnTo>
                      <a:lnTo>
                        <a:pt x="374" y="92"/>
                      </a:lnTo>
                      <a:lnTo>
                        <a:pt x="380" y="92"/>
                      </a:lnTo>
                      <a:lnTo>
                        <a:pt x="380" y="92"/>
                      </a:lnTo>
                      <a:lnTo>
                        <a:pt x="387" y="92"/>
                      </a:lnTo>
                      <a:lnTo>
                        <a:pt x="392" y="92"/>
                      </a:lnTo>
                      <a:lnTo>
                        <a:pt x="394" y="93"/>
                      </a:lnTo>
                      <a:lnTo>
                        <a:pt x="394" y="94"/>
                      </a:lnTo>
                      <a:lnTo>
                        <a:pt x="394" y="96"/>
                      </a:lnTo>
                      <a:lnTo>
                        <a:pt x="393" y="98"/>
                      </a:lnTo>
                      <a:lnTo>
                        <a:pt x="393" y="98"/>
                      </a:lnTo>
                      <a:lnTo>
                        <a:pt x="385" y="111"/>
                      </a:lnTo>
                      <a:lnTo>
                        <a:pt x="380" y="115"/>
                      </a:lnTo>
                      <a:lnTo>
                        <a:pt x="378" y="117"/>
                      </a:lnTo>
                      <a:lnTo>
                        <a:pt x="376" y="115"/>
                      </a:lnTo>
                      <a:lnTo>
                        <a:pt x="376" y="115"/>
                      </a:lnTo>
                      <a:lnTo>
                        <a:pt x="372" y="113"/>
                      </a:lnTo>
                      <a:lnTo>
                        <a:pt x="366" y="113"/>
                      </a:lnTo>
                      <a:lnTo>
                        <a:pt x="365" y="113"/>
                      </a:lnTo>
                      <a:lnTo>
                        <a:pt x="363" y="115"/>
                      </a:lnTo>
                      <a:lnTo>
                        <a:pt x="362" y="117"/>
                      </a:lnTo>
                      <a:lnTo>
                        <a:pt x="362" y="120"/>
                      </a:lnTo>
                      <a:lnTo>
                        <a:pt x="362" y="120"/>
                      </a:lnTo>
                      <a:lnTo>
                        <a:pt x="361" y="126"/>
                      </a:lnTo>
                      <a:lnTo>
                        <a:pt x="360" y="134"/>
                      </a:lnTo>
                      <a:lnTo>
                        <a:pt x="359" y="136"/>
                      </a:lnTo>
                      <a:lnTo>
                        <a:pt x="357" y="139"/>
                      </a:lnTo>
                      <a:lnTo>
                        <a:pt x="353" y="141"/>
                      </a:lnTo>
                      <a:lnTo>
                        <a:pt x="349" y="143"/>
                      </a:lnTo>
                      <a:lnTo>
                        <a:pt x="349" y="143"/>
                      </a:lnTo>
                      <a:lnTo>
                        <a:pt x="343" y="148"/>
                      </a:lnTo>
                      <a:lnTo>
                        <a:pt x="340" y="150"/>
                      </a:lnTo>
                      <a:lnTo>
                        <a:pt x="338" y="152"/>
                      </a:lnTo>
                      <a:lnTo>
                        <a:pt x="337" y="158"/>
                      </a:lnTo>
                      <a:lnTo>
                        <a:pt x="337" y="167"/>
                      </a:lnTo>
                      <a:lnTo>
                        <a:pt x="337" y="167"/>
                      </a:lnTo>
                      <a:lnTo>
                        <a:pt x="337" y="171"/>
                      </a:lnTo>
                      <a:lnTo>
                        <a:pt x="338" y="176"/>
                      </a:lnTo>
                      <a:lnTo>
                        <a:pt x="342" y="183"/>
                      </a:lnTo>
                      <a:lnTo>
                        <a:pt x="344" y="190"/>
                      </a:lnTo>
                      <a:lnTo>
                        <a:pt x="344" y="192"/>
                      </a:lnTo>
                      <a:lnTo>
                        <a:pt x="343" y="195"/>
                      </a:lnTo>
                      <a:lnTo>
                        <a:pt x="343" y="195"/>
                      </a:lnTo>
                      <a:lnTo>
                        <a:pt x="340" y="200"/>
                      </a:lnTo>
                      <a:lnTo>
                        <a:pt x="337" y="208"/>
                      </a:lnTo>
                      <a:lnTo>
                        <a:pt x="337" y="214"/>
                      </a:lnTo>
                      <a:lnTo>
                        <a:pt x="337" y="217"/>
                      </a:lnTo>
                      <a:lnTo>
                        <a:pt x="338" y="220"/>
                      </a:lnTo>
                      <a:lnTo>
                        <a:pt x="338" y="220"/>
                      </a:lnTo>
                      <a:lnTo>
                        <a:pt x="349" y="232"/>
                      </a:lnTo>
                      <a:lnTo>
                        <a:pt x="353" y="238"/>
                      </a:lnTo>
                      <a:lnTo>
                        <a:pt x="353" y="240"/>
                      </a:lnTo>
                      <a:lnTo>
                        <a:pt x="353" y="242"/>
                      </a:lnTo>
                      <a:lnTo>
                        <a:pt x="353" y="242"/>
                      </a:lnTo>
                      <a:lnTo>
                        <a:pt x="349" y="243"/>
                      </a:lnTo>
                      <a:lnTo>
                        <a:pt x="346" y="243"/>
                      </a:lnTo>
                      <a:lnTo>
                        <a:pt x="344" y="242"/>
                      </a:lnTo>
                      <a:lnTo>
                        <a:pt x="343" y="239"/>
                      </a:lnTo>
                      <a:lnTo>
                        <a:pt x="343" y="239"/>
                      </a:lnTo>
                      <a:lnTo>
                        <a:pt x="343" y="235"/>
                      </a:lnTo>
                      <a:lnTo>
                        <a:pt x="342" y="231"/>
                      </a:lnTo>
                      <a:lnTo>
                        <a:pt x="339" y="227"/>
                      </a:lnTo>
                      <a:lnTo>
                        <a:pt x="337" y="226"/>
                      </a:lnTo>
                      <a:lnTo>
                        <a:pt x="335" y="226"/>
                      </a:lnTo>
                      <a:lnTo>
                        <a:pt x="335" y="226"/>
                      </a:lnTo>
                      <a:lnTo>
                        <a:pt x="331" y="226"/>
                      </a:lnTo>
                      <a:lnTo>
                        <a:pt x="325" y="226"/>
                      </a:lnTo>
                      <a:lnTo>
                        <a:pt x="323" y="227"/>
                      </a:lnTo>
                      <a:lnTo>
                        <a:pt x="321" y="228"/>
                      </a:lnTo>
                      <a:lnTo>
                        <a:pt x="319" y="232"/>
                      </a:lnTo>
                      <a:lnTo>
                        <a:pt x="317" y="235"/>
                      </a:lnTo>
                      <a:lnTo>
                        <a:pt x="317" y="235"/>
                      </a:lnTo>
                      <a:lnTo>
                        <a:pt x="314" y="241"/>
                      </a:lnTo>
                      <a:lnTo>
                        <a:pt x="311" y="246"/>
                      </a:lnTo>
                      <a:lnTo>
                        <a:pt x="311" y="247"/>
                      </a:lnTo>
                      <a:lnTo>
                        <a:pt x="309" y="248"/>
                      </a:lnTo>
                      <a:lnTo>
                        <a:pt x="305" y="248"/>
                      </a:lnTo>
                      <a:lnTo>
                        <a:pt x="305" y="248"/>
                      </a:lnTo>
                      <a:lnTo>
                        <a:pt x="298" y="249"/>
                      </a:lnTo>
                      <a:lnTo>
                        <a:pt x="296" y="250"/>
                      </a:lnTo>
                      <a:lnTo>
                        <a:pt x="295" y="252"/>
                      </a:lnTo>
                      <a:lnTo>
                        <a:pt x="293" y="256"/>
                      </a:lnTo>
                      <a:lnTo>
                        <a:pt x="293" y="262"/>
                      </a:lnTo>
                      <a:lnTo>
                        <a:pt x="293" y="262"/>
                      </a:lnTo>
                      <a:lnTo>
                        <a:pt x="293" y="266"/>
                      </a:lnTo>
                      <a:lnTo>
                        <a:pt x="291" y="270"/>
                      </a:lnTo>
                      <a:lnTo>
                        <a:pt x="288" y="272"/>
                      </a:lnTo>
                      <a:lnTo>
                        <a:pt x="285" y="274"/>
                      </a:lnTo>
                      <a:lnTo>
                        <a:pt x="285" y="274"/>
                      </a:lnTo>
                      <a:lnTo>
                        <a:pt x="280" y="275"/>
                      </a:lnTo>
                      <a:lnTo>
                        <a:pt x="278" y="277"/>
                      </a:lnTo>
                      <a:lnTo>
                        <a:pt x="276" y="279"/>
                      </a:lnTo>
                      <a:lnTo>
                        <a:pt x="275" y="282"/>
                      </a:lnTo>
                      <a:lnTo>
                        <a:pt x="275" y="282"/>
                      </a:lnTo>
                      <a:lnTo>
                        <a:pt x="275" y="284"/>
                      </a:lnTo>
                      <a:lnTo>
                        <a:pt x="273" y="285"/>
                      </a:lnTo>
                      <a:lnTo>
                        <a:pt x="269" y="286"/>
                      </a:lnTo>
                      <a:lnTo>
                        <a:pt x="264" y="287"/>
                      </a:lnTo>
                      <a:lnTo>
                        <a:pt x="264" y="287"/>
                      </a:lnTo>
                      <a:lnTo>
                        <a:pt x="258" y="289"/>
                      </a:lnTo>
                      <a:lnTo>
                        <a:pt x="251" y="290"/>
                      </a:lnTo>
                      <a:lnTo>
                        <a:pt x="244" y="291"/>
                      </a:lnTo>
                      <a:lnTo>
                        <a:pt x="235" y="292"/>
                      </a:lnTo>
                      <a:lnTo>
                        <a:pt x="235" y="292"/>
                      </a:lnTo>
                      <a:lnTo>
                        <a:pt x="224" y="293"/>
                      </a:lnTo>
                      <a:lnTo>
                        <a:pt x="217" y="295"/>
                      </a:lnTo>
                      <a:lnTo>
                        <a:pt x="212" y="295"/>
                      </a:lnTo>
                      <a:lnTo>
                        <a:pt x="211" y="294"/>
                      </a:lnTo>
                      <a:lnTo>
                        <a:pt x="210" y="293"/>
                      </a:lnTo>
                      <a:lnTo>
                        <a:pt x="210" y="293"/>
                      </a:lnTo>
                      <a:lnTo>
                        <a:pt x="210" y="289"/>
                      </a:lnTo>
                      <a:lnTo>
                        <a:pt x="208" y="284"/>
                      </a:lnTo>
                      <a:lnTo>
                        <a:pt x="202" y="274"/>
                      </a:lnTo>
                      <a:lnTo>
                        <a:pt x="197" y="268"/>
                      </a:lnTo>
                      <a:lnTo>
                        <a:pt x="193" y="264"/>
                      </a:lnTo>
                      <a:lnTo>
                        <a:pt x="188" y="261"/>
                      </a:lnTo>
                      <a:lnTo>
                        <a:pt x="182" y="260"/>
                      </a:lnTo>
                      <a:lnTo>
                        <a:pt x="182" y="260"/>
                      </a:lnTo>
                      <a:lnTo>
                        <a:pt x="168" y="260"/>
                      </a:lnTo>
                      <a:lnTo>
                        <a:pt x="165" y="258"/>
                      </a:lnTo>
                      <a:lnTo>
                        <a:pt x="163" y="256"/>
                      </a:lnTo>
                      <a:lnTo>
                        <a:pt x="163" y="256"/>
                      </a:lnTo>
                      <a:lnTo>
                        <a:pt x="162" y="255"/>
                      </a:lnTo>
                      <a:lnTo>
                        <a:pt x="160" y="254"/>
                      </a:lnTo>
                      <a:lnTo>
                        <a:pt x="155" y="253"/>
                      </a:lnTo>
                      <a:lnTo>
                        <a:pt x="151" y="252"/>
                      </a:lnTo>
                      <a:lnTo>
                        <a:pt x="149" y="250"/>
                      </a:lnTo>
                      <a:lnTo>
                        <a:pt x="149" y="248"/>
                      </a:lnTo>
                      <a:lnTo>
                        <a:pt x="149" y="248"/>
                      </a:lnTo>
                      <a:lnTo>
                        <a:pt x="146" y="240"/>
                      </a:lnTo>
                      <a:lnTo>
                        <a:pt x="143" y="231"/>
                      </a:lnTo>
                      <a:lnTo>
                        <a:pt x="140" y="221"/>
                      </a:lnTo>
                      <a:lnTo>
                        <a:pt x="140" y="218"/>
                      </a:lnTo>
                      <a:lnTo>
                        <a:pt x="142" y="214"/>
                      </a:lnTo>
                      <a:lnTo>
                        <a:pt x="142" y="214"/>
                      </a:lnTo>
                      <a:lnTo>
                        <a:pt x="145" y="209"/>
                      </a:lnTo>
                      <a:lnTo>
                        <a:pt x="147" y="205"/>
                      </a:lnTo>
                      <a:lnTo>
                        <a:pt x="147" y="203"/>
                      </a:lnTo>
                      <a:lnTo>
                        <a:pt x="146" y="200"/>
                      </a:lnTo>
                      <a:lnTo>
                        <a:pt x="142" y="195"/>
                      </a:lnTo>
                      <a:lnTo>
                        <a:pt x="142" y="195"/>
                      </a:lnTo>
                      <a:lnTo>
                        <a:pt x="130" y="185"/>
                      </a:lnTo>
                      <a:lnTo>
                        <a:pt x="128" y="182"/>
                      </a:lnTo>
                      <a:lnTo>
                        <a:pt x="126" y="179"/>
                      </a:lnTo>
                      <a:lnTo>
                        <a:pt x="126" y="179"/>
                      </a:lnTo>
                      <a:lnTo>
                        <a:pt x="125" y="178"/>
                      </a:lnTo>
                      <a:lnTo>
                        <a:pt x="124" y="177"/>
                      </a:lnTo>
                      <a:lnTo>
                        <a:pt x="120" y="176"/>
                      </a:lnTo>
                      <a:lnTo>
                        <a:pt x="115" y="176"/>
                      </a:lnTo>
                      <a:lnTo>
                        <a:pt x="110" y="177"/>
                      </a:lnTo>
                      <a:lnTo>
                        <a:pt x="110" y="177"/>
                      </a:lnTo>
                      <a:lnTo>
                        <a:pt x="106" y="179"/>
                      </a:lnTo>
                      <a:lnTo>
                        <a:pt x="102" y="181"/>
                      </a:lnTo>
                      <a:lnTo>
                        <a:pt x="96" y="182"/>
                      </a:lnTo>
                      <a:lnTo>
                        <a:pt x="88" y="182"/>
                      </a:lnTo>
                      <a:lnTo>
                        <a:pt x="88" y="182"/>
                      </a:lnTo>
                      <a:lnTo>
                        <a:pt x="79" y="183"/>
                      </a:lnTo>
                      <a:lnTo>
                        <a:pt x="72" y="183"/>
                      </a:lnTo>
                      <a:lnTo>
                        <a:pt x="68" y="182"/>
                      </a:lnTo>
                      <a:lnTo>
                        <a:pt x="65" y="181"/>
                      </a:lnTo>
                      <a:lnTo>
                        <a:pt x="62" y="179"/>
                      </a:lnTo>
                      <a:lnTo>
                        <a:pt x="58" y="177"/>
                      </a:lnTo>
                      <a:lnTo>
                        <a:pt x="58" y="177"/>
                      </a:lnTo>
                      <a:lnTo>
                        <a:pt x="50" y="170"/>
                      </a:lnTo>
                      <a:lnTo>
                        <a:pt x="44" y="167"/>
                      </a:lnTo>
                      <a:lnTo>
                        <a:pt x="38" y="165"/>
                      </a:lnTo>
                      <a:lnTo>
                        <a:pt x="32" y="164"/>
                      </a:lnTo>
                      <a:lnTo>
                        <a:pt x="32" y="164"/>
                      </a:lnTo>
                      <a:lnTo>
                        <a:pt x="28" y="164"/>
                      </a:lnTo>
                      <a:lnTo>
                        <a:pt x="23" y="163"/>
                      </a:lnTo>
                      <a:lnTo>
                        <a:pt x="21" y="160"/>
                      </a:lnTo>
                      <a:lnTo>
                        <a:pt x="20" y="154"/>
                      </a:lnTo>
                      <a:lnTo>
                        <a:pt x="20" y="154"/>
                      </a:lnTo>
                      <a:lnTo>
                        <a:pt x="20" y="149"/>
                      </a:lnTo>
                      <a:lnTo>
                        <a:pt x="18" y="143"/>
                      </a:lnTo>
                      <a:lnTo>
                        <a:pt x="16" y="140"/>
                      </a:lnTo>
                      <a:lnTo>
                        <a:pt x="11" y="138"/>
                      </a:lnTo>
                      <a:lnTo>
                        <a:pt x="11" y="138"/>
                      </a:lnTo>
                      <a:lnTo>
                        <a:pt x="9" y="137"/>
                      </a:lnTo>
                      <a:lnTo>
                        <a:pt x="9" y="133"/>
                      </a:lnTo>
                      <a:lnTo>
                        <a:pt x="8" y="123"/>
                      </a:lnTo>
                      <a:lnTo>
                        <a:pt x="9" y="110"/>
                      </a:lnTo>
                      <a:lnTo>
                        <a:pt x="9" y="1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18"/>
                <p:cNvSpPr/>
                <p:nvPr/>
              </p:nvSpPr>
              <p:spPr bwMode="auto">
                <a:xfrm>
                  <a:off x="8848683" y="3143494"/>
                  <a:ext cx="303212" cy="169876"/>
                </a:xfrm>
                <a:custGeom>
                  <a:avLst/>
                  <a:gdLst>
                    <a:gd name="T0" fmla="*/ 183 w 191"/>
                    <a:gd name="T1" fmla="*/ 37 h 107"/>
                    <a:gd name="T2" fmla="*/ 182 w 191"/>
                    <a:gd name="T3" fmla="*/ 59 h 107"/>
                    <a:gd name="T4" fmla="*/ 185 w 191"/>
                    <a:gd name="T5" fmla="*/ 66 h 107"/>
                    <a:gd name="T6" fmla="*/ 188 w 191"/>
                    <a:gd name="T7" fmla="*/ 72 h 107"/>
                    <a:gd name="T8" fmla="*/ 191 w 191"/>
                    <a:gd name="T9" fmla="*/ 80 h 107"/>
                    <a:gd name="T10" fmla="*/ 187 w 191"/>
                    <a:gd name="T11" fmla="*/ 83 h 107"/>
                    <a:gd name="T12" fmla="*/ 184 w 191"/>
                    <a:gd name="T13" fmla="*/ 84 h 107"/>
                    <a:gd name="T14" fmla="*/ 164 w 191"/>
                    <a:gd name="T15" fmla="*/ 91 h 107"/>
                    <a:gd name="T16" fmla="*/ 142 w 191"/>
                    <a:gd name="T17" fmla="*/ 96 h 107"/>
                    <a:gd name="T18" fmla="*/ 122 w 191"/>
                    <a:gd name="T19" fmla="*/ 97 h 107"/>
                    <a:gd name="T20" fmla="*/ 107 w 191"/>
                    <a:gd name="T21" fmla="*/ 102 h 107"/>
                    <a:gd name="T22" fmla="*/ 100 w 191"/>
                    <a:gd name="T23" fmla="*/ 105 h 107"/>
                    <a:gd name="T24" fmla="*/ 68 w 191"/>
                    <a:gd name="T25" fmla="*/ 107 h 107"/>
                    <a:gd name="T26" fmla="*/ 27 w 191"/>
                    <a:gd name="T27" fmla="*/ 107 h 107"/>
                    <a:gd name="T28" fmla="*/ 2 w 191"/>
                    <a:gd name="T29" fmla="*/ 105 h 107"/>
                    <a:gd name="T30" fmla="*/ 0 w 191"/>
                    <a:gd name="T31" fmla="*/ 104 h 107"/>
                    <a:gd name="T32" fmla="*/ 0 w 191"/>
                    <a:gd name="T33" fmla="*/ 100 h 107"/>
                    <a:gd name="T34" fmla="*/ 2 w 191"/>
                    <a:gd name="T35" fmla="*/ 93 h 107"/>
                    <a:gd name="T36" fmla="*/ 5 w 191"/>
                    <a:gd name="T37" fmla="*/ 88 h 107"/>
                    <a:gd name="T38" fmla="*/ 6 w 191"/>
                    <a:gd name="T39" fmla="*/ 78 h 107"/>
                    <a:gd name="T40" fmla="*/ 6 w 191"/>
                    <a:gd name="T41" fmla="*/ 62 h 107"/>
                    <a:gd name="T42" fmla="*/ 9 w 191"/>
                    <a:gd name="T43" fmla="*/ 59 h 107"/>
                    <a:gd name="T44" fmla="*/ 24 w 191"/>
                    <a:gd name="T45" fmla="*/ 59 h 107"/>
                    <a:gd name="T46" fmla="*/ 34 w 191"/>
                    <a:gd name="T47" fmla="*/ 56 h 107"/>
                    <a:gd name="T48" fmla="*/ 35 w 191"/>
                    <a:gd name="T49" fmla="*/ 54 h 107"/>
                    <a:gd name="T50" fmla="*/ 38 w 191"/>
                    <a:gd name="T51" fmla="*/ 51 h 107"/>
                    <a:gd name="T52" fmla="*/ 59 w 191"/>
                    <a:gd name="T53" fmla="*/ 51 h 107"/>
                    <a:gd name="T54" fmla="*/ 63 w 191"/>
                    <a:gd name="T55" fmla="*/ 50 h 107"/>
                    <a:gd name="T56" fmla="*/ 70 w 191"/>
                    <a:gd name="T57" fmla="*/ 47 h 107"/>
                    <a:gd name="T58" fmla="*/ 74 w 191"/>
                    <a:gd name="T59" fmla="*/ 40 h 107"/>
                    <a:gd name="T60" fmla="*/ 78 w 191"/>
                    <a:gd name="T61" fmla="*/ 33 h 107"/>
                    <a:gd name="T62" fmla="*/ 78 w 191"/>
                    <a:gd name="T63" fmla="*/ 28 h 107"/>
                    <a:gd name="T64" fmla="*/ 77 w 191"/>
                    <a:gd name="T65" fmla="*/ 9 h 107"/>
                    <a:gd name="T66" fmla="*/ 78 w 191"/>
                    <a:gd name="T67" fmla="*/ 3 h 107"/>
                    <a:gd name="T68" fmla="*/ 84 w 191"/>
                    <a:gd name="T69" fmla="*/ 0 h 107"/>
                    <a:gd name="T70" fmla="*/ 87 w 191"/>
                    <a:gd name="T71" fmla="*/ 2 h 107"/>
                    <a:gd name="T72" fmla="*/ 97 w 191"/>
                    <a:gd name="T73" fmla="*/ 8 h 107"/>
                    <a:gd name="T74" fmla="*/ 105 w 191"/>
                    <a:gd name="T75" fmla="*/ 13 h 107"/>
                    <a:gd name="T76" fmla="*/ 108 w 191"/>
                    <a:gd name="T77" fmla="*/ 14 h 107"/>
                    <a:gd name="T78" fmla="*/ 114 w 191"/>
                    <a:gd name="T79" fmla="*/ 17 h 107"/>
                    <a:gd name="T80" fmla="*/ 126 w 191"/>
                    <a:gd name="T81" fmla="*/ 20 h 107"/>
                    <a:gd name="T82" fmla="*/ 136 w 191"/>
                    <a:gd name="T83" fmla="*/ 19 h 107"/>
                    <a:gd name="T84" fmla="*/ 155 w 191"/>
                    <a:gd name="T85" fmla="*/ 16 h 107"/>
                    <a:gd name="T86" fmla="*/ 163 w 191"/>
                    <a:gd name="T87" fmla="*/ 12 h 107"/>
                    <a:gd name="T88" fmla="*/ 166 w 191"/>
                    <a:gd name="T89" fmla="*/ 10 h 107"/>
                    <a:gd name="T90" fmla="*/ 168 w 191"/>
                    <a:gd name="T91" fmla="*/ 10 h 107"/>
                    <a:gd name="T92" fmla="*/ 170 w 191"/>
                    <a:gd name="T93" fmla="*/ 16 h 107"/>
                    <a:gd name="T94" fmla="*/ 171 w 191"/>
                    <a:gd name="T95" fmla="*/ 20 h 107"/>
                    <a:gd name="T96" fmla="*/ 175 w 191"/>
                    <a:gd name="T97" fmla="*/ 25 h 107"/>
                    <a:gd name="T98" fmla="*/ 180 w 191"/>
                    <a:gd name="T99" fmla="*/ 27 h 107"/>
                    <a:gd name="T100" fmla="*/ 183 w 191"/>
                    <a:gd name="T101" fmla="*/ 28 h 107"/>
                    <a:gd name="T102" fmla="*/ 183 w 191"/>
                    <a:gd name="T103" fmla="*/ 36 h 107"/>
                    <a:gd name="T104" fmla="*/ 183 w 191"/>
                    <a:gd name="T105" fmla="*/ 3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91" h="107">
                      <a:moveTo>
                        <a:pt x="183" y="37"/>
                      </a:moveTo>
                      <a:lnTo>
                        <a:pt x="183" y="37"/>
                      </a:lnTo>
                      <a:lnTo>
                        <a:pt x="182" y="49"/>
                      </a:lnTo>
                      <a:lnTo>
                        <a:pt x="182" y="59"/>
                      </a:lnTo>
                      <a:lnTo>
                        <a:pt x="183" y="63"/>
                      </a:lnTo>
                      <a:lnTo>
                        <a:pt x="185" y="66"/>
                      </a:lnTo>
                      <a:lnTo>
                        <a:pt x="185" y="66"/>
                      </a:lnTo>
                      <a:lnTo>
                        <a:pt x="188" y="72"/>
                      </a:lnTo>
                      <a:lnTo>
                        <a:pt x="191" y="78"/>
                      </a:lnTo>
                      <a:lnTo>
                        <a:pt x="191" y="80"/>
                      </a:lnTo>
                      <a:lnTo>
                        <a:pt x="189" y="81"/>
                      </a:lnTo>
                      <a:lnTo>
                        <a:pt x="187" y="83"/>
                      </a:lnTo>
                      <a:lnTo>
                        <a:pt x="184" y="84"/>
                      </a:lnTo>
                      <a:lnTo>
                        <a:pt x="184" y="84"/>
                      </a:lnTo>
                      <a:lnTo>
                        <a:pt x="174" y="86"/>
                      </a:lnTo>
                      <a:lnTo>
                        <a:pt x="164" y="91"/>
                      </a:lnTo>
                      <a:lnTo>
                        <a:pt x="153" y="94"/>
                      </a:lnTo>
                      <a:lnTo>
                        <a:pt x="142" y="96"/>
                      </a:lnTo>
                      <a:lnTo>
                        <a:pt x="142" y="96"/>
                      </a:lnTo>
                      <a:lnTo>
                        <a:pt x="122" y="97"/>
                      </a:lnTo>
                      <a:lnTo>
                        <a:pt x="113" y="99"/>
                      </a:lnTo>
                      <a:lnTo>
                        <a:pt x="107" y="102"/>
                      </a:lnTo>
                      <a:lnTo>
                        <a:pt x="107" y="102"/>
                      </a:lnTo>
                      <a:lnTo>
                        <a:pt x="100" y="105"/>
                      </a:lnTo>
                      <a:lnTo>
                        <a:pt x="93" y="106"/>
                      </a:lnTo>
                      <a:lnTo>
                        <a:pt x="68" y="107"/>
                      </a:lnTo>
                      <a:lnTo>
                        <a:pt x="68" y="107"/>
                      </a:lnTo>
                      <a:lnTo>
                        <a:pt x="27" y="107"/>
                      </a:lnTo>
                      <a:lnTo>
                        <a:pt x="9" y="106"/>
                      </a:lnTo>
                      <a:lnTo>
                        <a:pt x="2" y="105"/>
                      </a:lnTo>
                      <a:lnTo>
                        <a:pt x="1" y="105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2" y="93"/>
                      </a:lnTo>
                      <a:lnTo>
                        <a:pt x="5" y="88"/>
                      </a:lnTo>
                      <a:lnTo>
                        <a:pt x="5" y="88"/>
                      </a:lnTo>
                      <a:lnTo>
                        <a:pt x="5" y="83"/>
                      </a:lnTo>
                      <a:lnTo>
                        <a:pt x="6" y="78"/>
                      </a:lnTo>
                      <a:lnTo>
                        <a:pt x="5" y="69"/>
                      </a:lnTo>
                      <a:lnTo>
                        <a:pt x="6" y="62"/>
                      </a:lnTo>
                      <a:lnTo>
                        <a:pt x="7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24" y="59"/>
                      </a:lnTo>
                      <a:lnTo>
                        <a:pt x="31" y="57"/>
                      </a:lnTo>
                      <a:lnTo>
                        <a:pt x="34" y="56"/>
                      </a:lnTo>
                      <a:lnTo>
                        <a:pt x="35" y="54"/>
                      </a:lnTo>
                      <a:lnTo>
                        <a:pt x="35" y="54"/>
                      </a:lnTo>
                      <a:lnTo>
                        <a:pt x="36" y="53"/>
                      </a:lnTo>
                      <a:lnTo>
                        <a:pt x="38" y="51"/>
                      </a:lnTo>
                      <a:lnTo>
                        <a:pt x="43" y="50"/>
                      </a:lnTo>
                      <a:lnTo>
                        <a:pt x="59" y="51"/>
                      </a:lnTo>
                      <a:lnTo>
                        <a:pt x="59" y="51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70" y="47"/>
                      </a:lnTo>
                      <a:lnTo>
                        <a:pt x="72" y="43"/>
                      </a:lnTo>
                      <a:lnTo>
                        <a:pt x="74" y="40"/>
                      </a:lnTo>
                      <a:lnTo>
                        <a:pt x="77" y="36"/>
                      </a:lnTo>
                      <a:lnTo>
                        <a:pt x="78" y="33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19"/>
                      </a:lnTo>
                      <a:lnTo>
                        <a:pt x="77" y="9"/>
                      </a:lnTo>
                      <a:lnTo>
                        <a:pt x="77" y="6"/>
                      </a:lnTo>
                      <a:lnTo>
                        <a:pt x="78" y="3"/>
                      </a:lnTo>
                      <a:lnTo>
                        <a:pt x="80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7" y="2"/>
                      </a:lnTo>
                      <a:lnTo>
                        <a:pt x="92" y="4"/>
                      </a:lnTo>
                      <a:lnTo>
                        <a:pt x="97" y="8"/>
                      </a:lnTo>
                      <a:lnTo>
                        <a:pt x="102" y="12"/>
                      </a:lnTo>
                      <a:lnTo>
                        <a:pt x="105" y="13"/>
                      </a:lnTo>
                      <a:lnTo>
                        <a:pt x="108" y="14"/>
                      </a:lnTo>
                      <a:lnTo>
                        <a:pt x="108" y="14"/>
                      </a:lnTo>
                      <a:lnTo>
                        <a:pt x="111" y="16"/>
                      </a:lnTo>
                      <a:lnTo>
                        <a:pt x="114" y="17"/>
                      </a:lnTo>
                      <a:lnTo>
                        <a:pt x="117" y="19"/>
                      </a:lnTo>
                      <a:lnTo>
                        <a:pt x="126" y="20"/>
                      </a:lnTo>
                      <a:lnTo>
                        <a:pt x="126" y="20"/>
                      </a:lnTo>
                      <a:lnTo>
                        <a:pt x="136" y="19"/>
                      </a:lnTo>
                      <a:lnTo>
                        <a:pt x="146" y="18"/>
                      </a:lnTo>
                      <a:lnTo>
                        <a:pt x="155" y="16"/>
                      </a:lnTo>
                      <a:lnTo>
                        <a:pt x="159" y="14"/>
                      </a:lnTo>
                      <a:lnTo>
                        <a:pt x="163" y="12"/>
                      </a:lnTo>
                      <a:lnTo>
                        <a:pt x="163" y="12"/>
                      </a:lnTo>
                      <a:lnTo>
                        <a:pt x="166" y="10"/>
                      </a:lnTo>
                      <a:lnTo>
                        <a:pt x="168" y="10"/>
                      </a:lnTo>
                      <a:lnTo>
                        <a:pt x="168" y="10"/>
                      </a:lnTo>
                      <a:lnTo>
                        <a:pt x="169" y="12"/>
                      </a:lnTo>
                      <a:lnTo>
                        <a:pt x="170" y="16"/>
                      </a:lnTo>
                      <a:lnTo>
                        <a:pt x="170" y="16"/>
                      </a:lnTo>
                      <a:lnTo>
                        <a:pt x="171" y="20"/>
                      </a:lnTo>
                      <a:lnTo>
                        <a:pt x="172" y="23"/>
                      </a:lnTo>
                      <a:lnTo>
                        <a:pt x="175" y="25"/>
                      </a:lnTo>
                      <a:lnTo>
                        <a:pt x="180" y="27"/>
                      </a:lnTo>
                      <a:lnTo>
                        <a:pt x="180" y="27"/>
                      </a:lnTo>
                      <a:lnTo>
                        <a:pt x="182" y="27"/>
                      </a:lnTo>
                      <a:lnTo>
                        <a:pt x="183" y="28"/>
                      </a:lnTo>
                      <a:lnTo>
                        <a:pt x="184" y="33"/>
                      </a:lnTo>
                      <a:lnTo>
                        <a:pt x="183" y="36"/>
                      </a:lnTo>
                      <a:lnTo>
                        <a:pt x="183" y="37"/>
                      </a:lnTo>
                      <a:lnTo>
                        <a:pt x="183" y="3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19"/>
                <p:cNvSpPr/>
                <p:nvPr/>
              </p:nvSpPr>
              <p:spPr bwMode="auto">
                <a:xfrm>
                  <a:off x="8945520" y="3175246"/>
                  <a:ext cx="17463" cy="33340"/>
                </a:xfrm>
                <a:custGeom>
                  <a:avLst/>
                  <a:gdLst>
                    <a:gd name="T0" fmla="*/ 2 w 11"/>
                    <a:gd name="T1" fmla="*/ 21 h 21"/>
                    <a:gd name="T2" fmla="*/ 2 w 11"/>
                    <a:gd name="T3" fmla="*/ 21 h 21"/>
                    <a:gd name="T4" fmla="*/ 8 w 11"/>
                    <a:gd name="T5" fmla="*/ 17 h 21"/>
                    <a:gd name="T6" fmla="*/ 8 w 11"/>
                    <a:gd name="T7" fmla="*/ 17 h 21"/>
                    <a:gd name="T8" fmla="*/ 10 w 11"/>
                    <a:gd name="T9" fmla="*/ 14 h 21"/>
                    <a:gd name="T10" fmla="*/ 11 w 11"/>
                    <a:gd name="T11" fmla="*/ 9 h 21"/>
                    <a:gd name="T12" fmla="*/ 11 w 11"/>
                    <a:gd name="T13" fmla="*/ 4 h 21"/>
                    <a:gd name="T14" fmla="*/ 10 w 11"/>
                    <a:gd name="T15" fmla="*/ 1 h 21"/>
                    <a:gd name="T16" fmla="*/ 10 w 11"/>
                    <a:gd name="T17" fmla="*/ 1 h 21"/>
                    <a:gd name="T18" fmla="*/ 9 w 11"/>
                    <a:gd name="T19" fmla="*/ 0 h 21"/>
                    <a:gd name="T20" fmla="*/ 8 w 11"/>
                    <a:gd name="T21" fmla="*/ 0 h 21"/>
                    <a:gd name="T22" fmla="*/ 7 w 11"/>
                    <a:gd name="T23" fmla="*/ 1 h 21"/>
                    <a:gd name="T24" fmla="*/ 7 w 11"/>
                    <a:gd name="T25" fmla="*/ 4 h 21"/>
                    <a:gd name="T26" fmla="*/ 7 w 11"/>
                    <a:gd name="T27" fmla="*/ 4 h 21"/>
                    <a:gd name="T28" fmla="*/ 7 w 11"/>
                    <a:gd name="T29" fmla="*/ 7 h 21"/>
                    <a:gd name="T30" fmla="*/ 6 w 11"/>
                    <a:gd name="T31" fmla="*/ 11 h 21"/>
                    <a:gd name="T32" fmla="*/ 5 w 11"/>
                    <a:gd name="T33" fmla="*/ 13 h 21"/>
                    <a:gd name="T34" fmla="*/ 3 w 11"/>
                    <a:gd name="T35" fmla="*/ 14 h 21"/>
                    <a:gd name="T36" fmla="*/ 3 w 11"/>
                    <a:gd name="T37" fmla="*/ 14 h 21"/>
                    <a:gd name="T38" fmla="*/ 2 w 11"/>
                    <a:gd name="T39" fmla="*/ 15 h 21"/>
                    <a:gd name="T40" fmla="*/ 0 w 11"/>
                    <a:gd name="T41" fmla="*/ 16 h 21"/>
                    <a:gd name="T42" fmla="*/ 0 w 11"/>
                    <a:gd name="T43" fmla="*/ 18 h 21"/>
                    <a:gd name="T44" fmla="*/ 2 w 11"/>
                    <a:gd name="T45" fmla="*/ 21 h 21"/>
                    <a:gd name="T46" fmla="*/ 2 w 11"/>
                    <a:gd name="T4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" h="21">
                      <a:moveTo>
                        <a:pt x="2" y="21"/>
                      </a:moveTo>
                      <a:lnTo>
                        <a:pt x="2" y="21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0" y="14"/>
                      </a:lnTo>
                      <a:lnTo>
                        <a:pt x="11" y="9"/>
                      </a:lnTo>
                      <a:lnTo>
                        <a:pt x="11" y="4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7"/>
                      </a:lnTo>
                      <a:lnTo>
                        <a:pt x="6" y="11"/>
                      </a:lnTo>
                      <a:lnTo>
                        <a:pt x="5" y="13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2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21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20"/>
                <p:cNvSpPr/>
                <p:nvPr/>
              </p:nvSpPr>
              <p:spPr bwMode="auto">
                <a:xfrm>
                  <a:off x="8872495" y="3216524"/>
                  <a:ext cx="20638" cy="6350"/>
                </a:xfrm>
                <a:custGeom>
                  <a:avLst/>
                  <a:gdLst>
                    <a:gd name="T0" fmla="*/ 13 w 13"/>
                    <a:gd name="T1" fmla="*/ 3 h 4"/>
                    <a:gd name="T2" fmla="*/ 13 w 13"/>
                    <a:gd name="T3" fmla="*/ 3 h 4"/>
                    <a:gd name="T4" fmla="*/ 6 w 13"/>
                    <a:gd name="T5" fmla="*/ 4 h 4"/>
                    <a:gd name="T6" fmla="*/ 1 w 13"/>
                    <a:gd name="T7" fmla="*/ 3 h 4"/>
                    <a:gd name="T8" fmla="*/ 0 w 13"/>
                    <a:gd name="T9" fmla="*/ 3 h 4"/>
                    <a:gd name="T10" fmla="*/ 0 w 13"/>
                    <a:gd name="T11" fmla="*/ 2 h 4"/>
                    <a:gd name="T12" fmla="*/ 0 w 13"/>
                    <a:gd name="T13" fmla="*/ 2 h 4"/>
                    <a:gd name="T14" fmla="*/ 1 w 13"/>
                    <a:gd name="T15" fmla="*/ 1 h 4"/>
                    <a:gd name="T16" fmla="*/ 3 w 13"/>
                    <a:gd name="T17" fmla="*/ 0 h 4"/>
                    <a:gd name="T18" fmla="*/ 9 w 13"/>
                    <a:gd name="T19" fmla="*/ 0 h 4"/>
                    <a:gd name="T20" fmla="*/ 9 w 13"/>
                    <a:gd name="T21" fmla="*/ 0 h 4"/>
                    <a:gd name="T22" fmla="*/ 11 w 13"/>
                    <a:gd name="T23" fmla="*/ 1 h 4"/>
                    <a:gd name="T24" fmla="*/ 12 w 13"/>
                    <a:gd name="T25" fmla="*/ 1 h 4"/>
                    <a:gd name="T26" fmla="*/ 13 w 13"/>
                    <a:gd name="T27" fmla="*/ 3 h 4"/>
                    <a:gd name="T28" fmla="*/ 13 w 13"/>
                    <a:gd name="T2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4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6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3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21"/>
                <p:cNvSpPr/>
                <p:nvPr/>
              </p:nvSpPr>
              <p:spPr bwMode="auto">
                <a:xfrm>
                  <a:off x="8839160" y="3272091"/>
                  <a:ext cx="3176" cy="11114"/>
                </a:xfrm>
                <a:custGeom>
                  <a:avLst/>
                  <a:gdLst>
                    <a:gd name="T0" fmla="*/ 0 w 2"/>
                    <a:gd name="T1" fmla="*/ 0 h 7"/>
                    <a:gd name="T2" fmla="*/ 0 w 2"/>
                    <a:gd name="T3" fmla="*/ 0 h 7"/>
                    <a:gd name="T4" fmla="*/ 0 w 2"/>
                    <a:gd name="T5" fmla="*/ 2 h 7"/>
                    <a:gd name="T6" fmla="*/ 0 w 2"/>
                    <a:gd name="T7" fmla="*/ 5 h 7"/>
                    <a:gd name="T8" fmla="*/ 2 w 2"/>
                    <a:gd name="T9" fmla="*/ 7 h 7"/>
                    <a:gd name="T10" fmla="*/ 2 w 2"/>
                    <a:gd name="T11" fmla="*/ 7 h 7"/>
                    <a:gd name="T12" fmla="*/ 2 w 2"/>
                    <a:gd name="T13" fmla="*/ 5 h 7"/>
                    <a:gd name="T14" fmla="*/ 2 w 2"/>
                    <a:gd name="T15" fmla="*/ 5 h 7"/>
                    <a:gd name="T16" fmla="*/ 2 w 2"/>
                    <a:gd name="T17" fmla="*/ 3 h 7"/>
                    <a:gd name="T18" fmla="*/ 1 w 2"/>
                    <a:gd name="T19" fmla="*/ 1 h 7"/>
                    <a:gd name="T20" fmla="*/ 0 w 2"/>
                    <a:gd name="T21" fmla="*/ 0 h 7"/>
                    <a:gd name="T22" fmla="*/ 0 w 2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222"/>
                <p:cNvSpPr/>
                <p:nvPr/>
              </p:nvSpPr>
              <p:spPr bwMode="auto">
                <a:xfrm>
                  <a:off x="8829636" y="3287967"/>
                  <a:ext cx="7937" cy="9526"/>
                </a:xfrm>
                <a:custGeom>
                  <a:avLst/>
                  <a:gdLst>
                    <a:gd name="T0" fmla="*/ 5 w 5"/>
                    <a:gd name="T1" fmla="*/ 3 h 6"/>
                    <a:gd name="T2" fmla="*/ 5 w 5"/>
                    <a:gd name="T3" fmla="*/ 3 h 6"/>
                    <a:gd name="T4" fmla="*/ 5 w 5"/>
                    <a:gd name="T5" fmla="*/ 4 h 6"/>
                    <a:gd name="T6" fmla="*/ 4 w 5"/>
                    <a:gd name="T7" fmla="*/ 5 h 6"/>
                    <a:gd name="T8" fmla="*/ 1 w 5"/>
                    <a:gd name="T9" fmla="*/ 6 h 6"/>
                    <a:gd name="T10" fmla="*/ 0 w 5"/>
                    <a:gd name="T11" fmla="*/ 4 h 6"/>
                    <a:gd name="T12" fmla="*/ 0 w 5"/>
                    <a:gd name="T13" fmla="*/ 4 h 6"/>
                    <a:gd name="T14" fmla="*/ 0 w 5"/>
                    <a:gd name="T15" fmla="*/ 3 h 6"/>
                    <a:gd name="T16" fmla="*/ 1 w 5"/>
                    <a:gd name="T17" fmla="*/ 2 h 6"/>
                    <a:gd name="T18" fmla="*/ 3 w 5"/>
                    <a:gd name="T19" fmla="*/ 0 h 6"/>
                    <a:gd name="T20" fmla="*/ 3 w 5"/>
                    <a:gd name="T21" fmla="*/ 0 h 6"/>
                    <a:gd name="T22" fmla="*/ 4 w 5"/>
                    <a:gd name="T23" fmla="*/ 0 h 6"/>
                    <a:gd name="T24" fmla="*/ 5 w 5"/>
                    <a:gd name="T25" fmla="*/ 1 h 6"/>
                    <a:gd name="T26" fmla="*/ 5 w 5"/>
                    <a:gd name="T27" fmla="*/ 3 h 6"/>
                    <a:gd name="T28" fmla="*/ 5 w 5"/>
                    <a:gd name="T2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6">
                      <a:moveTo>
                        <a:pt x="5" y="3"/>
                      </a:move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23"/>
                <p:cNvSpPr/>
                <p:nvPr/>
              </p:nvSpPr>
              <p:spPr bwMode="auto">
                <a:xfrm>
                  <a:off x="9123321" y="4324685"/>
                  <a:ext cx="1247769" cy="912883"/>
                </a:xfrm>
                <a:custGeom>
                  <a:avLst/>
                  <a:gdLst>
                    <a:gd name="T0" fmla="*/ 33 w 786"/>
                    <a:gd name="T1" fmla="*/ 334 h 575"/>
                    <a:gd name="T2" fmla="*/ 53 w 786"/>
                    <a:gd name="T3" fmla="*/ 325 h 575"/>
                    <a:gd name="T4" fmla="*/ 79 w 786"/>
                    <a:gd name="T5" fmla="*/ 272 h 575"/>
                    <a:gd name="T6" fmla="*/ 96 w 786"/>
                    <a:gd name="T7" fmla="*/ 235 h 575"/>
                    <a:gd name="T8" fmla="*/ 113 w 786"/>
                    <a:gd name="T9" fmla="*/ 156 h 575"/>
                    <a:gd name="T10" fmla="*/ 131 w 786"/>
                    <a:gd name="T11" fmla="*/ 135 h 575"/>
                    <a:gd name="T12" fmla="*/ 148 w 786"/>
                    <a:gd name="T13" fmla="*/ 120 h 575"/>
                    <a:gd name="T14" fmla="*/ 186 w 786"/>
                    <a:gd name="T15" fmla="*/ 91 h 575"/>
                    <a:gd name="T16" fmla="*/ 202 w 786"/>
                    <a:gd name="T17" fmla="*/ 82 h 575"/>
                    <a:gd name="T18" fmla="*/ 231 w 786"/>
                    <a:gd name="T19" fmla="*/ 78 h 575"/>
                    <a:gd name="T20" fmla="*/ 272 w 786"/>
                    <a:gd name="T21" fmla="*/ 80 h 575"/>
                    <a:gd name="T22" fmla="*/ 325 w 786"/>
                    <a:gd name="T23" fmla="*/ 89 h 575"/>
                    <a:gd name="T24" fmla="*/ 355 w 786"/>
                    <a:gd name="T25" fmla="*/ 80 h 575"/>
                    <a:gd name="T26" fmla="*/ 428 w 786"/>
                    <a:gd name="T27" fmla="*/ 40 h 575"/>
                    <a:gd name="T28" fmla="*/ 448 w 786"/>
                    <a:gd name="T29" fmla="*/ 7 h 575"/>
                    <a:gd name="T30" fmla="*/ 506 w 786"/>
                    <a:gd name="T31" fmla="*/ 29 h 575"/>
                    <a:gd name="T32" fmla="*/ 528 w 786"/>
                    <a:gd name="T33" fmla="*/ 69 h 575"/>
                    <a:gd name="T34" fmla="*/ 554 w 786"/>
                    <a:gd name="T35" fmla="*/ 92 h 575"/>
                    <a:gd name="T36" fmla="*/ 615 w 786"/>
                    <a:gd name="T37" fmla="*/ 159 h 575"/>
                    <a:gd name="T38" fmla="*/ 655 w 786"/>
                    <a:gd name="T39" fmla="*/ 296 h 575"/>
                    <a:gd name="T40" fmla="*/ 710 w 786"/>
                    <a:gd name="T41" fmla="*/ 312 h 575"/>
                    <a:gd name="T42" fmla="*/ 738 w 786"/>
                    <a:gd name="T43" fmla="*/ 290 h 575"/>
                    <a:gd name="T44" fmla="*/ 777 w 786"/>
                    <a:gd name="T45" fmla="*/ 295 h 575"/>
                    <a:gd name="T46" fmla="*/ 777 w 786"/>
                    <a:gd name="T47" fmla="*/ 337 h 575"/>
                    <a:gd name="T48" fmla="*/ 755 w 786"/>
                    <a:gd name="T49" fmla="*/ 355 h 575"/>
                    <a:gd name="T50" fmla="*/ 747 w 786"/>
                    <a:gd name="T51" fmla="*/ 347 h 575"/>
                    <a:gd name="T52" fmla="*/ 731 w 786"/>
                    <a:gd name="T53" fmla="*/ 333 h 575"/>
                    <a:gd name="T54" fmla="*/ 735 w 786"/>
                    <a:gd name="T55" fmla="*/ 351 h 575"/>
                    <a:gd name="T56" fmla="*/ 734 w 786"/>
                    <a:gd name="T57" fmla="*/ 368 h 575"/>
                    <a:gd name="T58" fmla="*/ 728 w 786"/>
                    <a:gd name="T59" fmla="*/ 382 h 575"/>
                    <a:gd name="T60" fmla="*/ 747 w 786"/>
                    <a:gd name="T61" fmla="*/ 362 h 575"/>
                    <a:gd name="T62" fmla="*/ 740 w 786"/>
                    <a:gd name="T63" fmla="*/ 374 h 575"/>
                    <a:gd name="T64" fmla="*/ 734 w 786"/>
                    <a:gd name="T65" fmla="*/ 394 h 575"/>
                    <a:gd name="T66" fmla="*/ 731 w 786"/>
                    <a:gd name="T67" fmla="*/ 412 h 575"/>
                    <a:gd name="T68" fmla="*/ 728 w 786"/>
                    <a:gd name="T69" fmla="*/ 438 h 575"/>
                    <a:gd name="T70" fmla="*/ 735 w 786"/>
                    <a:gd name="T71" fmla="*/ 464 h 575"/>
                    <a:gd name="T72" fmla="*/ 736 w 786"/>
                    <a:gd name="T73" fmla="*/ 479 h 575"/>
                    <a:gd name="T74" fmla="*/ 688 w 786"/>
                    <a:gd name="T75" fmla="*/ 464 h 575"/>
                    <a:gd name="T76" fmla="*/ 667 w 786"/>
                    <a:gd name="T77" fmla="*/ 469 h 575"/>
                    <a:gd name="T78" fmla="*/ 649 w 786"/>
                    <a:gd name="T79" fmla="*/ 462 h 575"/>
                    <a:gd name="T80" fmla="*/ 619 w 786"/>
                    <a:gd name="T81" fmla="*/ 462 h 575"/>
                    <a:gd name="T82" fmla="*/ 597 w 786"/>
                    <a:gd name="T83" fmla="*/ 464 h 575"/>
                    <a:gd name="T84" fmla="*/ 557 w 786"/>
                    <a:gd name="T85" fmla="*/ 482 h 575"/>
                    <a:gd name="T86" fmla="*/ 510 w 786"/>
                    <a:gd name="T87" fmla="*/ 523 h 575"/>
                    <a:gd name="T88" fmla="*/ 444 w 786"/>
                    <a:gd name="T89" fmla="*/ 549 h 575"/>
                    <a:gd name="T90" fmla="*/ 394 w 786"/>
                    <a:gd name="T91" fmla="*/ 554 h 575"/>
                    <a:gd name="T92" fmla="*/ 359 w 786"/>
                    <a:gd name="T93" fmla="*/ 574 h 575"/>
                    <a:gd name="T94" fmla="*/ 278 w 786"/>
                    <a:gd name="T95" fmla="*/ 562 h 575"/>
                    <a:gd name="T96" fmla="*/ 251 w 786"/>
                    <a:gd name="T97" fmla="*/ 565 h 575"/>
                    <a:gd name="T98" fmla="*/ 254 w 786"/>
                    <a:gd name="T99" fmla="*/ 535 h 575"/>
                    <a:gd name="T100" fmla="*/ 218 w 786"/>
                    <a:gd name="T101" fmla="*/ 509 h 575"/>
                    <a:gd name="T102" fmla="*/ 236 w 786"/>
                    <a:gd name="T103" fmla="*/ 485 h 575"/>
                    <a:gd name="T104" fmla="*/ 200 w 786"/>
                    <a:gd name="T105" fmla="*/ 480 h 575"/>
                    <a:gd name="T106" fmla="*/ 181 w 786"/>
                    <a:gd name="T107" fmla="*/ 507 h 575"/>
                    <a:gd name="T108" fmla="*/ 124 w 786"/>
                    <a:gd name="T109" fmla="*/ 489 h 575"/>
                    <a:gd name="T110" fmla="*/ 115 w 786"/>
                    <a:gd name="T111" fmla="*/ 462 h 575"/>
                    <a:gd name="T112" fmla="*/ 119 w 786"/>
                    <a:gd name="T113" fmla="*/ 440 h 575"/>
                    <a:gd name="T114" fmla="*/ 80 w 786"/>
                    <a:gd name="T115" fmla="*/ 421 h 575"/>
                    <a:gd name="T116" fmla="*/ 49 w 786"/>
                    <a:gd name="T117" fmla="*/ 391 h 575"/>
                    <a:gd name="T118" fmla="*/ 25 w 786"/>
                    <a:gd name="T119" fmla="*/ 358 h 575"/>
                    <a:gd name="T120" fmla="*/ 0 w 786"/>
                    <a:gd name="T121" fmla="*/ 342 h 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86" h="575">
                      <a:moveTo>
                        <a:pt x="0" y="342"/>
                      </a:moveTo>
                      <a:lnTo>
                        <a:pt x="0" y="342"/>
                      </a:lnTo>
                      <a:lnTo>
                        <a:pt x="1" y="341"/>
                      </a:lnTo>
                      <a:lnTo>
                        <a:pt x="12" y="341"/>
                      </a:lnTo>
                      <a:lnTo>
                        <a:pt x="12" y="341"/>
                      </a:lnTo>
                      <a:lnTo>
                        <a:pt x="20" y="340"/>
                      </a:lnTo>
                      <a:lnTo>
                        <a:pt x="26" y="339"/>
                      </a:lnTo>
                      <a:lnTo>
                        <a:pt x="31" y="336"/>
                      </a:lnTo>
                      <a:lnTo>
                        <a:pt x="33" y="334"/>
                      </a:lnTo>
                      <a:lnTo>
                        <a:pt x="34" y="331"/>
                      </a:lnTo>
                      <a:lnTo>
                        <a:pt x="34" y="331"/>
                      </a:lnTo>
                      <a:lnTo>
                        <a:pt x="36" y="328"/>
                      </a:lnTo>
                      <a:lnTo>
                        <a:pt x="37" y="327"/>
                      </a:lnTo>
                      <a:lnTo>
                        <a:pt x="42" y="327"/>
                      </a:lnTo>
                      <a:lnTo>
                        <a:pt x="48" y="328"/>
                      </a:lnTo>
                      <a:lnTo>
                        <a:pt x="51" y="327"/>
                      </a:lnTo>
                      <a:lnTo>
                        <a:pt x="53" y="325"/>
                      </a:lnTo>
                      <a:lnTo>
                        <a:pt x="53" y="325"/>
                      </a:lnTo>
                      <a:lnTo>
                        <a:pt x="61" y="317"/>
                      </a:lnTo>
                      <a:lnTo>
                        <a:pt x="68" y="305"/>
                      </a:lnTo>
                      <a:lnTo>
                        <a:pt x="75" y="292"/>
                      </a:lnTo>
                      <a:lnTo>
                        <a:pt x="77" y="286"/>
                      </a:lnTo>
                      <a:lnTo>
                        <a:pt x="77" y="282"/>
                      </a:lnTo>
                      <a:lnTo>
                        <a:pt x="77" y="282"/>
                      </a:lnTo>
                      <a:lnTo>
                        <a:pt x="77" y="278"/>
                      </a:lnTo>
                      <a:lnTo>
                        <a:pt x="77" y="275"/>
                      </a:lnTo>
                      <a:lnTo>
                        <a:pt x="79" y="272"/>
                      </a:lnTo>
                      <a:lnTo>
                        <a:pt x="83" y="269"/>
                      </a:lnTo>
                      <a:lnTo>
                        <a:pt x="83" y="269"/>
                      </a:lnTo>
                      <a:lnTo>
                        <a:pt x="88" y="266"/>
                      </a:lnTo>
                      <a:lnTo>
                        <a:pt x="91" y="262"/>
                      </a:lnTo>
                      <a:lnTo>
                        <a:pt x="92" y="256"/>
                      </a:lnTo>
                      <a:lnTo>
                        <a:pt x="92" y="249"/>
                      </a:lnTo>
                      <a:lnTo>
                        <a:pt x="92" y="249"/>
                      </a:lnTo>
                      <a:lnTo>
                        <a:pt x="93" y="241"/>
                      </a:lnTo>
                      <a:lnTo>
                        <a:pt x="96" y="235"/>
                      </a:lnTo>
                      <a:lnTo>
                        <a:pt x="99" y="228"/>
                      </a:lnTo>
                      <a:lnTo>
                        <a:pt x="105" y="219"/>
                      </a:lnTo>
                      <a:lnTo>
                        <a:pt x="105" y="219"/>
                      </a:lnTo>
                      <a:lnTo>
                        <a:pt x="108" y="206"/>
                      </a:lnTo>
                      <a:lnTo>
                        <a:pt x="111" y="192"/>
                      </a:lnTo>
                      <a:lnTo>
                        <a:pt x="112" y="177"/>
                      </a:lnTo>
                      <a:lnTo>
                        <a:pt x="113" y="165"/>
                      </a:lnTo>
                      <a:lnTo>
                        <a:pt x="113" y="165"/>
                      </a:lnTo>
                      <a:lnTo>
                        <a:pt x="113" y="156"/>
                      </a:lnTo>
                      <a:lnTo>
                        <a:pt x="114" y="152"/>
                      </a:lnTo>
                      <a:lnTo>
                        <a:pt x="115" y="151"/>
                      </a:lnTo>
                      <a:lnTo>
                        <a:pt x="116" y="150"/>
                      </a:lnTo>
                      <a:lnTo>
                        <a:pt x="121" y="150"/>
                      </a:lnTo>
                      <a:lnTo>
                        <a:pt x="121" y="150"/>
                      </a:lnTo>
                      <a:lnTo>
                        <a:pt x="123" y="149"/>
                      </a:lnTo>
                      <a:lnTo>
                        <a:pt x="125" y="148"/>
                      </a:lnTo>
                      <a:lnTo>
                        <a:pt x="129" y="142"/>
                      </a:lnTo>
                      <a:lnTo>
                        <a:pt x="131" y="135"/>
                      </a:lnTo>
                      <a:lnTo>
                        <a:pt x="131" y="128"/>
                      </a:lnTo>
                      <a:lnTo>
                        <a:pt x="131" y="128"/>
                      </a:lnTo>
                      <a:lnTo>
                        <a:pt x="133" y="126"/>
                      </a:lnTo>
                      <a:lnTo>
                        <a:pt x="134" y="124"/>
                      </a:lnTo>
                      <a:lnTo>
                        <a:pt x="135" y="122"/>
                      </a:lnTo>
                      <a:lnTo>
                        <a:pt x="137" y="121"/>
                      </a:lnTo>
                      <a:lnTo>
                        <a:pt x="142" y="120"/>
                      </a:lnTo>
                      <a:lnTo>
                        <a:pt x="148" y="120"/>
                      </a:lnTo>
                      <a:lnTo>
                        <a:pt x="148" y="120"/>
                      </a:lnTo>
                      <a:lnTo>
                        <a:pt x="152" y="119"/>
                      </a:lnTo>
                      <a:lnTo>
                        <a:pt x="156" y="117"/>
                      </a:lnTo>
                      <a:lnTo>
                        <a:pt x="167" y="107"/>
                      </a:lnTo>
                      <a:lnTo>
                        <a:pt x="167" y="107"/>
                      </a:lnTo>
                      <a:lnTo>
                        <a:pt x="178" y="96"/>
                      </a:lnTo>
                      <a:lnTo>
                        <a:pt x="182" y="93"/>
                      </a:lnTo>
                      <a:lnTo>
                        <a:pt x="185" y="92"/>
                      </a:lnTo>
                      <a:lnTo>
                        <a:pt x="185" y="92"/>
                      </a:lnTo>
                      <a:lnTo>
                        <a:pt x="186" y="91"/>
                      </a:lnTo>
                      <a:lnTo>
                        <a:pt x="187" y="90"/>
                      </a:lnTo>
                      <a:lnTo>
                        <a:pt x="188" y="86"/>
                      </a:lnTo>
                      <a:lnTo>
                        <a:pt x="190" y="83"/>
                      </a:lnTo>
                      <a:lnTo>
                        <a:pt x="192" y="80"/>
                      </a:lnTo>
                      <a:lnTo>
                        <a:pt x="192" y="80"/>
                      </a:lnTo>
                      <a:lnTo>
                        <a:pt x="195" y="79"/>
                      </a:lnTo>
                      <a:lnTo>
                        <a:pt x="197" y="79"/>
                      </a:lnTo>
                      <a:lnTo>
                        <a:pt x="200" y="80"/>
                      </a:lnTo>
                      <a:lnTo>
                        <a:pt x="202" y="82"/>
                      </a:lnTo>
                      <a:lnTo>
                        <a:pt x="202" y="82"/>
                      </a:lnTo>
                      <a:lnTo>
                        <a:pt x="207" y="84"/>
                      </a:lnTo>
                      <a:lnTo>
                        <a:pt x="212" y="86"/>
                      </a:lnTo>
                      <a:lnTo>
                        <a:pt x="218" y="86"/>
                      </a:lnTo>
                      <a:lnTo>
                        <a:pt x="220" y="86"/>
                      </a:lnTo>
                      <a:lnTo>
                        <a:pt x="222" y="85"/>
                      </a:lnTo>
                      <a:lnTo>
                        <a:pt x="222" y="85"/>
                      </a:lnTo>
                      <a:lnTo>
                        <a:pt x="226" y="82"/>
                      </a:lnTo>
                      <a:lnTo>
                        <a:pt x="231" y="78"/>
                      </a:lnTo>
                      <a:lnTo>
                        <a:pt x="235" y="77"/>
                      </a:lnTo>
                      <a:lnTo>
                        <a:pt x="238" y="77"/>
                      </a:lnTo>
                      <a:lnTo>
                        <a:pt x="242" y="77"/>
                      </a:lnTo>
                      <a:lnTo>
                        <a:pt x="245" y="78"/>
                      </a:lnTo>
                      <a:lnTo>
                        <a:pt x="245" y="78"/>
                      </a:lnTo>
                      <a:lnTo>
                        <a:pt x="252" y="81"/>
                      </a:lnTo>
                      <a:lnTo>
                        <a:pt x="257" y="83"/>
                      </a:lnTo>
                      <a:lnTo>
                        <a:pt x="264" y="83"/>
                      </a:lnTo>
                      <a:lnTo>
                        <a:pt x="272" y="80"/>
                      </a:lnTo>
                      <a:lnTo>
                        <a:pt x="272" y="80"/>
                      </a:lnTo>
                      <a:lnTo>
                        <a:pt x="283" y="77"/>
                      </a:lnTo>
                      <a:lnTo>
                        <a:pt x="294" y="76"/>
                      </a:lnTo>
                      <a:lnTo>
                        <a:pt x="299" y="76"/>
                      </a:lnTo>
                      <a:lnTo>
                        <a:pt x="306" y="77"/>
                      </a:lnTo>
                      <a:lnTo>
                        <a:pt x="311" y="79"/>
                      </a:lnTo>
                      <a:lnTo>
                        <a:pt x="316" y="82"/>
                      </a:lnTo>
                      <a:lnTo>
                        <a:pt x="316" y="82"/>
                      </a:lnTo>
                      <a:lnTo>
                        <a:pt x="325" y="89"/>
                      </a:lnTo>
                      <a:lnTo>
                        <a:pt x="333" y="95"/>
                      </a:lnTo>
                      <a:lnTo>
                        <a:pt x="336" y="97"/>
                      </a:lnTo>
                      <a:lnTo>
                        <a:pt x="339" y="99"/>
                      </a:lnTo>
                      <a:lnTo>
                        <a:pt x="342" y="98"/>
                      </a:lnTo>
                      <a:lnTo>
                        <a:pt x="345" y="97"/>
                      </a:lnTo>
                      <a:lnTo>
                        <a:pt x="345" y="97"/>
                      </a:lnTo>
                      <a:lnTo>
                        <a:pt x="348" y="93"/>
                      </a:lnTo>
                      <a:lnTo>
                        <a:pt x="351" y="89"/>
                      </a:lnTo>
                      <a:lnTo>
                        <a:pt x="355" y="80"/>
                      </a:lnTo>
                      <a:lnTo>
                        <a:pt x="357" y="75"/>
                      </a:lnTo>
                      <a:lnTo>
                        <a:pt x="361" y="70"/>
                      </a:lnTo>
                      <a:lnTo>
                        <a:pt x="364" y="67"/>
                      </a:lnTo>
                      <a:lnTo>
                        <a:pt x="368" y="64"/>
                      </a:lnTo>
                      <a:lnTo>
                        <a:pt x="368" y="64"/>
                      </a:lnTo>
                      <a:lnTo>
                        <a:pt x="404" y="52"/>
                      </a:lnTo>
                      <a:lnTo>
                        <a:pt x="413" y="49"/>
                      </a:lnTo>
                      <a:lnTo>
                        <a:pt x="422" y="45"/>
                      </a:lnTo>
                      <a:lnTo>
                        <a:pt x="428" y="40"/>
                      </a:lnTo>
                      <a:lnTo>
                        <a:pt x="433" y="36"/>
                      </a:lnTo>
                      <a:lnTo>
                        <a:pt x="433" y="36"/>
                      </a:lnTo>
                      <a:lnTo>
                        <a:pt x="436" y="27"/>
                      </a:lnTo>
                      <a:lnTo>
                        <a:pt x="437" y="20"/>
                      </a:lnTo>
                      <a:lnTo>
                        <a:pt x="439" y="17"/>
                      </a:lnTo>
                      <a:lnTo>
                        <a:pt x="441" y="13"/>
                      </a:lnTo>
                      <a:lnTo>
                        <a:pt x="443" y="10"/>
                      </a:lnTo>
                      <a:lnTo>
                        <a:pt x="448" y="7"/>
                      </a:lnTo>
                      <a:lnTo>
                        <a:pt x="448" y="7"/>
                      </a:lnTo>
                      <a:lnTo>
                        <a:pt x="458" y="3"/>
                      </a:lnTo>
                      <a:lnTo>
                        <a:pt x="464" y="0"/>
                      </a:lnTo>
                      <a:lnTo>
                        <a:pt x="469" y="0"/>
                      </a:lnTo>
                      <a:lnTo>
                        <a:pt x="474" y="2"/>
                      </a:lnTo>
                      <a:lnTo>
                        <a:pt x="481" y="4"/>
                      </a:lnTo>
                      <a:lnTo>
                        <a:pt x="487" y="8"/>
                      </a:lnTo>
                      <a:lnTo>
                        <a:pt x="494" y="16"/>
                      </a:lnTo>
                      <a:lnTo>
                        <a:pt x="494" y="16"/>
                      </a:lnTo>
                      <a:lnTo>
                        <a:pt x="506" y="29"/>
                      </a:lnTo>
                      <a:lnTo>
                        <a:pt x="516" y="39"/>
                      </a:lnTo>
                      <a:lnTo>
                        <a:pt x="520" y="43"/>
                      </a:lnTo>
                      <a:lnTo>
                        <a:pt x="523" y="48"/>
                      </a:lnTo>
                      <a:lnTo>
                        <a:pt x="524" y="52"/>
                      </a:lnTo>
                      <a:lnTo>
                        <a:pt x="525" y="56"/>
                      </a:lnTo>
                      <a:lnTo>
                        <a:pt x="525" y="56"/>
                      </a:lnTo>
                      <a:lnTo>
                        <a:pt x="525" y="63"/>
                      </a:lnTo>
                      <a:lnTo>
                        <a:pt x="526" y="67"/>
                      </a:lnTo>
                      <a:lnTo>
                        <a:pt x="528" y="69"/>
                      </a:lnTo>
                      <a:lnTo>
                        <a:pt x="535" y="72"/>
                      </a:lnTo>
                      <a:lnTo>
                        <a:pt x="535" y="72"/>
                      </a:lnTo>
                      <a:lnTo>
                        <a:pt x="538" y="74"/>
                      </a:lnTo>
                      <a:lnTo>
                        <a:pt x="540" y="75"/>
                      </a:lnTo>
                      <a:lnTo>
                        <a:pt x="543" y="79"/>
                      </a:lnTo>
                      <a:lnTo>
                        <a:pt x="544" y="83"/>
                      </a:lnTo>
                      <a:lnTo>
                        <a:pt x="547" y="86"/>
                      </a:lnTo>
                      <a:lnTo>
                        <a:pt x="547" y="86"/>
                      </a:lnTo>
                      <a:lnTo>
                        <a:pt x="554" y="92"/>
                      </a:lnTo>
                      <a:lnTo>
                        <a:pt x="568" y="99"/>
                      </a:lnTo>
                      <a:lnTo>
                        <a:pt x="577" y="106"/>
                      </a:lnTo>
                      <a:lnTo>
                        <a:pt x="585" y="112"/>
                      </a:lnTo>
                      <a:lnTo>
                        <a:pt x="593" y="121"/>
                      </a:lnTo>
                      <a:lnTo>
                        <a:pt x="599" y="129"/>
                      </a:lnTo>
                      <a:lnTo>
                        <a:pt x="599" y="129"/>
                      </a:lnTo>
                      <a:lnTo>
                        <a:pt x="609" y="146"/>
                      </a:lnTo>
                      <a:lnTo>
                        <a:pt x="612" y="152"/>
                      </a:lnTo>
                      <a:lnTo>
                        <a:pt x="615" y="159"/>
                      </a:lnTo>
                      <a:lnTo>
                        <a:pt x="620" y="176"/>
                      </a:lnTo>
                      <a:lnTo>
                        <a:pt x="626" y="206"/>
                      </a:lnTo>
                      <a:lnTo>
                        <a:pt x="626" y="206"/>
                      </a:lnTo>
                      <a:lnTo>
                        <a:pt x="634" y="241"/>
                      </a:lnTo>
                      <a:lnTo>
                        <a:pt x="638" y="256"/>
                      </a:lnTo>
                      <a:lnTo>
                        <a:pt x="642" y="269"/>
                      </a:lnTo>
                      <a:lnTo>
                        <a:pt x="647" y="281"/>
                      </a:lnTo>
                      <a:lnTo>
                        <a:pt x="651" y="290"/>
                      </a:lnTo>
                      <a:lnTo>
                        <a:pt x="655" y="296"/>
                      </a:lnTo>
                      <a:lnTo>
                        <a:pt x="660" y="300"/>
                      </a:lnTo>
                      <a:lnTo>
                        <a:pt x="660" y="300"/>
                      </a:lnTo>
                      <a:lnTo>
                        <a:pt x="673" y="308"/>
                      </a:lnTo>
                      <a:lnTo>
                        <a:pt x="686" y="314"/>
                      </a:lnTo>
                      <a:lnTo>
                        <a:pt x="693" y="317"/>
                      </a:lnTo>
                      <a:lnTo>
                        <a:pt x="699" y="318"/>
                      </a:lnTo>
                      <a:lnTo>
                        <a:pt x="705" y="317"/>
                      </a:lnTo>
                      <a:lnTo>
                        <a:pt x="708" y="314"/>
                      </a:lnTo>
                      <a:lnTo>
                        <a:pt x="710" y="312"/>
                      </a:lnTo>
                      <a:lnTo>
                        <a:pt x="710" y="312"/>
                      </a:lnTo>
                      <a:lnTo>
                        <a:pt x="714" y="309"/>
                      </a:lnTo>
                      <a:lnTo>
                        <a:pt x="719" y="306"/>
                      </a:lnTo>
                      <a:lnTo>
                        <a:pt x="726" y="303"/>
                      </a:lnTo>
                      <a:lnTo>
                        <a:pt x="733" y="299"/>
                      </a:lnTo>
                      <a:lnTo>
                        <a:pt x="735" y="298"/>
                      </a:lnTo>
                      <a:lnTo>
                        <a:pt x="736" y="296"/>
                      </a:lnTo>
                      <a:lnTo>
                        <a:pt x="736" y="296"/>
                      </a:lnTo>
                      <a:lnTo>
                        <a:pt x="738" y="290"/>
                      </a:lnTo>
                      <a:lnTo>
                        <a:pt x="740" y="288"/>
                      </a:lnTo>
                      <a:lnTo>
                        <a:pt x="742" y="285"/>
                      </a:lnTo>
                      <a:lnTo>
                        <a:pt x="745" y="284"/>
                      </a:lnTo>
                      <a:lnTo>
                        <a:pt x="750" y="283"/>
                      </a:lnTo>
                      <a:lnTo>
                        <a:pt x="755" y="284"/>
                      </a:lnTo>
                      <a:lnTo>
                        <a:pt x="760" y="286"/>
                      </a:lnTo>
                      <a:lnTo>
                        <a:pt x="760" y="286"/>
                      </a:lnTo>
                      <a:lnTo>
                        <a:pt x="771" y="292"/>
                      </a:lnTo>
                      <a:lnTo>
                        <a:pt x="777" y="295"/>
                      </a:lnTo>
                      <a:lnTo>
                        <a:pt x="780" y="299"/>
                      </a:lnTo>
                      <a:lnTo>
                        <a:pt x="783" y="303"/>
                      </a:lnTo>
                      <a:lnTo>
                        <a:pt x="785" y="307"/>
                      </a:lnTo>
                      <a:lnTo>
                        <a:pt x="786" y="312"/>
                      </a:lnTo>
                      <a:lnTo>
                        <a:pt x="785" y="318"/>
                      </a:lnTo>
                      <a:lnTo>
                        <a:pt x="785" y="318"/>
                      </a:lnTo>
                      <a:lnTo>
                        <a:pt x="783" y="327"/>
                      </a:lnTo>
                      <a:lnTo>
                        <a:pt x="781" y="334"/>
                      </a:lnTo>
                      <a:lnTo>
                        <a:pt x="777" y="337"/>
                      </a:lnTo>
                      <a:lnTo>
                        <a:pt x="772" y="338"/>
                      </a:lnTo>
                      <a:lnTo>
                        <a:pt x="772" y="338"/>
                      </a:lnTo>
                      <a:lnTo>
                        <a:pt x="767" y="339"/>
                      </a:lnTo>
                      <a:lnTo>
                        <a:pt x="764" y="340"/>
                      </a:lnTo>
                      <a:lnTo>
                        <a:pt x="762" y="342"/>
                      </a:lnTo>
                      <a:lnTo>
                        <a:pt x="759" y="348"/>
                      </a:lnTo>
                      <a:lnTo>
                        <a:pt x="759" y="348"/>
                      </a:lnTo>
                      <a:lnTo>
                        <a:pt x="758" y="352"/>
                      </a:lnTo>
                      <a:lnTo>
                        <a:pt x="755" y="355"/>
                      </a:lnTo>
                      <a:lnTo>
                        <a:pt x="753" y="355"/>
                      </a:lnTo>
                      <a:lnTo>
                        <a:pt x="750" y="355"/>
                      </a:lnTo>
                      <a:lnTo>
                        <a:pt x="750" y="355"/>
                      </a:lnTo>
                      <a:lnTo>
                        <a:pt x="749" y="354"/>
                      </a:lnTo>
                      <a:lnTo>
                        <a:pt x="748" y="353"/>
                      </a:lnTo>
                      <a:lnTo>
                        <a:pt x="749" y="352"/>
                      </a:lnTo>
                      <a:lnTo>
                        <a:pt x="749" y="350"/>
                      </a:lnTo>
                      <a:lnTo>
                        <a:pt x="749" y="348"/>
                      </a:lnTo>
                      <a:lnTo>
                        <a:pt x="747" y="347"/>
                      </a:lnTo>
                      <a:lnTo>
                        <a:pt x="747" y="347"/>
                      </a:lnTo>
                      <a:lnTo>
                        <a:pt x="743" y="343"/>
                      </a:lnTo>
                      <a:lnTo>
                        <a:pt x="742" y="340"/>
                      </a:lnTo>
                      <a:lnTo>
                        <a:pt x="740" y="338"/>
                      </a:lnTo>
                      <a:lnTo>
                        <a:pt x="739" y="335"/>
                      </a:lnTo>
                      <a:lnTo>
                        <a:pt x="739" y="335"/>
                      </a:lnTo>
                      <a:lnTo>
                        <a:pt x="736" y="332"/>
                      </a:lnTo>
                      <a:lnTo>
                        <a:pt x="734" y="332"/>
                      </a:lnTo>
                      <a:lnTo>
                        <a:pt x="731" y="333"/>
                      </a:lnTo>
                      <a:lnTo>
                        <a:pt x="730" y="336"/>
                      </a:lnTo>
                      <a:lnTo>
                        <a:pt x="730" y="336"/>
                      </a:lnTo>
                      <a:lnTo>
                        <a:pt x="731" y="338"/>
                      </a:lnTo>
                      <a:lnTo>
                        <a:pt x="733" y="340"/>
                      </a:lnTo>
                      <a:lnTo>
                        <a:pt x="736" y="345"/>
                      </a:lnTo>
                      <a:lnTo>
                        <a:pt x="737" y="348"/>
                      </a:lnTo>
                      <a:lnTo>
                        <a:pt x="737" y="350"/>
                      </a:lnTo>
                      <a:lnTo>
                        <a:pt x="735" y="351"/>
                      </a:lnTo>
                      <a:lnTo>
                        <a:pt x="735" y="351"/>
                      </a:lnTo>
                      <a:lnTo>
                        <a:pt x="731" y="354"/>
                      </a:lnTo>
                      <a:lnTo>
                        <a:pt x="729" y="356"/>
                      </a:lnTo>
                      <a:lnTo>
                        <a:pt x="729" y="360"/>
                      </a:lnTo>
                      <a:lnTo>
                        <a:pt x="731" y="361"/>
                      </a:lnTo>
                      <a:lnTo>
                        <a:pt x="731" y="361"/>
                      </a:lnTo>
                      <a:lnTo>
                        <a:pt x="734" y="363"/>
                      </a:lnTo>
                      <a:lnTo>
                        <a:pt x="735" y="365"/>
                      </a:lnTo>
                      <a:lnTo>
                        <a:pt x="735" y="368"/>
                      </a:lnTo>
                      <a:lnTo>
                        <a:pt x="734" y="368"/>
                      </a:lnTo>
                      <a:lnTo>
                        <a:pt x="733" y="368"/>
                      </a:lnTo>
                      <a:lnTo>
                        <a:pt x="733" y="368"/>
                      </a:lnTo>
                      <a:lnTo>
                        <a:pt x="730" y="369"/>
                      </a:lnTo>
                      <a:lnTo>
                        <a:pt x="728" y="369"/>
                      </a:lnTo>
                      <a:lnTo>
                        <a:pt x="727" y="371"/>
                      </a:lnTo>
                      <a:lnTo>
                        <a:pt x="727" y="375"/>
                      </a:lnTo>
                      <a:lnTo>
                        <a:pt x="727" y="375"/>
                      </a:lnTo>
                      <a:lnTo>
                        <a:pt x="727" y="379"/>
                      </a:lnTo>
                      <a:lnTo>
                        <a:pt x="728" y="382"/>
                      </a:lnTo>
                      <a:lnTo>
                        <a:pt x="729" y="383"/>
                      </a:lnTo>
                      <a:lnTo>
                        <a:pt x="730" y="383"/>
                      </a:lnTo>
                      <a:lnTo>
                        <a:pt x="730" y="381"/>
                      </a:lnTo>
                      <a:lnTo>
                        <a:pt x="730" y="381"/>
                      </a:lnTo>
                      <a:lnTo>
                        <a:pt x="734" y="375"/>
                      </a:lnTo>
                      <a:lnTo>
                        <a:pt x="739" y="368"/>
                      </a:lnTo>
                      <a:lnTo>
                        <a:pt x="739" y="368"/>
                      </a:lnTo>
                      <a:lnTo>
                        <a:pt x="742" y="364"/>
                      </a:lnTo>
                      <a:lnTo>
                        <a:pt x="747" y="362"/>
                      </a:lnTo>
                      <a:lnTo>
                        <a:pt x="749" y="361"/>
                      </a:lnTo>
                      <a:lnTo>
                        <a:pt x="750" y="362"/>
                      </a:lnTo>
                      <a:lnTo>
                        <a:pt x="749" y="363"/>
                      </a:lnTo>
                      <a:lnTo>
                        <a:pt x="749" y="363"/>
                      </a:lnTo>
                      <a:lnTo>
                        <a:pt x="745" y="366"/>
                      </a:lnTo>
                      <a:lnTo>
                        <a:pt x="742" y="369"/>
                      </a:lnTo>
                      <a:lnTo>
                        <a:pt x="741" y="370"/>
                      </a:lnTo>
                      <a:lnTo>
                        <a:pt x="740" y="371"/>
                      </a:lnTo>
                      <a:lnTo>
                        <a:pt x="740" y="374"/>
                      </a:lnTo>
                      <a:lnTo>
                        <a:pt x="741" y="377"/>
                      </a:lnTo>
                      <a:lnTo>
                        <a:pt x="741" y="377"/>
                      </a:lnTo>
                      <a:lnTo>
                        <a:pt x="742" y="382"/>
                      </a:lnTo>
                      <a:lnTo>
                        <a:pt x="742" y="385"/>
                      </a:lnTo>
                      <a:lnTo>
                        <a:pt x="740" y="386"/>
                      </a:lnTo>
                      <a:lnTo>
                        <a:pt x="739" y="388"/>
                      </a:lnTo>
                      <a:lnTo>
                        <a:pt x="739" y="388"/>
                      </a:lnTo>
                      <a:lnTo>
                        <a:pt x="736" y="391"/>
                      </a:lnTo>
                      <a:lnTo>
                        <a:pt x="734" y="394"/>
                      </a:lnTo>
                      <a:lnTo>
                        <a:pt x="733" y="397"/>
                      </a:lnTo>
                      <a:lnTo>
                        <a:pt x="734" y="400"/>
                      </a:lnTo>
                      <a:lnTo>
                        <a:pt x="734" y="400"/>
                      </a:lnTo>
                      <a:lnTo>
                        <a:pt x="736" y="405"/>
                      </a:lnTo>
                      <a:lnTo>
                        <a:pt x="735" y="406"/>
                      </a:lnTo>
                      <a:lnTo>
                        <a:pt x="734" y="408"/>
                      </a:lnTo>
                      <a:lnTo>
                        <a:pt x="734" y="408"/>
                      </a:lnTo>
                      <a:lnTo>
                        <a:pt x="731" y="410"/>
                      </a:lnTo>
                      <a:lnTo>
                        <a:pt x="731" y="412"/>
                      </a:lnTo>
                      <a:lnTo>
                        <a:pt x="733" y="415"/>
                      </a:lnTo>
                      <a:lnTo>
                        <a:pt x="731" y="417"/>
                      </a:lnTo>
                      <a:lnTo>
                        <a:pt x="731" y="417"/>
                      </a:lnTo>
                      <a:lnTo>
                        <a:pt x="728" y="419"/>
                      </a:lnTo>
                      <a:lnTo>
                        <a:pt x="727" y="420"/>
                      </a:lnTo>
                      <a:lnTo>
                        <a:pt x="726" y="422"/>
                      </a:lnTo>
                      <a:lnTo>
                        <a:pt x="726" y="422"/>
                      </a:lnTo>
                      <a:lnTo>
                        <a:pt x="727" y="433"/>
                      </a:lnTo>
                      <a:lnTo>
                        <a:pt x="728" y="438"/>
                      </a:lnTo>
                      <a:lnTo>
                        <a:pt x="728" y="439"/>
                      </a:lnTo>
                      <a:lnTo>
                        <a:pt x="729" y="440"/>
                      </a:lnTo>
                      <a:lnTo>
                        <a:pt x="729" y="440"/>
                      </a:lnTo>
                      <a:lnTo>
                        <a:pt x="731" y="442"/>
                      </a:lnTo>
                      <a:lnTo>
                        <a:pt x="733" y="445"/>
                      </a:lnTo>
                      <a:lnTo>
                        <a:pt x="734" y="452"/>
                      </a:lnTo>
                      <a:lnTo>
                        <a:pt x="734" y="452"/>
                      </a:lnTo>
                      <a:lnTo>
                        <a:pt x="734" y="461"/>
                      </a:lnTo>
                      <a:lnTo>
                        <a:pt x="735" y="464"/>
                      </a:lnTo>
                      <a:lnTo>
                        <a:pt x="737" y="465"/>
                      </a:lnTo>
                      <a:lnTo>
                        <a:pt x="737" y="465"/>
                      </a:lnTo>
                      <a:lnTo>
                        <a:pt x="738" y="466"/>
                      </a:lnTo>
                      <a:lnTo>
                        <a:pt x="739" y="468"/>
                      </a:lnTo>
                      <a:lnTo>
                        <a:pt x="739" y="472"/>
                      </a:lnTo>
                      <a:lnTo>
                        <a:pt x="738" y="477"/>
                      </a:lnTo>
                      <a:lnTo>
                        <a:pt x="737" y="478"/>
                      </a:lnTo>
                      <a:lnTo>
                        <a:pt x="736" y="479"/>
                      </a:lnTo>
                      <a:lnTo>
                        <a:pt x="736" y="479"/>
                      </a:lnTo>
                      <a:lnTo>
                        <a:pt x="728" y="479"/>
                      </a:lnTo>
                      <a:lnTo>
                        <a:pt x="715" y="480"/>
                      </a:lnTo>
                      <a:lnTo>
                        <a:pt x="709" y="480"/>
                      </a:lnTo>
                      <a:lnTo>
                        <a:pt x="703" y="479"/>
                      </a:lnTo>
                      <a:lnTo>
                        <a:pt x="699" y="477"/>
                      </a:lnTo>
                      <a:lnTo>
                        <a:pt x="696" y="475"/>
                      </a:lnTo>
                      <a:lnTo>
                        <a:pt x="696" y="475"/>
                      </a:lnTo>
                      <a:lnTo>
                        <a:pt x="693" y="469"/>
                      </a:lnTo>
                      <a:lnTo>
                        <a:pt x="688" y="464"/>
                      </a:lnTo>
                      <a:lnTo>
                        <a:pt x="684" y="461"/>
                      </a:lnTo>
                      <a:lnTo>
                        <a:pt x="682" y="461"/>
                      </a:lnTo>
                      <a:lnTo>
                        <a:pt x="680" y="460"/>
                      </a:lnTo>
                      <a:lnTo>
                        <a:pt x="680" y="460"/>
                      </a:lnTo>
                      <a:lnTo>
                        <a:pt x="677" y="461"/>
                      </a:lnTo>
                      <a:lnTo>
                        <a:pt x="674" y="462"/>
                      </a:lnTo>
                      <a:lnTo>
                        <a:pt x="671" y="465"/>
                      </a:lnTo>
                      <a:lnTo>
                        <a:pt x="668" y="468"/>
                      </a:lnTo>
                      <a:lnTo>
                        <a:pt x="667" y="469"/>
                      </a:lnTo>
                      <a:lnTo>
                        <a:pt x="665" y="469"/>
                      </a:lnTo>
                      <a:lnTo>
                        <a:pt x="665" y="469"/>
                      </a:lnTo>
                      <a:lnTo>
                        <a:pt x="662" y="467"/>
                      </a:lnTo>
                      <a:lnTo>
                        <a:pt x="659" y="465"/>
                      </a:lnTo>
                      <a:lnTo>
                        <a:pt x="656" y="462"/>
                      </a:lnTo>
                      <a:lnTo>
                        <a:pt x="654" y="461"/>
                      </a:lnTo>
                      <a:lnTo>
                        <a:pt x="653" y="461"/>
                      </a:lnTo>
                      <a:lnTo>
                        <a:pt x="653" y="461"/>
                      </a:lnTo>
                      <a:lnTo>
                        <a:pt x="649" y="462"/>
                      </a:lnTo>
                      <a:lnTo>
                        <a:pt x="645" y="465"/>
                      </a:lnTo>
                      <a:lnTo>
                        <a:pt x="640" y="467"/>
                      </a:lnTo>
                      <a:lnTo>
                        <a:pt x="637" y="468"/>
                      </a:lnTo>
                      <a:lnTo>
                        <a:pt x="634" y="468"/>
                      </a:lnTo>
                      <a:lnTo>
                        <a:pt x="634" y="468"/>
                      </a:lnTo>
                      <a:lnTo>
                        <a:pt x="629" y="467"/>
                      </a:lnTo>
                      <a:lnTo>
                        <a:pt x="627" y="467"/>
                      </a:lnTo>
                      <a:lnTo>
                        <a:pt x="623" y="464"/>
                      </a:lnTo>
                      <a:lnTo>
                        <a:pt x="619" y="462"/>
                      </a:lnTo>
                      <a:lnTo>
                        <a:pt x="616" y="461"/>
                      </a:lnTo>
                      <a:lnTo>
                        <a:pt x="614" y="460"/>
                      </a:lnTo>
                      <a:lnTo>
                        <a:pt x="614" y="460"/>
                      </a:lnTo>
                      <a:lnTo>
                        <a:pt x="610" y="461"/>
                      </a:lnTo>
                      <a:lnTo>
                        <a:pt x="608" y="462"/>
                      </a:lnTo>
                      <a:lnTo>
                        <a:pt x="606" y="464"/>
                      </a:lnTo>
                      <a:lnTo>
                        <a:pt x="602" y="465"/>
                      </a:lnTo>
                      <a:lnTo>
                        <a:pt x="602" y="465"/>
                      </a:lnTo>
                      <a:lnTo>
                        <a:pt x="597" y="464"/>
                      </a:lnTo>
                      <a:lnTo>
                        <a:pt x="590" y="465"/>
                      </a:lnTo>
                      <a:lnTo>
                        <a:pt x="586" y="465"/>
                      </a:lnTo>
                      <a:lnTo>
                        <a:pt x="583" y="466"/>
                      </a:lnTo>
                      <a:lnTo>
                        <a:pt x="580" y="468"/>
                      </a:lnTo>
                      <a:lnTo>
                        <a:pt x="578" y="471"/>
                      </a:lnTo>
                      <a:lnTo>
                        <a:pt x="578" y="471"/>
                      </a:lnTo>
                      <a:lnTo>
                        <a:pt x="572" y="477"/>
                      </a:lnTo>
                      <a:lnTo>
                        <a:pt x="565" y="480"/>
                      </a:lnTo>
                      <a:lnTo>
                        <a:pt x="557" y="482"/>
                      </a:lnTo>
                      <a:lnTo>
                        <a:pt x="548" y="484"/>
                      </a:lnTo>
                      <a:lnTo>
                        <a:pt x="548" y="484"/>
                      </a:lnTo>
                      <a:lnTo>
                        <a:pt x="539" y="486"/>
                      </a:lnTo>
                      <a:lnTo>
                        <a:pt x="536" y="489"/>
                      </a:lnTo>
                      <a:lnTo>
                        <a:pt x="533" y="491"/>
                      </a:lnTo>
                      <a:lnTo>
                        <a:pt x="526" y="497"/>
                      </a:lnTo>
                      <a:lnTo>
                        <a:pt x="519" y="509"/>
                      </a:lnTo>
                      <a:lnTo>
                        <a:pt x="519" y="509"/>
                      </a:lnTo>
                      <a:lnTo>
                        <a:pt x="510" y="523"/>
                      </a:lnTo>
                      <a:lnTo>
                        <a:pt x="500" y="537"/>
                      </a:lnTo>
                      <a:lnTo>
                        <a:pt x="496" y="543"/>
                      </a:lnTo>
                      <a:lnTo>
                        <a:pt x="492" y="548"/>
                      </a:lnTo>
                      <a:lnTo>
                        <a:pt x="488" y="551"/>
                      </a:lnTo>
                      <a:lnTo>
                        <a:pt x="484" y="552"/>
                      </a:lnTo>
                      <a:lnTo>
                        <a:pt x="484" y="552"/>
                      </a:lnTo>
                      <a:lnTo>
                        <a:pt x="463" y="549"/>
                      </a:lnTo>
                      <a:lnTo>
                        <a:pt x="451" y="549"/>
                      </a:lnTo>
                      <a:lnTo>
                        <a:pt x="444" y="549"/>
                      </a:lnTo>
                      <a:lnTo>
                        <a:pt x="440" y="550"/>
                      </a:lnTo>
                      <a:lnTo>
                        <a:pt x="440" y="550"/>
                      </a:lnTo>
                      <a:lnTo>
                        <a:pt x="430" y="553"/>
                      </a:lnTo>
                      <a:lnTo>
                        <a:pt x="423" y="556"/>
                      </a:lnTo>
                      <a:lnTo>
                        <a:pt x="416" y="558"/>
                      </a:lnTo>
                      <a:lnTo>
                        <a:pt x="411" y="560"/>
                      </a:lnTo>
                      <a:lnTo>
                        <a:pt x="411" y="560"/>
                      </a:lnTo>
                      <a:lnTo>
                        <a:pt x="400" y="555"/>
                      </a:lnTo>
                      <a:lnTo>
                        <a:pt x="394" y="554"/>
                      </a:lnTo>
                      <a:lnTo>
                        <a:pt x="392" y="555"/>
                      </a:lnTo>
                      <a:lnTo>
                        <a:pt x="388" y="556"/>
                      </a:lnTo>
                      <a:lnTo>
                        <a:pt x="388" y="556"/>
                      </a:lnTo>
                      <a:lnTo>
                        <a:pt x="383" y="562"/>
                      </a:lnTo>
                      <a:lnTo>
                        <a:pt x="374" y="568"/>
                      </a:lnTo>
                      <a:lnTo>
                        <a:pt x="366" y="572"/>
                      </a:lnTo>
                      <a:lnTo>
                        <a:pt x="362" y="575"/>
                      </a:lnTo>
                      <a:lnTo>
                        <a:pt x="359" y="574"/>
                      </a:lnTo>
                      <a:lnTo>
                        <a:pt x="359" y="574"/>
                      </a:lnTo>
                      <a:lnTo>
                        <a:pt x="355" y="571"/>
                      </a:lnTo>
                      <a:lnTo>
                        <a:pt x="352" y="568"/>
                      </a:lnTo>
                      <a:lnTo>
                        <a:pt x="349" y="565"/>
                      </a:lnTo>
                      <a:lnTo>
                        <a:pt x="345" y="564"/>
                      </a:lnTo>
                      <a:lnTo>
                        <a:pt x="342" y="564"/>
                      </a:lnTo>
                      <a:lnTo>
                        <a:pt x="342" y="564"/>
                      </a:lnTo>
                      <a:lnTo>
                        <a:pt x="306" y="562"/>
                      </a:lnTo>
                      <a:lnTo>
                        <a:pt x="284" y="561"/>
                      </a:lnTo>
                      <a:lnTo>
                        <a:pt x="278" y="562"/>
                      </a:lnTo>
                      <a:lnTo>
                        <a:pt x="273" y="564"/>
                      </a:lnTo>
                      <a:lnTo>
                        <a:pt x="273" y="564"/>
                      </a:lnTo>
                      <a:lnTo>
                        <a:pt x="271" y="565"/>
                      </a:lnTo>
                      <a:lnTo>
                        <a:pt x="268" y="567"/>
                      </a:lnTo>
                      <a:lnTo>
                        <a:pt x="258" y="568"/>
                      </a:lnTo>
                      <a:lnTo>
                        <a:pt x="255" y="568"/>
                      </a:lnTo>
                      <a:lnTo>
                        <a:pt x="252" y="567"/>
                      </a:lnTo>
                      <a:lnTo>
                        <a:pt x="251" y="566"/>
                      </a:lnTo>
                      <a:lnTo>
                        <a:pt x="251" y="565"/>
                      </a:lnTo>
                      <a:lnTo>
                        <a:pt x="251" y="565"/>
                      </a:lnTo>
                      <a:lnTo>
                        <a:pt x="259" y="557"/>
                      </a:lnTo>
                      <a:lnTo>
                        <a:pt x="263" y="553"/>
                      </a:lnTo>
                      <a:lnTo>
                        <a:pt x="264" y="551"/>
                      </a:lnTo>
                      <a:lnTo>
                        <a:pt x="264" y="548"/>
                      </a:lnTo>
                      <a:lnTo>
                        <a:pt x="264" y="548"/>
                      </a:lnTo>
                      <a:lnTo>
                        <a:pt x="263" y="542"/>
                      </a:lnTo>
                      <a:lnTo>
                        <a:pt x="259" y="539"/>
                      </a:lnTo>
                      <a:lnTo>
                        <a:pt x="254" y="535"/>
                      </a:lnTo>
                      <a:lnTo>
                        <a:pt x="247" y="529"/>
                      </a:lnTo>
                      <a:lnTo>
                        <a:pt x="247" y="529"/>
                      </a:lnTo>
                      <a:lnTo>
                        <a:pt x="237" y="524"/>
                      </a:lnTo>
                      <a:lnTo>
                        <a:pt x="226" y="520"/>
                      </a:lnTo>
                      <a:lnTo>
                        <a:pt x="222" y="518"/>
                      </a:lnTo>
                      <a:lnTo>
                        <a:pt x="220" y="514"/>
                      </a:lnTo>
                      <a:lnTo>
                        <a:pt x="218" y="512"/>
                      </a:lnTo>
                      <a:lnTo>
                        <a:pt x="218" y="509"/>
                      </a:lnTo>
                      <a:lnTo>
                        <a:pt x="218" y="509"/>
                      </a:lnTo>
                      <a:lnTo>
                        <a:pt x="219" y="506"/>
                      </a:lnTo>
                      <a:lnTo>
                        <a:pt x="221" y="503"/>
                      </a:lnTo>
                      <a:lnTo>
                        <a:pt x="225" y="498"/>
                      </a:lnTo>
                      <a:lnTo>
                        <a:pt x="233" y="494"/>
                      </a:lnTo>
                      <a:lnTo>
                        <a:pt x="233" y="494"/>
                      </a:lnTo>
                      <a:lnTo>
                        <a:pt x="235" y="493"/>
                      </a:lnTo>
                      <a:lnTo>
                        <a:pt x="236" y="491"/>
                      </a:lnTo>
                      <a:lnTo>
                        <a:pt x="236" y="488"/>
                      </a:lnTo>
                      <a:lnTo>
                        <a:pt x="236" y="485"/>
                      </a:lnTo>
                      <a:lnTo>
                        <a:pt x="235" y="483"/>
                      </a:lnTo>
                      <a:lnTo>
                        <a:pt x="234" y="481"/>
                      </a:lnTo>
                      <a:lnTo>
                        <a:pt x="231" y="479"/>
                      </a:lnTo>
                      <a:lnTo>
                        <a:pt x="227" y="479"/>
                      </a:lnTo>
                      <a:lnTo>
                        <a:pt x="227" y="479"/>
                      </a:lnTo>
                      <a:lnTo>
                        <a:pt x="219" y="478"/>
                      </a:lnTo>
                      <a:lnTo>
                        <a:pt x="209" y="478"/>
                      </a:lnTo>
                      <a:lnTo>
                        <a:pt x="205" y="479"/>
                      </a:lnTo>
                      <a:lnTo>
                        <a:pt x="200" y="480"/>
                      </a:lnTo>
                      <a:lnTo>
                        <a:pt x="198" y="482"/>
                      </a:lnTo>
                      <a:lnTo>
                        <a:pt x="196" y="484"/>
                      </a:lnTo>
                      <a:lnTo>
                        <a:pt x="196" y="484"/>
                      </a:lnTo>
                      <a:lnTo>
                        <a:pt x="193" y="492"/>
                      </a:lnTo>
                      <a:lnTo>
                        <a:pt x="190" y="500"/>
                      </a:lnTo>
                      <a:lnTo>
                        <a:pt x="187" y="505"/>
                      </a:lnTo>
                      <a:lnTo>
                        <a:pt x="185" y="507"/>
                      </a:lnTo>
                      <a:lnTo>
                        <a:pt x="183" y="508"/>
                      </a:lnTo>
                      <a:lnTo>
                        <a:pt x="181" y="507"/>
                      </a:lnTo>
                      <a:lnTo>
                        <a:pt x="181" y="507"/>
                      </a:lnTo>
                      <a:lnTo>
                        <a:pt x="176" y="501"/>
                      </a:lnTo>
                      <a:lnTo>
                        <a:pt x="169" y="496"/>
                      </a:lnTo>
                      <a:lnTo>
                        <a:pt x="162" y="492"/>
                      </a:lnTo>
                      <a:lnTo>
                        <a:pt x="157" y="491"/>
                      </a:lnTo>
                      <a:lnTo>
                        <a:pt x="153" y="490"/>
                      </a:lnTo>
                      <a:lnTo>
                        <a:pt x="153" y="490"/>
                      </a:lnTo>
                      <a:lnTo>
                        <a:pt x="133" y="490"/>
                      </a:lnTo>
                      <a:lnTo>
                        <a:pt x="124" y="489"/>
                      </a:lnTo>
                      <a:lnTo>
                        <a:pt x="121" y="488"/>
                      </a:lnTo>
                      <a:lnTo>
                        <a:pt x="120" y="485"/>
                      </a:lnTo>
                      <a:lnTo>
                        <a:pt x="120" y="485"/>
                      </a:lnTo>
                      <a:lnTo>
                        <a:pt x="121" y="472"/>
                      </a:lnTo>
                      <a:lnTo>
                        <a:pt x="121" y="469"/>
                      </a:lnTo>
                      <a:lnTo>
                        <a:pt x="121" y="466"/>
                      </a:lnTo>
                      <a:lnTo>
                        <a:pt x="119" y="463"/>
                      </a:lnTo>
                      <a:lnTo>
                        <a:pt x="115" y="462"/>
                      </a:lnTo>
                      <a:lnTo>
                        <a:pt x="115" y="462"/>
                      </a:lnTo>
                      <a:lnTo>
                        <a:pt x="111" y="460"/>
                      </a:lnTo>
                      <a:lnTo>
                        <a:pt x="110" y="457"/>
                      </a:lnTo>
                      <a:lnTo>
                        <a:pt x="109" y="456"/>
                      </a:lnTo>
                      <a:lnTo>
                        <a:pt x="110" y="453"/>
                      </a:lnTo>
                      <a:lnTo>
                        <a:pt x="113" y="449"/>
                      </a:lnTo>
                      <a:lnTo>
                        <a:pt x="113" y="449"/>
                      </a:lnTo>
                      <a:lnTo>
                        <a:pt x="118" y="446"/>
                      </a:lnTo>
                      <a:lnTo>
                        <a:pt x="119" y="442"/>
                      </a:lnTo>
                      <a:lnTo>
                        <a:pt x="119" y="440"/>
                      </a:lnTo>
                      <a:lnTo>
                        <a:pt x="118" y="439"/>
                      </a:lnTo>
                      <a:lnTo>
                        <a:pt x="111" y="436"/>
                      </a:lnTo>
                      <a:lnTo>
                        <a:pt x="111" y="436"/>
                      </a:lnTo>
                      <a:lnTo>
                        <a:pt x="104" y="433"/>
                      </a:lnTo>
                      <a:lnTo>
                        <a:pt x="96" y="428"/>
                      </a:lnTo>
                      <a:lnTo>
                        <a:pt x="88" y="424"/>
                      </a:lnTo>
                      <a:lnTo>
                        <a:pt x="84" y="422"/>
                      </a:lnTo>
                      <a:lnTo>
                        <a:pt x="80" y="421"/>
                      </a:lnTo>
                      <a:lnTo>
                        <a:pt x="80" y="421"/>
                      </a:lnTo>
                      <a:lnTo>
                        <a:pt x="70" y="419"/>
                      </a:lnTo>
                      <a:lnTo>
                        <a:pt x="62" y="415"/>
                      </a:lnTo>
                      <a:lnTo>
                        <a:pt x="58" y="413"/>
                      </a:lnTo>
                      <a:lnTo>
                        <a:pt x="55" y="411"/>
                      </a:lnTo>
                      <a:lnTo>
                        <a:pt x="53" y="408"/>
                      </a:lnTo>
                      <a:lnTo>
                        <a:pt x="52" y="404"/>
                      </a:lnTo>
                      <a:lnTo>
                        <a:pt x="52" y="404"/>
                      </a:lnTo>
                      <a:lnTo>
                        <a:pt x="51" y="396"/>
                      </a:lnTo>
                      <a:lnTo>
                        <a:pt x="49" y="391"/>
                      </a:lnTo>
                      <a:lnTo>
                        <a:pt x="45" y="385"/>
                      </a:lnTo>
                      <a:lnTo>
                        <a:pt x="41" y="380"/>
                      </a:lnTo>
                      <a:lnTo>
                        <a:pt x="41" y="380"/>
                      </a:lnTo>
                      <a:lnTo>
                        <a:pt x="37" y="374"/>
                      </a:lnTo>
                      <a:lnTo>
                        <a:pt x="34" y="367"/>
                      </a:lnTo>
                      <a:lnTo>
                        <a:pt x="30" y="363"/>
                      </a:lnTo>
                      <a:lnTo>
                        <a:pt x="28" y="361"/>
                      </a:lnTo>
                      <a:lnTo>
                        <a:pt x="25" y="358"/>
                      </a:lnTo>
                      <a:lnTo>
                        <a:pt x="25" y="358"/>
                      </a:lnTo>
                      <a:lnTo>
                        <a:pt x="22" y="357"/>
                      </a:lnTo>
                      <a:lnTo>
                        <a:pt x="21" y="355"/>
                      </a:lnTo>
                      <a:lnTo>
                        <a:pt x="18" y="352"/>
                      </a:lnTo>
                      <a:lnTo>
                        <a:pt x="16" y="350"/>
                      </a:lnTo>
                      <a:lnTo>
                        <a:pt x="14" y="349"/>
                      </a:lnTo>
                      <a:lnTo>
                        <a:pt x="12" y="348"/>
                      </a:lnTo>
                      <a:lnTo>
                        <a:pt x="12" y="348"/>
                      </a:lnTo>
                      <a:lnTo>
                        <a:pt x="2" y="343"/>
                      </a:lnTo>
                      <a:lnTo>
                        <a:pt x="0" y="342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24"/>
                <p:cNvSpPr/>
                <p:nvPr/>
              </p:nvSpPr>
              <p:spPr bwMode="auto">
                <a:xfrm>
                  <a:off x="9469394" y="5072455"/>
                  <a:ext cx="846134" cy="631874"/>
                </a:xfrm>
                <a:custGeom>
                  <a:avLst/>
                  <a:gdLst>
                    <a:gd name="T0" fmla="*/ 5 w 533"/>
                    <a:gd name="T1" fmla="*/ 92 h 398"/>
                    <a:gd name="T2" fmla="*/ 1 w 533"/>
                    <a:gd name="T3" fmla="*/ 118 h 398"/>
                    <a:gd name="T4" fmla="*/ 19 w 533"/>
                    <a:gd name="T5" fmla="*/ 147 h 398"/>
                    <a:gd name="T6" fmla="*/ 55 w 533"/>
                    <a:gd name="T7" fmla="*/ 168 h 398"/>
                    <a:gd name="T8" fmla="*/ 64 w 533"/>
                    <a:gd name="T9" fmla="*/ 194 h 398"/>
                    <a:gd name="T10" fmla="*/ 51 w 533"/>
                    <a:gd name="T11" fmla="*/ 219 h 398"/>
                    <a:gd name="T12" fmla="*/ 39 w 533"/>
                    <a:gd name="T13" fmla="*/ 226 h 398"/>
                    <a:gd name="T14" fmla="*/ 30 w 533"/>
                    <a:gd name="T15" fmla="*/ 234 h 398"/>
                    <a:gd name="T16" fmla="*/ 38 w 533"/>
                    <a:gd name="T17" fmla="*/ 271 h 398"/>
                    <a:gd name="T18" fmla="*/ 39 w 533"/>
                    <a:gd name="T19" fmla="*/ 296 h 398"/>
                    <a:gd name="T20" fmla="*/ 86 w 533"/>
                    <a:gd name="T21" fmla="*/ 323 h 398"/>
                    <a:gd name="T22" fmla="*/ 100 w 533"/>
                    <a:gd name="T23" fmla="*/ 357 h 398"/>
                    <a:gd name="T24" fmla="*/ 103 w 533"/>
                    <a:gd name="T25" fmla="*/ 397 h 398"/>
                    <a:gd name="T26" fmla="*/ 115 w 533"/>
                    <a:gd name="T27" fmla="*/ 390 h 398"/>
                    <a:gd name="T28" fmla="*/ 151 w 533"/>
                    <a:gd name="T29" fmla="*/ 382 h 398"/>
                    <a:gd name="T30" fmla="*/ 192 w 533"/>
                    <a:gd name="T31" fmla="*/ 356 h 398"/>
                    <a:gd name="T32" fmla="*/ 222 w 533"/>
                    <a:gd name="T33" fmla="*/ 346 h 398"/>
                    <a:gd name="T34" fmla="*/ 249 w 533"/>
                    <a:gd name="T35" fmla="*/ 350 h 398"/>
                    <a:gd name="T36" fmla="*/ 278 w 533"/>
                    <a:gd name="T37" fmla="*/ 362 h 398"/>
                    <a:gd name="T38" fmla="*/ 302 w 533"/>
                    <a:gd name="T39" fmla="*/ 366 h 398"/>
                    <a:gd name="T40" fmla="*/ 335 w 533"/>
                    <a:gd name="T41" fmla="*/ 357 h 398"/>
                    <a:gd name="T42" fmla="*/ 381 w 533"/>
                    <a:gd name="T43" fmla="*/ 333 h 398"/>
                    <a:gd name="T44" fmla="*/ 373 w 533"/>
                    <a:gd name="T45" fmla="*/ 314 h 398"/>
                    <a:gd name="T46" fmla="*/ 387 w 533"/>
                    <a:gd name="T47" fmla="*/ 286 h 398"/>
                    <a:gd name="T48" fmla="*/ 401 w 533"/>
                    <a:gd name="T49" fmla="*/ 267 h 398"/>
                    <a:gd name="T50" fmla="*/ 424 w 533"/>
                    <a:gd name="T51" fmla="*/ 253 h 398"/>
                    <a:gd name="T52" fmla="*/ 447 w 533"/>
                    <a:gd name="T53" fmla="*/ 234 h 398"/>
                    <a:gd name="T54" fmla="*/ 474 w 533"/>
                    <a:gd name="T55" fmla="*/ 227 h 398"/>
                    <a:gd name="T56" fmla="*/ 487 w 533"/>
                    <a:gd name="T57" fmla="*/ 241 h 398"/>
                    <a:gd name="T58" fmla="*/ 510 w 533"/>
                    <a:gd name="T59" fmla="*/ 230 h 398"/>
                    <a:gd name="T60" fmla="*/ 510 w 533"/>
                    <a:gd name="T61" fmla="*/ 213 h 398"/>
                    <a:gd name="T62" fmla="*/ 492 w 533"/>
                    <a:gd name="T63" fmla="*/ 201 h 398"/>
                    <a:gd name="T64" fmla="*/ 479 w 533"/>
                    <a:gd name="T65" fmla="*/ 192 h 398"/>
                    <a:gd name="T66" fmla="*/ 465 w 533"/>
                    <a:gd name="T67" fmla="*/ 195 h 398"/>
                    <a:gd name="T68" fmla="*/ 468 w 533"/>
                    <a:gd name="T69" fmla="*/ 179 h 398"/>
                    <a:gd name="T70" fmla="*/ 491 w 533"/>
                    <a:gd name="T71" fmla="*/ 169 h 398"/>
                    <a:gd name="T72" fmla="*/ 495 w 533"/>
                    <a:gd name="T73" fmla="*/ 152 h 398"/>
                    <a:gd name="T74" fmla="*/ 493 w 533"/>
                    <a:gd name="T75" fmla="*/ 93 h 398"/>
                    <a:gd name="T76" fmla="*/ 510 w 533"/>
                    <a:gd name="T77" fmla="*/ 63 h 398"/>
                    <a:gd name="T78" fmla="*/ 531 w 533"/>
                    <a:gd name="T79" fmla="*/ 66 h 398"/>
                    <a:gd name="T80" fmla="*/ 527 w 533"/>
                    <a:gd name="T81" fmla="*/ 37 h 398"/>
                    <a:gd name="T82" fmla="*/ 513 w 533"/>
                    <a:gd name="T83" fmla="*/ 18 h 398"/>
                    <a:gd name="T84" fmla="*/ 470 w 533"/>
                    <a:gd name="T85" fmla="*/ 13 h 398"/>
                    <a:gd name="T86" fmla="*/ 460 w 533"/>
                    <a:gd name="T87" fmla="*/ 0 h 398"/>
                    <a:gd name="T88" fmla="*/ 446 w 533"/>
                    <a:gd name="T89" fmla="*/ 12 h 398"/>
                    <a:gd name="T90" fmla="*/ 430 w 533"/>
                    <a:gd name="T91" fmla="*/ 1 h 398"/>
                    <a:gd name="T92" fmla="*/ 403 w 533"/>
                    <a:gd name="T93" fmla="*/ 6 h 398"/>
                    <a:gd name="T94" fmla="*/ 372 w 533"/>
                    <a:gd name="T95" fmla="*/ 7 h 398"/>
                    <a:gd name="T96" fmla="*/ 329 w 533"/>
                    <a:gd name="T97" fmla="*/ 25 h 398"/>
                    <a:gd name="T98" fmla="*/ 295 w 533"/>
                    <a:gd name="T99" fmla="*/ 63 h 398"/>
                    <a:gd name="T100" fmla="*/ 259 w 533"/>
                    <a:gd name="T101" fmla="*/ 90 h 398"/>
                    <a:gd name="T102" fmla="*/ 204 w 533"/>
                    <a:gd name="T103" fmla="*/ 96 h 398"/>
                    <a:gd name="T104" fmla="*/ 175 w 533"/>
                    <a:gd name="T105" fmla="*/ 98 h 398"/>
                    <a:gd name="T106" fmla="*/ 150 w 533"/>
                    <a:gd name="T107" fmla="*/ 113 h 398"/>
                    <a:gd name="T108" fmla="*/ 129 w 533"/>
                    <a:gd name="T109" fmla="*/ 108 h 398"/>
                    <a:gd name="T110" fmla="*/ 82 w 533"/>
                    <a:gd name="T111" fmla="*/ 99 h 398"/>
                    <a:gd name="T112" fmla="*/ 52 w 533"/>
                    <a:gd name="T113" fmla="*/ 107 h 398"/>
                    <a:gd name="T114" fmla="*/ 26 w 533"/>
                    <a:gd name="T115" fmla="*/ 105 h 398"/>
                    <a:gd name="T116" fmla="*/ 30 w 533"/>
                    <a:gd name="T117" fmla="*/ 90 h 398"/>
                    <a:gd name="T118" fmla="*/ 34 w 533"/>
                    <a:gd name="T119" fmla="*/ 78 h 398"/>
                    <a:gd name="T120" fmla="*/ 16 w 533"/>
                    <a:gd name="T121" fmla="*/ 65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33" h="398">
                      <a:moveTo>
                        <a:pt x="15" y="67"/>
                      </a:moveTo>
                      <a:lnTo>
                        <a:pt x="15" y="67"/>
                      </a:lnTo>
                      <a:lnTo>
                        <a:pt x="11" y="79"/>
                      </a:lnTo>
                      <a:lnTo>
                        <a:pt x="8" y="86"/>
                      </a:lnTo>
                      <a:lnTo>
                        <a:pt x="6" y="90"/>
                      </a:lnTo>
                      <a:lnTo>
                        <a:pt x="5" y="92"/>
                      </a:lnTo>
                      <a:lnTo>
                        <a:pt x="5" y="92"/>
                      </a:lnTo>
                      <a:lnTo>
                        <a:pt x="3" y="94"/>
                      </a:lnTo>
                      <a:lnTo>
                        <a:pt x="2" y="97"/>
                      </a:lnTo>
                      <a:lnTo>
                        <a:pt x="0" y="106"/>
                      </a:lnTo>
                      <a:lnTo>
                        <a:pt x="0" y="111"/>
                      </a:lnTo>
                      <a:lnTo>
                        <a:pt x="1" y="118"/>
                      </a:lnTo>
                      <a:lnTo>
                        <a:pt x="2" y="123"/>
                      </a:lnTo>
                      <a:lnTo>
                        <a:pt x="3" y="128"/>
                      </a:lnTo>
                      <a:lnTo>
                        <a:pt x="3" y="128"/>
                      </a:lnTo>
                      <a:lnTo>
                        <a:pt x="7" y="135"/>
                      </a:lnTo>
                      <a:lnTo>
                        <a:pt x="12" y="140"/>
                      </a:lnTo>
                      <a:lnTo>
                        <a:pt x="19" y="147"/>
                      </a:lnTo>
                      <a:lnTo>
                        <a:pt x="26" y="151"/>
                      </a:lnTo>
                      <a:lnTo>
                        <a:pt x="40" y="160"/>
                      </a:lnTo>
                      <a:lnTo>
                        <a:pt x="50" y="164"/>
                      </a:lnTo>
                      <a:lnTo>
                        <a:pt x="50" y="164"/>
                      </a:lnTo>
                      <a:lnTo>
                        <a:pt x="52" y="166"/>
                      </a:lnTo>
                      <a:lnTo>
                        <a:pt x="55" y="168"/>
                      </a:lnTo>
                      <a:lnTo>
                        <a:pt x="61" y="176"/>
                      </a:lnTo>
                      <a:lnTo>
                        <a:pt x="63" y="181"/>
                      </a:lnTo>
                      <a:lnTo>
                        <a:pt x="64" y="185"/>
                      </a:lnTo>
                      <a:lnTo>
                        <a:pt x="64" y="190"/>
                      </a:lnTo>
                      <a:lnTo>
                        <a:pt x="64" y="194"/>
                      </a:lnTo>
                      <a:lnTo>
                        <a:pt x="64" y="194"/>
                      </a:lnTo>
                      <a:lnTo>
                        <a:pt x="61" y="200"/>
                      </a:lnTo>
                      <a:lnTo>
                        <a:pt x="56" y="207"/>
                      </a:lnTo>
                      <a:lnTo>
                        <a:pt x="53" y="212"/>
                      </a:lnTo>
                      <a:lnTo>
                        <a:pt x="52" y="215"/>
                      </a:lnTo>
                      <a:lnTo>
                        <a:pt x="51" y="219"/>
                      </a:lnTo>
                      <a:lnTo>
                        <a:pt x="51" y="219"/>
                      </a:lnTo>
                      <a:lnTo>
                        <a:pt x="50" y="224"/>
                      </a:lnTo>
                      <a:lnTo>
                        <a:pt x="49" y="226"/>
                      </a:lnTo>
                      <a:lnTo>
                        <a:pt x="48" y="227"/>
                      </a:lnTo>
                      <a:lnTo>
                        <a:pt x="44" y="228"/>
                      </a:lnTo>
                      <a:lnTo>
                        <a:pt x="39" y="226"/>
                      </a:lnTo>
                      <a:lnTo>
                        <a:pt x="39" y="226"/>
                      </a:lnTo>
                      <a:lnTo>
                        <a:pt x="35" y="225"/>
                      </a:lnTo>
                      <a:lnTo>
                        <a:pt x="33" y="226"/>
                      </a:lnTo>
                      <a:lnTo>
                        <a:pt x="32" y="226"/>
                      </a:lnTo>
                      <a:lnTo>
                        <a:pt x="30" y="229"/>
                      </a:lnTo>
                      <a:lnTo>
                        <a:pt x="30" y="234"/>
                      </a:lnTo>
                      <a:lnTo>
                        <a:pt x="30" y="234"/>
                      </a:lnTo>
                      <a:lnTo>
                        <a:pt x="32" y="239"/>
                      </a:lnTo>
                      <a:lnTo>
                        <a:pt x="34" y="244"/>
                      </a:lnTo>
                      <a:lnTo>
                        <a:pt x="36" y="250"/>
                      </a:lnTo>
                      <a:lnTo>
                        <a:pt x="37" y="255"/>
                      </a:lnTo>
                      <a:lnTo>
                        <a:pt x="37" y="255"/>
                      </a:lnTo>
                      <a:lnTo>
                        <a:pt x="38" y="271"/>
                      </a:lnTo>
                      <a:lnTo>
                        <a:pt x="38" y="279"/>
                      </a:lnTo>
                      <a:lnTo>
                        <a:pt x="37" y="283"/>
                      </a:lnTo>
                      <a:lnTo>
                        <a:pt x="37" y="283"/>
                      </a:lnTo>
                      <a:lnTo>
                        <a:pt x="37" y="287"/>
                      </a:lnTo>
                      <a:lnTo>
                        <a:pt x="37" y="291"/>
                      </a:lnTo>
                      <a:lnTo>
                        <a:pt x="39" y="296"/>
                      </a:lnTo>
                      <a:lnTo>
                        <a:pt x="43" y="299"/>
                      </a:lnTo>
                      <a:lnTo>
                        <a:pt x="43" y="299"/>
                      </a:lnTo>
                      <a:lnTo>
                        <a:pt x="52" y="305"/>
                      </a:lnTo>
                      <a:lnTo>
                        <a:pt x="66" y="311"/>
                      </a:lnTo>
                      <a:lnTo>
                        <a:pt x="80" y="320"/>
                      </a:lnTo>
                      <a:lnTo>
                        <a:pt x="86" y="323"/>
                      </a:lnTo>
                      <a:lnTo>
                        <a:pt x="89" y="327"/>
                      </a:lnTo>
                      <a:lnTo>
                        <a:pt x="89" y="327"/>
                      </a:lnTo>
                      <a:lnTo>
                        <a:pt x="93" y="334"/>
                      </a:lnTo>
                      <a:lnTo>
                        <a:pt x="97" y="338"/>
                      </a:lnTo>
                      <a:lnTo>
                        <a:pt x="100" y="346"/>
                      </a:lnTo>
                      <a:lnTo>
                        <a:pt x="100" y="357"/>
                      </a:lnTo>
                      <a:lnTo>
                        <a:pt x="100" y="357"/>
                      </a:lnTo>
                      <a:lnTo>
                        <a:pt x="100" y="373"/>
                      </a:lnTo>
                      <a:lnTo>
                        <a:pt x="100" y="386"/>
                      </a:lnTo>
                      <a:lnTo>
                        <a:pt x="101" y="392"/>
                      </a:lnTo>
                      <a:lnTo>
                        <a:pt x="102" y="395"/>
                      </a:lnTo>
                      <a:lnTo>
                        <a:pt x="103" y="397"/>
                      </a:lnTo>
                      <a:lnTo>
                        <a:pt x="106" y="398"/>
                      </a:lnTo>
                      <a:lnTo>
                        <a:pt x="106" y="398"/>
                      </a:lnTo>
                      <a:lnTo>
                        <a:pt x="108" y="397"/>
                      </a:lnTo>
                      <a:lnTo>
                        <a:pt x="110" y="395"/>
                      </a:lnTo>
                      <a:lnTo>
                        <a:pt x="112" y="391"/>
                      </a:lnTo>
                      <a:lnTo>
                        <a:pt x="115" y="390"/>
                      </a:lnTo>
                      <a:lnTo>
                        <a:pt x="117" y="387"/>
                      </a:lnTo>
                      <a:lnTo>
                        <a:pt x="120" y="386"/>
                      </a:lnTo>
                      <a:lnTo>
                        <a:pt x="124" y="386"/>
                      </a:lnTo>
                      <a:lnTo>
                        <a:pt x="124" y="386"/>
                      </a:lnTo>
                      <a:lnTo>
                        <a:pt x="137" y="385"/>
                      </a:lnTo>
                      <a:lnTo>
                        <a:pt x="151" y="382"/>
                      </a:lnTo>
                      <a:lnTo>
                        <a:pt x="165" y="377"/>
                      </a:lnTo>
                      <a:lnTo>
                        <a:pt x="170" y="373"/>
                      </a:lnTo>
                      <a:lnTo>
                        <a:pt x="175" y="370"/>
                      </a:lnTo>
                      <a:lnTo>
                        <a:pt x="175" y="370"/>
                      </a:lnTo>
                      <a:lnTo>
                        <a:pt x="183" y="364"/>
                      </a:lnTo>
                      <a:lnTo>
                        <a:pt x="192" y="356"/>
                      </a:lnTo>
                      <a:lnTo>
                        <a:pt x="196" y="353"/>
                      </a:lnTo>
                      <a:lnTo>
                        <a:pt x="201" y="350"/>
                      </a:lnTo>
                      <a:lnTo>
                        <a:pt x="206" y="348"/>
                      </a:lnTo>
                      <a:lnTo>
                        <a:pt x="211" y="348"/>
                      </a:lnTo>
                      <a:lnTo>
                        <a:pt x="211" y="348"/>
                      </a:lnTo>
                      <a:lnTo>
                        <a:pt x="222" y="346"/>
                      </a:lnTo>
                      <a:lnTo>
                        <a:pt x="233" y="344"/>
                      </a:lnTo>
                      <a:lnTo>
                        <a:pt x="237" y="344"/>
                      </a:lnTo>
                      <a:lnTo>
                        <a:pt x="241" y="346"/>
                      </a:lnTo>
                      <a:lnTo>
                        <a:pt x="246" y="347"/>
                      </a:lnTo>
                      <a:lnTo>
                        <a:pt x="249" y="350"/>
                      </a:lnTo>
                      <a:lnTo>
                        <a:pt x="249" y="350"/>
                      </a:lnTo>
                      <a:lnTo>
                        <a:pt x="256" y="356"/>
                      </a:lnTo>
                      <a:lnTo>
                        <a:pt x="264" y="361"/>
                      </a:lnTo>
                      <a:lnTo>
                        <a:pt x="267" y="363"/>
                      </a:lnTo>
                      <a:lnTo>
                        <a:pt x="270" y="363"/>
                      </a:lnTo>
                      <a:lnTo>
                        <a:pt x="274" y="363"/>
                      </a:lnTo>
                      <a:lnTo>
                        <a:pt x="278" y="362"/>
                      </a:lnTo>
                      <a:lnTo>
                        <a:pt x="278" y="362"/>
                      </a:lnTo>
                      <a:lnTo>
                        <a:pt x="284" y="361"/>
                      </a:lnTo>
                      <a:lnTo>
                        <a:pt x="291" y="361"/>
                      </a:lnTo>
                      <a:lnTo>
                        <a:pt x="296" y="363"/>
                      </a:lnTo>
                      <a:lnTo>
                        <a:pt x="302" y="366"/>
                      </a:lnTo>
                      <a:lnTo>
                        <a:pt x="302" y="366"/>
                      </a:lnTo>
                      <a:lnTo>
                        <a:pt x="307" y="367"/>
                      </a:lnTo>
                      <a:lnTo>
                        <a:pt x="312" y="367"/>
                      </a:lnTo>
                      <a:lnTo>
                        <a:pt x="319" y="365"/>
                      </a:lnTo>
                      <a:lnTo>
                        <a:pt x="325" y="362"/>
                      </a:lnTo>
                      <a:lnTo>
                        <a:pt x="325" y="362"/>
                      </a:lnTo>
                      <a:lnTo>
                        <a:pt x="335" y="357"/>
                      </a:lnTo>
                      <a:lnTo>
                        <a:pt x="347" y="353"/>
                      </a:lnTo>
                      <a:lnTo>
                        <a:pt x="369" y="343"/>
                      </a:lnTo>
                      <a:lnTo>
                        <a:pt x="369" y="343"/>
                      </a:lnTo>
                      <a:lnTo>
                        <a:pt x="376" y="340"/>
                      </a:lnTo>
                      <a:lnTo>
                        <a:pt x="380" y="336"/>
                      </a:lnTo>
                      <a:lnTo>
                        <a:pt x="381" y="333"/>
                      </a:lnTo>
                      <a:lnTo>
                        <a:pt x="381" y="330"/>
                      </a:lnTo>
                      <a:lnTo>
                        <a:pt x="380" y="328"/>
                      </a:lnTo>
                      <a:lnTo>
                        <a:pt x="380" y="328"/>
                      </a:lnTo>
                      <a:lnTo>
                        <a:pt x="378" y="325"/>
                      </a:lnTo>
                      <a:lnTo>
                        <a:pt x="375" y="320"/>
                      </a:lnTo>
                      <a:lnTo>
                        <a:pt x="373" y="314"/>
                      </a:lnTo>
                      <a:lnTo>
                        <a:pt x="372" y="307"/>
                      </a:lnTo>
                      <a:lnTo>
                        <a:pt x="372" y="307"/>
                      </a:lnTo>
                      <a:lnTo>
                        <a:pt x="373" y="299"/>
                      </a:lnTo>
                      <a:lnTo>
                        <a:pt x="376" y="294"/>
                      </a:lnTo>
                      <a:lnTo>
                        <a:pt x="380" y="291"/>
                      </a:lnTo>
                      <a:lnTo>
                        <a:pt x="387" y="286"/>
                      </a:lnTo>
                      <a:lnTo>
                        <a:pt x="387" y="286"/>
                      </a:lnTo>
                      <a:lnTo>
                        <a:pt x="393" y="282"/>
                      </a:lnTo>
                      <a:lnTo>
                        <a:pt x="397" y="277"/>
                      </a:lnTo>
                      <a:lnTo>
                        <a:pt x="399" y="271"/>
                      </a:lnTo>
                      <a:lnTo>
                        <a:pt x="401" y="267"/>
                      </a:lnTo>
                      <a:lnTo>
                        <a:pt x="401" y="267"/>
                      </a:lnTo>
                      <a:lnTo>
                        <a:pt x="401" y="264"/>
                      </a:lnTo>
                      <a:lnTo>
                        <a:pt x="404" y="261"/>
                      </a:lnTo>
                      <a:lnTo>
                        <a:pt x="408" y="257"/>
                      </a:lnTo>
                      <a:lnTo>
                        <a:pt x="416" y="255"/>
                      </a:lnTo>
                      <a:lnTo>
                        <a:pt x="416" y="255"/>
                      </a:lnTo>
                      <a:lnTo>
                        <a:pt x="424" y="253"/>
                      </a:lnTo>
                      <a:lnTo>
                        <a:pt x="433" y="249"/>
                      </a:lnTo>
                      <a:lnTo>
                        <a:pt x="439" y="243"/>
                      </a:lnTo>
                      <a:lnTo>
                        <a:pt x="442" y="240"/>
                      </a:lnTo>
                      <a:lnTo>
                        <a:pt x="445" y="237"/>
                      </a:lnTo>
                      <a:lnTo>
                        <a:pt x="445" y="237"/>
                      </a:lnTo>
                      <a:lnTo>
                        <a:pt x="447" y="234"/>
                      </a:lnTo>
                      <a:lnTo>
                        <a:pt x="449" y="232"/>
                      </a:lnTo>
                      <a:lnTo>
                        <a:pt x="455" y="227"/>
                      </a:lnTo>
                      <a:lnTo>
                        <a:pt x="462" y="226"/>
                      </a:lnTo>
                      <a:lnTo>
                        <a:pt x="468" y="226"/>
                      </a:lnTo>
                      <a:lnTo>
                        <a:pt x="468" y="226"/>
                      </a:lnTo>
                      <a:lnTo>
                        <a:pt x="474" y="227"/>
                      </a:lnTo>
                      <a:lnTo>
                        <a:pt x="478" y="230"/>
                      </a:lnTo>
                      <a:lnTo>
                        <a:pt x="481" y="234"/>
                      </a:lnTo>
                      <a:lnTo>
                        <a:pt x="483" y="238"/>
                      </a:lnTo>
                      <a:lnTo>
                        <a:pt x="483" y="238"/>
                      </a:lnTo>
                      <a:lnTo>
                        <a:pt x="484" y="239"/>
                      </a:lnTo>
                      <a:lnTo>
                        <a:pt x="487" y="241"/>
                      </a:lnTo>
                      <a:lnTo>
                        <a:pt x="489" y="241"/>
                      </a:lnTo>
                      <a:lnTo>
                        <a:pt x="492" y="241"/>
                      </a:lnTo>
                      <a:lnTo>
                        <a:pt x="498" y="239"/>
                      </a:lnTo>
                      <a:lnTo>
                        <a:pt x="505" y="236"/>
                      </a:lnTo>
                      <a:lnTo>
                        <a:pt x="505" y="236"/>
                      </a:lnTo>
                      <a:lnTo>
                        <a:pt x="510" y="230"/>
                      </a:lnTo>
                      <a:lnTo>
                        <a:pt x="515" y="224"/>
                      </a:lnTo>
                      <a:lnTo>
                        <a:pt x="516" y="221"/>
                      </a:lnTo>
                      <a:lnTo>
                        <a:pt x="515" y="218"/>
                      </a:lnTo>
                      <a:lnTo>
                        <a:pt x="513" y="215"/>
                      </a:lnTo>
                      <a:lnTo>
                        <a:pt x="510" y="213"/>
                      </a:lnTo>
                      <a:lnTo>
                        <a:pt x="510" y="213"/>
                      </a:lnTo>
                      <a:lnTo>
                        <a:pt x="504" y="210"/>
                      </a:lnTo>
                      <a:lnTo>
                        <a:pt x="498" y="209"/>
                      </a:lnTo>
                      <a:lnTo>
                        <a:pt x="494" y="206"/>
                      </a:lnTo>
                      <a:lnTo>
                        <a:pt x="493" y="204"/>
                      </a:lnTo>
                      <a:lnTo>
                        <a:pt x="492" y="201"/>
                      </a:lnTo>
                      <a:lnTo>
                        <a:pt x="492" y="201"/>
                      </a:lnTo>
                      <a:lnTo>
                        <a:pt x="490" y="193"/>
                      </a:lnTo>
                      <a:lnTo>
                        <a:pt x="490" y="192"/>
                      </a:lnTo>
                      <a:lnTo>
                        <a:pt x="488" y="191"/>
                      </a:lnTo>
                      <a:lnTo>
                        <a:pt x="482" y="192"/>
                      </a:lnTo>
                      <a:lnTo>
                        <a:pt x="482" y="192"/>
                      </a:lnTo>
                      <a:lnTo>
                        <a:pt x="479" y="192"/>
                      </a:lnTo>
                      <a:lnTo>
                        <a:pt x="476" y="194"/>
                      </a:lnTo>
                      <a:lnTo>
                        <a:pt x="472" y="196"/>
                      </a:lnTo>
                      <a:lnTo>
                        <a:pt x="469" y="197"/>
                      </a:lnTo>
                      <a:lnTo>
                        <a:pt x="468" y="198"/>
                      </a:lnTo>
                      <a:lnTo>
                        <a:pt x="466" y="197"/>
                      </a:lnTo>
                      <a:lnTo>
                        <a:pt x="465" y="195"/>
                      </a:lnTo>
                      <a:lnTo>
                        <a:pt x="465" y="195"/>
                      </a:lnTo>
                      <a:lnTo>
                        <a:pt x="463" y="193"/>
                      </a:lnTo>
                      <a:lnTo>
                        <a:pt x="463" y="190"/>
                      </a:lnTo>
                      <a:lnTo>
                        <a:pt x="464" y="185"/>
                      </a:lnTo>
                      <a:lnTo>
                        <a:pt x="466" y="182"/>
                      </a:lnTo>
                      <a:lnTo>
                        <a:pt x="468" y="179"/>
                      </a:lnTo>
                      <a:lnTo>
                        <a:pt x="472" y="177"/>
                      </a:lnTo>
                      <a:lnTo>
                        <a:pt x="476" y="175"/>
                      </a:lnTo>
                      <a:lnTo>
                        <a:pt x="480" y="173"/>
                      </a:lnTo>
                      <a:lnTo>
                        <a:pt x="480" y="173"/>
                      </a:lnTo>
                      <a:lnTo>
                        <a:pt x="488" y="171"/>
                      </a:lnTo>
                      <a:lnTo>
                        <a:pt x="491" y="169"/>
                      </a:lnTo>
                      <a:lnTo>
                        <a:pt x="493" y="167"/>
                      </a:lnTo>
                      <a:lnTo>
                        <a:pt x="495" y="165"/>
                      </a:lnTo>
                      <a:lnTo>
                        <a:pt x="496" y="162"/>
                      </a:lnTo>
                      <a:lnTo>
                        <a:pt x="495" y="157"/>
                      </a:lnTo>
                      <a:lnTo>
                        <a:pt x="495" y="152"/>
                      </a:lnTo>
                      <a:lnTo>
                        <a:pt x="495" y="152"/>
                      </a:lnTo>
                      <a:lnTo>
                        <a:pt x="492" y="139"/>
                      </a:lnTo>
                      <a:lnTo>
                        <a:pt x="491" y="125"/>
                      </a:lnTo>
                      <a:lnTo>
                        <a:pt x="491" y="112"/>
                      </a:lnTo>
                      <a:lnTo>
                        <a:pt x="491" y="103"/>
                      </a:lnTo>
                      <a:lnTo>
                        <a:pt x="491" y="103"/>
                      </a:lnTo>
                      <a:lnTo>
                        <a:pt x="493" y="93"/>
                      </a:lnTo>
                      <a:lnTo>
                        <a:pt x="496" y="81"/>
                      </a:lnTo>
                      <a:lnTo>
                        <a:pt x="498" y="75"/>
                      </a:lnTo>
                      <a:lnTo>
                        <a:pt x="502" y="69"/>
                      </a:lnTo>
                      <a:lnTo>
                        <a:pt x="506" y="65"/>
                      </a:lnTo>
                      <a:lnTo>
                        <a:pt x="510" y="63"/>
                      </a:lnTo>
                      <a:lnTo>
                        <a:pt x="510" y="63"/>
                      </a:lnTo>
                      <a:lnTo>
                        <a:pt x="516" y="62"/>
                      </a:lnTo>
                      <a:lnTo>
                        <a:pt x="520" y="62"/>
                      </a:lnTo>
                      <a:lnTo>
                        <a:pt x="523" y="63"/>
                      </a:lnTo>
                      <a:lnTo>
                        <a:pt x="525" y="64"/>
                      </a:lnTo>
                      <a:lnTo>
                        <a:pt x="529" y="66"/>
                      </a:lnTo>
                      <a:lnTo>
                        <a:pt x="531" y="66"/>
                      </a:lnTo>
                      <a:lnTo>
                        <a:pt x="532" y="64"/>
                      </a:lnTo>
                      <a:lnTo>
                        <a:pt x="532" y="64"/>
                      </a:lnTo>
                      <a:lnTo>
                        <a:pt x="533" y="61"/>
                      </a:lnTo>
                      <a:lnTo>
                        <a:pt x="533" y="57"/>
                      </a:lnTo>
                      <a:lnTo>
                        <a:pt x="531" y="47"/>
                      </a:lnTo>
                      <a:lnTo>
                        <a:pt x="527" y="37"/>
                      </a:lnTo>
                      <a:lnTo>
                        <a:pt x="523" y="28"/>
                      </a:lnTo>
                      <a:lnTo>
                        <a:pt x="523" y="28"/>
                      </a:lnTo>
                      <a:lnTo>
                        <a:pt x="521" y="23"/>
                      </a:lnTo>
                      <a:lnTo>
                        <a:pt x="519" y="20"/>
                      </a:lnTo>
                      <a:lnTo>
                        <a:pt x="517" y="18"/>
                      </a:lnTo>
                      <a:lnTo>
                        <a:pt x="513" y="18"/>
                      </a:lnTo>
                      <a:lnTo>
                        <a:pt x="503" y="17"/>
                      </a:lnTo>
                      <a:lnTo>
                        <a:pt x="503" y="17"/>
                      </a:lnTo>
                      <a:lnTo>
                        <a:pt x="479" y="17"/>
                      </a:lnTo>
                      <a:lnTo>
                        <a:pt x="476" y="15"/>
                      </a:lnTo>
                      <a:lnTo>
                        <a:pt x="473" y="14"/>
                      </a:lnTo>
                      <a:lnTo>
                        <a:pt x="470" y="13"/>
                      </a:lnTo>
                      <a:lnTo>
                        <a:pt x="468" y="10"/>
                      </a:lnTo>
                      <a:lnTo>
                        <a:pt x="468" y="10"/>
                      </a:lnTo>
                      <a:lnTo>
                        <a:pt x="465" y="5"/>
                      </a:lnTo>
                      <a:lnTo>
                        <a:pt x="463" y="1"/>
                      </a:lnTo>
                      <a:lnTo>
                        <a:pt x="462" y="0"/>
                      </a:lnTo>
                      <a:lnTo>
                        <a:pt x="460" y="0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50" y="12"/>
                      </a:lnTo>
                      <a:lnTo>
                        <a:pt x="449" y="13"/>
                      </a:lnTo>
                      <a:lnTo>
                        <a:pt x="448" y="13"/>
                      </a:lnTo>
                      <a:lnTo>
                        <a:pt x="446" y="12"/>
                      </a:lnTo>
                      <a:lnTo>
                        <a:pt x="444" y="10"/>
                      </a:lnTo>
                      <a:lnTo>
                        <a:pt x="444" y="10"/>
                      </a:lnTo>
                      <a:lnTo>
                        <a:pt x="440" y="6"/>
                      </a:lnTo>
                      <a:lnTo>
                        <a:pt x="436" y="3"/>
                      </a:lnTo>
                      <a:lnTo>
                        <a:pt x="432" y="0"/>
                      </a:lnTo>
                      <a:lnTo>
                        <a:pt x="430" y="1"/>
                      </a:lnTo>
                      <a:lnTo>
                        <a:pt x="427" y="1"/>
                      </a:lnTo>
                      <a:lnTo>
                        <a:pt x="427" y="1"/>
                      </a:lnTo>
                      <a:lnTo>
                        <a:pt x="420" y="5"/>
                      </a:lnTo>
                      <a:lnTo>
                        <a:pt x="409" y="6"/>
                      </a:lnTo>
                      <a:lnTo>
                        <a:pt x="409" y="6"/>
                      </a:lnTo>
                      <a:lnTo>
                        <a:pt x="403" y="6"/>
                      </a:lnTo>
                      <a:lnTo>
                        <a:pt x="398" y="5"/>
                      </a:lnTo>
                      <a:lnTo>
                        <a:pt x="393" y="4"/>
                      </a:lnTo>
                      <a:lnTo>
                        <a:pt x="387" y="3"/>
                      </a:lnTo>
                      <a:lnTo>
                        <a:pt x="387" y="3"/>
                      </a:lnTo>
                      <a:lnTo>
                        <a:pt x="379" y="5"/>
                      </a:lnTo>
                      <a:lnTo>
                        <a:pt x="372" y="7"/>
                      </a:lnTo>
                      <a:lnTo>
                        <a:pt x="356" y="14"/>
                      </a:lnTo>
                      <a:lnTo>
                        <a:pt x="356" y="14"/>
                      </a:lnTo>
                      <a:lnTo>
                        <a:pt x="349" y="19"/>
                      </a:lnTo>
                      <a:lnTo>
                        <a:pt x="341" y="22"/>
                      </a:lnTo>
                      <a:lnTo>
                        <a:pt x="329" y="25"/>
                      </a:lnTo>
                      <a:lnTo>
                        <a:pt x="329" y="25"/>
                      </a:lnTo>
                      <a:lnTo>
                        <a:pt x="325" y="26"/>
                      </a:lnTo>
                      <a:lnTo>
                        <a:pt x="322" y="29"/>
                      </a:lnTo>
                      <a:lnTo>
                        <a:pt x="313" y="38"/>
                      </a:lnTo>
                      <a:lnTo>
                        <a:pt x="305" y="49"/>
                      </a:lnTo>
                      <a:lnTo>
                        <a:pt x="295" y="63"/>
                      </a:lnTo>
                      <a:lnTo>
                        <a:pt x="295" y="63"/>
                      </a:lnTo>
                      <a:lnTo>
                        <a:pt x="287" y="75"/>
                      </a:lnTo>
                      <a:lnTo>
                        <a:pt x="282" y="79"/>
                      </a:lnTo>
                      <a:lnTo>
                        <a:pt x="277" y="83"/>
                      </a:lnTo>
                      <a:lnTo>
                        <a:pt x="272" y="86"/>
                      </a:lnTo>
                      <a:lnTo>
                        <a:pt x="265" y="89"/>
                      </a:lnTo>
                      <a:lnTo>
                        <a:pt x="259" y="90"/>
                      </a:lnTo>
                      <a:lnTo>
                        <a:pt x="250" y="91"/>
                      </a:lnTo>
                      <a:lnTo>
                        <a:pt x="250" y="91"/>
                      </a:lnTo>
                      <a:lnTo>
                        <a:pt x="235" y="91"/>
                      </a:lnTo>
                      <a:lnTo>
                        <a:pt x="221" y="93"/>
                      </a:lnTo>
                      <a:lnTo>
                        <a:pt x="210" y="94"/>
                      </a:lnTo>
                      <a:lnTo>
                        <a:pt x="204" y="96"/>
                      </a:lnTo>
                      <a:lnTo>
                        <a:pt x="204" y="96"/>
                      </a:lnTo>
                      <a:lnTo>
                        <a:pt x="199" y="98"/>
                      </a:lnTo>
                      <a:lnTo>
                        <a:pt x="193" y="98"/>
                      </a:lnTo>
                      <a:lnTo>
                        <a:pt x="180" y="97"/>
                      </a:lnTo>
                      <a:lnTo>
                        <a:pt x="180" y="97"/>
                      </a:lnTo>
                      <a:lnTo>
                        <a:pt x="175" y="98"/>
                      </a:lnTo>
                      <a:lnTo>
                        <a:pt x="169" y="99"/>
                      </a:lnTo>
                      <a:lnTo>
                        <a:pt x="165" y="101"/>
                      </a:lnTo>
                      <a:lnTo>
                        <a:pt x="160" y="106"/>
                      </a:lnTo>
                      <a:lnTo>
                        <a:pt x="160" y="106"/>
                      </a:lnTo>
                      <a:lnTo>
                        <a:pt x="154" y="110"/>
                      </a:lnTo>
                      <a:lnTo>
                        <a:pt x="150" y="113"/>
                      </a:lnTo>
                      <a:lnTo>
                        <a:pt x="148" y="114"/>
                      </a:lnTo>
                      <a:lnTo>
                        <a:pt x="145" y="114"/>
                      </a:lnTo>
                      <a:lnTo>
                        <a:pt x="141" y="114"/>
                      </a:lnTo>
                      <a:lnTo>
                        <a:pt x="137" y="112"/>
                      </a:lnTo>
                      <a:lnTo>
                        <a:pt x="137" y="112"/>
                      </a:lnTo>
                      <a:lnTo>
                        <a:pt x="129" y="108"/>
                      </a:lnTo>
                      <a:lnTo>
                        <a:pt x="123" y="105"/>
                      </a:lnTo>
                      <a:lnTo>
                        <a:pt x="117" y="103"/>
                      </a:lnTo>
                      <a:lnTo>
                        <a:pt x="108" y="101"/>
                      </a:lnTo>
                      <a:lnTo>
                        <a:pt x="108" y="101"/>
                      </a:lnTo>
                      <a:lnTo>
                        <a:pt x="95" y="100"/>
                      </a:lnTo>
                      <a:lnTo>
                        <a:pt x="82" y="99"/>
                      </a:lnTo>
                      <a:lnTo>
                        <a:pt x="70" y="99"/>
                      </a:lnTo>
                      <a:lnTo>
                        <a:pt x="66" y="100"/>
                      </a:lnTo>
                      <a:lnTo>
                        <a:pt x="63" y="101"/>
                      </a:lnTo>
                      <a:lnTo>
                        <a:pt x="63" y="101"/>
                      </a:lnTo>
                      <a:lnTo>
                        <a:pt x="58" y="105"/>
                      </a:lnTo>
                      <a:lnTo>
                        <a:pt x="52" y="107"/>
                      </a:lnTo>
                      <a:lnTo>
                        <a:pt x="45" y="107"/>
                      </a:lnTo>
                      <a:lnTo>
                        <a:pt x="36" y="107"/>
                      </a:lnTo>
                      <a:lnTo>
                        <a:pt x="36" y="107"/>
                      </a:lnTo>
                      <a:lnTo>
                        <a:pt x="32" y="107"/>
                      </a:lnTo>
                      <a:lnTo>
                        <a:pt x="29" y="106"/>
                      </a:lnTo>
                      <a:lnTo>
                        <a:pt x="26" y="105"/>
                      </a:lnTo>
                      <a:lnTo>
                        <a:pt x="24" y="103"/>
                      </a:lnTo>
                      <a:lnTo>
                        <a:pt x="24" y="100"/>
                      </a:lnTo>
                      <a:lnTo>
                        <a:pt x="23" y="97"/>
                      </a:lnTo>
                      <a:lnTo>
                        <a:pt x="25" y="93"/>
                      </a:lnTo>
                      <a:lnTo>
                        <a:pt x="25" y="93"/>
                      </a:lnTo>
                      <a:lnTo>
                        <a:pt x="30" y="90"/>
                      </a:lnTo>
                      <a:lnTo>
                        <a:pt x="33" y="86"/>
                      </a:lnTo>
                      <a:lnTo>
                        <a:pt x="35" y="84"/>
                      </a:lnTo>
                      <a:lnTo>
                        <a:pt x="35" y="83"/>
                      </a:lnTo>
                      <a:lnTo>
                        <a:pt x="35" y="81"/>
                      </a:lnTo>
                      <a:lnTo>
                        <a:pt x="34" y="78"/>
                      </a:lnTo>
                      <a:lnTo>
                        <a:pt x="34" y="78"/>
                      </a:lnTo>
                      <a:lnTo>
                        <a:pt x="31" y="73"/>
                      </a:lnTo>
                      <a:lnTo>
                        <a:pt x="26" y="69"/>
                      </a:lnTo>
                      <a:lnTo>
                        <a:pt x="22" y="66"/>
                      </a:lnTo>
                      <a:lnTo>
                        <a:pt x="18" y="65"/>
                      </a:lnTo>
                      <a:lnTo>
                        <a:pt x="18" y="65"/>
                      </a:lnTo>
                      <a:lnTo>
                        <a:pt x="16" y="65"/>
                      </a:lnTo>
                      <a:lnTo>
                        <a:pt x="15" y="66"/>
                      </a:lnTo>
                      <a:lnTo>
                        <a:pt x="15" y="67"/>
                      </a:lnTo>
                      <a:lnTo>
                        <a:pt x="15" y="6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25"/>
                <p:cNvSpPr/>
                <p:nvPr/>
              </p:nvSpPr>
              <p:spPr bwMode="auto">
                <a:xfrm>
                  <a:off x="10098042" y="5440785"/>
                  <a:ext cx="395286" cy="371504"/>
                </a:xfrm>
                <a:custGeom>
                  <a:avLst/>
                  <a:gdLst>
                    <a:gd name="T0" fmla="*/ 113 w 249"/>
                    <a:gd name="T1" fmla="*/ 10 h 234"/>
                    <a:gd name="T2" fmla="*/ 94 w 249"/>
                    <a:gd name="T3" fmla="*/ 17 h 234"/>
                    <a:gd name="T4" fmla="*/ 77 w 249"/>
                    <a:gd name="T5" fmla="*/ 7 h 234"/>
                    <a:gd name="T6" fmla="*/ 70 w 249"/>
                    <a:gd name="T7" fmla="*/ 2 h 234"/>
                    <a:gd name="T8" fmla="*/ 60 w 249"/>
                    <a:gd name="T9" fmla="*/ 5 h 234"/>
                    <a:gd name="T10" fmla="*/ 52 w 249"/>
                    <a:gd name="T11" fmla="*/ 15 h 234"/>
                    <a:gd name="T12" fmla="*/ 41 w 249"/>
                    <a:gd name="T13" fmla="*/ 24 h 234"/>
                    <a:gd name="T14" fmla="*/ 23 w 249"/>
                    <a:gd name="T15" fmla="*/ 29 h 234"/>
                    <a:gd name="T16" fmla="*/ 12 w 249"/>
                    <a:gd name="T17" fmla="*/ 44 h 234"/>
                    <a:gd name="T18" fmla="*/ 7 w 249"/>
                    <a:gd name="T19" fmla="*/ 51 h 234"/>
                    <a:gd name="T20" fmla="*/ 0 w 249"/>
                    <a:gd name="T21" fmla="*/ 58 h 234"/>
                    <a:gd name="T22" fmla="*/ 9 w 249"/>
                    <a:gd name="T23" fmla="*/ 59 h 234"/>
                    <a:gd name="T24" fmla="*/ 24 w 249"/>
                    <a:gd name="T25" fmla="*/ 64 h 234"/>
                    <a:gd name="T26" fmla="*/ 30 w 249"/>
                    <a:gd name="T27" fmla="*/ 92 h 234"/>
                    <a:gd name="T28" fmla="*/ 27 w 249"/>
                    <a:gd name="T29" fmla="*/ 116 h 234"/>
                    <a:gd name="T30" fmla="*/ 14 w 249"/>
                    <a:gd name="T31" fmla="*/ 131 h 234"/>
                    <a:gd name="T32" fmla="*/ 16 w 249"/>
                    <a:gd name="T33" fmla="*/ 150 h 234"/>
                    <a:gd name="T34" fmla="*/ 16 w 249"/>
                    <a:gd name="T35" fmla="*/ 161 h 234"/>
                    <a:gd name="T36" fmla="*/ 2 w 249"/>
                    <a:gd name="T37" fmla="*/ 189 h 234"/>
                    <a:gd name="T38" fmla="*/ 5 w 249"/>
                    <a:gd name="T39" fmla="*/ 194 h 234"/>
                    <a:gd name="T40" fmla="*/ 31 w 249"/>
                    <a:gd name="T41" fmla="*/ 192 h 234"/>
                    <a:gd name="T42" fmla="*/ 40 w 249"/>
                    <a:gd name="T43" fmla="*/ 195 h 234"/>
                    <a:gd name="T44" fmla="*/ 22 w 249"/>
                    <a:gd name="T45" fmla="*/ 219 h 234"/>
                    <a:gd name="T46" fmla="*/ 19 w 249"/>
                    <a:gd name="T47" fmla="*/ 233 h 234"/>
                    <a:gd name="T48" fmla="*/ 26 w 249"/>
                    <a:gd name="T49" fmla="*/ 234 h 234"/>
                    <a:gd name="T50" fmla="*/ 40 w 249"/>
                    <a:gd name="T51" fmla="*/ 217 h 234"/>
                    <a:gd name="T52" fmla="*/ 46 w 249"/>
                    <a:gd name="T53" fmla="*/ 201 h 234"/>
                    <a:gd name="T54" fmla="*/ 56 w 249"/>
                    <a:gd name="T55" fmla="*/ 190 h 234"/>
                    <a:gd name="T56" fmla="*/ 84 w 249"/>
                    <a:gd name="T57" fmla="*/ 170 h 234"/>
                    <a:gd name="T58" fmla="*/ 106 w 249"/>
                    <a:gd name="T59" fmla="*/ 145 h 234"/>
                    <a:gd name="T60" fmla="*/ 108 w 249"/>
                    <a:gd name="T61" fmla="*/ 122 h 234"/>
                    <a:gd name="T62" fmla="*/ 117 w 249"/>
                    <a:gd name="T63" fmla="*/ 116 h 234"/>
                    <a:gd name="T64" fmla="*/ 156 w 249"/>
                    <a:gd name="T65" fmla="*/ 103 h 234"/>
                    <a:gd name="T66" fmla="*/ 164 w 249"/>
                    <a:gd name="T67" fmla="*/ 95 h 234"/>
                    <a:gd name="T68" fmla="*/ 186 w 249"/>
                    <a:gd name="T69" fmla="*/ 89 h 234"/>
                    <a:gd name="T70" fmla="*/ 217 w 249"/>
                    <a:gd name="T71" fmla="*/ 94 h 234"/>
                    <a:gd name="T72" fmla="*/ 238 w 249"/>
                    <a:gd name="T73" fmla="*/ 91 h 234"/>
                    <a:gd name="T74" fmla="*/ 244 w 249"/>
                    <a:gd name="T75" fmla="*/ 84 h 234"/>
                    <a:gd name="T76" fmla="*/ 249 w 249"/>
                    <a:gd name="T77" fmla="*/ 71 h 234"/>
                    <a:gd name="T78" fmla="*/ 246 w 249"/>
                    <a:gd name="T79" fmla="*/ 62 h 234"/>
                    <a:gd name="T80" fmla="*/ 242 w 249"/>
                    <a:gd name="T81" fmla="*/ 54 h 234"/>
                    <a:gd name="T82" fmla="*/ 222 w 249"/>
                    <a:gd name="T83" fmla="*/ 60 h 234"/>
                    <a:gd name="T84" fmla="*/ 207 w 249"/>
                    <a:gd name="T85" fmla="*/ 52 h 234"/>
                    <a:gd name="T86" fmla="*/ 186 w 249"/>
                    <a:gd name="T87" fmla="*/ 49 h 234"/>
                    <a:gd name="T88" fmla="*/ 165 w 249"/>
                    <a:gd name="T89" fmla="*/ 48 h 234"/>
                    <a:gd name="T90" fmla="*/ 142 w 249"/>
                    <a:gd name="T91" fmla="*/ 31 h 234"/>
                    <a:gd name="T92" fmla="*/ 138 w 249"/>
                    <a:gd name="T93" fmla="*/ 21 h 234"/>
                    <a:gd name="T94" fmla="*/ 133 w 249"/>
                    <a:gd name="T95" fmla="*/ 11 h 234"/>
                    <a:gd name="T96" fmla="*/ 128 w 249"/>
                    <a:gd name="T97" fmla="*/ 0 h 234"/>
                    <a:gd name="T98" fmla="*/ 124 w 249"/>
                    <a:gd name="T99" fmla="*/ 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9" h="234">
                      <a:moveTo>
                        <a:pt x="124" y="2"/>
                      </a:moveTo>
                      <a:lnTo>
                        <a:pt x="124" y="2"/>
                      </a:lnTo>
                      <a:lnTo>
                        <a:pt x="121" y="5"/>
                      </a:lnTo>
                      <a:lnTo>
                        <a:pt x="113" y="10"/>
                      </a:lnTo>
                      <a:lnTo>
                        <a:pt x="102" y="16"/>
                      </a:lnTo>
                      <a:lnTo>
                        <a:pt x="98" y="17"/>
                      </a:lnTo>
                      <a:lnTo>
                        <a:pt x="94" y="17"/>
                      </a:lnTo>
                      <a:lnTo>
                        <a:pt x="94" y="17"/>
                      </a:lnTo>
                      <a:lnTo>
                        <a:pt x="83" y="12"/>
                      </a:lnTo>
                      <a:lnTo>
                        <a:pt x="80" y="10"/>
                      </a:lnTo>
                      <a:lnTo>
                        <a:pt x="77" y="7"/>
                      </a:lnTo>
                      <a:lnTo>
                        <a:pt x="77" y="7"/>
                      </a:lnTo>
                      <a:lnTo>
                        <a:pt x="74" y="3"/>
                      </a:lnTo>
                      <a:lnTo>
                        <a:pt x="72" y="0"/>
                      </a:lnTo>
                      <a:lnTo>
                        <a:pt x="71" y="0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7" y="5"/>
                      </a:lnTo>
                      <a:lnTo>
                        <a:pt x="60" y="5"/>
                      </a:lnTo>
                      <a:lnTo>
                        <a:pt x="60" y="5"/>
                      </a:lnTo>
                      <a:lnTo>
                        <a:pt x="57" y="6"/>
                      </a:lnTo>
                      <a:lnTo>
                        <a:pt x="55" y="8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0" y="19"/>
                      </a:lnTo>
                      <a:lnTo>
                        <a:pt x="45" y="22"/>
                      </a:lnTo>
                      <a:lnTo>
                        <a:pt x="41" y="24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27" y="27"/>
                      </a:lnTo>
                      <a:lnTo>
                        <a:pt x="23" y="29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5" y="37"/>
                      </a:lnTo>
                      <a:lnTo>
                        <a:pt x="12" y="44"/>
                      </a:lnTo>
                      <a:lnTo>
                        <a:pt x="10" y="49"/>
                      </a:lnTo>
                      <a:lnTo>
                        <a:pt x="8" y="50"/>
                      </a:lnTo>
                      <a:lnTo>
                        <a:pt x="7" y="51"/>
                      </a:lnTo>
                      <a:lnTo>
                        <a:pt x="7" y="51"/>
                      </a:lnTo>
                      <a:lnTo>
                        <a:pt x="2" y="53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1" y="59"/>
                      </a:lnTo>
                      <a:lnTo>
                        <a:pt x="2" y="59"/>
                      </a:lnTo>
                      <a:lnTo>
                        <a:pt x="2" y="59"/>
                      </a:lnTo>
                      <a:lnTo>
                        <a:pt x="9" y="59"/>
                      </a:lnTo>
                      <a:lnTo>
                        <a:pt x="15" y="59"/>
                      </a:lnTo>
                      <a:lnTo>
                        <a:pt x="20" y="60"/>
                      </a:lnTo>
                      <a:lnTo>
                        <a:pt x="22" y="62"/>
                      </a:lnTo>
                      <a:lnTo>
                        <a:pt x="24" y="64"/>
                      </a:lnTo>
                      <a:lnTo>
                        <a:pt x="26" y="67"/>
                      </a:lnTo>
                      <a:lnTo>
                        <a:pt x="26" y="67"/>
                      </a:lnTo>
                      <a:lnTo>
                        <a:pt x="28" y="78"/>
                      </a:lnTo>
                      <a:lnTo>
                        <a:pt x="30" y="92"/>
                      </a:lnTo>
                      <a:lnTo>
                        <a:pt x="30" y="100"/>
                      </a:lnTo>
                      <a:lnTo>
                        <a:pt x="30" y="106"/>
                      </a:lnTo>
                      <a:lnTo>
                        <a:pt x="29" y="111"/>
                      </a:lnTo>
                      <a:lnTo>
                        <a:pt x="27" y="116"/>
                      </a:lnTo>
                      <a:lnTo>
                        <a:pt x="27" y="116"/>
                      </a:lnTo>
                      <a:lnTo>
                        <a:pt x="22" y="121"/>
                      </a:lnTo>
                      <a:lnTo>
                        <a:pt x="17" y="125"/>
                      </a:lnTo>
                      <a:lnTo>
                        <a:pt x="14" y="131"/>
                      </a:lnTo>
                      <a:lnTo>
                        <a:pt x="13" y="136"/>
                      </a:lnTo>
                      <a:lnTo>
                        <a:pt x="13" y="136"/>
                      </a:lnTo>
                      <a:lnTo>
                        <a:pt x="14" y="144"/>
                      </a:lnTo>
                      <a:lnTo>
                        <a:pt x="16" y="150"/>
                      </a:lnTo>
                      <a:lnTo>
                        <a:pt x="17" y="155"/>
                      </a:lnTo>
                      <a:lnTo>
                        <a:pt x="17" y="159"/>
                      </a:lnTo>
                      <a:lnTo>
                        <a:pt x="16" y="161"/>
                      </a:lnTo>
                      <a:lnTo>
                        <a:pt x="16" y="161"/>
                      </a:lnTo>
                      <a:lnTo>
                        <a:pt x="11" y="168"/>
                      </a:lnTo>
                      <a:lnTo>
                        <a:pt x="6" y="179"/>
                      </a:lnTo>
                      <a:lnTo>
                        <a:pt x="3" y="184"/>
                      </a:lnTo>
                      <a:lnTo>
                        <a:pt x="2" y="189"/>
                      </a:lnTo>
                      <a:lnTo>
                        <a:pt x="2" y="192"/>
                      </a:lnTo>
                      <a:lnTo>
                        <a:pt x="3" y="193"/>
                      </a:lnTo>
                      <a:lnTo>
                        <a:pt x="5" y="194"/>
                      </a:lnTo>
                      <a:lnTo>
                        <a:pt x="5" y="194"/>
                      </a:lnTo>
                      <a:lnTo>
                        <a:pt x="11" y="195"/>
                      </a:lnTo>
                      <a:lnTo>
                        <a:pt x="17" y="194"/>
                      </a:lnTo>
                      <a:lnTo>
                        <a:pt x="31" y="192"/>
                      </a:lnTo>
                      <a:lnTo>
                        <a:pt x="31" y="192"/>
                      </a:lnTo>
                      <a:lnTo>
                        <a:pt x="37" y="192"/>
                      </a:lnTo>
                      <a:lnTo>
                        <a:pt x="40" y="192"/>
                      </a:lnTo>
                      <a:lnTo>
                        <a:pt x="40" y="193"/>
                      </a:lnTo>
                      <a:lnTo>
                        <a:pt x="40" y="195"/>
                      </a:lnTo>
                      <a:lnTo>
                        <a:pt x="37" y="200"/>
                      </a:lnTo>
                      <a:lnTo>
                        <a:pt x="37" y="200"/>
                      </a:lnTo>
                      <a:lnTo>
                        <a:pt x="29" y="208"/>
                      </a:lnTo>
                      <a:lnTo>
                        <a:pt x="22" y="219"/>
                      </a:lnTo>
                      <a:lnTo>
                        <a:pt x="19" y="224"/>
                      </a:lnTo>
                      <a:lnTo>
                        <a:pt x="17" y="229"/>
                      </a:lnTo>
                      <a:lnTo>
                        <a:pt x="17" y="232"/>
                      </a:lnTo>
                      <a:lnTo>
                        <a:pt x="19" y="233"/>
                      </a:lnTo>
                      <a:lnTo>
                        <a:pt x="20" y="234"/>
                      </a:lnTo>
                      <a:lnTo>
                        <a:pt x="20" y="234"/>
                      </a:lnTo>
                      <a:lnTo>
                        <a:pt x="23" y="234"/>
                      </a:lnTo>
                      <a:lnTo>
                        <a:pt x="26" y="234"/>
                      </a:lnTo>
                      <a:lnTo>
                        <a:pt x="28" y="232"/>
                      </a:lnTo>
                      <a:lnTo>
                        <a:pt x="30" y="230"/>
                      </a:lnTo>
                      <a:lnTo>
                        <a:pt x="35" y="223"/>
                      </a:lnTo>
                      <a:lnTo>
                        <a:pt x="40" y="217"/>
                      </a:lnTo>
                      <a:lnTo>
                        <a:pt x="40" y="217"/>
                      </a:lnTo>
                      <a:lnTo>
                        <a:pt x="42" y="212"/>
                      </a:lnTo>
                      <a:lnTo>
                        <a:pt x="44" y="208"/>
                      </a:lnTo>
                      <a:lnTo>
                        <a:pt x="46" y="201"/>
                      </a:lnTo>
                      <a:lnTo>
                        <a:pt x="48" y="197"/>
                      </a:lnTo>
                      <a:lnTo>
                        <a:pt x="50" y="194"/>
                      </a:lnTo>
                      <a:lnTo>
                        <a:pt x="52" y="191"/>
                      </a:lnTo>
                      <a:lnTo>
                        <a:pt x="56" y="190"/>
                      </a:lnTo>
                      <a:lnTo>
                        <a:pt x="56" y="190"/>
                      </a:lnTo>
                      <a:lnTo>
                        <a:pt x="62" y="187"/>
                      </a:lnTo>
                      <a:lnTo>
                        <a:pt x="68" y="182"/>
                      </a:lnTo>
                      <a:lnTo>
                        <a:pt x="84" y="170"/>
                      </a:lnTo>
                      <a:lnTo>
                        <a:pt x="92" y="164"/>
                      </a:lnTo>
                      <a:lnTo>
                        <a:pt x="98" y="158"/>
                      </a:lnTo>
                      <a:lnTo>
                        <a:pt x="103" y="150"/>
                      </a:lnTo>
                      <a:lnTo>
                        <a:pt x="106" y="145"/>
                      </a:lnTo>
                      <a:lnTo>
                        <a:pt x="106" y="145"/>
                      </a:lnTo>
                      <a:lnTo>
                        <a:pt x="106" y="134"/>
                      </a:lnTo>
                      <a:lnTo>
                        <a:pt x="107" y="125"/>
                      </a:lnTo>
                      <a:lnTo>
                        <a:pt x="108" y="122"/>
                      </a:lnTo>
                      <a:lnTo>
                        <a:pt x="110" y="119"/>
                      </a:lnTo>
                      <a:lnTo>
                        <a:pt x="113" y="117"/>
                      </a:lnTo>
                      <a:lnTo>
                        <a:pt x="117" y="116"/>
                      </a:lnTo>
                      <a:lnTo>
                        <a:pt x="117" y="116"/>
                      </a:lnTo>
                      <a:lnTo>
                        <a:pt x="129" y="114"/>
                      </a:lnTo>
                      <a:lnTo>
                        <a:pt x="141" y="110"/>
                      </a:lnTo>
                      <a:lnTo>
                        <a:pt x="152" y="106"/>
                      </a:lnTo>
                      <a:lnTo>
                        <a:pt x="156" y="103"/>
                      </a:lnTo>
                      <a:lnTo>
                        <a:pt x="158" y="101"/>
                      </a:lnTo>
                      <a:lnTo>
                        <a:pt x="158" y="101"/>
                      </a:lnTo>
                      <a:lnTo>
                        <a:pt x="160" y="97"/>
                      </a:lnTo>
                      <a:lnTo>
                        <a:pt x="164" y="95"/>
                      </a:lnTo>
                      <a:lnTo>
                        <a:pt x="170" y="92"/>
                      </a:lnTo>
                      <a:lnTo>
                        <a:pt x="179" y="90"/>
                      </a:lnTo>
                      <a:lnTo>
                        <a:pt x="186" y="89"/>
                      </a:lnTo>
                      <a:lnTo>
                        <a:pt x="186" y="89"/>
                      </a:lnTo>
                      <a:lnTo>
                        <a:pt x="194" y="90"/>
                      </a:lnTo>
                      <a:lnTo>
                        <a:pt x="203" y="92"/>
                      </a:lnTo>
                      <a:lnTo>
                        <a:pt x="212" y="94"/>
                      </a:lnTo>
                      <a:lnTo>
                        <a:pt x="217" y="94"/>
                      </a:lnTo>
                      <a:lnTo>
                        <a:pt x="222" y="93"/>
                      </a:lnTo>
                      <a:lnTo>
                        <a:pt x="222" y="93"/>
                      </a:lnTo>
                      <a:lnTo>
                        <a:pt x="230" y="92"/>
                      </a:lnTo>
                      <a:lnTo>
                        <a:pt x="238" y="91"/>
                      </a:lnTo>
                      <a:lnTo>
                        <a:pt x="242" y="89"/>
                      </a:lnTo>
                      <a:lnTo>
                        <a:pt x="243" y="87"/>
                      </a:lnTo>
                      <a:lnTo>
                        <a:pt x="244" y="84"/>
                      </a:lnTo>
                      <a:lnTo>
                        <a:pt x="244" y="84"/>
                      </a:lnTo>
                      <a:lnTo>
                        <a:pt x="244" y="78"/>
                      </a:lnTo>
                      <a:lnTo>
                        <a:pt x="248" y="74"/>
                      </a:lnTo>
                      <a:lnTo>
                        <a:pt x="248" y="74"/>
                      </a:lnTo>
                      <a:lnTo>
                        <a:pt x="249" y="71"/>
                      </a:lnTo>
                      <a:lnTo>
                        <a:pt x="248" y="67"/>
                      </a:lnTo>
                      <a:lnTo>
                        <a:pt x="246" y="64"/>
                      </a:lnTo>
                      <a:lnTo>
                        <a:pt x="246" y="62"/>
                      </a:lnTo>
                      <a:lnTo>
                        <a:pt x="246" y="62"/>
                      </a:lnTo>
                      <a:lnTo>
                        <a:pt x="245" y="57"/>
                      </a:lnTo>
                      <a:lnTo>
                        <a:pt x="244" y="55"/>
                      </a:lnTo>
                      <a:lnTo>
                        <a:pt x="242" y="54"/>
                      </a:lnTo>
                      <a:lnTo>
                        <a:pt x="242" y="54"/>
                      </a:lnTo>
                      <a:lnTo>
                        <a:pt x="238" y="55"/>
                      </a:lnTo>
                      <a:lnTo>
                        <a:pt x="231" y="58"/>
                      </a:lnTo>
                      <a:lnTo>
                        <a:pt x="224" y="60"/>
                      </a:lnTo>
                      <a:lnTo>
                        <a:pt x="222" y="60"/>
                      </a:lnTo>
                      <a:lnTo>
                        <a:pt x="219" y="59"/>
                      </a:lnTo>
                      <a:lnTo>
                        <a:pt x="219" y="59"/>
                      </a:lnTo>
                      <a:lnTo>
                        <a:pt x="213" y="55"/>
                      </a:lnTo>
                      <a:lnTo>
                        <a:pt x="207" y="52"/>
                      </a:lnTo>
                      <a:lnTo>
                        <a:pt x="200" y="50"/>
                      </a:lnTo>
                      <a:lnTo>
                        <a:pt x="193" y="49"/>
                      </a:lnTo>
                      <a:lnTo>
                        <a:pt x="193" y="49"/>
                      </a:lnTo>
                      <a:lnTo>
                        <a:pt x="186" y="49"/>
                      </a:lnTo>
                      <a:lnTo>
                        <a:pt x="180" y="51"/>
                      </a:lnTo>
                      <a:lnTo>
                        <a:pt x="173" y="51"/>
                      </a:lnTo>
                      <a:lnTo>
                        <a:pt x="169" y="50"/>
                      </a:lnTo>
                      <a:lnTo>
                        <a:pt x="165" y="48"/>
                      </a:lnTo>
                      <a:lnTo>
                        <a:pt x="165" y="48"/>
                      </a:lnTo>
                      <a:lnTo>
                        <a:pt x="156" y="43"/>
                      </a:lnTo>
                      <a:lnTo>
                        <a:pt x="149" y="36"/>
                      </a:lnTo>
                      <a:lnTo>
                        <a:pt x="142" y="31"/>
                      </a:lnTo>
                      <a:lnTo>
                        <a:pt x="140" y="27"/>
                      </a:lnTo>
                      <a:lnTo>
                        <a:pt x="139" y="24"/>
                      </a:lnTo>
                      <a:lnTo>
                        <a:pt x="139" y="24"/>
                      </a:lnTo>
                      <a:lnTo>
                        <a:pt x="138" y="21"/>
                      </a:lnTo>
                      <a:lnTo>
                        <a:pt x="136" y="19"/>
                      </a:lnTo>
                      <a:lnTo>
                        <a:pt x="134" y="16"/>
                      </a:lnTo>
                      <a:lnTo>
                        <a:pt x="133" y="11"/>
                      </a:lnTo>
                      <a:lnTo>
                        <a:pt x="133" y="11"/>
                      </a:lnTo>
                      <a:lnTo>
                        <a:pt x="131" y="6"/>
                      </a:lnTo>
                      <a:lnTo>
                        <a:pt x="130" y="3"/>
                      </a:lnTo>
                      <a:lnTo>
                        <a:pt x="129" y="1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27" y="1"/>
                      </a:lnTo>
                      <a:lnTo>
                        <a:pt x="126" y="1"/>
                      </a:lnTo>
                      <a:lnTo>
                        <a:pt x="124" y="2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26"/>
                <p:cNvSpPr/>
                <p:nvPr/>
              </p:nvSpPr>
              <p:spPr bwMode="auto">
                <a:xfrm>
                  <a:off x="10153604" y="5120084"/>
                  <a:ext cx="1409694" cy="1325665"/>
                </a:xfrm>
                <a:custGeom>
                  <a:avLst/>
                  <a:gdLst>
                    <a:gd name="T0" fmla="*/ 842 w 888"/>
                    <a:gd name="T1" fmla="*/ 52 h 835"/>
                    <a:gd name="T2" fmla="*/ 780 w 888"/>
                    <a:gd name="T3" fmla="*/ 22 h 835"/>
                    <a:gd name="T4" fmla="*/ 706 w 888"/>
                    <a:gd name="T5" fmla="*/ 18 h 835"/>
                    <a:gd name="T6" fmla="*/ 709 w 888"/>
                    <a:gd name="T7" fmla="*/ 0 h 835"/>
                    <a:gd name="T8" fmla="*/ 665 w 888"/>
                    <a:gd name="T9" fmla="*/ 32 h 835"/>
                    <a:gd name="T10" fmla="*/ 562 w 888"/>
                    <a:gd name="T11" fmla="*/ 59 h 835"/>
                    <a:gd name="T12" fmla="*/ 461 w 888"/>
                    <a:gd name="T13" fmla="*/ 140 h 835"/>
                    <a:gd name="T14" fmla="*/ 403 w 888"/>
                    <a:gd name="T15" fmla="*/ 223 h 835"/>
                    <a:gd name="T16" fmla="*/ 322 w 888"/>
                    <a:gd name="T17" fmla="*/ 240 h 835"/>
                    <a:gd name="T18" fmla="*/ 228 w 888"/>
                    <a:gd name="T19" fmla="*/ 260 h 835"/>
                    <a:gd name="T20" fmla="*/ 222 w 888"/>
                    <a:gd name="T21" fmla="*/ 293 h 835"/>
                    <a:gd name="T22" fmla="*/ 276 w 888"/>
                    <a:gd name="T23" fmla="*/ 302 h 835"/>
                    <a:gd name="T24" fmla="*/ 301 w 888"/>
                    <a:gd name="T25" fmla="*/ 302 h 835"/>
                    <a:gd name="T26" fmla="*/ 225 w 888"/>
                    <a:gd name="T27" fmla="*/ 341 h 835"/>
                    <a:gd name="T28" fmla="*/ 251 w 888"/>
                    <a:gd name="T29" fmla="*/ 349 h 835"/>
                    <a:gd name="T30" fmla="*/ 178 w 888"/>
                    <a:gd name="T31" fmla="*/ 376 h 835"/>
                    <a:gd name="T32" fmla="*/ 141 w 888"/>
                    <a:gd name="T33" fmla="*/ 388 h 835"/>
                    <a:gd name="T34" fmla="*/ 121 w 888"/>
                    <a:gd name="T35" fmla="*/ 380 h 835"/>
                    <a:gd name="T36" fmla="*/ 119 w 888"/>
                    <a:gd name="T37" fmla="*/ 396 h 835"/>
                    <a:gd name="T38" fmla="*/ 65 w 888"/>
                    <a:gd name="T39" fmla="*/ 397 h 835"/>
                    <a:gd name="T40" fmla="*/ 27 w 888"/>
                    <a:gd name="T41" fmla="*/ 403 h 835"/>
                    <a:gd name="T42" fmla="*/ 2 w 888"/>
                    <a:gd name="T43" fmla="*/ 443 h 835"/>
                    <a:gd name="T44" fmla="*/ 3 w 888"/>
                    <a:gd name="T45" fmla="*/ 467 h 835"/>
                    <a:gd name="T46" fmla="*/ 3 w 888"/>
                    <a:gd name="T47" fmla="*/ 522 h 835"/>
                    <a:gd name="T48" fmla="*/ 49 w 888"/>
                    <a:gd name="T49" fmla="*/ 510 h 835"/>
                    <a:gd name="T50" fmla="*/ 62 w 888"/>
                    <a:gd name="T51" fmla="*/ 540 h 835"/>
                    <a:gd name="T52" fmla="*/ 79 w 888"/>
                    <a:gd name="T53" fmla="*/ 566 h 835"/>
                    <a:gd name="T54" fmla="*/ 99 w 888"/>
                    <a:gd name="T55" fmla="*/ 591 h 835"/>
                    <a:gd name="T56" fmla="*/ 99 w 888"/>
                    <a:gd name="T57" fmla="*/ 619 h 835"/>
                    <a:gd name="T58" fmla="*/ 124 w 888"/>
                    <a:gd name="T59" fmla="*/ 628 h 835"/>
                    <a:gd name="T60" fmla="*/ 93 w 888"/>
                    <a:gd name="T61" fmla="*/ 653 h 835"/>
                    <a:gd name="T62" fmla="*/ 54 w 888"/>
                    <a:gd name="T63" fmla="*/ 666 h 835"/>
                    <a:gd name="T64" fmla="*/ 84 w 888"/>
                    <a:gd name="T65" fmla="*/ 676 h 835"/>
                    <a:gd name="T66" fmla="*/ 107 w 888"/>
                    <a:gd name="T67" fmla="*/ 680 h 835"/>
                    <a:gd name="T68" fmla="*/ 137 w 888"/>
                    <a:gd name="T69" fmla="*/ 681 h 835"/>
                    <a:gd name="T70" fmla="*/ 145 w 888"/>
                    <a:gd name="T71" fmla="*/ 724 h 835"/>
                    <a:gd name="T72" fmla="*/ 154 w 888"/>
                    <a:gd name="T73" fmla="*/ 737 h 835"/>
                    <a:gd name="T74" fmla="*/ 175 w 888"/>
                    <a:gd name="T75" fmla="*/ 749 h 835"/>
                    <a:gd name="T76" fmla="*/ 206 w 888"/>
                    <a:gd name="T77" fmla="*/ 764 h 835"/>
                    <a:gd name="T78" fmla="*/ 193 w 888"/>
                    <a:gd name="T79" fmla="*/ 790 h 835"/>
                    <a:gd name="T80" fmla="*/ 220 w 888"/>
                    <a:gd name="T81" fmla="*/ 786 h 835"/>
                    <a:gd name="T82" fmla="*/ 276 w 888"/>
                    <a:gd name="T83" fmla="*/ 771 h 835"/>
                    <a:gd name="T84" fmla="*/ 245 w 888"/>
                    <a:gd name="T85" fmla="*/ 808 h 835"/>
                    <a:gd name="T86" fmla="*/ 209 w 888"/>
                    <a:gd name="T87" fmla="*/ 827 h 835"/>
                    <a:gd name="T88" fmla="*/ 253 w 888"/>
                    <a:gd name="T89" fmla="*/ 814 h 835"/>
                    <a:gd name="T90" fmla="*/ 268 w 888"/>
                    <a:gd name="T91" fmla="*/ 824 h 835"/>
                    <a:gd name="T92" fmla="*/ 278 w 888"/>
                    <a:gd name="T93" fmla="*/ 823 h 835"/>
                    <a:gd name="T94" fmla="*/ 284 w 888"/>
                    <a:gd name="T95" fmla="*/ 795 h 835"/>
                    <a:gd name="T96" fmla="*/ 302 w 888"/>
                    <a:gd name="T97" fmla="*/ 795 h 835"/>
                    <a:gd name="T98" fmla="*/ 317 w 888"/>
                    <a:gd name="T99" fmla="*/ 789 h 835"/>
                    <a:gd name="T100" fmla="*/ 339 w 888"/>
                    <a:gd name="T101" fmla="*/ 789 h 835"/>
                    <a:gd name="T102" fmla="*/ 344 w 888"/>
                    <a:gd name="T103" fmla="*/ 789 h 835"/>
                    <a:gd name="T104" fmla="*/ 353 w 888"/>
                    <a:gd name="T105" fmla="*/ 796 h 835"/>
                    <a:gd name="T106" fmla="*/ 363 w 888"/>
                    <a:gd name="T107" fmla="*/ 804 h 835"/>
                    <a:gd name="T108" fmla="*/ 388 w 888"/>
                    <a:gd name="T109" fmla="*/ 828 h 835"/>
                    <a:gd name="T110" fmla="*/ 440 w 888"/>
                    <a:gd name="T111" fmla="*/ 832 h 835"/>
                    <a:gd name="T112" fmla="*/ 478 w 888"/>
                    <a:gd name="T113" fmla="*/ 814 h 835"/>
                    <a:gd name="T114" fmla="*/ 499 w 888"/>
                    <a:gd name="T115" fmla="*/ 798 h 835"/>
                    <a:gd name="T116" fmla="*/ 544 w 888"/>
                    <a:gd name="T117" fmla="*/ 743 h 835"/>
                    <a:gd name="T118" fmla="*/ 722 w 888"/>
                    <a:gd name="T119" fmla="*/ 761 h 835"/>
                    <a:gd name="T120" fmla="*/ 821 w 888"/>
                    <a:gd name="T121" fmla="*/ 701 h 835"/>
                    <a:gd name="T122" fmla="*/ 887 w 888"/>
                    <a:gd name="T123" fmla="*/ 605 h 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88" h="835">
                      <a:moveTo>
                        <a:pt x="888" y="36"/>
                      </a:moveTo>
                      <a:lnTo>
                        <a:pt x="888" y="36"/>
                      </a:lnTo>
                      <a:lnTo>
                        <a:pt x="885" y="35"/>
                      </a:lnTo>
                      <a:lnTo>
                        <a:pt x="876" y="34"/>
                      </a:lnTo>
                      <a:lnTo>
                        <a:pt x="871" y="34"/>
                      </a:lnTo>
                      <a:lnTo>
                        <a:pt x="865" y="35"/>
                      </a:lnTo>
                      <a:lnTo>
                        <a:pt x="861" y="38"/>
                      </a:lnTo>
                      <a:lnTo>
                        <a:pt x="857" y="41"/>
                      </a:lnTo>
                      <a:lnTo>
                        <a:pt x="857" y="41"/>
                      </a:lnTo>
                      <a:lnTo>
                        <a:pt x="853" y="46"/>
                      </a:lnTo>
                      <a:lnTo>
                        <a:pt x="848" y="50"/>
                      </a:lnTo>
                      <a:lnTo>
                        <a:pt x="842" y="52"/>
                      </a:lnTo>
                      <a:lnTo>
                        <a:pt x="836" y="53"/>
                      </a:lnTo>
                      <a:lnTo>
                        <a:pt x="830" y="53"/>
                      </a:lnTo>
                      <a:lnTo>
                        <a:pt x="824" y="52"/>
                      </a:lnTo>
                      <a:lnTo>
                        <a:pt x="819" y="49"/>
                      </a:lnTo>
                      <a:lnTo>
                        <a:pt x="815" y="46"/>
                      </a:lnTo>
                      <a:lnTo>
                        <a:pt x="815" y="46"/>
                      </a:lnTo>
                      <a:lnTo>
                        <a:pt x="806" y="35"/>
                      </a:lnTo>
                      <a:lnTo>
                        <a:pt x="796" y="25"/>
                      </a:lnTo>
                      <a:lnTo>
                        <a:pt x="792" y="22"/>
                      </a:lnTo>
                      <a:lnTo>
                        <a:pt x="788" y="20"/>
                      </a:lnTo>
                      <a:lnTo>
                        <a:pt x="783" y="20"/>
                      </a:lnTo>
                      <a:lnTo>
                        <a:pt x="780" y="22"/>
                      </a:lnTo>
                      <a:lnTo>
                        <a:pt x="780" y="22"/>
                      </a:lnTo>
                      <a:lnTo>
                        <a:pt x="777" y="24"/>
                      </a:lnTo>
                      <a:lnTo>
                        <a:pt x="773" y="27"/>
                      </a:lnTo>
                      <a:lnTo>
                        <a:pt x="767" y="28"/>
                      </a:lnTo>
                      <a:lnTo>
                        <a:pt x="761" y="30"/>
                      </a:lnTo>
                      <a:lnTo>
                        <a:pt x="748" y="31"/>
                      </a:lnTo>
                      <a:lnTo>
                        <a:pt x="736" y="30"/>
                      </a:lnTo>
                      <a:lnTo>
                        <a:pt x="736" y="30"/>
                      </a:lnTo>
                      <a:lnTo>
                        <a:pt x="723" y="27"/>
                      </a:lnTo>
                      <a:lnTo>
                        <a:pt x="713" y="22"/>
                      </a:lnTo>
                      <a:lnTo>
                        <a:pt x="708" y="20"/>
                      </a:lnTo>
                      <a:lnTo>
                        <a:pt x="706" y="18"/>
                      </a:lnTo>
                      <a:lnTo>
                        <a:pt x="705" y="16"/>
                      </a:lnTo>
                      <a:lnTo>
                        <a:pt x="707" y="14"/>
                      </a:lnTo>
                      <a:lnTo>
                        <a:pt x="707" y="14"/>
                      </a:lnTo>
                      <a:lnTo>
                        <a:pt x="715" y="12"/>
                      </a:lnTo>
                      <a:lnTo>
                        <a:pt x="721" y="9"/>
                      </a:lnTo>
                      <a:lnTo>
                        <a:pt x="722" y="7"/>
                      </a:lnTo>
                      <a:lnTo>
                        <a:pt x="723" y="6"/>
                      </a:lnTo>
                      <a:lnTo>
                        <a:pt x="722" y="4"/>
                      </a:lnTo>
                      <a:lnTo>
                        <a:pt x="719" y="2"/>
                      </a:lnTo>
                      <a:lnTo>
                        <a:pt x="719" y="2"/>
                      </a:lnTo>
                      <a:lnTo>
                        <a:pt x="715" y="0"/>
                      </a:lnTo>
                      <a:lnTo>
                        <a:pt x="709" y="0"/>
                      </a:lnTo>
                      <a:lnTo>
                        <a:pt x="704" y="0"/>
                      </a:lnTo>
                      <a:lnTo>
                        <a:pt x="699" y="3"/>
                      </a:lnTo>
                      <a:lnTo>
                        <a:pt x="693" y="5"/>
                      </a:lnTo>
                      <a:lnTo>
                        <a:pt x="689" y="7"/>
                      </a:lnTo>
                      <a:lnTo>
                        <a:pt x="686" y="10"/>
                      </a:lnTo>
                      <a:lnTo>
                        <a:pt x="683" y="13"/>
                      </a:lnTo>
                      <a:lnTo>
                        <a:pt x="683" y="13"/>
                      </a:lnTo>
                      <a:lnTo>
                        <a:pt x="682" y="18"/>
                      </a:lnTo>
                      <a:lnTo>
                        <a:pt x="680" y="21"/>
                      </a:lnTo>
                      <a:lnTo>
                        <a:pt x="676" y="25"/>
                      </a:lnTo>
                      <a:lnTo>
                        <a:pt x="671" y="28"/>
                      </a:lnTo>
                      <a:lnTo>
                        <a:pt x="665" y="32"/>
                      </a:lnTo>
                      <a:lnTo>
                        <a:pt x="659" y="35"/>
                      </a:lnTo>
                      <a:lnTo>
                        <a:pt x="653" y="36"/>
                      </a:lnTo>
                      <a:lnTo>
                        <a:pt x="647" y="37"/>
                      </a:lnTo>
                      <a:lnTo>
                        <a:pt x="647" y="37"/>
                      </a:lnTo>
                      <a:lnTo>
                        <a:pt x="642" y="38"/>
                      </a:lnTo>
                      <a:lnTo>
                        <a:pt x="633" y="40"/>
                      </a:lnTo>
                      <a:lnTo>
                        <a:pt x="613" y="48"/>
                      </a:lnTo>
                      <a:lnTo>
                        <a:pt x="590" y="55"/>
                      </a:lnTo>
                      <a:lnTo>
                        <a:pt x="579" y="57"/>
                      </a:lnTo>
                      <a:lnTo>
                        <a:pt x="570" y="59"/>
                      </a:lnTo>
                      <a:lnTo>
                        <a:pt x="570" y="59"/>
                      </a:lnTo>
                      <a:lnTo>
                        <a:pt x="562" y="59"/>
                      </a:lnTo>
                      <a:lnTo>
                        <a:pt x="554" y="60"/>
                      </a:lnTo>
                      <a:lnTo>
                        <a:pt x="548" y="62"/>
                      </a:lnTo>
                      <a:lnTo>
                        <a:pt x="543" y="65"/>
                      </a:lnTo>
                      <a:lnTo>
                        <a:pt x="533" y="73"/>
                      </a:lnTo>
                      <a:lnTo>
                        <a:pt x="521" y="82"/>
                      </a:lnTo>
                      <a:lnTo>
                        <a:pt x="521" y="82"/>
                      </a:lnTo>
                      <a:lnTo>
                        <a:pt x="493" y="106"/>
                      </a:lnTo>
                      <a:lnTo>
                        <a:pt x="479" y="119"/>
                      </a:lnTo>
                      <a:lnTo>
                        <a:pt x="473" y="125"/>
                      </a:lnTo>
                      <a:lnTo>
                        <a:pt x="467" y="133"/>
                      </a:lnTo>
                      <a:lnTo>
                        <a:pt x="467" y="133"/>
                      </a:lnTo>
                      <a:lnTo>
                        <a:pt x="461" y="140"/>
                      </a:lnTo>
                      <a:lnTo>
                        <a:pt x="453" y="149"/>
                      </a:lnTo>
                      <a:lnTo>
                        <a:pt x="434" y="169"/>
                      </a:lnTo>
                      <a:lnTo>
                        <a:pt x="424" y="179"/>
                      </a:lnTo>
                      <a:lnTo>
                        <a:pt x="417" y="189"/>
                      </a:lnTo>
                      <a:lnTo>
                        <a:pt x="411" y="196"/>
                      </a:lnTo>
                      <a:lnTo>
                        <a:pt x="410" y="199"/>
                      </a:lnTo>
                      <a:lnTo>
                        <a:pt x="409" y="202"/>
                      </a:lnTo>
                      <a:lnTo>
                        <a:pt x="409" y="202"/>
                      </a:lnTo>
                      <a:lnTo>
                        <a:pt x="409" y="207"/>
                      </a:lnTo>
                      <a:lnTo>
                        <a:pt x="408" y="212"/>
                      </a:lnTo>
                      <a:lnTo>
                        <a:pt x="406" y="218"/>
                      </a:lnTo>
                      <a:lnTo>
                        <a:pt x="403" y="223"/>
                      </a:lnTo>
                      <a:lnTo>
                        <a:pt x="399" y="227"/>
                      </a:lnTo>
                      <a:lnTo>
                        <a:pt x="393" y="232"/>
                      </a:lnTo>
                      <a:lnTo>
                        <a:pt x="388" y="234"/>
                      </a:lnTo>
                      <a:lnTo>
                        <a:pt x="380" y="235"/>
                      </a:lnTo>
                      <a:lnTo>
                        <a:pt x="380" y="235"/>
                      </a:lnTo>
                      <a:lnTo>
                        <a:pt x="364" y="235"/>
                      </a:lnTo>
                      <a:lnTo>
                        <a:pt x="347" y="234"/>
                      </a:lnTo>
                      <a:lnTo>
                        <a:pt x="339" y="235"/>
                      </a:lnTo>
                      <a:lnTo>
                        <a:pt x="332" y="236"/>
                      </a:lnTo>
                      <a:lnTo>
                        <a:pt x="327" y="238"/>
                      </a:lnTo>
                      <a:lnTo>
                        <a:pt x="322" y="240"/>
                      </a:lnTo>
                      <a:lnTo>
                        <a:pt x="322" y="240"/>
                      </a:lnTo>
                      <a:lnTo>
                        <a:pt x="319" y="243"/>
                      </a:lnTo>
                      <a:lnTo>
                        <a:pt x="316" y="247"/>
                      </a:lnTo>
                      <a:lnTo>
                        <a:pt x="307" y="251"/>
                      </a:lnTo>
                      <a:lnTo>
                        <a:pt x="296" y="253"/>
                      </a:lnTo>
                      <a:lnTo>
                        <a:pt x="285" y="256"/>
                      </a:lnTo>
                      <a:lnTo>
                        <a:pt x="285" y="256"/>
                      </a:lnTo>
                      <a:lnTo>
                        <a:pt x="262" y="260"/>
                      </a:lnTo>
                      <a:lnTo>
                        <a:pt x="251" y="261"/>
                      </a:lnTo>
                      <a:lnTo>
                        <a:pt x="242" y="262"/>
                      </a:lnTo>
                      <a:lnTo>
                        <a:pt x="242" y="262"/>
                      </a:lnTo>
                      <a:lnTo>
                        <a:pt x="234" y="261"/>
                      </a:lnTo>
                      <a:lnTo>
                        <a:pt x="228" y="260"/>
                      </a:lnTo>
                      <a:lnTo>
                        <a:pt x="225" y="260"/>
                      </a:lnTo>
                      <a:lnTo>
                        <a:pt x="223" y="260"/>
                      </a:lnTo>
                      <a:lnTo>
                        <a:pt x="222" y="262"/>
                      </a:lnTo>
                      <a:lnTo>
                        <a:pt x="221" y="266"/>
                      </a:lnTo>
                      <a:lnTo>
                        <a:pt x="221" y="266"/>
                      </a:lnTo>
                      <a:lnTo>
                        <a:pt x="221" y="279"/>
                      </a:lnTo>
                      <a:lnTo>
                        <a:pt x="220" y="283"/>
                      </a:lnTo>
                      <a:lnTo>
                        <a:pt x="219" y="288"/>
                      </a:lnTo>
                      <a:lnTo>
                        <a:pt x="219" y="288"/>
                      </a:lnTo>
                      <a:lnTo>
                        <a:pt x="219" y="289"/>
                      </a:lnTo>
                      <a:lnTo>
                        <a:pt x="219" y="291"/>
                      </a:lnTo>
                      <a:lnTo>
                        <a:pt x="222" y="293"/>
                      </a:lnTo>
                      <a:lnTo>
                        <a:pt x="228" y="294"/>
                      </a:lnTo>
                      <a:lnTo>
                        <a:pt x="233" y="296"/>
                      </a:lnTo>
                      <a:lnTo>
                        <a:pt x="233" y="296"/>
                      </a:lnTo>
                      <a:lnTo>
                        <a:pt x="235" y="297"/>
                      </a:lnTo>
                      <a:lnTo>
                        <a:pt x="238" y="298"/>
                      </a:lnTo>
                      <a:lnTo>
                        <a:pt x="245" y="298"/>
                      </a:lnTo>
                      <a:lnTo>
                        <a:pt x="252" y="298"/>
                      </a:lnTo>
                      <a:lnTo>
                        <a:pt x="258" y="300"/>
                      </a:lnTo>
                      <a:lnTo>
                        <a:pt x="258" y="300"/>
                      </a:lnTo>
                      <a:lnTo>
                        <a:pt x="263" y="302"/>
                      </a:lnTo>
                      <a:lnTo>
                        <a:pt x="270" y="303"/>
                      </a:lnTo>
                      <a:lnTo>
                        <a:pt x="276" y="302"/>
                      </a:lnTo>
                      <a:lnTo>
                        <a:pt x="282" y="298"/>
                      </a:lnTo>
                      <a:lnTo>
                        <a:pt x="282" y="298"/>
                      </a:lnTo>
                      <a:lnTo>
                        <a:pt x="290" y="295"/>
                      </a:lnTo>
                      <a:lnTo>
                        <a:pt x="297" y="293"/>
                      </a:lnTo>
                      <a:lnTo>
                        <a:pt x="301" y="293"/>
                      </a:lnTo>
                      <a:lnTo>
                        <a:pt x="304" y="294"/>
                      </a:lnTo>
                      <a:lnTo>
                        <a:pt x="305" y="295"/>
                      </a:lnTo>
                      <a:lnTo>
                        <a:pt x="306" y="297"/>
                      </a:lnTo>
                      <a:lnTo>
                        <a:pt x="306" y="297"/>
                      </a:lnTo>
                      <a:lnTo>
                        <a:pt x="306" y="299"/>
                      </a:lnTo>
                      <a:lnTo>
                        <a:pt x="305" y="300"/>
                      </a:lnTo>
                      <a:lnTo>
                        <a:pt x="301" y="302"/>
                      </a:lnTo>
                      <a:lnTo>
                        <a:pt x="294" y="303"/>
                      </a:lnTo>
                      <a:lnTo>
                        <a:pt x="287" y="306"/>
                      </a:lnTo>
                      <a:lnTo>
                        <a:pt x="287" y="306"/>
                      </a:lnTo>
                      <a:lnTo>
                        <a:pt x="274" y="310"/>
                      </a:lnTo>
                      <a:lnTo>
                        <a:pt x="270" y="312"/>
                      </a:lnTo>
                      <a:lnTo>
                        <a:pt x="265" y="317"/>
                      </a:lnTo>
                      <a:lnTo>
                        <a:pt x="265" y="317"/>
                      </a:lnTo>
                      <a:lnTo>
                        <a:pt x="259" y="321"/>
                      </a:lnTo>
                      <a:lnTo>
                        <a:pt x="252" y="326"/>
                      </a:lnTo>
                      <a:lnTo>
                        <a:pt x="234" y="336"/>
                      </a:lnTo>
                      <a:lnTo>
                        <a:pt x="234" y="336"/>
                      </a:lnTo>
                      <a:lnTo>
                        <a:pt x="225" y="341"/>
                      </a:lnTo>
                      <a:lnTo>
                        <a:pt x="219" y="346"/>
                      </a:lnTo>
                      <a:lnTo>
                        <a:pt x="218" y="348"/>
                      </a:lnTo>
                      <a:lnTo>
                        <a:pt x="219" y="348"/>
                      </a:lnTo>
                      <a:lnTo>
                        <a:pt x="222" y="348"/>
                      </a:lnTo>
                      <a:lnTo>
                        <a:pt x="228" y="347"/>
                      </a:lnTo>
                      <a:lnTo>
                        <a:pt x="228" y="347"/>
                      </a:lnTo>
                      <a:lnTo>
                        <a:pt x="238" y="345"/>
                      </a:lnTo>
                      <a:lnTo>
                        <a:pt x="246" y="343"/>
                      </a:lnTo>
                      <a:lnTo>
                        <a:pt x="248" y="345"/>
                      </a:lnTo>
                      <a:lnTo>
                        <a:pt x="250" y="345"/>
                      </a:lnTo>
                      <a:lnTo>
                        <a:pt x="251" y="347"/>
                      </a:lnTo>
                      <a:lnTo>
                        <a:pt x="251" y="349"/>
                      </a:lnTo>
                      <a:lnTo>
                        <a:pt x="251" y="349"/>
                      </a:lnTo>
                      <a:lnTo>
                        <a:pt x="250" y="354"/>
                      </a:lnTo>
                      <a:lnTo>
                        <a:pt x="248" y="357"/>
                      </a:lnTo>
                      <a:lnTo>
                        <a:pt x="244" y="361"/>
                      </a:lnTo>
                      <a:lnTo>
                        <a:pt x="236" y="364"/>
                      </a:lnTo>
                      <a:lnTo>
                        <a:pt x="236" y="364"/>
                      </a:lnTo>
                      <a:lnTo>
                        <a:pt x="228" y="367"/>
                      </a:lnTo>
                      <a:lnTo>
                        <a:pt x="217" y="370"/>
                      </a:lnTo>
                      <a:lnTo>
                        <a:pt x="205" y="374"/>
                      </a:lnTo>
                      <a:lnTo>
                        <a:pt x="190" y="375"/>
                      </a:lnTo>
                      <a:lnTo>
                        <a:pt x="190" y="375"/>
                      </a:lnTo>
                      <a:lnTo>
                        <a:pt x="178" y="376"/>
                      </a:lnTo>
                      <a:lnTo>
                        <a:pt x="171" y="377"/>
                      </a:lnTo>
                      <a:lnTo>
                        <a:pt x="165" y="379"/>
                      </a:lnTo>
                      <a:lnTo>
                        <a:pt x="160" y="383"/>
                      </a:lnTo>
                      <a:lnTo>
                        <a:pt x="160" y="383"/>
                      </a:lnTo>
                      <a:lnTo>
                        <a:pt x="157" y="386"/>
                      </a:lnTo>
                      <a:lnTo>
                        <a:pt x="152" y="389"/>
                      </a:lnTo>
                      <a:lnTo>
                        <a:pt x="146" y="391"/>
                      </a:lnTo>
                      <a:lnTo>
                        <a:pt x="143" y="391"/>
                      </a:lnTo>
                      <a:lnTo>
                        <a:pt x="141" y="391"/>
                      </a:lnTo>
                      <a:lnTo>
                        <a:pt x="141" y="390"/>
                      </a:lnTo>
                      <a:lnTo>
                        <a:pt x="141" y="388"/>
                      </a:lnTo>
                      <a:lnTo>
                        <a:pt x="141" y="388"/>
                      </a:lnTo>
                      <a:lnTo>
                        <a:pt x="143" y="382"/>
                      </a:lnTo>
                      <a:lnTo>
                        <a:pt x="143" y="378"/>
                      </a:lnTo>
                      <a:lnTo>
                        <a:pt x="142" y="377"/>
                      </a:lnTo>
                      <a:lnTo>
                        <a:pt x="141" y="376"/>
                      </a:lnTo>
                      <a:lnTo>
                        <a:pt x="139" y="375"/>
                      </a:lnTo>
                      <a:lnTo>
                        <a:pt x="136" y="375"/>
                      </a:lnTo>
                      <a:lnTo>
                        <a:pt x="136" y="375"/>
                      </a:lnTo>
                      <a:lnTo>
                        <a:pt x="132" y="375"/>
                      </a:lnTo>
                      <a:lnTo>
                        <a:pt x="127" y="376"/>
                      </a:lnTo>
                      <a:lnTo>
                        <a:pt x="123" y="377"/>
                      </a:lnTo>
                      <a:lnTo>
                        <a:pt x="121" y="380"/>
                      </a:lnTo>
                      <a:lnTo>
                        <a:pt x="121" y="380"/>
                      </a:lnTo>
                      <a:lnTo>
                        <a:pt x="121" y="382"/>
                      </a:lnTo>
                      <a:lnTo>
                        <a:pt x="121" y="383"/>
                      </a:lnTo>
                      <a:lnTo>
                        <a:pt x="123" y="384"/>
                      </a:lnTo>
                      <a:lnTo>
                        <a:pt x="125" y="385"/>
                      </a:lnTo>
                      <a:lnTo>
                        <a:pt x="127" y="386"/>
                      </a:lnTo>
                      <a:lnTo>
                        <a:pt x="127" y="389"/>
                      </a:lnTo>
                      <a:lnTo>
                        <a:pt x="127" y="389"/>
                      </a:lnTo>
                      <a:lnTo>
                        <a:pt x="127" y="391"/>
                      </a:lnTo>
                      <a:lnTo>
                        <a:pt x="125" y="392"/>
                      </a:lnTo>
                      <a:lnTo>
                        <a:pt x="123" y="394"/>
                      </a:lnTo>
                      <a:lnTo>
                        <a:pt x="119" y="396"/>
                      </a:lnTo>
                      <a:lnTo>
                        <a:pt x="119" y="396"/>
                      </a:lnTo>
                      <a:lnTo>
                        <a:pt x="114" y="400"/>
                      </a:lnTo>
                      <a:lnTo>
                        <a:pt x="108" y="405"/>
                      </a:lnTo>
                      <a:lnTo>
                        <a:pt x="102" y="407"/>
                      </a:lnTo>
                      <a:lnTo>
                        <a:pt x="93" y="408"/>
                      </a:lnTo>
                      <a:lnTo>
                        <a:pt x="93" y="408"/>
                      </a:lnTo>
                      <a:lnTo>
                        <a:pt x="85" y="408"/>
                      </a:lnTo>
                      <a:lnTo>
                        <a:pt x="77" y="407"/>
                      </a:lnTo>
                      <a:lnTo>
                        <a:pt x="72" y="405"/>
                      </a:lnTo>
                      <a:lnTo>
                        <a:pt x="70" y="404"/>
                      </a:lnTo>
                      <a:lnTo>
                        <a:pt x="67" y="402"/>
                      </a:lnTo>
                      <a:lnTo>
                        <a:pt x="67" y="402"/>
                      </a:lnTo>
                      <a:lnTo>
                        <a:pt x="65" y="397"/>
                      </a:lnTo>
                      <a:lnTo>
                        <a:pt x="61" y="395"/>
                      </a:lnTo>
                      <a:lnTo>
                        <a:pt x="58" y="394"/>
                      </a:lnTo>
                      <a:lnTo>
                        <a:pt x="54" y="394"/>
                      </a:lnTo>
                      <a:lnTo>
                        <a:pt x="54" y="394"/>
                      </a:lnTo>
                      <a:lnTo>
                        <a:pt x="51" y="396"/>
                      </a:lnTo>
                      <a:lnTo>
                        <a:pt x="48" y="398"/>
                      </a:lnTo>
                      <a:lnTo>
                        <a:pt x="45" y="400"/>
                      </a:lnTo>
                      <a:lnTo>
                        <a:pt x="39" y="402"/>
                      </a:lnTo>
                      <a:lnTo>
                        <a:pt x="39" y="402"/>
                      </a:lnTo>
                      <a:lnTo>
                        <a:pt x="34" y="402"/>
                      </a:lnTo>
                      <a:lnTo>
                        <a:pt x="29" y="403"/>
                      </a:lnTo>
                      <a:lnTo>
                        <a:pt x="27" y="403"/>
                      </a:lnTo>
                      <a:lnTo>
                        <a:pt x="24" y="405"/>
                      </a:lnTo>
                      <a:lnTo>
                        <a:pt x="22" y="407"/>
                      </a:lnTo>
                      <a:lnTo>
                        <a:pt x="21" y="410"/>
                      </a:lnTo>
                      <a:lnTo>
                        <a:pt x="21" y="410"/>
                      </a:lnTo>
                      <a:lnTo>
                        <a:pt x="19" y="415"/>
                      </a:lnTo>
                      <a:lnTo>
                        <a:pt x="16" y="419"/>
                      </a:lnTo>
                      <a:lnTo>
                        <a:pt x="13" y="421"/>
                      </a:lnTo>
                      <a:lnTo>
                        <a:pt x="9" y="425"/>
                      </a:lnTo>
                      <a:lnTo>
                        <a:pt x="9" y="425"/>
                      </a:lnTo>
                      <a:lnTo>
                        <a:pt x="5" y="431"/>
                      </a:lnTo>
                      <a:lnTo>
                        <a:pt x="2" y="437"/>
                      </a:lnTo>
                      <a:lnTo>
                        <a:pt x="2" y="443"/>
                      </a:lnTo>
                      <a:lnTo>
                        <a:pt x="3" y="447"/>
                      </a:lnTo>
                      <a:lnTo>
                        <a:pt x="4" y="449"/>
                      </a:lnTo>
                      <a:lnTo>
                        <a:pt x="4" y="449"/>
                      </a:lnTo>
                      <a:lnTo>
                        <a:pt x="6" y="454"/>
                      </a:lnTo>
                      <a:lnTo>
                        <a:pt x="6" y="459"/>
                      </a:lnTo>
                      <a:lnTo>
                        <a:pt x="5" y="461"/>
                      </a:lnTo>
                      <a:lnTo>
                        <a:pt x="2" y="462"/>
                      </a:lnTo>
                      <a:lnTo>
                        <a:pt x="2" y="462"/>
                      </a:lnTo>
                      <a:lnTo>
                        <a:pt x="0" y="462"/>
                      </a:lnTo>
                      <a:lnTo>
                        <a:pt x="0" y="464"/>
                      </a:lnTo>
                      <a:lnTo>
                        <a:pt x="1" y="466"/>
                      </a:lnTo>
                      <a:lnTo>
                        <a:pt x="3" y="467"/>
                      </a:lnTo>
                      <a:lnTo>
                        <a:pt x="3" y="467"/>
                      </a:lnTo>
                      <a:lnTo>
                        <a:pt x="5" y="469"/>
                      </a:lnTo>
                      <a:lnTo>
                        <a:pt x="6" y="472"/>
                      </a:lnTo>
                      <a:lnTo>
                        <a:pt x="7" y="477"/>
                      </a:lnTo>
                      <a:lnTo>
                        <a:pt x="6" y="481"/>
                      </a:lnTo>
                      <a:lnTo>
                        <a:pt x="6" y="481"/>
                      </a:lnTo>
                      <a:lnTo>
                        <a:pt x="3" y="492"/>
                      </a:lnTo>
                      <a:lnTo>
                        <a:pt x="1" y="500"/>
                      </a:lnTo>
                      <a:lnTo>
                        <a:pt x="0" y="508"/>
                      </a:lnTo>
                      <a:lnTo>
                        <a:pt x="0" y="508"/>
                      </a:lnTo>
                      <a:lnTo>
                        <a:pt x="1" y="515"/>
                      </a:lnTo>
                      <a:lnTo>
                        <a:pt x="3" y="522"/>
                      </a:lnTo>
                      <a:lnTo>
                        <a:pt x="5" y="525"/>
                      </a:lnTo>
                      <a:lnTo>
                        <a:pt x="8" y="526"/>
                      </a:lnTo>
                      <a:lnTo>
                        <a:pt x="10" y="528"/>
                      </a:lnTo>
                      <a:lnTo>
                        <a:pt x="14" y="528"/>
                      </a:lnTo>
                      <a:lnTo>
                        <a:pt x="14" y="528"/>
                      </a:lnTo>
                      <a:lnTo>
                        <a:pt x="17" y="528"/>
                      </a:lnTo>
                      <a:lnTo>
                        <a:pt x="19" y="527"/>
                      </a:lnTo>
                      <a:lnTo>
                        <a:pt x="24" y="523"/>
                      </a:lnTo>
                      <a:lnTo>
                        <a:pt x="31" y="519"/>
                      </a:lnTo>
                      <a:lnTo>
                        <a:pt x="38" y="514"/>
                      </a:lnTo>
                      <a:lnTo>
                        <a:pt x="38" y="514"/>
                      </a:lnTo>
                      <a:lnTo>
                        <a:pt x="49" y="510"/>
                      </a:lnTo>
                      <a:lnTo>
                        <a:pt x="62" y="506"/>
                      </a:lnTo>
                      <a:lnTo>
                        <a:pt x="67" y="505"/>
                      </a:lnTo>
                      <a:lnTo>
                        <a:pt x="72" y="504"/>
                      </a:lnTo>
                      <a:lnTo>
                        <a:pt x="76" y="505"/>
                      </a:lnTo>
                      <a:lnTo>
                        <a:pt x="78" y="507"/>
                      </a:lnTo>
                      <a:lnTo>
                        <a:pt x="78" y="507"/>
                      </a:lnTo>
                      <a:lnTo>
                        <a:pt x="79" y="513"/>
                      </a:lnTo>
                      <a:lnTo>
                        <a:pt x="79" y="518"/>
                      </a:lnTo>
                      <a:lnTo>
                        <a:pt x="77" y="522"/>
                      </a:lnTo>
                      <a:lnTo>
                        <a:pt x="73" y="528"/>
                      </a:lnTo>
                      <a:lnTo>
                        <a:pt x="73" y="528"/>
                      </a:lnTo>
                      <a:lnTo>
                        <a:pt x="62" y="540"/>
                      </a:lnTo>
                      <a:lnTo>
                        <a:pt x="61" y="542"/>
                      </a:lnTo>
                      <a:lnTo>
                        <a:pt x="60" y="545"/>
                      </a:lnTo>
                      <a:lnTo>
                        <a:pt x="61" y="546"/>
                      </a:lnTo>
                      <a:lnTo>
                        <a:pt x="63" y="546"/>
                      </a:lnTo>
                      <a:lnTo>
                        <a:pt x="63" y="546"/>
                      </a:lnTo>
                      <a:lnTo>
                        <a:pt x="70" y="547"/>
                      </a:lnTo>
                      <a:lnTo>
                        <a:pt x="75" y="550"/>
                      </a:lnTo>
                      <a:lnTo>
                        <a:pt x="78" y="555"/>
                      </a:lnTo>
                      <a:lnTo>
                        <a:pt x="79" y="557"/>
                      </a:lnTo>
                      <a:lnTo>
                        <a:pt x="79" y="561"/>
                      </a:lnTo>
                      <a:lnTo>
                        <a:pt x="79" y="561"/>
                      </a:lnTo>
                      <a:lnTo>
                        <a:pt x="79" y="566"/>
                      </a:lnTo>
                      <a:lnTo>
                        <a:pt x="80" y="570"/>
                      </a:lnTo>
                      <a:lnTo>
                        <a:pt x="81" y="571"/>
                      </a:lnTo>
                      <a:lnTo>
                        <a:pt x="82" y="572"/>
                      </a:lnTo>
                      <a:lnTo>
                        <a:pt x="88" y="574"/>
                      </a:lnTo>
                      <a:lnTo>
                        <a:pt x="88" y="574"/>
                      </a:lnTo>
                      <a:lnTo>
                        <a:pt x="95" y="574"/>
                      </a:lnTo>
                      <a:lnTo>
                        <a:pt x="100" y="574"/>
                      </a:lnTo>
                      <a:lnTo>
                        <a:pt x="101" y="576"/>
                      </a:lnTo>
                      <a:lnTo>
                        <a:pt x="101" y="577"/>
                      </a:lnTo>
                      <a:lnTo>
                        <a:pt x="100" y="584"/>
                      </a:lnTo>
                      <a:lnTo>
                        <a:pt x="100" y="584"/>
                      </a:lnTo>
                      <a:lnTo>
                        <a:pt x="99" y="591"/>
                      </a:lnTo>
                      <a:lnTo>
                        <a:pt x="99" y="594"/>
                      </a:lnTo>
                      <a:lnTo>
                        <a:pt x="99" y="597"/>
                      </a:lnTo>
                      <a:lnTo>
                        <a:pt x="95" y="600"/>
                      </a:lnTo>
                      <a:lnTo>
                        <a:pt x="95" y="600"/>
                      </a:lnTo>
                      <a:lnTo>
                        <a:pt x="91" y="605"/>
                      </a:lnTo>
                      <a:lnTo>
                        <a:pt x="89" y="609"/>
                      </a:lnTo>
                      <a:lnTo>
                        <a:pt x="89" y="611"/>
                      </a:lnTo>
                      <a:lnTo>
                        <a:pt x="90" y="612"/>
                      </a:lnTo>
                      <a:lnTo>
                        <a:pt x="91" y="614"/>
                      </a:lnTo>
                      <a:lnTo>
                        <a:pt x="93" y="617"/>
                      </a:lnTo>
                      <a:lnTo>
                        <a:pt x="93" y="617"/>
                      </a:lnTo>
                      <a:lnTo>
                        <a:pt x="99" y="619"/>
                      </a:lnTo>
                      <a:lnTo>
                        <a:pt x="101" y="622"/>
                      </a:lnTo>
                      <a:lnTo>
                        <a:pt x="102" y="625"/>
                      </a:lnTo>
                      <a:lnTo>
                        <a:pt x="103" y="629"/>
                      </a:lnTo>
                      <a:lnTo>
                        <a:pt x="103" y="629"/>
                      </a:lnTo>
                      <a:lnTo>
                        <a:pt x="104" y="633"/>
                      </a:lnTo>
                      <a:lnTo>
                        <a:pt x="106" y="635"/>
                      </a:lnTo>
                      <a:lnTo>
                        <a:pt x="110" y="635"/>
                      </a:lnTo>
                      <a:lnTo>
                        <a:pt x="116" y="632"/>
                      </a:lnTo>
                      <a:lnTo>
                        <a:pt x="116" y="632"/>
                      </a:lnTo>
                      <a:lnTo>
                        <a:pt x="119" y="629"/>
                      </a:lnTo>
                      <a:lnTo>
                        <a:pt x="121" y="628"/>
                      </a:lnTo>
                      <a:lnTo>
                        <a:pt x="124" y="628"/>
                      </a:lnTo>
                      <a:lnTo>
                        <a:pt x="127" y="628"/>
                      </a:lnTo>
                      <a:lnTo>
                        <a:pt x="128" y="629"/>
                      </a:lnTo>
                      <a:lnTo>
                        <a:pt x="129" y="632"/>
                      </a:lnTo>
                      <a:lnTo>
                        <a:pt x="129" y="634"/>
                      </a:lnTo>
                      <a:lnTo>
                        <a:pt x="128" y="636"/>
                      </a:lnTo>
                      <a:lnTo>
                        <a:pt x="128" y="636"/>
                      </a:lnTo>
                      <a:lnTo>
                        <a:pt x="122" y="641"/>
                      </a:lnTo>
                      <a:lnTo>
                        <a:pt x="117" y="645"/>
                      </a:lnTo>
                      <a:lnTo>
                        <a:pt x="110" y="648"/>
                      </a:lnTo>
                      <a:lnTo>
                        <a:pt x="102" y="650"/>
                      </a:lnTo>
                      <a:lnTo>
                        <a:pt x="102" y="650"/>
                      </a:lnTo>
                      <a:lnTo>
                        <a:pt x="93" y="653"/>
                      </a:lnTo>
                      <a:lnTo>
                        <a:pt x="85" y="656"/>
                      </a:lnTo>
                      <a:lnTo>
                        <a:pt x="78" y="657"/>
                      </a:lnTo>
                      <a:lnTo>
                        <a:pt x="75" y="656"/>
                      </a:lnTo>
                      <a:lnTo>
                        <a:pt x="74" y="655"/>
                      </a:lnTo>
                      <a:lnTo>
                        <a:pt x="74" y="655"/>
                      </a:lnTo>
                      <a:lnTo>
                        <a:pt x="71" y="652"/>
                      </a:lnTo>
                      <a:lnTo>
                        <a:pt x="67" y="651"/>
                      </a:lnTo>
                      <a:lnTo>
                        <a:pt x="64" y="653"/>
                      </a:lnTo>
                      <a:lnTo>
                        <a:pt x="62" y="656"/>
                      </a:lnTo>
                      <a:lnTo>
                        <a:pt x="62" y="656"/>
                      </a:lnTo>
                      <a:lnTo>
                        <a:pt x="58" y="661"/>
                      </a:lnTo>
                      <a:lnTo>
                        <a:pt x="54" y="666"/>
                      </a:lnTo>
                      <a:lnTo>
                        <a:pt x="52" y="668"/>
                      </a:lnTo>
                      <a:lnTo>
                        <a:pt x="52" y="669"/>
                      </a:lnTo>
                      <a:lnTo>
                        <a:pt x="53" y="670"/>
                      </a:lnTo>
                      <a:lnTo>
                        <a:pt x="56" y="671"/>
                      </a:lnTo>
                      <a:lnTo>
                        <a:pt x="56" y="671"/>
                      </a:lnTo>
                      <a:lnTo>
                        <a:pt x="72" y="671"/>
                      </a:lnTo>
                      <a:lnTo>
                        <a:pt x="79" y="672"/>
                      </a:lnTo>
                      <a:lnTo>
                        <a:pt x="81" y="674"/>
                      </a:lnTo>
                      <a:lnTo>
                        <a:pt x="81" y="674"/>
                      </a:lnTo>
                      <a:lnTo>
                        <a:pt x="81" y="674"/>
                      </a:lnTo>
                      <a:lnTo>
                        <a:pt x="82" y="676"/>
                      </a:lnTo>
                      <a:lnTo>
                        <a:pt x="84" y="676"/>
                      </a:lnTo>
                      <a:lnTo>
                        <a:pt x="85" y="676"/>
                      </a:lnTo>
                      <a:lnTo>
                        <a:pt x="86" y="675"/>
                      </a:lnTo>
                      <a:lnTo>
                        <a:pt x="86" y="675"/>
                      </a:lnTo>
                      <a:lnTo>
                        <a:pt x="88" y="672"/>
                      </a:lnTo>
                      <a:lnTo>
                        <a:pt x="92" y="672"/>
                      </a:lnTo>
                      <a:lnTo>
                        <a:pt x="101" y="672"/>
                      </a:lnTo>
                      <a:lnTo>
                        <a:pt x="101" y="672"/>
                      </a:lnTo>
                      <a:lnTo>
                        <a:pt x="104" y="672"/>
                      </a:lnTo>
                      <a:lnTo>
                        <a:pt x="106" y="675"/>
                      </a:lnTo>
                      <a:lnTo>
                        <a:pt x="107" y="677"/>
                      </a:lnTo>
                      <a:lnTo>
                        <a:pt x="107" y="680"/>
                      </a:lnTo>
                      <a:lnTo>
                        <a:pt x="107" y="680"/>
                      </a:lnTo>
                      <a:lnTo>
                        <a:pt x="108" y="682"/>
                      </a:lnTo>
                      <a:lnTo>
                        <a:pt x="110" y="683"/>
                      </a:lnTo>
                      <a:lnTo>
                        <a:pt x="115" y="684"/>
                      </a:lnTo>
                      <a:lnTo>
                        <a:pt x="120" y="685"/>
                      </a:lnTo>
                      <a:lnTo>
                        <a:pt x="120" y="685"/>
                      </a:lnTo>
                      <a:lnTo>
                        <a:pt x="125" y="685"/>
                      </a:lnTo>
                      <a:lnTo>
                        <a:pt x="130" y="686"/>
                      </a:lnTo>
                      <a:lnTo>
                        <a:pt x="132" y="685"/>
                      </a:lnTo>
                      <a:lnTo>
                        <a:pt x="134" y="684"/>
                      </a:lnTo>
                      <a:lnTo>
                        <a:pt x="134" y="684"/>
                      </a:lnTo>
                      <a:lnTo>
                        <a:pt x="135" y="682"/>
                      </a:lnTo>
                      <a:lnTo>
                        <a:pt x="137" y="681"/>
                      </a:lnTo>
                      <a:lnTo>
                        <a:pt x="143" y="681"/>
                      </a:lnTo>
                      <a:lnTo>
                        <a:pt x="148" y="682"/>
                      </a:lnTo>
                      <a:lnTo>
                        <a:pt x="149" y="683"/>
                      </a:lnTo>
                      <a:lnTo>
                        <a:pt x="150" y="685"/>
                      </a:lnTo>
                      <a:lnTo>
                        <a:pt x="150" y="685"/>
                      </a:lnTo>
                      <a:lnTo>
                        <a:pt x="151" y="700"/>
                      </a:lnTo>
                      <a:lnTo>
                        <a:pt x="152" y="709"/>
                      </a:lnTo>
                      <a:lnTo>
                        <a:pt x="151" y="713"/>
                      </a:lnTo>
                      <a:lnTo>
                        <a:pt x="151" y="717"/>
                      </a:lnTo>
                      <a:lnTo>
                        <a:pt x="151" y="717"/>
                      </a:lnTo>
                      <a:lnTo>
                        <a:pt x="148" y="721"/>
                      </a:lnTo>
                      <a:lnTo>
                        <a:pt x="145" y="724"/>
                      </a:lnTo>
                      <a:lnTo>
                        <a:pt x="143" y="726"/>
                      </a:lnTo>
                      <a:lnTo>
                        <a:pt x="143" y="727"/>
                      </a:lnTo>
                      <a:lnTo>
                        <a:pt x="143" y="729"/>
                      </a:lnTo>
                      <a:lnTo>
                        <a:pt x="143" y="729"/>
                      </a:lnTo>
                      <a:lnTo>
                        <a:pt x="144" y="731"/>
                      </a:lnTo>
                      <a:lnTo>
                        <a:pt x="145" y="732"/>
                      </a:lnTo>
                      <a:lnTo>
                        <a:pt x="148" y="732"/>
                      </a:lnTo>
                      <a:lnTo>
                        <a:pt x="151" y="733"/>
                      </a:lnTo>
                      <a:lnTo>
                        <a:pt x="152" y="734"/>
                      </a:lnTo>
                      <a:lnTo>
                        <a:pt x="153" y="735"/>
                      </a:lnTo>
                      <a:lnTo>
                        <a:pt x="153" y="735"/>
                      </a:lnTo>
                      <a:lnTo>
                        <a:pt x="154" y="737"/>
                      </a:lnTo>
                      <a:lnTo>
                        <a:pt x="154" y="740"/>
                      </a:lnTo>
                      <a:lnTo>
                        <a:pt x="153" y="747"/>
                      </a:lnTo>
                      <a:lnTo>
                        <a:pt x="152" y="750"/>
                      </a:lnTo>
                      <a:lnTo>
                        <a:pt x="153" y="752"/>
                      </a:lnTo>
                      <a:lnTo>
                        <a:pt x="154" y="754"/>
                      </a:lnTo>
                      <a:lnTo>
                        <a:pt x="157" y="754"/>
                      </a:lnTo>
                      <a:lnTo>
                        <a:pt x="157" y="754"/>
                      </a:lnTo>
                      <a:lnTo>
                        <a:pt x="162" y="753"/>
                      </a:lnTo>
                      <a:lnTo>
                        <a:pt x="167" y="752"/>
                      </a:lnTo>
                      <a:lnTo>
                        <a:pt x="172" y="750"/>
                      </a:lnTo>
                      <a:lnTo>
                        <a:pt x="175" y="749"/>
                      </a:lnTo>
                      <a:lnTo>
                        <a:pt x="175" y="749"/>
                      </a:lnTo>
                      <a:lnTo>
                        <a:pt x="180" y="749"/>
                      </a:lnTo>
                      <a:lnTo>
                        <a:pt x="188" y="751"/>
                      </a:lnTo>
                      <a:lnTo>
                        <a:pt x="194" y="754"/>
                      </a:lnTo>
                      <a:lnTo>
                        <a:pt x="196" y="755"/>
                      </a:lnTo>
                      <a:lnTo>
                        <a:pt x="196" y="757"/>
                      </a:lnTo>
                      <a:lnTo>
                        <a:pt x="196" y="757"/>
                      </a:lnTo>
                      <a:lnTo>
                        <a:pt x="197" y="761"/>
                      </a:lnTo>
                      <a:lnTo>
                        <a:pt x="199" y="763"/>
                      </a:lnTo>
                      <a:lnTo>
                        <a:pt x="202" y="763"/>
                      </a:lnTo>
                      <a:lnTo>
                        <a:pt x="205" y="763"/>
                      </a:lnTo>
                      <a:lnTo>
                        <a:pt x="205" y="763"/>
                      </a:lnTo>
                      <a:lnTo>
                        <a:pt x="206" y="764"/>
                      </a:lnTo>
                      <a:lnTo>
                        <a:pt x="207" y="765"/>
                      </a:lnTo>
                      <a:lnTo>
                        <a:pt x="209" y="768"/>
                      </a:lnTo>
                      <a:lnTo>
                        <a:pt x="210" y="775"/>
                      </a:lnTo>
                      <a:lnTo>
                        <a:pt x="210" y="775"/>
                      </a:lnTo>
                      <a:lnTo>
                        <a:pt x="211" y="778"/>
                      </a:lnTo>
                      <a:lnTo>
                        <a:pt x="210" y="780"/>
                      </a:lnTo>
                      <a:lnTo>
                        <a:pt x="208" y="782"/>
                      </a:lnTo>
                      <a:lnTo>
                        <a:pt x="204" y="784"/>
                      </a:lnTo>
                      <a:lnTo>
                        <a:pt x="204" y="784"/>
                      </a:lnTo>
                      <a:lnTo>
                        <a:pt x="200" y="785"/>
                      </a:lnTo>
                      <a:lnTo>
                        <a:pt x="195" y="788"/>
                      </a:lnTo>
                      <a:lnTo>
                        <a:pt x="193" y="790"/>
                      </a:lnTo>
                      <a:lnTo>
                        <a:pt x="192" y="792"/>
                      </a:lnTo>
                      <a:lnTo>
                        <a:pt x="192" y="794"/>
                      </a:lnTo>
                      <a:lnTo>
                        <a:pt x="192" y="794"/>
                      </a:lnTo>
                      <a:lnTo>
                        <a:pt x="194" y="797"/>
                      </a:lnTo>
                      <a:lnTo>
                        <a:pt x="196" y="799"/>
                      </a:lnTo>
                      <a:lnTo>
                        <a:pt x="200" y="800"/>
                      </a:lnTo>
                      <a:lnTo>
                        <a:pt x="204" y="798"/>
                      </a:lnTo>
                      <a:lnTo>
                        <a:pt x="204" y="798"/>
                      </a:lnTo>
                      <a:lnTo>
                        <a:pt x="209" y="794"/>
                      </a:lnTo>
                      <a:lnTo>
                        <a:pt x="214" y="791"/>
                      </a:lnTo>
                      <a:lnTo>
                        <a:pt x="218" y="788"/>
                      </a:lnTo>
                      <a:lnTo>
                        <a:pt x="220" y="786"/>
                      </a:lnTo>
                      <a:lnTo>
                        <a:pt x="222" y="786"/>
                      </a:lnTo>
                      <a:lnTo>
                        <a:pt x="222" y="786"/>
                      </a:lnTo>
                      <a:lnTo>
                        <a:pt x="229" y="786"/>
                      </a:lnTo>
                      <a:lnTo>
                        <a:pt x="235" y="785"/>
                      </a:lnTo>
                      <a:lnTo>
                        <a:pt x="242" y="782"/>
                      </a:lnTo>
                      <a:lnTo>
                        <a:pt x="248" y="778"/>
                      </a:lnTo>
                      <a:lnTo>
                        <a:pt x="248" y="778"/>
                      </a:lnTo>
                      <a:lnTo>
                        <a:pt x="252" y="776"/>
                      </a:lnTo>
                      <a:lnTo>
                        <a:pt x="257" y="774"/>
                      </a:lnTo>
                      <a:lnTo>
                        <a:pt x="267" y="770"/>
                      </a:lnTo>
                      <a:lnTo>
                        <a:pt x="272" y="770"/>
                      </a:lnTo>
                      <a:lnTo>
                        <a:pt x="276" y="771"/>
                      </a:lnTo>
                      <a:lnTo>
                        <a:pt x="278" y="772"/>
                      </a:lnTo>
                      <a:lnTo>
                        <a:pt x="278" y="775"/>
                      </a:lnTo>
                      <a:lnTo>
                        <a:pt x="278" y="775"/>
                      </a:lnTo>
                      <a:lnTo>
                        <a:pt x="276" y="781"/>
                      </a:lnTo>
                      <a:lnTo>
                        <a:pt x="273" y="786"/>
                      </a:lnTo>
                      <a:lnTo>
                        <a:pt x="267" y="791"/>
                      </a:lnTo>
                      <a:lnTo>
                        <a:pt x="261" y="793"/>
                      </a:lnTo>
                      <a:lnTo>
                        <a:pt x="261" y="793"/>
                      </a:lnTo>
                      <a:lnTo>
                        <a:pt x="258" y="795"/>
                      </a:lnTo>
                      <a:lnTo>
                        <a:pt x="256" y="797"/>
                      </a:lnTo>
                      <a:lnTo>
                        <a:pt x="250" y="803"/>
                      </a:lnTo>
                      <a:lnTo>
                        <a:pt x="245" y="808"/>
                      </a:lnTo>
                      <a:lnTo>
                        <a:pt x="242" y="809"/>
                      </a:lnTo>
                      <a:lnTo>
                        <a:pt x="238" y="810"/>
                      </a:lnTo>
                      <a:lnTo>
                        <a:pt x="238" y="810"/>
                      </a:lnTo>
                      <a:lnTo>
                        <a:pt x="230" y="810"/>
                      </a:lnTo>
                      <a:lnTo>
                        <a:pt x="221" y="811"/>
                      </a:lnTo>
                      <a:lnTo>
                        <a:pt x="216" y="814"/>
                      </a:lnTo>
                      <a:lnTo>
                        <a:pt x="214" y="817"/>
                      </a:lnTo>
                      <a:lnTo>
                        <a:pt x="211" y="819"/>
                      </a:lnTo>
                      <a:lnTo>
                        <a:pt x="211" y="819"/>
                      </a:lnTo>
                      <a:lnTo>
                        <a:pt x="209" y="826"/>
                      </a:lnTo>
                      <a:lnTo>
                        <a:pt x="209" y="826"/>
                      </a:lnTo>
                      <a:lnTo>
                        <a:pt x="209" y="827"/>
                      </a:lnTo>
                      <a:lnTo>
                        <a:pt x="214" y="828"/>
                      </a:lnTo>
                      <a:lnTo>
                        <a:pt x="214" y="828"/>
                      </a:lnTo>
                      <a:lnTo>
                        <a:pt x="217" y="828"/>
                      </a:lnTo>
                      <a:lnTo>
                        <a:pt x="219" y="827"/>
                      </a:lnTo>
                      <a:lnTo>
                        <a:pt x="222" y="825"/>
                      </a:lnTo>
                      <a:lnTo>
                        <a:pt x="225" y="823"/>
                      </a:lnTo>
                      <a:lnTo>
                        <a:pt x="228" y="822"/>
                      </a:lnTo>
                      <a:lnTo>
                        <a:pt x="230" y="822"/>
                      </a:lnTo>
                      <a:lnTo>
                        <a:pt x="230" y="822"/>
                      </a:lnTo>
                      <a:lnTo>
                        <a:pt x="236" y="821"/>
                      </a:lnTo>
                      <a:lnTo>
                        <a:pt x="243" y="819"/>
                      </a:lnTo>
                      <a:lnTo>
                        <a:pt x="253" y="814"/>
                      </a:lnTo>
                      <a:lnTo>
                        <a:pt x="253" y="814"/>
                      </a:lnTo>
                      <a:lnTo>
                        <a:pt x="264" y="808"/>
                      </a:lnTo>
                      <a:lnTo>
                        <a:pt x="268" y="807"/>
                      </a:lnTo>
                      <a:lnTo>
                        <a:pt x="271" y="806"/>
                      </a:lnTo>
                      <a:lnTo>
                        <a:pt x="273" y="807"/>
                      </a:lnTo>
                      <a:lnTo>
                        <a:pt x="273" y="807"/>
                      </a:lnTo>
                      <a:lnTo>
                        <a:pt x="275" y="809"/>
                      </a:lnTo>
                      <a:lnTo>
                        <a:pt x="276" y="812"/>
                      </a:lnTo>
                      <a:lnTo>
                        <a:pt x="275" y="815"/>
                      </a:lnTo>
                      <a:lnTo>
                        <a:pt x="272" y="819"/>
                      </a:lnTo>
                      <a:lnTo>
                        <a:pt x="272" y="819"/>
                      </a:lnTo>
                      <a:lnTo>
                        <a:pt x="268" y="824"/>
                      </a:lnTo>
                      <a:lnTo>
                        <a:pt x="266" y="829"/>
                      </a:lnTo>
                      <a:lnTo>
                        <a:pt x="266" y="832"/>
                      </a:lnTo>
                      <a:lnTo>
                        <a:pt x="266" y="833"/>
                      </a:lnTo>
                      <a:lnTo>
                        <a:pt x="267" y="834"/>
                      </a:lnTo>
                      <a:lnTo>
                        <a:pt x="270" y="835"/>
                      </a:lnTo>
                      <a:lnTo>
                        <a:pt x="270" y="835"/>
                      </a:lnTo>
                      <a:lnTo>
                        <a:pt x="274" y="834"/>
                      </a:lnTo>
                      <a:lnTo>
                        <a:pt x="276" y="832"/>
                      </a:lnTo>
                      <a:lnTo>
                        <a:pt x="277" y="829"/>
                      </a:lnTo>
                      <a:lnTo>
                        <a:pt x="278" y="825"/>
                      </a:lnTo>
                      <a:lnTo>
                        <a:pt x="278" y="825"/>
                      </a:lnTo>
                      <a:lnTo>
                        <a:pt x="278" y="823"/>
                      </a:lnTo>
                      <a:lnTo>
                        <a:pt x="279" y="821"/>
                      </a:lnTo>
                      <a:lnTo>
                        <a:pt x="282" y="819"/>
                      </a:lnTo>
                      <a:lnTo>
                        <a:pt x="286" y="815"/>
                      </a:lnTo>
                      <a:lnTo>
                        <a:pt x="289" y="812"/>
                      </a:lnTo>
                      <a:lnTo>
                        <a:pt x="289" y="812"/>
                      </a:lnTo>
                      <a:lnTo>
                        <a:pt x="289" y="809"/>
                      </a:lnTo>
                      <a:lnTo>
                        <a:pt x="288" y="807"/>
                      </a:lnTo>
                      <a:lnTo>
                        <a:pt x="284" y="803"/>
                      </a:lnTo>
                      <a:lnTo>
                        <a:pt x="284" y="803"/>
                      </a:lnTo>
                      <a:lnTo>
                        <a:pt x="282" y="799"/>
                      </a:lnTo>
                      <a:lnTo>
                        <a:pt x="282" y="796"/>
                      </a:lnTo>
                      <a:lnTo>
                        <a:pt x="284" y="795"/>
                      </a:lnTo>
                      <a:lnTo>
                        <a:pt x="285" y="795"/>
                      </a:lnTo>
                      <a:lnTo>
                        <a:pt x="286" y="795"/>
                      </a:lnTo>
                      <a:lnTo>
                        <a:pt x="288" y="796"/>
                      </a:lnTo>
                      <a:lnTo>
                        <a:pt x="288" y="796"/>
                      </a:lnTo>
                      <a:lnTo>
                        <a:pt x="291" y="799"/>
                      </a:lnTo>
                      <a:lnTo>
                        <a:pt x="294" y="800"/>
                      </a:lnTo>
                      <a:lnTo>
                        <a:pt x="296" y="799"/>
                      </a:lnTo>
                      <a:lnTo>
                        <a:pt x="297" y="796"/>
                      </a:lnTo>
                      <a:lnTo>
                        <a:pt x="297" y="796"/>
                      </a:lnTo>
                      <a:lnTo>
                        <a:pt x="299" y="794"/>
                      </a:lnTo>
                      <a:lnTo>
                        <a:pt x="300" y="794"/>
                      </a:lnTo>
                      <a:lnTo>
                        <a:pt x="302" y="795"/>
                      </a:lnTo>
                      <a:lnTo>
                        <a:pt x="303" y="797"/>
                      </a:lnTo>
                      <a:lnTo>
                        <a:pt x="303" y="797"/>
                      </a:lnTo>
                      <a:lnTo>
                        <a:pt x="304" y="799"/>
                      </a:lnTo>
                      <a:lnTo>
                        <a:pt x="307" y="799"/>
                      </a:lnTo>
                      <a:lnTo>
                        <a:pt x="309" y="798"/>
                      </a:lnTo>
                      <a:lnTo>
                        <a:pt x="310" y="797"/>
                      </a:lnTo>
                      <a:lnTo>
                        <a:pt x="310" y="796"/>
                      </a:lnTo>
                      <a:lnTo>
                        <a:pt x="310" y="796"/>
                      </a:lnTo>
                      <a:lnTo>
                        <a:pt x="311" y="792"/>
                      </a:lnTo>
                      <a:lnTo>
                        <a:pt x="314" y="790"/>
                      </a:lnTo>
                      <a:lnTo>
                        <a:pt x="316" y="789"/>
                      </a:lnTo>
                      <a:lnTo>
                        <a:pt x="317" y="789"/>
                      </a:lnTo>
                      <a:lnTo>
                        <a:pt x="317" y="790"/>
                      </a:lnTo>
                      <a:lnTo>
                        <a:pt x="317" y="790"/>
                      </a:lnTo>
                      <a:lnTo>
                        <a:pt x="317" y="792"/>
                      </a:lnTo>
                      <a:lnTo>
                        <a:pt x="318" y="793"/>
                      </a:lnTo>
                      <a:lnTo>
                        <a:pt x="321" y="794"/>
                      </a:lnTo>
                      <a:lnTo>
                        <a:pt x="325" y="794"/>
                      </a:lnTo>
                      <a:lnTo>
                        <a:pt x="328" y="792"/>
                      </a:lnTo>
                      <a:lnTo>
                        <a:pt x="328" y="792"/>
                      </a:lnTo>
                      <a:lnTo>
                        <a:pt x="331" y="790"/>
                      </a:lnTo>
                      <a:lnTo>
                        <a:pt x="335" y="789"/>
                      </a:lnTo>
                      <a:lnTo>
                        <a:pt x="337" y="789"/>
                      </a:lnTo>
                      <a:lnTo>
                        <a:pt x="339" y="789"/>
                      </a:lnTo>
                      <a:lnTo>
                        <a:pt x="340" y="790"/>
                      </a:lnTo>
                      <a:lnTo>
                        <a:pt x="342" y="792"/>
                      </a:lnTo>
                      <a:lnTo>
                        <a:pt x="342" y="792"/>
                      </a:lnTo>
                      <a:lnTo>
                        <a:pt x="344" y="797"/>
                      </a:lnTo>
                      <a:lnTo>
                        <a:pt x="346" y="801"/>
                      </a:lnTo>
                      <a:lnTo>
                        <a:pt x="348" y="803"/>
                      </a:lnTo>
                      <a:lnTo>
                        <a:pt x="348" y="803"/>
                      </a:lnTo>
                      <a:lnTo>
                        <a:pt x="349" y="801"/>
                      </a:lnTo>
                      <a:lnTo>
                        <a:pt x="349" y="801"/>
                      </a:lnTo>
                      <a:lnTo>
                        <a:pt x="348" y="796"/>
                      </a:lnTo>
                      <a:lnTo>
                        <a:pt x="346" y="792"/>
                      </a:lnTo>
                      <a:lnTo>
                        <a:pt x="344" y="789"/>
                      </a:lnTo>
                      <a:lnTo>
                        <a:pt x="344" y="788"/>
                      </a:lnTo>
                      <a:lnTo>
                        <a:pt x="345" y="786"/>
                      </a:lnTo>
                      <a:lnTo>
                        <a:pt x="345" y="786"/>
                      </a:lnTo>
                      <a:lnTo>
                        <a:pt x="352" y="786"/>
                      </a:lnTo>
                      <a:lnTo>
                        <a:pt x="356" y="788"/>
                      </a:lnTo>
                      <a:lnTo>
                        <a:pt x="358" y="789"/>
                      </a:lnTo>
                      <a:lnTo>
                        <a:pt x="358" y="791"/>
                      </a:lnTo>
                      <a:lnTo>
                        <a:pt x="358" y="791"/>
                      </a:lnTo>
                      <a:lnTo>
                        <a:pt x="358" y="794"/>
                      </a:lnTo>
                      <a:lnTo>
                        <a:pt x="358" y="795"/>
                      </a:lnTo>
                      <a:lnTo>
                        <a:pt x="356" y="795"/>
                      </a:lnTo>
                      <a:lnTo>
                        <a:pt x="353" y="796"/>
                      </a:lnTo>
                      <a:lnTo>
                        <a:pt x="353" y="797"/>
                      </a:lnTo>
                      <a:lnTo>
                        <a:pt x="352" y="799"/>
                      </a:lnTo>
                      <a:lnTo>
                        <a:pt x="352" y="799"/>
                      </a:lnTo>
                      <a:lnTo>
                        <a:pt x="353" y="806"/>
                      </a:lnTo>
                      <a:lnTo>
                        <a:pt x="354" y="810"/>
                      </a:lnTo>
                      <a:lnTo>
                        <a:pt x="357" y="812"/>
                      </a:lnTo>
                      <a:lnTo>
                        <a:pt x="357" y="812"/>
                      </a:lnTo>
                      <a:lnTo>
                        <a:pt x="358" y="811"/>
                      </a:lnTo>
                      <a:lnTo>
                        <a:pt x="358" y="811"/>
                      </a:lnTo>
                      <a:lnTo>
                        <a:pt x="359" y="807"/>
                      </a:lnTo>
                      <a:lnTo>
                        <a:pt x="361" y="805"/>
                      </a:lnTo>
                      <a:lnTo>
                        <a:pt x="363" y="804"/>
                      </a:lnTo>
                      <a:lnTo>
                        <a:pt x="364" y="806"/>
                      </a:lnTo>
                      <a:lnTo>
                        <a:pt x="364" y="806"/>
                      </a:lnTo>
                      <a:lnTo>
                        <a:pt x="365" y="807"/>
                      </a:lnTo>
                      <a:lnTo>
                        <a:pt x="366" y="807"/>
                      </a:lnTo>
                      <a:lnTo>
                        <a:pt x="371" y="809"/>
                      </a:lnTo>
                      <a:lnTo>
                        <a:pt x="375" y="811"/>
                      </a:lnTo>
                      <a:lnTo>
                        <a:pt x="376" y="813"/>
                      </a:lnTo>
                      <a:lnTo>
                        <a:pt x="377" y="815"/>
                      </a:lnTo>
                      <a:lnTo>
                        <a:pt x="377" y="815"/>
                      </a:lnTo>
                      <a:lnTo>
                        <a:pt x="379" y="821"/>
                      </a:lnTo>
                      <a:lnTo>
                        <a:pt x="384" y="825"/>
                      </a:lnTo>
                      <a:lnTo>
                        <a:pt x="388" y="828"/>
                      </a:lnTo>
                      <a:lnTo>
                        <a:pt x="395" y="829"/>
                      </a:lnTo>
                      <a:lnTo>
                        <a:pt x="395" y="829"/>
                      </a:lnTo>
                      <a:lnTo>
                        <a:pt x="403" y="829"/>
                      </a:lnTo>
                      <a:lnTo>
                        <a:pt x="411" y="827"/>
                      </a:lnTo>
                      <a:lnTo>
                        <a:pt x="418" y="827"/>
                      </a:lnTo>
                      <a:lnTo>
                        <a:pt x="420" y="828"/>
                      </a:lnTo>
                      <a:lnTo>
                        <a:pt x="422" y="831"/>
                      </a:lnTo>
                      <a:lnTo>
                        <a:pt x="422" y="831"/>
                      </a:lnTo>
                      <a:lnTo>
                        <a:pt x="424" y="832"/>
                      </a:lnTo>
                      <a:lnTo>
                        <a:pt x="427" y="833"/>
                      </a:lnTo>
                      <a:lnTo>
                        <a:pt x="434" y="833"/>
                      </a:lnTo>
                      <a:lnTo>
                        <a:pt x="440" y="832"/>
                      </a:lnTo>
                      <a:lnTo>
                        <a:pt x="445" y="828"/>
                      </a:lnTo>
                      <a:lnTo>
                        <a:pt x="445" y="828"/>
                      </a:lnTo>
                      <a:lnTo>
                        <a:pt x="452" y="819"/>
                      </a:lnTo>
                      <a:lnTo>
                        <a:pt x="457" y="815"/>
                      </a:lnTo>
                      <a:lnTo>
                        <a:pt x="459" y="815"/>
                      </a:lnTo>
                      <a:lnTo>
                        <a:pt x="461" y="817"/>
                      </a:lnTo>
                      <a:lnTo>
                        <a:pt x="461" y="817"/>
                      </a:lnTo>
                      <a:lnTo>
                        <a:pt x="462" y="818"/>
                      </a:lnTo>
                      <a:lnTo>
                        <a:pt x="464" y="818"/>
                      </a:lnTo>
                      <a:lnTo>
                        <a:pt x="470" y="817"/>
                      </a:lnTo>
                      <a:lnTo>
                        <a:pt x="475" y="814"/>
                      </a:lnTo>
                      <a:lnTo>
                        <a:pt x="478" y="814"/>
                      </a:lnTo>
                      <a:lnTo>
                        <a:pt x="481" y="814"/>
                      </a:lnTo>
                      <a:lnTo>
                        <a:pt x="481" y="814"/>
                      </a:lnTo>
                      <a:lnTo>
                        <a:pt x="488" y="818"/>
                      </a:lnTo>
                      <a:lnTo>
                        <a:pt x="494" y="821"/>
                      </a:lnTo>
                      <a:lnTo>
                        <a:pt x="497" y="823"/>
                      </a:lnTo>
                      <a:lnTo>
                        <a:pt x="499" y="822"/>
                      </a:lnTo>
                      <a:lnTo>
                        <a:pt x="500" y="821"/>
                      </a:lnTo>
                      <a:lnTo>
                        <a:pt x="500" y="821"/>
                      </a:lnTo>
                      <a:lnTo>
                        <a:pt x="501" y="810"/>
                      </a:lnTo>
                      <a:lnTo>
                        <a:pt x="500" y="804"/>
                      </a:lnTo>
                      <a:lnTo>
                        <a:pt x="499" y="798"/>
                      </a:lnTo>
                      <a:lnTo>
                        <a:pt x="499" y="798"/>
                      </a:lnTo>
                      <a:lnTo>
                        <a:pt x="496" y="790"/>
                      </a:lnTo>
                      <a:lnTo>
                        <a:pt x="495" y="776"/>
                      </a:lnTo>
                      <a:lnTo>
                        <a:pt x="495" y="768"/>
                      </a:lnTo>
                      <a:lnTo>
                        <a:pt x="496" y="762"/>
                      </a:lnTo>
                      <a:lnTo>
                        <a:pt x="499" y="756"/>
                      </a:lnTo>
                      <a:lnTo>
                        <a:pt x="501" y="754"/>
                      </a:lnTo>
                      <a:lnTo>
                        <a:pt x="503" y="752"/>
                      </a:lnTo>
                      <a:lnTo>
                        <a:pt x="503" y="752"/>
                      </a:lnTo>
                      <a:lnTo>
                        <a:pt x="509" y="750"/>
                      </a:lnTo>
                      <a:lnTo>
                        <a:pt x="519" y="747"/>
                      </a:lnTo>
                      <a:lnTo>
                        <a:pt x="531" y="746"/>
                      </a:lnTo>
                      <a:lnTo>
                        <a:pt x="544" y="743"/>
                      </a:lnTo>
                      <a:lnTo>
                        <a:pt x="559" y="742"/>
                      </a:lnTo>
                      <a:lnTo>
                        <a:pt x="574" y="742"/>
                      </a:lnTo>
                      <a:lnTo>
                        <a:pt x="590" y="743"/>
                      </a:lnTo>
                      <a:lnTo>
                        <a:pt x="606" y="747"/>
                      </a:lnTo>
                      <a:lnTo>
                        <a:pt x="606" y="747"/>
                      </a:lnTo>
                      <a:lnTo>
                        <a:pt x="642" y="753"/>
                      </a:lnTo>
                      <a:lnTo>
                        <a:pt x="660" y="757"/>
                      </a:lnTo>
                      <a:lnTo>
                        <a:pt x="677" y="760"/>
                      </a:lnTo>
                      <a:lnTo>
                        <a:pt x="694" y="762"/>
                      </a:lnTo>
                      <a:lnTo>
                        <a:pt x="709" y="762"/>
                      </a:lnTo>
                      <a:lnTo>
                        <a:pt x="716" y="762"/>
                      </a:lnTo>
                      <a:lnTo>
                        <a:pt x="722" y="761"/>
                      </a:lnTo>
                      <a:lnTo>
                        <a:pt x="726" y="758"/>
                      </a:lnTo>
                      <a:lnTo>
                        <a:pt x="731" y="756"/>
                      </a:lnTo>
                      <a:lnTo>
                        <a:pt x="731" y="756"/>
                      </a:lnTo>
                      <a:lnTo>
                        <a:pt x="744" y="747"/>
                      </a:lnTo>
                      <a:lnTo>
                        <a:pt x="756" y="740"/>
                      </a:lnTo>
                      <a:lnTo>
                        <a:pt x="768" y="734"/>
                      </a:lnTo>
                      <a:lnTo>
                        <a:pt x="783" y="726"/>
                      </a:lnTo>
                      <a:lnTo>
                        <a:pt x="783" y="726"/>
                      </a:lnTo>
                      <a:lnTo>
                        <a:pt x="799" y="718"/>
                      </a:lnTo>
                      <a:lnTo>
                        <a:pt x="811" y="710"/>
                      </a:lnTo>
                      <a:lnTo>
                        <a:pt x="817" y="707"/>
                      </a:lnTo>
                      <a:lnTo>
                        <a:pt x="821" y="701"/>
                      </a:lnTo>
                      <a:lnTo>
                        <a:pt x="825" y="696"/>
                      </a:lnTo>
                      <a:lnTo>
                        <a:pt x="829" y="689"/>
                      </a:lnTo>
                      <a:lnTo>
                        <a:pt x="829" y="689"/>
                      </a:lnTo>
                      <a:lnTo>
                        <a:pt x="834" y="669"/>
                      </a:lnTo>
                      <a:lnTo>
                        <a:pt x="842" y="647"/>
                      </a:lnTo>
                      <a:lnTo>
                        <a:pt x="846" y="636"/>
                      </a:lnTo>
                      <a:lnTo>
                        <a:pt x="851" y="626"/>
                      </a:lnTo>
                      <a:lnTo>
                        <a:pt x="858" y="619"/>
                      </a:lnTo>
                      <a:lnTo>
                        <a:pt x="861" y="615"/>
                      </a:lnTo>
                      <a:lnTo>
                        <a:pt x="865" y="613"/>
                      </a:lnTo>
                      <a:lnTo>
                        <a:pt x="865" y="613"/>
                      </a:lnTo>
                      <a:lnTo>
                        <a:pt x="887" y="605"/>
                      </a:lnTo>
                      <a:lnTo>
                        <a:pt x="888" y="3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227"/>
                <p:cNvSpPr/>
                <p:nvPr/>
              </p:nvSpPr>
              <p:spPr bwMode="auto">
                <a:xfrm>
                  <a:off x="10310767" y="5729732"/>
                  <a:ext cx="14289" cy="6350"/>
                </a:xfrm>
                <a:custGeom>
                  <a:avLst/>
                  <a:gdLst>
                    <a:gd name="T0" fmla="*/ 0 w 9"/>
                    <a:gd name="T1" fmla="*/ 0 h 4"/>
                    <a:gd name="T2" fmla="*/ 0 w 9"/>
                    <a:gd name="T3" fmla="*/ 0 h 4"/>
                    <a:gd name="T4" fmla="*/ 0 w 9"/>
                    <a:gd name="T5" fmla="*/ 2 h 4"/>
                    <a:gd name="T6" fmla="*/ 1 w 9"/>
                    <a:gd name="T7" fmla="*/ 4 h 4"/>
                    <a:gd name="T8" fmla="*/ 3 w 9"/>
                    <a:gd name="T9" fmla="*/ 4 h 4"/>
                    <a:gd name="T10" fmla="*/ 3 w 9"/>
                    <a:gd name="T11" fmla="*/ 4 h 4"/>
                    <a:gd name="T12" fmla="*/ 8 w 9"/>
                    <a:gd name="T13" fmla="*/ 2 h 4"/>
                    <a:gd name="T14" fmla="*/ 9 w 9"/>
                    <a:gd name="T15" fmla="*/ 1 h 4"/>
                    <a:gd name="T16" fmla="*/ 7 w 9"/>
                    <a:gd name="T17" fmla="*/ 0 h 4"/>
                    <a:gd name="T18" fmla="*/ 7 w 9"/>
                    <a:gd name="T19" fmla="*/ 0 h 4"/>
                    <a:gd name="T20" fmla="*/ 2 w 9"/>
                    <a:gd name="T21" fmla="*/ 0 h 4"/>
                    <a:gd name="T22" fmla="*/ 0 w 9"/>
                    <a:gd name="T23" fmla="*/ 0 h 4"/>
                    <a:gd name="T24" fmla="*/ 0 w 9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228"/>
                <p:cNvSpPr/>
                <p:nvPr/>
              </p:nvSpPr>
              <p:spPr bwMode="auto">
                <a:xfrm>
                  <a:off x="10326641" y="5728144"/>
                  <a:ext cx="7937" cy="9526"/>
                </a:xfrm>
                <a:custGeom>
                  <a:avLst/>
                  <a:gdLst>
                    <a:gd name="T0" fmla="*/ 0 w 5"/>
                    <a:gd name="T1" fmla="*/ 1 h 6"/>
                    <a:gd name="T2" fmla="*/ 0 w 5"/>
                    <a:gd name="T3" fmla="*/ 1 h 6"/>
                    <a:gd name="T4" fmla="*/ 2 w 5"/>
                    <a:gd name="T5" fmla="*/ 5 h 6"/>
                    <a:gd name="T6" fmla="*/ 4 w 5"/>
                    <a:gd name="T7" fmla="*/ 6 h 6"/>
                    <a:gd name="T8" fmla="*/ 4 w 5"/>
                    <a:gd name="T9" fmla="*/ 5 h 6"/>
                    <a:gd name="T10" fmla="*/ 4 w 5"/>
                    <a:gd name="T11" fmla="*/ 5 h 6"/>
                    <a:gd name="T12" fmla="*/ 5 w 5"/>
                    <a:gd name="T13" fmla="*/ 1 h 6"/>
                    <a:gd name="T14" fmla="*/ 5 w 5"/>
                    <a:gd name="T15" fmla="*/ 0 h 6"/>
                    <a:gd name="T16" fmla="*/ 4 w 5"/>
                    <a:gd name="T17" fmla="*/ 0 h 6"/>
                    <a:gd name="T18" fmla="*/ 4 w 5"/>
                    <a:gd name="T19" fmla="*/ 0 h 6"/>
                    <a:gd name="T20" fmla="*/ 1 w 5"/>
                    <a:gd name="T21" fmla="*/ 0 h 6"/>
                    <a:gd name="T22" fmla="*/ 0 w 5"/>
                    <a:gd name="T23" fmla="*/ 1 h 6"/>
                    <a:gd name="T24" fmla="*/ 0 w 5"/>
                    <a:gd name="T2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229"/>
                <p:cNvSpPr/>
                <p:nvPr/>
              </p:nvSpPr>
              <p:spPr bwMode="auto">
                <a:xfrm>
                  <a:off x="10315528" y="5705917"/>
                  <a:ext cx="17463" cy="12700"/>
                </a:xfrm>
                <a:custGeom>
                  <a:avLst/>
                  <a:gdLst>
                    <a:gd name="T0" fmla="*/ 2 w 11"/>
                    <a:gd name="T1" fmla="*/ 1 h 8"/>
                    <a:gd name="T2" fmla="*/ 2 w 11"/>
                    <a:gd name="T3" fmla="*/ 1 h 8"/>
                    <a:gd name="T4" fmla="*/ 0 w 11"/>
                    <a:gd name="T5" fmla="*/ 2 h 8"/>
                    <a:gd name="T6" fmla="*/ 0 w 11"/>
                    <a:gd name="T7" fmla="*/ 5 h 8"/>
                    <a:gd name="T8" fmla="*/ 0 w 11"/>
                    <a:gd name="T9" fmla="*/ 7 h 8"/>
                    <a:gd name="T10" fmla="*/ 2 w 11"/>
                    <a:gd name="T11" fmla="*/ 7 h 8"/>
                    <a:gd name="T12" fmla="*/ 2 w 11"/>
                    <a:gd name="T13" fmla="*/ 7 h 8"/>
                    <a:gd name="T14" fmla="*/ 7 w 11"/>
                    <a:gd name="T15" fmla="*/ 8 h 8"/>
                    <a:gd name="T16" fmla="*/ 9 w 11"/>
                    <a:gd name="T17" fmla="*/ 8 h 8"/>
                    <a:gd name="T18" fmla="*/ 11 w 11"/>
                    <a:gd name="T19" fmla="*/ 6 h 8"/>
                    <a:gd name="T20" fmla="*/ 11 w 11"/>
                    <a:gd name="T21" fmla="*/ 6 h 8"/>
                    <a:gd name="T22" fmla="*/ 11 w 11"/>
                    <a:gd name="T23" fmla="*/ 1 h 8"/>
                    <a:gd name="T24" fmla="*/ 9 w 11"/>
                    <a:gd name="T25" fmla="*/ 0 h 8"/>
                    <a:gd name="T26" fmla="*/ 7 w 11"/>
                    <a:gd name="T27" fmla="*/ 0 h 8"/>
                    <a:gd name="T28" fmla="*/ 7 w 11"/>
                    <a:gd name="T29" fmla="*/ 0 h 8"/>
                    <a:gd name="T30" fmla="*/ 4 w 11"/>
                    <a:gd name="T31" fmla="*/ 1 h 8"/>
                    <a:gd name="T32" fmla="*/ 2 w 11"/>
                    <a:gd name="T33" fmla="*/ 1 h 8"/>
                    <a:gd name="T34" fmla="*/ 2 w 11"/>
                    <a:gd name="T3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8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230"/>
                <p:cNvSpPr/>
                <p:nvPr/>
              </p:nvSpPr>
              <p:spPr bwMode="auto">
                <a:xfrm>
                  <a:off x="9294771" y="5543980"/>
                  <a:ext cx="836609" cy="823976"/>
                </a:xfrm>
                <a:custGeom>
                  <a:avLst/>
                  <a:gdLst>
                    <a:gd name="T0" fmla="*/ 499 w 527"/>
                    <a:gd name="T1" fmla="*/ 35 h 519"/>
                    <a:gd name="T2" fmla="*/ 430 w 527"/>
                    <a:gd name="T3" fmla="*/ 75 h 519"/>
                    <a:gd name="T4" fmla="*/ 396 w 527"/>
                    <a:gd name="T5" fmla="*/ 70 h 519"/>
                    <a:gd name="T6" fmla="*/ 348 w 527"/>
                    <a:gd name="T7" fmla="*/ 56 h 519"/>
                    <a:gd name="T8" fmla="*/ 248 w 527"/>
                    <a:gd name="T9" fmla="*/ 97 h 519"/>
                    <a:gd name="T10" fmla="*/ 207 w 527"/>
                    <a:gd name="T11" fmla="*/ 107 h 519"/>
                    <a:gd name="T12" fmla="*/ 184 w 527"/>
                    <a:gd name="T13" fmla="*/ 140 h 519"/>
                    <a:gd name="T14" fmla="*/ 137 w 527"/>
                    <a:gd name="T15" fmla="*/ 144 h 519"/>
                    <a:gd name="T16" fmla="*/ 94 w 527"/>
                    <a:gd name="T17" fmla="*/ 184 h 519"/>
                    <a:gd name="T18" fmla="*/ 51 w 527"/>
                    <a:gd name="T19" fmla="*/ 195 h 519"/>
                    <a:gd name="T20" fmla="*/ 53 w 527"/>
                    <a:gd name="T21" fmla="*/ 228 h 519"/>
                    <a:gd name="T22" fmla="*/ 19 w 527"/>
                    <a:gd name="T23" fmla="*/ 291 h 519"/>
                    <a:gd name="T24" fmla="*/ 12 w 527"/>
                    <a:gd name="T25" fmla="*/ 323 h 519"/>
                    <a:gd name="T26" fmla="*/ 0 w 527"/>
                    <a:gd name="T27" fmla="*/ 353 h 519"/>
                    <a:gd name="T28" fmla="*/ 5 w 527"/>
                    <a:gd name="T29" fmla="*/ 376 h 519"/>
                    <a:gd name="T30" fmla="*/ 40 w 527"/>
                    <a:gd name="T31" fmla="*/ 402 h 519"/>
                    <a:gd name="T32" fmla="*/ 87 w 527"/>
                    <a:gd name="T33" fmla="*/ 407 h 519"/>
                    <a:gd name="T34" fmla="*/ 84 w 527"/>
                    <a:gd name="T35" fmla="*/ 426 h 519"/>
                    <a:gd name="T36" fmla="*/ 69 w 527"/>
                    <a:gd name="T37" fmla="*/ 436 h 519"/>
                    <a:gd name="T38" fmla="*/ 89 w 527"/>
                    <a:gd name="T39" fmla="*/ 462 h 519"/>
                    <a:gd name="T40" fmla="*/ 100 w 527"/>
                    <a:gd name="T41" fmla="*/ 482 h 519"/>
                    <a:gd name="T42" fmla="*/ 131 w 527"/>
                    <a:gd name="T43" fmla="*/ 474 h 519"/>
                    <a:gd name="T44" fmla="*/ 182 w 527"/>
                    <a:gd name="T45" fmla="*/ 471 h 519"/>
                    <a:gd name="T46" fmla="*/ 221 w 527"/>
                    <a:gd name="T47" fmla="*/ 460 h 519"/>
                    <a:gd name="T48" fmla="*/ 264 w 527"/>
                    <a:gd name="T49" fmla="*/ 468 h 519"/>
                    <a:gd name="T50" fmla="*/ 304 w 527"/>
                    <a:gd name="T51" fmla="*/ 480 h 519"/>
                    <a:gd name="T52" fmla="*/ 287 w 527"/>
                    <a:gd name="T53" fmla="*/ 503 h 519"/>
                    <a:gd name="T54" fmla="*/ 307 w 527"/>
                    <a:gd name="T55" fmla="*/ 500 h 519"/>
                    <a:gd name="T56" fmla="*/ 351 w 527"/>
                    <a:gd name="T57" fmla="*/ 497 h 519"/>
                    <a:gd name="T58" fmla="*/ 384 w 527"/>
                    <a:gd name="T59" fmla="*/ 517 h 519"/>
                    <a:gd name="T60" fmla="*/ 383 w 527"/>
                    <a:gd name="T61" fmla="*/ 504 h 519"/>
                    <a:gd name="T62" fmla="*/ 360 w 527"/>
                    <a:gd name="T63" fmla="*/ 456 h 519"/>
                    <a:gd name="T64" fmla="*/ 328 w 527"/>
                    <a:gd name="T65" fmla="*/ 433 h 519"/>
                    <a:gd name="T66" fmla="*/ 297 w 527"/>
                    <a:gd name="T67" fmla="*/ 421 h 519"/>
                    <a:gd name="T68" fmla="*/ 263 w 527"/>
                    <a:gd name="T69" fmla="*/ 414 h 519"/>
                    <a:gd name="T70" fmla="*/ 233 w 527"/>
                    <a:gd name="T71" fmla="*/ 414 h 519"/>
                    <a:gd name="T72" fmla="*/ 259 w 527"/>
                    <a:gd name="T73" fmla="*/ 391 h 519"/>
                    <a:gd name="T74" fmla="*/ 256 w 527"/>
                    <a:gd name="T75" fmla="*/ 351 h 519"/>
                    <a:gd name="T76" fmla="*/ 256 w 527"/>
                    <a:gd name="T77" fmla="*/ 343 h 519"/>
                    <a:gd name="T78" fmla="*/ 286 w 527"/>
                    <a:gd name="T79" fmla="*/ 350 h 519"/>
                    <a:gd name="T80" fmla="*/ 270 w 527"/>
                    <a:gd name="T81" fmla="*/ 331 h 519"/>
                    <a:gd name="T82" fmla="*/ 242 w 527"/>
                    <a:gd name="T83" fmla="*/ 303 h 519"/>
                    <a:gd name="T84" fmla="*/ 236 w 527"/>
                    <a:gd name="T85" fmla="*/ 284 h 519"/>
                    <a:gd name="T86" fmla="*/ 245 w 527"/>
                    <a:gd name="T87" fmla="*/ 298 h 519"/>
                    <a:gd name="T88" fmla="*/ 223 w 527"/>
                    <a:gd name="T89" fmla="*/ 288 h 519"/>
                    <a:gd name="T90" fmla="*/ 200 w 527"/>
                    <a:gd name="T91" fmla="*/ 272 h 519"/>
                    <a:gd name="T92" fmla="*/ 197 w 527"/>
                    <a:gd name="T93" fmla="*/ 210 h 519"/>
                    <a:gd name="T94" fmla="*/ 217 w 527"/>
                    <a:gd name="T95" fmla="*/ 192 h 519"/>
                    <a:gd name="T96" fmla="*/ 226 w 527"/>
                    <a:gd name="T97" fmla="*/ 211 h 519"/>
                    <a:gd name="T98" fmla="*/ 265 w 527"/>
                    <a:gd name="T99" fmla="*/ 230 h 519"/>
                    <a:gd name="T100" fmla="*/ 298 w 527"/>
                    <a:gd name="T101" fmla="*/ 219 h 519"/>
                    <a:gd name="T102" fmla="*/ 309 w 527"/>
                    <a:gd name="T103" fmla="*/ 204 h 519"/>
                    <a:gd name="T104" fmla="*/ 290 w 527"/>
                    <a:gd name="T105" fmla="*/ 161 h 519"/>
                    <a:gd name="T106" fmla="*/ 333 w 527"/>
                    <a:gd name="T107" fmla="*/ 141 h 519"/>
                    <a:gd name="T108" fmla="*/ 372 w 527"/>
                    <a:gd name="T109" fmla="*/ 121 h 519"/>
                    <a:gd name="T110" fmla="*/ 404 w 527"/>
                    <a:gd name="T111" fmla="*/ 103 h 519"/>
                    <a:gd name="T112" fmla="*/ 457 w 527"/>
                    <a:gd name="T113" fmla="*/ 112 h 519"/>
                    <a:gd name="T114" fmla="*/ 506 w 527"/>
                    <a:gd name="T115" fmla="*/ 108 h 519"/>
                    <a:gd name="T116" fmla="*/ 518 w 527"/>
                    <a:gd name="T117" fmla="*/ 52 h 519"/>
                    <a:gd name="T118" fmla="*/ 521 w 527"/>
                    <a:gd name="T119" fmla="*/ 4 h 519"/>
                    <a:gd name="T120" fmla="*/ 489 w 527"/>
                    <a:gd name="T121" fmla="*/ 1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27" h="519">
                      <a:moveTo>
                        <a:pt x="489" y="1"/>
                      </a:moveTo>
                      <a:lnTo>
                        <a:pt x="489" y="1"/>
                      </a:lnTo>
                      <a:lnTo>
                        <a:pt x="489" y="8"/>
                      </a:lnTo>
                      <a:lnTo>
                        <a:pt x="490" y="14"/>
                      </a:lnTo>
                      <a:lnTo>
                        <a:pt x="491" y="16"/>
                      </a:lnTo>
                      <a:lnTo>
                        <a:pt x="493" y="18"/>
                      </a:lnTo>
                      <a:lnTo>
                        <a:pt x="493" y="18"/>
                      </a:lnTo>
                      <a:lnTo>
                        <a:pt x="498" y="22"/>
                      </a:lnTo>
                      <a:lnTo>
                        <a:pt x="499" y="25"/>
                      </a:lnTo>
                      <a:lnTo>
                        <a:pt x="499" y="29"/>
                      </a:lnTo>
                      <a:lnTo>
                        <a:pt x="499" y="35"/>
                      </a:lnTo>
                      <a:lnTo>
                        <a:pt x="499" y="35"/>
                      </a:lnTo>
                      <a:lnTo>
                        <a:pt x="498" y="40"/>
                      </a:lnTo>
                      <a:lnTo>
                        <a:pt x="493" y="45"/>
                      </a:lnTo>
                      <a:lnTo>
                        <a:pt x="487" y="51"/>
                      </a:lnTo>
                      <a:lnTo>
                        <a:pt x="477" y="56"/>
                      </a:lnTo>
                      <a:lnTo>
                        <a:pt x="477" y="56"/>
                      </a:lnTo>
                      <a:lnTo>
                        <a:pt x="454" y="64"/>
                      </a:lnTo>
                      <a:lnTo>
                        <a:pt x="444" y="67"/>
                      </a:lnTo>
                      <a:lnTo>
                        <a:pt x="436" y="72"/>
                      </a:lnTo>
                      <a:lnTo>
                        <a:pt x="436" y="72"/>
                      </a:lnTo>
                      <a:lnTo>
                        <a:pt x="430" y="75"/>
                      </a:lnTo>
                      <a:lnTo>
                        <a:pt x="426" y="78"/>
                      </a:lnTo>
                      <a:lnTo>
                        <a:pt x="420" y="79"/>
                      </a:lnTo>
                      <a:lnTo>
                        <a:pt x="416" y="78"/>
                      </a:lnTo>
                      <a:lnTo>
                        <a:pt x="416" y="78"/>
                      </a:lnTo>
                      <a:lnTo>
                        <a:pt x="412" y="75"/>
                      </a:lnTo>
                      <a:lnTo>
                        <a:pt x="408" y="72"/>
                      </a:lnTo>
                      <a:lnTo>
                        <a:pt x="404" y="70"/>
                      </a:lnTo>
                      <a:lnTo>
                        <a:pt x="402" y="69"/>
                      </a:lnTo>
                      <a:lnTo>
                        <a:pt x="400" y="69"/>
                      </a:lnTo>
                      <a:lnTo>
                        <a:pt x="400" y="69"/>
                      </a:lnTo>
                      <a:lnTo>
                        <a:pt x="396" y="70"/>
                      </a:lnTo>
                      <a:lnTo>
                        <a:pt x="391" y="72"/>
                      </a:lnTo>
                      <a:lnTo>
                        <a:pt x="387" y="74"/>
                      </a:lnTo>
                      <a:lnTo>
                        <a:pt x="384" y="74"/>
                      </a:lnTo>
                      <a:lnTo>
                        <a:pt x="380" y="73"/>
                      </a:lnTo>
                      <a:lnTo>
                        <a:pt x="380" y="73"/>
                      </a:lnTo>
                      <a:lnTo>
                        <a:pt x="373" y="71"/>
                      </a:lnTo>
                      <a:lnTo>
                        <a:pt x="364" y="66"/>
                      </a:lnTo>
                      <a:lnTo>
                        <a:pt x="356" y="61"/>
                      </a:lnTo>
                      <a:lnTo>
                        <a:pt x="351" y="58"/>
                      </a:lnTo>
                      <a:lnTo>
                        <a:pt x="351" y="58"/>
                      </a:lnTo>
                      <a:lnTo>
                        <a:pt x="348" y="56"/>
                      </a:lnTo>
                      <a:lnTo>
                        <a:pt x="345" y="55"/>
                      </a:lnTo>
                      <a:lnTo>
                        <a:pt x="340" y="55"/>
                      </a:lnTo>
                      <a:lnTo>
                        <a:pt x="333" y="56"/>
                      </a:lnTo>
                      <a:lnTo>
                        <a:pt x="333" y="56"/>
                      </a:lnTo>
                      <a:lnTo>
                        <a:pt x="323" y="60"/>
                      </a:lnTo>
                      <a:lnTo>
                        <a:pt x="312" y="66"/>
                      </a:lnTo>
                      <a:lnTo>
                        <a:pt x="286" y="80"/>
                      </a:lnTo>
                      <a:lnTo>
                        <a:pt x="286" y="80"/>
                      </a:lnTo>
                      <a:lnTo>
                        <a:pt x="273" y="86"/>
                      </a:lnTo>
                      <a:lnTo>
                        <a:pt x="260" y="93"/>
                      </a:lnTo>
                      <a:lnTo>
                        <a:pt x="248" y="97"/>
                      </a:lnTo>
                      <a:lnTo>
                        <a:pt x="239" y="98"/>
                      </a:lnTo>
                      <a:lnTo>
                        <a:pt x="239" y="98"/>
                      </a:lnTo>
                      <a:lnTo>
                        <a:pt x="235" y="99"/>
                      </a:lnTo>
                      <a:lnTo>
                        <a:pt x="233" y="100"/>
                      </a:lnTo>
                      <a:lnTo>
                        <a:pt x="231" y="102"/>
                      </a:lnTo>
                      <a:lnTo>
                        <a:pt x="230" y="105"/>
                      </a:lnTo>
                      <a:lnTo>
                        <a:pt x="228" y="105"/>
                      </a:lnTo>
                      <a:lnTo>
                        <a:pt x="225" y="107"/>
                      </a:lnTo>
                      <a:lnTo>
                        <a:pt x="225" y="107"/>
                      </a:lnTo>
                      <a:lnTo>
                        <a:pt x="216" y="105"/>
                      </a:lnTo>
                      <a:lnTo>
                        <a:pt x="207" y="107"/>
                      </a:lnTo>
                      <a:lnTo>
                        <a:pt x="203" y="108"/>
                      </a:lnTo>
                      <a:lnTo>
                        <a:pt x="201" y="110"/>
                      </a:lnTo>
                      <a:lnTo>
                        <a:pt x="199" y="112"/>
                      </a:lnTo>
                      <a:lnTo>
                        <a:pt x="198" y="116"/>
                      </a:lnTo>
                      <a:lnTo>
                        <a:pt x="198" y="116"/>
                      </a:lnTo>
                      <a:lnTo>
                        <a:pt x="198" y="128"/>
                      </a:lnTo>
                      <a:lnTo>
                        <a:pt x="197" y="131"/>
                      </a:lnTo>
                      <a:lnTo>
                        <a:pt x="193" y="133"/>
                      </a:lnTo>
                      <a:lnTo>
                        <a:pt x="193" y="133"/>
                      </a:lnTo>
                      <a:lnTo>
                        <a:pt x="186" y="138"/>
                      </a:lnTo>
                      <a:lnTo>
                        <a:pt x="184" y="140"/>
                      </a:lnTo>
                      <a:lnTo>
                        <a:pt x="184" y="140"/>
                      </a:lnTo>
                      <a:lnTo>
                        <a:pt x="182" y="141"/>
                      </a:lnTo>
                      <a:lnTo>
                        <a:pt x="175" y="142"/>
                      </a:lnTo>
                      <a:lnTo>
                        <a:pt x="169" y="142"/>
                      </a:lnTo>
                      <a:lnTo>
                        <a:pt x="163" y="141"/>
                      </a:lnTo>
                      <a:lnTo>
                        <a:pt x="163" y="141"/>
                      </a:lnTo>
                      <a:lnTo>
                        <a:pt x="158" y="140"/>
                      </a:lnTo>
                      <a:lnTo>
                        <a:pt x="151" y="140"/>
                      </a:lnTo>
                      <a:lnTo>
                        <a:pt x="144" y="141"/>
                      </a:lnTo>
                      <a:lnTo>
                        <a:pt x="141" y="142"/>
                      </a:lnTo>
                      <a:lnTo>
                        <a:pt x="137" y="144"/>
                      </a:lnTo>
                      <a:lnTo>
                        <a:pt x="137" y="144"/>
                      </a:lnTo>
                      <a:lnTo>
                        <a:pt x="131" y="151"/>
                      </a:lnTo>
                      <a:lnTo>
                        <a:pt x="122" y="158"/>
                      </a:lnTo>
                      <a:lnTo>
                        <a:pt x="114" y="166"/>
                      </a:lnTo>
                      <a:lnTo>
                        <a:pt x="112" y="170"/>
                      </a:lnTo>
                      <a:lnTo>
                        <a:pt x="110" y="172"/>
                      </a:lnTo>
                      <a:lnTo>
                        <a:pt x="110" y="172"/>
                      </a:lnTo>
                      <a:lnTo>
                        <a:pt x="107" y="176"/>
                      </a:lnTo>
                      <a:lnTo>
                        <a:pt x="104" y="181"/>
                      </a:lnTo>
                      <a:lnTo>
                        <a:pt x="100" y="183"/>
                      </a:lnTo>
                      <a:lnTo>
                        <a:pt x="94" y="184"/>
                      </a:lnTo>
                      <a:lnTo>
                        <a:pt x="94" y="184"/>
                      </a:lnTo>
                      <a:lnTo>
                        <a:pt x="86" y="185"/>
                      </a:lnTo>
                      <a:lnTo>
                        <a:pt x="77" y="185"/>
                      </a:lnTo>
                      <a:lnTo>
                        <a:pt x="69" y="185"/>
                      </a:lnTo>
                      <a:lnTo>
                        <a:pt x="65" y="186"/>
                      </a:lnTo>
                      <a:lnTo>
                        <a:pt x="64" y="188"/>
                      </a:lnTo>
                      <a:lnTo>
                        <a:pt x="64" y="188"/>
                      </a:lnTo>
                      <a:lnTo>
                        <a:pt x="62" y="190"/>
                      </a:lnTo>
                      <a:lnTo>
                        <a:pt x="59" y="193"/>
                      </a:lnTo>
                      <a:lnTo>
                        <a:pt x="55" y="195"/>
                      </a:lnTo>
                      <a:lnTo>
                        <a:pt x="51" y="195"/>
                      </a:lnTo>
                      <a:lnTo>
                        <a:pt x="51" y="195"/>
                      </a:lnTo>
                      <a:lnTo>
                        <a:pt x="49" y="197"/>
                      </a:lnTo>
                      <a:lnTo>
                        <a:pt x="47" y="200"/>
                      </a:lnTo>
                      <a:lnTo>
                        <a:pt x="46" y="205"/>
                      </a:lnTo>
                      <a:lnTo>
                        <a:pt x="47" y="209"/>
                      </a:lnTo>
                      <a:lnTo>
                        <a:pt x="49" y="211"/>
                      </a:lnTo>
                      <a:lnTo>
                        <a:pt x="49" y="211"/>
                      </a:lnTo>
                      <a:lnTo>
                        <a:pt x="50" y="214"/>
                      </a:lnTo>
                      <a:lnTo>
                        <a:pt x="51" y="218"/>
                      </a:lnTo>
                      <a:lnTo>
                        <a:pt x="53" y="223"/>
                      </a:lnTo>
                      <a:lnTo>
                        <a:pt x="53" y="228"/>
                      </a:lnTo>
                      <a:lnTo>
                        <a:pt x="49" y="239"/>
                      </a:lnTo>
                      <a:lnTo>
                        <a:pt x="45" y="250"/>
                      </a:lnTo>
                      <a:lnTo>
                        <a:pt x="45" y="250"/>
                      </a:lnTo>
                      <a:lnTo>
                        <a:pt x="32" y="269"/>
                      </a:lnTo>
                      <a:lnTo>
                        <a:pt x="28" y="276"/>
                      </a:lnTo>
                      <a:lnTo>
                        <a:pt x="26" y="283"/>
                      </a:lnTo>
                      <a:lnTo>
                        <a:pt x="26" y="283"/>
                      </a:lnTo>
                      <a:lnTo>
                        <a:pt x="25" y="289"/>
                      </a:lnTo>
                      <a:lnTo>
                        <a:pt x="23" y="291"/>
                      </a:lnTo>
                      <a:lnTo>
                        <a:pt x="19" y="291"/>
                      </a:lnTo>
                      <a:lnTo>
                        <a:pt x="19" y="291"/>
                      </a:lnTo>
                      <a:lnTo>
                        <a:pt x="14" y="293"/>
                      </a:lnTo>
                      <a:lnTo>
                        <a:pt x="10" y="295"/>
                      </a:lnTo>
                      <a:lnTo>
                        <a:pt x="7" y="299"/>
                      </a:lnTo>
                      <a:lnTo>
                        <a:pt x="5" y="302"/>
                      </a:lnTo>
                      <a:lnTo>
                        <a:pt x="5" y="302"/>
                      </a:lnTo>
                      <a:lnTo>
                        <a:pt x="5" y="309"/>
                      </a:lnTo>
                      <a:lnTo>
                        <a:pt x="5" y="312"/>
                      </a:lnTo>
                      <a:lnTo>
                        <a:pt x="7" y="314"/>
                      </a:lnTo>
                      <a:lnTo>
                        <a:pt x="7" y="314"/>
                      </a:lnTo>
                      <a:lnTo>
                        <a:pt x="10" y="317"/>
                      </a:lnTo>
                      <a:lnTo>
                        <a:pt x="12" y="323"/>
                      </a:lnTo>
                      <a:lnTo>
                        <a:pt x="12" y="328"/>
                      </a:lnTo>
                      <a:lnTo>
                        <a:pt x="11" y="330"/>
                      </a:lnTo>
                      <a:lnTo>
                        <a:pt x="10" y="331"/>
                      </a:lnTo>
                      <a:lnTo>
                        <a:pt x="10" y="331"/>
                      </a:lnTo>
                      <a:lnTo>
                        <a:pt x="7" y="333"/>
                      </a:lnTo>
                      <a:lnTo>
                        <a:pt x="4" y="336"/>
                      </a:lnTo>
                      <a:lnTo>
                        <a:pt x="3" y="338"/>
                      </a:lnTo>
                      <a:lnTo>
                        <a:pt x="2" y="342"/>
                      </a:lnTo>
                      <a:lnTo>
                        <a:pt x="2" y="342"/>
                      </a:lnTo>
                      <a:lnTo>
                        <a:pt x="2" y="347"/>
                      </a:lnTo>
                      <a:lnTo>
                        <a:pt x="0" y="353"/>
                      </a:lnTo>
                      <a:lnTo>
                        <a:pt x="0" y="357"/>
                      </a:lnTo>
                      <a:lnTo>
                        <a:pt x="0" y="359"/>
                      </a:lnTo>
                      <a:lnTo>
                        <a:pt x="1" y="359"/>
                      </a:lnTo>
                      <a:lnTo>
                        <a:pt x="1" y="359"/>
                      </a:lnTo>
                      <a:lnTo>
                        <a:pt x="2" y="361"/>
                      </a:lnTo>
                      <a:lnTo>
                        <a:pt x="4" y="364"/>
                      </a:lnTo>
                      <a:lnTo>
                        <a:pt x="4" y="367"/>
                      </a:lnTo>
                      <a:lnTo>
                        <a:pt x="4" y="371"/>
                      </a:lnTo>
                      <a:lnTo>
                        <a:pt x="4" y="371"/>
                      </a:lnTo>
                      <a:lnTo>
                        <a:pt x="4" y="374"/>
                      </a:lnTo>
                      <a:lnTo>
                        <a:pt x="5" y="376"/>
                      </a:lnTo>
                      <a:lnTo>
                        <a:pt x="7" y="378"/>
                      </a:lnTo>
                      <a:lnTo>
                        <a:pt x="11" y="379"/>
                      </a:lnTo>
                      <a:lnTo>
                        <a:pt x="11" y="379"/>
                      </a:lnTo>
                      <a:lnTo>
                        <a:pt x="15" y="379"/>
                      </a:lnTo>
                      <a:lnTo>
                        <a:pt x="18" y="380"/>
                      </a:lnTo>
                      <a:lnTo>
                        <a:pt x="21" y="383"/>
                      </a:lnTo>
                      <a:lnTo>
                        <a:pt x="23" y="387"/>
                      </a:lnTo>
                      <a:lnTo>
                        <a:pt x="23" y="387"/>
                      </a:lnTo>
                      <a:lnTo>
                        <a:pt x="28" y="394"/>
                      </a:lnTo>
                      <a:lnTo>
                        <a:pt x="33" y="398"/>
                      </a:lnTo>
                      <a:lnTo>
                        <a:pt x="40" y="402"/>
                      </a:lnTo>
                      <a:lnTo>
                        <a:pt x="46" y="403"/>
                      </a:lnTo>
                      <a:lnTo>
                        <a:pt x="46" y="403"/>
                      </a:lnTo>
                      <a:lnTo>
                        <a:pt x="54" y="404"/>
                      </a:lnTo>
                      <a:lnTo>
                        <a:pt x="64" y="404"/>
                      </a:lnTo>
                      <a:lnTo>
                        <a:pt x="73" y="404"/>
                      </a:lnTo>
                      <a:lnTo>
                        <a:pt x="76" y="405"/>
                      </a:lnTo>
                      <a:lnTo>
                        <a:pt x="77" y="407"/>
                      </a:lnTo>
                      <a:lnTo>
                        <a:pt x="77" y="407"/>
                      </a:lnTo>
                      <a:lnTo>
                        <a:pt x="77" y="407"/>
                      </a:lnTo>
                      <a:lnTo>
                        <a:pt x="79" y="408"/>
                      </a:lnTo>
                      <a:lnTo>
                        <a:pt x="87" y="407"/>
                      </a:lnTo>
                      <a:lnTo>
                        <a:pt x="93" y="408"/>
                      </a:lnTo>
                      <a:lnTo>
                        <a:pt x="97" y="409"/>
                      </a:lnTo>
                      <a:lnTo>
                        <a:pt x="98" y="411"/>
                      </a:lnTo>
                      <a:lnTo>
                        <a:pt x="98" y="411"/>
                      </a:lnTo>
                      <a:lnTo>
                        <a:pt x="98" y="416"/>
                      </a:lnTo>
                      <a:lnTo>
                        <a:pt x="97" y="419"/>
                      </a:lnTo>
                      <a:lnTo>
                        <a:pt x="94" y="423"/>
                      </a:lnTo>
                      <a:lnTo>
                        <a:pt x="90" y="423"/>
                      </a:lnTo>
                      <a:lnTo>
                        <a:pt x="90" y="423"/>
                      </a:lnTo>
                      <a:lnTo>
                        <a:pt x="86" y="424"/>
                      </a:lnTo>
                      <a:lnTo>
                        <a:pt x="84" y="426"/>
                      </a:lnTo>
                      <a:lnTo>
                        <a:pt x="82" y="427"/>
                      </a:lnTo>
                      <a:lnTo>
                        <a:pt x="77" y="428"/>
                      </a:lnTo>
                      <a:lnTo>
                        <a:pt x="77" y="428"/>
                      </a:lnTo>
                      <a:lnTo>
                        <a:pt x="71" y="428"/>
                      </a:lnTo>
                      <a:lnTo>
                        <a:pt x="66" y="428"/>
                      </a:lnTo>
                      <a:lnTo>
                        <a:pt x="64" y="430"/>
                      </a:lnTo>
                      <a:lnTo>
                        <a:pt x="64" y="431"/>
                      </a:lnTo>
                      <a:lnTo>
                        <a:pt x="65" y="433"/>
                      </a:lnTo>
                      <a:lnTo>
                        <a:pt x="65" y="433"/>
                      </a:lnTo>
                      <a:lnTo>
                        <a:pt x="66" y="434"/>
                      </a:lnTo>
                      <a:lnTo>
                        <a:pt x="69" y="436"/>
                      </a:lnTo>
                      <a:lnTo>
                        <a:pt x="73" y="438"/>
                      </a:lnTo>
                      <a:lnTo>
                        <a:pt x="76" y="440"/>
                      </a:lnTo>
                      <a:lnTo>
                        <a:pt x="78" y="441"/>
                      </a:lnTo>
                      <a:lnTo>
                        <a:pt x="78" y="443"/>
                      </a:lnTo>
                      <a:lnTo>
                        <a:pt x="78" y="443"/>
                      </a:lnTo>
                      <a:lnTo>
                        <a:pt x="79" y="448"/>
                      </a:lnTo>
                      <a:lnTo>
                        <a:pt x="82" y="453"/>
                      </a:lnTo>
                      <a:lnTo>
                        <a:pt x="85" y="456"/>
                      </a:lnTo>
                      <a:lnTo>
                        <a:pt x="88" y="459"/>
                      </a:lnTo>
                      <a:lnTo>
                        <a:pt x="88" y="459"/>
                      </a:lnTo>
                      <a:lnTo>
                        <a:pt x="89" y="462"/>
                      </a:lnTo>
                      <a:lnTo>
                        <a:pt x="89" y="465"/>
                      </a:lnTo>
                      <a:lnTo>
                        <a:pt x="90" y="468"/>
                      </a:lnTo>
                      <a:lnTo>
                        <a:pt x="93" y="470"/>
                      </a:lnTo>
                      <a:lnTo>
                        <a:pt x="93" y="470"/>
                      </a:lnTo>
                      <a:lnTo>
                        <a:pt x="94" y="472"/>
                      </a:lnTo>
                      <a:lnTo>
                        <a:pt x="97" y="474"/>
                      </a:lnTo>
                      <a:lnTo>
                        <a:pt x="98" y="477"/>
                      </a:lnTo>
                      <a:lnTo>
                        <a:pt x="99" y="481"/>
                      </a:lnTo>
                      <a:lnTo>
                        <a:pt x="99" y="482"/>
                      </a:lnTo>
                      <a:lnTo>
                        <a:pt x="100" y="482"/>
                      </a:lnTo>
                      <a:lnTo>
                        <a:pt x="100" y="482"/>
                      </a:lnTo>
                      <a:lnTo>
                        <a:pt x="102" y="483"/>
                      </a:lnTo>
                      <a:lnTo>
                        <a:pt x="104" y="485"/>
                      </a:lnTo>
                      <a:lnTo>
                        <a:pt x="106" y="486"/>
                      </a:lnTo>
                      <a:lnTo>
                        <a:pt x="108" y="485"/>
                      </a:lnTo>
                      <a:lnTo>
                        <a:pt x="111" y="484"/>
                      </a:lnTo>
                      <a:lnTo>
                        <a:pt x="111" y="484"/>
                      </a:lnTo>
                      <a:lnTo>
                        <a:pt x="120" y="476"/>
                      </a:lnTo>
                      <a:lnTo>
                        <a:pt x="125" y="473"/>
                      </a:lnTo>
                      <a:lnTo>
                        <a:pt x="128" y="473"/>
                      </a:lnTo>
                      <a:lnTo>
                        <a:pt x="128" y="473"/>
                      </a:lnTo>
                      <a:lnTo>
                        <a:pt x="131" y="474"/>
                      </a:lnTo>
                      <a:lnTo>
                        <a:pt x="133" y="475"/>
                      </a:lnTo>
                      <a:lnTo>
                        <a:pt x="136" y="477"/>
                      </a:lnTo>
                      <a:lnTo>
                        <a:pt x="142" y="480"/>
                      </a:lnTo>
                      <a:lnTo>
                        <a:pt x="142" y="480"/>
                      </a:lnTo>
                      <a:lnTo>
                        <a:pt x="147" y="480"/>
                      </a:lnTo>
                      <a:lnTo>
                        <a:pt x="150" y="479"/>
                      </a:lnTo>
                      <a:lnTo>
                        <a:pt x="154" y="476"/>
                      </a:lnTo>
                      <a:lnTo>
                        <a:pt x="159" y="475"/>
                      </a:lnTo>
                      <a:lnTo>
                        <a:pt x="159" y="475"/>
                      </a:lnTo>
                      <a:lnTo>
                        <a:pt x="175" y="473"/>
                      </a:lnTo>
                      <a:lnTo>
                        <a:pt x="182" y="471"/>
                      </a:lnTo>
                      <a:lnTo>
                        <a:pt x="185" y="469"/>
                      </a:lnTo>
                      <a:lnTo>
                        <a:pt x="187" y="467"/>
                      </a:lnTo>
                      <a:lnTo>
                        <a:pt x="187" y="467"/>
                      </a:lnTo>
                      <a:lnTo>
                        <a:pt x="191" y="464"/>
                      </a:lnTo>
                      <a:lnTo>
                        <a:pt x="194" y="462"/>
                      </a:lnTo>
                      <a:lnTo>
                        <a:pt x="203" y="462"/>
                      </a:lnTo>
                      <a:lnTo>
                        <a:pt x="203" y="462"/>
                      </a:lnTo>
                      <a:lnTo>
                        <a:pt x="207" y="462"/>
                      </a:lnTo>
                      <a:lnTo>
                        <a:pt x="211" y="461"/>
                      </a:lnTo>
                      <a:lnTo>
                        <a:pt x="215" y="460"/>
                      </a:lnTo>
                      <a:lnTo>
                        <a:pt x="221" y="460"/>
                      </a:lnTo>
                      <a:lnTo>
                        <a:pt x="221" y="460"/>
                      </a:lnTo>
                      <a:lnTo>
                        <a:pt x="235" y="459"/>
                      </a:lnTo>
                      <a:lnTo>
                        <a:pt x="242" y="460"/>
                      </a:lnTo>
                      <a:lnTo>
                        <a:pt x="246" y="462"/>
                      </a:lnTo>
                      <a:lnTo>
                        <a:pt x="246" y="462"/>
                      </a:lnTo>
                      <a:lnTo>
                        <a:pt x="249" y="465"/>
                      </a:lnTo>
                      <a:lnTo>
                        <a:pt x="251" y="465"/>
                      </a:lnTo>
                      <a:lnTo>
                        <a:pt x="256" y="466"/>
                      </a:lnTo>
                      <a:lnTo>
                        <a:pt x="260" y="466"/>
                      </a:lnTo>
                      <a:lnTo>
                        <a:pt x="262" y="467"/>
                      </a:lnTo>
                      <a:lnTo>
                        <a:pt x="264" y="468"/>
                      </a:lnTo>
                      <a:lnTo>
                        <a:pt x="264" y="468"/>
                      </a:lnTo>
                      <a:lnTo>
                        <a:pt x="268" y="471"/>
                      </a:lnTo>
                      <a:lnTo>
                        <a:pt x="272" y="472"/>
                      </a:lnTo>
                      <a:lnTo>
                        <a:pt x="284" y="473"/>
                      </a:lnTo>
                      <a:lnTo>
                        <a:pt x="284" y="473"/>
                      </a:lnTo>
                      <a:lnTo>
                        <a:pt x="292" y="473"/>
                      </a:lnTo>
                      <a:lnTo>
                        <a:pt x="299" y="473"/>
                      </a:lnTo>
                      <a:lnTo>
                        <a:pt x="301" y="474"/>
                      </a:lnTo>
                      <a:lnTo>
                        <a:pt x="303" y="475"/>
                      </a:lnTo>
                      <a:lnTo>
                        <a:pt x="304" y="477"/>
                      </a:lnTo>
                      <a:lnTo>
                        <a:pt x="304" y="480"/>
                      </a:lnTo>
                      <a:lnTo>
                        <a:pt x="304" y="480"/>
                      </a:lnTo>
                      <a:lnTo>
                        <a:pt x="304" y="488"/>
                      </a:lnTo>
                      <a:lnTo>
                        <a:pt x="303" y="490"/>
                      </a:lnTo>
                      <a:lnTo>
                        <a:pt x="300" y="490"/>
                      </a:lnTo>
                      <a:lnTo>
                        <a:pt x="300" y="490"/>
                      </a:lnTo>
                      <a:lnTo>
                        <a:pt x="296" y="490"/>
                      </a:lnTo>
                      <a:lnTo>
                        <a:pt x="292" y="491"/>
                      </a:lnTo>
                      <a:lnTo>
                        <a:pt x="291" y="494"/>
                      </a:lnTo>
                      <a:lnTo>
                        <a:pt x="290" y="495"/>
                      </a:lnTo>
                      <a:lnTo>
                        <a:pt x="290" y="495"/>
                      </a:lnTo>
                      <a:lnTo>
                        <a:pt x="287" y="503"/>
                      </a:lnTo>
                      <a:lnTo>
                        <a:pt x="286" y="509"/>
                      </a:lnTo>
                      <a:lnTo>
                        <a:pt x="287" y="511"/>
                      </a:lnTo>
                      <a:lnTo>
                        <a:pt x="288" y="511"/>
                      </a:lnTo>
                      <a:lnTo>
                        <a:pt x="288" y="511"/>
                      </a:lnTo>
                      <a:lnTo>
                        <a:pt x="292" y="512"/>
                      </a:lnTo>
                      <a:lnTo>
                        <a:pt x="294" y="512"/>
                      </a:lnTo>
                      <a:lnTo>
                        <a:pt x="298" y="511"/>
                      </a:lnTo>
                      <a:lnTo>
                        <a:pt x="301" y="508"/>
                      </a:lnTo>
                      <a:lnTo>
                        <a:pt x="301" y="508"/>
                      </a:lnTo>
                      <a:lnTo>
                        <a:pt x="304" y="503"/>
                      </a:lnTo>
                      <a:lnTo>
                        <a:pt x="307" y="500"/>
                      </a:lnTo>
                      <a:lnTo>
                        <a:pt x="311" y="499"/>
                      </a:lnTo>
                      <a:lnTo>
                        <a:pt x="316" y="499"/>
                      </a:lnTo>
                      <a:lnTo>
                        <a:pt x="316" y="499"/>
                      </a:lnTo>
                      <a:lnTo>
                        <a:pt x="320" y="498"/>
                      </a:lnTo>
                      <a:lnTo>
                        <a:pt x="322" y="497"/>
                      </a:lnTo>
                      <a:lnTo>
                        <a:pt x="325" y="496"/>
                      </a:lnTo>
                      <a:lnTo>
                        <a:pt x="331" y="495"/>
                      </a:lnTo>
                      <a:lnTo>
                        <a:pt x="331" y="495"/>
                      </a:lnTo>
                      <a:lnTo>
                        <a:pt x="339" y="495"/>
                      </a:lnTo>
                      <a:lnTo>
                        <a:pt x="346" y="496"/>
                      </a:lnTo>
                      <a:lnTo>
                        <a:pt x="351" y="497"/>
                      </a:lnTo>
                      <a:lnTo>
                        <a:pt x="357" y="501"/>
                      </a:lnTo>
                      <a:lnTo>
                        <a:pt x="357" y="501"/>
                      </a:lnTo>
                      <a:lnTo>
                        <a:pt x="361" y="505"/>
                      </a:lnTo>
                      <a:lnTo>
                        <a:pt x="365" y="508"/>
                      </a:lnTo>
                      <a:lnTo>
                        <a:pt x="370" y="510"/>
                      </a:lnTo>
                      <a:lnTo>
                        <a:pt x="374" y="510"/>
                      </a:lnTo>
                      <a:lnTo>
                        <a:pt x="374" y="510"/>
                      </a:lnTo>
                      <a:lnTo>
                        <a:pt x="377" y="511"/>
                      </a:lnTo>
                      <a:lnTo>
                        <a:pt x="379" y="511"/>
                      </a:lnTo>
                      <a:lnTo>
                        <a:pt x="382" y="514"/>
                      </a:lnTo>
                      <a:lnTo>
                        <a:pt x="384" y="517"/>
                      </a:lnTo>
                      <a:lnTo>
                        <a:pt x="385" y="518"/>
                      </a:lnTo>
                      <a:lnTo>
                        <a:pt x="387" y="519"/>
                      </a:lnTo>
                      <a:lnTo>
                        <a:pt x="387" y="519"/>
                      </a:lnTo>
                      <a:lnTo>
                        <a:pt x="390" y="519"/>
                      </a:lnTo>
                      <a:lnTo>
                        <a:pt x="392" y="519"/>
                      </a:lnTo>
                      <a:lnTo>
                        <a:pt x="392" y="518"/>
                      </a:lnTo>
                      <a:lnTo>
                        <a:pt x="392" y="517"/>
                      </a:lnTo>
                      <a:lnTo>
                        <a:pt x="391" y="513"/>
                      </a:lnTo>
                      <a:lnTo>
                        <a:pt x="391" y="513"/>
                      </a:lnTo>
                      <a:lnTo>
                        <a:pt x="387" y="508"/>
                      </a:lnTo>
                      <a:lnTo>
                        <a:pt x="383" y="504"/>
                      </a:lnTo>
                      <a:lnTo>
                        <a:pt x="380" y="500"/>
                      </a:lnTo>
                      <a:lnTo>
                        <a:pt x="379" y="496"/>
                      </a:lnTo>
                      <a:lnTo>
                        <a:pt x="379" y="496"/>
                      </a:lnTo>
                      <a:lnTo>
                        <a:pt x="380" y="474"/>
                      </a:lnTo>
                      <a:lnTo>
                        <a:pt x="380" y="468"/>
                      </a:lnTo>
                      <a:lnTo>
                        <a:pt x="380" y="462"/>
                      </a:lnTo>
                      <a:lnTo>
                        <a:pt x="379" y="458"/>
                      </a:lnTo>
                      <a:lnTo>
                        <a:pt x="376" y="457"/>
                      </a:lnTo>
                      <a:lnTo>
                        <a:pt x="376" y="457"/>
                      </a:lnTo>
                      <a:lnTo>
                        <a:pt x="370" y="456"/>
                      </a:lnTo>
                      <a:lnTo>
                        <a:pt x="360" y="456"/>
                      </a:lnTo>
                      <a:lnTo>
                        <a:pt x="351" y="456"/>
                      </a:lnTo>
                      <a:lnTo>
                        <a:pt x="347" y="454"/>
                      </a:lnTo>
                      <a:lnTo>
                        <a:pt x="345" y="452"/>
                      </a:lnTo>
                      <a:lnTo>
                        <a:pt x="345" y="452"/>
                      </a:lnTo>
                      <a:lnTo>
                        <a:pt x="341" y="447"/>
                      </a:lnTo>
                      <a:lnTo>
                        <a:pt x="336" y="444"/>
                      </a:lnTo>
                      <a:lnTo>
                        <a:pt x="333" y="442"/>
                      </a:lnTo>
                      <a:lnTo>
                        <a:pt x="331" y="439"/>
                      </a:lnTo>
                      <a:lnTo>
                        <a:pt x="331" y="439"/>
                      </a:lnTo>
                      <a:lnTo>
                        <a:pt x="330" y="436"/>
                      </a:lnTo>
                      <a:lnTo>
                        <a:pt x="328" y="433"/>
                      </a:lnTo>
                      <a:lnTo>
                        <a:pt x="325" y="432"/>
                      </a:lnTo>
                      <a:lnTo>
                        <a:pt x="319" y="433"/>
                      </a:lnTo>
                      <a:lnTo>
                        <a:pt x="319" y="433"/>
                      </a:lnTo>
                      <a:lnTo>
                        <a:pt x="313" y="433"/>
                      </a:lnTo>
                      <a:lnTo>
                        <a:pt x="308" y="431"/>
                      </a:lnTo>
                      <a:lnTo>
                        <a:pt x="306" y="429"/>
                      </a:lnTo>
                      <a:lnTo>
                        <a:pt x="305" y="426"/>
                      </a:lnTo>
                      <a:lnTo>
                        <a:pt x="305" y="426"/>
                      </a:lnTo>
                      <a:lnTo>
                        <a:pt x="303" y="424"/>
                      </a:lnTo>
                      <a:lnTo>
                        <a:pt x="301" y="422"/>
                      </a:lnTo>
                      <a:lnTo>
                        <a:pt x="297" y="421"/>
                      </a:lnTo>
                      <a:lnTo>
                        <a:pt x="293" y="422"/>
                      </a:lnTo>
                      <a:lnTo>
                        <a:pt x="293" y="422"/>
                      </a:lnTo>
                      <a:lnTo>
                        <a:pt x="290" y="423"/>
                      </a:lnTo>
                      <a:lnTo>
                        <a:pt x="288" y="422"/>
                      </a:lnTo>
                      <a:lnTo>
                        <a:pt x="285" y="421"/>
                      </a:lnTo>
                      <a:lnTo>
                        <a:pt x="279" y="421"/>
                      </a:lnTo>
                      <a:lnTo>
                        <a:pt x="279" y="421"/>
                      </a:lnTo>
                      <a:lnTo>
                        <a:pt x="273" y="419"/>
                      </a:lnTo>
                      <a:lnTo>
                        <a:pt x="268" y="418"/>
                      </a:lnTo>
                      <a:lnTo>
                        <a:pt x="264" y="417"/>
                      </a:lnTo>
                      <a:lnTo>
                        <a:pt x="263" y="414"/>
                      </a:lnTo>
                      <a:lnTo>
                        <a:pt x="263" y="414"/>
                      </a:lnTo>
                      <a:lnTo>
                        <a:pt x="261" y="411"/>
                      </a:lnTo>
                      <a:lnTo>
                        <a:pt x="259" y="410"/>
                      </a:lnTo>
                      <a:lnTo>
                        <a:pt x="255" y="410"/>
                      </a:lnTo>
                      <a:lnTo>
                        <a:pt x="253" y="411"/>
                      </a:lnTo>
                      <a:lnTo>
                        <a:pt x="253" y="411"/>
                      </a:lnTo>
                      <a:lnTo>
                        <a:pt x="248" y="413"/>
                      </a:lnTo>
                      <a:lnTo>
                        <a:pt x="243" y="415"/>
                      </a:lnTo>
                      <a:lnTo>
                        <a:pt x="236" y="415"/>
                      </a:lnTo>
                      <a:lnTo>
                        <a:pt x="233" y="414"/>
                      </a:lnTo>
                      <a:lnTo>
                        <a:pt x="233" y="414"/>
                      </a:lnTo>
                      <a:lnTo>
                        <a:pt x="230" y="412"/>
                      </a:lnTo>
                      <a:lnTo>
                        <a:pt x="227" y="408"/>
                      </a:lnTo>
                      <a:lnTo>
                        <a:pt x="227" y="405"/>
                      </a:lnTo>
                      <a:lnTo>
                        <a:pt x="227" y="403"/>
                      </a:lnTo>
                      <a:lnTo>
                        <a:pt x="228" y="401"/>
                      </a:lnTo>
                      <a:lnTo>
                        <a:pt x="231" y="400"/>
                      </a:lnTo>
                      <a:lnTo>
                        <a:pt x="231" y="400"/>
                      </a:lnTo>
                      <a:lnTo>
                        <a:pt x="247" y="398"/>
                      </a:lnTo>
                      <a:lnTo>
                        <a:pt x="254" y="396"/>
                      </a:lnTo>
                      <a:lnTo>
                        <a:pt x="259" y="391"/>
                      </a:lnTo>
                      <a:lnTo>
                        <a:pt x="259" y="391"/>
                      </a:lnTo>
                      <a:lnTo>
                        <a:pt x="263" y="387"/>
                      </a:lnTo>
                      <a:lnTo>
                        <a:pt x="266" y="383"/>
                      </a:lnTo>
                      <a:lnTo>
                        <a:pt x="268" y="381"/>
                      </a:lnTo>
                      <a:lnTo>
                        <a:pt x="268" y="379"/>
                      </a:lnTo>
                      <a:lnTo>
                        <a:pt x="266" y="376"/>
                      </a:lnTo>
                      <a:lnTo>
                        <a:pt x="265" y="374"/>
                      </a:lnTo>
                      <a:lnTo>
                        <a:pt x="265" y="374"/>
                      </a:lnTo>
                      <a:lnTo>
                        <a:pt x="262" y="367"/>
                      </a:lnTo>
                      <a:lnTo>
                        <a:pt x="260" y="359"/>
                      </a:lnTo>
                      <a:lnTo>
                        <a:pt x="257" y="353"/>
                      </a:lnTo>
                      <a:lnTo>
                        <a:pt x="256" y="351"/>
                      </a:lnTo>
                      <a:lnTo>
                        <a:pt x="254" y="350"/>
                      </a:lnTo>
                      <a:lnTo>
                        <a:pt x="254" y="350"/>
                      </a:lnTo>
                      <a:lnTo>
                        <a:pt x="249" y="350"/>
                      </a:lnTo>
                      <a:lnTo>
                        <a:pt x="246" y="348"/>
                      </a:lnTo>
                      <a:lnTo>
                        <a:pt x="244" y="346"/>
                      </a:lnTo>
                      <a:lnTo>
                        <a:pt x="244" y="344"/>
                      </a:lnTo>
                      <a:lnTo>
                        <a:pt x="245" y="343"/>
                      </a:lnTo>
                      <a:lnTo>
                        <a:pt x="245" y="343"/>
                      </a:lnTo>
                      <a:lnTo>
                        <a:pt x="247" y="343"/>
                      </a:lnTo>
                      <a:lnTo>
                        <a:pt x="249" y="343"/>
                      </a:lnTo>
                      <a:lnTo>
                        <a:pt x="256" y="343"/>
                      </a:lnTo>
                      <a:lnTo>
                        <a:pt x="262" y="344"/>
                      </a:lnTo>
                      <a:lnTo>
                        <a:pt x="269" y="345"/>
                      </a:lnTo>
                      <a:lnTo>
                        <a:pt x="269" y="345"/>
                      </a:lnTo>
                      <a:lnTo>
                        <a:pt x="273" y="345"/>
                      </a:lnTo>
                      <a:lnTo>
                        <a:pt x="276" y="345"/>
                      </a:lnTo>
                      <a:lnTo>
                        <a:pt x="283" y="351"/>
                      </a:lnTo>
                      <a:lnTo>
                        <a:pt x="283" y="351"/>
                      </a:lnTo>
                      <a:lnTo>
                        <a:pt x="286" y="352"/>
                      </a:lnTo>
                      <a:lnTo>
                        <a:pt x="288" y="353"/>
                      </a:lnTo>
                      <a:lnTo>
                        <a:pt x="288" y="352"/>
                      </a:lnTo>
                      <a:lnTo>
                        <a:pt x="286" y="350"/>
                      </a:lnTo>
                      <a:lnTo>
                        <a:pt x="286" y="350"/>
                      </a:lnTo>
                      <a:lnTo>
                        <a:pt x="284" y="346"/>
                      </a:lnTo>
                      <a:lnTo>
                        <a:pt x="282" y="343"/>
                      </a:lnTo>
                      <a:lnTo>
                        <a:pt x="279" y="339"/>
                      </a:lnTo>
                      <a:lnTo>
                        <a:pt x="279" y="339"/>
                      </a:lnTo>
                      <a:lnTo>
                        <a:pt x="277" y="338"/>
                      </a:lnTo>
                      <a:lnTo>
                        <a:pt x="275" y="336"/>
                      </a:lnTo>
                      <a:lnTo>
                        <a:pt x="272" y="335"/>
                      </a:lnTo>
                      <a:lnTo>
                        <a:pt x="271" y="332"/>
                      </a:lnTo>
                      <a:lnTo>
                        <a:pt x="271" y="332"/>
                      </a:lnTo>
                      <a:lnTo>
                        <a:pt x="270" y="331"/>
                      </a:lnTo>
                      <a:lnTo>
                        <a:pt x="266" y="330"/>
                      </a:lnTo>
                      <a:lnTo>
                        <a:pt x="263" y="330"/>
                      </a:lnTo>
                      <a:lnTo>
                        <a:pt x="259" y="327"/>
                      </a:lnTo>
                      <a:lnTo>
                        <a:pt x="259" y="327"/>
                      </a:lnTo>
                      <a:lnTo>
                        <a:pt x="256" y="322"/>
                      </a:lnTo>
                      <a:lnTo>
                        <a:pt x="251" y="316"/>
                      </a:lnTo>
                      <a:lnTo>
                        <a:pt x="248" y="311"/>
                      </a:lnTo>
                      <a:lnTo>
                        <a:pt x="245" y="307"/>
                      </a:lnTo>
                      <a:lnTo>
                        <a:pt x="245" y="307"/>
                      </a:lnTo>
                      <a:lnTo>
                        <a:pt x="241" y="304"/>
                      </a:lnTo>
                      <a:lnTo>
                        <a:pt x="242" y="303"/>
                      </a:lnTo>
                      <a:lnTo>
                        <a:pt x="245" y="301"/>
                      </a:lnTo>
                      <a:lnTo>
                        <a:pt x="245" y="301"/>
                      </a:lnTo>
                      <a:lnTo>
                        <a:pt x="253" y="298"/>
                      </a:lnTo>
                      <a:lnTo>
                        <a:pt x="254" y="297"/>
                      </a:lnTo>
                      <a:lnTo>
                        <a:pt x="254" y="296"/>
                      </a:lnTo>
                      <a:lnTo>
                        <a:pt x="253" y="291"/>
                      </a:lnTo>
                      <a:lnTo>
                        <a:pt x="253" y="291"/>
                      </a:lnTo>
                      <a:lnTo>
                        <a:pt x="248" y="288"/>
                      </a:lnTo>
                      <a:lnTo>
                        <a:pt x="243" y="285"/>
                      </a:lnTo>
                      <a:lnTo>
                        <a:pt x="239" y="284"/>
                      </a:lnTo>
                      <a:lnTo>
                        <a:pt x="236" y="284"/>
                      </a:lnTo>
                      <a:lnTo>
                        <a:pt x="236" y="285"/>
                      </a:lnTo>
                      <a:lnTo>
                        <a:pt x="236" y="285"/>
                      </a:lnTo>
                      <a:lnTo>
                        <a:pt x="235" y="288"/>
                      </a:lnTo>
                      <a:lnTo>
                        <a:pt x="236" y="290"/>
                      </a:lnTo>
                      <a:lnTo>
                        <a:pt x="237" y="293"/>
                      </a:lnTo>
                      <a:lnTo>
                        <a:pt x="240" y="294"/>
                      </a:lnTo>
                      <a:lnTo>
                        <a:pt x="240" y="294"/>
                      </a:lnTo>
                      <a:lnTo>
                        <a:pt x="242" y="295"/>
                      </a:lnTo>
                      <a:lnTo>
                        <a:pt x="245" y="296"/>
                      </a:lnTo>
                      <a:lnTo>
                        <a:pt x="246" y="297"/>
                      </a:lnTo>
                      <a:lnTo>
                        <a:pt x="245" y="298"/>
                      </a:lnTo>
                      <a:lnTo>
                        <a:pt x="244" y="298"/>
                      </a:lnTo>
                      <a:lnTo>
                        <a:pt x="244" y="298"/>
                      </a:lnTo>
                      <a:lnTo>
                        <a:pt x="240" y="299"/>
                      </a:lnTo>
                      <a:lnTo>
                        <a:pt x="239" y="298"/>
                      </a:lnTo>
                      <a:lnTo>
                        <a:pt x="236" y="296"/>
                      </a:lnTo>
                      <a:lnTo>
                        <a:pt x="236" y="296"/>
                      </a:lnTo>
                      <a:lnTo>
                        <a:pt x="233" y="294"/>
                      </a:lnTo>
                      <a:lnTo>
                        <a:pt x="230" y="293"/>
                      </a:lnTo>
                      <a:lnTo>
                        <a:pt x="226" y="291"/>
                      </a:lnTo>
                      <a:lnTo>
                        <a:pt x="225" y="289"/>
                      </a:lnTo>
                      <a:lnTo>
                        <a:pt x="223" y="288"/>
                      </a:lnTo>
                      <a:lnTo>
                        <a:pt x="223" y="288"/>
                      </a:lnTo>
                      <a:lnTo>
                        <a:pt x="221" y="285"/>
                      </a:lnTo>
                      <a:lnTo>
                        <a:pt x="219" y="283"/>
                      </a:lnTo>
                      <a:lnTo>
                        <a:pt x="217" y="282"/>
                      </a:lnTo>
                      <a:lnTo>
                        <a:pt x="214" y="282"/>
                      </a:lnTo>
                      <a:lnTo>
                        <a:pt x="214" y="282"/>
                      </a:lnTo>
                      <a:lnTo>
                        <a:pt x="211" y="282"/>
                      </a:lnTo>
                      <a:lnTo>
                        <a:pt x="208" y="281"/>
                      </a:lnTo>
                      <a:lnTo>
                        <a:pt x="203" y="275"/>
                      </a:lnTo>
                      <a:lnTo>
                        <a:pt x="203" y="275"/>
                      </a:lnTo>
                      <a:lnTo>
                        <a:pt x="200" y="272"/>
                      </a:lnTo>
                      <a:lnTo>
                        <a:pt x="199" y="271"/>
                      </a:lnTo>
                      <a:lnTo>
                        <a:pt x="199" y="271"/>
                      </a:lnTo>
                      <a:lnTo>
                        <a:pt x="199" y="251"/>
                      </a:lnTo>
                      <a:lnTo>
                        <a:pt x="199" y="237"/>
                      </a:lnTo>
                      <a:lnTo>
                        <a:pt x="198" y="232"/>
                      </a:lnTo>
                      <a:lnTo>
                        <a:pt x="197" y="230"/>
                      </a:lnTo>
                      <a:lnTo>
                        <a:pt x="197" y="230"/>
                      </a:lnTo>
                      <a:lnTo>
                        <a:pt x="196" y="228"/>
                      </a:lnTo>
                      <a:lnTo>
                        <a:pt x="196" y="226"/>
                      </a:lnTo>
                      <a:lnTo>
                        <a:pt x="196" y="217"/>
                      </a:lnTo>
                      <a:lnTo>
                        <a:pt x="197" y="210"/>
                      </a:lnTo>
                      <a:lnTo>
                        <a:pt x="198" y="208"/>
                      </a:lnTo>
                      <a:lnTo>
                        <a:pt x="199" y="207"/>
                      </a:lnTo>
                      <a:lnTo>
                        <a:pt x="199" y="207"/>
                      </a:lnTo>
                      <a:lnTo>
                        <a:pt x="203" y="205"/>
                      </a:lnTo>
                      <a:lnTo>
                        <a:pt x="208" y="203"/>
                      </a:lnTo>
                      <a:lnTo>
                        <a:pt x="213" y="199"/>
                      </a:lnTo>
                      <a:lnTo>
                        <a:pt x="214" y="197"/>
                      </a:lnTo>
                      <a:lnTo>
                        <a:pt x="214" y="195"/>
                      </a:lnTo>
                      <a:lnTo>
                        <a:pt x="214" y="195"/>
                      </a:lnTo>
                      <a:lnTo>
                        <a:pt x="215" y="193"/>
                      </a:lnTo>
                      <a:lnTo>
                        <a:pt x="217" y="192"/>
                      </a:lnTo>
                      <a:lnTo>
                        <a:pt x="222" y="188"/>
                      </a:lnTo>
                      <a:lnTo>
                        <a:pt x="228" y="188"/>
                      </a:lnTo>
                      <a:lnTo>
                        <a:pt x="229" y="188"/>
                      </a:lnTo>
                      <a:lnTo>
                        <a:pt x="230" y="189"/>
                      </a:lnTo>
                      <a:lnTo>
                        <a:pt x="230" y="189"/>
                      </a:lnTo>
                      <a:lnTo>
                        <a:pt x="229" y="194"/>
                      </a:lnTo>
                      <a:lnTo>
                        <a:pt x="227" y="200"/>
                      </a:lnTo>
                      <a:lnTo>
                        <a:pt x="225" y="207"/>
                      </a:lnTo>
                      <a:lnTo>
                        <a:pt x="225" y="209"/>
                      </a:lnTo>
                      <a:lnTo>
                        <a:pt x="226" y="211"/>
                      </a:lnTo>
                      <a:lnTo>
                        <a:pt x="226" y="211"/>
                      </a:lnTo>
                      <a:lnTo>
                        <a:pt x="228" y="212"/>
                      </a:lnTo>
                      <a:lnTo>
                        <a:pt x="230" y="213"/>
                      </a:lnTo>
                      <a:lnTo>
                        <a:pt x="235" y="214"/>
                      </a:lnTo>
                      <a:lnTo>
                        <a:pt x="241" y="215"/>
                      </a:lnTo>
                      <a:lnTo>
                        <a:pt x="243" y="216"/>
                      </a:lnTo>
                      <a:lnTo>
                        <a:pt x="245" y="218"/>
                      </a:lnTo>
                      <a:lnTo>
                        <a:pt x="245" y="218"/>
                      </a:lnTo>
                      <a:lnTo>
                        <a:pt x="249" y="223"/>
                      </a:lnTo>
                      <a:lnTo>
                        <a:pt x="255" y="227"/>
                      </a:lnTo>
                      <a:lnTo>
                        <a:pt x="260" y="229"/>
                      </a:lnTo>
                      <a:lnTo>
                        <a:pt x="265" y="230"/>
                      </a:lnTo>
                      <a:lnTo>
                        <a:pt x="265" y="230"/>
                      </a:lnTo>
                      <a:lnTo>
                        <a:pt x="268" y="229"/>
                      </a:lnTo>
                      <a:lnTo>
                        <a:pt x="269" y="228"/>
                      </a:lnTo>
                      <a:lnTo>
                        <a:pt x="270" y="225"/>
                      </a:lnTo>
                      <a:lnTo>
                        <a:pt x="270" y="222"/>
                      </a:lnTo>
                      <a:lnTo>
                        <a:pt x="271" y="221"/>
                      </a:lnTo>
                      <a:lnTo>
                        <a:pt x="273" y="219"/>
                      </a:lnTo>
                      <a:lnTo>
                        <a:pt x="273" y="219"/>
                      </a:lnTo>
                      <a:lnTo>
                        <a:pt x="289" y="218"/>
                      </a:lnTo>
                      <a:lnTo>
                        <a:pt x="296" y="218"/>
                      </a:lnTo>
                      <a:lnTo>
                        <a:pt x="298" y="219"/>
                      </a:lnTo>
                      <a:lnTo>
                        <a:pt x="299" y="221"/>
                      </a:lnTo>
                      <a:lnTo>
                        <a:pt x="299" y="221"/>
                      </a:lnTo>
                      <a:lnTo>
                        <a:pt x="299" y="224"/>
                      </a:lnTo>
                      <a:lnTo>
                        <a:pt x="300" y="224"/>
                      </a:lnTo>
                      <a:lnTo>
                        <a:pt x="301" y="222"/>
                      </a:lnTo>
                      <a:lnTo>
                        <a:pt x="302" y="218"/>
                      </a:lnTo>
                      <a:lnTo>
                        <a:pt x="302" y="218"/>
                      </a:lnTo>
                      <a:lnTo>
                        <a:pt x="304" y="214"/>
                      </a:lnTo>
                      <a:lnTo>
                        <a:pt x="307" y="210"/>
                      </a:lnTo>
                      <a:lnTo>
                        <a:pt x="308" y="207"/>
                      </a:lnTo>
                      <a:lnTo>
                        <a:pt x="309" y="204"/>
                      </a:lnTo>
                      <a:lnTo>
                        <a:pt x="309" y="201"/>
                      </a:lnTo>
                      <a:lnTo>
                        <a:pt x="308" y="197"/>
                      </a:lnTo>
                      <a:lnTo>
                        <a:pt x="308" y="197"/>
                      </a:lnTo>
                      <a:lnTo>
                        <a:pt x="306" y="193"/>
                      </a:lnTo>
                      <a:lnTo>
                        <a:pt x="304" y="188"/>
                      </a:lnTo>
                      <a:lnTo>
                        <a:pt x="298" y="181"/>
                      </a:lnTo>
                      <a:lnTo>
                        <a:pt x="292" y="173"/>
                      </a:lnTo>
                      <a:lnTo>
                        <a:pt x="290" y="170"/>
                      </a:lnTo>
                      <a:lnTo>
                        <a:pt x="289" y="167"/>
                      </a:lnTo>
                      <a:lnTo>
                        <a:pt x="289" y="167"/>
                      </a:lnTo>
                      <a:lnTo>
                        <a:pt x="290" y="161"/>
                      </a:lnTo>
                      <a:lnTo>
                        <a:pt x="290" y="159"/>
                      </a:lnTo>
                      <a:lnTo>
                        <a:pt x="292" y="158"/>
                      </a:lnTo>
                      <a:lnTo>
                        <a:pt x="297" y="156"/>
                      </a:lnTo>
                      <a:lnTo>
                        <a:pt x="304" y="155"/>
                      </a:lnTo>
                      <a:lnTo>
                        <a:pt x="304" y="155"/>
                      </a:lnTo>
                      <a:lnTo>
                        <a:pt x="313" y="154"/>
                      </a:lnTo>
                      <a:lnTo>
                        <a:pt x="320" y="152"/>
                      </a:lnTo>
                      <a:lnTo>
                        <a:pt x="327" y="148"/>
                      </a:lnTo>
                      <a:lnTo>
                        <a:pt x="331" y="143"/>
                      </a:lnTo>
                      <a:lnTo>
                        <a:pt x="331" y="143"/>
                      </a:lnTo>
                      <a:lnTo>
                        <a:pt x="333" y="141"/>
                      </a:lnTo>
                      <a:lnTo>
                        <a:pt x="334" y="137"/>
                      </a:lnTo>
                      <a:lnTo>
                        <a:pt x="335" y="130"/>
                      </a:lnTo>
                      <a:lnTo>
                        <a:pt x="336" y="127"/>
                      </a:lnTo>
                      <a:lnTo>
                        <a:pt x="337" y="124"/>
                      </a:lnTo>
                      <a:lnTo>
                        <a:pt x="340" y="122"/>
                      </a:lnTo>
                      <a:lnTo>
                        <a:pt x="342" y="122"/>
                      </a:lnTo>
                      <a:lnTo>
                        <a:pt x="342" y="122"/>
                      </a:lnTo>
                      <a:lnTo>
                        <a:pt x="360" y="119"/>
                      </a:lnTo>
                      <a:lnTo>
                        <a:pt x="369" y="119"/>
                      </a:lnTo>
                      <a:lnTo>
                        <a:pt x="371" y="119"/>
                      </a:lnTo>
                      <a:lnTo>
                        <a:pt x="372" y="121"/>
                      </a:lnTo>
                      <a:lnTo>
                        <a:pt x="372" y="121"/>
                      </a:lnTo>
                      <a:lnTo>
                        <a:pt x="372" y="123"/>
                      </a:lnTo>
                      <a:lnTo>
                        <a:pt x="374" y="124"/>
                      </a:lnTo>
                      <a:lnTo>
                        <a:pt x="377" y="125"/>
                      </a:lnTo>
                      <a:lnTo>
                        <a:pt x="383" y="123"/>
                      </a:lnTo>
                      <a:lnTo>
                        <a:pt x="383" y="123"/>
                      </a:lnTo>
                      <a:lnTo>
                        <a:pt x="388" y="118"/>
                      </a:lnTo>
                      <a:lnTo>
                        <a:pt x="393" y="111"/>
                      </a:lnTo>
                      <a:lnTo>
                        <a:pt x="397" y="108"/>
                      </a:lnTo>
                      <a:lnTo>
                        <a:pt x="400" y="105"/>
                      </a:lnTo>
                      <a:lnTo>
                        <a:pt x="404" y="103"/>
                      </a:lnTo>
                      <a:lnTo>
                        <a:pt x="408" y="103"/>
                      </a:lnTo>
                      <a:lnTo>
                        <a:pt x="408" y="103"/>
                      </a:lnTo>
                      <a:lnTo>
                        <a:pt x="416" y="103"/>
                      </a:lnTo>
                      <a:lnTo>
                        <a:pt x="420" y="104"/>
                      </a:lnTo>
                      <a:lnTo>
                        <a:pt x="423" y="105"/>
                      </a:lnTo>
                      <a:lnTo>
                        <a:pt x="427" y="109"/>
                      </a:lnTo>
                      <a:lnTo>
                        <a:pt x="427" y="109"/>
                      </a:lnTo>
                      <a:lnTo>
                        <a:pt x="428" y="110"/>
                      </a:lnTo>
                      <a:lnTo>
                        <a:pt x="431" y="111"/>
                      </a:lnTo>
                      <a:lnTo>
                        <a:pt x="437" y="112"/>
                      </a:lnTo>
                      <a:lnTo>
                        <a:pt x="457" y="112"/>
                      </a:lnTo>
                      <a:lnTo>
                        <a:pt x="457" y="112"/>
                      </a:lnTo>
                      <a:lnTo>
                        <a:pt x="462" y="112"/>
                      </a:lnTo>
                      <a:lnTo>
                        <a:pt x="466" y="111"/>
                      </a:lnTo>
                      <a:lnTo>
                        <a:pt x="473" y="109"/>
                      </a:lnTo>
                      <a:lnTo>
                        <a:pt x="478" y="107"/>
                      </a:lnTo>
                      <a:lnTo>
                        <a:pt x="482" y="107"/>
                      </a:lnTo>
                      <a:lnTo>
                        <a:pt x="486" y="108"/>
                      </a:lnTo>
                      <a:lnTo>
                        <a:pt x="486" y="108"/>
                      </a:lnTo>
                      <a:lnTo>
                        <a:pt x="493" y="110"/>
                      </a:lnTo>
                      <a:lnTo>
                        <a:pt x="501" y="110"/>
                      </a:lnTo>
                      <a:lnTo>
                        <a:pt x="506" y="108"/>
                      </a:lnTo>
                      <a:lnTo>
                        <a:pt x="508" y="105"/>
                      </a:lnTo>
                      <a:lnTo>
                        <a:pt x="509" y="103"/>
                      </a:lnTo>
                      <a:lnTo>
                        <a:pt x="509" y="103"/>
                      </a:lnTo>
                      <a:lnTo>
                        <a:pt x="511" y="99"/>
                      </a:lnTo>
                      <a:lnTo>
                        <a:pt x="512" y="95"/>
                      </a:lnTo>
                      <a:lnTo>
                        <a:pt x="512" y="79"/>
                      </a:lnTo>
                      <a:lnTo>
                        <a:pt x="512" y="79"/>
                      </a:lnTo>
                      <a:lnTo>
                        <a:pt x="512" y="69"/>
                      </a:lnTo>
                      <a:lnTo>
                        <a:pt x="512" y="62"/>
                      </a:lnTo>
                      <a:lnTo>
                        <a:pt x="514" y="56"/>
                      </a:lnTo>
                      <a:lnTo>
                        <a:pt x="518" y="52"/>
                      </a:lnTo>
                      <a:lnTo>
                        <a:pt x="518" y="52"/>
                      </a:lnTo>
                      <a:lnTo>
                        <a:pt x="521" y="49"/>
                      </a:lnTo>
                      <a:lnTo>
                        <a:pt x="523" y="45"/>
                      </a:lnTo>
                      <a:lnTo>
                        <a:pt x="526" y="37"/>
                      </a:lnTo>
                      <a:lnTo>
                        <a:pt x="527" y="27"/>
                      </a:lnTo>
                      <a:lnTo>
                        <a:pt x="527" y="19"/>
                      </a:lnTo>
                      <a:lnTo>
                        <a:pt x="527" y="19"/>
                      </a:lnTo>
                      <a:lnTo>
                        <a:pt x="527" y="13"/>
                      </a:lnTo>
                      <a:lnTo>
                        <a:pt x="525" y="8"/>
                      </a:lnTo>
                      <a:lnTo>
                        <a:pt x="523" y="7"/>
                      </a:lnTo>
                      <a:lnTo>
                        <a:pt x="521" y="4"/>
                      </a:lnTo>
                      <a:lnTo>
                        <a:pt x="519" y="3"/>
                      </a:lnTo>
                      <a:lnTo>
                        <a:pt x="516" y="3"/>
                      </a:lnTo>
                      <a:lnTo>
                        <a:pt x="516" y="3"/>
                      </a:lnTo>
                      <a:lnTo>
                        <a:pt x="506" y="4"/>
                      </a:lnTo>
                      <a:lnTo>
                        <a:pt x="503" y="3"/>
                      </a:lnTo>
                      <a:lnTo>
                        <a:pt x="501" y="2"/>
                      </a:lnTo>
                      <a:lnTo>
                        <a:pt x="501" y="2"/>
                      </a:lnTo>
                      <a:lnTo>
                        <a:pt x="498" y="0"/>
                      </a:lnTo>
                      <a:lnTo>
                        <a:pt x="493" y="0"/>
                      </a:lnTo>
                      <a:lnTo>
                        <a:pt x="489" y="1"/>
                      </a:lnTo>
                      <a:lnTo>
                        <a:pt x="489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231"/>
                <p:cNvSpPr/>
                <p:nvPr/>
              </p:nvSpPr>
              <p:spPr bwMode="auto">
                <a:xfrm>
                  <a:off x="9470982" y="6309213"/>
                  <a:ext cx="371474" cy="342927"/>
                </a:xfrm>
                <a:custGeom>
                  <a:avLst/>
                  <a:gdLst>
                    <a:gd name="T0" fmla="*/ 158 w 234"/>
                    <a:gd name="T1" fmla="*/ 27 h 216"/>
                    <a:gd name="T2" fmla="*/ 136 w 234"/>
                    <a:gd name="T3" fmla="*/ 19 h 216"/>
                    <a:gd name="T4" fmla="*/ 111 w 234"/>
                    <a:gd name="T5" fmla="*/ 16 h 216"/>
                    <a:gd name="T6" fmla="*/ 78 w 234"/>
                    <a:gd name="T7" fmla="*/ 8 h 216"/>
                    <a:gd name="T8" fmla="*/ 63 w 234"/>
                    <a:gd name="T9" fmla="*/ 0 h 216"/>
                    <a:gd name="T10" fmla="*/ 47 w 234"/>
                    <a:gd name="T11" fmla="*/ 27 h 216"/>
                    <a:gd name="T12" fmla="*/ 24 w 234"/>
                    <a:gd name="T13" fmla="*/ 30 h 216"/>
                    <a:gd name="T14" fmla="*/ 14 w 234"/>
                    <a:gd name="T15" fmla="*/ 50 h 216"/>
                    <a:gd name="T16" fmla="*/ 1 w 234"/>
                    <a:gd name="T17" fmla="*/ 61 h 216"/>
                    <a:gd name="T18" fmla="*/ 14 w 234"/>
                    <a:gd name="T19" fmla="*/ 71 h 216"/>
                    <a:gd name="T20" fmla="*/ 31 w 234"/>
                    <a:gd name="T21" fmla="*/ 78 h 216"/>
                    <a:gd name="T22" fmla="*/ 48 w 234"/>
                    <a:gd name="T23" fmla="*/ 95 h 216"/>
                    <a:gd name="T24" fmla="*/ 62 w 234"/>
                    <a:gd name="T25" fmla="*/ 104 h 216"/>
                    <a:gd name="T26" fmla="*/ 67 w 234"/>
                    <a:gd name="T27" fmla="*/ 123 h 216"/>
                    <a:gd name="T28" fmla="*/ 62 w 234"/>
                    <a:gd name="T29" fmla="*/ 138 h 216"/>
                    <a:gd name="T30" fmla="*/ 69 w 234"/>
                    <a:gd name="T31" fmla="*/ 162 h 216"/>
                    <a:gd name="T32" fmla="*/ 81 w 234"/>
                    <a:gd name="T33" fmla="*/ 187 h 216"/>
                    <a:gd name="T34" fmla="*/ 96 w 234"/>
                    <a:gd name="T35" fmla="*/ 177 h 216"/>
                    <a:gd name="T36" fmla="*/ 95 w 234"/>
                    <a:gd name="T37" fmla="*/ 155 h 216"/>
                    <a:gd name="T38" fmla="*/ 120 w 234"/>
                    <a:gd name="T39" fmla="*/ 149 h 216"/>
                    <a:gd name="T40" fmla="*/ 123 w 234"/>
                    <a:gd name="T41" fmla="*/ 164 h 216"/>
                    <a:gd name="T42" fmla="*/ 142 w 234"/>
                    <a:gd name="T43" fmla="*/ 184 h 216"/>
                    <a:gd name="T44" fmla="*/ 150 w 234"/>
                    <a:gd name="T45" fmla="*/ 198 h 216"/>
                    <a:gd name="T46" fmla="*/ 154 w 234"/>
                    <a:gd name="T47" fmla="*/ 212 h 216"/>
                    <a:gd name="T48" fmla="*/ 162 w 234"/>
                    <a:gd name="T49" fmla="*/ 216 h 216"/>
                    <a:gd name="T50" fmla="*/ 159 w 234"/>
                    <a:gd name="T51" fmla="*/ 209 h 216"/>
                    <a:gd name="T52" fmla="*/ 154 w 234"/>
                    <a:gd name="T53" fmla="*/ 195 h 216"/>
                    <a:gd name="T54" fmla="*/ 157 w 234"/>
                    <a:gd name="T55" fmla="*/ 171 h 216"/>
                    <a:gd name="T56" fmla="*/ 181 w 234"/>
                    <a:gd name="T57" fmla="*/ 171 h 216"/>
                    <a:gd name="T58" fmla="*/ 196 w 234"/>
                    <a:gd name="T59" fmla="*/ 178 h 216"/>
                    <a:gd name="T60" fmla="*/ 204 w 234"/>
                    <a:gd name="T61" fmla="*/ 189 h 216"/>
                    <a:gd name="T62" fmla="*/ 210 w 234"/>
                    <a:gd name="T63" fmla="*/ 195 h 216"/>
                    <a:gd name="T64" fmla="*/ 220 w 234"/>
                    <a:gd name="T65" fmla="*/ 200 h 216"/>
                    <a:gd name="T66" fmla="*/ 214 w 234"/>
                    <a:gd name="T67" fmla="*/ 190 h 216"/>
                    <a:gd name="T68" fmla="*/ 209 w 234"/>
                    <a:gd name="T69" fmla="*/ 187 h 216"/>
                    <a:gd name="T70" fmla="*/ 206 w 234"/>
                    <a:gd name="T71" fmla="*/ 177 h 216"/>
                    <a:gd name="T72" fmla="*/ 200 w 234"/>
                    <a:gd name="T73" fmla="*/ 156 h 216"/>
                    <a:gd name="T74" fmla="*/ 183 w 234"/>
                    <a:gd name="T75" fmla="*/ 127 h 216"/>
                    <a:gd name="T76" fmla="*/ 172 w 234"/>
                    <a:gd name="T77" fmla="*/ 106 h 216"/>
                    <a:gd name="T78" fmla="*/ 159 w 234"/>
                    <a:gd name="T79" fmla="*/ 99 h 216"/>
                    <a:gd name="T80" fmla="*/ 154 w 234"/>
                    <a:gd name="T81" fmla="*/ 84 h 216"/>
                    <a:gd name="T82" fmla="*/ 164 w 234"/>
                    <a:gd name="T83" fmla="*/ 70 h 216"/>
                    <a:gd name="T84" fmla="*/ 183 w 234"/>
                    <a:gd name="T85" fmla="*/ 75 h 216"/>
                    <a:gd name="T86" fmla="*/ 204 w 234"/>
                    <a:gd name="T87" fmla="*/ 77 h 216"/>
                    <a:gd name="T88" fmla="*/ 205 w 234"/>
                    <a:gd name="T89" fmla="*/ 95 h 216"/>
                    <a:gd name="T90" fmla="*/ 208 w 234"/>
                    <a:gd name="T91" fmla="*/ 85 h 216"/>
                    <a:gd name="T92" fmla="*/ 220 w 234"/>
                    <a:gd name="T93" fmla="*/ 78 h 216"/>
                    <a:gd name="T94" fmla="*/ 234 w 234"/>
                    <a:gd name="T95" fmla="*/ 75 h 216"/>
                    <a:gd name="T96" fmla="*/ 216 w 234"/>
                    <a:gd name="T97" fmla="*/ 72 h 216"/>
                    <a:gd name="T98" fmla="*/ 202 w 234"/>
                    <a:gd name="T99" fmla="*/ 63 h 216"/>
                    <a:gd name="T100" fmla="*/ 192 w 234"/>
                    <a:gd name="T101" fmla="*/ 55 h 216"/>
                    <a:gd name="T102" fmla="*/ 188 w 234"/>
                    <a:gd name="T103" fmla="*/ 44 h 216"/>
                    <a:gd name="T104" fmla="*/ 177 w 234"/>
                    <a:gd name="T105" fmla="*/ 31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4" h="216">
                      <a:moveTo>
                        <a:pt x="176" y="31"/>
                      </a:moveTo>
                      <a:lnTo>
                        <a:pt x="176" y="31"/>
                      </a:lnTo>
                      <a:lnTo>
                        <a:pt x="168" y="31"/>
                      </a:lnTo>
                      <a:lnTo>
                        <a:pt x="162" y="30"/>
                      </a:lnTo>
                      <a:lnTo>
                        <a:pt x="160" y="29"/>
                      </a:lnTo>
                      <a:lnTo>
                        <a:pt x="158" y="27"/>
                      </a:lnTo>
                      <a:lnTo>
                        <a:pt x="158" y="27"/>
                      </a:lnTo>
                      <a:lnTo>
                        <a:pt x="154" y="23"/>
                      </a:lnTo>
                      <a:lnTo>
                        <a:pt x="150" y="21"/>
                      </a:lnTo>
                      <a:lnTo>
                        <a:pt x="145" y="20"/>
                      </a:lnTo>
                      <a:lnTo>
                        <a:pt x="136" y="19"/>
                      </a:lnTo>
                      <a:lnTo>
                        <a:pt x="136" y="19"/>
                      </a:lnTo>
                      <a:lnTo>
                        <a:pt x="128" y="19"/>
                      </a:lnTo>
                      <a:lnTo>
                        <a:pt x="120" y="19"/>
                      </a:lnTo>
                      <a:lnTo>
                        <a:pt x="116" y="19"/>
                      </a:lnTo>
                      <a:lnTo>
                        <a:pt x="114" y="18"/>
                      </a:lnTo>
                      <a:lnTo>
                        <a:pt x="111" y="16"/>
                      </a:lnTo>
                      <a:lnTo>
                        <a:pt x="111" y="16"/>
                      </a:lnTo>
                      <a:lnTo>
                        <a:pt x="109" y="13"/>
                      </a:lnTo>
                      <a:lnTo>
                        <a:pt x="107" y="9"/>
                      </a:lnTo>
                      <a:lnTo>
                        <a:pt x="102" y="8"/>
                      </a:lnTo>
                      <a:lnTo>
                        <a:pt x="93" y="7"/>
                      </a:lnTo>
                      <a:lnTo>
                        <a:pt x="93" y="7"/>
                      </a:lnTo>
                      <a:lnTo>
                        <a:pt x="78" y="8"/>
                      </a:lnTo>
                      <a:lnTo>
                        <a:pt x="76" y="8"/>
                      </a:lnTo>
                      <a:lnTo>
                        <a:pt x="73" y="6"/>
                      </a:lnTo>
                      <a:lnTo>
                        <a:pt x="73" y="6"/>
                      </a:lnTo>
                      <a:lnTo>
                        <a:pt x="68" y="3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2" y="1"/>
                      </a:lnTo>
                      <a:lnTo>
                        <a:pt x="60" y="3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0" y="21"/>
                      </a:lnTo>
                      <a:lnTo>
                        <a:pt x="47" y="27"/>
                      </a:lnTo>
                      <a:lnTo>
                        <a:pt x="45" y="28"/>
                      </a:lnTo>
                      <a:lnTo>
                        <a:pt x="44" y="29"/>
                      </a:lnTo>
                      <a:lnTo>
                        <a:pt x="44" y="29"/>
                      </a:lnTo>
                      <a:lnTo>
                        <a:pt x="38" y="29"/>
                      </a:lnTo>
                      <a:lnTo>
                        <a:pt x="31" y="29"/>
                      </a:lnTo>
                      <a:lnTo>
                        <a:pt x="24" y="30"/>
                      </a:lnTo>
                      <a:lnTo>
                        <a:pt x="21" y="32"/>
                      </a:lnTo>
                      <a:lnTo>
                        <a:pt x="20" y="33"/>
                      </a:lnTo>
                      <a:lnTo>
                        <a:pt x="20" y="33"/>
                      </a:lnTo>
                      <a:lnTo>
                        <a:pt x="18" y="44"/>
                      </a:lnTo>
                      <a:lnTo>
                        <a:pt x="16" y="48"/>
                      </a:lnTo>
                      <a:lnTo>
                        <a:pt x="14" y="50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8" y="52"/>
                      </a:lnTo>
                      <a:lnTo>
                        <a:pt x="6" y="55"/>
                      </a:lnTo>
                      <a:lnTo>
                        <a:pt x="3" y="58"/>
                      </a:lnTo>
                      <a:lnTo>
                        <a:pt x="1" y="61"/>
                      </a:lnTo>
                      <a:lnTo>
                        <a:pt x="0" y="64"/>
                      </a:lnTo>
                      <a:lnTo>
                        <a:pt x="0" y="68"/>
                      </a:lnTo>
                      <a:lnTo>
                        <a:pt x="2" y="70"/>
                      </a:lnTo>
                      <a:lnTo>
                        <a:pt x="5" y="70"/>
                      </a:lnTo>
                      <a:lnTo>
                        <a:pt x="5" y="70"/>
                      </a:lnTo>
                      <a:lnTo>
                        <a:pt x="14" y="71"/>
                      </a:lnTo>
                      <a:lnTo>
                        <a:pt x="22" y="71"/>
                      </a:lnTo>
                      <a:lnTo>
                        <a:pt x="25" y="72"/>
                      </a:lnTo>
                      <a:lnTo>
                        <a:pt x="28" y="73"/>
                      </a:lnTo>
                      <a:lnTo>
                        <a:pt x="30" y="75"/>
                      </a:lnTo>
                      <a:lnTo>
                        <a:pt x="31" y="78"/>
                      </a:lnTo>
                      <a:lnTo>
                        <a:pt x="31" y="78"/>
                      </a:lnTo>
                      <a:lnTo>
                        <a:pt x="33" y="85"/>
                      </a:lnTo>
                      <a:lnTo>
                        <a:pt x="36" y="90"/>
                      </a:lnTo>
                      <a:lnTo>
                        <a:pt x="39" y="94"/>
                      </a:lnTo>
                      <a:lnTo>
                        <a:pt x="43" y="95"/>
                      </a:lnTo>
                      <a:lnTo>
                        <a:pt x="43" y="95"/>
                      </a:lnTo>
                      <a:lnTo>
                        <a:pt x="48" y="95"/>
                      </a:lnTo>
                      <a:lnTo>
                        <a:pt x="55" y="95"/>
                      </a:lnTo>
                      <a:lnTo>
                        <a:pt x="59" y="97"/>
                      </a:lnTo>
                      <a:lnTo>
                        <a:pt x="61" y="99"/>
                      </a:lnTo>
                      <a:lnTo>
                        <a:pt x="62" y="101"/>
                      </a:lnTo>
                      <a:lnTo>
                        <a:pt x="62" y="104"/>
                      </a:lnTo>
                      <a:lnTo>
                        <a:pt x="62" y="104"/>
                      </a:lnTo>
                      <a:lnTo>
                        <a:pt x="61" y="112"/>
                      </a:lnTo>
                      <a:lnTo>
                        <a:pt x="62" y="116"/>
                      </a:lnTo>
                      <a:lnTo>
                        <a:pt x="63" y="120"/>
                      </a:lnTo>
                      <a:lnTo>
                        <a:pt x="65" y="121"/>
                      </a:lnTo>
                      <a:lnTo>
                        <a:pt x="65" y="121"/>
                      </a:lnTo>
                      <a:lnTo>
                        <a:pt x="67" y="123"/>
                      </a:lnTo>
                      <a:lnTo>
                        <a:pt x="67" y="128"/>
                      </a:lnTo>
                      <a:lnTo>
                        <a:pt x="67" y="131"/>
                      </a:lnTo>
                      <a:lnTo>
                        <a:pt x="65" y="134"/>
                      </a:lnTo>
                      <a:lnTo>
                        <a:pt x="65" y="134"/>
                      </a:lnTo>
                      <a:lnTo>
                        <a:pt x="63" y="136"/>
                      </a:lnTo>
                      <a:lnTo>
                        <a:pt x="62" y="138"/>
                      </a:lnTo>
                      <a:lnTo>
                        <a:pt x="61" y="145"/>
                      </a:lnTo>
                      <a:lnTo>
                        <a:pt x="62" y="151"/>
                      </a:lnTo>
                      <a:lnTo>
                        <a:pt x="63" y="155"/>
                      </a:lnTo>
                      <a:lnTo>
                        <a:pt x="65" y="157"/>
                      </a:lnTo>
                      <a:lnTo>
                        <a:pt x="65" y="157"/>
                      </a:lnTo>
                      <a:lnTo>
                        <a:pt x="69" y="162"/>
                      </a:lnTo>
                      <a:lnTo>
                        <a:pt x="74" y="169"/>
                      </a:lnTo>
                      <a:lnTo>
                        <a:pt x="76" y="175"/>
                      </a:lnTo>
                      <a:lnTo>
                        <a:pt x="77" y="180"/>
                      </a:lnTo>
                      <a:lnTo>
                        <a:pt x="77" y="180"/>
                      </a:lnTo>
                      <a:lnTo>
                        <a:pt x="78" y="185"/>
                      </a:lnTo>
                      <a:lnTo>
                        <a:pt x="81" y="187"/>
                      </a:lnTo>
                      <a:lnTo>
                        <a:pt x="86" y="188"/>
                      </a:lnTo>
                      <a:lnTo>
                        <a:pt x="90" y="187"/>
                      </a:lnTo>
                      <a:lnTo>
                        <a:pt x="90" y="187"/>
                      </a:lnTo>
                      <a:lnTo>
                        <a:pt x="94" y="185"/>
                      </a:lnTo>
                      <a:lnTo>
                        <a:pt x="96" y="182"/>
                      </a:lnTo>
                      <a:lnTo>
                        <a:pt x="96" y="177"/>
                      </a:lnTo>
                      <a:lnTo>
                        <a:pt x="95" y="173"/>
                      </a:lnTo>
                      <a:lnTo>
                        <a:pt x="95" y="173"/>
                      </a:lnTo>
                      <a:lnTo>
                        <a:pt x="93" y="168"/>
                      </a:lnTo>
                      <a:lnTo>
                        <a:pt x="93" y="162"/>
                      </a:lnTo>
                      <a:lnTo>
                        <a:pt x="94" y="157"/>
                      </a:lnTo>
                      <a:lnTo>
                        <a:pt x="95" y="155"/>
                      </a:lnTo>
                      <a:lnTo>
                        <a:pt x="96" y="154"/>
                      </a:lnTo>
                      <a:lnTo>
                        <a:pt x="96" y="154"/>
                      </a:lnTo>
                      <a:lnTo>
                        <a:pt x="103" y="151"/>
                      </a:lnTo>
                      <a:lnTo>
                        <a:pt x="112" y="149"/>
                      </a:lnTo>
                      <a:lnTo>
                        <a:pt x="117" y="149"/>
                      </a:lnTo>
                      <a:lnTo>
                        <a:pt x="120" y="149"/>
                      </a:lnTo>
                      <a:lnTo>
                        <a:pt x="122" y="150"/>
                      </a:lnTo>
                      <a:lnTo>
                        <a:pt x="123" y="152"/>
                      </a:lnTo>
                      <a:lnTo>
                        <a:pt x="123" y="152"/>
                      </a:lnTo>
                      <a:lnTo>
                        <a:pt x="122" y="161"/>
                      </a:lnTo>
                      <a:lnTo>
                        <a:pt x="122" y="163"/>
                      </a:lnTo>
                      <a:lnTo>
                        <a:pt x="123" y="164"/>
                      </a:lnTo>
                      <a:lnTo>
                        <a:pt x="129" y="165"/>
                      </a:lnTo>
                      <a:lnTo>
                        <a:pt x="129" y="165"/>
                      </a:lnTo>
                      <a:lnTo>
                        <a:pt x="134" y="169"/>
                      </a:lnTo>
                      <a:lnTo>
                        <a:pt x="137" y="172"/>
                      </a:lnTo>
                      <a:lnTo>
                        <a:pt x="140" y="177"/>
                      </a:lnTo>
                      <a:lnTo>
                        <a:pt x="142" y="184"/>
                      </a:lnTo>
                      <a:lnTo>
                        <a:pt x="142" y="184"/>
                      </a:lnTo>
                      <a:lnTo>
                        <a:pt x="145" y="189"/>
                      </a:lnTo>
                      <a:lnTo>
                        <a:pt x="147" y="191"/>
                      </a:lnTo>
                      <a:lnTo>
                        <a:pt x="149" y="194"/>
                      </a:lnTo>
                      <a:lnTo>
                        <a:pt x="150" y="198"/>
                      </a:lnTo>
                      <a:lnTo>
                        <a:pt x="150" y="198"/>
                      </a:lnTo>
                      <a:lnTo>
                        <a:pt x="150" y="203"/>
                      </a:lnTo>
                      <a:lnTo>
                        <a:pt x="151" y="207"/>
                      </a:lnTo>
                      <a:lnTo>
                        <a:pt x="152" y="211"/>
                      </a:lnTo>
                      <a:lnTo>
                        <a:pt x="153" y="212"/>
                      </a:lnTo>
                      <a:lnTo>
                        <a:pt x="154" y="212"/>
                      </a:lnTo>
                      <a:lnTo>
                        <a:pt x="154" y="212"/>
                      </a:lnTo>
                      <a:lnTo>
                        <a:pt x="157" y="212"/>
                      </a:lnTo>
                      <a:lnTo>
                        <a:pt x="159" y="213"/>
                      </a:lnTo>
                      <a:lnTo>
                        <a:pt x="160" y="216"/>
                      </a:lnTo>
                      <a:lnTo>
                        <a:pt x="160" y="216"/>
                      </a:lnTo>
                      <a:lnTo>
                        <a:pt x="161" y="216"/>
                      </a:lnTo>
                      <a:lnTo>
                        <a:pt x="162" y="216"/>
                      </a:lnTo>
                      <a:lnTo>
                        <a:pt x="163" y="215"/>
                      </a:lnTo>
                      <a:lnTo>
                        <a:pt x="163" y="213"/>
                      </a:lnTo>
                      <a:lnTo>
                        <a:pt x="163" y="213"/>
                      </a:lnTo>
                      <a:lnTo>
                        <a:pt x="162" y="212"/>
                      </a:lnTo>
                      <a:lnTo>
                        <a:pt x="161" y="211"/>
                      </a:lnTo>
                      <a:lnTo>
                        <a:pt x="159" y="209"/>
                      </a:lnTo>
                      <a:lnTo>
                        <a:pt x="159" y="208"/>
                      </a:lnTo>
                      <a:lnTo>
                        <a:pt x="159" y="208"/>
                      </a:lnTo>
                      <a:lnTo>
                        <a:pt x="159" y="206"/>
                      </a:lnTo>
                      <a:lnTo>
                        <a:pt x="158" y="203"/>
                      </a:lnTo>
                      <a:lnTo>
                        <a:pt x="155" y="200"/>
                      </a:lnTo>
                      <a:lnTo>
                        <a:pt x="154" y="195"/>
                      </a:lnTo>
                      <a:lnTo>
                        <a:pt x="154" y="195"/>
                      </a:lnTo>
                      <a:lnTo>
                        <a:pt x="154" y="182"/>
                      </a:lnTo>
                      <a:lnTo>
                        <a:pt x="154" y="175"/>
                      </a:lnTo>
                      <a:lnTo>
                        <a:pt x="155" y="172"/>
                      </a:lnTo>
                      <a:lnTo>
                        <a:pt x="157" y="171"/>
                      </a:lnTo>
                      <a:lnTo>
                        <a:pt x="157" y="171"/>
                      </a:lnTo>
                      <a:lnTo>
                        <a:pt x="162" y="170"/>
                      </a:lnTo>
                      <a:lnTo>
                        <a:pt x="171" y="169"/>
                      </a:lnTo>
                      <a:lnTo>
                        <a:pt x="177" y="169"/>
                      </a:lnTo>
                      <a:lnTo>
                        <a:pt x="180" y="170"/>
                      </a:lnTo>
                      <a:lnTo>
                        <a:pt x="181" y="171"/>
                      </a:lnTo>
                      <a:lnTo>
                        <a:pt x="181" y="171"/>
                      </a:lnTo>
                      <a:lnTo>
                        <a:pt x="182" y="173"/>
                      </a:lnTo>
                      <a:lnTo>
                        <a:pt x="186" y="175"/>
                      </a:lnTo>
                      <a:lnTo>
                        <a:pt x="189" y="177"/>
                      </a:lnTo>
                      <a:lnTo>
                        <a:pt x="193" y="178"/>
                      </a:lnTo>
                      <a:lnTo>
                        <a:pt x="193" y="178"/>
                      </a:lnTo>
                      <a:lnTo>
                        <a:pt x="196" y="178"/>
                      </a:lnTo>
                      <a:lnTo>
                        <a:pt x="200" y="177"/>
                      </a:lnTo>
                      <a:lnTo>
                        <a:pt x="201" y="178"/>
                      </a:lnTo>
                      <a:lnTo>
                        <a:pt x="202" y="180"/>
                      </a:lnTo>
                      <a:lnTo>
                        <a:pt x="202" y="180"/>
                      </a:lnTo>
                      <a:lnTo>
                        <a:pt x="203" y="187"/>
                      </a:lnTo>
                      <a:lnTo>
                        <a:pt x="204" y="189"/>
                      </a:lnTo>
                      <a:lnTo>
                        <a:pt x="205" y="190"/>
                      </a:lnTo>
                      <a:lnTo>
                        <a:pt x="205" y="190"/>
                      </a:lnTo>
                      <a:lnTo>
                        <a:pt x="209" y="191"/>
                      </a:lnTo>
                      <a:lnTo>
                        <a:pt x="210" y="192"/>
                      </a:lnTo>
                      <a:lnTo>
                        <a:pt x="210" y="195"/>
                      </a:lnTo>
                      <a:lnTo>
                        <a:pt x="210" y="195"/>
                      </a:lnTo>
                      <a:lnTo>
                        <a:pt x="211" y="198"/>
                      </a:lnTo>
                      <a:lnTo>
                        <a:pt x="212" y="200"/>
                      </a:lnTo>
                      <a:lnTo>
                        <a:pt x="215" y="201"/>
                      </a:lnTo>
                      <a:lnTo>
                        <a:pt x="218" y="201"/>
                      </a:lnTo>
                      <a:lnTo>
                        <a:pt x="218" y="201"/>
                      </a:lnTo>
                      <a:lnTo>
                        <a:pt x="220" y="200"/>
                      </a:lnTo>
                      <a:lnTo>
                        <a:pt x="222" y="199"/>
                      </a:lnTo>
                      <a:lnTo>
                        <a:pt x="222" y="198"/>
                      </a:lnTo>
                      <a:lnTo>
                        <a:pt x="220" y="195"/>
                      </a:lnTo>
                      <a:lnTo>
                        <a:pt x="220" y="195"/>
                      </a:lnTo>
                      <a:lnTo>
                        <a:pt x="216" y="191"/>
                      </a:lnTo>
                      <a:lnTo>
                        <a:pt x="214" y="190"/>
                      </a:lnTo>
                      <a:lnTo>
                        <a:pt x="214" y="189"/>
                      </a:lnTo>
                      <a:lnTo>
                        <a:pt x="214" y="189"/>
                      </a:lnTo>
                      <a:lnTo>
                        <a:pt x="212" y="188"/>
                      </a:lnTo>
                      <a:lnTo>
                        <a:pt x="211" y="189"/>
                      </a:lnTo>
                      <a:lnTo>
                        <a:pt x="210" y="189"/>
                      </a:lnTo>
                      <a:lnTo>
                        <a:pt x="209" y="187"/>
                      </a:lnTo>
                      <a:lnTo>
                        <a:pt x="209" y="187"/>
                      </a:lnTo>
                      <a:lnTo>
                        <a:pt x="208" y="180"/>
                      </a:lnTo>
                      <a:lnTo>
                        <a:pt x="208" y="178"/>
                      </a:lnTo>
                      <a:lnTo>
                        <a:pt x="206" y="177"/>
                      </a:lnTo>
                      <a:lnTo>
                        <a:pt x="206" y="177"/>
                      </a:lnTo>
                      <a:lnTo>
                        <a:pt x="206" y="177"/>
                      </a:lnTo>
                      <a:lnTo>
                        <a:pt x="205" y="176"/>
                      </a:lnTo>
                      <a:lnTo>
                        <a:pt x="205" y="172"/>
                      </a:lnTo>
                      <a:lnTo>
                        <a:pt x="205" y="168"/>
                      </a:lnTo>
                      <a:lnTo>
                        <a:pt x="204" y="164"/>
                      </a:lnTo>
                      <a:lnTo>
                        <a:pt x="204" y="164"/>
                      </a:lnTo>
                      <a:lnTo>
                        <a:pt x="200" y="156"/>
                      </a:lnTo>
                      <a:lnTo>
                        <a:pt x="193" y="146"/>
                      </a:lnTo>
                      <a:lnTo>
                        <a:pt x="193" y="146"/>
                      </a:lnTo>
                      <a:lnTo>
                        <a:pt x="187" y="136"/>
                      </a:lnTo>
                      <a:lnTo>
                        <a:pt x="185" y="132"/>
                      </a:lnTo>
                      <a:lnTo>
                        <a:pt x="183" y="127"/>
                      </a:lnTo>
                      <a:lnTo>
                        <a:pt x="183" y="127"/>
                      </a:lnTo>
                      <a:lnTo>
                        <a:pt x="182" y="123"/>
                      </a:lnTo>
                      <a:lnTo>
                        <a:pt x="181" y="120"/>
                      </a:lnTo>
                      <a:lnTo>
                        <a:pt x="176" y="114"/>
                      </a:lnTo>
                      <a:lnTo>
                        <a:pt x="176" y="114"/>
                      </a:lnTo>
                      <a:lnTo>
                        <a:pt x="174" y="111"/>
                      </a:lnTo>
                      <a:lnTo>
                        <a:pt x="172" y="106"/>
                      </a:lnTo>
                      <a:lnTo>
                        <a:pt x="168" y="103"/>
                      </a:lnTo>
                      <a:lnTo>
                        <a:pt x="166" y="102"/>
                      </a:lnTo>
                      <a:lnTo>
                        <a:pt x="164" y="101"/>
                      </a:lnTo>
                      <a:lnTo>
                        <a:pt x="164" y="101"/>
                      </a:lnTo>
                      <a:lnTo>
                        <a:pt x="161" y="100"/>
                      </a:lnTo>
                      <a:lnTo>
                        <a:pt x="159" y="99"/>
                      </a:lnTo>
                      <a:lnTo>
                        <a:pt x="159" y="97"/>
                      </a:lnTo>
                      <a:lnTo>
                        <a:pt x="158" y="93"/>
                      </a:lnTo>
                      <a:lnTo>
                        <a:pt x="158" y="93"/>
                      </a:lnTo>
                      <a:lnTo>
                        <a:pt x="157" y="86"/>
                      </a:lnTo>
                      <a:lnTo>
                        <a:pt x="154" y="84"/>
                      </a:lnTo>
                      <a:lnTo>
                        <a:pt x="154" y="84"/>
                      </a:lnTo>
                      <a:lnTo>
                        <a:pt x="154" y="82"/>
                      </a:lnTo>
                      <a:lnTo>
                        <a:pt x="154" y="77"/>
                      </a:lnTo>
                      <a:lnTo>
                        <a:pt x="157" y="73"/>
                      </a:lnTo>
                      <a:lnTo>
                        <a:pt x="160" y="71"/>
                      </a:lnTo>
                      <a:lnTo>
                        <a:pt x="160" y="71"/>
                      </a:lnTo>
                      <a:lnTo>
                        <a:pt x="164" y="70"/>
                      </a:lnTo>
                      <a:lnTo>
                        <a:pt x="171" y="69"/>
                      </a:lnTo>
                      <a:lnTo>
                        <a:pt x="176" y="70"/>
                      </a:lnTo>
                      <a:lnTo>
                        <a:pt x="179" y="71"/>
                      </a:lnTo>
                      <a:lnTo>
                        <a:pt x="181" y="72"/>
                      </a:lnTo>
                      <a:lnTo>
                        <a:pt x="181" y="72"/>
                      </a:lnTo>
                      <a:lnTo>
                        <a:pt x="183" y="75"/>
                      </a:lnTo>
                      <a:lnTo>
                        <a:pt x="186" y="77"/>
                      </a:lnTo>
                      <a:lnTo>
                        <a:pt x="189" y="78"/>
                      </a:lnTo>
                      <a:lnTo>
                        <a:pt x="194" y="78"/>
                      </a:lnTo>
                      <a:lnTo>
                        <a:pt x="194" y="78"/>
                      </a:lnTo>
                      <a:lnTo>
                        <a:pt x="202" y="77"/>
                      </a:lnTo>
                      <a:lnTo>
                        <a:pt x="204" y="77"/>
                      </a:lnTo>
                      <a:lnTo>
                        <a:pt x="204" y="80"/>
                      </a:lnTo>
                      <a:lnTo>
                        <a:pt x="204" y="80"/>
                      </a:lnTo>
                      <a:lnTo>
                        <a:pt x="203" y="89"/>
                      </a:lnTo>
                      <a:lnTo>
                        <a:pt x="203" y="93"/>
                      </a:lnTo>
                      <a:lnTo>
                        <a:pt x="204" y="95"/>
                      </a:lnTo>
                      <a:lnTo>
                        <a:pt x="205" y="95"/>
                      </a:lnTo>
                      <a:lnTo>
                        <a:pt x="205" y="95"/>
                      </a:lnTo>
                      <a:lnTo>
                        <a:pt x="206" y="95"/>
                      </a:lnTo>
                      <a:lnTo>
                        <a:pt x="206" y="94"/>
                      </a:lnTo>
                      <a:lnTo>
                        <a:pt x="207" y="92"/>
                      </a:lnTo>
                      <a:lnTo>
                        <a:pt x="207" y="88"/>
                      </a:lnTo>
                      <a:lnTo>
                        <a:pt x="208" y="85"/>
                      </a:lnTo>
                      <a:lnTo>
                        <a:pt x="208" y="85"/>
                      </a:lnTo>
                      <a:lnTo>
                        <a:pt x="210" y="84"/>
                      </a:lnTo>
                      <a:lnTo>
                        <a:pt x="214" y="82"/>
                      </a:lnTo>
                      <a:lnTo>
                        <a:pt x="220" y="79"/>
                      </a:lnTo>
                      <a:lnTo>
                        <a:pt x="220" y="79"/>
                      </a:lnTo>
                      <a:lnTo>
                        <a:pt x="220" y="78"/>
                      </a:lnTo>
                      <a:lnTo>
                        <a:pt x="220" y="78"/>
                      </a:lnTo>
                      <a:lnTo>
                        <a:pt x="221" y="77"/>
                      </a:lnTo>
                      <a:lnTo>
                        <a:pt x="224" y="76"/>
                      </a:lnTo>
                      <a:lnTo>
                        <a:pt x="224" y="76"/>
                      </a:lnTo>
                      <a:lnTo>
                        <a:pt x="232" y="76"/>
                      </a:lnTo>
                      <a:lnTo>
                        <a:pt x="234" y="75"/>
                      </a:lnTo>
                      <a:lnTo>
                        <a:pt x="234" y="74"/>
                      </a:lnTo>
                      <a:lnTo>
                        <a:pt x="234" y="74"/>
                      </a:lnTo>
                      <a:lnTo>
                        <a:pt x="233" y="72"/>
                      </a:lnTo>
                      <a:lnTo>
                        <a:pt x="228" y="71"/>
                      </a:lnTo>
                      <a:lnTo>
                        <a:pt x="228" y="71"/>
                      </a:lnTo>
                      <a:lnTo>
                        <a:pt x="216" y="72"/>
                      </a:lnTo>
                      <a:lnTo>
                        <a:pt x="209" y="72"/>
                      </a:lnTo>
                      <a:lnTo>
                        <a:pt x="207" y="71"/>
                      </a:lnTo>
                      <a:lnTo>
                        <a:pt x="206" y="70"/>
                      </a:lnTo>
                      <a:lnTo>
                        <a:pt x="206" y="70"/>
                      </a:lnTo>
                      <a:lnTo>
                        <a:pt x="204" y="65"/>
                      </a:lnTo>
                      <a:lnTo>
                        <a:pt x="202" y="63"/>
                      </a:lnTo>
                      <a:lnTo>
                        <a:pt x="200" y="62"/>
                      </a:lnTo>
                      <a:lnTo>
                        <a:pt x="200" y="62"/>
                      </a:lnTo>
                      <a:lnTo>
                        <a:pt x="196" y="61"/>
                      </a:lnTo>
                      <a:lnTo>
                        <a:pt x="194" y="59"/>
                      </a:lnTo>
                      <a:lnTo>
                        <a:pt x="193" y="57"/>
                      </a:lnTo>
                      <a:lnTo>
                        <a:pt x="192" y="55"/>
                      </a:lnTo>
                      <a:lnTo>
                        <a:pt x="192" y="55"/>
                      </a:lnTo>
                      <a:lnTo>
                        <a:pt x="192" y="47"/>
                      </a:lnTo>
                      <a:lnTo>
                        <a:pt x="191" y="45"/>
                      </a:lnTo>
                      <a:lnTo>
                        <a:pt x="190" y="44"/>
                      </a:lnTo>
                      <a:lnTo>
                        <a:pt x="188" y="44"/>
                      </a:lnTo>
                      <a:lnTo>
                        <a:pt x="188" y="44"/>
                      </a:lnTo>
                      <a:lnTo>
                        <a:pt x="182" y="43"/>
                      </a:lnTo>
                      <a:lnTo>
                        <a:pt x="180" y="42"/>
                      </a:lnTo>
                      <a:lnTo>
                        <a:pt x="179" y="40"/>
                      </a:lnTo>
                      <a:lnTo>
                        <a:pt x="179" y="40"/>
                      </a:lnTo>
                      <a:lnTo>
                        <a:pt x="178" y="34"/>
                      </a:lnTo>
                      <a:lnTo>
                        <a:pt x="177" y="31"/>
                      </a:lnTo>
                      <a:lnTo>
                        <a:pt x="177" y="31"/>
                      </a:lnTo>
                      <a:lnTo>
                        <a:pt x="176" y="30"/>
                      </a:lnTo>
                      <a:lnTo>
                        <a:pt x="176" y="31"/>
                      </a:lnTo>
                      <a:lnTo>
                        <a:pt x="176" y="3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232"/>
                <p:cNvSpPr/>
                <p:nvPr/>
              </p:nvSpPr>
              <p:spPr bwMode="auto">
                <a:xfrm>
                  <a:off x="9412245" y="6434637"/>
                  <a:ext cx="28574" cy="12700"/>
                </a:xfrm>
                <a:custGeom>
                  <a:avLst/>
                  <a:gdLst>
                    <a:gd name="T0" fmla="*/ 6 w 18"/>
                    <a:gd name="T1" fmla="*/ 5 h 8"/>
                    <a:gd name="T2" fmla="*/ 6 w 18"/>
                    <a:gd name="T3" fmla="*/ 5 h 8"/>
                    <a:gd name="T4" fmla="*/ 13 w 18"/>
                    <a:gd name="T5" fmla="*/ 5 h 8"/>
                    <a:gd name="T6" fmla="*/ 17 w 18"/>
                    <a:gd name="T7" fmla="*/ 6 h 8"/>
                    <a:gd name="T8" fmla="*/ 18 w 18"/>
                    <a:gd name="T9" fmla="*/ 6 h 8"/>
                    <a:gd name="T10" fmla="*/ 18 w 18"/>
                    <a:gd name="T11" fmla="*/ 7 h 8"/>
                    <a:gd name="T12" fmla="*/ 18 w 18"/>
                    <a:gd name="T13" fmla="*/ 7 h 8"/>
                    <a:gd name="T14" fmla="*/ 15 w 18"/>
                    <a:gd name="T15" fmla="*/ 8 h 8"/>
                    <a:gd name="T16" fmla="*/ 11 w 18"/>
                    <a:gd name="T17" fmla="*/ 8 h 8"/>
                    <a:gd name="T18" fmla="*/ 6 w 18"/>
                    <a:gd name="T19" fmla="*/ 8 h 8"/>
                    <a:gd name="T20" fmla="*/ 5 w 18"/>
                    <a:gd name="T21" fmla="*/ 7 h 8"/>
                    <a:gd name="T22" fmla="*/ 5 w 18"/>
                    <a:gd name="T23" fmla="*/ 7 h 8"/>
                    <a:gd name="T24" fmla="*/ 4 w 18"/>
                    <a:gd name="T25" fmla="*/ 6 h 8"/>
                    <a:gd name="T26" fmla="*/ 2 w 18"/>
                    <a:gd name="T27" fmla="*/ 6 h 8"/>
                    <a:gd name="T28" fmla="*/ 1 w 18"/>
                    <a:gd name="T29" fmla="*/ 5 h 8"/>
                    <a:gd name="T30" fmla="*/ 0 w 18"/>
                    <a:gd name="T31" fmla="*/ 4 h 8"/>
                    <a:gd name="T32" fmla="*/ 0 w 18"/>
                    <a:gd name="T33" fmla="*/ 4 h 8"/>
                    <a:gd name="T34" fmla="*/ 0 w 18"/>
                    <a:gd name="T35" fmla="*/ 1 h 8"/>
                    <a:gd name="T36" fmla="*/ 2 w 18"/>
                    <a:gd name="T37" fmla="*/ 0 h 8"/>
                    <a:gd name="T38" fmla="*/ 3 w 18"/>
                    <a:gd name="T39" fmla="*/ 0 h 8"/>
                    <a:gd name="T40" fmla="*/ 4 w 18"/>
                    <a:gd name="T41" fmla="*/ 0 h 8"/>
                    <a:gd name="T42" fmla="*/ 4 w 18"/>
                    <a:gd name="T43" fmla="*/ 0 h 8"/>
                    <a:gd name="T44" fmla="*/ 6 w 18"/>
                    <a:gd name="T45" fmla="*/ 5 h 8"/>
                    <a:gd name="T46" fmla="*/ 6 w 18"/>
                    <a:gd name="T4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" h="8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13" y="5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5" y="8"/>
                      </a:lnTo>
                      <a:lnTo>
                        <a:pt x="11" y="8"/>
                      </a:lnTo>
                      <a:lnTo>
                        <a:pt x="6" y="8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233"/>
                <p:cNvSpPr/>
                <p:nvPr/>
              </p:nvSpPr>
              <p:spPr bwMode="auto">
                <a:xfrm>
                  <a:off x="9350333" y="6317152"/>
                  <a:ext cx="60326" cy="57155"/>
                </a:xfrm>
                <a:custGeom>
                  <a:avLst/>
                  <a:gdLst>
                    <a:gd name="T0" fmla="*/ 33 w 38"/>
                    <a:gd name="T1" fmla="*/ 35 h 36"/>
                    <a:gd name="T2" fmla="*/ 33 w 38"/>
                    <a:gd name="T3" fmla="*/ 35 h 36"/>
                    <a:gd name="T4" fmla="*/ 33 w 38"/>
                    <a:gd name="T5" fmla="*/ 35 h 36"/>
                    <a:gd name="T6" fmla="*/ 33 w 38"/>
                    <a:gd name="T7" fmla="*/ 36 h 36"/>
                    <a:gd name="T8" fmla="*/ 26 w 38"/>
                    <a:gd name="T9" fmla="*/ 36 h 36"/>
                    <a:gd name="T10" fmla="*/ 26 w 38"/>
                    <a:gd name="T11" fmla="*/ 36 h 36"/>
                    <a:gd name="T12" fmla="*/ 22 w 38"/>
                    <a:gd name="T13" fmla="*/ 36 h 36"/>
                    <a:gd name="T14" fmla="*/ 20 w 38"/>
                    <a:gd name="T15" fmla="*/ 35 h 36"/>
                    <a:gd name="T16" fmla="*/ 18 w 38"/>
                    <a:gd name="T17" fmla="*/ 34 h 36"/>
                    <a:gd name="T18" fmla="*/ 15 w 38"/>
                    <a:gd name="T19" fmla="*/ 32 h 36"/>
                    <a:gd name="T20" fmla="*/ 15 w 38"/>
                    <a:gd name="T21" fmla="*/ 32 h 36"/>
                    <a:gd name="T22" fmla="*/ 13 w 38"/>
                    <a:gd name="T23" fmla="*/ 32 h 36"/>
                    <a:gd name="T24" fmla="*/ 12 w 38"/>
                    <a:gd name="T25" fmla="*/ 31 h 36"/>
                    <a:gd name="T26" fmla="*/ 13 w 38"/>
                    <a:gd name="T27" fmla="*/ 25 h 36"/>
                    <a:gd name="T28" fmla="*/ 13 w 38"/>
                    <a:gd name="T29" fmla="*/ 25 h 36"/>
                    <a:gd name="T30" fmla="*/ 12 w 38"/>
                    <a:gd name="T31" fmla="*/ 23 h 36"/>
                    <a:gd name="T32" fmla="*/ 9 w 38"/>
                    <a:gd name="T33" fmla="*/ 21 h 36"/>
                    <a:gd name="T34" fmla="*/ 2 w 38"/>
                    <a:gd name="T35" fmla="*/ 21 h 36"/>
                    <a:gd name="T36" fmla="*/ 2 w 38"/>
                    <a:gd name="T37" fmla="*/ 21 h 36"/>
                    <a:gd name="T38" fmla="*/ 0 w 38"/>
                    <a:gd name="T39" fmla="*/ 21 h 36"/>
                    <a:gd name="T40" fmla="*/ 0 w 38"/>
                    <a:gd name="T41" fmla="*/ 20 h 36"/>
                    <a:gd name="T42" fmla="*/ 2 w 38"/>
                    <a:gd name="T43" fmla="*/ 18 h 36"/>
                    <a:gd name="T44" fmla="*/ 7 w 38"/>
                    <a:gd name="T45" fmla="*/ 16 h 36"/>
                    <a:gd name="T46" fmla="*/ 11 w 38"/>
                    <a:gd name="T47" fmla="*/ 13 h 36"/>
                    <a:gd name="T48" fmla="*/ 11 w 38"/>
                    <a:gd name="T49" fmla="*/ 13 h 36"/>
                    <a:gd name="T50" fmla="*/ 16 w 38"/>
                    <a:gd name="T51" fmla="*/ 9 h 36"/>
                    <a:gd name="T52" fmla="*/ 19 w 38"/>
                    <a:gd name="T53" fmla="*/ 7 h 36"/>
                    <a:gd name="T54" fmla="*/ 20 w 38"/>
                    <a:gd name="T55" fmla="*/ 3 h 36"/>
                    <a:gd name="T56" fmla="*/ 20 w 38"/>
                    <a:gd name="T57" fmla="*/ 3 h 36"/>
                    <a:gd name="T58" fmla="*/ 21 w 38"/>
                    <a:gd name="T59" fmla="*/ 0 h 36"/>
                    <a:gd name="T60" fmla="*/ 22 w 38"/>
                    <a:gd name="T61" fmla="*/ 0 h 36"/>
                    <a:gd name="T62" fmla="*/ 22 w 38"/>
                    <a:gd name="T63" fmla="*/ 3 h 36"/>
                    <a:gd name="T64" fmla="*/ 22 w 38"/>
                    <a:gd name="T65" fmla="*/ 3 h 36"/>
                    <a:gd name="T66" fmla="*/ 21 w 38"/>
                    <a:gd name="T67" fmla="*/ 7 h 36"/>
                    <a:gd name="T68" fmla="*/ 19 w 38"/>
                    <a:gd name="T69" fmla="*/ 9 h 36"/>
                    <a:gd name="T70" fmla="*/ 18 w 38"/>
                    <a:gd name="T71" fmla="*/ 11 h 36"/>
                    <a:gd name="T72" fmla="*/ 18 w 38"/>
                    <a:gd name="T73" fmla="*/ 13 h 36"/>
                    <a:gd name="T74" fmla="*/ 19 w 38"/>
                    <a:gd name="T75" fmla="*/ 14 h 36"/>
                    <a:gd name="T76" fmla="*/ 19 w 38"/>
                    <a:gd name="T77" fmla="*/ 14 h 36"/>
                    <a:gd name="T78" fmla="*/ 23 w 38"/>
                    <a:gd name="T79" fmla="*/ 22 h 36"/>
                    <a:gd name="T80" fmla="*/ 25 w 38"/>
                    <a:gd name="T81" fmla="*/ 24 h 36"/>
                    <a:gd name="T82" fmla="*/ 27 w 38"/>
                    <a:gd name="T83" fmla="*/ 25 h 36"/>
                    <a:gd name="T84" fmla="*/ 27 w 38"/>
                    <a:gd name="T85" fmla="*/ 25 h 36"/>
                    <a:gd name="T86" fmla="*/ 29 w 38"/>
                    <a:gd name="T87" fmla="*/ 26 h 36"/>
                    <a:gd name="T88" fmla="*/ 30 w 38"/>
                    <a:gd name="T89" fmla="*/ 27 h 36"/>
                    <a:gd name="T90" fmla="*/ 30 w 38"/>
                    <a:gd name="T91" fmla="*/ 28 h 36"/>
                    <a:gd name="T92" fmla="*/ 31 w 38"/>
                    <a:gd name="T93" fmla="*/ 29 h 36"/>
                    <a:gd name="T94" fmla="*/ 31 w 38"/>
                    <a:gd name="T95" fmla="*/ 29 h 36"/>
                    <a:gd name="T96" fmla="*/ 36 w 38"/>
                    <a:gd name="T97" fmla="*/ 28 h 36"/>
                    <a:gd name="T98" fmla="*/ 38 w 38"/>
                    <a:gd name="T99" fmla="*/ 28 h 36"/>
                    <a:gd name="T100" fmla="*/ 38 w 38"/>
                    <a:gd name="T101" fmla="*/ 30 h 36"/>
                    <a:gd name="T102" fmla="*/ 38 w 38"/>
                    <a:gd name="T103" fmla="*/ 30 h 36"/>
                    <a:gd name="T104" fmla="*/ 36 w 38"/>
                    <a:gd name="T105" fmla="*/ 32 h 36"/>
                    <a:gd name="T106" fmla="*/ 35 w 38"/>
                    <a:gd name="T107" fmla="*/ 34 h 36"/>
                    <a:gd name="T108" fmla="*/ 33 w 38"/>
                    <a:gd name="T109" fmla="*/ 35 h 36"/>
                    <a:gd name="T110" fmla="*/ 33 w 38"/>
                    <a:gd name="T111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8" h="36">
                      <a:moveTo>
                        <a:pt x="33" y="35"/>
                      </a:moveTo>
                      <a:lnTo>
                        <a:pt x="33" y="35"/>
                      </a:lnTo>
                      <a:lnTo>
                        <a:pt x="33" y="35"/>
                      </a:lnTo>
                      <a:lnTo>
                        <a:pt x="33" y="36"/>
                      </a:lnTo>
                      <a:lnTo>
                        <a:pt x="26" y="36"/>
                      </a:lnTo>
                      <a:lnTo>
                        <a:pt x="26" y="36"/>
                      </a:lnTo>
                      <a:lnTo>
                        <a:pt x="22" y="36"/>
                      </a:lnTo>
                      <a:lnTo>
                        <a:pt x="20" y="35"/>
                      </a:lnTo>
                      <a:lnTo>
                        <a:pt x="18" y="34"/>
                      </a:ln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3" y="32"/>
                      </a:lnTo>
                      <a:lnTo>
                        <a:pt x="12" y="31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2" y="23"/>
                      </a:lnTo>
                      <a:lnTo>
                        <a:pt x="9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7" y="16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6" y="9"/>
                      </a:lnTo>
                      <a:lnTo>
                        <a:pt x="19" y="7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1" y="7"/>
                      </a:lnTo>
                      <a:lnTo>
                        <a:pt x="19" y="9"/>
                      </a:lnTo>
                      <a:lnTo>
                        <a:pt x="18" y="11"/>
                      </a:lnTo>
                      <a:lnTo>
                        <a:pt x="18" y="13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3" y="22"/>
                      </a:lnTo>
                      <a:lnTo>
                        <a:pt x="25" y="24"/>
                      </a:lnTo>
                      <a:lnTo>
                        <a:pt x="27" y="25"/>
                      </a:lnTo>
                      <a:lnTo>
                        <a:pt x="27" y="25"/>
                      </a:lnTo>
                      <a:lnTo>
                        <a:pt x="29" y="26"/>
                      </a:lnTo>
                      <a:lnTo>
                        <a:pt x="30" y="27"/>
                      </a:lnTo>
                      <a:lnTo>
                        <a:pt x="30" y="28"/>
                      </a:lnTo>
                      <a:lnTo>
                        <a:pt x="31" y="29"/>
                      </a:lnTo>
                      <a:lnTo>
                        <a:pt x="31" y="29"/>
                      </a:lnTo>
                      <a:lnTo>
                        <a:pt x="36" y="28"/>
                      </a:lnTo>
                      <a:lnTo>
                        <a:pt x="38" y="28"/>
                      </a:lnTo>
                      <a:lnTo>
                        <a:pt x="38" y="30"/>
                      </a:lnTo>
                      <a:lnTo>
                        <a:pt x="38" y="30"/>
                      </a:lnTo>
                      <a:lnTo>
                        <a:pt x="36" y="32"/>
                      </a:lnTo>
                      <a:lnTo>
                        <a:pt x="35" y="34"/>
                      </a:lnTo>
                      <a:lnTo>
                        <a:pt x="33" y="35"/>
                      </a:lnTo>
                      <a:lnTo>
                        <a:pt x="33" y="3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234"/>
                <p:cNvSpPr/>
                <p:nvPr/>
              </p:nvSpPr>
              <p:spPr bwMode="auto">
                <a:xfrm>
                  <a:off x="9369383" y="6248883"/>
                  <a:ext cx="19051" cy="19052"/>
                </a:xfrm>
                <a:custGeom>
                  <a:avLst/>
                  <a:gdLst>
                    <a:gd name="T0" fmla="*/ 10 w 12"/>
                    <a:gd name="T1" fmla="*/ 12 h 12"/>
                    <a:gd name="T2" fmla="*/ 10 w 12"/>
                    <a:gd name="T3" fmla="*/ 12 h 12"/>
                    <a:gd name="T4" fmla="*/ 4 w 12"/>
                    <a:gd name="T5" fmla="*/ 11 h 12"/>
                    <a:gd name="T6" fmla="*/ 1 w 12"/>
                    <a:gd name="T7" fmla="*/ 10 h 12"/>
                    <a:gd name="T8" fmla="*/ 0 w 12"/>
                    <a:gd name="T9" fmla="*/ 9 h 12"/>
                    <a:gd name="T10" fmla="*/ 0 w 12"/>
                    <a:gd name="T11" fmla="*/ 9 h 12"/>
                    <a:gd name="T12" fmla="*/ 0 w 12"/>
                    <a:gd name="T13" fmla="*/ 6 h 12"/>
                    <a:gd name="T14" fmla="*/ 1 w 12"/>
                    <a:gd name="T15" fmla="*/ 2 h 12"/>
                    <a:gd name="T16" fmla="*/ 2 w 12"/>
                    <a:gd name="T17" fmla="*/ 0 h 12"/>
                    <a:gd name="T18" fmla="*/ 3 w 12"/>
                    <a:gd name="T19" fmla="*/ 0 h 12"/>
                    <a:gd name="T20" fmla="*/ 4 w 12"/>
                    <a:gd name="T21" fmla="*/ 0 h 12"/>
                    <a:gd name="T22" fmla="*/ 4 w 12"/>
                    <a:gd name="T23" fmla="*/ 0 h 12"/>
                    <a:gd name="T24" fmla="*/ 8 w 12"/>
                    <a:gd name="T25" fmla="*/ 3 h 12"/>
                    <a:gd name="T26" fmla="*/ 9 w 12"/>
                    <a:gd name="T27" fmla="*/ 4 h 12"/>
                    <a:gd name="T28" fmla="*/ 11 w 12"/>
                    <a:gd name="T29" fmla="*/ 4 h 12"/>
                    <a:gd name="T30" fmla="*/ 11 w 12"/>
                    <a:gd name="T31" fmla="*/ 4 h 12"/>
                    <a:gd name="T32" fmla="*/ 11 w 12"/>
                    <a:gd name="T33" fmla="*/ 4 h 12"/>
                    <a:gd name="T34" fmla="*/ 12 w 12"/>
                    <a:gd name="T35" fmla="*/ 6 h 12"/>
                    <a:gd name="T36" fmla="*/ 12 w 12"/>
                    <a:gd name="T37" fmla="*/ 8 h 12"/>
                    <a:gd name="T38" fmla="*/ 10 w 12"/>
                    <a:gd name="T39" fmla="*/ 12 h 12"/>
                    <a:gd name="T40" fmla="*/ 10 w 12"/>
                    <a:gd name="T4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" h="12">
                      <a:moveTo>
                        <a:pt x="10" y="12"/>
                      </a:moveTo>
                      <a:lnTo>
                        <a:pt x="10" y="12"/>
                      </a:lnTo>
                      <a:lnTo>
                        <a:pt x="4" y="11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0" y="12"/>
                      </a:lnTo>
                      <a:lnTo>
                        <a:pt x="10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235"/>
                <p:cNvSpPr/>
                <p:nvPr/>
              </p:nvSpPr>
              <p:spPr bwMode="auto">
                <a:xfrm>
                  <a:off x="9280484" y="6177442"/>
                  <a:ext cx="11113" cy="6350"/>
                </a:xfrm>
                <a:custGeom>
                  <a:avLst/>
                  <a:gdLst>
                    <a:gd name="T0" fmla="*/ 6 w 7"/>
                    <a:gd name="T1" fmla="*/ 1 h 4"/>
                    <a:gd name="T2" fmla="*/ 6 w 7"/>
                    <a:gd name="T3" fmla="*/ 1 h 4"/>
                    <a:gd name="T4" fmla="*/ 7 w 7"/>
                    <a:gd name="T5" fmla="*/ 1 h 4"/>
                    <a:gd name="T6" fmla="*/ 7 w 7"/>
                    <a:gd name="T7" fmla="*/ 3 h 4"/>
                    <a:gd name="T8" fmla="*/ 6 w 7"/>
                    <a:gd name="T9" fmla="*/ 4 h 4"/>
                    <a:gd name="T10" fmla="*/ 3 w 7"/>
                    <a:gd name="T11" fmla="*/ 4 h 4"/>
                    <a:gd name="T12" fmla="*/ 3 w 7"/>
                    <a:gd name="T13" fmla="*/ 4 h 4"/>
                    <a:gd name="T14" fmla="*/ 1 w 7"/>
                    <a:gd name="T15" fmla="*/ 4 h 4"/>
                    <a:gd name="T16" fmla="*/ 0 w 7"/>
                    <a:gd name="T17" fmla="*/ 3 h 4"/>
                    <a:gd name="T18" fmla="*/ 0 w 7"/>
                    <a:gd name="T19" fmla="*/ 2 h 4"/>
                    <a:gd name="T20" fmla="*/ 1 w 7"/>
                    <a:gd name="T21" fmla="*/ 1 h 4"/>
                    <a:gd name="T22" fmla="*/ 1 w 7"/>
                    <a:gd name="T23" fmla="*/ 1 h 4"/>
                    <a:gd name="T24" fmla="*/ 2 w 7"/>
                    <a:gd name="T25" fmla="*/ 0 h 4"/>
                    <a:gd name="T26" fmla="*/ 3 w 7"/>
                    <a:gd name="T27" fmla="*/ 0 h 4"/>
                    <a:gd name="T28" fmla="*/ 6 w 7"/>
                    <a:gd name="T29" fmla="*/ 1 h 4"/>
                    <a:gd name="T30" fmla="*/ 6 w 7"/>
                    <a:gd name="T3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" h="4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236"/>
                <p:cNvSpPr/>
                <p:nvPr/>
              </p:nvSpPr>
              <p:spPr bwMode="auto">
                <a:xfrm>
                  <a:off x="9232859" y="6121874"/>
                  <a:ext cx="26988" cy="17464"/>
                </a:xfrm>
                <a:custGeom>
                  <a:avLst/>
                  <a:gdLst>
                    <a:gd name="T0" fmla="*/ 4 w 17"/>
                    <a:gd name="T1" fmla="*/ 1 h 11"/>
                    <a:gd name="T2" fmla="*/ 4 w 17"/>
                    <a:gd name="T3" fmla="*/ 1 h 11"/>
                    <a:gd name="T4" fmla="*/ 6 w 17"/>
                    <a:gd name="T5" fmla="*/ 3 h 11"/>
                    <a:gd name="T6" fmla="*/ 6 w 17"/>
                    <a:gd name="T7" fmla="*/ 4 h 11"/>
                    <a:gd name="T8" fmla="*/ 8 w 17"/>
                    <a:gd name="T9" fmla="*/ 4 h 11"/>
                    <a:gd name="T10" fmla="*/ 8 w 17"/>
                    <a:gd name="T11" fmla="*/ 4 h 11"/>
                    <a:gd name="T12" fmla="*/ 8 w 17"/>
                    <a:gd name="T13" fmla="*/ 4 h 11"/>
                    <a:gd name="T14" fmla="*/ 8 w 17"/>
                    <a:gd name="T15" fmla="*/ 5 h 11"/>
                    <a:gd name="T16" fmla="*/ 8 w 17"/>
                    <a:gd name="T17" fmla="*/ 6 h 11"/>
                    <a:gd name="T18" fmla="*/ 10 w 17"/>
                    <a:gd name="T19" fmla="*/ 7 h 11"/>
                    <a:gd name="T20" fmla="*/ 10 w 17"/>
                    <a:gd name="T21" fmla="*/ 7 h 11"/>
                    <a:gd name="T22" fmla="*/ 13 w 17"/>
                    <a:gd name="T23" fmla="*/ 7 h 11"/>
                    <a:gd name="T24" fmla="*/ 16 w 17"/>
                    <a:gd name="T25" fmla="*/ 8 h 11"/>
                    <a:gd name="T26" fmla="*/ 17 w 17"/>
                    <a:gd name="T27" fmla="*/ 10 h 11"/>
                    <a:gd name="T28" fmla="*/ 15 w 17"/>
                    <a:gd name="T29" fmla="*/ 10 h 11"/>
                    <a:gd name="T30" fmla="*/ 15 w 17"/>
                    <a:gd name="T31" fmla="*/ 10 h 11"/>
                    <a:gd name="T32" fmla="*/ 9 w 17"/>
                    <a:gd name="T33" fmla="*/ 11 h 11"/>
                    <a:gd name="T34" fmla="*/ 7 w 17"/>
                    <a:gd name="T35" fmla="*/ 10 h 11"/>
                    <a:gd name="T36" fmla="*/ 6 w 17"/>
                    <a:gd name="T37" fmla="*/ 9 h 11"/>
                    <a:gd name="T38" fmla="*/ 6 w 17"/>
                    <a:gd name="T39" fmla="*/ 9 h 11"/>
                    <a:gd name="T40" fmla="*/ 4 w 17"/>
                    <a:gd name="T41" fmla="*/ 8 h 11"/>
                    <a:gd name="T42" fmla="*/ 3 w 17"/>
                    <a:gd name="T43" fmla="*/ 8 h 11"/>
                    <a:gd name="T44" fmla="*/ 1 w 17"/>
                    <a:gd name="T45" fmla="*/ 7 h 11"/>
                    <a:gd name="T46" fmla="*/ 0 w 17"/>
                    <a:gd name="T47" fmla="*/ 6 h 11"/>
                    <a:gd name="T48" fmla="*/ 0 w 17"/>
                    <a:gd name="T49" fmla="*/ 6 h 11"/>
                    <a:gd name="T50" fmla="*/ 0 w 17"/>
                    <a:gd name="T51" fmla="*/ 2 h 11"/>
                    <a:gd name="T52" fmla="*/ 1 w 17"/>
                    <a:gd name="T53" fmla="*/ 0 h 11"/>
                    <a:gd name="T54" fmla="*/ 1 w 17"/>
                    <a:gd name="T55" fmla="*/ 0 h 11"/>
                    <a:gd name="T56" fmla="*/ 3 w 17"/>
                    <a:gd name="T57" fmla="*/ 0 h 11"/>
                    <a:gd name="T58" fmla="*/ 4 w 17"/>
                    <a:gd name="T59" fmla="*/ 1 h 11"/>
                    <a:gd name="T60" fmla="*/ 4 w 17"/>
                    <a:gd name="T6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" h="11">
                      <a:moveTo>
                        <a:pt x="4" y="1"/>
                      </a:moveTo>
                      <a:lnTo>
                        <a:pt x="4" y="1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3" y="7"/>
                      </a:lnTo>
                      <a:lnTo>
                        <a:pt x="16" y="8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9" y="11"/>
                      </a:lnTo>
                      <a:lnTo>
                        <a:pt x="7" y="10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237"/>
                <p:cNvSpPr/>
                <p:nvPr/>
              </p:nvSpPr>
              <p:spPr bwMode="auto">
                <a:xfrm>
                  <a:off x="9201109" y="6072659"/>
                  <a:ext cx="34925" cy="42866"/>
                </a:xfrm>
                <a:custGeom>
                  <a:avLst/>
                  <a:gdLst>
                    <a:gd name="T0" fmla="*/ 21 w 22"/>
                    <a:gd name="T1" fmla="*/ 27 h 27"/>
                    <a:gd name="T2" fmla="*/ 21 w 22"/>
                    <a:gd name="T3" fmla="*/ 27 h 27"/>
                    <a:gd name="T4" fmla="*/ 18 w 22"/>
                    <a:gd name="T5" fmla="*/ 27 h 27"/>
                    <a:gd name="T6" fmla="*/ 16 w 22"/>
                    <a:gd name="T7" fmla="*/ 26 h 27"/>
                    <a:gd name="T8" fmla="*/ 15 w 22"/>
                    <a:gd name="T9" fmla="*/ 24 h 27"/>
                    <a:gd name="T10" fmla="*/ 15 w 22"/>
                    <a:gd name="T11" fmla="*/ 24 h 27"/>
                    <a:gd name="T12" fmla="*/ 14 w 22"/>
                    <a:gd name="T13" fmla="*/ 21 h 27"/>
                    <a:gd name="T14" fmla="*/ 10 w 22"/>
                    <a:gd name="T15" fmla="*/ 19 h 27"/>
                    <a:gd name="T16" fmla="*/ 10 w 22"/>
                    <a:gd name="T17" fmla="*/ 19 h 27"/>
                    <a:gd name="T18" fmla="*/ 5 w 22"/>
                    <a:gd name="T19" fmla="*/ 18 h 27"/>
                    <a:gd name="T20" fmla="*/ 3 w 22"/>
                    <a:gd name="T21" fmla="*/ 17 h 27"/>
                    <a:gd name="T22" fmla="*/ 1 w 22"/>
                    <a:gd name="T23" fmla="*/ 15 h 27"/>
                    <a:gd name="T24" fmla="*/ 1 w 22"/>
                    <a:gd name="T25" fmla="*/ 15 h 27"/>
                    <a:gd name="T26" fmla="*/ 0 w 22"/>
                    <a:gd name="T27" fmla="*/ 10 h 27"/>
                    <a:gd name="T28" fmla="*/ 0 w 22"/>
                    <a:gd name="T29" fmla="*/ 8 h 27"/>
                    <a:gd name="T30" fmla="*/ 1 w 22"/>
                    <a:gd name="T31" fmla="*/ 7 h 27"/>
                    <a:gd name="T32" fmla="*/ 1 w 22"/>
                    <a:gd name="T33" fmla="*/ 7 h 27"/>
                    <a:gd name="T34" fmla="*/ 2 w 22"/>
                    <a:gd name="T35" fmla="*/ 6 h 27"/>
                    <a:gd name="T36" fmla="*/ 3 w 22"/>
                    <a:gd name="T37" fmla="*/ 5 h 27"/>
                    <a:gd name="T38" fmla="*/ 4 w 22"/>
                    <a:gd name="T39" fmla="*/ 4 h 27"/>
                    <a:gd name="T40" fmla="*/ 6 w 22"/>
                    <a:gd name="T41" fmla="*/ 3 h 27"/>
                    <a:gd name="T42" fmla="*/ 6 w 22"/>
                    <a:gd name="T43" fmla="*/ 3 h 27"/>
                    <a:gd name="T44" fmla="*/ 13 w 22"/>
                    <a:gd name="T45" fmla="*/ 0 h 27"/>
                    <a:gd name="T46" fmla="*/ 16 w 22"/>
                    <a:gd name="T47" fmla="*/ 0 h 27"/>
                    <a:gd name="T48" fmla="*/ 17 w 22"/>
                    <a:gd name="T49" fmla="*/ 2 h 27"/>
                    <a:gd name="T50" fmla="*/ 17 w 22"/>
                    <a:gd name="T51" fmla="*/ 3 h 27"/>
                    <a:gd name="T52" fmla="*/ 17 w 22"/>
                    <a:gd name="T53" fmla="*/ 3 h 27"/>
                    <a:gd name="T54" fmla="*/ 17 w 22"/>
                    <a:gd name="T55" fmla="*/ 10 h 27"/>
                    <a:gd name="T56" fmla="*/ 17 w 22"/>
                    <a:gd name="T57" fmla="*/ 13 h 27"/>
                    <a:gd name="T58" fmla="*/ 18 w 22"/>
                    <a:gd name="T59" fmla="*/ 13 h 27"/>
                    <a:gd name="T60" fmla="*/ 19 w 22"/>
                    <a:gd name="T61" fmla="*/ 13 h 27"/>
                    <a:gd name="T62" fmla="*/ 19 w 22"/>
                    <a:gd name="T63" fmla="*/ 13 h 27"/>
                    <a:gd name="T64" fmla="*/ 20 w 22"/>
                    <a:gd name="T65" fmla="*/ 13 h 27"/>
                    <a:gd name="T66" fmla="*/ 21 w 22"/>
                    <a:gd name="T67" fmla="*/ 14 h 27"/>
                    <a:gd name="T68" fmla="*/ 22 w 22"/>
                    <a:gd name="T69" fmla="*/ 19 h 27"/>
                    <a:gd name="T70" fmla="*/ 22 w 22"/>
                    <a:gd name="T71" fmla="*/ 19 h 27"/>
                    <a:gd name="T72" fmla="*/ 21 w 22"/>
                    <a:gd name="T73" fmla="*/ 27 h 27"/>
                    <a:gd name="T74" fmla="*/ 21 w 22"/>
                    <a:gd name="T7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" h="27">
                      <a:moveTo>
                        <a:pt x="21" y="27"/>
                      </a:moveTo>
                      <a:lnTo>
                        <a:pt x="21" y="27"/>
                      </a:lnTo>
                      <a:lnTo>
                        <a:pt x="18" y="27"/>
                      </a:lnTo>
                      <a:lnTo>
                        <a:pt x="16" y="26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4" y="21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5" y="18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7" y="10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20" y="13"/>
                      </a:lnTo>
                      <a:lnTo>
                        <a:pt x="21" y="14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1" y="27"/>
                      </a:lnTo>
                      <a:lnTo>
                        <a:pt x="21" y="2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238"/>
                <p:cNvSpPr/>
                <p:nvPr/>
              </p:nvSpPr>
              <p:spPr bwMode="auto">
                <a:xfrm>
                  <a:off x="9156659" y="6071069"/>
                  <a:ext cx="6350" cy="7938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3 w 4"/>
                    <a:gd name="T5" fmla="*/ 3 h 5"/>
                    <a:gd name="T6" fmla="*/ 3 w 4"/>
                    <a:gd name="T7" fmla="*/ 4 h 5"/>
                    <a:gd name="T8" fmla="*/ 2 w 4"/>
                    <a:gd name="T9" fmla="*/ 5 h 5"/>
                    <a:gd name="T10" fmla="*/ 2 w 4"/>
                    <a:gd name="T11" fmla="*/ 5 h 5"/>
                    <a:gd name="T12" fmla="*/ 0 w 4"/>
                    <a:gd name="T13" fmla="*/ 4 h 5"/>
                    <a:gd name="T14" fmla="*/ 0 w 4"/>
                    <a:gd name="T15" fmla="*/ 3 h 5"/>
                    <a:gd name="T16" fmla="*/ 0 w 4"/>
                    <a:gd name="T17" fmla="*/ 1 h 5"/>
                    <a:gd name="T18" fmla="*/ 0 w 4"/>
                    <a:gd name="T19" fmla="*/ 1 h 5"/>
                    <a:gd name="T20" fmla="*/ 1 w 4"/>
                    <a:gd name="T21" fmla="*/ 0 h 5"/>
                    <a:gd name="T22" fmla="*/ 3 w 4"/>
                    <a:gd name="T23" fmla="*/ 0 h 5"/>
                    <a:gd name="T24" fmla="*/ 4 w 4"/>
                    <a:gd name="T25" fmla="*/ 0 h 5"/>
                    <a:gd name="T26" fmla="*/ 4 w 4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239"/>
                <p:cNvSpPr/>
                <p:nvPr/>
              </p:nvSpPr>
              <p:spPr bwMode="auto">
                <a:xfrm>
                  <a:off x="9812292" y="6666429"/>
                  <a:ext cx="4764" cy="12700"/>
                </a:xfrm>
                <a:custGeom>
                  <a:avLst/>
                  <a:gdLst>
                    <a:gd name="T0" fmla="*/ 1 w 3"/>
                    <a:gd name="T1" fmla="*/ 0 h 8"/>
                    <a:gd name="T2" fmla="*/ 1 w 3"/>
                    <a:gd name="T3" fmla="*/ 0 h 8"/>
                    <a:gd name="T4" fmla="*/ 0 w 3"/>
                    <a:gd name="T5" fmla="*/ 4 h 8"/>
                    <a:gd name="T6" fmla="*/ 1 w 3"/>
                    <a:gd name="T7" fmla="*/ 7 h 8"/>
                    <a:gd name="T8" fmla="*/ 2 w 3"/>
                    <a:gd name="T9" fmla="*/ 8 h 8"/>
                    <a:gd name="T10" fmla="*/ 3 w 3"/>
                    <a:gd name="T11" fmla="*/ 7 h 8"/>
                    <a:gd name="T12" fmla="*/ 3 w 3"/>
                    <a:gd name="T13" fmla="*/ 7 h 8"/>
                    <a:gd name="T14" fmla="*/ 2 w 3"/>
                    <a:gd name="T15" fmla="*/ 2 h 8"/>
                    <a:gd name="T16" fmla="*/ 1 w 3"/>
                    <a:gd name="T17" fmla="*/ 0 h 8"/>
                    <a:gd name="T18" fmla="*/ 1 w 3"/>
                    <a:gd name="T1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240"/>
                <p:cNvSpPr/>
                <p:nvPr/>
              </p:nvSpPr>
              <p:spPr bwMode="auto">
                <a:xfrm>
                  <a:off x="9931356" y="6763274"/>
                  <a:ext cx="434973" cy="95257"/>
                </a:xfrm>
                <a:custGeom>
                  <a:avLst/>
                  <a:gdLst>
                    <a:gd name="T0" fmla="*/ 48 w 274"/>
                    <a:gd name="T1" fmla="*/ 13 h 60"/>
                    <a:gd name="T2" fmla="*/ 41 w 274"/>
                    <a:gd name="T3" fmla="*/ 18 h 60"/>
                    <a:gd name="T4" fmla="*/ 19 w 274"/>
                    <a:gd name="T5" fmla="*/ 20 h 60"/>
                    <a:gd name="T6" fmla="*/ 16 w 274"/>
                    <a:gd name="T7" fmla="*/ 22 h 60"/>
                    <a:gd name="T8" fmla="*/ 12 w 274"/>
                    <a:gd name="T9" fmla="*/ 29 h 60"/>
                    <a:gd name="T10" fmla="*/ 4 w 274"/>
                    <a:gd name="T11" fmla="*/ 28 h 60"/>
                    <a:gd name="T12" fmla="*/ 1 w 274"/>
                    <a:gd name="T13" fmla="*/ 25 h 60"/>
                    <a:gd name="T14" fmla="*/ 0 w 274"/>
                    <a:gd name="T15" fmla="*/ 32 h 60"/>
                    <a:gd name="T16" fmla="*/ 2 w 274"/>
                    <a:gd name="T17" fmla="*/ 46 h 60"/>
                    <a:gd name="T18" fmla="*/ 11 w 274"/>
                    <a:gd name="T19" fmla="*/ 49 h 60"/>
                    <a:gd name="T20" fmla="*/ 25 w 274"/>
                    <a:gd name="T21" fmla="*/ 51 h 60"/>
                    <a:gd name="T22" fmla="*/ 41 w 274"/>
                    <a:gd name="T23" fmla="*/ 56 h 60"/>
                    <a:gd name="T24" fmla="*/ 58 w 274"/>
                    <a:gd name="T25" fmla="*/ 51 h 60"/>
                    <a:gd name="T26" fmla="*/ 65 w 274"/>
                    <a:gd name="T27" fmla="*/ 49 h 60"/>
                    <a:gd name="T28" fmla="*/ 100 w 274"/>
                    <a:gd name="T29" fmla="*/ 50 h 60"/>
                    <a:gd name="T30" fmla="*/ 114 w 274"/>
                    <a:gd name="T31" fmla="*/ 51 h 60"/>
                    <a:gd name="T32" fmla="*/ 122 w 274"/>
                    <a:gd name="T33" fmla="*/ 55 h 60"/>
                    <a:gd name="T34" fmla="*/ 127 w 274"/>
                    <a:gd name="T35" fmla="*/ 59 h 60"/>
                    <a:gd name="T36" fmla="*/ 149 w 274"/>
                    <a:gd name="T37" fmla="*/ 60 h 60"/>
                    <a:gd name="T38" fmla="*/ 159 w 274"/>
                    <a:gd name="T39" fmla="*/ 57 h 60"/>
                    <a:gd name="T40" fmla="*/ 170 w 274"/>
                    <a:gd name="T41" fmla="*/ 46 h 60"/>
                    <a:gd name="T42" fmla="*/ 181 w 274"/>
                    <a:gd name="T43" fmla="*/ 40 h 60"/>
                    <a:gd name="T44" fmla="*/ 197 w 274"/>
                    <a:gd name="T45" fmla="*/ 38 h 60"/>
                    <a:gd name="T46" fmla="*/ 225 w 274"/>
                    <a:gd name="T47" fmla="*/ 32 h 60"/>
                    <a:gd name="T48" fmla="*/ 235 w 274"/>
                    <a:gd name="T49" fmla="*/ 30 h 60"/>
                    <a:gd name="T50" fmla="*/ 245 w 274"/>
                    <a:gd name="T51" fmla="*/ 30 h 60"/>
                    <a:gd name="T52" fmla="*/ 259 w 274"/>
                    <a:gd name="T53" fmla="*/ 31 h 60"/>
                    <a:gd name="T54" fmla="*/ 267 w 274"/>
                    <a:gd name="T55" fmla="*/ 25 h 60"/>
                    <a:gd name="T56" fmla="*/ 273 w 274"/>
                    <a:gd name="T57" fmla="*/ 7 h 60"/>
                    <a:gd name="T58" fmla="*/ 272 w 274"/>
                    <a:gd name="T59" fmla="*/ 1 h 60"/>
                    <a:gd name="T60" fmla="*/ 267 w 274"/>
                    <a:gd name="T61" fmla="*/ 4 h 60"/>
                    <a:gd name="T62" fmla="*/ 254 w 274"/>
                    <a:gd name="T63" fmla="*/ 8 h 60"/>
                    <a:gd name="T64" fmla="*/ 248 w 274"/>
                    <a:gd name="T65" fmla="*/ 15 h 60"/>
                    <a:gd name="T66" fmla="*/ 232 w 274"/>
                    <a:gd name="T67" fmla="*/ 23 h 60"/>
                    <a:gd name="T68" fmla="*/ 224 w 274"/>
                    <a:gd name="T69" fmla="*/ 21 h 60"/>
                    <a:gd name="T70" fmla="*/ 220 w 274"/>
                    <a:gd name="T71" fmla="*/ 14 h 60"/>
                    <a:gd name="T72" fmla="*/ 214 w 274"/>
                    <a:gd name="T73" fmla="*/ 9 h 60"/>
                    <a:gd name="T74" fmla="*/ 205 w 274"/>
                    <a:gd name="T75" fmla="*/ 12 h 60"/>
                    <a:gd name="T76" fmla="*/ 188 w 274"/>
                    <a:gd name="T77" fmla="*/ 14 h 60"/>
                    <a:gd name="T78" fmla="*/ 177 w 274"/>
                    <a:gd name="T79" fmla="*/ 16 h 60"/>
                    <a:gd name="T80" fmla="*/ 154 w 274"/>
                    <a:gd name="T81" fmla="*/ 15 h 60"/>
                    <a:gd name="T82" fmla="*/ 147 w 274"/>
                    <a:gd name="T83" fmla="*/ 13 h 60"/>
                    <a:gd name="T84" fmla="*/ 133 w 274"/>
                    <a:gd name="T85" fmla="*/ 12 h 60"/>
                    <a:gd name="T86" fmla="*/ 113 w 274"/>
                    <a:gd name="T87" fmla="*/ 18 h 60"/>
                    <a:gd name="T88" fmla="*/ 98 w 274"/>
                    <a:gd name="T89" fmla="*/ 26 h 60"/>
                    <a:gd name="T90" fmla="*/ 77 w 274"/>
                    <a:gd name="T91" fmla="*/ 38 h 60"/>
                    <a:gd name="T92" fmla="*/ 73 w 274"/>
                    <a:gd name="T93" fmla="*/ 40 h 60"/>
                    <a:gd name="T94" fmla="*/ 68 w 274"/>
                    <a:gd name="T95" fmla="*/ 31 h 60"/>
                    <a:gd name="T96" fmla="*/ 65 w 274"/>
                    <a:gd name="T97" fmla="*/ 29 h 60"/>
                    <a:gd name="T98" fmla="*/ 63 w 274"/>
                    <a:gd name="T99" fmla="*/ 26 h 60"/>
                    <a:gd name="T100" fmla="*/ 58 w 274"/>
                    <a:gd name="T101" fmla="*/ 17 h 60"/>
                    <a:gd name="T102" fmla="*/ 56 w 274"/>
                    <a:gd name="T103" fmla="*/ 12 h 60"/>
                    <a:gd name="T104" fmla="*/ 50 w 274"/>
                    <a:gd name="T105" fmla="*/ 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74" h="60">
                      <a:moveTo>
                        <a:pt x="50" y="9"/>
                      </a:moveTo>
                      <a:lnTo>
                        <a:pt x="50" y="9"/>
                      </a:lnTo>
                      <a:lnTo>
                        <a:pt x="48" y="13"/>
                      </a:lnTo>
                      <a:lnTo>
                        <a:pt x="46" y="16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34" y="18"/>
                      </a:lnTo>
                      <a:lnTo>
                        <a:pt x="26" y="19"/>
                      </a:lnTo>
                      <a:lnTo>
                        <a:pt x="19" y="20"/>
                      </a:lnTo>
                      <a:lnTo>
                        <a:pt x="17" y="21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5"/>
                      </a:lnTo>
                      <a:lnTo>
                        <a:pt x="15" y="26"/>
                      </a:lnTo>
                      <a:lnTo>
                        <a:pt x="12" y="29"/>
                      </a:lnTo>
                      <a:lnTo>
                        <a:pt x="7" y="30"/>
                      </a:lnTo>
                      <a:lnTo>
                        <a:pt x="5" y="29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3" y="25"/>
                      </a:lnTo>
                      <a:lnTo>
                        <a:pt x="1" y="25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1" y="44"/>
                      </a:lnTo>
                      <a:lnTo>
                        <a:pt x="2" y="46"/>
                      </a:lnTo>
                      <a:lnTo>
                        <a:pt x="4" y="47"/>
                      </a:lnTo>
                      <a:lnTo>
                        <a:pt x="7" y="49"/>
                      </a:lnTo>
                      <a:lnTo>
                        <a:pt x="11" y="49"/>
                      </a:lnTo>
                      <a:lnTo>
                        <a:pt x="11" y="49"/>
                      </a:lnTo>
                      <a:lnTo>
                        <a:pt x="18" y="50"/>
                      </a:lnTo>
                      <a:lnTo>
                        <a:pt x="25" y="51"/>
                      </a:lnTo>
                      <a:lnTo>
                        <a:pt x="35" y="55"/>
                      </a:lnTo>
                      <a:lnTo>
                        <a:pt x="35" y="55"/>
                      </a:lnTo>
                      <a:lnTo>
                        <a:pt x="41" y="56"/>
                      </a:lnTo>
                      <a:lnTo>
                        <a:pt x="47" y="55"/>
                      </a:lnTo>
                      <a:lnTo>
                        <a:pt x="53" y="54"/>
                      </a:lnTo>
                      <a:lnTo>
                        <a:pt x="58" y="51"/>
                      </a:lnTo>
                      <a:lnTo>
                        <a:pt x="58" y="51"/>
                      </a:lnTo>
                      <a:lnTo>
                        <a:pt x="61" y="50"/>
                      </a:lnTo>
                      <a:lnTo>
                        <a:pt x="65" y="49"/>
                      </a:lnTo>
                      <a:lnTo>
                        <a:pt x="77" y="48"/>
                      </a:lnTo>
                      <a:lnTo>
                        <a:pt x="90" y="49"/>
                      </a:lnTo>
                      <a:lnTo>
                        <a:pt x="100" y="50"/>
                      </a:lnTo>
                      <a:lnTo>
                        <a:pt x="100" y="50"/>
                      </a:lnTo>
                      <a:lnTo>
                        <a:pt x="106" y="51"/>
                      </a:lnTo>
                      <a:lnTo>
                        <a:pt x="114" y="51"/>
                      </a:lnTo>
                      <a:lnTo>
                        <a:pt x="119" y="52"/>
                      </a:lnTo>
                      <a:lnTo>
                        <a:pt x="121" y="54"/>
                      </a:lnTo>
                      <a:lnTo>
                        <a:pt x="122" y="55"/>
                      </a:lnTo>
                      <a:lnTo>
                        <a:pt x="122" y="55"/>
                      </a:lnTo>
                      <a:lnTo>
                        <a:pt x="124" y="57"/>
                      </a:lnTo>
                      <a:lnTo>
                        <a:pt x="127" y="59"/>
                      </a:lnTo>
                      <a:lnTo>
                        <a:pt x="131" y="60"/>
                      </a:lnTo>
                      <a:lnTo>
                        <a:pt x="138" y="60"/>
                      </a:lnTo>
                      <a:lnTo>
                        <a:pt x="149" y="60"/>
                      </a:lnTo>
                      <a:lnTo>
                        <a:pt x="155" y="59"/>
                      </a:lnTo>
                      <a:lnTo>
                        <a:pt x="159" y="57"/>
                      </a:lnTo>
                      <a:lnTo>
                        <a:pt x="159" y="57"/>
                      </a:lnTo>
                      <a:lnTo>
                        <a:pt x="162" y="55"/>
                      </a:lnTo>
                      <a:lnTo>
                        <a:pt x="164" y="52"/>
                      </a:lnTo>
                      <a:lnTo>
                        <a:pt x="170" y="46"/>
                      </a:lnTo>
                      <a:lnTo>
                        <a:pt x="172" y="43"/>
                      </a:lnTo>
                      <a:lnTo>
                        <a:pt x="176" y="41"/>
                      </a:lnTo>
                      <a:lnTo>
                        <a:pt x="181" y="40"/>
                      </a:lnTo>
                      <a:lnTo>
                        <a:pt x="186" y="40"/>
                      </a:lnTo>
                      <a:lnTo>
                        <a:pt x="186" y="40"/>
                      </a:lnTo>
                      <a:lnTo>
                        <a:pt x="197" y="38"/>
                      </a:lnTo>
                      <a:lnTo>
                        <a:pt x="205" y="36"/>
                      </a:lnTo>
                      <a:lnTo>
                        <a:pt x="214" y="34"/>
                      </a:lnTo>
                      <a:lnTo>
                        <a:pt x="225" y="32"/>
                      </a:lnTo>
                      <a:lnTo>
                        <a:pt x="225" y="32"/>
                      </a:lnTo>
                      <a:lnTo>
                        <a:pt x="232" y="31"/>
                      </a:lnTo>
                      <a:lnTo>
                        <a:pt x="235" y="30"/>
                      </a:lnTo>
                      <a:lnTo>
                        <a:pt x="235" y="29"/>
                      </a:lnTo>
                      <a:lnTo>
                        <a:pt x="238" y="29"/>
                      </a:lnTo>
                      <a:lnTo>
                        <a:pt x="245" y="30"/>
                      </a:lnTo>
                      <a:lnTo>
                        <a:pt x="245" y="30"/>
                      </a:lnTo>
                      <a:lnTo>
                        <a:pt x="255" y="31"/>
                      </a:lnTo>
                      <a:lnTo>
                        <a:pt x="259" y="31"/>
                      </a:lnTo>
                      <a:lnTo>
                        <a:pt x="262" y="29"/>
                      </a:lnTo>
                      <a:lnTo>
                        <a:pt x="267" y="25"/>
                      </a:lnTo>
                      <a:lnTo>
                        <a:pt x="267" y="25"/>
                      </a:lnTo>
                      <a:lnTo>
                        <a:pt x="269" y="20"/>
                      </a:lnTo>
                      <a:lnTo>
                        <a:pt x="271" y="16"/>
                      </a:lnTo>
                      <a:lnTo>
                        <a:pt x="273" y="7"/>
                      </a:lnTo>
                      <a:lnTo>
                        <a:pt x="274" y="1"/>
                      </a:lnTo>
                      <a:lnTo>
                        <a:pt x="273" y="0"/>
                      </a:lnTo>
                      <a:lnTo>
                        <a:pt x="272" y="1"/>
                      </a:lnTo>
                      <a:lnTo>
                        <a:pt x="272" y="1"/>
                      </a:lnTo>
                      <a:lnTo>
                        <a:pt x="270" y="3"/>
                      </a:lnTo>
                      <a:lnTo>
                        <a:pt x="267" y="4"/>
                      </a:lnTo>
                      <a:lnTo>
                        <a:pt x="261" y="5"/>
                      </a:lnTo>
                      <a:lnTo>
                        <a:pt x="256" y="7"/>
                      </a:lnTo>
                      <a:lnTo>
                        <a:pt x="254" y="8"/>
                      </a:lnTo>
                      <a:lnTo>
                        <a:pt x="251" y="11"/>
                      </a:lnTo>
                      <a:lnTo>
                        <a:pt x="251" y="11"/>
                      </a:lnTo>
                      <a:lnTo>
                        <a:pt x="248" y="15"/>
                      </a:lnTo>
                      <a:lnTo>
                        <a:pt x="244" y="19"/>
                      </a:lnTo>
                      <a:lnTo>
                        <a:pt x="239" y="22"/>
                      </a:lnTo>
                      <a:lnTo>
                        <a:pt x="232" y="23"/>
                      </a:lnTo>
                      <a:lnTo>
                        <a:pt x="232" y="23"/>
                      </a:lnTo>
                      <a:lnTo>
                        <a:pt x="227" y="23"/>
                      </a:lnTo>
                      <a:lnTo>
                        <a:pt x="224" y="21"/>
                      </a:lnTo>
                      <a:lnTo>
                        <a:pt x="221" y="18"/>
                      </a:lnTo>
                      <a:lnTo>
                        <a:pt x="220" y="14"/>
                      </a:lnTo>
                      <a:lnTo>
                        <a:pt x="220" y="14"/>
                      </a:lnTo>
                      <a:lnTo>
                        <a:pt x="219" y="11"/>
                      </a:lnTo>
                      <a:lnTo>
                        <a:pt x="217" y="8"/>
                      </a:lnTo>
                      <a:lnTo>
                        <a:pt x="214" y="9"/>
                      </a:lnTo>
                      <a:lnTo>
                        <a:pt x="211" y="11"/>
                      </a:lnTo>
                      <a:lnTo>
                        <a:pt x="211" y="11"/>
                      </a:lnTo>
                      <a:lnTo>
                        <a:pt x="205" y="12"/>
                      </a:lnTo>
                      <a:lnTo>
                        <a:pt x="198" y="12"/>
                      </a:lnTo>
                      <a:lnTo>
                        <a:pt x="191" y="13"/>
                      </a:lnTo>
                      <a:lnTo>
                        <a:pt x="188" y="14"/>
                      </a:lnTo>
                      <a:lnTo>
                        <a:pt x="188" y="14"/>
                      </a:lnTo>
                      <a:lnTo>
                        <a:pt x="184" y="15"/>
                      </a:lnTo>
                      <a:lnTo>
                        <a:pt x="177" y="16"/>
                      </a:lnTo>
                      <a:lnTo>
                        <a:pt x="164" y="15"/>
                      </a:lnTo>
                      <a:lnTo>
                        <a:pt x="164" y="15"/>
                      </a:lnTo>
                      <a:lnTo>
                        <a:pt x="154" y="15"/>
                      </a:lnTo>
                      <a:lnTo>
                        <a:pt x="150" y="15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43" y="12"/>
                      </a:lnTo>
                      <a:lnTo>
                        <a:pt x="139" y="11"/>
                      </a:lnTo>
                      <a:lnTo>
                        <a:pt x="133" y="12"/>
                      </a:lnTo>
                      <a:lnTo>
                        <a:pt x="128" y="13"/>
                      </a:lnTo>
                      <a:lnTo>
                        <a:pt x="128" y="13"/>
                      </a:lnTo>
                      <a:lnTo>
                        <a:pt x="113" y="18"/>
                      </a:lnTo>
                      <a:lnTo>
                        <a:pt x="103" y="22"/>
                      </a:lnTo>
                      <a:lnTo>
                        <a:pt x="98" y="26"/>
                      </a:lnTo>
                      <a:lnTo>
                        <a:pt x="98" y="26"/>
                      </a:lnTo>
                      <a:lnTo>
                        <a:pt x="92" y="30"/>
                      </a:lnTo>
                      <a:lnTo>
                        <a:pt x="85" y="35"/>
                      </a:lnTo>
                      <a:lnTo>
                        <a:pt x="77" y="38"/>
                      </a:lnTo>
                      <a:lnTo>
                        <a:pt x="75" y="40"/>
                      </a:lnTo>
                      <a:lnTo>
                        <a:pt x="73" y="40"/>
                      </a:lnTo>
                      <a:lnTo>
                        <a:pt x="73" y="40"/>
                      </a:lnTo>
                      <a:lnTo>
                        <a:pt x="71" y="37"/>
                      </a:lnTo>
                      <a:lnTo>
                        <a:pt x="69" y="35"/>
                      </a:lnTo>
                      <a:lnTo>
                        <a:pt x="68" y="31"/>
                      </a:lnTo>
                      <a:lnTo>
                        <a:pt x="68" y="31"/>
                      </a:lnTo>
                      <a:lnTo>
                        <a:pt x="68" y="29"/>
                      </a:lnTo>
                      <a:lnTo>
                        <a:pt x="65" y="29"/>
                      </a:lnTo>
                      <a:lnTo>
                        <a:pt x="64" y="28"/>
                      </a:lnTo>
                      <a:lnTo>
                        <a:pt x="63" y="26"/>
                      </a:lnTo>
                      <a:lnTo>
                        <a:pt x="63" y="26"/>
                      </a:lnTo>
                      <a:lnTo>
                        <a:pt x="61" y="22"/>
                      </a:lnTo>
                      <a:lnTo>
                        <a:pt x="60" y="20"/>
                      </a:lnTo>
                      <a:lnTo>
                        <a:pt x="58" y="17"/>
                      </a:lnTo>
                      <a:lnTo>
                        <a:pt x="57" y="14"/>
                      </a:lnTo>
                      <a:lnTo>
                        <a:pt x="57" y="14"/>
                      </a:lnTo>
                      <a:lnTo>
                        <a:pt x="56" y="12"/>
                      </a:lnTo>
                      <a:lnTo>
                        <a:pt x="54" y="9"/>
                      </a:lnTo>
                      <a:lnTo>
                        <a:pt x="50" y="9"/>
                      </a:lnTo>
                      <a:lnTo>
                        <a:pt x="50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241"/>
                <p:cNvSpPr/>
                <p:nvPr/>
              </p:nvSpPr>
              <p:spPr bwMode="auto">
                <a:xfrm>
                  <a:off x="10293304" y="6780738"/>
                  <a:ext cx="7937" cy="7938"/>
                </a:xfrm>
                <a:custGeom>
                  <a:avLst/>
                  <a:gdLst>
                    <a:gd name="T0" fmla="*/ 1 w 5"/>
                    <a:gd name="T1" fmla="*/ 1 h 5"/>
                    <a:gd name="T2" fmla="*/ 1 w 5"/>
                    <a:gd name="T3" fmla="*/ 1 h 5"/>
                    <a:gd name="T4" fmla="*/ 0 w 5"/>
                    <a:gd name="T5" fmla="*/ 2 h 5"/>
                    <a:gd name="T6" fmla="*/ 0 w 5"/>
                    <a:gd name="T7" fmla="*/ 4 h 5"/>
                    <a:gd name="T8" fmla="*/ 0 w 5"/>
                    <a:gd name="T9" fmla="*/ 5 h 5"/>
                    <a:gd name="T10" fmla="*/ 2 w 5"/>
                    <a:gd name="T11" fmla="*/ 5 h 5"/>
                    <a:gd name="T12" fmla="*/ 2 w 5"/>
                    <a:gd name="T13" fmla="*/ 5 h 5"/>
                    <a:gd name="T14" fmla="*/ 4 w 5"/>
                    <a:gd name="T15" fmla="*/ 3 h 5"/>
                    <a:gd name="T16" fmla="*/ 5 w 5"/>
                    <a:gd name="T17" fmla="*/ 2 h 5"/>
                    <a:gd name="T18" fmla="*/ 5 w 5"/>
                    <a:gd name="T19" fmla="*/ 0 h 5"/>
                    <a:gd name="T20" fmla="*/ 1 w 5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242"/>
                <p:cNvSpPr/>
                <p:nvPr/>
              </p:nvSpPr>
              <p:spPr bwMode="auto">
                <a:xfrm>
                  <a:off x="10448879" y="6704531"/>
                  <a:ext cx="6350" cy="11114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0 h 7"/>
                    <a:gd name="T4" fmla="*/ 1 w 4"/>
                    <a:gd name="T5" fmla="*/ 3 h 7"/>
                    <a:gd name="T6" fmla="*/ 2 w 4"/>
                    <a:gd name="T7" fmla="*/ 6 h 7"/>
                    <a:gd name="T8" fmla="*/ 4 w 4"/>
                    <a:gd name="T9" fmla="*/ 7 h 7"/>
                    <a:gd name="T10" fmla="*/ 4 w 4"/>
                    <a:gd name="T11" fmla="*/ 7 h 7"/>
                    <a:gd name="T12" fmla="*/ 4 w 4"/>
                    <a:gd name="T13" fmla="*/ 6 h 7"/>
                    <a:gd name="T14" fmla="*/ 4 w 4"/>
                    <a:gd name="T15" fmla="*/ 6 h 7"/>
                    <a:gd name="T16" fmla="*/ 4 w 4"/>
                    <a:gd name="T17" fmla="*/ 3 h 7"/>
                    <a:gd name="T18" fmla="*/ 2 w 4"/>
                    <a:gd name="T19" fmla="*/ 2 h 7"/>
                    <a:gd name="T20" fmla="*/ 0 w 4"/>
                    <a:gd name="T21" fmla="*/ 0 h 7"/>
                    <a:gd name="T22" fmla="*/ 0 w 4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243"/>
                <p:cNvSpPr/>
                <p:nvPr/>
              </p:nvSpPr>
              <p:spPr bwMode="auto">
                <a:xfrm>
                  <a:off x="10494916" y="6675955"/>
                  <a:ext cx="15875" cy="26990"/>
                </a:xfrm>
                <a:custGeom>
                  <a:avLst/>
                  <a:gdLst>
                    <a:gd name="T0" fmla="*/ 2 w 10"/>
                    <a:gd name="T1" fmla="*/ 0 h 17"/>
                    <a:gd name="T2" fmla="*/ 2 w 10"/>
                    <a:gd name="T3" fmla="*/ 0 h 17"/>
                    <a:gd name="T4" fmla="*/ 3 w 10"/>
                    <a:gd name="T5" fmla="*/ 4 h 17"/>
                    <a:gd name="T6" fmla="*/ 5 w 10"/>
                    <a:gd name="T7" fmla="*/ 6 h 17"/>
                    <a:gd name="T8" fmla="*/ 6 w 10"/>
                    <a:gd name="T9" fmla="*/ 9 h 17"/>
                    <a:gd name="T10" fmla="*/ 6 w 10"/>
                    <a:gd name="T11" fmla="*/ 10 h 17"/>
                    <a:gd name="T12" fmla="*/ 4 w 10"/>
                    <a:gd name="T13" fmla="*/ 10 h 17"/>
                    <a:gd name="T14" fmla="*/ 4 w 10"/>
                    <a:gd name="T15" fmla="*/ 10 h 17"/>
                    <a:gd name="T16" fmla="*/ 2 w 10"/>
                    <a:gd name="T17" fmla="*/ 11 h 17"/>
                    <a:gd name="T18" fmla="*/ 1 w 10"/>
                    <a:gd name="T19" fmla="*/ 12 h 17"/>
                    <a:gd name="T20" fmla="*/ 0 w 10"/>
                    <a:gd name="T21" fmla="*/ 14 h 17"/>
                    <a:gd name="T22" fmla="*/ 0 w 10"/>
                    <a:gd name="T23" fmla="*/ 16 h 17"/>
                    <a:gd name="T24" fmla="*/ 1 w 10"/>
                    <a:gd name="T25" fmla="*/ 16 h 17"/>
                    <a:gd name="T26" fmla="*/ 2 w 10"/>
                    <a:gd name="T27" fmla="*/ 17 h 17"/>
                    <a:gd name="T28" fmla="*/ 4 w 10"/>
                    <a:gd name="T29" fmla="*/ 16 h 17"/>
                    <a:gd name="T30" fmla="*/ 4 w 10"/>
                    <a:gd name="T31" fmla="*/ 16 h 17"/>
                    <a:gd name="T32" fmla="*/ 7 w 10"/>
                    <a:gd name="T33" fmla="*/ 14 h 17"/>
                    <a:gd name="T34" fmla="*/ 9 w 10"/>
                    <a:gd name="T35" fmla="*/ 11 h 17"/>
                    <a:gd name="T36" fmla="*/ 10 w 10"/>
                    <a:gd name="T37" fmla="*/ 7 h 17"/>
                    <a:gd name="T38" fmla="*/ 9 w 10"/>
                    <a:gd name="T39" fmla="*/ 5 h 17"/>
                    <a:gd name="T40" fmla="*/ 9 w 10"/>
                    <a:gd name="T41" fmla="*/ 5 h 17"/>
                    <a:gd name="T42" fmla="*/ 7 w 10"/>
                    <a:gd name="T43" fmla="*/ 3 h 17"/>
                    <a:gd name="T44" fmla="*/ 5 w 10"/>
                    <a:gd name="T45" fmla="*/ 1 h 17"/>
                    <a:gd name="T46" fmla="*/ 2 w 10"/>
                    <a:gd name="T47" fmla="*/ 0 h 17"/>
                    <a:gd name="T48" fmla="*/ 2 w 10"/>
                    <a:gd name="T4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" h="17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" y="4"/>
                      </a:lnTo>
                      <a:lnTo>
                        <a:pt x="5" y="6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1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7" y="14"/>
                      </a:lnTo>
                      <a:lnTo>
                        <a:pt x="9" y="11"/>
                      </a:lnTo>
                      <a:lnTo>
                        <a:pt x="10" y="7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244"/>
                <p:cNvSpPr/>
                <p:nvPr/>
              </p:nvSpPr>
              <p:spPr bwMode="auto">
                <a:xfrm>
                  <a:off x="10485390" y="6658491"/>
                  <a:ext cx="7937" cy="9526"/>
                </a:xfrm>
                <a:custGeom>
                  <a:avLst/>
                  <a:gdLst>
                    <a:gd name="T0" fmla="*/ 0 w 5"/>
                    <a:gd name="T1" fmla="*/ 2 h 6"/>
                    <a:gd name="T2" fmla="*/ 0 w 5"/>
                    <a:gd name="T3" fmla="*/ 2 h 6"/>
                    <a:gd name="T4" fmla="*/ 0 w 5"/>
                    <a:gd name="T5" fmla="*/ 5 h 6"/>
                    <a:gd name="T6" fmla="*/ 1 w 5"/>
                    <a:gd name="T7" fmla="*/ 6 h 6"/>
                    <a:gd name="T8" fmla="*/ 4 w 5"/>
                    <a:gd name="T9" fmla="*/ 5 h 6"/>
                    <a:gd name="T10" fmla="*/ 4 w 5"/>
                    <a:gd name="T11" fmla="*/ 5 h 6"/>
                    <a:gd name="T12" fmla="*/ 5 w 5"/>
                    <a:gd name="T13" fmla="*/ 3 h 6"/>
                    <a:gd name="T14" fmla="*/ 5 w 5"/>
                    <a:gd name="T15" fmla="*/ 2 h 6"/>
                    <a:gd name="T16" fmla="*/ 5 w 5"/>
                    <a:gd name="T17" fmla="*/ 1 h 6"/>
                    <a:gd name="T18" fmla="*/ 4 w 5"/>
                    <a:gd name="T19" fmla="*/ 0 h 6"/>
                    <a:gd name="T20" fmla="*/ 4 w 5"/>
                    <a:gd name="T21" fmla="*/ 0 h 6"/>
                    <a:gd name="T22" fmla="*/ 1 w 5"/>
                    <a:gd name="T23" fmla="*/ 1 h 6"/>
                    <a:gd name="T24" fmla="*/ 0 w 5"/>
                    <a:gd name="T25" fmla="*/ 2 h 6"/>
                    <a:gd name="T26" fmla="*/ 0 w 5"/>
                    <a:gd name="T2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245"/>
                <p:cNvSpPr/>
                <p:nvPr/>
              </p:nvSpPr>
              <p:spPr bwMode="auto">
                <a:xfrm>
                  <a:off x="10466340" y="6629913"/>
                  <a:ext cx="14289" cy="14290"/>
                </a:xfrm>
                <a:custGeom>
                  <a:avLst/>
                  <a:gdLst>
                    <a:gd name="T0" fmla="*/ 8 w 9"/>
                    <a:gd name="T1" fmla="*/ 9 h 9"/>
                    <a:gd name="T2" fmla="*/ 8 w 9"/>
                    <a:gd name="T3" fmla="*/ 9 h 9"/>
                    <a:gd name="T4" fmla="*/ 4 w 9"/>
                    <a:gd name="T5" fmla="*/ 9 h 9"/>
                    <a:gd name="T6" fmla="*/ 0 w 9"/>
                    <a:gd name="T7" fmla="*/ 7 h 9"/>
                    <a:gd name="T8" fmla="*/ 0 w 9"/>
                    <a:gd name="T9" fmla="*/ 7 h 9"/>
                    <a:gd name="T10" fmla="*/ 3 w 9"/>
                    <a:gd name="T11" fmla="*/ 7 h 9"/>
                    <a:gd name="T12" fmla="*/ 5 w 9"/>
                    <a:gd name="T13" fmla="*/ 6 h 9"/>
                    <a:gd name="T14" fmla="*/ 5 w 9"/>
                    <a:gd name="T15" fmla="*/ 5 h 9"/>
                    <a:gd name="T16" fmla="*/ 5 w 9"/>
                    <a:gd name="T17" fmla="*/ 5 h 9"/>
                    <a:gd name="T18" fmla="*/ 7 w 9"/>
                    <a:gd name="T19" fmla="*/ 1 h 9"/>
                    <a:gd name="T20" fmla="*/ 8 w 9"/>
                    <a:gd name="T21" fmla="*/ 0 h 9"/>
                    <a:gd name="T22" fmla="*/ 9 w 9"/>
                    <a:gd name="T23" fmla="*/ 1 h 9"/>
                    <a:gd name="T24" fmla="*/ 9 w 9"/>
                    <a:gd name="T25" fmla="*/ 1 h 9"/>
                    <a:gd name="T26" fmla="*/ 9 w 9"/>
                    <a:gd name="T27" fmla="*/ 3 h 9"/>
                    <a:gd name="T28" fmla="*/ 9 w 9"/>
                    <a:gd name="T29" fmla="*/ 5 h 9"/>
                    <a:gd name="T30" fmla="*/ 8 w 9"/>
                    <a:gd name="T31" fmla="*/ 9 h 9"/>
                    <a:gd name="T32" fmla="*/ 8 w 9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9">
                      <a:moveTo>
                        <a:pt x="8" y="9"/>
                      </a:moveTo>
                      <a:lnTo>
                        <a:pt x="8" y="9"/>
                      </a:ln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3" y="7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8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246"/>
                <p:cNvSpPr/>
                <p:nvPr/>
              </p:nvSpPr>
              <p:spPr bwMode="auto">
                <a:xfrm>
                  <a:off x="10464754" y="6490203"/>
                  <a:ext cx="15875" cy="12700"/>
                </a:xfrm>
                <a:custGeom>
                  <a:avLst/>
                  <a:gdLst>
                    <a:gd name="T0" fmla="*/ 1 w 10"/>
                    <a:gd name="T1" fmla="*/ 2 h 8"/>
                    <a:gd name="T2" fmla="*/ 1 w 10"/>
                    <a:gd name="T3" fmla="*/ 2 h 8"/>
                    <a:gd name="T4" fmla="*/ 0 w 10"/>
                    <a:gd name="T5" fmla="*/ 4 h 8"/>
                    <a:gd name="T6" fmla="*/ 0 w 10"/>
                    <a:gd name="T7" fmla="*/ 6 h 8"/>
                    <a:gd name="T8" fmla="*/ 1 w 10"/>
                    <a:gd name="T9" fmla="*/ 8 h 8"/>
                    <a:gd name="T10" fmla="*/ 3 w 10"/>
                    <a:gd name="T11" fmla="*/ 8 h 8"/>
                    <a:gd name="T12" fmla="*/ 3 w 10"/>
                    <a:gd name="T13" fmla="*/ 8 h 8"/>
                    <a:gd name="T14" fmla="*/ 5 w 10"/>
                    <a:gd name="T15" fmla="*/ 6 h 8"/>
                    <a:gd name="T16" fmla="*/ 7 w 10"/>
                    <a:gd name="T17" fmla="*/ 5 h 8"/>
                    <a:gd name="T18" fmla="*/ 7 w 10"/>
                    <a:gd name="T19" fmla="*/ 5 h 8"/>
                    <a:gd name="T20" fmla="*/ 8 w 10"/>
                    <a:gd name="T21" fmla="*/ 4 h 8"/>
                    <a:gd name="T22" fmla="*/ 9 w 10"/>
                    <a:gd name="T23" fmla="*/ 3 h 8"/>
                    <a:gd name="T24" fmla="*/ 10 w 10"/>
                    <a:gd name="T25" fmla="*/ 1 h 8"/>
                    <a:gd name="T26" fmla="*/ 10 w 10"/>
                    <a:gd name="T27" fmla="*/ 1 h 8"/>
                    <a:gd name="T28" fmla="*/ 8 w 10"/>
                    <a:gd name="T29" fmla="*/ 0 h 8"/>
                    <a:gd name="T30" fmla="*/ 6 w 10"/>
                    <a:gd name="T31" fmla="*/ 1 h 8"/>
                    <a:gd name="T32" fmla="*/ 1 w 10"/>
                    <a:gd name="T33" fmla="*/ 2 h 8"/>
                    <a:gd name="T34" fmla="*/ 1 w 10"/>
                    <a:gd name="T35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" h="8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9" y="3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247"/>
                <p:cNvSpPr/>
                <p:nvPr/>
              </p:nvSpPr>
              <p:spPr bwMode="auto">
                <a:xfrm>
                  <a:off x="10552065" y="6469563"/>
                  <a:ext cx="52388" cy="106371"/>
                </a:xfrm>
                <a:custGeom>
                  <a:avLst/>
                  <a:gdLst>
                    <a:gd name="T0" fmla="*/ 29 w 33"/>
                    <a:gd name="T1" fmla="*/ 2 h 67"/>
                    <a:gd name="T2" fmla="*/ 29 w 33"/>
                    <a:gd name="T3" fmla="*/ 2 h 67"/>
                    <a:gd name="T4" fmla="*/ 27 w 33"/>
                    <a:gd name="T5" fmla="*/ 5 h 67"/>
                    <a:gd name="T6" fmla="*/ 24 w 33"/>
                    <a:gd name="T7" fmla="*/ 8 h 67"/>
                    <a:gd name="T8" fmla="*/ 17 w 33"/>
                    <a:gd name="T9" fmla="*/ 14 h 67"/>
                    <a:gd name="T10" fmla="*/ 17 w 33"/>
                    <a:gd name="T11" fmla="*/ 14 h 67"/>
                    <a:gd name="T12" fmla="*/ 11 w 33"/>
                    <a:gd name="T13" fmla="*/ 20 h 67"/>
                    <a:gd name="T14" fmla="*/ 5 w 33"/>
                    <a:gd name="T15" fmla="*/ 28 h 67"/>
                    <a:gd name="T16" fmla="*/ 1 w 33"/>
                    <a:gd name="T17" fmla="*/ 34 h 67"/>
                    <a:gd name="T18" fmla="*/ 0 w 33"/>
                    <a:gd name="T19" fmla="*/ 37 h 67"/>
                    <a:gd name="T20" fmla="*/ 1 w 33"/>
                    <a:gd name="T21" fmla="*/ 40 h 67"/>
                    <a:gd name="T22" fmla="*/ 1 w 33"/>
                    <a:gd name="T23" fmla="*/ 40 h 67"/>
                    <a:gd name="T24" fmla="*/ 6 w 33"/>
                    <a:gd name="T25" fmla="*/ 45 h 67"/>
                    <a:gd name="T26" fmla="*/ 7 w 33"/>
                    <a:gd name="T27" fmla="*/ 48 h 67"/>
                    <a:gd name="T28" fmla="*/ 7 w 33"/>
                    <a:gd name="T29" fmla="*/ 50 h 67"/>
                    <a:gd name="T30" fmla="*/ 5 w 33"/>
                    <a:gd name="T31" fmla="*/ 51 h 67"/>
                    <a:gd name="T32" fmla="*/ 5 w 33"/>
                    <a:gd name="T33" fmla="*/ 51 h 67"/>
                    <a:gd name="T34" fmla="*/ 2 w 33"/>
                    <a:gd name="T35" fmla="*/ 56 h 67"/>
                    <a:gd name="T36" fmla="*/ 2 w 33"/>
                    <a:gd name="T37" fmla="*/ 60 h 67"/>
                    <a:gd name="T38" fmla="*/ 3 w 33"/>
                    <a:gd name="T39" fmla="*/ 64 h 67"/>
                    <a:gd name="T40" fmla="*/ 3 w 33"/>
                    <a:gd name="T41" fmla="*/ 65 h 67"/>
                    <a:gd name="T42" fmla="*/ 5 w 33"/>
                    <a:gd name="T43" fmla="*/ 67 h 67"/>
                    <a:gd name="T44" fmla="*/ 5 w 33"/>
                    <a:gd name="T45" fmla="*/ 67 h 67"/>
                    <a:gd name="T46" fmla="*/ 7 w 33"/>
                    <a:gd name="T47" fmla="*/ 65 h 67"/>
                    <a:gd name="T48" fmla="*/ 8 w 33"/>
                    <a:gd name="T49" fmla="*/ 63 h 67"/>
                    <a:gd name="T50" fmla="*/ 10 w 33"/>
                    <a:gd name="T51" fmla="*/ 60 h 67"/>
                    <a:gd name="T52" fmla="*/ 12 w 33"/>
                    <a:gd name="T53" fmla="*/ 56 h 67"/>
                    <a:gd name="T54" fmla="*/ 12 w 33"/>
                    <a:gd name="T55" fmla="*/ 56 h 67"/>
                    <a:gd name="T56" fmla="*/ 15 w 33"/>
                    <a:gd name="T57" fmla="*/ 53 h 67"/>
                    <a:gd name="T58" fmla="*/ 15 w 33"/>
                    <a:gd name="T59" fmla="*/ 49 h 67"/>
                    <a:gd name="T60" fmla="*/ 16 w 33"/>
                    <a:gd name="T61" fmla="*/ 47 h 67"/>
                    <a:gd name="T62" fmla="*/ 20 w 33"/>
                    <a:gd name="T63" fmla="*/ 45 h 67"/>
                    <a:gd name="T64" fmla="*/ 20 w 33"/>
                    <a:gd name="T65" fmla="*/ 45 h 67"/>
                    <a:gd name="T66" fmla="*/ 24 w 33"/>
                    <a:gd name="T67" fmla="*/ 43 h 67"/>
                    <a:gd name="T68" fmla="*/ 25 w 33"/>
                    <a:gd name="T69" fmla="*/ 41 h 67"/>
                    <a:gd name="T70" fmla="*/ 25 w 33"/>
                    <a:gd name="T71" fmla="*/ 35 h 67"/>
                    <a:gd name="T72" fmla="*/ 25 w 33"/>
                    <a:gd name="T73" fmla="*/ 35 h 67"/>
                    <a:gd name="T74" fmla="*/ 26 w 33"/>
                    <a:gd name="T75" fmla="*/ 33 h 67"/>
                    <a:gd name="T76" fmla="*/ 28 w 33"/>
                    <a:gd name="T77" fmla="*/ 31 h 67"/>
                    <a:gd name="T78" fmla="*/ 29 w 33"/>
                    <a:gd name="T79" fmla="*/ 29 h 67"/>
                    <a:gd name="T80" fmla="*/ 30 w 33"/>
                    <a:gd name="T81" fmla="*/ 26 h 67"/>
                    <a:gd name="T82" fmla="*/ 30 w 33"/>
                    <a:gd name="T83" fmla="*/ 26 h 67"/>
                    <a:gd name="T84" fmla="*/ 29 w 33"/>
                    <a:gd name="T85" fmla="*/ 22 h 67"/>
                    <a:gd name="T86" fmla="*/ 27 w 33"/>
                    <a:gd name="T87" fmla="*/ 19 h 67"/>
                    <a:gd name="T88" fmla="*/ 27 w 33"/>
                    <a:gd name="T89" fmla="*/ 16 h 67"/>
                    <a:gd name="T90" fmla="*/ 27 w 33"/>
                    <a:gd name="T91" fmla="*/ 15 h 67"/>
                    <a:gd name="T92" fmla="*/ 29 w 33"/>
                    <a:gd name="T93" fmla="*/ 14 h 67"/>
                    <a:gd name="T94" fmla="*/ 29 w 33"/>
                    <a:gd name="T95" fmla="*/ 14 h 67"/>
                    <a:gd name="T96" fmla="*/ 31 w 33"/>
                    <a:gd name="T97" fmla="*/ 13 h 67"/>
                    <a:gd name="T98" fmla="*/ 33 w 33"/>
                    <a:gd name="T99" fmla="*/ 11 h 67"/>
                    <a:gd name="T100" fmla="*/ 33 w 33"/>
                    <a:gd name="T101" fmla="*/ 6 h 67"/>
                    <a:gd name="T102" fmla="*/ 33 w 33"/>
                    <a:gd name="T103" fmla="*/ 3 h 67"/>
                    <a:gd name="T104" fmla="*/ 30 w 33"/>
                    <a:gd name="T105" fmla="*/ 1 h 67"/>
                    <a:gd name="T106" fmla="*/ 30 w 33"/>
                    <a:gd name="T107" fmla="*/ 1 h 67"/>
                    <a:gd name="T108" fmla="*/ 29 w 33"/>
                    <a:gd name="T109" fmla="*/ 0 h 67"/>
                    <a:gd name="T110" fmla="*/ 29 w 33"/>
                    <a:gd name="T111" fmla="*/ 1 h 67"/>
                    <a:gd name="T112" fmla="*/ 29 w 33"/>
                    <a:gd name="T113" fmla="*/ 2 h 67"/>
                    <a:gd name="T114" fmla="*/ 29 w 33"/>
                    <a:gd name="T115" fmla="*/ 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" h="67">
                      <a:moveTo>
                        <a:pt x="29" y="2"/>
                      </a:moveTo>
                      <a:lnTo>
                        <a:pt x="29" y="2"/>
                      </a:lnTo>
                      <a:lnTo>
                        <a:pt x="27" y="5"/>
                      </a:lnTo>
                      <a:lnTo>
                        <a:pt x="24" y="8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1" y="20"/>
                      </a:lnTo>
                      <a:lnTo>
                        <a:pt x="5" y="28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6" y="45"/>
                      </a:lnTo>
                      <a:lnTo>
                        <a:pt x="7" y="48"/>
                      </a:lnTo>
                      <a:lnTo>
                        <a:pt x="7" y="50"/>
                      </a:lnTo>
                      <a:lnTo>
                        <a:pt x="5" y="51"/>
                      </a:lnTo>
                      <a:lnTo>
                        <a:pt x="5" y="51"/>
                      </a:lnTo>
                      <a:lnTo>
                        <a:pt x="2" y="56"/>
                      </a:lnTo>
                      <a:lnTo>
                        <a:pt x="2" y="60"/>
                      </a:lnTo>
                      <a:lnTo>
                        <a:pt x="3" y="64"/>
                      </a:lnTo>
                      <a:lnTo>
                        <a:pt x="3" y="65"/>
                      </a:lnTo>
                      <a:lnTo>
                        <a:pt x="5" y="67"/>
                      </a:lnTo>
                      <a:lnTo>
                        <a:pt x="5" y="67"/>
                      </a:lnTo>
                      <a:lnTo>
                        <a:pt x="7" y="65"/>
                      </a:lnTo>
                      <a:lnTo>
                        <a:pt x="8" y="63"/>
                      </a:lnTo>
                      <a:lnTo>
                        <a:pt x="10" y="60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5" y="53"/>
                      </a:lnTo>
                      <a:lnTo>
                        <a:pt x="15" y="49"/>
                      </a:lnTo>
                      <a:lnTo>
                        <a:pt x="16" y="47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4" y="43"/>
                      </a:lnTo>
                      <a:lnTo>
                        <a:pt x="25" y="41"/>
                      </a:lnTo>
                      <a:lnTo>
                        <a:pt x="25" y="35"/>
                      </a:lnTo>
                      <a:lnTo>
                        <a:pt x="25" y="35"/>
                      </a:lnTo>
                      <a:lnTo>
                        <a:pt x="26" y="33"/>
                      </a:lnTo>
                      <a:lnTo>
                        <a:pt x="28" y="31"/>
                      </a:lnTo>
                      <a:lnTo>
                        <a:pt x="29" y="29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29" y="22"/>
                      </a:lnTo>
                      <a:lnTo>
                        <a:pt x="27" y="19"/>
                      </a:lnTo>
                      <a:lnTo>
                        <a:pt x="27" y="16"/>
                      </a:lnTo>
                      <a:lnTo>
                        <a:pt x="27" y="15"/>
                      </a:lnTo>
                      <a:lnTo>
                        <a:pt x="29" y="14"/>
                      </a:lnTo>
                      <a:lnTo>
                        <a:pt x="29" y="14"/>
                      </a:lnTo>
                      <a:lnTo>
                        <a:pt x="31" y="13"/>
                      </a:lnTo>
                      <a:lnTo>
                        <a:pt x="33" y="11"/>
                      </a:lnTo>
                      <a:lnTo>
                        <a:pt x="33" y="6"/>
                      </a:lnTo>
                      <a:lnTo>
                        <a:pt x="33" y="3"/>
                      </a:lnTo>
                      <a:lnTo>
                        <a:pt x="30" y="1"/>
                      </a:lnTo>
                      <a:lnTo>
                        <a:pt x="30" y="1"/>
                      </a:lnTo>
                      <a:lnTo>
                        <a:pt x="29" y="0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248"/>
                <p:cNvSpPr/>
                <p:nvPr/>
              </p:nvSpPr>
              <p:spPr bwMode="auto">
                <a:xfrm>
                  <a:off x="10466340" y="6488615"/>
                  <a:ext cx="14289" cy="14290"/>
                </a:xfrm>
                <a:custGeom>
                  <a:avLst/>
                  <a:gdLst>
                    <a:gd name="T0" fmla="*/ 6 w 9"/>
                    <a:gd name="T1" fmla="*/ 6 h 9"/>
                    <a:gd name="T2" fmla="*/ 6 w 9"/>
                    <a:gd name="T3" fmla="*/ 6 h 9"/>
                    <a:gd name="T4" fmla="*/ 5 w 9"/>
                    <a:gd name="T5" fmla="*/ 8 h 9"/>
                    <a:gd name="T6" fmla="*/ 3 w 9"/>
                    <a:gd name="T7" fmla="*/ 9 h 9"/>
                    <a:gd name="T8" fmla="*/ 2 w 9"/>
                    <a:gd name="T9" fmla="*/ 8 h 9"/>
                    <a:gd name="T10" fmla="*/ 0 w 9"/>
                    <a:gd name="T11" fmla="*/ 6 h 9"/>
                    <a:gd name="T12" fmla="*/ 0 w 9"/>
                    <a:gd name="T13" fmla="*/ 6 h 9"/>
                    <a:gd name="T14" fmla="*/ 2 w 9"/>
                    <a:gd name="T15" fmla="*/ 4 h 9"/>
                    <a:gd name="T16" fmla="*/ 3 w 9"/>
                    <a:gd name="T17" fmla="*/ 1 h 9"/>
                    <a:gd name="T18" fmla="*/ 5 w 9"/>
                    <a:gd name="T19" fmla="*/ 0 h 9"/>
                    <a:gd name="T20" fmla="*/ 8 w 9"/>
                    <a:gd name="T21" fmla="*/ 1 h 9"/>
                    <a:gd name="T22" fmla="*/ 8 w 9"/>
                    <a:gd name="T23" fmla="*/ 1 h 9"/>
                    <a:gd name="T24" fmla="*/ 9 w 9"/>
                    <a:gd name="T25" fmla="*/ 1 h 9"/>
                    <a:gd name="T26" fmla="*/ 9 w 9"/>
                    <a:gd name="T27" fmla="*/ 2 h 9"/>
                    <a:gd name="T28" fmla="*/ 8 w 9"/>
                    <a:gd name="T29" fmla="*/ 4 h 9"/>
                    <a:gd name="T30" fmla="*/ 6 w 9"/>
                    <a:gd name="T31" fmla="*/ 6 h 9"/>
                    <a:gd name="T32" fmla="*/ 6 w 9"/>
                    <a:gd name="T3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9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249"/>
                <p:cNvSpPr/>
                <p:nvPr/>
              </p:nvSpPr>
              <p:spPr bwMode="auto">
                <a:xfrm>
                  <a:off x="10415541" y="6401296"/>
                  <a:ext cx="49212" cy="42866"/>
                </a:xfrm>
                <a:custGeom>
                  <a:avLst/>
                  <a:gdLst>
                    <a:gd name="T0" fmla="*/ 30 w 31"/>
                    <a:gd name="T1" fmla="*/ 8 h 27"/>
                    <a:gd name="T2" fmla="*/ 30 w 31"/>
                    <a:gd name="T3" fmla="*/ 8 h 27"/>
                    <a:gd name="T4" fmla="*/ 26 w 31"/>
                    <a:gd name="T5" fmla="*/ 8 h 27"/>
                    <a:gd name="T6" fmla="*/ 22 w 31"/>
                    <a:gd name="T7" fmla="*/ 10 h 27"/>
                    <a:gd name="T8" fmla="*/ 16 w 31"/>
                    <a:gd name="T9" fmla="*/ 12 h 27"/>
                    <a:gd name="T10" fmla="*/ 15 w 31"/>
                    <a:gd name="T11" fmla="*/ 14 h 27"/>
                    <a:gd name="T12" fmla="*/ 14 w 31"/>
                    <a:gd name="T13" fmla="*/ 16 h 27"/>
                    <a:gd name="T14" fmla="*/ 14 w 31"/>
                    <a:gd name="T15" fmla="*/ 16 h 27"/>
                    <a:gd name="T16" fmla="*/ 13 w 31"/>
                    <a:gd name="T17" fmla="*/ 20 h 27"/>
                    <a:gd name="T18" fmla="*/ 9 w 31"/>
                    <a:gd name="T19" fmla="*/ 25 h 27"/>
                    <a:gd name="T20" fmla="*/ 7 w 31"/>
                    <a:gd name="T21" fmla="*/ 26 h 27"/>
                    <a:gd name="T22" fmla="*/ 6 w 31"/>
                    <a:gd name="T23" fmla="*/ 27 h 27"/>
                    <a:gd name="T24" fmla="*/ 3 w 31"/>
                    <a:gd name="T25" fmla="*/ 27 h 27"/>
                    <a:gd name="T26" fmla="*/ 2 w 31"/>
                    <a:gd name="T27" fmla="*/ 26 h 27"/>
                    <a:gd name="T28" fmla="*/ 2 w 31"/>
                    <a:gd name="T29" fmla="*/ 26 h 27"/>
                    <a:gd name="T30" fmla="*/ 0 w 31"/>
                    <a:gd name="T31" fmla="*/ 21 h 27"/>
                    <a:gd name="T32" fmla="*/ 0 w 31"/>
                    <a:gd name="T33" fmla="*/ 17 h 27"/>
                    <a:gd name="T34" fmla="*/ 0 w 31"/>
                    <a:gd name="T35" fmla="*/ 14 h 27"/>
                    <a:gd name="T36" fmla="*/ 1 w 31"/>
                    <a:gd name="T37" fmla="*/ 12 h 27"/>
                    <a:gd name="T38" fmla="*/ 3 w 31"/>
                    <a:gd name="T39" fmla="*/ 11 h 27"/>
                    <a:gd name="T40" fmla="*/ 3 w 31"/>
                    <a:gd name="T41" fmla="*/ 11 h 27"/>
                    <a:gd name="T42" fmla="*/ 6 w 31"/>
                    <a:gd name="T43" fmla="*/ 10 h 27"/>
                    <a:gd name="T44" fmla="*/ 8 w 31"/>
                    <a:gd name="T45" fmla="*/ 7 h 27"/>
                    <a:gd name="T46" fmla="*/ 9 w 31"/>
                    <a:gd name="T47" fmla="*/ 5 h 27"/>
                    <a:gd name="T48" fmla="*/ 12 w 31"/>
                    <a:gd name="T49" fmla="*/ 3 h 27"/>
                    <a:gd name="T50" fmla="*/ 12 w 31"/>
                    <a:gd name="T51" fmla="*/ 3 h 27"/>
                    <a:gd name="T52" fmla="*/ 21 w 31"/>
                    <a:gd name="T53" fmla="*/ 0 h 27"/>
                    <a:gd name="T54" fmla="*/ 24 w 31"/>
                    <a:gd name="T55" fmla="*/ 0 h 27"/>
                    <a:gd name="T56" fmla="*/ 28 w 31"/>
                    <a:gd name="T57" fmla="*/ 1 h 27"/>
                    <a:gd name="T58" fmla="*/ 28 w 31"/>
                    <a:gd name="T59" fmla="*/ 1 h 27"/>
                    <a:gd name="T60" fmla="*/ 30 w 31"/>
                    <a:gd name="T61" fmla="*/ 2 h 27"/>
                    <a:gd name="T62" fmla="*/ 31 w 31"/>
                    <a:gd name="T63" fmla="*/ 4 h 27"/>
                    <a:gd name="T64" fmla="*/ 31 w 31"/>
                    <a:gd name="T65" fmla="*/ 6 h 27"/>
                    <a:gd name="T66" fmla="*/ 30 w 31"/>
                    <a:gd name="T67" fmla="*/ 7 h 27"/>
                    <a:gd name="T68" fmla="*/ 30 w 31"/>
                    <a:gd name="T69" fmla="*/ 8 h 27"/>
                    <a:gd name="T70" fmla="*/ 30 w 31"/>
                    <a:gd name="T71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1" h="27">
                      <a:moveTo>
                        <a:pt x="30" y="8"/>
                      </a:moveTo>
                      <a:lnTo>
                        <a:pt x="30" y="8"/>
                      </a:lnTo>
                      <a:lnTo>
                        <a:pt x="26" y="8"/>
                      </a:lnTo>
                      <a:lnTo>
                        <a:pt x="22" y="10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3" y="20"/>
                      </a:lnTo>
                      <a:lnTo>
                        <a:pt x="9" y="25"/>
                      </a:lnTo>
                      <a:lnTo>
                        <a:pt x="7" y="26"/>
                      </a:lnTo>
                      <a:lnTo>
                        <a:pt x="6" y="27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6" y="10"/>
                      </a:lnTo>
                      <a:lnTo>
                        <a:pt x="8" y="7"/>
                      </a:lnTo>
                      <a:lnTo>
                        <a:pt x="9" y="5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8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250"/>
                <p:cNvSpPr/>
                <p:nvPr/>
              </p:nvSpPr>
              <p:spPr bwMode="auto">
                <a:xfrm>
                  <a:off x="10431416" y="6380656"/>
                  <a:ext cx="19051" cy="20640"/>
                </a:xfrm>
                <a:custGeom>
                  <a:avLst/>
                  <a:gdLst>
                    <a:gd name="T0" fmla="*/ 12 w 12"/>
                    <a:gd name="T1" fmla="*/ 3 h 13"/>
                    <a:gd name="T2" fmla="*/ 12 w 12"/>
                    <a:gd name="T3" fmla="*/ 3 h 13"/>
                    <a:gd name="T4" fmla="*/ 10 w 12"/>
                    <a:gd name="T5" fmla="*/ 3 h 13"/>
                    <a:gd name="T6" fmla="*/ 7 w 12"/>
                    <a:gd name="T7" fmla="*/ 3 h 13"/>
                    <a:gd name="T8" fmla="*/ 6 w 12"/>
                    <a:gd name="T9" fmla="*/ 6 h 13"/>
                    <a:gd name="T10" fmla="*/ 6 w 12"/>
                    <a:gd name="T11" fmla="*/ 6 h 13"/>
                    <a:gd name="T12" fmla="*/ 6 w 12"/>
                    <a:gd name="T13" fmla="*/ 10 h 13"/>
                    <a:gd name="T14" fmla="*/ 4 w 12"/>
                    <a:gd name="T15" fmla="*/ 12 h 13"/>
                    <a:gd name="T16" fmla="*/ 2 w 12"/>
                    <a:gd name="T17" fmla="*/ 13 h 13"/>
                    <a:gd name="T18" fmla="*/ 2 w 12"/>
                    <a:gd name="T19" fmla="*/ 12 h 13"/>
                    <a:gd name="T20" fmla="*/ 1 w 12"/>
                    <a:gd name="T21" fmla="*/ 11 h 13"/>
                    <a:gd name="T22" fmla="*/ 1 w 12"/>
                    <a:gd name="T23" fmla="*/ 11 h 13"/>
                    <a:gd name="T24" fmla="*/ 0 w 12"/>
                    <a:gd name="T25" fmla="*/ 3 h 13"/>
                    <a:gd name="T26" fmla="*/ 1 w 12"/>
                    <a:gd name="T27" fmla="*/ 1 h 13"/>
                    <a:gd name="T28" fmla="*/ 3 w 12"/>
                    <a:gd name="T29" fmla="*/ 0 h 13"/>
                    <a:gd name="T30" fmla="*/ 3 w 12"/>
                    <a:gd name="T31" fmla="*/ 0 h 13"/>
                    <a:gd name="T32" fmla="*/ 6 w 12"/>
                    <a:gd name="T33" fmla="*/ 0 h 13"/>
                    <a:gd name="T34" fmla="*/ 10 w 12"/>
                    <a:gd name="T35" fmla="*/ 1 h 13"/>
                    <a:gd name="T36" fmla="*/ 12 w 12"/>
                    <a:gd name="T37" fmla="*/ 3 h 13"/>
                    <a:gd name="T38" fmla="*/ 12 w 12"/>
                    <a:gd name="T39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" h="13">
                      <a:moveTo>
                        <a:pt x="12" y="3"/>
                      </a:move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10"/>
                      </a:lnTo>
                      <a:lnTo>
                        <a:pt x="4" y="12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251"/>
                <p:cNvSpPr/>
                <p:nvPr/>
              </p:nvSpPr>
              <p:spPr bwMode="auto">
                <a:xfrm>
                  <a:off x="10385379" y="6390182"/>
                  <a:ext cx="9525" cy="17464"/>
                </a:xfrm>
                <a:custGeom>
                  <a:avLst/>
                  <a:gdLst>
                    <a:gd name="T0" fmla="*/ 6 w 6"/>
                    <a:gd name="T1" fmla="*/ 10 h 11"/>
                    <a:gd name="T2" fmla="*/ 6 w 6"/>
                    <a:gd name="T3" fmla="*/ 10 h 11"/>
                    <a:gd name="T4" fmla="*/ 5 w 6"/>
                    <a:gd name="T5" fmla="*/ 11 h 11"/>
                    <a:gd name="T6" fmla="*/ 3 w 6"/>
                    <a:gd name="T7" fmla="*/ 11 h 11"/>
                    <a:gd name="T8" fmla="*/ 1 w 6"/>
                    <a:gd name="T9" fmla="*/ 9 h 11"/>
                    <a:gd name="T10" fmla="*/ 0 w 6"/>
                    <a:gd name="T11" fmla="*/ 8 h 11"/>
                    <a:gd name="T12" fmla="*/ 0 w 6"/>
                    <a:gd name="T13" fmla="*/ 8 h 11"/>
                    <a:gd name="T14" fmla="*/ 2 w 6"/>
                    <a:gd name="T15" fmla="*/ 1 h 11"/>
                    <a:gd name="T16" fmla="*/ 3 w 6"/>
                    <a:gd name="T17" fmla="*/ 0 h 11"/>
                    <a:gd name="T18" fmla="*/ 4 w 6"/>
                    <a:gd name="T19" fmla="*/ 0 h 11"/>
                    <a:gd name="T20" fmla="*/ 4 w 6"/>
                    <a:gd name="T21" fmla="*/ 1 h 11"/>
                    <a:gd name="T22" fmla="*/ 4 w 6"/>
                    <a:gd name="T23" fmla="*/ 1 h 11"/>
                    <a:gd name="T24" fmla="*/ 6 w 6"/>
                    <a:gd name="T25" fmla="*/ 8 h 11"/>
                    <a:gd name="T26" fmla="*/ 6 w 6"/>
                    <a:gd name="T27" fmla="*/ 10 h 11"/>
                    <a:gd name="T28" fmla="*/ 6 w 6"/>
                    <a:gd name="T2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11">
                      <a:moveTo>
                        <a:pt x="6" y="10"/>
                      </a:moveTo>
                      <a:lnTo>
                        <a:pt x="6" y="10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252"/>
                <p:cNvSpPr/>
                <p:nvPr/>
              </p:nvSpPr>
              <p:spPr bwMode="auto">
                <a:xfrm>
                  <a:off x="10317116" y="6498141"/>
                  <a:ext cx="11113" cy="6350"/>
                </a:xfrm>
                <a:custGeom>
                  <a:avLst/>
                  <a:gdLst>
                    <a:gd name="T0" fmla="*/ 7 w 7"/>
                    <a:gd name="T1" fmla="*/ 2 h 4"/>
                    <a:gd name="T2" fmla="*/ 7 w 7"/>
                    <a:gd name="T3" fmla="*/ 2 h 4"/>
                    <a:gd name="T4" fmla="*/ 2 w 7"/>
                    <a:gd name="T5" fmla="*/ 4 h 4"/>
                    <a:gd name="T6" fmla="*/ 0 w 7"/>
                    <a:gd name="T7" fmla="*/ 4 h 4"/>
                    <a:gd name="T8" fmla="*/ 0 w 7"/>
                    <a:gd name="T9" fmla="*/ 3 h 4"/>
                    <a:gd name="T10" fmla="*/ 0 w 7"/>
                    <a:gd name="T11" fmla="*/ 3 h 4"/>
                    <a:gd name="T12" fmla="*/ 0 w 7"/>
                    <a:gd name="T13" fmla="*/ 1 h 4"/>
                    <a:gd name="T14" fmla="*/ 1 w 7"/>
                    <a:gd name="T15" fmla="*/ 0 h 4"/>
                    <a:gd name="T16" fmla="*/ 4 w 7"/>
                    <a:gd name="T17" fmla="*/ 0 h 4"/>
                    <a:gd name="T18" fmla="*/ 4 w 7"/>
                    <a:gd name="T19" fmla="*/ 0 h 4"/>
                    <a:gd name="T20" fmla="*/ 5 w 7"/>
                    <a:gd name="T21" fmla="*/ 0 h 4"/>
                    <a:gd name="T22" fmla="*/ 6 w 7"/>
                    <a:gd name="T23" fmla="*/ 1 h 4"/>
                    <a:gd name="T24" fmla="*/ 7 w 7"/>
                    <a:gd name="T25" fmla="*/ 2 h 4"/>
                    <a:gd name="T26" fmla="*/ 7 w 7"/>
                    <a:gd name="T2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4">
                      <a:moveTo>
                        <a:pt x="7" y="2"/>
                      </a:move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253"/>
                <p:cNvSpPr/>
                <p:nvPr/>
              </p:nvSpPr>
              <p:spPr bwMode="auto">
                <a:xfrm>
                  <a:off x="10231390" y="6560058"/>
                  <a:ext cx="6350" cy="7938"/>
                </a:xfrm>
                <a:custGeom>
                  <a:avLst/>
                  <a:gdLst>
                    <a:gd name="T0" fmla="*/ 1 w 4"/>
                    <a:gd name="T1" fmla="*/ 1 h 5"/>
                    <a:gd name="T2" fmla="*/ 1 w 4"/>
                    <a:gd name="T3" fmla="*/ 1 h 5"/>
                    <a:gd name="T4" fmla="*/ 0 w 4"/>
                    <a:gd name="T5" fmla="*/ 3 h 5"/>
                    <a:gd name="T6" fmla="*/ 1 w 4"/>
                    <a:gd name="T7" fmla="*/ 4 h 5"/>
                    <a:gd name="T8" fmla="*/ 2 w 4"/>
                    <a:gd name="T9" fmla="*/ 5 h 5"/>
                    <a:gd name="T10" fmla="*/ 3 w 4"/>
                    <a:gd name="T11" fmla="*/ 5 h 5"/>
                    <a:gd name="T12" fmla="*/ 3 w 4"/>
                    <a:gd name="T13" fmla="*/ 5 h 5"/>
                    <a:gd name="T14" fmla="*/ 4 w 4"/>
                    <a:gd name="T15" fmla="*/ 0 h 5"/>
                    <a:gd name="T16" fmla="*/ 1 w 4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254"/>
                <p:cNvSpPr/>
                <p:nvPr/>
              </p:nvSpPr>
              <p:spPr bwMode="auto">
                <a:xfrm>
                  <a:off x="10177416" y="6564822"/>
                  <a:ext cx="6350" cy="12700"/>
                </a:xfrm>
                <a:custGeom>
                  <a:avLst/>
                  <a:gdLst>
                    <a:gd name="T0" fmla="*/ 3 w 4"/>
                    <a:gd name="T1" fmla="*/ 8 h 8"/>
                    <a:gd name="T2" fmla="*/ 3 w 4"/>
                    <a:gd name="T3" fmla="*/ 8 h 8"/>
                    <a:gd name="T4" fmla="*/ 1 w 4"/>
                    <a:gd name="T5" fmla="*/ 7 h 8"/>
                    <a:gd name="T6" fmla="*/ 0 w 4"/>
                    <a:gd name="T7" fmla="*/ 4 h 8"/>
                    <a:gd name="T8" fmla="*/ 0 w 4"/>
                    <a:gd name="T9" fmla="*/ 4 h 8"/>
                    <a:gd name="T10" fmla="*/ 1 w 4"/>
                    <a:gd name="T11" fmla="*/ 2 h 8"/>
                    <a:gd name="T12" fmla="*/ 2 w 4"/>
                    <a:gd name="T13" fmla="*/ 0 h 8"/>
                    <a:gd name="T14" fmla="*/ 3 w 4"/>
                    <a:gd name="T15" fmla="*/ 0 h 8"/>
                    <a:gd name="T16" fmla="*/ 4 w 4"/>
                    <a:gd name="T17" fmla="*/ 1 h 8"/>
                    <a:gd name="T18" fmla="*/ 4 w 4"/>
                    <a:gd name="T19" fmla="*/ 1 h 8"/>
                    <a:gd name="T20" fmla="*/ 3 w 4"/>
                    <a:gd name="T21" fmla="*/ 8 h 8"/>
                    <a:gd name="T22" fmla="*/ 3 w 4"/>
                    <a:gd name="T2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255"/>
                <p:cNvSpPr/>
                <p:nvPr/>
              </p:nvSpPr>
              <p:spPr bwMode="auto">
                <a:xfrm>
                  <a:off x="10145666" y="6509254"/>
                  <a:ext cx="9525" cy="952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5 w 6"/>
                    <a:gd name="T5" fmla="*/ 1 h 6"/>
                    <a:gd name="T6" fmla="*/ 3 w 6"/>
                    <a:gd name="T7" fmla="*/ 0 h 6"/>
                    <a:gd name="T8" fmla="*/ 1 w 6"/>
                    <a:gd name="T9" fmla="*/ 0 h 6"/>
                    <a:gd name="T10" fmla="*/ 0 w 6"/>
                    <a:gd name="T11" fmla="*/ 1 h 6"/>
                    <a:gd name="T12" fmla="*/ 0 w 6"/>
                    <a:gd name="T13" fmla="*/ 1 h 6"/>
                    <a:gd name="T14" fmla="*/ 1 w 6"/>
                    <a:gd name="T15" fmla="*/ 4 h 6"/>
                    <a:gd name="T16" fmla="*/ 3 w 6"/>
                    <a:gd name="T17" fmla="*/ 5 h 6"/>
                    <a:gd name="T18" fmla="*/ 5 w 6"/>
                    <a:gd name="T19" fmla="*/ 6 h 6"/>
                    <a:gd name="T20" fmla="*/ 6 w 6"/>
                    <a:gd name="T21" fmla="*/ 6 h 6"/>
                    <a:gd name="T22" fmla="*/ 6 w 6"/>
                    <a:gd name="T23" fmla="*/ 5 h 6"/>
                    <a:gd name="T24" fmla="*/ 6 w 6"/>
                    <a:gd name="T25" fmla="*/ 5 h 6"/>
                    <a:gd name="T26" fmla="*/ 6 w 6"/>
                    <a:gd name="T27" fmla="*/ 0 h 6"/>
                    <a:gd name="T28" fmla="*/ 6 w 6"/>
                    <a:gd name="T2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256"/>
                <p:cNvSpPr/>
                <p:nvPr/>
              </p:nvSpPr>
              <p:spPr bwMode="auto">
                <a:xfrm>
                  <a:off x="10231390" y="6469563"/>
                  <a:ext cx="19051" cy="11114"/>
                </a:xfrm>
                <a:custGeom>
                  <a:avLst/>
                  <a:gdLst>
                    <a:gd name="T0" fmla="*/ 12 w 12"/>
                    <a:gd name="T1" fmla="*/ 2 h 7"/>
                    <a:gd name="T2" fmla="*/ 12 w 12"/>
                    <a:gd name="T3" fmla="*/ 2 h 7"/>
                    <a:gd name="T4" fmla="*/ 8 w 12"/>
                    <a:gd name="T5" fmla="*/ 0 h 7"/>
                    <a:gd name="T6" fmla="*/ 4 w 12"/>
                    <a:gd name="T7" fmla="*/ 0 h 7"/>
                    <a:gd name="T8" fmla="*/ 2 w 12"/>
                    <a:gd name="T9" fmla="*/ 0 h 7"/>
                    <a:gd name="T10" fmla="*/ 2 w 12"/>
                    <a:gd name="T11" fmla="*/ 0 h 7"/>
                    <a:gd name="T12" fmla="*/ 1 w 12"/>
                    <a:gd name="T13" fmla="*/ 2 h 7"/>
                    <a:gd name="T14" fmla="*/ 0 w 12"/>
                    <a:gd name="T15" fmla="*/ 4 h 7"/>
                    <a:gd name="T16" fmla="*/ 1 w 12"/>
                    <a:gd name="T17" fmla="*/ 6 h 7"/>
                    <a:gd name="T18" fmla="*/ 2 w 12"/>
                    <a:gd name="T19" fmla="*/ 7 h 7"/>
                    <a:gd name="T20" fmla="*/ 2 w 12"/>
                    <a:gd name="T21" fmla="*/ 7 h 7"/>
                    <a:gd name="T22" fmla="*/ 4 w 12"/>
                    <a:gd name="T23" fmla="*/ 6 h 7"/>
                    <a:gd name="T24" fmla="*/ 4 w 12"/>
                    <a:gd name="T25" fmla="*/ 5 h 7"/>
                    <a:gd name="T26" fmla="*/ 4 w 12"/>
                    <a:gd name="T27" fmla="*/ 4 h 7"/>
                    <a:gd name="T28" fmla="*/ 5 w 12"/>
                    <a:gd name="T29" fmla="*/ 3 h 7"/>
                    <a:gd name="T30" fmla="*/ 5 w 12"/>
                    <a:gd name="T31" fmla="*/ 3 h 7"/>
                    <a:gd name="T32" fmla="*/ 10 w 12"/>
                    <a:gd name="T33" fmla="*/ 4 h 7"/>
                    <a:gd name="T34" fmla="*/ 11 w 12"/>
                    <a:gd name="T35" fmla="*/ 4 h 7"/>
                    <a:gd name="T36" fmla="*/ 12 w 12"/>
                    <a:gd name="T37" fmla="*/ 3 h 7"/>
                    <a:gd name="T38" fmla="*/ 12 w 12"/>
                    <a:gd name="T39" fmla="*/ 3 h 7"/>
                    <a:gd name="T40" fmla="*/ 12 w 12"/>
                    <a:gd name="T41" fmla="*/ 2 h 7"/>
                    <a:gd name="T42" fmla="*/ 12 w 12"/>
                    <a:gd name="T43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" h="7"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257"/>
                <p:cNvSpPr/>
                <p:nvPr/>
              </p:nvSpPr>
              <p:spPr bwMode="auto">
                <a:xfrm>
                  <a:off x="10153604" y="6425111"/>
                  <a:ext cx="23812" cy="34928"/>
                </a:xfrm>
                <a:custGeom>
                  <a:avLst/>
                  <a:gdLst>
                    <a:gd name="T0" fmla="*/ 11 w 15"/>
                    <a:gd name="T1" fmla="*/ 0 h 22"/>
                    <a:gd name="T2" fmla="*/ 11 w 15"/>
                    <a:gd name="T3" fmla="*/ 0 h 22"/>
                    <a:gd name="T4" fmla="*/ 10 w 15"/>
                    <a:gd name="T5" fmla="*/ 3 h 22"/>
                    <a:gd name="T6" fmla="*/ 10 w 15"/>
                    <a:gd name="T7" fmla="*/ 5 h 22"/>
                    <a:gd name="T8" fmla="*/ 10 w 15"/>
                    <a:gd name="T9" fmla="*/ 5 h 22"/>
                    <a:gd name="T10" fmla="*/ 11 w 15"/>
                    <a:gd name="T11" fmla="*/ 6 h 22"/>
                    <a:gd name="T12" fmla="*/ 11 w 15"/>
                    <a:gd name="T13" fmla="*/ 6 h 22"/>
                    <a:gd name="T14" fmla="*/ 13 w 15"/>
                    <a:gd name="T15" fmla="*/ 6 h 22"/>
                    <a:gd name="T16" fmla="*/ 15 w 15"/>
                    <a:gd name="T17" fmla="*/ 9 h 22"/>
                    <a:gd name="T18" fmla="*/ 15 w 15"/>
                    <a:gd name="T19" fmla="*/ 11 h 22"/>
                    <a:gd name="T20" fmla="*/ 15 w 15"/>
                    <a:gd name="T21" fmla="*/ 12 h 22"/>
                    <a:gd name="T22" fmla="*/ 15 w 15"/>
                    <a:gd name="T23" fmla="*/ 12 h 22"/>
                    <a:gd name="T24" fmla="*/ 13 w 15"/>
                    <a:gd name="T25" fmla="*/ 15 h 22"/>
                    <a:gd name="T26" fmla="*/ 11 w 15"/>
                    <a:gd name="T27" fmla="*/ 16 h 22"/>
                    <a:gd name="T28" fmla="*/ 11 w 15"/>
                    <a:gd name="T29" fmla="*/ 17 h 22"/>
                    <a:gd name="T30" fmla="*/ 11 w 15"/>
                    <a:gd name="T31" fmla="*/ 17 h 22"/>
                    <a:gd name="T32" fmla="*/ 10 w 15"/>
                    <a:gd name="T33" fmla="*/ 18 h 22"/>
                    <a:gd name="T34" fmla="*/ 9 w 15"/>
                    <a:gd name="T35" fmla="*/ 19 h 22"/>
                    <a:gd name="T36" fmla="*/ 8 w 15"/>
                    <a:gd name="T37" fmla="*/ 19 h 22"/>
                    <a:gd name="T38" fmla="*/ 7 w 15"/>
                    <a:gd name="T39" fmla="*/ 21 h 22"/>
                    <a:gd name="T40" fmla="*/ 7 w 15"/>
                    <a:gd name="T41" fmla="*/ 21 h 22"/>
                    <a:gd name="T42" fmla="*/ 6 w 15"/>
                    <a:gd name="T43" fmla="*/ 22 h 22"/>
                    <a:gd name="T44" fmla="*/ 4 w 15"/>
                    <a:gd name="T45" fmla="*/ 22 h 22"/>
                    <a:gd name="T46" fmla="*/ 3 w 15"/>
                    <a:gd name="T47" fmla="*/ 21 h 22"/>
                    <a:gd name="T48" fmla="*/ 2 w 15"/>
                    <a:gd name="T49" fmla="*/ 20 h 22"/>
                    <a:gd name="T50" fmla="*/ 2 w 15"/>
                    <a:gd name="T51" fmla="*/ 20 h 22"/>
                    <a:gd name="T52" fmla="*/ 2 w 15"/>
                    <a:gd name="T53" fmla="*/ 18 h 22"/>
                    <a:gd name="T54" fmla="*/ 1 w 15"/>
                    <a:gd name="T55" fmla="*/ 16 h 22"/>
                    <a:gd name="T56" fmla="*/ 0 w 15"/>
                    <a:gd name="T57" fmla="*/ 15 h 22"/>
                    <a:gd name="T58" fmla="*/ 0 w 15"/>
                    <a:gd name="T59" fmla="*/ 13 h 22"/>
                    <a:gd name="T60" fmla="*/ 0 w 15"/>
                    <a:gd name="T61" fmla="*/ 13 h 22"/>
                    <a:gd name="T62" fmla="*/ 1 w 15"/>
                    <a:gd name="T63" fmla="*/ 12 h 22"/>
                    <a:gd name="T64" fmla="*/ 3 w 15"/>
                    <a:gd name="T65" fmla="*/ 11 h 22"/>
                    <a:gd name="T66" fmla="*/ 4 w 15"/>
                    <a:gd name="T67" fmla="*/ 10 h 22"/>
                    <a:gd name="T68" fmla="*/ 5 w 15"/>
                    <a:gd name="T69" fmla="*/ 9 h 22"/>
                    <a:gd name="T70" fmla="*/ 5 w 15"/>
                    <a:gd name="T71" fmla="*/ 9 h 22"/>
                    <a:gd name="T72" fmla="*/ 5 w 15"/>
                    <a:gd name="T73" fmla="*/ 6 h 22"/>
                    <a:gd name="T74" fmla="*/ 6 w 15"/>
                    <a:gd name="T75" fmla="*/ 6 h 22"/>
                    <a:gd name="T76" fmla="*/ 7 w 15"/>
                    <a:gd name="T77" fmla="*/ 5 h 22"/>
                    <a:gd name="T78" fmla="*/ 7 w 15"/>
                    <a:gd name="T79" fmla="*/ 3 h 22"/>
                    <a:gd name="T80" fmla="*/ 7 w 15"/>
                    <a:gd name="T81" fmla="*/ 3 h 22"/>
                    <a:gd name="T82" fmla="*/ 7 w 15"/>
                    <a:gd name="T83" fmla="*/ 1 h 22"/>
                    <a:gd name="T84" fmla="*/ 9 w 15"/>
                    <a:gd name="T85" fmla="*/ 0 h 22"/>
                    <a:gd name="T86" fmla="*/ 11 w 15"/>
                    <a:gd name="T87" fmla="*/ 0 h 22"/>
                    <a:gd name="T88" fmla="*/ 11 w 15"/>
                    <a:gd name="T8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" h="22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10" y="18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6" y="22"/>
                      </a:lnTo>
                      <a:lnTo>
                        <a:pt x="4" y="22"/>
                      </a:lnTo>
                      <a:lnTo>
                        <a:pt x="3" y="21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1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258"/>
                <p:cNvSpPr/>
                <p:nvPr/>
              </p:nvSpPr>
              <p:spPr bwMode="auto">
                <a:xfrm>
                  <a:off x="10109155" y="6439399"/>
                  <a:ext cx="19051" cy="25402"/>
                </a:xfrm>
                <a:custGeom>
                  <a:avLst/>
                  <a:gdLst>
                    <a:gd name="T0" fmla="*/ 12 w 12"/>
                    <a:gd name="T1" fmla="*/ 2 h 16"/>
                    <a:gd name="T2" fmla="*/ 12 w 12"/>
                    <a:gd name="T3" fmla="*/ 2 h 16"/>
                    <a:gd name="T4" fmla="*/ 12 w 12"/>
                    <a:gd name="T5" fmla="*/ 3 h 16"/>
                    <a:gd name="T6" fmla="*/ 9 w 12"/>
                    <a:gd name="T7" fmla="*/ 4 h 16"/>
                    <a:gd name="T8" fmla="*/ 8 w 12"/>
                    <a:gd name="T9" fmla="*/ 5 h 16"/>
                    <a:gd name="T10" fmla="*/ 7 w 12"/>
                    <a:gd name="T11" fmla="*/ 6 h 16"/>
                    <a:gd name="T12" fmla="*/ 7 w 12"/>
                    <a:gd name="T13" fmla="*/ 6 h 16"/>
                    <a:gd name="T14" fmla="*/ 8 w 12"/>
                    <a:gd name="T15" fmla="*/ 10 h 16"/>
                    <a:gd name="T16" fmla="*/ 7 w 12"/>
                    <a:gd name="T17" fmla="*/ 11 h 16"/>
                    <a:gd name="T18" fmla="*/ 6 w 12"/>
                    <a:gd name="T19" fmla="*/ 12 h 16"/>
                    <a:gd name="T20" fmla="*/ 6 w 12"/>
                    <a:gd name="T21" fmla="*/ 12 h 16"/>
                    <a:gd name="T22" fmla="*/ 5 w 12"/>
                    <a:gd name="T23" fmla="*/ 12 h 16"/>
                    <a:gd name="T24" fmla="*/ 4 w 12"/>
                    <a:gd name="T25" fmla="*/ 15 h 16"/>
                    <a:gd name="T26" fmla="*/ 4 w 12"/>
                    <a:gd name="T27" fmla="*/ 15 h 16"/>
                    <a:gd name="T28" fmla="*/ 3 w 12"/>
                    <a:gd name="T29" fmla="*/ 16 h 16"/>
                    <a:gd name="T30" fmla="*/ 2 w 12"/>
                    <a:gd name="T31" fmla="*/ 16 h 16"/>
                    <a:gd name="T32" fmla="*/ 1 w 12"/>
                    <a:gd name="T33" fmla="*/ 12 h 16"/>
                    <a:gd name="T34" fmla="*/ 1 w 12"/>
                    <a:gd name="T35" fmla="*/ 12 h 16"/>
                    <a:gd name="T36" fmla="*/ 0 w 12"/>
                    <a:gd name="T37" fmla="*/ 8 h 16"/>
                    <a:gd name="T38" fmla="*/ 0 w 12"/>
                    <a:gd name="T39" fmla="*/ 5 h 16"/>
                    <a:gd name="T40" fmla="*/ 0 w 12"/>
                    <a:gd name="T41" fmla="*/ 4 h 16"/>
                    <a:gd name="T42" fmla="*/ 1 w 12"/>
                    <a:gd name="T43" fmla="*/ 4 h 16"/>
                    <a:gd name="T44" fmla="*/ 1 w 12"/>
                    <a:gd name="T45" fmla="*/ 4 h 16"/>
                    <a:gd name="T46" fmla="*/ 3 w 12"/>
                    <a:gd name="T47" fmla="*/ 4 h 16"/>
                    <a:gd name="T48" fmla="*/ 4 w 12"/>
                    <a:gd name="T49" fmla="*/ 3 h 16"/>
                    <a:gd name="T50" fmla="*/ 5 w 12"/>
                    <a:gd name="T51" fmla="*/ 0 h 16"/>
                    <a:gd name="T52" fmla="*/ 5 w 12"/>
                    <a:gd name="T53" fmla="*/ 0 h 16"/>
                    <a:gd name="T54" fmla="*/ 6 w 12"/>
                    <a:gd name="T55" fmla="*/ 0 h 16"/>
                    <a:gd name="T56" fmla="*/ 8 w 12"/>
                    <a:gd name="T57" fmla="*/ 1 h 16"/>
                    <a:gd name="T58" fmla="*/ 12 w 12"/>
                    <a:gd name="T59" fmla="*/ 2 h 16"/>
                    <a:gd name="T60" fmla="*/ 12 w 12"/>
                    <a:gd name="T6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" h="16"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8" y="10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2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259"/>
                <p:cNvSpPr/>
                <p:nvPr/>
              </p:nvSpPr>
              <p:spPr bwMode="auto">
                <a:xfrm>
                  <a:off x="10129792" y="6372718"/>
                  <a:ext cx="9525" cy="6350"/>
                </a:xfrm>
                <a:custGeom>
                  <a:avLst/>
                  <a:gdLst>
                    <a:gd name="T0" fmla="*/ 2 w 6"/>
                    <a:gd name="T1" fmla="*/ 0 h 4"/>
                    <a:gd name="T2" fmla="*/ 2 w 6"/>
                    <a:gd name="T3" fmla="*/ 0 h 4"/>
                    <a:gd name="T4" fmla="*/ 0 w 6"/>
                    <a:gd name="T5" fmla="*/ 2 h 4"/>
                    <a:gd name="T6" fmla="*/ 0 w 6"/>
                    <a:gd name="T7" fmla="*/ 3 h 4"/>
                    <a:gd name="T8" fmla="*/ 1 w 6"/>
                    <a:gd name="T9" fmla="*/ 4 h 4"/>
                    <a:gd name="T10" fmla="*/ 1 w 6"/>
                    <a:gd name="T11" fmla="*/ 4 h 4"/>
                    <a:gd name="T12" fmla="*/ 5 w 6"/>
                    <a:gd name="T13" fmla="*/ 3 h 4"/>
                    <a:gd name="T14" fmla="*/ 6 w 6"/>
                    <a:gd name="T15" fmla="*/ 3 h 4"/>
                    <a:gd name="T16" fmla="*/ 6 w 6"/>
                    <a:gd name="T17" fmla="*/ 1 h 4"/>
                    <a:gd name="T18" fmla="*/ 6 w 6"/>
                    <a:gd name="T19" fmla="*/ 1 h 4"/>
                    <a:gd name="T20" fmla="*/ 5 w 6"/>
                    <a:gd name="T21" fmla="*/ 0 h 4"/>
                    <a:gd name="T22" fmla="*/ 4 w 6"/>
                    <a:gd name="T23" fmla="*/ 0 h 4"/>
                    <a:gd name="T24" fmla="*/ 2 w 6"/>
                    <a:gd name="T25" fmla="*/ 0 h 4"/>
                    <a:gd name="T26" fmla="*/ 2 w 6"/>
                    <a:gd name="T2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260"/>
                <p:cNvSpPr/>
                <p:nvPr/>
              </p:nvSpPr>
              <p:spPr bwMode="auto">
                <a:xfrm>
                  <a:off x="10063116" y="6385420"/>
                  <a:ext cx="6350" cy="4764"/>
                </a:xfrm>
                <a:custGeom>
                  <a:avLst/>
                  <a:gdLst>
                    <a:gd name="T0" fmla="*/ 2 w 4"/>
                    <a:gd name="T1" fmla="*/ 0 h 3"/>
                    <a:gd name="T2" fmla="*/ 2 w 4"/>
                    <a:gd name="T3" fmla="*/ 0 h 3"/>
                    <a:gd name="T4" fmla="*/ 0 w 4"/>
                    <a:gd name="T5" fmla="*/ 2 h 3"/>
                    <a:gd name="T6" fmla="*/ 0 w 4"/>
                    <a:gd name="T7" fmla="*/ 3 h 3"/>
                    <a:gd name="T8" fmla="*/ 1 w 4"/>
                    <a:gd name="T9" fmla="*/ 3 h 3"/>
                    <a:gd name="T10" fmla="*/ 1 w 4"/>
                    <a:gd name="T11" fmla="*/ 3 h 3"/>
                    <a:gd name="T12" fmla="*/ 3 w 4"/>
                    <a:gd name="T13" fmla="*/ 3 h 3"/>
                    <a:gd name="T14" fmla="*/ 4 w 4"/>
                    <a:gd name="T15" fmla="*/ 2 h 3"/>
                    <a:gd name="T16" fmla="*/ 3 w 4"/>
                    <a:gd name="T17" fmla="*/ 1 h 3"/>
                    <a:gd name="T18" fmla="*/ 3 w 4"/>
                    <a:gd name="T19" fmla="*/ 1 h 3"/>
                    <a:gd name="T20" fmla="*/ 3 w 4"/>
                    <a:gd name="T21" fmla="*/ 0 h 3"/>
                    <a:gd name="T22" fmla="*/ 2 w 4"/>
                    <a:gd name="T23" fmla="*/ 0 h 3"/>
                    <a:gd name="T24" fmla="*/ 2 w 4"/>
                    <a:gd name="T25" fmla="*/ 0 h 3"/>
                    <a:gd name="T26" fmla="*/ 2 w 4"/>
                    <a:gd name="T2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261"/>
                <p:cNvSpPr/>
                <p:nvPr/>
              </p:nvSpPr>
              <p:spPr bwMode="auto">
                <a:xfrm>
                  <a:off x="9978980" y="6412410"/>
                  <a:ext cx="9525" cy="6350"/>
                </a:xfrm>
                <a:custGeom>
                  <a:avLst/>
                  <a:gdLst>
                    <a:gd name="T0" fmla="*/ 2 w 6"/>
                    <a:gd name="T1" fmla="*/ 1 h 4"/>
                    <a:gd name="T2" fmla="*/ 2 w 6"/>
                    <a:gd name="T3" fmla="*/ 1 h 4"/>
                    <a:gd name="T4" fmla="*/ 0 w 6"/>
                    <a:gd name="T5" fmla="*/ 3 h 4"/>
                    <a:gd name="T6" fmla="*/ 0 w 6"/>
                    <a:gd name="T7" fmla="*/ 4 h 4"/>
                    <a:gd name="T8" fmla="*/ 2 w 6"/>
                    <a:gd name="T9" fmla="*/ 4 h 4"/>
                    <a:gd name="T10" fmla="*/ 2 w 6"/>
                    <a:gd name="T11" fmla="*/ 4 h 4"/>
                    <a:gd name="T12" fmla="*/ 6 w 6"/>
                    <a:gd name="T13" fmla="*/ 4 h 4"/>
                    <a:gd name="T14" fmla="*/ 6 w 6"/>
                    <a:gd name="T15" fmla="*/ 3 h 4"/>
                    <a:gd name="T16" fmla="*/ 6 w 6"/>
                    <a:gd name="T17" fmla="*/ 1 h 4"/>
                    <a:gd name="T18" fmla="*/ 6 w 6"/>
                    <a:gd name="T19" fmla="*/ 1 h 4"/>
                    <a:gd name="T20" fmla="*/ 4 w 6"/>
                    <a:gd name="T21" fmla="*/ 0 h 4"/>
                    <a:gd name="T22" fmla="*/ 3 w 6"/>
                    <a:gd name="T23" fmla="*/ 0 h 4"/>
                    <a:gd name="T24" fmla="*/ 2 w 6"/>
                    <a:gd name="T25" fmla="*/ 1 h 4"/>
                    <a:gd name="T26" fmla="*/ 2 w 6"/>
                    <a:gd name="T2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4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262"/>
                <p:cNvSpPr/>
                <p:nvPr/>
              </p:nvSpPr>
              <p:spPr bwMode="auto">
                <a:xfrm>
                  <a:off x="10001205" y="6456863"/>
                  <a:ext cx="4764" cy="7938"/>
                </a:xfrm>
                <a:custGeom>
                  <a:avLst/>
                  <a:gdLst>
                    <a:gd name="T0" fmla="*/ 0 w 3"/>
                    <a:gd name="T1" fmla="*/ 1 h 5"/>
                    <a:gd name="T2" fmla="*/ 0 w 3"/>
                    <a:gd name="T3" fmla="*/ 1 h 5"/>
                    <a:gd name="T4" fmla="*/ 1 w 3"/>
                    <a:gd name="T5" fmla="*/ 4 h 5"/>
                    <a:gd name="T6" fmla="*/ 1 w 3"/>
                    <a:gd name="T7" fmla="*/ 5 h 5"/>
                    <a:gd name="T8" fmla="*/ 2 w 3"/>
                    <a:gd name="T9" fmla="*/ 5 h 5"/>
                    <a:gd name="T10" fmla="*/ 2 w 3"/>
                    <a:gd name="T11" fmla="*/ 5 h 5"/>
                    <a:gd name="T12" fmla="*/ 3 w 3"/>
                    <a:gd name="T13" fmla="*/ 2 h 5"/>
                    <a:gd name="T14" fmla="*/ 3 w 3"/>
                    <a:gd name="T15" fmla="*/ 1 h 5"/>
                    <a:gd name="T16" fmla="*/ 3 w 3"/>
                    <a:gd name="T17" fmla="*/ 1 h 5"/>
                    <a:gd name="T18" fmla="*/ 2 w 3"/>
                    <a:gd name="T19" fmla="*/ 0 h 5"/>
                    <a:gd name="T20" fmla="*/ 0 w 3"/>
                    <a:gd name="T21" fmla="*/ 1 h 5"/>
                    <a:gd name="T22" fmla="*/ 0 w 3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263"/>
                <p:cNvSpPr/>
                <p:nvPr/>
              </p:nvSpPr>
              <p:spPr bwMode="auto">
                <a:xfrm>
                  <a:off x="10040892" y="6477501"/>
                  <a:ext cx="6350" cy="9526"/>
                </a:xfrm>
                <a:custGeom>
                  <a:avLst/>
                  <a:gdLst>
                    <a:gd name="T0" fmla="*/ 1 w 4"/>
                    <a:gd name="T1" fmla="*/ 0 h 6"/>
                    <a:gd name="T2" fmla="*/ 1 w 4"/>
                    <a:gd name="T3" fmla="*/ 0 h 6"/>
                    <a:gd name="T4" fmla="*/ 0 w 4"/>
                    <a:gd name="T5" fmla="*/ 3 h 6"/>
                    <a:gd name="T6" fmla="*/ 1 w 4"/>
                    <a:gd name="T7" fmla="*/ 6 h 6"/>
                    <a:gd name="T8" fmla="*/ 2 w 4"/>
                    <a:gd name="T9" fmla="*/ 6 h 6"/>
                    <a:gd name="T10" fmla="*/ 2 w 4"/>
                    <a:gd name="T11" fmla="*/ 6 h 6"/>
                    <a:gd name="T12" fmla="*/ 4 w 4"/>
                    <a:gd name="T13" fmla="*/ 3 h 6"/>
                    <a:gd name="T14" fmla="*/ 4 w 4"/>
                    <a:gd name="T15" fmla="*/ 1 h 6"/>
                    <a:gd name="T16" fmla="*/ 4 w 4"/>
                    <a:gd name="T17" fmla="*/ 1 h 6"/>
                    <a:gd name="T18" fmla="*/ 2 w 4"/>
                    <a:gd name="T19" fmla="*/ 0 h 6"/>
                    <a:gd name="T20" fmla="*/ 1 w 4"/>
                    <a:gd name="T21" fmla="*/ 0 h 6"/>
                    <a:gd name="T22" fmla="*/ 1 w 4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264"/>
                <p:cNvSpPr/>
                <p:nvPr/>
              </p:nvSpPr>
              <p:spPr bwMode="auto">
                <a:xfrm>
                  <a:off x="10012318" y="6537832"/>
                  <a:ext cx="12699" cy="15876"/>
                </a:xfrm>
                <a:custGeom>
                  <a:avLst/>
                  <a:gdLst>
                    <a:gd name="T0" fmla="*/ 6 w 8"/>
                    <a:gd name="T1" fmla="*/ 0 h 10"/>
                    <a:gd name="T2" fmla="*/ 6 w 8"/>
                    <a:gd name="T3" fmla="*/ 0 h 10"/>
                    <a:gd name="T4" fmla="*/ 5 w 8"/>
                    <a:gd name="T5" fmla="*/ 1 h 10"/>
                    <a:gd name="T6" fmla="*/ 5 w 8"/>
                    <a:gd name="T7" fmla="*/ 2 h 10"/>
                    <a:gd name="T8" fmla="*/ 4 w 8"/>
                    <a:gd name="T9" fmla="*/ 3 h 10"/>
                    <a:gd name="T10" fmla="*/ 4 w 8"/>
                    <a:gd name="T11" fmla="*/ 3 h 10"/>
                    <a:gd name="T12" fmla="*/ 3 w 8"/>
                    <a:gd name="T13" fmla="*/ 3 h 10"/>
                    <a:gd name="T14" fmla="*/ 2 w 8"/>
                    <a:gd name="T15" fmla="*/ 4 h 10"/>
                    <a:gd name="T16" fmla="*/ 0 w 8"/>
                    <a:gd name="T17" fmla="*/ 7 h 10"/>
                    <a:gd name="T18" fmla="*/ 0 w 8"/>
                    <a:gd name="T19" fmla="*/ 7 h 10"/>
                    <a:gd name="T20" fmla="*/ 2 w 8"/>
                    <a:gd name="T21" fmla="*/ 8 h 10"/>
                    <a:gd name="T22" fmla="*/ 3 w 8"/>
                    <a:gd name="T23" fmla="*/ 10 h 10"/>
                    <a:gd name="T24" fmla="*/ 5 w 8"/>
                    <a:gd name="T25" fmla="*/ 10 h 10"/>
                    <a:gd name="T26" fmla="*/ 5 w 8"/>
                    <a:gd name="T27" fmla="*/ 8 h 10"/>
                    <a:gd name="T28" fmla="*/ 5 w 8"/>
                    <a:gd name="T29" fmla="*/ 8 h 10"/>
                    <a:gd name="T30" fmla="*/ 6 w 8"/>
                    <a:gd name="T31" fmla="*/ 7 h 10"/>
                    <a:gd name="T32" fmla="*/ 7 w 8"/>
                    <a:gd name="T33" fmla="*/ 7 h 10"/>
                    <a:gd name="T34" fmla="*/ 8 w 8"/>
                    <a:gd name="T35" fmla="*/ 6 h 10"/>
                    <a:gd name="T36" fmla="*/ 8 w 8"/>
                    <a:gd name="T37" fmla="*/ 5 h 10"/>
                    <a:gd name="T38" fmla="*/ 8 w 8"/>
                    <a:gd name="T39" fmla="*/ 5 h 10"/>
                    <a:gd name="T40" fmla="*/ 8 w 8"/>
                    <a:gd name="T41" fmla="*/ 3 h 10"/>
                    <a:gd name="T42" fmla="*/ 7 w 8"/>
                    <a:gd name="T43" fmla="*/ 1 h 10"/>
                    <a:gd name="T44" fmla="*/ 6 w 8"/>
                    <a:gd name="T45" fmla="*/ 0 h 10"/>
                    <a:gd name="T46" fmla="*/ 6 w 8"/>
                    <a:gd name="T4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265"/>
                <p:cNvSpPr/>
                <p:nvPr/>
              </p:nvSpPr>
              <p:spPr bwMode="auto">
                <a:xfrm>
                  <a:off x="9958342" y="6361607"/>
                  <a:ext cx="14289" cy="14290"/>
                </a:xfrm>
                <a:custGeom>
                  <a:avLst/>
                  <a:gdLst>
                    <a:gd name="T0" fmla="*/ 0 w 9"/>
                    <a:gd name="T1" fmla="*/ 1 h 9"/>
                    <a:gd name="T2" fmla="*/ 0 w 9"/>
                    <a:gd name="T3" fmla="*/ 1 h 9"/>
                    <a:gd name="T4" fmla="*/ 1 w 9"/>
                    <a:gd name="T5" fmla="*/ 2 h 9"/>
                    <a:gd name="T6" fmla="*/ 2 w 9"/>
                    <a:gd name="T7" fmla="*/ 3 h 9"/>
                    <a:gd name="T8" fmla="*/ 2 w 9"/>
                    <a:gd name="T9" fmla="*/ 4 h 9"/>
                    <a:gd name="T10" fmla="*/ 2 w 9"/>
                    <a:gd name="T11" fmla="*/ 4 h 9"/>
                    <a:gd name="T12" fmla="*/ 3 w 9"/>
                    <a:gd name="T13" fmla="*/ 8 h 9"/>
                    <a:gd name="T14" fmla="*/ 4 w 9"/>
                    <a:gd name="T15" fmla="*/ 9 h 9"/>
                    <a:gd name="T16" fmla="*/ 7 w 9"/>
                    <a:gd name="T17" fmla="*/ 9 h 9"/>
                    <a:gd name="T18" fmla="*/ 7 w 9"/>
                    <a:gd name="T19" fmla="*/ 9 h 9"/>
                    <a:gd name="T20" fmla="*/ 8 w 9"/>
                    <a:gd name="T21" fmla="*/ 7 h 9"/>
                    <a:gd name="T22" fmla="*/ 9 w 9"/>
                    <a:gd name="T23" fmla="*/ 4 h 9"/>
                    <a:gd name="T24" fmla="*/ 9 w 9"/>
                    <a:gd name="T25" fmla="*/ 3 h 9"/>
                    <a:gd name="T26" fmla="*/ 8 w 9"/>
                    <a:gd name="T27" fmla="*/ 1 h 9"/>
                    <a:gd name="T28" fmla="*/ 8 w 9"/>
                    <a:gd name="T29" fmla="*/ 1 h 9"/>
                    <a:gd name="T30" fmla="*/ 5 w 9"/>
                    <a:gd name="T31" fmla="*/ 1 h 9"/>
                    <a:gd name="T32" fmla="*/ 2 w 9"/>
                    <a:gd name="T33" fmla="*/ 0 h 9"/>
                    <a:gd name="T34" fmla="*/ 0 w 9"/>
                    <a:gd name="T35" fmla="*/ 1 h 9"/>
                    <a:gd name="T36" fmla="*/ 0 w 9"/>
                    <a:gd name="T3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9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8" y="7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266"/>
                <p:cNvSpPr/>
                <p:nvPr/>
              </p:nvSpPr>
              <p:spPr bwMode="auto">
                <a:xfrm>
                  <a:off x="9907543" y="6245710"/>
                  <a:ext cx="74613" cy="52392"/>
                </a:xfrm>
                <a:custGeom>
                  <a:avLst/>
                  <a:gdLst>
                    <a:gd name="T0" fmla="*/ 0 w 47"/>
                    <a:gd name="T1" fmla="*/ 1 h 33"/>
                    <a:gd name="T2" fmla="*/ 0 w 47"/>
                    <a:gd name="T3" fmla="*/ 1 h 33"/>
                    <a:gd name="T4" fmla="*/ 1 w 47"/>
                    <a:gd name="T5" fmla="*/ 2 h 33"/>
                    <a:gd name="T6" fmla="*/ 2 w 47"/>
                    <a:gd name="T7" fmla="*/ 4 h 33"/>
                    <a:gd name="T8" fmla="*/ 4 w 47"/>
                    <a:gd name="T9" fmla="*/ 5 h 33"/>
                    <a:gd name="T10" fmla="*/ 4 w 47"/>
                    <a:gd name="T11" fmla="*/ 5 h 33"/>
                    <a:gd name="T12" fmla="*/ 7 w 47"/>
                    <a:gd name="T13" fmla="*/ 5 h 33"/>
                    <a:gd name="T14" fmla="*/ 10 w 47"/>
                    <a:gd name="T15" fmla="*/ 8 h 33"/>
                    <a:gd name="T16" fmla="*/ 11 w 47"/>
                    <a:gd name="T17" fmla="*/ 9 h 33"/>
                    <a:gd name="T18" fmla="*/ 12 w 47"/>
                    <a:gd name="T19" fmla="*/ 11 h 33"/>
                    <a:gd name="T20" fmla="*/ 12 w 47"/>
                    <a:gd name="T21" fmla="*/ 11 h 33"/>
                    <a:gd name="T22" fmla="*/ 13 w 47"/>
                    <a:gd name="T23" fmla="*/ 13 h 33"/>
                    <a:gd name="T24" fmla="*/ 15 w 47"/>
                    <a:gd name="T25" fmla="*/ 15 h 33"/>
                    <a:gd name="T26" fmla="*/ 17 w 47"/>
                    <a:gd name="T27" fmla="*/ 16 h 33"/>
                    <a:gd name="T28" fmla="*/ 18 w 47"/>
                    <a:gd name="T29" fmla="*/ 19 h 33"/>
                    <a:gd name="T30" fmla="*/ 18 w 47"/>
                    <a:gd name="T31" fmla="*/ 19 h 33"/>
                    <a:gd name="T32" fmla="*/ 18 w 47"/>
                    <a:gd name="T33" fmla="*/ 26 h 33"/>
                    <a:gd name="T34" fmla="*/ 19 w 47"/>
                    <a:gd name="T35" fmla="*/ 28 h 33"/>
                    <a:gd name="T36" fmla="*/ 21 w 47"/>
                    <a:gd name="T37" fmla="*/ 29 h 33"/>
                    <a:gd name="T38" fmla="*/ 21 w 47"/>
                    <a:gd name="T39" fmla="*/ 29 h 33"/>
                    <a:gd name="T40" fmla="*/ 28 w 47"/>
                    <a:gd name="T41" fmla="*/ 28 h 33"/>
                    <a:gd name="T42" fmla="*/ 30 w 47"/>
                    <a:gd name="T43" fmla="*/ 28 h 33"/>
                    <a:gd name="T44" fmla="*/ 31 w 47"/>
                    <a:gd name="T45" fmla="*/ 28 h 33"/>
                    <a:gd name="T46" fmla="*/ 31 w 47"/>
                    <a:gd name="T47" fmla="*/ 29 h 33"/>
                    <a:gd name="T48" fmla="*/ 31 w 47"/>
                    <a:gd name="T49" fmla="*/ 29 h 33"/>
                    <a:gd name="T50" fmla="*/ 33 w 47"/>
                    <a:gd name="T51" fmla="*/ 31 h 33"/>
                    <a:gd name="T52" fmla="*/ 35 w 47"/>
                    <a:gd name="T53" fmla="*/ 32 h 33"/>
                    <a:gd name="T54" fmla="*/ 40 w 47"/>
                    <a:gd name="T55" fmla="*/ 33 h 33"/>
                    <a:gd name="T56" fmla="*/ 42 w 47"/>
                    <a:gd name="T57" fmla="*/ 32 h 33"/>
                    <a:gd name="T58" fmla="*/ 42 w 47"/>
                    <a:gd name="T59" fmla="*/ 32 h 33"/>
                    <a:gd name="T60" fmla="*/ 44 w 47"/>
                    <a:gd name="T61" fmla="*/ 31 h 33"/>
                    <a:gd name="T62" fmla="*/ 46 w 47"/>
                    <a:gd name="T63" fmla="*/ 31 h 33"/>
                    <a:gd name="T64" fmla="*/ 47 w 47"/>
                    <a:gd name="T65" fmla="*/ 30 h 33"/>
                    <a:gd name="T66" fmla="*/ 47 w 47"/>
                    <a:gd name="T67" fmla="*/ 26 h 33"/>
                    <a:gd name="T68" fmla="*/ 47 w 47"/>
                    <a:gd name="T69" fmla="*/ 26 h 33"/>
                    <a:gd name="T70" fmla="*/ 47 w 47"/>
                    <a:gd name="T71" fmla="*/ 16 h 33"/>
                    <a:gd name="T72" fmla="*/ 46 w 47"/>
                    <a:gd name="T73" fmla="*/ 13 h 33"/>
                    <a:gd name="T74" fmla="*/ 45 w 47"/>
                    <a:gd name="T75" fmla="*/ 12 h 33"/>
                    <a:gd name="T76" fmla="*/ 43 w 47"/>
                    <a:gd name="T77" fmla="*/ 12 h 33"/>
                    <a:gd name="T78" fmla="*/ 43 w 47"/>
                    <a:gd name="T79" fmla="*/ 12 h 33"/>
                    <a:gd name="T80" fmla="*/ 33 w 47"/>
                    <a:gd name="T81" fmla="*/ 13 h 33"/>
                    <a:gd name="T82" fmla="*/ 28 w 47"/>
                    <a:gd name="T83" fmla="*/ 13 h 33"/>
                    <a:gd name="T84" fmla="*/ 26 w 47"/>
                    <a:gd name="T85" fmla="*/ 12 h 33"/>
                    <a:gd name="T86" fmla="*/ 26 w 47"/>
                    <a:gd name="T87" fmla="*/ 12 h 33"/>
                    <a:gd name="T88" fmla="*/ 23 w 47"/>
                    <a:gd name="T89" fmla="*/ 9 h 33"/>
                    <a:gd name="T90" fmla="*/ 19 w 47"/>
                    <a:gd name="T91" fmla="*/ 6 h 33"/>
                    <a:gd name="T92" fmla="*/ 19 w 47"/>
                    <a:gd name="T93" fmla="*/ 6 h 33"/>
                    <a:gd name="T94" fmla="*/ 12 w 47"/>
                    <a:gd name="T95" fmla="*/ 3 h 33"/>
                    <a:gd name="T96" fmla="*/ 8 w 47"/>
                    <a:gd name="T97" fmla="*/ 2 h 33"/>
                    <a:gd name="T98" fmla="*/ 6 w 47"/>
                    <a:gd name="T99" fmla="*/ 1 h 33"/>
                    <a:gd name="T100" fmla="*/ 6 w 47"/>
                    <a:gd name="T101" fmla="*/ 1 h 33"/>
                    <a:gd name="T102" fmla="*/ 5 w 47"/>
                    <a:gd name="T103" fmla="*/ 0 h 33"/>
                    <a:gd name="T104" fmla="*/ 3 w 47"/>
                    <a:gd name="T105" fmla="*/ 0 h 33"/>
                    <a:gd name="T106" fmla="*/ 0 w 47"/>
                    <a:gd name="T107" fmla="*/ 1 h 33"/>
                    <a:gd name="T108" fmla="*/ 0 w 47"/>
                    <a:gd name="T10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7" h="3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7" y="5"/>
                      </a:lnTo>
                      <a:lnTo>
                        <a:pt x="10" y="8"/>
                      </a:lnTo>
                      <a:lnTo>
                        <a:pt x="11" y="9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3" y="13"/>
                      </a:lnTo>
                      <a:lnTo>
                        <a:pt x="15" y="15"/>
                      </a:lnTo>
                      <a:lnTo>
                        <a:pt x="17" y="16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6"/>
                      </a:lnTo>
                      <a:lnTo>
                        <a:pt x="19" y="28"/>
                      </a:lnTo>
                      <a:lnTo>
                        <a:pt x="21" y="29"/>
                      </a:lnTo>
                      <a:lnTo>
                        <a:pt x="21" y="29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1" y="28"/>
                      </a:lnTo>
                      <a:lnTo>
                        <a:pt x="31" y="29"/>
                      </a:lnTo>
                      <a:lnTo>
                        <a:pt x="31" y="29"/>
                      </a:lnTo>
                      <a:lnTo>
                        <a:pt x="33" y="31"/>
                      </a:lnTo>
                      <a:lnTo>
                        <a:pt x="35" y="32"/>
                      </a:lnTo>
                      <a:lnTo>
                        <a:pt x="40" y="33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4" y="31"/>
                      </a:lnTo>
                      <a:lnTo>
                        <a:pt x="46" y="31"/>
                      </a:lnTo>
                      <a:lnTo>
                        <a:pt x="47" y="30"/>
                      </a:lnTo>
                      <a:lnTo>
                        <a:pt x="47" y="26"/>
                      </a:lnTo>
                      <a:lnTo>
                        <a:pt x="47" y="26"/>
                      </a:lnTo>
                      <a:lnTo>
                        <a:pt x="47" y="16"/>
                      </a:lnTo>
                      <a:lnTo>
                        <a:pt x="46" y="13"/>
                      </a:lnTo>
                      <a:lnTo>
                        <a:pt x="45" y="12"/>
                      </a:lnTo>
                      <a:lnTo>
                        <a:pt x="43" y="12"/>
                      </a:lnTo>
                      <a:lnTo>
                        <a:pt x="43" y="12"/>
                      </a:lnTo>
                      <a:lnTo>
                        <a:pt x="33" y="13"/>
                      </a:lnTo>
                      <a:lnTo>
                        <a:pt x="28" y="13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3" y="9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267"/>
                <p:cNvSpPr/>
                <p:nvPr/>
              </p:nvSpPr>
              <p:spPr bwMode="auto">
                <a:xfrm>
                  <a:off x="10069468" y="6345730"/>
                  <a:ext cx="33338" cy="12700"/>
                </a:xfrm>
                <a:custGeom>
                  <a:avLst/>
                  <a:gdLst>
                    <a:gd name="T0" fmla="*/ 10 w 21"/>
                    <a:gd name="T1" fmla="*/ 0 h 8"/>
                    <a:gd name="T2" fmla="*/ 10 w 21"/>
                    <a:gd name="T3" fmla="*/ 0 h 8"/>
                    <a:gd name="T4" fmla="*/ 11 w 21"/>
                    <a:gd name="T5" fmla="*/ 0 h 8"/>
                    <a:gd name="T6" fmla="*/ 12 w 21"/>
                    <a:gd name="T7" fmla="*/ 2 h 8"/>
                    <a:gd name="T8" fmla="*/ 13 w 21"/>
                    <a:gd name="T9" fmla="*/ 3 h 8"/>
                    <a:gd name="T10" fmla="*/ 15 w 21"/>
                    <a:gd name="T11" fmla="*/ 3 h 8"/>
                    <a:gd name="T12" fmla="*/ 15 w 21"/>
                    <a:gd name="T13" fmla="*/ 3 h 8"/>
                    <a:gd name="T14" fmla="*/ 17 w 21"/>
                    <a:gd name="T15" fmla="*/ 4 h 8"/>
                    <a:gd name="T16" fmla="*/ 19 w 21"/>
                    <a:gd name="T17" fmla="*/ 5 h 8"/>
                    <a:gd name="T18" fmla="*/ 21 w 21"/>
                    <a:gd name="T19" fmla="*/ 7 h 8"/>
                    <a:gd name="T20" fmla="*/ 21 w 21"/>
                    <a:gd name="T21" fmla="*/ 7 h 8"/>
                    <a:gd name="T22" fmla="*/ 20 w 21"/>
                    <a:gd name="T23" fmla="*/ 8 h 8"/>
                    <a:gd name="T24" fmla="*/ 20 w 21"/>
                    <a:gd name="T25" fmla="*/ 8 h 8"/>
                    <a:gd name="T26" fmla="*/ 9 w 21"/>
                    <a:gd name="T27" fmla="*/ 8 h 8"/>
                    <a:gd name="T28" fmla="*/ 2 w 21"/>
                    <a:gd name="T29" fmla="*/ 8 h 8"/>
                    <a:gd name="T30" fmla="*/ 0 w 21"/>
                    <a:gd name="T31" fmla="*/ 7 h 8"/>
                    <a:gd name="T32" fmla="*/ 0 w 21"/>
                    <a:gd name="T33" fmla="*/ 7 h 8"/>
                    <a:gd name="T34" fmla="*/ 0 w 21"/>
                    <a:gd name="T35" fmla="*/ 7 h 8"/>
                    <a:gd name="T36" fmla="*/ 2 w 21"/>
                    <a:gd name="T37" fmla="*/ 6 h 8"/>
                    <a:gd name="T38" fmla="*/ 4 w 21"/>
                    <a:gd name="T39" fmla="*/ 6 h 8"/>
                    <a:gd name="T40" fmla="*/ 5 w 21"/>
                    <a:gd name="T41" fmla="*/ 6 h 8"/>
                    <a:gd name="T42" fmla="*/ 6 w 21"/>
                    <a:gd name="T43" fmla="*/ 5 h 8"/>
                    <a:gd name="T44" fmla="*/ 6 w 21"/>
                    <a:gd name="T45" fmla="*/ 5 h 8"/>
                    <a:gd name="T46" fmla="*/ 6 w 21"/>
                    <a:gd name="T47" fmla="*/ 3 h 8"/>
                    <a:gd name="T48" fmla="*/ 8 w 21"/>
                    <a:gd name="T49" fmla="*/ 2 h 8"/>
                    <a:gd name="T50" fmla="*/ 10 w 21"/>
                    <a:gd name="T51" fmla="*/ 0 h 8"/>
                    <a:gd name="T52" fmla="*/ 10 w 21"/>
                    <a:gd name="T5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1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19" y="5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9" y="8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268"/>
                <p:cNvSpPr/>
                <p:nvPr/>
              </p:nvSpPr>
              <p:spPr bwMode="auto">
                <a:xfrm>
                  <a:off x="10069468" y="6328266"/>
                  <a:ext cx="12699" cy="12700"/>
                </a:xfrm>
                <a:custGeom>
                  <a:avLst/>
                  <a:gdLst>
                    <a:gd name="T0" fmla="*/ 8 w 8"/>
                    <a:gd name="T1" fmla="*/ 8 h 8"/>
                    <a:gd name="T2" fmla="*/ 8 w 8"/>
                    <a:gd name="T3" fmla="*/ 8 h 8"/>
                    <a:gd name="T4" fmla="*/ 5 w 8"/>
                    <a:gd name="T5" fmla="*/ 8 h 8"/>
                    <a:gd name="T6" fmla="*/ 4 w 8"/>
                    <a:gd name="T7" fmla="*/ 8 h 8"/>
                    <a:gd name="T8" fmla="*/ 3 w 8"/>
                    <a:gd name="T9" fmla="*/ 7 h 8"/>
                    <a:gd name="T10" fmla="*/ 3 w 8"/>
                    <a:gd name="T11" fmla="*/ 7 h 8"/>
                    <a:gd name="T12" fmla="*/ 3 w 8"/>
                    <a:gd name="T13" fmla="*/ 6 h 8"/>
                    <a:gd name="T14" fmla="*/ 3 w 8"/>
                    <a:gd name="T15" fmla="*/ 5 h 8"/>
                    <a:gd name="T16" fmla="*/ 1 w 8"/>
                    <a:gd name="T17" fmla="*/ 4 h 8"/>
                    <a:gd name="T18" fmla="*/ 1 w 8"/>
                    <a:gd name="T19" fmla="*/ 4 h 8"/>
                    <a:gd name="T20" fmla="*/ 0 w 8"/>
                    <a:gd name="T21" fmla="*/ 2 h 8"/>
                    <a:gd name="T22" fmla="*/ 1 w 8"/>
                    <a:gd name="T23" fmla="*/ 1 h 8"/>
                    <a:gd name="T24" fmla="*/ 1 w 8"/>
                    <a:gd name="T25" fmla="*/ 0 h 8"/>
                    <a:gd name="T26" fmla="*/ 2 w 8"/>
                    <a:gd name="T27" fmla="*/ 1 h 8"/>
                    <a:gd name="T28" fmla="*/ 2 w 8"/>
                    <a:gd name="T29" fmla="*/ 1 h 8"/>
                    <a:gd name="T30" fmla="*/ 3 w 8"/>
                    <a:gd name="T31" fmla="*/ 3 h 8"/>
                    <a:gd name="T32" fmla="*/ 4 w 8"/>
                    <a:gd name="T33" fmla="*/ 4 h 8"/>
                    <a:gd name="T34" fmla="*/ 5 w 8"/>
                    <a:gd name="T35" fmla="*/ 4 h 8"/>
                    <a:gd name="T36" fmla="*/ 5 w 8"/>
                    <a:gd name="T37" fmla="*/ 4 h 8"/>
                    <a:gd name="T38" fmla="*/ 6 w 8"/>
                    <a:gd name="T39" fmla="*/ 5 h 8"/>
                    <a:gd name="T40" fmla="*/ 8 w 8"/>
                    <a:gd name="T41" fmla="*/ 6 h 8"/>
                    <a:gd name="T42" fmla="*/ 8 w 8"/>
                    <a:gd name="T43" fmla="*/ 8 h 8"/>
                    <a:gd name="T44" fmla="*/ 8 w 8"/>
                    <a:gd name="T4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" h="8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269"/>
                <p:cNvSpPr/>
                <p:nvPr/>
              </p:nvSpPr>
              <p:spPr bwMode="auto">
                <a:xfrm>
                  <a:off x="10021841" y="6301276"/>
                  <a:ext cx="44449" cy="34928"/>
                </a:xfrm>
                <a:custGeom>
                  <a:avLst/>
                  <a:gdLst>
                    <a:gd name="T0" fmla="*/ 27 w 28"/>
                    <a:gd name="T1" fmla="*/ 21 h 22"/>
                    <a:gd name="T2" fmla="*/ 27 w 28"/>
                    <a:gd name="T3" fmla="*/ 21 h 22"/>
                    <a:gd name="T4" fmla="*/ 20 w 28"/>
                    <a:gd name="T5" fmla="*/ 22 h 22"/>
                    <a:gd name="T6" fmla="*/ 16 w 28"/>
                    <a:gd name="T7" fmla="*/ 21 h 22"/>
                    <a:gd name="T8" fmla="*/ 15 w 28"/>
                    <a:gd name="T9" fmla="*/ 20 h 22"/>
                    <a:gd name="T10" fmla="*/ 14 w 28"/>
                    <a:gd name="T11" fmla="*/ 19 h 22"/>
                    <a:gd name="T12" fmla="*/ 14 w 28"/>
                    <a:gd name="T13" fmla="*/ 19 h 22"/>
                    <a:gd name="T14" fmla="*/ 14 w 28"/>
                    <a:gd name="T15" fmla="*/ 17 h 22"/>
                    <a:gd name="T16" fmla="*/ 15 w 28"/>
                    <a:gd name="T17" fmla="*/ 13 h 22"/>
                    <a:gd name="T18" fmla="*/ 14 w 28"/>
                    <a:gd name="T19" fmla="*/ 11 h 22"/>
                    <a:gd name="T20" fmla="*/ 11 w 28"/>
                    <a:gd name="T21" fmla="*/ 10 h 22"/>
                    <a:gd name="T22" fmla="*/ 11 w 28"/>
                    <a:gd name="T23" fmla="*/ 10 h 22"/>
                    <a:gd name="T24" fmla="*/ 6 w 28"/>
                    <a:gd name="T25" fmla="*/ 9 h 22"/>
                    <a:gd name="T26" fmla="*/ 3 w 28"/>
                    <a:gd name="T27" fmla="*/ 7 h 22"/>
                    <a:gd name="T28" fmla="*/ 1 w 28"/>
                    <a:gd name="T29" fmla="*/ 4 h 22"/>
                    <a:gd name="T30" fmla="*/ 0 w 28"/>
                    <a:gd name="T31" fmla="*/ 2 h 22"/>
                    <a:gd name="T32" fmla="*/ 0 w 28"/>
                    <a:gd name="T33" fmla="*/ 2 h 22"/>
                    <a:gd name="T34" fmla="*/ 1 w 28"/>
                    <a:gd name="T35" fmla="*/ 0 h 22"/>
                    <a:gd name="T36" fmla="*/ 3 w 28"/>
                    <a:gd name="T37" fmla="*/ 0 h 22"/>
                    <a:gd name="T38" fmla="*/ 6 w 28"/>
                    <a:gd name="T39" fmla="*/ 2 h 22"/>
                    <a:gd name="T40" fmla="*/ 8 w 28"/>
                    <a:gd name="T41" fmla="*/ 3 h 22"/>
                    <a:gd name="T42" fmla="*/ 8 w 28"/>
                    <a:gd name="T43" fmla="*/ 3 h 22"/>
                    <a:gd name="T44" fmla="*/ 10 w 28"/>
                    <a:gd name="T45" fmla="*/ 5 h 22"/>
                    <a:gd name="T46" fmla="*/ 13 w 28"/>
                    <a:gd name="T47" fmla="*/ 5 h 22"/>
                    <a:gd name="T48" fmla="*/ 15 w 28"/>
                    <a:gd name="T49" fmla="*/ 6 h 22"/>
                    <a:gd name="T50" fmla="*/ 16 w 28"/>
                    <a:gd name="T51" fmla="*/ 8 h 22"/>
                    <a:gd name="T52" fmla="*/ 16 w 28"/>
                    <a:gd name="T53" fmla="*/ 8 h 22"/>
                    <a:gd name="T54" fmla="*/ 17 w 28"/>
                    <a:gd name="T55" fmla="*/ 9 h 22"/>
                    <a:gd name="T56" fmla="*/ 18 w 28"/>
                    <a:gd name="T57" fmla="*/ 10 h 22"/>
                    <a:gd name="T58" fmla="*/ 21 w 28"/>
                    <a:gd name="T59" fmla="*/ 10 h 22"/>
                    <a:gd name="T60" fmla="*/ 21 w 28"/>
                    <a:gd name="T61" fmla="*/ 10 h 22"/>
                    <a:gd name="T62" fmla="*/ 24 w 28"/>
                    <a:gd name="T63" fmla="*/ 10 h 22"/>
                    <a:gd name="T64" fmla="*/ 25 w 28"/>
                    <a:gd name="T65" fmla="*/ 11 h 22"/>
                    <a:gd name="T66" fmla="*/ 25 w 28"/>
                    <a:gd name="T67" fmla="*/ 13 h 22"/>
                    <a:gd name="T68" fmla="*/ 25 w 28"/>
                    <a:gd name="T69" fmla="*/ 13 h 22"/>
                    <a:gd name="T70" fmla="*/ 25 w 28"/>
                    <a:gd name="T71" fmla="*/ 16 h 22"/>
                    <a:gd name="T72" fmla="*/ 27 w 28"/>
                    <a:gd name="T73" fmla="*/ 17 h 22"/>
                    <a:gd name="T74" fmla="*/ 28 w 28"/>
                    <a:gd name="T75" fmla="*/ 17 h 22"/>
                    <a:gd name="T76" fmla="*/ 28 w 28"/>
                    <a:gd name="T77" fmla="*/ 18 h 22"/>
                    <a:gd name="T78" fmla="*/ 28 w 28"/>
                    <a:gd name="T79" fmla="*/ 18 h 22"/>
                    <a:gd name="T80" fmla="*/ 28 w 28"/>
                    <a:gd name="T81" fmla="*/ 20 h 22"/>
                    <a:gd name="T82" fmla="*/ 27 w 28"/>
                    <a:gd name="T83" fmla="*/ 21 h 22"/>
                    <a:gd name="T84" fmla="*/ 27 w 28"/>
                    <a:gd name="T85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" h="22">
                      <a:moveTo>
                        <a:pt x="27" y="21"/>
                      </a:moveTo>
                      <a:lnTo>
                        <a:pt x="27" y="21"/>
                      </a:lnTo>
                      <a:lnTo>
                        <a:pt x="20" y="22"/>
                      </a:lnTo>
                      <a:lnTo>
                        <a:pt x="16" y="21"/>
                      </a:lnTo>
                      <a:lnTo>
                        <a:pt x="15" y="20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5" y="13"/>
                      </a:lnTo>
                      <a:lnTo>
                        <a:pt x="14" y="11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6" y="9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10" y="5"/>
                      </a:lnTo>
                      <a:lnTo>
                        <a:pt x="13" y="5"/>
                      </a:lnTo>
                      <a:lnTo>
                        <a:pt x="15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7" y="9"/>
                      </a:lnTo>
                      <a:lnTo>
                        <a:pt x="18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4" y="10"/>
                      </a:lnTo>
                      <a:lnTo>
                        <a:pt x="25" y="11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6"/>
                      </a:lnTo>
                      <a:lnTo>
                        <a:pt x="27" y="17"/>
                      </a:lnTo>
                      <a:lnTo>
                        <a:pt x="28" y="17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8" y="20"/>
                      </a:lnTo>
                      <a:lnTo>
                        <a:pt x="27" y="21"/>
                      </a:lnTo>
                      <a:lnTo>
                        <a:pt x="27" y="2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270"/>
                <p:cNvSpPr/>
                <p:nvPr/>
              </p:nvSpPr>
              <p:spPr bwMode="auto">
                <a:xfrm>
                  <a:off x="10028193" y="6329854"/>
                  <a:ext cx="9525" cy="6350"/>
                </a:xfrm>
                <a:custGeom>
                  <a:avLst/>
                  <a:gdLst>
                    <a:gd name="T0" fmla="*/ 6 w 6"/>
                    <a:gd name="T1" fmla="*/ 1 h 4"/>
                    <a:gd name="T2" fmla="*/ 6 w 6"/>
                    <a:gd name="T3" fmla="*/ 1 h 4"/>
                    <a:gd name="T4" fmla="*/ 6 w 6"/>
                    <a:gd name="T5" fmla="*/ 3 h 4"/>
                    <a:gd name="T6" fmla="*/ 6 w 6"/>
                    <a:gd name="T7" fmla="*/ 4 h 4"/>
                    <a:gd name="T8" fmla="*/ 4 w 6"/>
                    <a:gd name="T9" fmla="*/ 4 h 4"/>
                    <a:gd name="T10" fmla="*/ 4 w 6"/>
                    <a:gd name="T11" fmla="*/ 4 h 4"/>
                    <a:gd name="T12" fmla="*/ 1 w 6"/>
                    <a:gd name="T13" fmla="*/ 3 h 4"/>
                    <a:gd name="T14" fmla="*/ 0 w 6"/>
                    <a:gd name="T15" fmla="*/ 2 h 4"/>
                    <a:gd name="T16" fmla="*/ 1 w 6"/>
                    <a:gd name="T17" fmla="*/ 1 h 4"/>
                    <a:gd name="T18" fmla="*/ 1 w 6"/>
                    <a:gd name="T19" fmla="*/ 1 h 4"/>
                    <a:gd name="T20" fmla="*/ 3 w 6"/>
                    <a:gd name="T21" fmla="*/ 0 h 4"/>
                    <a:gd name="T22" fmla="*/ 6 w 6"/>
                    <a:gd name="T23" fmla="*/ 1 h 4"/>
                    <a:gd name="T24" fmla="*/ 6 w 6"/>
                    <a:gd name="T2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4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271"/>
                <p:cNvSpPr/>
                <p:nvPr/>
              </p:nvSpPr>
              <p:spPr bwMode="auto">
                <a:xfrm>
                  <a:off x="9721806" y="6145690"/>
                  <a:ext cx="180975" cy="95257"/>
                </a:xfrm>
                <a:custGeom>
                  <a:avLst/>
                  <a:gdLst>
                    <a:gd name="T0" fmla="*/ 114 w 114"/>
                    <a:gd name="T1" fmla="*/ 60 h 60"/>
                    <a:gd name="T2" fmla="*/ 103 w 114"/>
                    <a:gd name="T3" fmla="*/ 58 h 60"/>
                    <a:gd name="T4" fmla="*/ 99 w 114"/>
                    <a:gd name="T5" fmla="*/ 58 h 60"/>
                    <a:gd name="T6" fmla="*/ 79 w 114"/>
                    <a:gd name="T7" fmla="*/ 60 h 60"/>
                    <a:gd name="T8" fmla="*/ 75 w 114"/>
                    <a:gd name="T9" fmla="*/ 59 h 60"/>
                    <a:gd name="T10" fmla="*/ 74 w 114"/>
                    <a:gd name="T11" fmla="*/ 53 h 60"/>
                    <a:gd name="T12" fmla="*/ 67 w 114"/>
                    <a:gd name="T13" fmla="*/ 43 h 60"/>
                    <a:gd name="T14" fmla="*/ 63 w 114"/>
                    <a:gd name="T15" fmla="*/ 39 h 60"/>
                    <a:gd name="T16" fmla="*/ 60 w 114"/>
                    <a:gd name="T17" fmla="*/ 38 h 60"/>
                    <a:gd name="T18" fmla="*/ 52 w 114"/>
                    <a:gd name="T19" fmla="*/ 31 h 60"/>
                    <a:gd name="T20" fmla="*/ 46 w 114"/>
                    <a:gd name="T21" fmla="*/ 28 h 60"/>
                    <a:gd name="T22" fmla="*/ 37 w 114"/>
                    <a:gd name="T23" fmla="*/ 26 h 60"/>
                    <a:gd name="T24" fmla="*/ 32 w 114"/>
                    <a:gd name="T25" fmla="*/ 26 h 60"/>
                    <a:gd name="T26" fmla="*/ 22 w 114"/>
                    <a:gd name="T27" fmla="*/ 22 h 60"/>
                    <a:gd name="T28" fmla="*/ 15 w 114"/>
                    <a:gd name="T29" fmla="*/ 17 h 60"/>
                    <a:gd name="T30" fmla="*/ 13 w 114"/>
                    <a:gd name="T31" fmla="*/ 17 h 60"/>
                    <a:gd name="T32" fmla="*/ 3 w 114"/>
                    <a:gd name="T33" fmla="*/ 19 h 60"/>
                    <a:gd name="T34" fmla="*/ 0 w 114"/>
                    <a:gd name="T35" fmla="*/ 20 h 60"/>
                    <a:gd name="T36" fmla="*/ 0 w 114"/>
                    <a:gd name="T37" fmla="*/ 18 h 60"/>
                    <a:gd name="T38" fmla="*/ 5 w 114"/>
                    <a:gd name="T39" fmla="*/ 10 h 60"/>
                    <a:gd name="T40" fmla="*/ 9 w 114"/>
                    <a:gd name="T41" fmla="*/ 3 h 60"/>
                    <a:gd name="T42" fmla="*/ 10 w 114"/>
                    <a:gd name="T43" fmla="*/ 1 h 60"/>
                    <a:gd name="T44" fmla="*/ 16 w 114"/>
                    <a:gd name="T45" fmla="*/ 0 h 60"/>
                    <a:gd name="T46" fmla="*/ 27 w 114"/>
                    <a:gd name="T47" fmla="*/ 4 h 60"/>
                    <a:gd name="T48" fmla="*/ 37 w 114"/>
                    <a:gd name="T49" fmla="*/ 11 h 60"/>
                    <a:gd name="T50" fmla="*/ 51 w 114"/>
                    <a:gd name="T51" fmla="*/ 17 h 60"/>
                    <a:gd name="T52" fmla="*/ 68 w 114"/>
                    <a:gd name="T53" fmla="*/ 16 h 60"/>
                    <a:gd name="T54" fmla="*/ 80 w 114"/>
                    <a:gd name="T55" fmla="*/ 17 h 60"/>
                    <a:gd name="T56" fmla="*/ 81 w 114"/>
                    <a:gd name="T57" fmla="*/ 19 h 60"/>
                    <a:gd name="T58" fmla="*/ 90 w 114"/>
                    <a:gd name="T59" fmla="*/ 23 h 60"/>
                    <a:gd name="T60" fmla="*/ 99 w 114"/>
                    <a:gd name="T61" fmla="*/ 24 h 60"/>
                    <a:gd name="T62" fmla="*/ 107 w 114"/>
                    <a:gd name="T63" fmla="*/ 28 h 60"/>
                    <a:gd name="T64" fmla="*/ 111 w 114"/>
                    <a:gd name="T65" fmla="*/ 36 h 60"/>
                    <a:gd name="T66" fmla="*/ 110 w 114"/>
                    <a:gd name="T67" fmla="*/ 45 h 60"/>
                    <a:gd name="T68" fmla="*/ 110 w 114"/>
                    <a:gd name="T69" fmla="*/ 50 h 60"/>
                    <a:gd name="T70" fmla="*/ 111 w 114"/>
                    <a:gd name="T71" fmla="*/ 51 h 60"/>
                    <a:gd name="T72" fmla="*/ 114 w 114"/>
                    <a:gd name="T73" fmla="*/ 55 h 60"/>
                    <a:gd name="T74" fmla="*/ 114 w 114"/>
                    <a:gd name="T7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4" h="60">
                      <a:moveTo>
                        <a:pt x="114" y="60"/>
                      </a:moveTo>
                      <a:lnTo>
                        <a:pt x="114" y="60"/>
                      </a:lnTo>
                      <a:lnTo>
                        <a:pt x="108" y="58"/>
                      </a:lnTo>
                      <a:lnTo>
                        <a:pt x="103" y="58"/>
                      </a:lnTo>
                      <a:lnTo>
                        <a:pt x="99" y="58"/>
                      </a:lnTo>
                      <a:lnTo>
                        <a:pt x="99" y="58"/>
                      </a:lnTo>
                      <a:lnTo>
                        <a:pt x="86" y="60"/>
                      </a:lnTo>
                      <a:lnTo>
                        <a:pt x="79" y="60"/>
                      </a:lnTo>
                      <a:lnTo>
                        <a:pt x="76" y="60"/>
                      </a:lnTo>
                      <a:lnTo>
                        <a:pt x="75" y="59"/>
                      </a:lnTo>
                      <a:lnTo>
                        <a:pt x="75" y="59"/>
                      </a:lnTo>
                      <a:lnTo>
                        <a:pt x="74" y="53"/>
                      </a:lnTo>
                      <a:lnTo>
                        <a:pt x="72" y="48"/>
                      </a:lnTo>
                      <a:lnTo>
                        <a:pt x="67" y="43"/>
                      </a:lnTo>
                      <a:lnTo>
                        <a:pt x="65" y="40"/>
                      </a:lnTo>
                      <a:lnTo>
                        <a:pt x="63" y="39"/>
                      </a:lnTo>
                      <a:lnTo>
                        <a:pt x="63" y="39"/>
                      </a:lnTo>
                      <a:lnTo>
                        <a:pt x="60" y="38"/>
                      </a:lnTo>
                      <a:lnTo>
                        <a:pt x="58" y="36"/>
                      </a:lnTo>
                      <a:lnTo>
                        <a:pt x="52" y="31"/>
                      </a:lnTo>
                      <a:lnTo>
                        <a:pt x="49" y="29"/>
                      </a:lnTo>
                      <a:lnTo>
                        <a:pt x="46" y="28"/>
                      </a:lnTo>
                      <a:lnTo>
                        <a:pt x="42" y="26"/>
                      </a:lnTo>
                      <a:lnTo>
                        <a:pt x="37" y="26"/>
                      </a:lnTo>
                      <a:lnTo>
                        <a:pt x="37" y="26"/>
                      </a:lnTo>
                      <a:lnTo>
                        <a:pt x="32" y="26"/>
                      </a:lnTo>
                      <a:lnTo>
                        <a:pt x="29" y="25"/>
                      </a:lnTo>
                      <a:lnTo>
                        <a:pt x="22" y="22"/>
                      </a:lnTo>
                      <a:lnTo>
                        <a:pt x="17" y="18"/>
                      </a:lnTo>
                      <a:lnTo>
                        <a:pt x="15" y="17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8" y="18"/>
                      </a:lnTo>
                      <a:lnTo>
                        <a:pt x="3" y="19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15"/>
                      </a:lnTo>
                      <a:lnTo>
                        <a:pt x="5" y="10"/>
                      </a:lnTo>
                      <a:lnTo>
                        <a:pt x="7" y="7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37" y="11"/>
                      </a:lnTo>
                      <a:lnTo>
                        <a:pt x="45" y="15"/>
                      </a:lnTo>
                      <a:lnTo>
                        <a:pt x="51" y="17"/>
                      </a:lnTo>
                      <a:lnTo>
                        <a:pt x="51" y="17"/>
                      </a:lnTo>
                      <a:lnTo>
                        <a:pt x="68" y="16"/>
                      </a:lnTo>
                      <a:lnTo>
                        <a:pt x="77" y="16"/>
                      </a:lnTo>
                      <a:lnTo>
                        <a:pt x="80" y="17"/>
                      </a:lnTo>
                      <a:lnTo>
                        <a:pt x="81" y="19"/>
                      </a:lnTo>
                      <a:lnTo>
                        <a:pt x="81" y="19"/>
                      </a:lnTo>
                      <a:lnTo>
                        <a:pt x="86" y="21"/>
                      </a:lnTo>
                      <a:lnTo>
                        <a:pt x="90" y="23"/>
                      </a:lnTo>
                      <a:lnTo>
                        <a:pt x="99" y="24"/>
                      </a:lnTo>
                      <a:lnTo>
                        <a:pt x="99" y="24"/>
                      </a:lnTo>
                      <a:lnTo>
                        <a:pt x="103" y="25"/>
                      </a:lnTo>
                      <a:lnTo>
                        <a:pt x="107" y="28"/>
                      </a:lnTo>
                      <a:lnTo>
                        <a:pt x="109" y="32"/>
                      </a:lnTo>
                      <a:lnTo>
                        <a:pt x="111" y="36"/>
                      </a:lnTo>
                      <a:lnTo>
                        <a:pt x="111" y="36"/>
                      </a:lnTo>
                      <a:lnTo>
                        <a:pt x="110" y="45"/>
                      </a:lnTo>
                      <a:lnTo>
                        <a:pt x="109" y="48"/>
                      </a:lnTo>
                      <a:lnTo>
                        <a:pt x="110" y="50"/>
                      </a:lnTo>
                      <a:lnTo>
                        <a:pt x="111" y="51"/>
                      </a:lnTo>
                      <a:lnTo>
                        <a:pt x="111" y="51"/>
                      </a:lnTo>
                      <a:lnTo>
                        <a:pt x="114" y="53"/>
                      </a:lnTo>
                      <a:lnTo>
                        <a:pt x="114" y="55"/>
                      </a:lnTo>
                      <a:lnTo>
                        <a:pt x="114" y="60"/>
                      </a:lnTo>
                      <a:lnTo>
                        <a:pt x="114" y="6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272"/>
                <p:cNvSpPr/>
                <p:nvPr/>
              </p:nvSpPr>
              <p:spPr bwMode="auto">
                <a:xfrm>
                  <a:off x="9936117" y="6104412"/>
                  <a:ext cx="38099" cy="26990"/>
                </a:xfrm>
                <a:custGeom>
                  <a:avLst/>
                  <a:gdLst>
                    <a:gd name="T0" fmla="*/ 0 w 24"/>
                    <a:gd name="T1" fmla="*/ 2 h 17"/>
                    <a:gd name="T2" fmla="*/ 0 w 24"/>
                    <a:gd name="T3" fmla="*/ 2 h 17"/>
                    <a:gd name="T4" fmla="*/ 0 w 24"/>
                    <a:gd name="T5" fmla="*/ 2 h 17"/>
                    <a:gd name="T6" fmla="*/ 0 w 24"/>
                    <a:gd name="T7" fmla="*/ 3 h 17"/>
                    <a:gd name="T8" fmla="*/ 2 w 24"/>
                    <a:gd name="T9" fmla="*/ 4 h 17"/>
                    <a:gd name="T10" fmla="*/ 7 w 24"/>
                    <a:gd name="T11" fmla="*/ 4 h 17"/>
                    <a:gd name="T12" fmla="*/ 7 w 24"/>
                    <a:gd name="T13" fmla="*/ 4 h 17"/>
                    <a:gd name="T14" fmla="*/ 14 w 24"/>
                    <a:gd name="T15" fmla="*/ 5 h 17"/>
                    <a:gd name="T16" fmla="*/ 16 w 24"/>
                    <a:gd name="T17" fmla="*/ 6 h 17"/>
                    <a:gd name="T18" fmla="*/ 16 w 24"/>
                    <a:gd name="T19" fmla="*/ 8 h 17"/>
                    <a:gd name="T20" fmla="*/ 16 w 24"/>
                    <a:gd name="T21" fmla="*/ 8 h 17"/>
                    <a:gd name="T22" fmla="*/ 16 w 24"/>
                    <a:gd name="T23" fmla="*/ 9 h 17"/>
                    <a:gd name="T24" fmla="*/ 15 w 24"/>
                    <a:gd name="T25" fmla="*/ 11 h 17"/>
                    <a:gd name="T26" fmla="*/ 13 w 24"/>
                    <a:gd name="T27" fmla="*/ 11 h 17"/>
                    <a:gd name="T28" fmla="*/ 11 w 24"/>
                    <a:gd name="T29" fmla="*/ 9 h 17"/>
                    <a:gd name="T30" fmla="*/ 11 w 24"/>
                    <a:gd name="T31" fmla="*/ 9 h 17"/>
                    <a:gd name="T32" fmla="*/ 8 w 24"/>
                    <a:gd name="T33" fmla="*/ 7 h 17"/>
                    <a:gd name="T34" fmla="*/ 7 w 24"/>
                    <a:gd name="T35" fmla="*/ 7 h 17"/>
                    <a:gd name="T36" fmla="*/ 5 w 24"/>
                    <a:gd name="T37" fmla="*/ 8 h 17"/>
                    <a:gd name="T38" fmla="*/ 5 w 24"/>
                    <a:gd name="T39" fmla="*/ 8 h 17"/>
                    <a:gd name="T40" fmla="*/ 7 w 24"/>
                    <a:gd name="T41" fmla="*/ 15 h 17"/>
                    <a:gd name="T42" fmla="*/ 8 w 24"/>
                    <a:gd name="T43" fmla="*/ 17 h 17"/>
                    <a:gd name="T44" fmla="*/ 9 w 24"/>
                    <a:gd name="T45" fmla="*/ 17 h 17"/>
                    <a:gd name="T46" fmla="*/ 10 w 24"/>
                    <a:gd name="T47" fmla="*/ 17 h 17"/>
                    <a:gd name="T48" fmla="*/ 10 w 24"/>
                    <a:gd name="T49" fmla="*/ 17 h 17"/>
                    <a:gd name="T50" fmla="*/ 14 w 24"/>
                    <a:gd name="T51" fmla="*/ 15 h 17"/>
                    <a:gd name="T52" fmla="*/ 16 w 24"/>
                    <a:gd name="T53" fmla="*/ 15 h 17"/>
                    <a:gd name="T54" fmla="*/ 18 w 24"/>
                    <a:gd name="T55" fmla="*/ 15 h 17"/>
                    <a:gd name="T56" fmla="*/ 18 w 24"/>
                    <a:gd name="T57" fmla="*/ 15 h 17"/>
                    <a:gd name="T58" fmla="*/ 22 w 24"/>
                    <a:gd name="T59" fmla="*/ 15 h 17"/>
                    <a:gd name="T60" fmla="*/ 23 w 24"/>
                    <a:gd name="T61" fmla="*/ 13 h 17"/>
                    <a:gd name="T62" fmla="*/ 24 w 24"/>
                    <a:gd name="T63" fmla="*/ 9 h 17"/>
                    <a:gd name="T64" fmla="*/ 24 w 24"/>
                    <a:gd name="T65" fmla="*/ 7 h 17"/>
                    <a:gd name="T66" fmla="*/ 24 w 24"/>
                    <a:gd name="T67" fmla="*/ 7 h 17"/>
                    <a:gd name="T68" fmla="*/ 24 w 24"/>
                    <a:gd name="T69" fmla="*/ 4 h 17"/>
                    <a:gd name="T70" fmla="*/ 24 w 24"/>
                    <a:gd name="T71" fmla="*/ 2 h 17"/>
                    <a:gd name="T72" fmla="*/ 22 w 24"/>
                    <a:gd name="T73" fmla="*/ 1 h 17"/>
                    <a:gd name="T74" fmla="*/ 18 w 24"/>
                    <a:gd name="T75" fmla="*/ 0 h 17"/>
                    <a:gd name="T76" fmla="*/ 18 w 24"/>
                    <a:gd name="T77" fmla="*/ 0 h 17"/>
                    <a:gd name="T78" fmla="*/ 7 w 24"/>
                    <a:gd name="T79" fmla="*/ 1 h 17"/>
                    <a:gd name="T80" fmla="*/ 0 w 24"/>
                    <a:gd name="T81" fmla="*/ 2 h 17"/>
                    <a:gd name="T82" fmla="*/ 0 w 24"/>
                    <a:gd name="T8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" h="1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14" y="5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15"/>
                      </a:lnTo>
                      <a:lnTo>
                        <a:pt x="8" y="17"/>
                      </a:lnTo>
                      <a:lnTo>
                        <a:pt x="9" y="17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22" y="15"/>
                      </a:lnTo>
                      <a:lnTo>
                        <a:pt x="23" y="13"/>
                      </a:lnTo>
                      <a:lnTo>
                        <a:pt x="24" y="9"/>
                      </a:lnTo>
                      <a:lnTo>
                        <a:pt x="24" y="7"/>
                      </a:lnTo>
                      <a:lnTo>
                        <a:pt x="24" y="7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7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273"/>
                <p:cNvSpPr/>
                <p:nvPr/>
              </p:nvSpPr>
              <p:spPr bwMode="auto">
                <a:xfrm>
                  <a:off x="9934531" y="6115524"/>
                  <a:ext cx="6350" cy="9526"/>
                </a:xfrm>
                <a:custGeom>
                  <a:avLst/>
                  <a:gdLst>
                    <a:gd name="T0" fmla="*/ 0 w 4"/>
                    <a:gd name="T1" fmla="*/ 1 h 6"/>
                    <a:gd name="T2" fmla="*/ 0 w 4"/>
                    <a:gd name="T3" fmla="*/ 1 h 6"/>
                    <a:gd name="T4" fmla="*/ 0 w 4"/>
                    <a:gd name="T5" fmla="*/ 5 h 6"/>
                    <a:gd name="T6" fmla="*/ 0 w 4"/>
                    <a:gd name="T7" fmla="*/ 6 h 6"/>
                    <a:gd name="T8" fmla="*/ 1 w 4"/>
                    <a:gd name="T9" fmla="*/ 5 h 6"/>
                    <a:gd name="T10" fmla="*/ 1 w 4"/>
                    <a:gd name="T11" fmla="*/ 5 h 6"/>
                    <a:gd name="T12" fmla="*/ 4 w 4"/>
                    <a:gd name="T13" fmla="*/ 2 h 6"/>
                    <a:gd name="T14" fmla="*/ 4 w 4"/>
                    <a:gd name="T15" fmla="*/ 1 h 6"/>
                    <a:gd name="T16" fmla="*/ 4 w 4"/>
                    <a:gd name="T17" fmla="*/ 0 h 6"/>
                    <a:gd name="T18" fmla="*/ 4 w 4"/>
                    <a:gd name="T19" fmla="*/ 0 h 6"/>
                    <a:gd name="T20" fmla="*/ 1 w 4"/>
                    <a:gd name="T21" fmla="*/ 0 h 6"/>
                    <a:gd name="T22" fmla="*/ 0 w 4"/>
                    <a:gd name="T23" fmla="*/ 1 h 6"/>
                    <a:gd name="T24" fmla="*/ 0 w 4"/>
                    <a:gd name="T2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274"/>
                <p:cNvSpPr/>
                <p:nvPr/>
              </p:nvSpPr>
              <p:spPr bwMode="auto">
                <a:xfrm>
                  <a:off x="9826581" y="6104412"/>
                  <a:ext cx="25400" cy="19052"/>
                </a:xfrm>
                <a:custGeom>
                  <a:avLst/>
                  <a:gdLst>
                    <a:gd name="T0" fmla="*/ 15 w 16"/>
                    <a:gd name="T1" fmla="*/ 2 h 12"/>
                    <a:gd name="T2" fmla="*/ 15 w 16"/>
                    <a:gd name="T3" fmla="*/ 2 h 12"/>
                    <a:gd name="T4" fmla="*/ 16 w 16"/>
                    <a:gd name="T5" fmla="*/ 5 h 12"/>
                    <a:gd name="T6" fmla="*/ 16 w 16"/>
                    <a:gd name="T7" fmla="*/ 8 h 12"/>
                    <a:gd name="T8" fmla="*/ 15 w 16"/>
                    <a:gd name="T9" fmla="*/ 9 h 12"/>
                    <a:gd name="T10" fmla="*/ 14 w 16"/>
                    <a:gd name="T11" fmla="*/ 9 h 12"/>
                    <a:gd name="T12" fmla="*/ 14 w 16"/>
                    <a:gd name="T13" fmla="*/ 9 h 12"/>
                    <a:gd name="T14" fmla="*/ 8 w 16"/>
                    <a:gd name="T15" fmla="*/ 12 h 12"/>
                    <a:gd name="T16" fmla="*/ 6 w 16"/>
                    <a:gd name="T17" fmla="*/ 12 h 12"/>
                    <a:gd name="T18" fmla="*/ 6 w 16"/>
                    <a:gd name="T19" fmla="*/ 11 h 12"/>
                    <a:gd name="T20" fmla="*/ 6 w 16"/>
                    <a:gd name="T21" fmla="*/ 11 h 12"/>
                    <a:gd name="T22" fmla="*/ 5 w 16"/>
                    <a:gd name="T23" fmla="*/ 7 h 12"/>
                    <a:gd name="T24" fmla="*/ 4 w 16"/>
                    <a:gd name="T25" fmla="*/ 7 h 12"/>
                    <a:gd name="T26" fmla="*/ 2 w 16"/>
                    <a:gd name="T27" fmla="*/ 6 h 12"/>
                    <a:gd name="T28" fmla="*/ 2 w 16"/>
                    <a:gd name="T29" fmla="*/ 6 h 12"/>
                    <a:gd name="T30" fmla="*/ 0 w 16"/>
                    <a:gd name="T31" fmla="*/ 6 h 12"/>
                    <a:gd name="T32" fmla="*/ 0 w 16"/>
                    <a:gd name="T33" fmla="*/ 4 h 12"/>
                    <a:gd name="T34" fmla="*/ 0 w 16"/>
                    <a:gd name="T35" fmla="*/ 1 h 12"/>
                    <a:gd name="T36" fmla="*/ 2 w 16"/>
                    <a:gd name="T37" fmla="*/ 0 h 12"/>
                    <a:gd name="T38" fmla="*/ 2 w 16"/>
                    <a:gd name="T39" fmla="*/ 0 h 12"/>
                    <a:gd name="T40" fmla="*/ 10 w 16"/>
                    <a:gd name="T41" fmla="*/ 1 h 12"/>
                    <a:gd name="T42" fmla="*/ 15 w 16"/>
                    <a:gd name="T43" fmla="*/ 2 h 12"/>
                    <a:gd name="T44" fmla="*/ 15 w 16"/>
                    <a:gd name="T45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6" h="12">
                      <a:moveTo>
                        <a:pt x="15" y="2"/>
                      </a:moveTo>
                      <a:lnTo>
                        <a:pt x="15" y="2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0" y="1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275"/>
                <p:cNvSpPr/>
                <p:nvPr/>
              </p:nvSpPr>
              <p:spPr bwMode="auto">
                <a:xfrm>
                  <a:off x="9777369" y="6099648"/>
                  <a:ext cx="6350" cy="4764"/>
                </a:xfrm>
                <a:custGeom>
                  <a:avLst/>
                  <a:gdLst>
                    <a:gd name="T0" fmla="*/ 4 w 4"/>
                    <a:gd name="T1" fmla="*/ 3 h 3"/>
                    <a:gd name="T2" fmla="*/ 4 w 4"/>
                    <a:gd name="T3" fmla="*/ 3 h 3"/>
                    <a:gd name="T4" fmla="*/ 3 w 4"/>
                    <a:gd name="T5" fmla="*/ 3 h 3"/>
                    <a:gd name="T6" fmla="*/ 2 w 4"/>
                    <a:gd name="T7" fmla="*/ 3 h 3"/>
                    <a:gd name="T8" fmla="*/ 0 w 4"/>
                    <a:gd name="T9" fmla="*/ 2 h 3"/>
                    <a:gd name="T10" fmla="*/ 0 w 4"/>
                    <a:gd name="T11" fmla="*/ 2 h 3"/>
                    <a:gd name="T12" fmla="*/ 1 w 4"/>
                    <a:gd name="T13" fmla="*/ 1 h 3"/>
                    <a:gd name="T14" fmla="*/ 2 w 4"/>
                    <a:gd name="T15" fmla="*/ 0 h 3"/>
                    <a:gd name="T16" fmla="*/ 4 w 4"/>
                    <a:gd name="T17" fmla="*/ 0 h 3"/>
                    <a:gd name="T18" fmla="*/ 4 w 4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276"/>
                <p:cNvSpPr/>
                <p:nvPr/>
              </p:nvSpPr>
              <p:spPr bwMode="auto">
                <a:xfrm>
                  <a:off x="9721806" y="6101236"/>
                  <a:ext cx="9525" cy="9526"/>
                </a:xfrm>
                <a:custGeom>
                  <a:avLst/>
                  <a:gdLst>
                    <a:gd name="T0" fmla="*/ 5 w 6"/>
                    <a:gd name="T1" fmla="*/ 0 h 6"/>
                    <a:gd name="T2" fmla="*/ 5 w 6"/>
                    <a:gd name="T3" fmla="*/ 0 h 6"/>
                    <a:gd name="T4" fmla="*/ 6 w 6"/>
                    <a:gd name="T5" fmla="*/ 3 h 6"/>
                    <a:gd name="T6" fmla="*/ 6 w 6"/>
                    <a:gd name="T7" fmla="*/ 5 h 6"/>
                    <a:gd name="T8" fmla="*/ 4 w 6"/>
                    <a:gd name="T9" fmla="*/ 6 h 6"/>
                    <a:gd name="T10" fmla="*/ 4 w 6"/>
                    <a:gd name="T11" fmla="*/ 6 h 6"/>
                    <a:gd name="T12" fmla="*/ 2 w 6"/>
                    <a:gd name="T13" fmla="*/ 6 h 6"/>
                    <a:gd name="T14" fmla="*/ 0 w 6"/>
                    <a:gd name="T15" fmla="*/ 4 h 6"/>
                    <a:gd name="T16" fmla="*/ 0 w 6"/>
                    <a:gd name="T17" fmla="*/ 1 h 6"/>
                    <a:gd name="T18" fmla="*/ 0 w 6"/>
                    <a:gd name="T19" fmla="*/ 1 h 6"/>
                    <a:gd name="T20" fmla="*/ 0 w 6"/>
                    <a:gd name="T21" fmla="*/ 1 h 6"/>
                    <a:gd name="T22" fmla="*/ 2 w 6"/>
                    <a:gd name="T23" fmla="*/ 0 h 6"/>
                    <a:gd name="T24" fmla="*/ 5 w 6"/>
                    <a:gd name="T25" fmla="*/ 0 h 6"/>
                    <a:gd name="T26" fmla="*/ 5 w 6"/>
                    <a:gd name="T2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6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6" y="3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277"/>
                <p:cNvSpPr/>
                <p:nvPr/>
              </p:nvSpPr>
              <p:spPr bwMode="auto">
                <a:xfrm>
                  <a:off x="9734506" y="6066308"/>
                  <a:ext cx="11113" cy="4764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0 h 3"/>
                    <a:gd name="T4" fmla="*/ 0 w 7"/>
                    <a:gd name="T5" fmla="*/ 1 h 3"/>
                    <a:gd name="T6" fmla="*/ 1 w 7"/>
                    <a:gd name="T7" fmla="*/ 2 h 3"/>
                    <a:gd name="T8" fmla="*/ 2 w 7"/>
                    <a:gd name="T9" fmla="*/ 3 h 3"/>
                    <a:gd name="T10" fmla="*/ 5 w 7"/>
                    <a:gd name="T11" fmla="*/ 3 h 3"/>
                    <a:gd name="T12" fmla="*/ 5 w 7"/>
                    <a:gd name="T13" fmla="*/ 3 h 3"/>
                    <a:gd name="T14" fmla="*/ 6 w 7"/>
                    <a:gd name="T15" fmla="*/ 2 h 3"/>
                    <a:gd name="T16" fmla="*/ 7 w 7"/>
                    <a:gd name="T17" fmla="*/ 1 h 3"/>
                    <a:gd name="T18" fmla="*/ 6 w 7"/>
                    <a:gd name="T19" fmla="*/ 0 h 3"/>
                    <a:gd name="T20" fmla="*/ 6 w 7"/>
                    <a:gd name="T21" fmla="*/ 0 h 3"/>
                    <a:gd name="T22" fmla="*/ 0 w 7"/>
                    <a:gd name="T23" fmla="*/ 0 h 3"/>
                    <a:gd name="T24" fmla="*/ 0 w 7"/>
                    <a:gd name="T2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278"/>
                <p:cNvSpPr/>
                <p:nvPr/>
              </p:nvSpPr>
              <p:spPr bwMode="auto">
                <a:xfrm>
                  <a:off x="9717043" y="6048844"/>
                  <a:ext cx="11113" cy="12700"/>
                </a:xfrm>
                <a:custGeom>
                  <a:avLst/>
                  <a:gdLst>
                    <a:gd name="T0" fmla="*/ 7 w 7"/>
                    <a:gd name="T1" fmla="*/ 7 h 8"/>
                    <a:gd name="T2" fmla="*/ 7 w 7"/>
                    <a:gd name="T3" fmla="*/ 7 h 8"/>
                    <a:gd name="T4" fmla="*/ 4 w 7"/>
                    <a:gd name="T5" fmla="*/ 8 h 8"/>
                    <a:gd name="T6" fmla="*/ 2 w 7"/>
                    <a:gd name="T7" fmla="*/ 7 h 8"/>
                    <a:gd name="T8" fmla="*/ 0 w 7"/>
                    <a:gd name="T9" fmla="*/ 7 h 8"/>
                    <a:gd name="T10" fmla="*/ 0 w 7"/>
                    <a:gd name="T11" fmla="*/ 7 h 8"/>
                    <a:gd name="T12" fmla="*/ 2 w 7"/>
                    <a:gd name="T13" fmla="*/ 6 h 8"/>
                    <a:gd name="T14" fmla="*/ 3 w 7"/>
                    <a:gd name="T15" fmla="*/ 6 h 8"/>
                    <a:gd name="T16" fmla="*/ 4 w 7"/>
                    <a:gd name="T17" fmla="*/ 6 h 8"/>
                    <a:gd name="T18" fmla="*/ 4 w 7"/>
                    <a:gd name="T19" fmla="*/ 4 h 8"/>
                    <a:gd name="T20" fmla="*/ 4 w 7"/>
                    <a:gd name="T21" fmla="*/ 4 h 8"/>
                    <a:gd name="T22" fmla="*/ 4 w 7"/>
                    <a:gd name="T23" fmla="*/ 1 h 8"/>
                    <a:gd name="T24" fmla="*/ 4 w 7"/>
                    <a:gd name="T25" fmla="*/ 0 h 8"/>
                    <a:gd name="T26" fmla="*/ 5 w 7"/>
                    <a:gd name="T27" fmla="*/ 0 h 8"/>
                    <a:gd name="T28" fmla="*/ 5 w 7"/>
                    <a:gd name="T29" fmla="*/ 0 h 8"/>
                    <a:gd name="T30" fmla="*/ 7 w 7"/>
                    <a:gd name="T31" fmla="*/ 1 h 8"/>
                    <a:gd name="T32" fmla="*/ 7 w 7"/>
                    <a:gd name="T33" fmla="*/ 4 h 8"/>
                    <a:gd name="T34" fmla="*/ 7 w 7"/>
                    <a:gd name="T35" fmla="*/ 7 h 8"/>
                    <a:gd name="T36" fmla="*/ 7 w 7"/>
                    <a:gd name="T3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8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4" y="8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7" y="4"/>
                      </a:lnTo>
                      <a:lnTo>
                        <a:pt x="7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279"/>
                <p:cNvSpPr/>
                <p:nvPr/>
              </p:nvSpPr>
              <p:spPr bwMode="auto">
                <a:xfrm>
                  <a:off x="9734506" y="5929772"/>
                  <a:ext cx="26988" cy="26990"/>
                </a:xfrm>
                <a:custGeom>
                  <a:avLst/>
                  <a:gdLst>
                    <a:gd name="T0" fmla="*/ 0 w 17"/>
                    <a:gd name="T1" fmla="*/ 1 h 17"/>
                    <a:gd name="T2" fmla="*/ 0 w 17"/>
                    <a:gd name="T3" fmla="*/ 1 h 17"/>
                    <a:gd name="T4" fmla="*/ 1 w 17"/>
                    <a:gd name="T5" fmla="*/ 2 h 17"/>
                    <a:gd name="T6" fmla="*/ 2 w 17"/>
                    <a:gd name="T7" fmla="*/ 5 h 17"/>
                    <a:gd name="T8" fmla="*/ 2 w 17"/>
                    <a:gd name="T9" fmla="*/ 5 h 17"/>
                    <a:gd name="T10" fmla="*/ 2 w 17"/>
                    <a:gd name="T11" fmla="*/ 8 h 17"/>
                    <a:gd name="T12" fmla="*/ 3 w 17"/>
                    <a:gd name="T13" fmla="*/ 9 h 17"/>
                    <a:gd name="T14" fmla="*/ 7 w 17"/>
                    <a:gd name="T15" fmla="*/ 10 h 17"/>
                    <a:gd name="T16" fmla="*/ 7 w 17"/>
                    <a:gd name="T17" fmla="*/ 10 h 17"/>
                    <a:gd name="T18" fmla="*/ 11 w 17"/>
                    <a:gd name="T19" fmla="*/ 12 h 17"/>
                    <a:gd name="T20" fmla="*/ 12 w 17"/>
                    <a:gd name="T21" fmla="*/ 13 h 17"/>
                    <a:gd name="T22" fmla="*/ 13 w 17"/>
                    <a:gd name="T23" fmla="*/ 14 h 17"/>
                    <a:gd name="T24" fmla="*/ 13 w 17"/>
                    <a:gd name="T25" fmla="*/ 14 h 17"/>
                    <a:gd name="T26" fmla="*/ 14 w 17"/>
                    <a:gd name="T27" fmla="*/ 16 h 17"/>
                    <a:gd name="T28" fmla="*/ 15 w 17"/>
                    <a:gd name="T29" fmla="*/ 17 h 17"/>
                    <a:gd name="T30" fmla="*/ 17 w 17"/>
                    <a:gd name="T31" fmla="*/ 16 h 17"/>
                    <a:gd name="T32" fmla="*/ 17 w 17"/>
                    <a:gd name="T33" fmla="*/ 14 h 17"/>
                    <a:gd name="T34" fmla="*/ 17 w 17"/>
                    <a:gd name="T35" fmla="*/ 14 h 17"/>
                    <a:gd name="T36" fmla="*/ 16 w 17"/>
                    <a:gd name="T37" fmla="*/ 11 h 17"/>
                    <a:gd name="T38" fmla="*/ 14 w 17"/>
                    <a:gd name="T39" fmla="*/ 8 h 17"/>
                    <a:gd name="T40" fmla="*/ 14 w 17"/>
                    <a:gd name="T41" fmla="*/ 8 h 17"/>
                    <a:gd name="T42" fmla="*/ 11 w 17"/>
                    <a:gd name="T43" fmla="*/ 3 h 17"/>
                    <a:gd name="T44" fmla="*/ 8 w 17"/>
                    <a:gd name="T45" fmla="*/ 3 h 17"/>
                    <a:gd name="T46" fmla="*/ 8 w 17"/>
                    <a:gd name="T47" fmla="*/ 3 h 17"/>
                    <a:gd name="T48" fmla="*/ 5 w 17"/>
                    <a:gd name="T49" fmla="*/ 2 h 17"/>
                    <a:gd name="T50" fmla="*/ 3 w 17"/>
                    <a:gd name="T51" fmla="*/ 1 h 17"/>
                    <a:gd name="T52" fmla="*/ 2 w 17"/>
                    <a:gd name="T53" fmla="*/ 0 h 17"/>
                    <a:gd name="T54" fmla="*/ 2 w 17"/>
                    <a:gd name="T55" fmla="*/ 0 h 17"/>
                    <a:gd name="T56" fmla="*/ 2 w 17"/>
                    <a:gd name="T57" fmla="*/ 0 h 17"/>
                    <a:gd name="T58" fmla="*/ 1 w 17"/>
                    <a:gd name="T59" fmla="*/ 0 h 17"/>
                    <a:gd name="T60" fmla="*/ 0 w 17"/>
                    <a:gd name="T61" fmla="*/ 1 h 17"/>
                    <a:gd name="T62" fmla="*/ 0 w 17"/>
                    <a:gd name="T6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" h="17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11" y="12"/>
                      </a:lnTo>
                      <a:lnTo>
                        <a:pt x="12" y="13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4" y="16"/>
                      </a:lnTo>
                      <a:lnTo>
                        <a:pt x="15" y="17"/>
                      </a:lnTo>
                      <a:lnTo>
                        <a:pt x="17" y="16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6" y="11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280"/>
                <p:cNvSpPr/>
                <p:nvPr/>
              </p:nvSpPr>
              <p:spPr bwMode="auto">
                <a:xfrm>
                  <a:off x="9783718" y="5904370"/>
                  <a:ext cx="33338" cy="30166"/>
                </a:xfrm>
                <a:custGeom>
                  <a:avLst/>
                  <a:gdLst>
                    <a:gd name="T0" fmla="*/ 0 w 21"/>
                    <a:gd name="T1" fmla="*/ 0 h 19"/>
                    <a:gd name="T2" fmla="*/ 0 w 21"/>
                    <a:gd name="T3" fmla="*/ 0 h 19"/>
                    <a:gd name="T4" fmla="*/ 0 w 21"/>
                    <a:gd name="T5" fmla="*/ 1 h 19"/>
                    <a:gd name="T6" fmla="*/ 3 w 21"/>
                    <a:gd name="T7" fmla="*/ 2 h 19"/>
                    <a:gd name="T8" fmla="*/ 4 w 21"/>
                    <a:gd name="T9" fmla="*/ 3 h 19"/>
                    <a:gd name="T10" fmla="*/ 5 w 21"/>
                    <a:gd name="T11" fmla="*/ 5 h 19"/>
                    <a:gd name="T12" fmla="*/ 5 w 21"/>
                    <a:gd name="T13" fmla="*/ 5 h 19"/>
                    <a:gd name="T14" fmla="*/ 5 w 21"/>
                    <a:gd name="T15" fmla="*/ 10 h 19"/>
                    <a:gd name="T16" fmla="*/ 5 w 21"/>
                    <a:gd name="T17" fmla="*/ 12 h 19"/>
                    <a:gd name="T18" fmla="*/ 7 w 21"/>
                    <a:gd name="T19" fmla="*/ 13 h 19"/>
                    <a:gd name="T20" fmla="*/ 7 w 21"/>
                    <a:gd name="T21" fmla="*/ 13 h 19"/>
                    <a:gd name="T22" fmla="*/ 8 w 21"/>
                    <a:gd name="T23" fmla="*/ 14 h 19"/>
                    <a:gd name="T24" fmla="*/ 10 w 21"/>
                    <a:gd name="T25" fmla="*/ 15 h 19"/>
                    <a:gd name="T26" fmla="*/ 11 w 21"/>
                    <a:gd name="T27" fmla="*/ 18 h 19"/>
                    <a:gd name="T28" fmla="*/ 11 w 21"/>
                    <a:gd name="T29" fmla="*/ 18 h 19"/>
                    <a:gd name="T30" fmla="*/ 12 w 21"/>
                    <a:gd name="T31" fmla="*/ 19 h 19"/>
                    <a:gd name="T32" fmla="*/ 14 w 21"/>
                    <a:gd name="T33" fmla="*/ 19 h 19"/>
                    <a:gd name="T34" fmla="*/ 17 w 21"/>
                    <a:gd name="T35" fmla="*/ 18 h 19"/>
                    <a:gd name="T36" fmla="*/ 19 w 21"/>
                    <a:gd name="T37" fmla="*/ 16 h 19"/>
                    <a:gd name="T38" fmla="*/ 19 w 21"/>
                    <a:gd name="T39" fmla="*/ 16 h 19"/>
                    <a:gd name="T40" fmla="*/ 21 w 21"/>
                    <a:gd name="T41" fmla="*/ 14 h 19"/>
                    <a:gd name="T42" fmla="*/ 21 w 21"/>
                    <a:gd name="T43" fmla="*/ 12 h 19"/>
                    <a:gd name="T44" fmla="*/ 20 w 21"/>
                    <a:gd name="T45" fmla="*/ 10 h 19"/>
                    <a:gd name="T46" fmla="*/ 18 w 21"/>
                    <a:gd name="T47" fmla="*/ 6 h 19"/>
                    <a:gd name="T48" fmla="*/ 18 w 21"/>
                    <a:gd name="T49" fmla="*/ 6 h 19"/>
                    <a:gd name="T50" fmla="*/ 13 w 21"/>
                    <a:gd name="T51" fmla="*/ 5 h 19"/>
                    <a:gd name="T52" fmla="*/ 10 w 21"/>
                    <a:gd name="T53" fmla="*/ 4 h 19"/>
                    <a:gd name="T54" fmla="*/ 7 w 21"/>
                    <a:gd name="T55" fmla="*/ 4 h 19"/>
                    <a:gd name="T56" fmla="*/ 7 w 21"/>
                    <a:gd name="T57" fmla="*/ 3 h 19"/>
                    <a:gd name="T58" fmla="*/ 6 w 21"/>
                    <a:gd name="T59" fmla="*/ 2 h 19"/>
                    <a:gd name="T60" fmla="*/ 6 w 21"/>
                    <a:gd name="T61" fmla="*/ 2 h 19"/>
                    <a:gd name="T62" fmla="*/ 6 w 21"/>
                    <a:gd name="T63" fmla="*/ 1 h 19"/>
                    <a:gd name="T64" fmla="*/ 5 w 21"/>
                    <a:gd name="T65" fmla="*/ 0 h 19"/>
                    <a:gd name="T66" fmla="*/ 3 w 21"/>
                    <a:gd name="T67" fmla="*/ 0 h 19"/>
                    <a:gd name="T68" fmla="*/ 0 w 21"/>
                    <a:gd name="T69" fmla="*/ 0 h 19"/>
                    <a:gd name="T70" fmla="*/ 0 w 21"/>
                    <a:gd name="T7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8" y="14"/>
                      </a:lnTo>
                      <a:lnTo>
                        <a:pt x="10" y="15"/>
                      </a:lnTo>
                      <a:lnTo>
                        <a:pt x="11" y="18"/>
                      </a:lnTo>
                      <a:lnTo>
                        <a:pt x="11" y="18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0" y="10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3" y="5"/>
                      </a:lnTo>
                      <a:lnTo>
                        <a:pt x="10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281"/>
                <p:cNvSpPr/>
                <p:nvPr/>
              </p:nvSpPr>
              <p:spPr bwMode="auto">
                <a:xfrm>
                  <a:off x="9817056" y="5858330"/>
                  <a:ext cx="15875" cy="11114"/>
                </a:xfrm>
                <a:custGeom>
                  <a:avLst/>
                  <a:gdLst>
                    <a:gd name="T0" fmla="*/ 0 w 10"/>
                    <a:gd name="T1" fmla="*/ 1 h 7"/>
                    <a:gd name="T2" fmla="*/ 0 w 10"/>
                    <a:gd name="T3" fmla="*/ 1 h 7"/>
                    <a:gd name="T4" fmla="*/ 1 w 10"/>
                    <a:gd name="T5" fmla="*/ 2 h 7"/>
                    <a:gd name="T6" fmla="*/ 2 w 10"/>
                    <a:gd name="T7" fmla="*/ 2 h 7"/>
                    <a:gd name="T8" fmla="*/ 4 w 10"/>
                    <a:gd name="T9" fmla="*/ 3 h 7"/>
                    <a:gd name="T10" fmla="*/ 5 w 10"/>
                    <a:gd name="T11" fmla="*/ 4 h 7"/>
                    <a:gd name="T12" fmla="*/ 5 w 10"/>
                    <a:gd name="T13" fmla="*/ 4 h 7"/>
                    <a:gd name="T14" fmla="*/ 5 w 10"/>
                    <a:gd name="T15" fmla="*/ 6 h 7"/>
                    <a:gd name="T16" fmla="*/ 7 w 10"/>
                    <a:gd name="T17" fmla="*/ 7 h 7"/>
                    <a:gd name="T18" fmla="*/ 10 w 10"/>
                    <a:gd name="T19" fmla="*/ 7 h 7"/>
                    <a:gd name="T20" fmla="*/ 10 w 10"/>
                    <a:gd name="T21" fmla="*/ 7 h 7"/>
                    <a:gd name="T22" fmla="*/ 10 w 10"/>
                    <a:gd name="T23" fmla="*/ 7 h 7"/>
                    <a:gd name="T24" fmla="*/ 10 w 10"/>
                    <a:gd name="T25" fmla="*/ 5 h 7"/>
                    <a:gd name="T26" fmla="*/ 8 w 10"/>
                    <a:gd name="T27" fmla="*/ 4 h 7"/>
                    <a:gd name="T28" fmla="*/ 7 w 10"/>
                    <a:gd name="T29" fmla="*/ 2 h 7"/>
                    <a:gd name="T30" fmla="*/ 6 w 10"/>
                    <a:gd name="T31" fmla="*/ 1 h 7"/>
                    <a:gd name="T32" fmla="*/ 6 w 10"/>
                    <a:gd name="T33" fmla="*/ 1 h 7"/>
                    <a:gd name="T34" fmla="*/ 5 w 10"/>
                    <a:gd name="T35" fmla="*/ 0 h 7"/>
                    <a:gd name="T36" fmla="*/ 3 w 10"/>
                    <a:gd name="T37" fmla="*/ 0 h 7"/>
                    <a:gd name="T38" fmla="*/ 0 w 10"/>
                    <a:gd name="T39" fmla="*/ 1 h 7"/>
                    <a:gd name="T40" fmla="*/ 0 w 10"/>
                    <a:gd name="T4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" h="7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7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282"/>
                <p:cNvSpPr/>
                <p:nvPr/>
              </p:nvSpPr>
              <p:spPr bwMode="auto">
                <a:xfrm>
                  <a:off x="9856743" y="5886906"/>
                  <a:ext cx="9525" cy="12700"/>
                </a:xfrm>
                <a:custGeom>
                  <a:avLst/>
                  <a:gdLst>
                    <a:gd name="T0" fmla="*/ 0 w 6"/>
                    <a:gd name="T1" fmla="*/ 0 h 8"/>
                    <a:gd name="T2" fmla="*/ 0 w 6"/>
                    <a:gd name="T3" fmla="*/ 0 h 8"/>
                    <a:gd name="T4" fmla="*/ 0 w 6"/>
                    <a:gd name="T5" fmla="*/ 1 h 8"/>
                    <a:gd name="T6" fmla="*/ 1 w 6"/>
                    <a:gd name="T7" fmla="*/ 1 h 8"/>
                    <a:gd name="T8" fmla="*/ 2 w 6"/>
                    <a:gd name="T9" fmla="*/ 2 h 8"/>
                    <a:gd name="T10" fmla="*/ 2 w 6"/>
                    <a:gd name="T11" fmla="*/ 3 h 8"/>
                    <a:gd name="T12" fmla="*/ 2 w 6"/>
                    <a:gd name="T13" fmla="*/ 3 h 8"/>
                    <a:gd name="T14" fmla="*/ 3 w 6"/>
                    <a:gd name="T15" fmla="*/ 7 h 8"/>
                    <a:gd name="T16" fmla="*/ 4 w 6"/>
                    <a:gd name="T17" fmla="*/ 8 h 8"/>
                    <a:gd name="T18" fmla="*/ 5 w 6"/>
                    <a:gd name="T19" fmla="*/ 8 h 8"/>
                    <a:gd name="T20" fmla="*/ 6 w 6"/>
                    <a:gd name="T21" fmla="*/ 8 h 8"/>
                    <a:gd name="T22" fmla="*/ 6 w 6"/>
                    <a:gd name="T23" fmla="*/ 8 h 8"/>
                    <a:gd name="T24" fmla="*/ 6 w 6"/>
                    <a:gd name="T25" fmla="*/ 6 h 8"/>
                    <a:gd name="T26" fmla="*/ 5 w 6"/>
                    <a:gd name="T27" fmla="*/ 2 h 8"/>
                    <a:gd name="T28" fmla="*/ 5 w 6"/>
                    <a:gd name="T29" fmla="*/ 2 h 8"/>
                    <a:gd name="T30" fmla="*/ 3 w 6"/>
                    <a:gd name="T31" fmla="*/ 1 h 8"/>
                    <a:gd name="T32" fmla="*/ 2 w 6"/>
                    <a:gd name="T33" fmla="*/ 0 h 8"/>
                    <a:gd name="T34" fmla="*/ 0 w 6"/>
                    <a:gd name="T35" fmla="*/ 0 h 8"/>
                    <a:gd name="T36" fmla="*/ 0 w 6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7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283"/>
                <p:cNvSpPr/>
                <p:nvPr/>
              </p:nvSpPr>
              <p:spPr bwMode="auto">
                <a:xfrm>
                  <a:off x="9890080" y="5751959"/>
                  <a:ext cx="34925" cy="38102"/>
                </a:xfrm>
                <a:custGeom>
                  <a:avLst/>
                  <a:gdLst>
                    <a:gd name="T0" fmla="*/ 0 w 22"/>
                    <a:gd name="T1" fmla="*/ 1 h 24"/>
                    <a:gd name="T2" fmla="*/ 0 w 22"/>
                    <a:gd name="T3" fmla="*/ 1 h 24"/>
                    <a:gd name="T4" fmla="*/ 1 w 22"/>
                    <a:gd name="T5" fmla="*/ 11 h 24"/>
                    <a:gd name="T6" fmla="*/ 3 w 22"/>
                    <a:gd name="T7" fmla="*/ 21 h 24"/>
                    <a:gd name="T8" fmla="*/ 3 w 22"/>
                    <a:gd name="T9" fmla="*/ 21 h 24"/>
                    <a:gd name="T10" fmla="*/ 7 w 22"/>
                    <a:gd name="T11" fmla="*/ 22 h 24"/>
                    <a:gd name="T12" fmla="*/ 13 w 22"/>
                    <a:gd name="T13" fmla="*/ 24 h 24"/>
                    <a:gd name="T14" fmla="*/ 18 w 22"/>
                    <a:gd name="T15" fmla="*/ 24 h 24"/>
                    <a:gd name="T16" fmla="*/ 21 w 22"/>
                    <a:gd name="T17" fmla="*/ 23 h 24"/>
                    <a:gd name="T18" fmla="*/ 22 w 22"/>
                    <a:gd name="T19" fmla="*/ 22 h 24"/>
                    <a:gd name="T20" fmla="*/ 22 w 22"/>
                    <a:gd name="T21" fmla="*/ 22 h 24"/>
                    <a:gd name="T22" fmla="*/ 21 w 22"/>
                    <a:gd name="T23" fmla="*/ 17 h 24"/>
                    <a:gd name="T24" fmla="*/ 19 w 22"/>
                    <a:gd name="T25" fmla="*/ 14 h 24"/>
                    <a:gd name="T26" fmla="*/ 16 w 22"/>
                    <a:gd name="T27" fmla="*/ 10 h 24"/>
                    <a:gd name="T28" fmla="*/ 16 w 22"/>
                    <a:gd name="T29" fmla="*/ 10 h 24"/>
                    <a:gd name="T30" fmla="*/ 16 w 22"/>
                    <a:gd name="T31" fmla="*/ 8 h 24"/>
                    <a:gd name="T32" fmla="*/ 16 w 22"/>
                    <a:gd name="T33" fmla="*/ 6 h 24"/>
                    <a:gd name="T34" fmla="*/ 15 w 22"/>
                    <a:gd name="T35" fmla="*/ 4 h 24"/>
                    <a:gd name="T36" fmla="*/ 13 w 22"/>
                    <a:gd name="T37" fmla="*/ 1 h 24"/>
                    <a:gd name="T38" fmla="*/ 13 w 22"/>
                    <a:gd name="T39" fmla="*/ 1 h 24"/>
                    <a:gd name="T40" fmla="*/ 10 w 22"/>
                    <a:gd name="T41" fmla="*/ 0 h 24"/>
                    <a:gd name="T42" fmla="*/ 5 w 22"/>
                    <a:gd name="T43" fmla="*/ 0 h 24"/>
                    <a:gd name="T44" fmla="*/ 0 w 22"/>
                    <a:gd name="T45" fmla="*/ 1 h 24"/>
                    <a:gd name="T46" fmla="*/ 0 w 22"/>
                    <a:gd name="T4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2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7" y="22"/>
                      </a:lnTo>
                      <a:lnTo>
                        <a:pt x="13" y="24"/>
                      </a:lnTo>
                      <a:lnTo>
                        <a:pt x="18" y="24"/>
                      </a:lnTo>
                      <a:lnTo>
                        <a:pt x="21" y="23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1" y="17"/>
                      </a:lnTo>
                      <a:lnTo>
                        <a:pt x="19" y="14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284"/>
                <p:cNvSpPr/>
                <p:nvPr/>
              </p:nvSpPr>
              <p:spPr bwMode="auto">
                <a:xfrm>
                  <a:off x="10029780" y="5767835"/>
                  <a:ext cx="23812" cy="17464"/>
                </a:xfrm>
                <a:custGeom>
                  <a:avLst/>
                  <a:gdLst>
                    <a:gd name="T0" fmla="*/ 3 w 15"/>
                    <a:gd name="T1" fmla="*/ 1 h 11"/>
                    <a:gd name="T2" fmla="*/ 3 w 15"/>
                    <a:gd name="T3" fmla="*/ 1 h 11"/>
                    <a:gd name="T4" fmla="*/ 3 w 15"/>
                    <a:gd name="T5" fmla="*/ 1 h 11"/>
                    <a:gd name="T6" fmla="*/ 2 w 15"/>
                    <a:gd name="T7" fmla="*/ 1 h 11"/>
                    <a:gd name="T8" fmla="*/ 1 w 15"/>
                    <a:gd name="T9" fmla="*/ 2 h 11"/>
                    <a:gd name="T10" fmla="*/ 0 w 15"/>
                    <a:gd name="T11" fmla="*/ 4 h 11"/>
                    <a:gd name="T12" fmla="*/ 0 w 15"/>
                    <a:gd name="T13" fmla="*/ 4 h 11"/>
                    <a:gd name="T14" fmla="*/ 0 w 15"/>
                    <a:gd name="T15" fmla="*/ 7 h 11"/>
                    <a:gd name="T16" fmla="*/ 1 w 15"/>
                    <a:gd name="T17" fmla="*/ 10 h 11"/>
                    <a:gd name="T18" fmla="*/ 2 w 15"/>
                    <a:gd name="T19" fmla="*/ 11 h 11"/>
                    <a:gd name="T20" fmla="*/ 6 w 15"/>
                    <a:gd name="T21" fmla="*/ 11 h 11"/>
                    <a:gd name="T22" fmla="*/ 6 w 15"/>
                    <a:gd name="T23" fmla="*/ 11 h 11"/>
                    <a:gd name="T24" fmla="*/ 13 w 15"/>
                    <a:gd name="T25" fmla="*/ 10 h 11"/>
                    <a:gd name="T26" fmla="*/ 15 w 15"/>
                    <a:gd name="T27" fmla="*/ 9 h 11"/>
                    <a:gd name="T28" fmla="*/ 15 w 15"/>
                    <a:gd name="T29" fmla="*/ 9 h 11"/>
                    <a:gd name="T30" fmla="*/ 14 w 15"/>
                    <a:gd name="T31" fmla="*/ 7 h 11"/>
                    <a:gd name="T32" fmla="*/ 14 w 15"/>
                    <a:gd name="T33" fmla="*/ 7 h 11"/>
                    <a:gd name="T34" fmla="*/ 11 w 15"/>
                    <a:gd name="T35" fmla="*/ 5 h 11"/>
                    <a:gd name="T36" fmla="*/ 9 w 15"/>
                    <a:gd name="T37" fmla="*/ 4 h 11"/>
                    <a:gd name="T38" fmla="*/ 8 w 15"/>
                    <a:gd name="T39" fmla="*/ 4 h 11"/>
                    <a:gd name="T40" fmla="*/ 8 w 15"/>
                    <a:gd name="T41" fmla="*/ 2 h 11"/>
                    <a:gd name="T42" fmla="*/ 8 w 15"/>
                    <a:gd name="T43" fmla="*/ 2 h 11"/>
                    <a:gd name="T44" fmla="*/ 7 w 15"/>
                    <a:gd name="T45" fmla="*/ 0 h 11"/>
                    <a:gd name="T46" fmla="*/ 6 w 15"/>
                    <a:gd name="T47" fmla="*/ 0 h 11"/>
                    <a:gd name="T48" fmla="*/ 3 w 15"/>
                    <a:gd name="T49" fmla="*/ 1 h 11"/>
                    <a:gd name="T50" fmla="*/ 3 w 15"/>
                    <a:gd name="T5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" h="1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13" y="10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1" y="5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285"/>
                <p:cNvSpPr/>
                <p:nvPr/>
              </p:nvSpPr>
              <p:spPr bwMode="auto">
                <a:xfrm>
                  <a:off x="10072642" y="5791649"/>
                  <a:ext cx="33338" cy="25402"/>
                </a:xfrm>
                <a:custGeom>
                  <a:avLst/>
                  <a:gdLst>
                    <a:gd name="T0" fmla="*/ 10 w 21"/>
                    <a:gd name="T1" fmla="*/ 0 h 16"/>
                    <a:gd name="T2" fmla="*/ 10 w 21"/>
                    <a:gd name="T3" fmla="*/ 0 h 16"/>
                    <a:gd name="T4" fmla="*/ 9 w 21"/>
                    <a:gd name="T5" fmla="*/ 2 h 16"/>
                    <a:gd name="T6" fmla="*/ 6 w 21"/>
                    <a:gd name="T7" fmla="*/ 4 h 16"/>
                    <a:gd name="T8" fmla="*/ 6 w 21"/>
                    <a:gd name="T9" fmla="*/ 4 h 16"/>
                    <a:gd name="T10" fmla="*/ 1 w 21"/>
                    <a:gd name="T11" fmla="*/ 8 h 16"/>
                    <a:gd name="T12" fmla="*/ 0 w 21"/>
                    <a:gd name="T13" fmla="*/ 9 h 16"/>
                    <a:gd name="T14" fmla="*/ 0 w 21"/>
                    <a:gd name="T15" fmla="*/ 10 h 16"/>
                    <a:gd name="T16" fmla="*/ 0 w 21"/>
                    <a:gd name="T17" fmla="*/ 10 h 16"/>
                    <a:gd name="T18" fmla="*/ 0 w 21"/>
                    <a:gd name="T19" fmla="*/ 10 h 16"/>
                    <a:gd name="T20" fmla="*/ 2 w 21"/>
                    <a:gd name="T21" fmla="*/ 11 h 16"/>
                    <a:gd name="T22" fmla="*/ 4 w 21"/>
                    <a:gd name="T23" fmla="*/ 11 h 16"/>
                    <a:gd name="T24" fmla="*/ 6 w 21"/>
                    <a:gd name="T25" fmla="*/ 11 h 16"/>
                    <a:gd name="T26" fmla="*/ 7 w 21"/>
                    <a:gd name="T27" fmla="*/ 12 h 16"/>
                    <a:gd name="T28" fmla="*/ 7 w 21"/>
                    <a:gd name="T29" fmla="*/ 12 h 16"/>
                    <a:gd name="T30" fmla="*/ 7 w 21"/>
                    <a:gd name="T31" fmla="*/ 14 h 16"/>
                    <a:gd name="T32" fmla="*/ 10 w 21"/>
                    <a:gd name="T33" fmla="*/ 16 h 16"/>
                    <a:gd name="T34" fmla="*/ 12 w 21"/>
                    <a:gd name="T35" fmla="*/ 16 h 16"/>
                    <a:gd name="T36" fmla="*/ 14 w 21"/>
                    <a:gd name="T37" fmla="*/ 14 h 16"/>
                    <a:gd name="T38" fmla="*/ 14 w 21"/>
                    <a:gd name="T39" fmla="*/ 14 h 16"/>
                    <a:gd name="T40" fmla="*/ 16 w 21"/>
                    <a:gd name="T41" fmla="*/ 12 h 16"/>
                    <a:gd name="T42" fmla="*/ 18 w 21"/>
                    <a:gd name="T43" fmla="*/ 10 h 16"/>
                    <a:gd name="T44" fmla="*/ 21 w 21"/>
                    <a:gd name="T45" fmla="*/ 9 h 16"/>
                    <a:gd name="T46" fmla="*/ 19 w 21"/>
                    <a:gd name="T47" fmla="*/ 6 h 16"/>
                    <a:gd name="T48" fmla="*/ 19 w 21"/>
                    <a:gd name="T49" fmla="*/ 6 h 16"/>
                    <a:gd name="T50" fmla="*/ 18 w 21"/>
                    <a:gd name="T51" fmla="*/ 5 h 16"/>
                    <a:gd name="T52" fmla="*/ 17 w 21"/>
                    <a:gd name="T53" fmla="*/ 5 h 16"/>
                    <a:gd name="T54" fmla="*/ 16 w 21"/>
                    <a:gd name="T55" fmla="*/ 5 h 16"/>
                    <a:gd name="T56" fmla="*/ 15 w 21"/>
                    <a:gd name="T57" fmla="*/ 3 h 16"/>
                    <a:gd name="T58" fmla="*/ 15 w 21"/>
                    <a:gd name="T59" fmla="*/ 3 h 16"/>
                    <a:gd name="T60" fmla="*/ 14 w 21"/>
                    <a:gd name="T61" fmla="*/ 1 h 16"/>
                    <a:gd name="T62" fmla="*/ 12 w 21"/>
                    <a:gd name="T63" fmla="*/ 0 h 16"/>
                    <a:gd name="T64" fmla="*/ 10 w 21"/>
                    <a:gd name="T65" fmla="*/ 0 h 16"/>
                    <a:gd name="T66" fmla="*/ 10 w 21"/>
                    <a:gd name="T6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" h="1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8" y="10"/>
                      </a:lnTo>
                      <a:lnTo>
                        <a:pt x="21" y="9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286"/>
                <p:cNvSpPr/>
                <p:nvPr/>
              </p:nvSpPr>
              <p:spPr bwMode="auto">
                <a:xfrm>
                  <a:off x="10007556" y="5826577"/>
                  <a:ext cx="42863" cy="49216"/>
                </a:xfrm>
                <a:custGeom>
                  <a:avLst/>
                  <a:gdLst>
                    <a:gd name="T0" fmla="*/ 14 w 27"/>
                    <a:gd name="T1" fmla="*/ 5 h 31"/>
                    <a:gd name="T2" fmla="*/ 14 w 27"/>
                    <a:gd name="T3" fmla="*/ 5 h 31"/>
                    <a:gd name="T4" fmla="*/ 14 w 27"/>
                    <a:gd name="T5" fmla="*/ 9 h 31"/>
                    <a:gd name="T6" fmla="*/ 13 w 27"/>
                    <a:gd name="T7" fmla="*/ 11 h 31"/>
                    <a:gd name="T8" fmla="*/ 12 w 27"/>
                    <a:gd name="T9" fmla="*/ 12 h 31"/>
                    <a:gd name="T10" fmla="*/ 12 w 27"/>
                    <a:gd name="T11" fmla="*/ 12 h 31"/>
                    <a:gd name="T12" fmla="*/ 6 w 27"/>
                    <a:gd name="T13" fmla="*/ 11 h 31"/>
                    <a:gd name="T14" fmla="*/ 2 w 27"/>
                    <a:gd name="T15" fmla="*/ 12 h 31"/>
                    <a:gd name="T16" fmla="*/ 1 w 27"/>
                    <a:gd name="T17" fmla="*/ 12 h 31"/>
                    <a:gd name="T18" fmla="*/ 0 w 27"/>
                    <a:gd name="T19" fmla="*/ 14 h 31"/>
                    <a:gd name="T20" fmla="*/ 0 w 27"/>
                    <a:gd name="T21" fmla="*/ 14 h 31"/>
                    <a:gd name="T22" fmla="*/ 1 w 27"/>
                    <a:gd name="T23" fmla="*/ 17 h 31"/>
                    <a:gd name="T24" fmla="*/ 3 w 27"/>
                    <a:gd name="T25" fmla="*/ 18 h 31"/>
                    <a:gd name="T26" fmla="*/ 6 w 27"/>
                    <a:gd name="T27" fmla="*/ 19 h 31"/>
                    <a:gd name="T28" fmla="*/ 6 w 27"/>
                    <a:gd name="T29" fmla="*/ 22 h 31"/>
                    <a:gd name="T30" fmla="*/ 6 w 27"/>
                    <a:gd name="T31" fmla="*/ 22 h 31"/>
                    <a:gd name="T32" fmla="*/ 6 w 27"/>
                    <a:gd name="T33" fmla="*/ 24 h 31"/>
                    <a:gd name="T34" fmla="*/ 6 w 27"/>
                    <a:gd name="T35" fmla="*/ 27 h 31"/>
                    <a:gd name="T36" fmla="*/ 7 w 27"/>
                    <a:gd name="T37" fmla="*/ 29 h 31"/>
                    <a:gd name="T38" fmla="*/ 9 w 27"/>
                    <a:gd name="T39" fmla="*/ 27 h 31"/>
                    <a:gd name="T40" fmla="*/ 9 w 27"/>
                    <a:gd name="T41" fmla="*/ 27 h 31"/>
                    <a:gd name="T42" fmla="*/ 12 w 27"/>
                    <a:gd name="T43" fmla="*/ 21 h 31"/>
                    <a:gd name="T44" fmla="*/ 13 w 27"/>
                    <a:gd name="T45" fmla="*/ 19 h 31"/>
                    <a:gd name="T46" fmla="*/ 14 w 27"/>
                    <a:gd name="T47" fmla="*/ 19 h 31"/>
                    <a:gd name="T48" fmla="*/ 14 w 27"/>
                    <a:gd name="T49" fmla="*/ 19 h 31"/>
                    <a:gd name="T50" fmla="*/ 14 w 27"/>
                    <a:gd name="T51" fmla="*/ 19 h 31"/>
                    <a:gd name="T52" fmla="*/ 15 w 27"/>
                    <a:gd name="T53" fmla="*/ 25 h 31"/>
                    <a:gd name="T54" fmla="*/ 16 w 27"/>
                    <a:gd name="T55" fmla="*/ 29 h 31"/>
                    <a:gd name="T56" fmla="*/ 17 w 27"/>
                    <a:gd name="T57" fmla="*/ 31 h 31"/>
                    <a:gd name="T58" fmla="*/ 17 w 27"/>
                    <a:gd name="T59" fmla="*/ 31 h 31"/>
                    <a:gd name="T60" fmla="*/ 20 w 27"/>
                    <a:gd name="T61" fmla="*/ 30 h 31"/>
                    <a:gd name="T62" fmla="*/ 23 w 27"/>
                    <a:gd name="T63" fmla="*/ 29 h 31"/>
                    <a:gd name="T64" fmla="*/ 25 w 27"/>
                    <a:gd name="T65" fmla="*/ 26 h 31"/>
                    <a:gd name="T66" fmla="*/ 25 w 27"/>
                    <a:gd name="T67" fmla="*/ 25 h 31"/>
                    <a:gd name="T68" fmla="*/ 24 w 27"/>
                    <a:gd name="T69" fmla="*/ 24 h 31"/>
                    <a:gd name="T70" fmla="*/ 24 w 27"/>
                    <a:gd name="T71" fmla="*/ 24 h 31"/>
                    <a:gd name="T72" fmla="*/ 23 w 27"/>
                    <a:gd name="T73" fmla="*/ 23 h 31"/>
                    <a:gd name="T74" fmla="*/ 22 w 27"/>
                    <a:gd name="T75" fmla="*/ 20 h 31"/>
                    <a:gd name="T76" fmla="*/ 22 w 27"/>
                    <a:gd name="T77" fmla="*/ 14 h 31"/>
                    <a:gd name="T78" fmla="*/ 22 w 27"/>
                    <a:gd name="T79" fmla="*/ 14 h 31"/>
                    <a:gd name="T80" fmla="*/ 22 w 27"/>
                    <a:gd name="T81" fmla="*/ 11 h 31"/>
                    <a:gd name="T82" fmla="*/ 24 w 27"/>
                    <a:gd name="T83" fmla="*/ 10 h 31"/>
                    <a:gd name="T84" fmla="*/ 25 w 27"/>
                    <a:gd name="T85" fmla="*/ 10 h 31"/>
                    <a:gd name="T86" fmla="*/ 26 w 27"/>
                    <a:gd name="T87" fmla="*/ 8 h 31"/>
                    <a:gd name="T88" fmla="*/ 26 w 27"/>
                    <a:gd name="T89" fmla="*/ 8 h 31"/>
                    <a:gd name="T90" fmla="*/ 27 w 27"/>
                    <a:gd name="T91" fmla="*/ 3 h 31"/>
                    <a:gd name="T92" fmla="*/ 26 w 27"/>
                    <a:gd name="T93" fmla="*/ 1 h 31"/>
                    <a:gd name="T94" fmla="*/ 25 w 27"/>
                    <a:gd name="T95" fmla="*/ 0 h 31"/>
                    <a:gd name="T96" fmla="*/ 25 w 27"/>
                    <a:gd name="T97" fmla="*/ 0 h 31"/>
                    <a:gd name="T98" fmla="*/ 22 w 27"/>
                    <a:gd name="T99" fmla="*/ 1 h 31"/>
                    <a:gd name="T100" fmla="*/ 19 w 27"/>
                    <a:gd name="T101" fmla="*/ 3 h 31"/>
                    <a:gd name="T102" fmla="*/ 14 w 27"/>
                    <a:gd name="T103" fmla="*/ 5 h 31"/>
                    <a:gd name="T104" fmla="*/ 14 w 27"/>
                    <a:gd name="T105" fmla="*/ 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7" h="31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6" y="11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3" y="18"/>
                      </a:lnTo>
                      <a:lnTo>
                        <a:pt x="6" y="19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7"/>
                      </a:lnTo>
                      <a:lnTo>
                        <a:pt x="7" y="29"/>
                      </a:lnTo>
                      <a:lnTo>
                        <a:pt x="9" y="27"/>
                      </a:lnTo>
                      <a:lnTo>
                        <a:pt x="9" y="27"/>
                      </a:lnTo>
                      <a:lnTo>
                        <a:pt x="12" y="21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5" y="25"/>
                      </a:lnTo>
                      <a:lnTo>
                        <a:pt x="16" y="29"/>
                      </a:lnTo>
                      <a:lnTo>
                        <a:pt x="17" y="31"/>
                      </a:lnTo>
                      <a:lnTo>
                        <a:pt x="17" y="31"/>
                      </a:lnTo>
                      <a:lnTo>
                        <a:pt x="20" y="30"/>
                      </a:lnTo>
                      <a:lnTo>
                        <a:pt x="23" y="29"/>
                      </a:lnTo>
                      <a:lnTo>
                        <a:pt x="25" y="26"/>
                      </a:lnTo>
                      <a:lnTo>
                        <a:pt x="25" y="25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3" y="23"/>
                      </a:lnTo>
                      <a:lnTo>
                        <a:pt x="22" y="20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22" y="11"/>
                      </a:lnTo>
                      <a:lnTo>
                        <a:pt x="24" y="10"/>
                      </a:lnTo>
                      <a:lnTo>
                        <a:pt x="25" y="10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7" y="3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2" y="1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287"/>
                <p:cNvSpPr/>
                <p:nvPr/>
              </p:nvSpPr>
              <p:spPr bwMode="auto">
                <a:xfrm>
                  <a:off x="9985330" y="5988515"/>
                  <a:ext cx="7937" cy="7938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1 w 5"/>
                    <a:gd name="T5" fmla="*/ 3 h 5"/>
                    <a:gd name="T6" fmla="*/ 4 w 5"/>
                    <a:gd name="T7" fmla="*/ 5 h 5"/>
                    <a:gd name="T8" fmla="*/ 4 w 5"/>
                    <a:gd name="T9" fmla="*/ 5 h 5"/>
                    <a:gd name="T10" fmla="*/ 5 w 5"/>
                    <a:gd name="T11" fmla="*/ 4 h 5"/>
                    <a:gd name="T12" fmla="*/ 5 w 5"/>
                    <a:gd name="T13" fmla="*/ 4 h 5"/>
                    <a:gd name="T14" fmla="*/ 5 w 5"/>
                    <a:gd name="T15" fmla="*/ 2 h 5"/>
                    <a:gd name="T16" fmla="*/ 2 w 5"/>
                    <a:gd name="T17" fmla="*/ 1 h 5"/>
                    <a:gd name="T18" fmla="*/ 0 w 5"/>
                    <a:gd name="T19" fmla="*/ 0 h 5"/>
                    <a:gd name="T20" fmla="*/ 0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288"/>
                <p:cNvSpPr/>
                <p:nvPr/>
              </p:nvSpPr>
              <p:spPr bwMode="auto">
                <a:xfrm>
                  <a:off x="10131379" y="5980577"/>
                  <a:ext cx="93663" cy="74619"/>
                </a:xfrm>
                <a:custGeom>
                  <a:avLst/>
                  <a:gdLst>
                    <a:gd name="T0" fmla="*/ 36 w 59"/>
                    <a:gd name="T1" fmla="*/ 0 h 47"/>
                    <a:gd name="T2" fmla="*/ 27 w 59"/>
                    <a:gd name="T3" fmla="*/ 10 h 47"/>
                    <a:gd name="T4" fmla="*/ 22 w 59"/>
                    <a:gd name="T5" fmla="*/ 12 h 47"/>
                    <a:gd name="T6" fmla="*/ 17 w 59"/>
                    <a:gd name="T7" fmla="*/ 15 h 47"/>
                    <a:gd name="T8" fmla="*/ 14 w 59"/>
                    <a:gd name="T9" fmla="*/ 20 h 47"/>
                    <a:gd name="T10" fmla="*/ 14 w 59"/>
                    <a:gd name="T11" fmla="*/ 22 h 47"/>
                    <a:gd name="T12" fmla="*/ 6 w 59"/>
                    <a:gd name="T13" fmla="*/ 25 h 47"/>
                    <a:gd name="T14" fmla="*/ 3 w 59"/>
                    <a:gd name="T15" fmla="*/ 26 h 47"/>
                    <a:gd name="T16" fmla="*/ 0 w 59"/>
                    <a:gd name="T17" fmla="*/ 32 h 47"/>
                    <a:gd name="T18" fmla="*/ 0 w 59"/>
                    <a:gd name="T19" fmla="*/ 35 h 47"/>
                    <a:gd name="T20" fmla="*/ 6 w 59"/>
                    <a:gd name="T21" fmla="*/ 39 h 47"/>
                    <a:gd name="T22" fmla="*/ 14 w 59"/>
                    <a:gd name="T23" fmla="*/ 38 h 47"/>
                    <a:gd name="T24" fmla="*/ 16 w 59"/>
                    <a:gd name="T25" fmla="*/ 37 h 47"/>
                    <a:gd name="T26" fmla="*/ 29 w 59"/>
                    <a:gd name="T27" fmla="*/ 28 h 47"/>
                    <a:gd name="T28" fmla="*/ 35 w 59"/>
                    <a:gd name="T29" fmla="*/ 26 h 47"/>
                    <a:gd name="T30" fmla="*/ 35 w 59"/>
                    <a:gd name="T31" fmla="*/ 27 h 47"/>
                    <a:gd name="T32" fmla="*/ 30 w 59"/>
                    <a:gd name="T33" fmla="*/ 36 h 47"/>
                    <a:gd name="T34" fmla="*/ 31 w 59"/>
                    <a:gd name="T35" fmla="*/ 37 h 47"/>
                    <a:gd name="T36" fmla="*/ 44 w 59"/>
                    <a:gd name="T37" fmla="*/ 43 h 47"/>
                    <a:gd name="T38" fmla="*/ 46 w 59"/>
                    <a:gd name="T39" fmla="*/ 46 h 47"/>
                    <a:gd name="T40" fmla="*/ 47 w 59"/>
                    <a:gd name="T41" fmla="*/ 47 h 47"/>
                    <a:gd name="T42" fmla="*/ 53 w 59"/>
                    <a:gd name="T43" fmla="*/ 44 h 47"/>
                    <a:gd name="T44" fmla="*/ 56 w 59"/>
                    <a:gd name="T45" fmla="*/ 42 h 47"/>
                    <a:gd name="T46" fmla="*/ 57 w 59"/>
                    <a:gd name="T47" fmla="*/ 35 h 47"/>
                    <a:gd name="T48" fmla="*/ 59 w 59"/>
                    <a:gd name="T49" fmla="*/ 29 h 47"/>
                    <a:gd name="T50" fmla="*/ 59 w 59"/>
                    <a:gd name="T51" fmla="*/ 29 h 47"/>
                    <a:gd name="T52" fmla="*/ 57 w 59"/>
                    <a:gd name="T53" fmla="*/ 24 h 47"/>
                    <a:gd name="T54" fmla="*/ 50 w 59"/>
                    <a:gd name="T55" fmla="*/ 18 h 47"/>
                    <a:gd name="T56" fmla="*/ 42 w 59"/>
                    <a:gd name="T57" fmla="*/ 10 h 47"/>
                    <a:gd name="T58" fmla="*/ 41 w 59"/>
                    <a:gd name="T59" fmla="*/ 8 h 47"/>
                    <a:gd name="T60" fmla="*/ 38 w 59"/>
                    <a:gd name="T61" fmla="*/ 3 h 47"/>
                    <a:gd name="T62" fmla="*/ 36 w 59"/>
                    <a:gd name="T6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9" h="47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31" y="7"/>
                      </a:lnTo>
                      <a:lnTo>
                        <a:pt x="27" y="10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19" y="14"/>
                      </a:lnTo>
                      <a:lnTo>
                        <a:pt x="17" y="15"/>
                      </a:lnTo>
                      <a:lnTo>
                        <a:pt x="15" y="18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4" y="22"/>
                      </a:lnTo>
                      <a:lnTo>
                        <a:pt x="12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3" y="26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2" y="37"/>
                      </a:lnTo>
                      <a:lnTo>
                        <a:pt x="6" y="39"/>
                      </a:lnTo>
                      <a:lnTo>
                        <a:pt x="12" y="39"/>
                      </a:lnTo>
                      <a:lnTo>
                        <a:pt x="14" y="38"/>
                      </a:lnTo>
                      <a:lnTo>
                        <a:pt x="16" y="37"/>
                      </a:lnTo>
                      <a:lnTo>
                        <a:pt x="16" y="37"/>
                      </a:lnTo>
                      <a:lnTo>
                        <a:pt x="21" y="33"/>
                      </a:lnTo>
                      <a:lnTo>
                        <a:pt x="29" y="28"/>
                      </a:lnTo>
                      <a:lnTo>
                        <a:pt x="34" y="26"/>
                      </a:lnTo>
                      <a:lnTo>
                        <a:pt x="35" y="26"/>
                      </a:lnTo>
                      <a:lnTo>
                        <a:pt x="35" y="27"/>
                      </a:lnTo>
                      <a:lnTo>
                        <a:pt x="35" y="27"/>
                      </a:lnTo>
                      <a:lnTo>
                        <a:pt x="31" y="34"/>
                      </a:lnTo>
                      <a:lnTo>
                        <a:pt x="30" y="36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9" y="40"/>
                      </a:lnTo>
                      <a:lnTo>
                        <a:pt x="44" y="43"/>
                      </a:lnTo>
                      <a:lnTo>
                        <a:pt x="46" y="46"/>
                      </a:lnTo>
                      <a:lnTo>
                        <a:pt x="46" y="46"/>
                      </a:lnTo>
                      <a:lnTo>
                        <a:pt x="46" y="47"/>
                      </a:lnTo>
                      <a:lnTo>
                        <a:pt x="47" y="47"/>
                      </a:lnTo>
                      <a:lnTo>
                        <a:pt x="50" y="47"/>
                      </a:lnTo>
                      <a:lnTo>
                        <a:pt x="53" y="44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57" y="39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9" y="29"/>
                      </a:lnTo>
                      <a:lnTo>
                        <a:pt x="59" y="29"/>
                      </a:lnTo>
                      <a:lnTo>
                        <a:pt x="59" y="29"/>
                      </a:lnTo>
                      <a:lnTo>
                        <a:pt x="59" y="28"/>
                      </a:lnTo>
                      <a:lnTo>
                        <a:pt x="57" y="24"/>
                      </a:lnTo>
                      <a:lnTo>
                        <a:pt x="50" y="18"/>
                      </a:lnTo>
                      <a:lnTo>
                        <a:pt x="50" y="18"/>
                      </a:lnTo>
                      <a:lnTo>
                        <a:pt x="44" y="12"/>
                      </a:lnTo>
                      <a:lnTo>
                        <a:pt x="42" y="10"/>
                      </a:lnTo>
                      <a:lnTo>
                        <a:pt x="41" y="8"/>
                      </a:lnTo>
                      <a:lnTo>
                        <a:pt x="41" y="8"/>
                      </a:lnTo>
                      <a:lnTo>
                        <a:pt x="41" y="6"/>
                      </a:lnTo>
                      <a:lnTo>
                        <a:pt x="38" y="3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289"/>
                <p:cNvSpPr/>
                <p:nvPr/>
              </p:nvSpPr>
              <p:spPr bwMode="auto">
                <a:xfrm>
                  <a:off x="10234566" y="6117112"/>
                  <a:ext cx="15875" cy="11114"/>
                </a:xfrm>
                <a:custGeom>
                  <a:avLst/>
                  <a:gdLst>
                    <a:gd name="T0" fmla="*/ 6 w 10"/>
                    <a:gd name="T1" fmla="*/ 0 h 7"/>
                    <a:gd name="T2" fmla="*/ 6 w 10"/>
                    <a:gd name="T3" fmla="*/ 0 h 7"/>
                    <a:gd name="T4" fmla="*/ 6 w 10"/>
                    <a:gd name="T5" fmla="*/ 1 h 7"/>
                    <a:gd name="T6" fmla="*/ 8 w 10"/>
                    <a:gd name="T7" fmla="*/ 3 h 7"/>
                    <a:gd name="T8" fmla="*/ 8 w 10"/>
                    <a:gd name="T9" fmla="*/ 3 h 7"/>
                    <a:gd name="T10" fmla="*/ 9 w 10"/>
                    <a:gd name="T11" fmla="*/ 4 h 7"/>
                    <a:gd name="T12" fmla="*/ 10 w 10"/>
                    <a:gd name="T13" fmla="*/ 5 h 7"/>
                    <a:gd name="T14" fmla="*/ 10 w 10"/>
                    <a:gd name="T15" fmla="*/ 7 h 7"/>
                    <a:gd name="T16" fmla="*/ 8 w 10"/>
                    <a:gd name="T17" fmla="*/ 7 h 7"/>
                    <a:gd name="T18" fmla="*/ 8 w 10"/>
                    <a:gd name="T19" fmla="*/ 7 h 7"/>
                    <a:gd name="T20" fmla="*/ 5 w 10"/>
                    <a:gd name="T21" fmla="*/ 7 h 7"/>
                    <a:gd name="T22" fmla="*/ 2 w 10"/>
                    <a:gd name="T23" fmla="*/ 5 h 7"/>
                    <a:gd name="T24" fmla="*/ 1 w 10"/>
                    <a:gd name="T25" fmla="*/ 4 h 7"/>
                    <a:gd name="T26" fmla="*/ 0 w 10"/>
                    <a:gd name="T27" fmla="*/ 1 h 7"/>
                    <a:gd name="T28" fmla="*/ 0 w 10"/>
                    <a:gd name="T29" fmla="*/ 1 h 7"/>
                    <a:gd name="T30" fmla="*/ 1 w 10"/>
                    <a:gd name="T31" fmla="*/ 0 h 7"/>
                    <a:gd name="T32" fmla="*/ 2 w 10"/>
                    <a:gd name="T33" fmla="*/ 0 h 7"/>
                    <a:gd name="T34" fmla="*/ 6 w 10"/>
                    <a:gd name="T35" fmla="*/ 0 h 7"/>
                    <a:gd name="T36" fmla="*/ 6 w 1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5" y="7"/>
                      </a:ln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290"/>
                <p:cNvSpPr/>
                <p:nvPr/>
              </p:nvSpPr>
              <p:spPr bwMode="auto">
                <a:xfrm>
                  <a:off x="10258378" y="6131400"/>
                  <a:ext cx="7937" cy="12700"/>
                </a:xfrm>
                <a:custGeom>
                  <a:avLst/>
                  <a:gdLst>
                    <a:gd name="T0" fmla="*/ 2 w 5"/>
                    <a:gd name="T1" fmla="*/ 0 h 8"/>
                    <a:gd name="T2" fmla="*/ 2 w 5"/>
                    <a:gd name="T3" fmla="*/ 0 h 8"/>
                    <a:gd name="T4" fmla="*/ 1 w 5"/>
                    <a:gd name="T5" fmla="*/ 4 h 8"/>
                    <a:gd name="T6" fmla="*/ 0 w 5"/>
                    <a:gd name="T7" fmla="*/ 6 h 8"/>
                    <a:gd name="T8" fmla="*/ 1 w 5"/>
                    <a:gd name="T9" fmla="*/ 8 h 8"/>
                    <a:gd name="T10" fmla="*/ 1 w 5"/>
                    <a:gd name="T11" fmla="*/ 8 h 8"/>
                    <a:gd name="T12" fmla="*/ 1 w 5"/>
                    <a:gd name="T13" fmla="*/ 8 h 8"/>
                    <a:gd name="T14" fmla="*/ 4 w 5"/>
                    <a:gd name="T15" fmla="*/ 8 h 8"/>
                    <a:gd name="T16" fmla="*/ 5 w 5"/>
                    <a:gd name="T17" fmla="*/ 6 h 8"/>
                    <a:gd name="T18" fmla="*/ 5 w 5"/>
                    <a:gd name="T19" fmla="*/ 3 h 8"/>
                    <a:gd name="T20" fmla="*/ 5 w 5"/>
                    <a:gd name="T21" fmla="*/ 3 h 8"/>
                    <a:gd name="T22" fmla="*/ 4 w 5"/>
                    <a:gd name="T23" fmla="*/ 1 h 8"/>
                    <a:gd name="T24" fmla="*/ 2 w 5"/>
                    <a:gd name="T25" fmla="*/ 0 h 8"/>
                    <a:gd name="T26" fmla="*/ 2 w 5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4" y="8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291"/>
                <p:cNvSpPr/>
                <p:nvPr/>
              </p:nvSpPr>
              <p:spPr bwMode="auto">
                <a:xfrm>
                  <a:off x="10163129" y="6140926"/>
                  <a:ext cx="55562" cy="74619"/>
                </a:xfrm>
                <a:custGeom>
                  <a:avLst/>
                  <a:gdLst>
                    <a:gd name="T0" fmla="*/ 22 w 35"/>
                    <a:gd name="T1" fmla="*/ 2 h 47"/>
                    <a:gd name="T2" fmla="*/ 22 w 35"/>
                    <a:gd name="T3" fmla="*/ 2 h 47"/>
                    <a:gd name="T4" fmla="*/ 26 w 35"/>
                    <a:gd name="T5" fmla="*/ 4 h 47"/>
                    <a:gd name="T6" fmla="*/ 29 w 35"/>
                    <a:gd name="T7" fmla="*/ 6 h 47"/>
                    <a:gd name="T8" fmla="*/ 30 w 35"/>
                    <a:gd name="T9" fmla="*/ 8 h 47"/>
                    <a:gd name="T10" fmla="*/ 30 w 35"/>
                    <a:gd name="T11" fmla="*/ 10 h 47"/>
                    <a:gd name="T12" fmla="*/ 30 w 35"/>
                    <a:gd name="T13" fmla="*/ 10 h 47"/>
                    <a:gd name="T14" fmla="*/ 30 w 35"/>
                    <a:gd name="T15" fmla="*/ 14 h 47"/>
                    <a:gd name="T16" fmla="*/ 29 w 35"/>
                    <a:gd name="T17" fmla="*/ 19 h 47"/>
                    <a:gd name="T18" fmla="*/ 29 w 35"/>
                    <a:gd name="T19" fmla="*/ 22 h 47"/>
                    <a:gd name="T20" fmla="*/ 30 w 35"/>
                    <a:gd name="T21" fmla="*/ 23 h 47"/>
                    <a:gd name="T22" fmla="*/ 32 w 35"/>
                    <a:gd name="T23" fmla="*/ 25 h 47"/>
                    <a:gd name="T24" fmla="*/ 32 w 35"/>
                    <a:gd name="T25" fmla="*/ 25 h 47"/>
                    <a:gd name="T26" fmla="*/ 33 w 35"/>
                    <a:gd name="T27" fmla="*/ 26 h 47"/>
                    <a:gd name="T28" fmla="*/ 35 w 35"/>
                    <a:gd name="T29" fmla="*/ 27 h 47"/>
                    <a:gd name="T30" fmla="*/ 35 w 35"/>
                    <a:gd name="T31" fmla="*/ 31 h 47"/>
                    <a:gd name="T32" fmla="*/ 32 w 35"/>
                    <a:gd name="T33" fmla="*/ 34 h 47"/>
                    <a:gd name="T34" fmla="*/ 29 w 35"/>
                    <a:gd name="T35" fmla="*/ 36 h 47"/>
                    <a:gd name="T36" fmla="*/ 29 w 35"/>
                    <a:gd name="T37" fmla="*/ 36 h 47"/>
                    <a:gd name="T38" fmla="*/ 24 w 35"/>
                    <a:gd name="T39" fmla="*/ 38 h 47"/>
                    <a:gd name="T40" fmla="*/ 22 w 35"/>
                    <a:gd name="T41" fmla="*/ 39 h 47"/>
                    <a:gd name="T42" fmla="*/ 21 w 35"/>
                    <a:gd name="T43" fmla="*/ 41 h 47"/>
                    <a:gd name="T44" fmla="*/ 21 w 35"/>
                    <a:gd name="T45" fmla="*/ 41 h 47"/>
                    <a:gd name="T46" fmla="*/ 19 w 35"/>
                    <a:gd name="T47" fmla="*/ 45 h 47"/>
                    <a:gd name="T48" fmla="*/ 17 w 35"/>
                    <a:gd name="T49" fmla="*/ 47 h 47"/>
                    <a:gd name="T50" fmla="*/ 14 w 35"/>
                    <a:gd name="T51" fmla="*/ 47 h 47"/>
                    <a:gd name="T52" fmla="*/ 13 w 35"/>
                    <a:gd name="T53" fmla="*/ 46 h 47"/>
                    <a:gd name="T54" fmla="*/ 13 w 35"/>
                    <a:gd name="T55" fmla="*/ 45 h 47"/>
                    <a:gd name="T56" fmla="*/ 13 w 35"/>
                    <a:gd name="T57" fmla="*/ 45 h 47"/>
                    <a:gd name="T58" fmla="*/ 13 w 35"/>
                    <a:gd name="T59" fmla="*/ 29 h 47"/>
                    <a:gd name="T60" fmla="*/ 13 w 35"/>
                    <a:gd name="T61" fmla="*/ 22 h 47"/>
                    <a:gd name="T62" fmla="*/ 12 w 35"/>
                    <a:gd name="T63" fmla="*/ 19 h 47"/>
                    <a:gd name="T64" fmla="*/ 10 w 35"/>
                    <a:gd name="T65" fmla="*/ 17 h 47"/>
                    <a:gd name="T66" fmla="*/ 10 w 35"/>
                    <a:gd name="T67" fmla="*/ 17 h 47"/>
                    <a:gd name="T68" fmla="*/ 7 w 35"/>
                    <a:gd name="T69" fmla="*/ 14 h 47"/>
                    <a:gd name="T70" fmla="*/ 3 w 35"/>
                    <a:gd name="T71" fmla="*/ 11 h 47"/>
                    <a:gd name="T72" fmla="*/ 1 w 35"/>
                    <a:gd name="T73" fmla="*/ 8 h 47"/>
                    <a:gd name="T74" fmla="*/ 0 w 35"/>
                    <a:gd name="T75" fmla="*/ 6 h 47"/>
                    <a:gd name="T76" fmla="*/ 1 w 35"/>
                    <a:gd name="T77" fmla="*/ 4 h 47"/>
                    <a:gd name="T78" fmla="*/ 1 w 35"/>
                    <a:gd name="T79" fmla="*/ 4 h 47"/>
                    <a:gd name="T80" fmla="*/ 2 w 35"/>
                    <a:gd name="T81" fmla="*/ 2 h 47"/>
                    <a:gd name="T82" fmla="*/ 4 w 35"/>
                    <a:gd name="T83" fmla="*/ 0 h 47"/>
                    <a:gd name="T84" fmla="*/ 12 w 35"/>
                    <a:gd name="T85" fmla="*/ 0 h 47"/>
                    <a:gd name="T86" fmla="*/ 22 w 35"/>
                    <a:gd name="T87" fmla="*/ 2 h 47"/>
                    <a:gd name="T88" fmla="*/ 22 w 35"/>
                    <a:gd name="T89" fmla="*/ 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" h="47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29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29" y="19"/>
                      </a:lnTo>
                      <a:lnTo>
                        <a:pt x="29" y="22"/>
                      </a:lnTo>
                      <a:lnTo>
                        <a:pt x="30" y="23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3" y="26"/>
                      </a:lnTo>
                      <a:lnTo>
                        <a:pt x="35" y="27"/>
                      </a:lnTo>
                      <a:lnTo>
                        <a:pt x="35" y="31"/>
                      </a:lnTo>
                      <a:lnTo>
                        <a:pt x="32" y="34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24" y="38"/>
                      </a:lnTo>
                      <a:lnTo>
                        <a:pt x="22" y="39"/>
                      </a:lnTo>
                      <a:lnTo>
                        <a:pt x="21" y="41"/>
                      </a:lnTo>
                      <a:lnTo>
                        <a:pt x="21" y="41"/>
                      </a:lnTo>
                      <a:lnTo>
                        <a:pt x="19" y="45"/>
                      </a:lnTo>
                      <a:lnTo>
                        <a:pt x="17" y="47"/>
                      </a:lnTo>
                      <a:lnTo>
                        <a:pt x="14" y="47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29"/>
                      </a:lnTo>
                      <a:lnTo>
                        <a:pt x="13" y="22"/>
                      </a:lnTo>
                      <a:lnTo>
                        <a:pt x="12" y="19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7" y="14"/>
                      </a:lnTo>
                      <a:lnTo>
                        <a:pt x="3" y="11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2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292"/>
                <p:cNvSpPr/>
                <p:nvPr/>
              </p:nvSpPr>
              <p:spPr bwMode="auto">
                <a:xfrm>
                  <a:off x="10107567" y="6148865"/>
                  <a:ext cx="7937" cy="4764"/>
                </a:xfrm>
                <a:custGeom>
                  <a:avLst/>
                  <a:gdLst>
                    <a:gd name="T0" fmla="*/ 5 w 5"/>
                    <a:gd name="T1" fmla="*/ 2 h 3"/>
                    <a:gd name="T2" fmla="*/ 5 w 5"/>
                    <a:gd name="T3" fmla="*/ 2 h 3"/>
                    <a:gd name="T4" fmla="*/ 4 w 5"/>
                    <a:gd name="T5" fmla="*/ 3 h 3"/>
                    <a:gd name="T6" fmla="*/ 2 w 5"/>
                    <a:gd name="T7" fmla="*/ 3 h 3"/>
                    <a:gd name="T8" fmla="*/ 0 w 5"/>
                    <a:gd name="T9" fmla="*/ 2 h 3"/>
                    <a:gd name="T10" fmla="*/ 0 w 5"/>
                    <a:gd name="T11" fmla="*/ 1 h 3"/>
                    <a:gd name="T12" fmla="*/ 0 w 5"/>
                    <a:gd name="T13" fmla="*/ 1 h 3"/>
                    <a:gd name="T14" fmla="*/ 1 w 5"/>
                    <a:gd name="T15" fmla="*/ 0 h 3"/>
                    <a:gd name="T16" fmla="*/ 2 w 5"/>
                    <a:gd name="T17" fmla="*/ 1 h 3"/>
                    <a:gd name="T18" fmla="*/ 5 w 5"/>
                    <a:gd name="T19" fmla="*/ 2 h 3"/>
                    <a:gd name="T20" fmla="*/ 5 w 5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293"/>
                <p:cNvSpPr/>
                <p:nvPr/>
              </p:nvSpPr>
              <p:spPr bwMode="auto">
                <a:xfrm>
                  <a:off x="10169479" y="6196493"/>
                  <a:ext cx="7937" cy="6350"/>
                </a:xfrm>
                <a:custGeom>
                  <a:avLst/>
                  <a:gdLst>
                    <a:gd name="T0" fmla="*/ 1 w 5"/>
                    <a:gd name="T1" fmla="*/ 0 h 4"/>
                    <a:gd name="T2" fmla="*/ 1 w 5"/>
                    <a:gd name="T3" fmla="*/ 0 h 4"/>
                    <a:gd name="T4" fmla="*/ 0 w 5"/>
                    <a:gd name="T5" fmla="*/ 2 h 4"/>
                    <a:gd name="T6" fmla="*/ 1 w 5"/>
                    <a:gd name="T7" fmla="*/ 3 h 4"/>
                    <a:gd name="T8" fmla="*/ 3 w 5"/>
                    <a:gd name="T9" fmla="*/ 4 h 4"/>
                    <a:gd name="T10" fmla="*/ 5 w 5"/>
                    <a:gd name="T11" fmla="*/ 3 h 4"/>
                    <a:gd name="T12" fmla="*/ 5 w 5"/>
                    <a:gd name="T13" fmla="*/ 3 h 4"/>
                    <a:gd name="T14" fmla="*/ 5 w 5"/>
                    <a:gd name="T15" fmla="*/ 2 h 4"/>
                    <a:gd name="T16" fmla="*/ 4 w 5"/>
                    <a:gd name="T17" fmla="*/ 1 h 4"/>
                    <a:gd name="T18" fmla="*/ 1 w 5"/>
                    <a:gd name="T19" fmla="*/ 0 h 4"/>
                    <a:gd name="T20" fmla="*/ 1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294"/>
                <p:cNvSpPr/>
                <p:nvPr/>
              </p:nvSpPr>
              <p:spPr bwMode="auto">
                <a:xfrm>
                  <a:off x="10304415" y="6202843"/>
                  <a:ext cx="12699" cy="15876"/>
                </a:xfrm>
                <a:custGeom>
                  <a:avLst/>
                  <a:gdLst>
                    <a:gd name="T0" fmla="*/ 0 w 8"/>
                    <a:gd name="T1" fmla="*/ 0 h 10"/>
                    <a:gd name="T2" fmla="*/ 0 w 8"/>
                    <a:gd name="T3" fmla="*/ 0 h 10"/>
                    <a:gd name="T4" fmla="*/ 0 w 8"/>
                    <a:gd name="T5" fmla="*/ 2 h 10"/>
                    <a:gd name="T6" fmla="*/ 1 w 8"/>
                    <a:gd name="T7" fmla="*/ 2 h 10"/>
                    <a:gd name="T8" fmla="*/ 3 w 8"/>
                    <a:gd name="T9" fmla="*/ 3 h 10"/>
                    <a:gd name="T10" fmla="*/ 4 w 8"/>
                    <a:gd name="T11" fmla="*/ 4 h 10"/>
                    <a:gd name="T12" fmla="*/ 4 w 8"/>
                    <a:gd name="T13" fmla="*/ 4 h 10"/>
                    <a:gd name="T14" fmla="*/ 5 w 8"/>
                    <a:gd name="T15" fmla="*/ 7 h 10"/>
                    <a:gd name="T16" fmla="*/ 6 w 8"/>
                    <a:gd name="T17" fmla="*/ 9 h 10"/>
                    <a:gd name="T18" fmla="*/ 7 w 8"/>
                    <a:gd name="T19" fmla="*/ 10 h 10"/>
                    <a:gd name="T20" fmla="*/ 8 w 8"/>
                    <a:gd name="T21" fmla="*/ 8 h 10"/>
                    <a:gd name="T22" fmla="*/ 8 w 8"/>
                    <a:gd name="T23" fmla="*/ 8 h 10"/>
                    <a:gd name="T24" fmla="*/ 7 w 8"/>
                    <a:gd name="T25" fmla="*/ 7 h 10"/>
                    <a:gd name="T26" fmla="*/ 6 w 8"/>
                    <a:gd name="T27" fmla="*/ 6 h 10"/>
                    <a:gd name="T28" fmla="*/ 5 w 8"/>
                    <a:gd name="T29" fmla="*/ 4 h 10"/>
                    <a:gd name="T30" fmla="*/ 5 w 8"/>
                    <a:gd name="T31" fmla="*/ 2 h 10"/>
                    <a:gd name="T32" fmla="*/ 5 w 8"/>
                    <a:gd name="T33" fmla="*/ 2 h 10"/>
                    <a:gd name="T34" fmla="*/ 4 w 8"/>
                    <a:gd name="T35" fmla="*/ 1 h 10"/>
                    <a:gd name="T36" fmla="*/ 3 w 8"/>
                    <a:gd name="T37" fmla="*/ 0 h 10"/>
                    <a:gd name="T38" fmla="*/ 0 w 8"/>
                    <a:gd name="T39" fmla="*/ 0 h 10"/>
                    <a:gd name="T40" fmla="*/ 0 w 8"/>
                    <a:gd name="T4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7"/>
                      </a:lnTo>
                      <a:lnTo>
                        <a:pt x="6" y="9"/>
                      </a:lnTo>
                      <a:lnTo>
                        <a:pt x="7" y="1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295"/>
                <p:cNvSpPr/>
                <p:nvPr/>
              </p:nvSpPr>
              <p:spPr bwMode="auto">
                <a:xfrm>
                  <a:off x="10374266" y="6221895"/>
                  <a:ext cx="6350" cy="6350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0 h 4"/>
                    <a:gd name="T4" fmla="*/ 2 w 4"/>
                    <a:gd name="T5" fmla="*/ 3 h 4"/>
                    <a:gd name="T6" fmla="*/ 3 w 4"/>
                    <a:gd name="T7" fmla="*/ 4 h 4"/>
                    <a:gd name="T8" fmla="*/ 4 w 4"/>
                    <a:gd name="T9" fmla="*/ 3 h 4"/>
                    <a:gd name="T10" fmla="*/ 4 w 4"/>
                    <a:gd name="T11" fmla="*/ 3 h 4"/>
                    <a:gd name="T12" fmla="*/ 4 w 4"/>
                    <a:gd name="T13" fmla="*/ 2 h 4"/>
                    <a:gd name="T14" fmla="*/ 3 w 4"/>
                    <a:gd name="T15" fmla="*/ 1 h 4"/>
                    <a:gd name="T16" fmla="*/ 0 w 4"/>
                    <a:gd name="T17" fmla="*/ 0 h 4"/>
                    <a:gd name="T18" fmla="*/ 0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296"/>
                <p:cNvSpPr/>
                <p:nvPr/>
              </p:nvSpPr>
              <p:spPr bwMode="auto">
                <a:xfrm>
                  <a:off x="10379028" y="6298102"/>
                  <a:ext cx="4764" cy="7938"/>
                </a:xfrm>
                <a:custGeom>
                  <a:avLst/>
                  <a:gdLst>
                    <a:gd name="T0" fmla="*/ 1 w 3"/>
                    <a:gd name="T1" fmla="*/ 0 h 5"/>
                    <a:gd name="T2" fmla="*/ 1 w 3"/>
                    <a:gd name="T3" fmla="*/ 0 h 5"/>
                    <a:gd name="T4" fmla="*/ 0 w 3"/>
                    <a:gd name="T5" fmla="*/ 4 h 5"/>
                    <a:gd name="T6" fmla="*/ 1 w 3"/>
                    <a:gd name="T7" fmla="*/ 5 h 5"/>
                    <a:gd name="T8" fmla="*/ 2 w 3"/>
                    <a:gd name="T9" fmla="*/ 4 h 5"/>
                    <a:gd name="T10" fmla="*/ 2 w 3"/>
                    <a:gd name="T11" fmla="*/ 4 h 5"/>
                    <a:gd name="T12" fmla="*/ 3 w 3"/>
                    <a:gd name="T13" fmla="*/ 2 h 5"/>
                    <a:gd name="T14" fmla="*/ 2 w 3"/>
                    <a:gd name="T15" fmla="*/ 1 h 5"/>
                    <a:gd name="T16" fmla="*/ 1 w 3"/>
                    <a:gd name="T17" fmla="*/ 0 h 5"/>
                    <a:gd name="T18" fmla="*/ 1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297"/>
                <p:cNvSpPr/>
                <p:nvPr/>
              </p:nvSpPr>
              <p:spPr bwMode="auto">
                <a:xfrm>
                  <a:off x="10312354" y="6258410"/>
                  <a:ext cx="50800" cy="31752"/>
                </a:xfrm>
                <a:custGeom>
                  <a:avLst/>
                  <a:gdLst>
                    <a:gd name="T0" fmla="*/ 30 w 32"/>
                    <a:gd name="T1" fmla="*/ 12 h 20"/>
                    <a:gd name="T2" fmla="*/ 30 w 32"/>
                    <a:gd name="T3" fmla="*/ 12 h 20"/>
                    <a:gd name="T4" fmla="*/ 24 w 32"/>
                    <a:gd name="T5" fmla="*/ 12 h 20"/>
                    <a:gd name="T6" fmla="*/ 23 w 32"/>
                    <a:gd name="T7" fmla="*/ 12 h 20"/>
                    <a:gd name="T8" fmla="*/ 22 w 32"/>
                    <a:gd name="T9" fmla="*/ 15 h 20"/>
                    <a:gd name="T10" fmla="*/ 22 w 32"/>
                    <a:gd name="T11" fmla="*/ 15 h 20"/>
                    <a:gd name="T12" fmla="*/ 21 w 32"/>
                    <a:gd name="T13" fmla="*/ 17 h 20"/>
                    <a:gd name="T14" fmla="*/ 20 w 32"/>
                    <a:gd name="T15" fmla="*/ 17 h 20"/>
                    <a:gd name="T16" fmla="*/ 18 w 32"/>
                    <a:gd name="T17" fmla="*/ 18 h 20"/>
                    <a:gd name="T18" fmla="*/ 18 w 32"/>
                    <a:gd name="T19" fmla="*/ 19 h 20"/>
                    <a:gd name="T20" fmla="*/ 18 w 32"/>
                    <a:gd name="T21" fmla="*/ 19 h 20"/>
                    <a:gd name="T22" fmla="*/ 16 w 32"/>
                    <a:gd name="T23" fmla="*/ 20 h 20"/>
                    <a:gd name="T24" fmla="*/ 14 w 32"/>
                    <a:gd name="T25" fmla="*/ 20 h 20"/>
                    <a:gd name="T26" fmla="*/ 11 w 32"/>
                    <a:gd name="T27" fmla="*/ 20 h 20"/>
                    <a:gd name="T28" fmla="*/ 10 w 32"/>
                    <a:gd name="T29" fmla="*/ 19 h 20"/>
                    <a:gd name="T30" fmla="*/ 10 w 32"/>
                    <a:gd name="T31" fmla="*/ 19 h 20"/>
                    <a:gd name="T32" fmla="*/ 8 w 32"/>
                    <a:gd name="T33" fmla="*/ 17 h 20"/>
                    <a:gd name="T34" fmla="*/ 7 w 32"/>
                    <a:gd name="T35" fmla="*/ 16 h 20"/>
                    <a:gd name="T36" fmla="*/ 4 w 32"/>
                    <a:gd name="T37" fmla="*/ 16 h 20"/>
                    <a:gd name="T38" fmla="*/ 4 w 32"/>
                    <a:gd name="T39" fmla="*/ 16 h 20"/>
                    <a:gd name="T40" fmla="*/ 1 w 32"/>
                    <a:gd name="T41" fmla="*/ 15 h 20"/>
                    <a:gd name="T42" fmla="*/ 0 w 32"/>
                    <a:gd name="T43" fmla="*/ 11 h 20"/>
                    <a:gd name="T44" fmla="*/ 1 w 32"/>
                    <a:gd name="T45" fmla="*/ 9 h 20"/>
                    <a:gd name="T46" fmla="*/ 3 w 32"/>
                    <a:gd name="T47" fmla="*/ 7 h 20"/>
                    <a:gd name="T48" fmla="*/ 3 w 32"/>
                    <a:gd name="T49" fmla="*/ 7 h 20"/>
                    <a:gd name="T50" fmla="*/ 4 w 32"/>
                    <a:gd name="T51" fmla="*/ 6 h 20"/>
                    <a:gd name="T52" fmla="*/ 7 w 32"/>
                    <a:gd name="T53" fmla="*/ 6 h 20"/>
                    <a:gd name="T54" fmla="*/ 14 w 32"/>
                    <a:gd name="T55" fmla="*/ 7 h 20"/>
                    <a:gd name="T56" fmla="*/ 20 w 32"/>
                    <a:gd name="T57" fmla="*/ 7 h 20"/>
                    <a:gd name="T58" fmla="*/ 22 w 32"/>
                    <a:gd name="T59" fmla="*/ 6 h 20"/>
                    <a:gd name="T60" fmla="*/ 22 w 32"/>
                    <a:gd name="T61" fmla="*/ 5 h 20"/>
                    <a:gd name="T62" fmla="*/ 22 w 32"/>
                    <a:gd name="T63" fmla="*/ 5 h 20"/>
                    <a:gd name="T64" fmla="*/ 23 w 32"/>
                    <a:gd name="T65" fmla="*/ 2 h 20"/>
                    <a:gd name="T66" fmla="*/ 24 w 32"/>
                    <a:gd name="T67" fmla="*/ 0 h 20"/>
                    <a:gd name="T68" fmla="*/ 27 w 32"/>
                    <a:gd name="T69" fmla="*/ 0 h 20"/>
                    <a:gd name="T70" fmla="*/ 28 w 32"/>
                    <a:gd name="T71" fmla="*/ 1 h 20"/>
                    <a:gd name="T72" fmla="*/ 28 w 32"/>
                    <a:gd name="T73" fmla="*/ 2 h 20"/>
                    <a:gd name="T74" fmla="*/ 28 w 32"/>
                    <a:gd name="T75" fmla="*/ 2 h 20"/>
                    <a:gd name="T76" fmla="*/ 28 w 32"/>
                    <a:gd name="T77" fmla="*/ 4 h 20"/>
                    <a:gd name="T78" fmla="*/ 30 w 32"/>
                    <a:gd name="T79" fmla="*/ 5 h 20"/>
                    <a:gd name="T80" fmla="*/ 31 w 32"/>
                    <a:gd name="T81" fmla="*/ 5 h 20"/>
                    <a:gd name="T82" fmla="*/ 32 w 32"/>
                    <a:gd name="T83" fmla="*/ 7 h 20"/>
                    <a:gd name="T84" fmla="*/ 32 w 32"/>
                    <a:gd name="T85" fmla="*/ 7 h 20"/>
                    <a:gd name="T86" fmla="*/ 32 w 32"/>
                    <a:gd name="T87" fmla="*/ 9 h 20"/>
                    <a:gd name="T88" fmla="*/ 31 w 32"/>
                    <a:gd name="T89" fmla="*/ 10 h 20"/>
                    <a:gd name="T90" fmla="*/ 30 w 32"/>
                    <a:gd name="T91" fmla="*/ 12 h 20"/>
                    <a:gd name="T92" fmla="*/ 30 w 32"/>
                    <a:gd name="T93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" h="20">
                      <a:moveTo>
                        <a:pt x="30" y="12"/>
                      </a:moveTo>
                      <a:lnTo>
                        <a:pt x="30" y="12"/>
                      </a:lnTo>
                      <a:lnTo>
                        <a:pt x="24" y="12"/>
                      </a:lnTo>
                      <a:lnTo>
                        <a:pt x="23" y="12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0" y="17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11" y="20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8" y="17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7" y="6"/>
                      </a:lnTo>
                      <a:lnTo>
                        <a:pt x="14" y="7"/>
                      </a:lnTo>
                      <a:lnTo>
                        <a:pt x="20" y="7"/>
                      </a:lnTo>
                      <a:lnTo>
                        <a:pt x="22" y="6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3" y="2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2" y="7"/>
                      </a:lnTo>
                      <a:lnTo>
                        <a:pt x="32" y="7"/>
                      </a:lnTo>
                      <a:lnTo>
                        <a:pt x="32" y="9"/>
                      </a:lnTo>
                      <a:lnTo>
                        <a:pt x="31" y="10"/>
                      </a:lnTo>
                      <a:lnTo>
                        <a:pt x="30" y="12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298"/>
                <p:cNvSpPr/>
                <p:nvPr/>
              </p:nvSpPr>
              <p:spPr bwMode="auto">
                <a:xfrm>
                  <a:off x="10229804" y="6304452"/>
                  <a:ext cx="44449" cy="28576"/>
                </a:xfrm>
                <a:custGeom>
                  <a:avLst/>
                  <a:gdLst>
                    <a:gd name="T0" fmla="*/ 16 w 28"/>
                    <a:gd name="T1" fmla="*/ 2 h 18"/>
                    <a:gd name="T2" fmla="*/ 16 w 28"/>
                    <a:gd name="T3" fmla="*/ 2 h 18"/>
                    <a:gd name="T4" fmla="*/ 15 w 28"/>
                    <a:gd name="T5" fmla="*/ 3 h 18"/>
                    <a:gd name="T6" fmla="*/ 14 w 28"/>
                    <a:gd name="T7" fmla="*/ 4 h 18"/>
                    <a:gd name="T8" fmla="*/ 12 w 28"/>
                    <a:gd name="T9" fmla="*/ 4 h 18"/>
                    <a:gd name="T10" fmla="*/ 12 w 28"/>
                    <a:gd name="T11" fmla="*/ 4 h 18"/>
                    <a:gd name="T12" fmla="*/ 9 w 28"/>
                    <a:gd name="T13" fmla="*/ 4 h 18"/>
                    <a:gd name="T14" fmla="*/ 6 w 28"/>
                    <a:gd name="T15" fmla="*/ 5 h 18"/>
                    <a:gd name="T16" fmla="*/ 5 w 28"/>
                    <a:gd name="T17" fmla="*/ 6 h 18"/>
                    <a:gd name="T18" fmla="*/ 5 w 28"/>
                    <a:gd name="T19" fmla="*/ 7 h 18"/>
                    <a:gd name="T20" fmla="*/ 5 w 28"/>
                    <a:gd name="T21" fmla="*/ 7 h 18"/>
                    <a:gd name="T22" fmla="*/ 4 w 28"/>
                    <a:gd name="T23" fmla="*/ 8 h 18"/>
                    <a:gd name="T24" fmla="*/ 2 w 28"/>
                    <a:gd name="T25" fmla="*/ 9 h 18"/>
                    <a:gd name="T26" fmla="*/ 0 w 28"/>
                    <a:gd name="T27" fmla="*/ 10 h 18"/>
                    <a:gd name="T28" fmla="*/ 0 w 28"/>
                    <a:gd name="T29" fmla="*/ 10 h 18"/>
                    <a:gd name="T30" fmla="*/ 1 w 28"/>
                    <a:gd name="T31" fmla="*/ 11 h 18"/>
                    <a:gd name="T32" fmla="*/ 1 w 28"/>
                    <a:gd name="T33" fmla="*/ 11 h 18"/>
                    <a:gd name="T34" fmla="*/ 6 w 28"/>
                    <a:gd name="T35" fmla="*/ 17 h 18"/>
                    <a:gd name="T36" fmla="*/ 9 w 28"/>
                    <a:gd name="T37" fmla="*/ 18 h 18"/>
                    <a:gd name="T38" fmla="*/ 10 w 28"/>
                    <a:gd name="T39" fmla="*/ 18 h 18"/>
                    <a:gd name="T40" fmla="*/ 11 w 28"/>
                    <a:gd name="T41" fmla="*/ 16 h 18"/>
                    <a:gd name="T42" fmla="*/ 11 w 28"/>
                    <a:gd name="T43" fmla="*/ 16 h 18"/>
                    <a:gd name="T44" fmla="*/ 13 w 28"/>
                    <a:gd name="T45" fmla="*/ 14 h 18"/>
                    <a:gd name="T46" fmla="*/ 16 w 28"/>
                    <a:gd name="T47" fmla="*/ 12 h 18"/>
                    <a:gd name="T48" fmla="*/ 18 w 28"/>
                    <a:gd name="T49" fmla="*/ 11 h 18"/>
                    <a:gd name="T50" fmla="*/ 20 w 28"/>
                    <a:gd name="T51" fmla="*/ 12 h 18"/>
                    <a:gd name="T52" fmla="*/ 20 w 28"/>
                    <a:gd name="T53" fmla="*/ 12 h 18"/>
                    <a:gd name="T54" fmla="*/ 22 w 28"/>
                    <a:gd name="T55" fmla="*/ 14 h 18"/>
                    <a:gd name="T56" fmla="*/ 24 w 28"/>
                    <a:gd name="T57" fmla="*/ 16 h 18"/>
                    <a:gd name="T58" fmla="*/ 26 w 28"/>
                    <a:gd name="T59" fmla="*/ 16 h 18"/>
                    <a:gd name="T60" fmla="*/ 27 w 28"/>
                    <a:gd name="T61" fmla="*/ 15 h 18"/>
                    <a:gd name="T62" fmla="*/ 27 w 28"/>
                    <a:gd name="T63" fmla="*/ 14 h 18"/>
                    <a:gd name="T64" fmla="*/ 27 w 28"/>
                    <a:gd name="T65" fmla="*/ 14 h 18"/>
                    <a:gd name="T66" fmla="*/ 28 w 28"/>
                    <a:gd name="T67" fmla="*/ 6 h 18"/>
                    <a:gd name="T68" fmla="*/ 28 w 28"/>
                    <a:gd name="T69" fmla="*/ 3 h 18"/>
                    <a:gd name="T70" fmla="*/ 27 w 28"/>
                    <a:gd name="T71" fmla="*/ 1 h 18"/>
                    <a:gd name="T72" fmla="*/ 25 w 28"/>
                    <a:gd name="T73" fmla="*/ 1 h 18"/>
                    <a:gd name="T74" fmla="*/ 25 w 28"/>
                    <a:gd name="T75" fmla="*/ 1 h 18"/>
                    <a:gd name="T76" fmla="*/ 22 w 28"/>
                    <a:gd name="T77" fmla="*/ 0 h 18"/>
                    <a:gd name="T78" fmla="*/ 18 w 28"/>
                    <a:gd name="T79" fmla="*/ 1 h 18"/>
                    <a:gd name="T80" fmla="*/ 16 w 28"/>
                    <a:gd name="T81" fmla="*/ 2 h 18"/>
                    <a:gd name="T82" fmla="*/ 16 w 28"/>
                    <a:gd name="T83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" h="18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6" y="17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1" y="16"/>
                      </a:lnTo>
                      <a:lnTo>
                        <a:pt x="11" y="16"/>
                      </a:lnTo>
                      <a:lnTo>
                        <a:pt x="13" y="14"/>
                      </a:lnTo>
                      <a:lnTo>
                        <a:pt x="16" y="12"/>
                      </a:lnTo>
                      <a:lnTo>
                        <a:pt x="18" y="11"/>
                      </a:lnTo>
                      <a:lnTo>
                        <a:pt x="20" y="12"/>
                      </a:lnTo>
                      <a:lnTo>
                        <a:pt x="20" y="12"/>
                      </a:lnTo>
                      <a:lnTo>
                        <a:pt x="22" y="14"/>
                      </a:lnTo>
                      <a:lnTo>
                        <a:pt x="24" y="16"/>
                      </a:lnTo>
                      <a:lnTo>
                        <a:pt x="26" y="16"/>
                      </a:lnTo>
                      <a:lnTo>
                        <a:pt x="27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8" y="6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299"/>
                <p:cNvSpPr/>
                <p:nvPr/>
              </p:nvSpPr>
              <p:spPr bwMode="auto">
                <a:xfrm>
                  <a:off x="10459990" y="6356843"/>
                  <a:ext cx="4764" cy="4764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3 w 3"/>
                    <a:gd name="T15" fmla="*/ 2 h 3"/>
                    <a:gd name="T16" fmla="*/ 2 w 3"/>
                    <a:gd name="T17" fmla="*/ 1 h 3"/>
                    <a:gd name="T18" fmla="*/ 0 w 3"/>
                    <a:gd name="T19" fmla="*/ 0 h 3"/>
                    <a:gd name="T20" fmla="*/ 0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300"/>
                <p:cNvSpPr/>
                <p:nvPr/>
              </p:nvSpPr>
              <p:spPr bwMode="auto">
                <a:xfrm>
                  <a:off x="10501265" y="6385421"/>
                  <a:ext cx="6350" cy="6350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0 h 4"/>
                    <a:gd name="T4" fmla="*/ 0 w 4"/>
                    <a:gd name="T5" fmla="*/ 3 h 4"/>
                    <a:gd name="T6" fmla="*/ 1 w 4"/>
                    <a:gd name="T7" fmla="*/ 4 h 4"/>
                    <a:gd name="T8" fmla="*/ 3 w 4"/>
                    <a:gd name="T9" fmla="*/ 3 h 4"/>
                    <a:gd name="T10" fmla="*/ 3 w 4"/>
                    <a:gd name="T11" fmla="*/ 3 h 4"/>
                    <a:gd name="T12" fmla="*/ 4 w 4"/>
                    <a:gd name="T13" fmla="*/ 2 h 4"/>
                    <a:gd name="T14" fmla="*/ 4 w 4"/>
                    <a:gd name="T15" fmla="*/ 2 h 4"/>
                    <a:gd name="T16" fmla="*/ 3 w 4"/>
                    <a:gd name="T17" fmla="*/ 1 h 4"/>
                    <a:gd name="T18" fmla="*/ 0 w 4"/>
                    <a:gd name="T19" fmla="*/ 0 h 4"/>
                    <a:gd name="T20" fmla="*/ 0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301"/>
                <p:cNvSpPr/>
                <p:nvPr/>
              </p:nvSpPr>
              <p:spPr bwMode="auto">
                <a:xfrm>
                  <a:off x="9867856" y="4261181"/>
                  <a:ext cx="481012" cy="509627"/>
                </a:xfrm>
                <a:custGeom>
                  <a:avLst/>
                  <a:gdLst>
                    <a:gd name="T0" fmla="*/ 55 w 303"/>
                    <a:gd name="T1" fmla="*/ 73 h 321"/>
                    <a:gd name="T2" fmla="*/ 19 w 303"/>
                    <a:gd name="T3" fmla="*/ 37 h 321"/>
                    <a:gd name="T4" fmla="*/ 8 w 303"/>
                    <a:gd name="T5" fmla="*/ 34 h 321"/>
                    <a:gd name="T6" fmla="*/ 0 w 303"/>
                    <a:gd name="T7" fmla="*/ 26 h 321"/>
                    <a:gd name="T8" fmla="*/ 4 w 303"/>
                    <a:gd name="T9" fmla="*/ 23 h 321"/>
                    <a:gd name="T10" fmla="*/ 38 w 303"/>
                    <a:gd name="T11" fmla="*/ 8 h 321"/>
                    <a:gd name="T12" fmla="*/ 44 w 303"/>
                    <a:gd name="T13" fmla="*/ 3 h 321"/>
                    <a:gd name="T14" fmla="*/ 61 w 303"/>
                    <a:gd name="T15" fmla="*/ 0 h 321"/>
                    <a:gd name="T16" fmla="*/ 79 w 303"/>
                    <a:gd name="T17" fmla="*/ 4 h 321"/>
                    <a:gd name="T18" fmla="*/ 86 w 303"/>
                    <a:gd name="T19" fmla="*/ 10 h 321"/>
                    <a:gd name="T20" fmla="*/ 99 w 303"/>
                    <a:gd name="T21" fmla="*/ 16 h 321"/>
                    <a:gd name="T22" fmla="*/ 124 w 303"/>
                    <a:gd name="T23" fmla="*/ 19 h 321"/>
                    <a:gd name="T24" fmla="*/ 161 w 303"/>
                    <a:gd name="T25" fmla="*/ 28 h 321"/>
                    <a:gd name="T26" fmla="*/ 189 w 303"/>
                    <a:gd name="T27" fmla="*/ 33 h 321"/>
                    <a:gd name="T28" fmla="*/ 193 w 303"/>
                    <a:gd name="T29" fmla="*/ 32 h 321"/>
                    <a:gd name="T30" fmla="*/ 195 w 303"/>
                    <a:gd name="T31" fmla="*/ 53 h 321"/>
                    <a:gd name="T32" fmla="*/ 211 w 303"/>
                    <a:gd name="T33" fmla="*/ 94 h 321"/>
                    <a:gd name="T34" fmla="*/ 219 w 303"/>
                    <a:gd name="T35" fmla="*/ 107 h 321"/>
                    <a:gd name="T36" fmla="*/ 244 w 303"/>
                    <a:gd name="T37" fmla="*/ 128 h 321"/>
                    <a:gd name="T38" fmla="*/ 255 w 303"/>
                    <a:gd name="T39" fmla="*/ 132 h 321"/>
                    <a:gd name="T40" fmla="*/ 268 w 303"/>
                    <a:gd name="T41" fmla="*/ 140 h 321"/>
                    <a:gd name="T42" fmla="*/ 286 w 303"/>
                    <a:gd name="T43" fmla="*/ 151 h 321"/>
                    <a:gd name="T44" fmla="*/ 287 w 303"/>
                    <a:gd name="T45" fmla="*/ 158 h 321"/>
                    <a:gd name="T46" fmla="*/ 293 w 303"/>
                    <a:gd name="T47" fmla="*/ 173 h 321"/>
                    <a:gd name="T48" fmla="*/ 300 w 303"/>
                    <a:gd name="T49" fmla="*/ 181 h 321"/>
                    <a:gd name="T50" fmla="*/ 303 w 303"/>
                    <a:gd name="T51" fmla="*/ 188 h 321"/>
                    <a:gd name="T52" fmla="*/ 300 w 303"/>
                    <a:gd name="T53" fmla="*/ 187 h 321"/>
                    <a:gd name="T54" fmla="*/ 284 w 303"/>
                    <a:gd name="T55" fmla="*/ 181 h 321"/>
                    <a:gd name="T56" fmla="*/ 272 w 303"/>
                    <a:gd name="T57" fmla="*/ 187 h 321"/>
                    <a:gd name="T58" fmla="*/ 270 w 303"/>
                    <a:gd name="T59" fmla="*/ 186 h 321"/>
                    <a:gd name="T60" fmla="*/ 258 w 303"/>
                    <a:gd name="T61" fmla="*/ 182 h 321"/>
                    <a:gd name="T62" fmla="*/ 242 w 303"/>
                    <a:gd name="T63" fmla="*/ 187 h 321"/>
                    <a:gd name="T64" fmla="*/ 226 w 303"/>
                    <a:gd name="T65" fmla="*/ 188 h 321"/>
                    <a:gd name="T66" fmla="*/ 216 w 303"/>
                    <a:gd name="T67" fmla="*/ 193 h 321"/>
                    <a:gd name="T68" fmla="*/ 217 w 303"/>
                    <a:gd name="T69" fmla="*/ 208 h 321"/>
                    <a:gd name="T70" fmla="*/ 222 w 303"/>
                    <a:gd name="T71" fmla="*/ 237 h 321"/>
                    <a:gd name="T72" fmla="*/ 219 w 303"/>
                    <a:gd name="T73" fmla="*/ 252 h 321"/>
                    <a:gd name="T74" fmla="*/ 209 w 303"/>
                    <a:gd name="T75" fmla="*/ 286 h 321"/>
                    <a:gd name="T76" fmla="*/ 207 w 303"/>
                    <a:gd name="T77" fmla="*/ 295 h 321"/>
                    <a:gd name="T78" fmla="*/ 194 w 303"/>
                    <a:gd name="T79" fmla="*/ 319 h 321"/>
                    <a:gd name="T80" fmla="*/ 188 w 303"/>
                    <a:gd name="T81" fmla="*/ 320 h 321"/>
                    <a:gd name="T82" fmla="*/ 182 w 303"/>
                    <a:gd name="T83" fmla="*/ 312 h 321"/>
                    <a:gd name="T84" fmla="*/ 178 w 303"/>
                    <a:gd name="T85" fmla="*/ 294 h 321"/>
                    <a:gd name="T86" fmla="*/ 171 w 303"/>
                    <a:gd name="T87" fmla="*/ 267 h 321"/>
                    <a:gd name="T88" fmla="*/ 164 w 303"/>
                    <a:gd name="T89" fmla="*/ 228 h 321"/>
                    <a:gd name="T90" fmla="*/ 162 w 303"/>
                    <a:gd name="T91" fmla="*/ 205 h 321"/>
                    <a:gd name="T92" fmla="*/ 155 w 303"/>
                    <a:gd name="T93" fmla="*/ 186 h 321"/>
                    <a:gd name="T94" fmla="*/ 146 w 303"/>
                    <a:gd name="T95" fmla="*/ 169 h 321"/>
                    <a:gd name="T96" fmla="*/ 115 w 303"/>
                    <a:gd name="T97" fmla="*/ 133 h 321"/>
                    <a:gd name="T98" fmla="*/ 104 w 303"/>
                    <a:gd name="T99" fmla="*/ 129 h 321"/>
                    <a:gd name="T100" fmla="*/ 90 w 303"/>
                    <a:gd name="T101" fmla="*/ 123 h 321"/>
                    <a:gd name="T102" fmla="*/ 81 w 303"/>
                    <a:gd name="T103" fmla="*/ 112 h 321"/>
                    <a:gd name="T104" fmla="*/ 81 w 303"/>
                    <a:gd name="T105" fmla="*/ 108 h 321"/>
                    <a:gd name="T106" fmla="*/ 73 w 303"/>
                    <a:gd name="T107" fmla="*/ 104 h 321"/>
                    <a:gd name="T108" fmla="*/ 65 w 303"/>
                    <a:gd name="T109" fmla="*/ 100 h 321"/>
                    <a:gd name="T110" fmla="*/ 61 w 303"/>
                    <a:gd name="T111" fmla="*/ 92 h 321"/>
                    <a:gd name="T112" fmla="*/ 60 w 303"/>
                    <a:gd name="T113" fmla="*/ 79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03" h="321">
                      <a:moveTo>
                        <a:pt x="60" y="79"/>
                      </a:moveTo>
                      <a:lnTo>
                        <a:pt x="60" y="79"/>
                      </a:lnTo>
                      <a:lnTo>
                        <a:pt x="55" y="73"/>
                      </a:lnTo>
                      <a:lnTo>
                        <a:pt x="41" y="58"/>
                      </a:lnTo>
                      <a:lnTo>
                        <a:pt x="27" y="43"/>
                      </a:lnTo>
                      <a:lnTo>
                        <a:pt x="19" y="37"/>
                      </a:lnTo>
                      <a:lnTo>
                        <a:pt x="15" y="35"/>
                      </a:lnTo>
                      <a:lnTo>
                        <a:pt x="15" y="35"/>
                      </a:lnTo>
                      <a:lnTo>
                        <a:pt x="8" y="34"/>
                      </a:lnTo>
                      <a:lnTo>
                        <a:pt x="2" y="31"/>
                      </a:lnTo>
                      <a:lnTo>
                        <a:pt x="1" y="29"/>
                      </a:lnTo>
                      <a:lnTo>
                        <a:pt x="0" y="26"/>
                      </a:lnTo>
                      <a:lnTo>
                        <a:pt x="1" y="24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4" y="16"/>
                      </a:lnTo>
                      <a:lnTo>
                        <a:pt x="33" y="10"/>
                      </a:lnTo>
                      <a:lnTo>
                        <a:pt x="38" y="8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4" y="3"/>
                      </a:lnTo>
                      <a:lnTo>
                        <a:pt x="48" y="2"/>
                      </a:lnTo>
                      <a:lnTo>
                        <a:pt x="55" y="1"/>
                      </a:lnTo>
                      <a:lnTo>
                        <a:pt x="61" y="0"/>
                      </a:lnTo>
                      <a:lnTo>
                        <a:pt x="68" y="1"/>
                      </a:lnTo>
                      <a:lnTo>
                        <a:pt x="74" y="2"/>
                      </a:lnTo>
                      <a:lnTo>
                        <a:pt x="79" y="4"/>
                      </a:lnTo>
                      <a:lnTo>
                        <a:pt x="83" y="7"/>
                      </a:lnTo>
                      <a:lnTo>
                        <a:pt x="83" y="7"/>
                      </a:lnTo>
                      <a:lnTo>
                        <a:pt x="86" y="10"/>
                      </a:lnTo>
                      <a:lnTo>
                        <a:pt x="90" y="13"/>
                      </a:lnTo>
                      <a:lnTo>
                        <a:pt x="95" y="15"/>
                      </a:lnTo>
                      <a:lnTo>
                        <a:pt x="99" y="16"/>
                      </a:lnTo>
                      <a:lnTo>
                        <a:pt x="111" y="18"/>
                      </a:lnTo>
                      <a:lnTo>
                        <a:pt x="124" y="19"/>
                      </a:lnTo>
                      <a:lnTo>
                        <a:pt x="124" y="19"/>
                      </a:lnTo>
                      <a:lnTo>
                        <a:pt x="131" y="20"/>
                      </a:lnTo>
                      <a:lnTo>
                        <a:pt x="141" y="22"/>
                      </a:lnTo>
                      <a:lnTo>
                        <a:pt x="161" y="28"/>
                      </a:lnTo>
                      <a:lnTo>
                        <a:pt x="180" y="32"/>
                      </a:lnTo>
                      <a:lnTo>
                        <a:pt x="186" y="33"/>
                      </a:lnTo>
                      <a:lnTo>
                        <a:pt x="189" y="33"/>
                      </a:lnTo>
                      <a:lnTo>
                        <a:pt x="189" y="33"/>
                      </a:lnTo>
                      <a:lnTo>
                        <a:pt x="191" y="32"/>
                      </a:lnTo>
                      <a:lnTo>
                        <a:pt x="193" y="32"/>
                      </a:lnTo>
                      <a:lnTo>
                        <a:pt x="194" y="36"/>
                      </a:lnTo>
                      <a:lnTo>
                        <a:pt x="195" y="53"/>
                      </a:lnTo>
                      <a:lnTo>
                        <a:pt x="195" y="53"/>
                      </a:lnTo>
                      <a:lnTo>
                        <a:pt x="198" y="66"/>
                      </a:lnTo>
                      <a:lnTo>
                        <a:pt x="203" y="80"/>
                      </a:lnTo>
                      <a:lnTo>
                        <a:pt x="211" y="94"/>
                      </a:lnTo>
                      <a:lnTo>
                        <a:pt x="215" y="101"/>
                      </a:lnTo>
                      <a:lnTo>
                        <a:pt x="219" y="107"/>
                      </a:lnTo>
                      <a:lnTo>
                        <a:pt x="219" y="107"/>
                      </a:lnTo>
                      <a:lnTo>
                        <a:pt x="233" y="123"/>
                      </a:lnTo>
                      <a:lnTo>
                        <a:pt x="239" y="126"/>
                      </a:lnTo>
                      <a:lnTo>
                        <a:pt x="244" y="128"/>
                      </a:lnTo>
                      <a:lnTo>
                        <a:pt x="244" y="128"/>
                      </a:lnTo>
                      <a:lnTo>
                        <a:pt x="250" y="129"/>
                      </a:lnTo>
                      <a:lnTo>
                        <a:pt x="255" y="132"/>
                      </a:lnTo>
                      <a:lnTo>
                        <a:pt x="261" y="136"/>
                      </a:lnTo>
                      <a:lnTo>
                        <a:pt x="268" y="140"/>
                      </a:lnTo>
                      <a:lnTo>
                        <a:pt x="268" y="140"/>
                      </a:lnTo>
                      <a:lnTo>
                        <a:pt x="282" y="148"/>
                      </a:lnTo>
                      <a:lnTo>
                        <a:pt x="284" y="150"/>
                      </a:lnTo>
                      <a:lnTo>
                        <a:pt x="286" y="151"/>
                      </a:lnTo>
                      <a:lnTo>
                        <a:pt x="287" y="154"/>
                      </a:lnTo>
                      <a:lnTo>
                        <a:pt x="287" y="158"/>
                      </a:lnTo>
                      <a:lnTo>
                        <a:pt x="287" y="158"/>
                      </a:lnTo>
                      <a:lnTo>
                        <a:pt x="288" y="164"/>
                      </a:lnTo>
                      <a:lnTo>
                        <a:pt x="289" y="168"/>
                      </a:lnTo>
                      <a:lnTo>
                        <a:pt x="293" y="173"/>
                      </a:lnTo>
                      <a:lnTo>
                        <a:pt x="296" y="177"/>
                      </a:lnTo>
                      <a:lnTo>
                        <a:pt x="296" y="177"/>
                      </a:lnTo>
                      <a:lnTo>
                        <a:pt x="300" y="181"/>
                      </a:lnTo>
                      <a:lnTo>
                        <a:pt x="303" y="186"/>
                      </a:lnTo>
                      <a:lnTo>
                        <a:pt x="303" y="187"/>
                      </a:lnTo>
                      <a:lnTo>
                        <a:pt x="303" y="188"/>
                      </a:lnTo>
                      <a:lnTo>
                        <a:pt x="302" y="188"/>
                      </a:lnTo>
                      <a:lnTo>
                        <a:pt x="300" y="187"/>
                      </a:lnTo>
                      <a:lnTo>
                        <a:pt x="300" y="187"/>
                      </a:lnTo>
                      <a:lnTo>
                        <a:pt x="291" y="182"/>
                      </a:lnTo>
                      <a:lnTo>
                        <a:pt x="287" y="181"/>
                      </a:lnTo>
                      <a:lnTo>
                        <a:pt x="284" y="181"/>
                      </a:lnTo>
                      <a:lnTo>
                        <a:pt x="284" y="181"/>
                      </a:lnTo>
                      <a:lnTo>
                        <a:pt x="276" y="186"/>
                      </a:lnTo>
                      <a:lnTo>
                        <a:pt x="272" y="187"/>
                      </a:lnTo>
                      <a:lnTo>
                        <a:pt x="271" y="187"/>
                      </a:lnTo>
                      <a:lnTo>
                        <a:pt x="270" y="186"/>
                      </a:lnTo>
                      <a:lnTo>
                        <a:pt x="270" y="186"/>
                      </a:lnTo>
                      <a:lnTo>
                        <a:pt x="267" y="185"/>
                      </a:lnTo>
                      <a:lnTo>
                        <a:pt x="262" y="183"/>
                      </a:lnTo>
                      <a:lnTo>
                        <a:pt x="258" y="182"/>
                      </a:lnTo>
                      <a:lnTo>
                        <a:pt x="254" y="182"/>
                      </a:lnTo>
                      <a:lnTo>
                        <a:pt x="254" y="182"/>
                      </a:lnTo>
                      <a:lnTo>
                        <a:pt x="242" y="187"/>
                      </a:lnTo>
                      <a:lnTo>
                        <a:pt x="233" y="188"/>
                      </a:lnTo>
                      <a:lnTo>
                        <a:pt x="226" y="188"/>
                      </a:lnTo>
                      <a:lnTo>
                        <a:pt x="226" y="188"/>
                      </a:lnTo>
                      <a:lnTo>
                        <a:pt x="222" y="188"/>
                      </a:lnTo>
                      <a:lnTo>
                        <a:pt x="217" y="190"/>
                      </a:lnTo>
                      <a:lnTo>
                        <a:pt x="216" y="193"/>
                      </a:lnTo>
                      <a:lnTo>
                        <a:pt x="215" y="199"/>
                      </a:lnTo>
                      <a:lnTo>
                        <a:pt x="215" y="199"/>
                      </a:lnTo>
                      <a:lnTo>
                        <a:pt x="217" y="208"/>
                      </a:lnTo>
                      <a:lnTo>
                        <a:pt x="219" y="222"/>
                      </a:lnTo>
                      <a:lnTo>
                        <a:pt x="221" y="230"/>
                      </a:lnTo>
                      <a:lnTo>
                        <a:pt x="222" y="237"/>
                      </a:lnTo>
                      <a:lnTo>
                        <a:pt x="221" y="245"/>
                      </a:lnTo>
                      <a:lnTo>
                        <a:pt x="219" y="252"/>
                      </a:lnTo>
                      <a:lnTo>
                        <a:pt x="219" y="252"/>
                      </a:lnTo>
                      <a:lnTo>
                        <a:pt x="212" y="272"/>
                      </a:lnTo>
                      <a:lnTo>
                        <a:pt x="209" y="279"/>
                      </a:lnTo>
                      <a:lnTo>
                        <a:pt x="209" y="286"/>
                      </a:lnTo>
                      <a:lnTo>
                        <a:pt x="209" y="286"/>
                      </a:lnTo>
                      <a:lnTo>
                        <a:pt x="208" y="290"/>
                      </a:lnTo>
                      <a:lnTo>
                        <a:pt x="207" y="295"/>
                      </a:lnTo>
                      <a:lnTo>
                        <a:pt x="202" y="306"/>
                      </a:lnTo>
                      <a:lnTo>
                        <a:pt x="197" y="316"/>
                      </a:lnTo>
                      <a:lnTo>
                        <a:pt x="194" y="319"/>
                      </a:lnTo>
                      <a:lnTo>
                        <a:pt x="190" y="321"/>
                      </a:lnTo>
                      <a:lnTo>
                        <a:pt x="190" y="321"/>
                      </a:lnTo>
                      <a:lnTo>
                        <a:pt x="188" y="320"/>
                      </a:lnTo>
                      <a:lnTo>
                        <a:pt x="186" y="319"/>
                      </a:lnTo>
                      <a:lnTo>
                        <a:pt x="183" y="316"/>
                      </a:lnTo>
                      <a:lnTo>
                        <a:pt x="182" y="312"/>
                      </a:lnTo>
                      <a:lnTo>
                        <a:pt x="179" y="304"/>
                      </a:lnTo>
                      <a:lnTo>
                        <a:pt x="178" y="294"/>
                      </a:lnTo>
                      <a:lnTo>
                        <a:pt x="178" y="294"/>
                      </a:lnTo>
                      <a:lnTo>
                        <a:pt x="176" y="288"/>
                      </a:lnTo>
                      <a:lnTo>
                        <a:pt x="175" y="281"/>
                      </a:lnTo>
                      <a:lnTo>
                        <a:pt x="171" y="267"/>
                      </a:lnTo>
                      <a:lnTo>
                        <a:pt x="171" y="267"/>
                      </a:lnTo>
                      <a:lnTo>
                        <a:pt x="166" y="243"/>
                      </a:lnTo>
                      <a:lnTo>
                        <a:pt x="164" y="228"/>
                      </a:lnTo>
                      <a:lnTo>
                        <a:pt x="162" y="214"/>
                      </a:lnTo>
                      <a:lnTo>
                        <a:pt x="162" y="214"/>
                      </a:lnTo>
                      <a:lnTo>
                        <a:pt x="162" y="205"/>
                      </a:lnTo>
                      <a:lnTo>
                        <a:pt x="162" y="200"/>
                      </a:lnTo>
                      <a:lnTo>
                        <a:pt x="160" y="195"/>
                      </a:lnTo>
                      <a:lnTo>
                        <a:pt x="155" y="186"/>
                      </a:lnTo>
                      <a:lnTo>
                        <a:pt x="155" y="186"/>
                      </a:lnTo>
                      <a:lnTo>
                        <a:pt x="152" y="178"/>
                      </a:lnTo>
                      <a:lnTo>
                        <a:pt x="146" y="169"/>
                      </a:lnTo>
                      <a:lnTo>
                        <a:pt x="133" y="152"/>
                      </a:lnTo>
                      <a:lnTo>
                        <a:pt x="121" y="138"/>
                      </a:lnTo>
                      <a:lnTo>
                        <a:pt x="115" y="133"/>
                      </a:lnTo>
                      <a:lnTo>
                        <a:pt x="111" y="131"/>
                      </a:lnTo>
                      <a:lnTo>
                        <a:pt x="111" y="131"/>
                      </a:lnTo>
                      <a:lnTo>
                        <a:pt x="104" y="129"/>
                      </a:lnTo>
                      <a:lnTo>
                        <a:pt x="99" y="128"/>
                      </a:lnTo>
                      <a:lnTo>
                        <a:pt x="95" y="126"/>
                      </a:lnTo>
                      <a:lnTo>
                        <a:pt x="90" y="123"/>
                      </a:lnTo>
                      <a:lnTo>
                        <a:pt x="90" y="123"/>
                      </a:lnTo>
                      <a:lnTo>
                        <a:pt x="83" y="116"/>
                      </a:lnTo>
                      <a:lnTo>
                        <a:pt x="81" y="112"/>
                      </a:lnTo>
                      <a:lnTo>
                        <a:pt x="80" y="109"/>
                      </a:lnTo>
                      <a:lnTo>
                        <a:pt x="80" y="109"/>
                      </a:lnTo>
                      <a:lnTo>
                        <a:pt x="81" y="108"/>
                      </a:lnTo>
                      <a:lnTo>
                        <a:pt x="80" y="106"/>
                      </a:lnTo>
                      <a:lnTo>
                        <a:pt x="78" y="105"/>
                      </a:lnTo>
                      <a:lnTo>
                        <a:pt x="73" y="104"/>
                      </a:lnTo>
                      <a:lnTo>
                        <a:pt x="73" y="104"/>
                      </a:lnTo>
                      <a:lnTo>
                        <a:pt x="69" y="103"/>
                      </a:lnTo>
                      <a:lnTo>
                        <a:pt x="65" y="100"/>
                      </a:lnTo>
                      <a:lnTo>
                        <a:pt x="62" y="95"/>
                      </a:lnTo>
                      <a:lnTo>
                        <a:pt x="61" y="92"/>
                      </a:lnTo>
                      <a:lnTo>
                        <a:pt x="61" y="92"/>
                      </a:lnTo>
                      <a:lnTo>
                        <a:pt x="61" y="83"/>
                      </a:lnTo>
                      <a:lnTo>
                        <a:pt x="60" y="79"/>
                      </a:lnTo>
                      <a:lnTo>
                        <a:pt x="60" y="7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302"/>
                <p:cNvSpPr/>
                <p:nvPr/>
              </p:nvSpPr>
              <p:spPr bwMode="auto">
                <a:xfrm>
                  <a:off x="9282070" y="3351472"/>
                  <a:ext cx="2171690" cy="1462201"/>
                </a:xfrm>
                <a:custGeom>
                  <a:avLst/>
                  <a:gdLst>
                    <a:gd name="T0" fmla="*/ 66 w 1368"/>
                    <a:gd name="T1" fmla="*/ 441 h 921"/>
                    <a:gd name="T2" fmla="*/ 88 w 1368"/>
                    <a:gd name="T3" fmla="*/ 333 h 921"/>
                    <a:gd name="T4" fmla="*/ 90 w 1368"/>
                    <a:gd name="T5" fmla="*/ 259 h 921"/>
                    <a:gd name="T6" fmla="*/ 233 w 1368"/>
                    <a:gd name="T7" fmla="*/ 202 h 921"/>
                    <a:gd name="T8" fmla="*/ 335 w 1368"/>
                    <a:gd name="T9" fmla="*/ 213 h 921"/>
                    <a:gd name="T10" fmla="*/ 420 w 1368"/>
                    <a:gd name="T11" fmla="*/ 211 h 921"/>
                    <a:gd name="T12" fmla="*/ 472 w 1368"/>
                    <a:gd name="T13" fmla="*/ 202 h 921"/>
                    <a:gd name="T14" fmla="*/ 550 w 1368"/>
                    <a:gd name="T15" fmla="*/ 194 h 921"/>
                    <a:gd name="T16" fmla="*/ 568 w 1368"/>
                    <a:gd name="T17" fmla="*/ 273 h 921"/>
                    <a:gd name="T18" fmla="*/ 564 w 1368"/>
                    <a:gd name="T19" fmla="*/ 198 h 921"/>
                    <a:gd name="T20" fmla="*/ 570 w 1368"/>
                    <a:gd name="T21" fmla="*/ 192 h 921"/>
                    <a:gd name="T22" fmla="*/ 568 w 1368"/>
                    <a:gd name="T23" fmla="*/ 94 h 921"/>
                    <a:gd name="T24" fmla="*/ 651 w 1368"/>
                    <a:gd name="T25" fmla="*/ 39 h 921"/>
                    <a:gd name="T26" fmla="*/ 727 w 1368"/>
                    <a:gd name="T27" fmla="*/ 6 h 921"/>
                    <a:gd name="T28" fmla="*/ 801 w 1368"/>
                    <a:gd name="T29" fmla="*/ 43 h 921"/>
                    <a:gd name="T30" fmla="*/ 803 w 1368"/>
                    <a:gd name="T31" fmla="*/ 88 h 921"/>
                    <a:gd name="T32" fmla="*/ 854 w 1368"/>
                    <a:gd name="T33" fmla="*/ 110 h 921"/>
                    <a:gd name="T34" fmla="*/ 922 w 1368"/>
                    <a:gd name="T35" fmla="*/ 139 h 921"/>
                    <a:gd name="T36" fmla="*/ 976 w 1368"/>
                    <a:gd name="T37" fmla="*/ 151 h 921"/>
                    <a:gd name="T38" fmla="*/ 1020 w 1368"/>
                    <a:gd name="T39" fmla="*/ 155 h 921"/>
                    <a:gd name="T40" fmla="*/ 1060 w 1368"/>
                    <a:gd name="T41" fmla="*/ 132 h 921"/>
                    <a:gd name="T42" fmla="*/ 1111 w 1368"/>
                    <a:gd name="T43" fmla="*/ 138 h 921"/>
                    <a:gd name="T44" fmla="*/ 1155 w 1368"/>
                    <a:gd name="T45" fmla="*/ 130 h 921"/>
                    <a:gd name="T46" fmla="*/ 1226 w 1368"/>
                    <a:gd name="T47" fmla="*/ 133 h 921"/>
                    <a:gd name="T48" fmla="*/ 1294 w 1368"/>
                    <a:gd name="T49" fmla="*/ 138 h 921"/>
                    <a:gd name="T50" fmla="*/ 1329 w 1368"/>
                    <a:gd name="T51" fmla="*/ 150 h 921"/>
                    <a:gd name="T52" fmla="*/ 1323 w 1368"/>
                    <a:gd name="T53" fmla="*/ 233 h 921"/>
                    <a:gd name="T54" fmla="*/ 1360 w 1368"/>
                    <a:gd name="T55" fmla="*/ 282 h 921"/>
                    <a:gd name="T56" fmla="*/ 1308 w 1368"/>
                    <a:gd name="T57" fmla="*/ 348 h 921"/>
                    <a:gd name="T58" fmla="*/ 1270 w 1368"/>
                    <a:gd name="T59" fmla="*/ 437 h 921"/>
                    <a:gd name="T60" fmla="*/ 1232 w 1368"/>
                    <a:gd name="T61" fmla="*/ 488 h 921"/>
                    <a:gd name="T62" fmla="*/ 1184 w 1368"/>
                    <a:gd name="T63" fmla="*/ 550 h 921"/>
                    <a:gd name="T64" fmla="*/ 1098 w 1368"/>
                    <a:gd name="T65" fmla="*/ 618 h 921"/>
                    <a:gd name="T66" fmla="*/ 1073 w 1368"/>
                    <a:gd name="T67" fmla="*/ 613 h 921"/>
                    <a:gd name="T68" fmla="*/ 1055 w 1368"/>
                    <a:gd name="T69" fmla="*/ 666 h 921"/>
                    <a:gd name="T70" fmla="*/ 1006 w 1368"/>
                    <a:gd name="T71" fmla="*/ 679 h 921"/>
                    <a:gd name="T72" fmla="*/ 965 w 1368"/>
                    <a:gd name="T73" fmla="*/ 698 h 921"/>
                    <a:gd name="T74" fmla="*/ 938 w 1368"/>
                    <a:gd name="T75" fmla="*/ 711 h 921"/>
                    <a:gd name="T76" fmla="*/ 872 w 1368"/>
                    <a:gd name="T77" fmla="*/ 737 h 921"/>
                    <a:gd name="T78" fmla="*/ 834 w 1368"/>
                    <a:gd name="T79" fmla="*/ 704 h 921"/>
                    <a:gd name="T80" fmla="*/ 845 w 1368"/>
                    <a:gd name="T81" fmla="*/ 679 h 921"/>
                    <a:gd name="T82" fmla="*/ 807 w 1368"/>
                    <a:gd name="T83" fmla="*/ 675 h 921"/>
                    <a:gd name="T84" fmla="*/ 767 w 1368"/>
                    <a:gd name="T85" fmla="*/ 697 h 921"/>
                    <a:gd name="T86" fmla="*/ 720 w 1368"/>
                    <a:gd name="T87" fmla="*/ 776 h 921"/>
                    <a:gd name="T88" fmla="*/ 699 w 1368"/>
                    <a:gd name="T89" fmla="*/ 783 h 921"/>
                    <a:gd name="T90" fmla="*/ 692 w 1368"/>
                    <a:gd name="T91" fmla="*/ 824 h 921"/>
                    <a:gd name="T92" fmla="*/ 686 w 1368"/>
                    <a:gd name="T93" fmla="*/ 844 h 921"/>
                    <a:gd name="T94" fmla="*/ 663 w 1368"/>
                    <a:gd name="T95" fmla="*/ 846 h 921"/>
                    <a:gd name="T96" fmla="*/ 651 w 1368"/>
                    <a:gd name="T97" fmla="*/ 884 h 921"/>
                    <a:gd name="T98" fmla="*/ 609 w 1368"/>
                    <a:gd name="T99" fmla="*/ 916 h 921"/>
                    <a:gd name="T100" fmla="*/ 581 w 1368"/>
                    <a:gd name="T101" fmla="*/ 883 h 921"/>
                    <a:gd name="T102" fmla="*/ 595 w 1368"/>
                    <a:gd name="T103" fmla="*/ 785 h 921"/>
                    <a:gd name="T104" fmla="*/ 676 w 1368"/>
                    <a:gd name="T105" fmla="*/ 753 h 921"/>
                    <a:gd name="T106" fmla="*/ 594 w 1368"/>
                    <a:gd name="T107" fmla="*/ 668 h 921"/>
                    <a:gd name="T108" fmla="*/ 514 w 1368"/>
                    <a:gd name="T109" fmla="*/ 583 h 921"/>
                    <a:gd name="T110" fmla="*/ 420 w 1368"/>
                    <a:gd name="T111" fmla="*/ 565 h 921"/>
                    <a:gd name="T112" fmla="*/ 293 w 1368"/>
                    <a:gd name="T113" fmla="*/ 663 h 921"/>
                    <a:gd name="T114" fmla="*/ 224 w 1368"/>
                    <a:gd name="T115" fmla="*/ 687 h 921"/>
                    <a:gd name="T116" fmla="*/ 143 w 1368"/>
                    <a:gd name="T117" fmla="*/ 681 h 921"/>
                    <a:gd name="T118" fmla="*/ 72 w 1368"/>
                    <a:gd name="T119" fmla="*/ 696 h 921"/>
                    <a:gd name="T120" fmla="*/ 15 w 1368"/>
                    <a:gd name="T121" fmla="*/ 613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68" h="921">
                      <a:moveTo>
                        <a:pt x="48" y="588"/>
                      </a:moveTo>
                      <a:lnTo>
                        <a:pt x="48" y="588"/>
                      </a:lnTo>
                      <a:lnTo>
                        <a:pt x="39" y="567"/>
                      </a:lnTo>
                      <a:lnTo>
                        <a:pt x="34" y="551"/>
                      </a:lnTo>
                      <a:lnTo>
                        <a:pt x="29" y="539"/>
                      </a:lnTo>
                      <a:lnTo>
                        <a:pt x="29" y="539"/>
                      </a:lnTo>
                      <a:lnTo>
                        <a:pt x="28" y="534"/>
                      </a:lnTo>
                      <a:lnTo>
                        <a:pt x="28" y="524"/>
                      </a:lnTo>
                      <a:lnTo>
                        <a:pt x="29" y="513"/>
                      </a:lnTo>
                      <a:lnTo>
                        <a:pt x="31" y="501"/>
                      </a:lnTo>
                      <a:lnTo>
                        <a:pt x="35" y="487"/>
                      </a:lnTo>
                      <a:lnTo>
                        <a:pt x="40" y="475"/>
                      </a:lnTo>
                      <a:lnTo>
                        <a:pt x="45" y="464"/>
                      </a:lnTo>
                      <a:lnTo>
                        <a:pt x="49" y="459"/>
                      </a:lnTo>
                      <a:lnTo>
                        <a:pt x="52" y="455"/>
                      </a:lnTo>
                      <a:lnTo>
                        <a:pt x="52" y="455"/>
                      </a:lnTo>
                      <a:lnTo>
                        <a:pt x="59" y="449"/>
                      </a:lnTo>
                      <a:lnTo>
                        <a:pt x="66" y="441"/>
                      </a:lnTo>
                      <a:lnTo>
                        <a:pt x="78" y="429"/>
                      </a:lnTo>
                      <a:lnTo>
                        <a:pt x="87" y="417"/>
                      </a:lnTo>
                      <a:lnTo>
                        <a:pt x="92" y="412"/>
                      </a:lnTo>
                      <a:lnTo>
                        <a:pt x="96" y="409"/>
                      </a:lnTo>
                      <a:lnTo>
                        <a:pt x="96" y="409"/>
                      </a:lnTo>
                      <a:lnTo>
                        <a:pt x="100" y="407"/>
                      </a:lnTo>
                      <a:lnTo>
                        <a:pt x="102" y="404"/>
                      </a:lnTo>
                      <a:lnTo>
                        <a:pt x="105" y="401"/>
                      </a:lnTo>
                      <a:lnTo>
                        <a:pt x="106" y="397"/>
                      </a:lnTo>
                      <a:lnTo>
                        <a:pt x="106" y="390"/>
                      </a:lnTo>
                      <a:lnTo>
                        <a:pt x="105" y="382"/>
                      </a:lnTo>
                      <a:lnTo>
                        <a:pt x="105" y="382"/>
                      </a:lnTo>
                      <a:lnTo>
                        <a:pt x="100" y="356"/>
                      </a:lnTo>
                      <a:lnTo>
                        <a:pt x="98" y="349"/>
                      </a:lnTo>
                      <a:lnTo>
                        <a:pt x="96" y="343"/>
                      </a:lnTo>
                      <a:lnTo>
                        <a:pt x="93" y="337"/>
                      </a:lnTo>
                      <a:lnTo>
                        <a:pt x="88" y="333"/>
                      </a:lnTo>
                      <a:lnTo>
                        <a:pt x="88" y="333"/>
                      </a:lnTo>
                      <a:lnTo>
                        <a:pt x="81" y="326"/>
                      </a:lnTo>
                      <a:lnTo>
                        <a:pt x="74" y="320"/>
                      </a:lnTo>
                      <a:lnTo>
                        <a:pt x="68" y="311"/>
                      </a:lnTo>
                      <a:lnTo>
                        <a:pt x="64" y="304"/>
                      </a:lnTo>
                      <a:lnTo>
                        <a:pt x="64" y="304"/>
                      </a:lnTo>
                      <a:lnTo>
                        <a:pt x="54" y="288"/>
                      </a:lnTo>
                      <a:lnTo>
                        <a:pt x="51" y="280"/>
                      </a:lnTo>
                      <a:lnTo>
                        <a:pt x="50" y="276"/>
                      </a:lnTo>
                      <a:lnTo>
                        <a:pt x="50" y="276"/>
                      </a:lnTo>
                      <a:lnTo>
                        <a:pt x="50" y="274"/>
                      </a:lnTo>
                      <a:lnTo>
                        <a:pt x="52" y="272"/>
                      </a:lnTo>
                      <a:lnTo>
                        <a:pt x="57" y="269"/>
                      </a:lnTo>
                      <a:lnTo>
                        <a:pt x="73" y="266"/>
                      </a:lnTo>
                      <a:lnTo>
                        <a:pt x="73" y="266"/>
                      </a:lnTo>
                      <a:lnTo>
                        <a:pt x="81" y="264"/>
                      </a:lnTo>
                      <a:lnTo>
                        <a:pt x="84" y="263"/>
                      </a:lnTo>
                      <a:lnTo>
                        <a:pt x="87" y="261"/>
                      </a:lnTo>
                      <a:lnTo>
                        <a:pt x="90" y="259"/>
                      </a:lnTo>
                      <a:lnTo>
                        <a:pt x="92" y="255"/>
                      </a:lnTo>
                      <a:lnTo>
                        <a:pt x="93" y="251"/>
                      </a:lnTo>
                      <a:lnTo>
                        <a:pt x="94" y="246"/>
                      </a:lnTo>
                      <a:lnTo>
                        <a:pt x="94" y="246"/>
                      </a:lnTo>
                      <a:lnTo>
                        <a:pt x="94" y="240"/>
                      </a:lnTo>
                      <a:lnTo>
                        <a:pt x="96" y="235"/>
                      </a:lnTo>
                      <a:lnTo>
                        <a:pt x="98" y="231"/>
                      </a:lnTo>
                      <a:lnTo>
                        <a:pt x="102" y="227"/>
                      </a:lnTo>
                      <a:lnTo>
                        <a:pt x="106" y="223"/>
                      </a:lnTo>
                      <a:lnTo>
                        <a:pt x="110" y="221"/>
                      </a:lnTo>
                      <a:lnTo>
                        <a:pt x="121" y="217"/>
                      </a:lnTo>
                      <a:lnTo>
                        <a:pt x="121" y="217"/>
                      </a:lnTo>
                      <a:lnTo>
                        <a:pt x="147" y="209"/>
                      </a:lnTo>
                      <a:lnTo>
                        <a:pt x="162" y="206"/>
                      </a:lnTo>
                      <a:lnTo>
                        <a:pt x="176" y="204"/>
                      </a:lnTo>
                      <a:lnTo>
                        <a:pt x="176" y="204"/>
                      </a:lnTo>
                      <a:lnTo>
                        <a:pt x="213" y="203"/>
                      </a:lnTo>
                      <a:lnTo>
                        <a:pt x="233" y="202"/>
                      </a:lnTo>
                      <a:lnTo>
                        <a:pt x="240" y="203"/>
                      </a:lnTo>
                      <a:lnTo>
                        <a:pt x="245" y="204"/>
                      </a:lnTo>
                      <a:lnTo>
                        <a:pt x="245" y="204"/>
                      </a:lnTo>
                      <a:lnTo>
                        <a:pt x="254" y="205"/>
                      </a:lnTo>
                      <a:lnTo>
                        <a:pt x="259" y="206"/>
                      </a:lnTo>
                      <a:lnTo>
                        <a:pt x="266" y="205"/>
                      </a:lnTo>
                      <a:lnTo>
                        <a:pt x="273" y="203"/>
                      </a:lnTo>
                      <a:lnTo>
                        <a:pt x="273" y="203"/>
                      </a:lnTo>
                      <a:lnTo>
                        <a:pt x="282" y="201"/>
                      </a:lnTo>
                      <a:lnTo>
                        <a:pt x="287" y="202"/>
                      </a:lnTo>
                      <a:lnTo>
                        <a:pt x="293" y="204"/>
                      </a:lnTo>
                      <a:lnTo>
                        <a:pt x="298" y="206"/>
                      </a:lnTo>
                      <a:lnTo>
                        <a:pt x="298" y="206"/>
                      </a:lnTo>
                      <a:lnTo>
                        <a:pt x="306" y="209"/>
                      </a:lnTo>
                      <a:lnTo>
                        <a:pt x="315" y="211"/>
                      </a:lnTo>
                      <a:lnTo>
                        <a:pt x="325" y="212"/>
                      </a:lnTo>
                      <a:lnTo>
                        <a:pt x="335" y="213"/>
                      </a:lnTo>
                      <a:lnTo>
                        <a:pt x="335" y="213"/>
                      </a:lnTo>
                      <a:lnTo>
                        <a:pt x="338" y="213"/>
                      </a:lnTo>
                      <a:lnTo>
                        <a:pt x="341" y="215"/>
                      </a:lnTo>
                      <a:lnTo>
                        <a:pt x="347" y="217"/>
                      </a:lnTo>
                      <a:lnTo>
                        <a:pt x="352" y="218"/>
                      </a:lnTo>
                      <a:lnTo>
                        <a:pt x="354" y="218"/>
                      </a:lnTo>
                      <a:lnTo>
                        <a:pt x="356" y="216"/>
                      </a:lnTo>
                      <a:lnTo>
                        <a:pt x="356" y="216"/>
                      </a:lnTo>
                      <a:lnTo>
                        <a:pt x="362" y="210"/>
                      </a:lnTo>
                      <a:lnTo>
                        <a:pt x="371" y="204"/>
                      </a:lnTo>
                      <a:lnTo>
                        <a:pt x="376" y="202"/>
                      </a:lnTo>
                      <a:lnTo>
                        <a:pt x="381" y="200"/>
                      </a:lnTo>
                      <a:lnTo>
                        <a:pt x="386" y="198"/>
                      </a:lnTo>
                      <a:lnTo>
                        <a:pt x="393" y="198"/>
                      </a:lnTo>
                      <a:lnTo>
                        <a:pt x="393" y="198"/>
                      </a:lnTo>
                      <a:lnTo>
                        <a:pt x="398" y="201"/>
                      </a:lnTo>
                      <a:lnTo>
                        <a:pt x="404" y="203"/>
                      </a:lnTo>
                      <a:lnTo>
                        <a:pt x="412" y="207"/>
                      </a:lnTo>
                      <a:lnTo>
                        <a:pt x="420" y="211"/>
                      </a:lnTo>
                      <a:lnTo>
                        <a:pt x="423" y="212"/>
                      </a:lnTo>
                      <a:lnTo>
                        <a:pt x="427" y="211"/>
                      </a:lnTo>
                      <a:lnTo>
                        <a:pt x="427" y="211"/>
                      </a:lnTo>
                      <a:lnTo>
                        <a:pt x="429" y="210"/>
                      </a:lnTo>
                      <a:lnTo>
                        <a:pt x="431" y="206"/>
                      </a:lnTo>
                      <a:lnTo>
                        <a:pt x="434" y="196"/>
                      </a:lnTo>
                      <a:lnTo>
                        <a:pt x="435" y="188"/>
                      </a:lnTo>
                      <a:lnTo>
                        <a:pt x="437" y="184"/>
                      </a:lnTo>
                      <a:lnTo>
                        <a:pt x="440" y="183"/>
                      </a:lnTo>
                      <a:lnTo>
                        <a:pt x="440" y="183"/>
                      </a:lnTo>
                      <a:lnTo>
                        <a:pt x="443" y="184"/>
                      </a:lnTo>
                      <a:lnTo>
                        <a:pt x="448" y="187"/>
                      </a:lnTo>
                      <a:lnTo>
                        <a:pt x="456" y="193"/>
                      </a:lnTo>
                      <a:lnTo>
                        <a:pt x="464" y="201"/>
                      </a:lnTo>
                      <a:lnTo>
                        <a:pt x="467" y="203"/>
                      </a:lnTo>
                      <a:lnTo>
                        <a:pt x="469" y="203"/>
                      </a:lnTo>
                      <a:lnTo>
                        <a:pt x="469" y="203"/>
                      </a:lnTo>
                      <a:lnTo>
                        <a:pt x="472" y="202"/>
                      </a:lnTo>
                      <a:lnTo>
                        <a:pt x="474" y="200"/>
                      </a:lnTo>
                      <a:lnTo>
                        <a:pt x="481" y="193"/>
                      </a:lnTo>
                      <a:lnTo>
                        <a:pt x="488" y="186"/>
                      </a:lnTo>
                      <a:lnTo>
                        <a:pt x="493" y="183"/>
                      </a:lnTo>
                      <a:lnTo>
                        <a:pt x="497" y="181"/>
                      </a:lnTo>
                      <a:lnTo>
                        <a:pt x="497" y="181"/>
                      </a:lnTo>
                      <a:lnTo>
                        <a:pt x="506" y="178"/>
                      </a:lnTo>
                      <a:lnTo>
                        <a:pt x="514" y="176"/>
                      </a:lnTo>
                      <a:lnTo>
                        <a:pt x="519" y="176"/>
                      </a:lnTo>
                      <a:lnTo>
                        <a:pt x="523" y="176"/>
                      </a:lnTo>
                      <a:lnTo>
                        <a:pt x="527" y="178"/>
                      </a:lnTo>
                      <a:lnTo>
                        <a:pt x="533" y="180"/>
                      </a:lnTo>
                      <a:lnTo>
                        <a:pt x="533" y="180"/>
                      </a:lnTo>
                      <a:lnTo>
                        <a:pt x="542" y="187"/>
                      </a:lnTo>
                      <a:lnTo>
                        <a:pt x="549" y="190"/>
                      </a:lnTo>
                      <a:lnTo>
                        <a:pt x="550" y="191"/>
                      </a:lnTo>
                      <a:lnTo>
                        <a:pt x="551" y="193"/>
                      </a:lnTo>
                      <a:lnTo>
                        <a:pt x="550" y="194"/>
                      </a:lnTo>
                      <a:lnTo>
                        <a:pt x="548" y="197"/>
                      </a:lnTo>
                      <a:lnTo>
                        <a:pt x="548" y="197"/>
                      </a:lnTo>
                      <a:lnTo>
                        <a:pt x="545" y="201"/>
                      </a:lnTo>
                      <a:lnTo>
                        <a:pt x="543" y="204"/>
                      </a:lnTo>
                      <a:lnTo>
                        <a:pt x="541" y="212"/>
                      </a:lnTo>
                      <a:lnTo>
                        <a:pt x="541" y="221"/>
                      </a:lnTo>
                      <a:lnTo>
                        <a:pt x="542" y="224"/>
                      </a:lnTo>
                      <a:lnTo>
                        <a:pt x="543" y="227"/>
                      </a:lnTo>
                      <a:lnTo>
                        <a:pt x="543" y="227"/>
                      </a:lnTo>
                      <a:lnTo>
                        <a:pt x="547" y="234"/>
                      </a:lnTo>
                      <a:lnTo>
                        <a:pt x="550" y="240"/>
                      </a:lnTo>
                      <a:lnTo>
                        <a:pt x="555" y="258"/>
                      </a:lnTo>
                      <a:lnTo>
                        <a:pt x="555" y="258"/>
                      </a:lnTo>
                      <a:lnTo>
                        <a:pt x="557" y="261"/>
                      </a:lnTo>
                      <a:lnTo>
                        <a:pt x="559" y="265"/>
                      </a:lnTo>
                      <a:lnTo>
                        <a:pt x="562" y="268"/>
                      </a:lnTo>
                      <a:lnTo>
                        <a:pt x="565" y="270"/>
                      </a:lnTo>
                      <a:lnTo>
                        <a:pt x="568" y="273"/>
                      </a:lnTo>
                      <a:lnTo>
                        <a:pt x="571" y="273"/>
                      </a:lnTo>
                      <a:lnTo>
                        <a:pt x="574" y="272"/>
                      </a:lnTo>
                      <a:lnTo>
                        <a:pt x="578" y="268"/>
                      </a:lnTo>
                      <a:lnTo>
                        <a:pt x="578" y="268"/>
                      </a:lnTo>
                      <a:lnTo>
                        <a:pt x="580" y="264"/>
                      </a:lnTo>
                      <a:lnTo>
                        <a:pt x="580" y="261"/>
                      </a:lnTo>
                      <a:lnTo>
                        <a:pt x="579" y="258"/>
                      </a:lnTo>
                      <a:lnTo>
                        <a:pt x="578" y="255"/>
                      </a:lnTo>
                      <a:lnTo>
                        <a:pt x="573" y="249"/>
                      </a:lnTo>
                      <a:lnTo>
                        <a:pt x="571" y="246"/>
                      </a:lnTo>
                      <a:lnTo>
                        <a:pt x="569" y="241"/>
                      </a:lnTo>
                      <a:lnTo>
                        <a:pt x="569" y="241"/>
                      </a:lnTo>
                      <a:lnTo>
                        <a:pt x="567" y="232"/>
                      </a:lnTo>
                      <a:lnTo>
                        <a:pt x="566" y="223"/>
                      </a:lnTo>
                      <a:lnTo>
                        <a:pt x="566" y="208"/>
                      </a:lnTo>
                      <a:lnTo>
                        <a:pt x="566" y="208"/>
                      </a:lnTo>
                      <a:lnTo>
                        <a:pt x="565" y="203"/>
                      </a:lnTo>
                      <a:lnTo>
                        <a:pt x="564" y="198"/>
                      </a:lnTo>
                      <a:lnTo>
                        <a:pt x="562" y="195"/>
                      </a:lnTo>
                      <a:lnTo>
                        <a:pt x="559" y="194"/>
                      </a:lnTo>
                      <a:lnTo>
                        <a:pt x="559" y="194"/>
                      </a:lnTo>
                      <a:lnTo>
                        <a:pt x="552" y="193"/>
                      </a:lnTo>
                      <a:lnTo>
                        <a:pt x="544" y="192"/>
                      </a:lnTo>
                      <a:lnTo>
                        <a:pt x="544" y="192"/>
                      </a:lnTo>
                      <a:lnTo>
                        <a:pt x="542" y="192"/>
                      </a:lnTo>
                      <a:lnTo>
                        <a:pt x="542" y="191"/>
                      </a:lnTo>
                      <a:lnTo>
                        <a:pt x="542" y="190"/>
                      </a:lnTo>
                      <a:lnTo>
                        <a:pt x="544" y="189"/>
                      </a:lnTo>
                      <a:lnTo>
                        <a:pt x="544" y="189"/>
                      </a:lnTo>
                      <a:lnTo>
                        <a:pt x="552" y="188"/>
                      </a:lnTo>
                      <a:lnTo>
                        <a:pt x="556" y="188"/>
                      </a:lnTo>
                      <a:lnTo>
                        <a:pt x="559" y="190"/>
                      </a:lnTo>
                      <a:lnTo>
                        <a:pt x="559" y="190"/>
                      </a:lnTo>
                      <a:lnTo>
                        <a:pt x="564" y="192"/>
                      </a:lnTo>
                      <a:lnTo>
                        <a:pt x="567" y="193"/>
                      </a:lnTo>
                      <a:lnTo>
                        <a:pt x="570" y="192"/>
                      </a:lnTo>
                      <a:lnTo>
                        <a:pt x="570" y="192"/>
                      </a:lnTo>
                      <a:lnTo>
                        <a:pt x="571" y="191"/>
                      </a:lnTo>
                      <a:lnTo>
                        <a:pt x="571" y="191"/>
                      </a:lnTo>
                      <a:lnTo>
                        <a:pt x="568" y="181"/>
                      </a:lnTo>
                      <a:lnTo>
                        <a:pt x="566" y="175"/>
                      </a:lnTo>
                      <a:lnTo>
                        <a:pt x="562" y="168"/>
                      </a:lnTo>
                      <a:lnTo>
                        <a:pt x="562" y="168"/>
                      </a:lnTo>
                      <a:lnTo>
                        <a:pt x="559" y="165"/>
                      </a:lnTo>
                      <a:lnTo>
                        <a:pt x="557" y="160"/>
                      </a:lnTo>
                      <a:lnTo>
                        <a:pt x="555" y="147"/>
                      </a:lnTo>
                      <a:lnTo>
                        <a:pt x="555" y="132"/>
                      </a:lnTo>
                      <a:lnTo>
                        <a:pt x="556" y="120"/>
                      </a:lnTo>
                      <a:lnTo>
                        <a:pt x="556" y="120"/>
                      </a:lnTo>
                      <a:lnTo>
                        <a:pt x="556" y="116"/>
                      </a:lnTo>
                      <a:lnTo>
                        <a:pt x="558" y="110"/>
                      </a:lnTo>
                      <a:lnTo>
                        <a:pt x="560" y="105"/>
                      </a:lnTo>
                      <a:lnTo>
                        <a:pt x="565" y="100"/>
                      </a:lnTo>
                      <a:lnTo>
                        <a:pt x="568" y="94"/>
                      </a:lnTo>
                      <a:lnTo>
                        <a:pt x="573" y="90"/>
                      </a:lnTo>
                      <a:lnTo>
                        <a:pt x="579" y="84"/>
                      </a:lnTo>
                      <a:lnTo>
                        <a:pt x="585" y="81"/>
                      </a:lnTo>
                      <a:lnTo>
                        <a:pt x="585" y="81"/>
                      </a:lnTo>
                      <a:lnTo>
                        <a:pt x="592" y="78"/>
                      </a:lnTo>
                      <a:lnTo>
                        <a:pt x="599" y="75"/>
                      </a:lnTo>
                      <a:lnTo>
                        <a:pt x="612" y="72"/>
                      </a:lnTo>
                      <a:lnTo>
                        <a:pt x="625" y="71"/>
                      </a:lnTo>
                      <a:lnTo>
                        <a:pt x="637" y="69"/>
                      </a:lnTo>
                      <a:lnTo>
                        <a:pt x="637" y="69"/>
                      </a:lnTo>
                      <a:lnTo>
                        <a:pt x="644" y="69"/>
                      </a:lnTo>
                      <a:lnTo>
                        <a:pt x="650" y="68"/>
                      </a:lnTo>
                      <a:lnTo>
                        <a:pt x="652" y="67"/>
                      </a:lnTo>
                      <a:lnTo>
                        <a:pt x="653" y="65"/>
                      </a:lnTo>
                      <a:lnTo>
                        <a:pt x="653" y="58"/>
                      </a:lnTo>
                      <a:lnTo>
                        <a:pt x="653" y="58"/>
                      </a:lnTo>
                      <a:lnTo>
                        <a:pt x="652" y="47"/>
                      </a:lnTo>
                      <a:lnTo>
                        <a:pt x="651" y="39"/>
                      </a:lnTo>
                      <a:lnTo>
                        <a:pt x="651" y="36"/>
                      </a:lnTo>
                      <a:lnTo>
                        <a:pt x="653" y="34"/>
                      </a:lnTo>
                      <a:lnTo>
                        <a:pt x="656" y="32"/>
                      </a:lnTo>
                      <a:lnTo>
                        <a:pt x="662" y="31"/>
                      </a:lnTo>
                      <a:lnTo>
                        <a:pt x="662" y="31"/>
                      </a:lnTo>
                      <a:lnTo>
                        <a:pt x="671" y="30"/>
                      </a:lnTo>
                      <a:lnTo>
                        <a:pt x="679" y="27"/>
                      </a:lnTo>
                      <a:lnTo>
                        <a:pt x="685" y="24"/>
                      </a:lnTo>
                      <a:lnTo>
                        <a:pt x="694" y="20"/>
                      </a:lnTo>
                      <a:lnTo>
                        <a:pt x="694" y="20"/>
                      </a:lnTo>
                      <a:lnTo>
                        <a:pt x="701" y="15"/>
                      </a:lnTo>
                      <a:lnTo>
                        <a:pt x="707" y="9"/>
                      </a:lnTo>
                      <a:lnTo>
                        <a:pt x="711" y="6"/>
                      </a:lnTo>
                      <a:lnTo>
                        <a:pt x="713" y="6"/>
                      </a:lnTo>
                      <a:lnTo>
                        <a:pt x="716" y="6"/>
                      </a:lnTo>
                      <a:lnTo>
                        <a:pt x="716" y="6"/>
                      </a:lnTo>
                      <a:lnTo>
                        <a:pt x="722" y="6"/>
                      </a:lnTo>
                      <a:lnTo>
                        <a:pt x="727" y="6"/>
                      </a:lnTo>
                      <a:lnTo>
                        <a:pt x="733" y="6"/>
                      </a:lnTo>
                      <a:lnTo>
                        <a:pt x="737" y="3"/>
                      </a:lnTo>
                      <a:lnTo>
                        <a:pt x="737" y="3"/>
                      </a:lnTo>
                      <a:lnTo>
                        <a:pt x="741" y="1"/>
                      </a:lnTo>
                      <a:lnTo>
                        <a:pt x="745" y="0"/>
                      </a:lnTo>
                      <a:lnTo>
                        <a:pt x="750" y="2"/>
                      </a:lnTo>
                      <a:lnTo>
                        <a:pt x="756" y="7"/>
                      </a:lnTo>
                      <a:lnTo>
                        <a:pt x="756" y="7"/>
                      </a:lnTo>
                      <a:lnTo>
                        <a:pt x="763" y="15"/>
                      </a:lnTo>
                      <a:lnTo>
                        <a:pt x="769" y="22"/>
                      </a:lnTo>
                      <a:lnTo>
                        <a:pt x="774" y="29"/>
                      </a:lnTo>
                      <a:lnTo>
                        <a:pt x="778" y="31"/>
                      </a:lnTo>
                      <a:lnTo>
                        <a:pt x="781" y="33"/>
                      </a:lnTo>
                      <a:lnTo>
                        <a:pt x="781" y="33"/>
                      </a:lnTo>
                      <a:lnTo>
                        <a:pt x="788" y="35"/>
                      </a:lnTo>
                      <a:lnTo>
                        <a:pt x="797" y="38"/>
                      </a:lnTo>
                      <a:lnTo>
                        <a:pt x="800" y="40"/>
                      </a:lnTo>
                      <a:lnTo>
                        <a:pt x="801" y="43"/>
                      </a:lnTo>
                      <a:lnTo>
                        <a:pt x="801" y="45"/>
                      </a:lnTo>
                      <a:lnTo>
                        <a:pt x="799" y="47"/>
                      </a:lnTo>
                      <a:lnTo>
                        <a:pt x="799" y="47"/>
                      </a:lnTo>
                      <a:lnTo>
                        <a:pt x="796" y="50"/>
                      </a:lnTo>
                      <a:lnTo>
                        <a:pt x="793" y="53"/>
                      </a:lnTo>
                      <a:lnTo>
                        <a:pt x="792" y="57"/>
                      </a:lnTo>
                      <a:lnTo>
                        <a:pt x="791" y="60"/>
                      </a:lnTo>
                      <a:lnTo>
                        <a:pt x="791" y="62"/>
                      </a:lnTo>
                      <a:lnTo>
                        <a:pt x="791" y="65"/>
                      </a:lnTo>
                      <a:lnTo>
                        <a:pt x="792" y="67"/>
                      </a:lnTo>
                      <a:lnTo>
                        <a:pt x="794" y="69"/>
                      </a:lnTo>
                      <a:lnTo>
                        <a:pt x="794" y="69"/>
                      </a:lnTo>
                      <a:lnTo>
                        <a:pt x="798" y="72"/>
                      </a:lnTo>
                      <a:lnTo>
                        <a:pt x="800" y="75"/>
                      </a:lnTo>
                      <a:lnTo>
                        <a:pt x="802" y="79"/>
                      </a:lnTo>
                      <a:lnTo>
                        <a:pt x="802" y="84"/>
                      </a:lnTo>
                      <a:lnTo>
                        <a:pt x="802" y="84"/>
                      </a:lnTo>
                      <a:lnTo>
                        <a:pt x="803" y="88"/>
                      </a:lnTo>
                      <a:lnTo>
                        <a:pt x="805" y="90"/>
                      </a:lnTo>
                      <a:lnTo>
                        <a:pt x="808" y="96"/>
                      </a:lnTo>
                      <a:lnTo>
                        <a:pt x="812" y="103"/>
                      </a:lnTo>
                      <a:lnTo>
                        <a:pt x="813" y="105"/>
                      </a:lnTo>
                      <a:lnTo>
                        <a:pt x="813" y="108"/>
                      </a:lnTo>
                      <a:lnTo>
                        <a:pt x="813" y="108"/>
                      </a:lnTo>
                      <a:lnTo>
                        <a:pt x="813" y="111"/>
                      </a:lnTo>
                      <a:lnTo>
                        <a:pt x="814" y="114"/>
                      </a:lnTo>
                      <a:lnTo>
                        <a:pt x="815" y="115"/>
                      </a:lnTo>
                      <a:lnTo>
                        <a:pt x="817" y="116"/>
                      </a:lnTo>
                      <a:lnTo>
                        <a:pt x="821" y="116"/>
                      </a:lnTo>
                      <a:lnTo>
                        <a:pt x="825" y="115"/>
                      </a:lnTo>
                      <a:lnTo>
                        <a:pt x="825" y="115"/>
                      </a:lnTo>
                      <a:lnTo>
                        <a:pt x="831" y="112"/>
                      </a:lnTo>
                      <a:lnTo>
                        <a:pt x="838" y="112"/>
                      </a:lnTo>
                      <a:lnTo>
                        <a:pt x="846" y="111"/>
                      </a:lnTo>
                      <a:lnTo>
                        <a:pt x="854" y="110"/>
                      </a:lnTo>
                      <a:lnTo>
                        <a:pt x="854" y="110"/>
                      </a:lnTo>
                      <a:lnTo>
                        <a:pt x="857" y="109"/>
                      </a:lnTo>
                      <a:lnTo>
                        <a:pt x="860" y="107"/>
                      </a:lnTo>
                      <a:lnTo>
                        <a:pt x="865" y="104"/>
                      </a:lnTo>
                      <a:lnTo>
                        <a:pt x="869" y="101"/>
                      </a:lnTo>
                      <a:lnTo>
                        <a:pt x="872" y="100"/>
                      </a:lnTo>
                      <a:lnTo>
                        <a:pt x="876" y="100"/>
                      </a:lnTo>
                      <a:lnTo>
                        <a:pt x="876" y="100"/>
                      </a:lnTo>
                      <a:lnTo>
                        <a:pt x="882" y="102"/>
                      </a:lnTo>
                      <a:lnTo>
                        <a:pt x="889" y="104"/>
                      </a:lnTo>
                      <a:lnTo>
                        <a:pt x="897" y="107"/>
                      </a:lnTo>
                      <a:lnTo>
                        <a:pt x="901" y="110"/>
                      </a:lnTo>
                      <a:lnTo>
                        <a:pt x="906" y="114"/>
                      </a:lnTo>
                      <a:lnTo>
                        <a:pt x="906" y="114"/>
                      </a:lnTo>
                      <a:lnTo>
                        <a:pt x="912" y="121"/>
                      </a:lnTo>
                      <a:lnTo>
                        <a:pt x="917" y="127"/>
                      </a:lnTo>
                      <a:lnTo>
                        <a:pt x="920" y="132"/>
                      </a:lnTo>
                      <a:lnTo>
                        <a:pt x="921" y="135"/>
                      </a:lnTo>
                      <a:lnTo>
                        <a:pt x="922" y="139"/>
                      </a:lnTo>
                      <a:lnTo>
                        <a:pt x="921" y="144"/>
                      </a:lnTo>
                      <a:lnTo>
                        <a:pt x="921" y="144"/>
                      </a:lnTo>
                      <a:lnTo>
                        <a:pt x="921" y="152"/>
                      </a:lnTo>
                      <a:lnTo>
                        <a:pt x="922" y="154"/>
                      </a:lnTo>
                      <a:lnTo>
                        <a:pt x="923" y="158"/>
                      </a:lnTo>
                      <a:lnTo>
                        <a:pt x="927" y="161"/>
                      </a:lnTo>
                      <a:lnTo>
                        <a:pt x="934" y="164"/>
                      </a:lnTo>
                      <a:lnTo>
                        <a:pt x="934" y="164"/>
                      </a:lnTo>
                      <a:lnTo>
                        <a:pt x="940" y="166"/>
                      </a:lnTo>
                      <a:lnTo>
                        <a:pt x="948" y="167"/>
                      </a:lnTo>
                      <a:lnTo>
                        <a:pt x="952" y="167"/>
                      </a:lnTo>
                      <a:lnTo>
                        <a:pt x="955" y="166"/>
                      </a:lnTo>
                      <a:lnTo>
                        <a:pt x="959" y="164"/>
                      </a:lnTo>
                      <a:lnTo>
                        <a:pt x="963" y="161"/>
                      </a:lnTo>
                      <a:lnTo>
                        <a:pt x="963" y="161"/>
                      </a:lnTo>
                      <a:lnTo>
                        <a:pt x="966" y="157"/>
                      </a:lnTo>
                      <a:lnTo>
                        <a:pt x="970" y="153"/>
                      </a:lnTo>
                      <a:lnTo>
                        <a:pt x="976" y="151"/>
                      </a:lnTo>
                      <a:lnTo>
                        <a:pt x="981" y="149"/>
                      </a:lnTo>
                      <a:lnTo>
                        <a:pt x="986" y="148"/>
                      </a:lnTo>
                      <a:lnTo>
                        <a:pt x="992" y="148"/>
                      </a:lnTo>
                      <a:lnTo>
                        <a:pt x="995" y="150"/>
                      </a:lnTo>
                      <a:lnTo>
                        <a:pt x="998" y="153"/>
                      </a:lnTo>
                      <a:lnTo>
                        <a:pt x="998" y="153"/>
                      </a:lnTo>
                      <a:lnTo>
                        <a:pt x="1002" y="160"/>
                      </a:lnTo>
                      <a:lnTo>
                        <a:pt x="1006" y="164"/>
                      </a:lnTo>
                      <a:lnTo>
                        <a:pt x="1008" y="165"/>
                      </a:lnTo>
                      <a:lnTo>
                        <a:pt x="1009" y="165"/>
                      </a:lnTo>
                      <a:lnTo>
                        <a:pt x="1010" y="165"/>
                      </a:lnTo>
                      <a:lnTo>
                        <a:pt x="1010" y="163"/>
                      </a:lnTo>
                      <a:lnTo>
                        <a:pt x="1010" y="163"/>
                      </a:lnTo>
                      <a:lnTo>
                        <a:pt x="1011" y="161"/>
                      </a:lnTo>
                      <a:lnTo>
                        <a:pt x="1012" y="159"/>
                      </a:lnTo>
                      <a:lnTo>
                        <a:pt x="1015" y="157"/>
                      </a:lnTo>
                      <a:lnTo>
                        <a:pt x="1017" y="155"/>
                      </a:lnTo>
                      <a:lnTo>
                        <a:pt x="1020" y="155"/>
                      </a:lnTo>
                      <a:lnTo>
                        <a:pt x="1022" y="157"/>
                      </a:lnTo>
                      <a:lnTo>
                        <a:pt x="1023" y="159"/>
                      </a:lnTo>
                      <a:lnTo>
                        <a:pt x="1023" y="159"/>
                      </a:lnTo>
                      <a:lnTo>
                        <a:pt x="1025" y="160"/>
                      </a:lnTo>
                      <a:lnTo>
                        <a:pt x="1026" y="162"/>
                      </a:lnTo>
                      <a:lnTo>
                        <a:pt x="1030" y="163"/>
                      </a:lnTo>
                      <a:lnTo>
                        <a:pt x="1034" y="163"/>
                      </a:lnTo>
                      <a:lnTo>
                        <a:pt x="1035" y="162"/>
                      </a:lnTo>
                      <a:lnTo>
                        <a:pt x="1036" y="161"/>
                      </a:lnTo>
                      <a:lnTo>
                        <a:pt x="1036" y="161"/>
                      </a:lnTo>
                      <a:lnTo>
                        <a:pt x="1036" y="158"/>
                      </a:lnTo>
                      <a:lnTo>
                        <a:pt x="1036" y="152"/>
                      </a:lnTo>
                      <a:lnTo>
                        <a:pt x="1038" y="148"/>
                      </a:lnTo>
                      <a:lnTo>
                        <a:pt x="1040" y="145"/>
                      </a:lnTo>
                      <a:lnTo>
                        <a:pt x="1044" y="141"/>
                      </a:lnTo>
                      <a:lnTo>
                        <a:pt x="1050" y="138"/>
                      </a:lnTo>
                      <a:lnTo>
                        <a:pt x="1050" y="138"/>
                      </a:lnTo>
                      <a:lnTo>
                        <a:pt x="1060" y="132"/>
                      </a:lnTo>
                      <a:lnTo>
                        <a:pt x="1068" y="126"/>
                      </a:lnTo>
                      <a:lnTo>
                        <a:pt x="1074" y="121"/>
                      </a:lnTo>
                      <a:lnTo>
                        <a:pt x="1078" y="117"/>
                      </a:lnTo>
                      <a:lnTo>
                        <a:pt x="1078" y="117"/>
                      </a:lnTo>
                      <a:lnTo>
                        <a:pt x="1080" y="116"/>
                      </a:lnTo>
                      <a:lnTo>
                        <a:pt x="1081" y="115"/>
                      </a:lnTo>
                      <a:lnTo>
                        <a:pt x="1084" y="115"/>
                      </a:lnTo>
                      <a:lnTo>
                        <a:pt x="1086" y="115"/>
                      </a:lnTo>
                      <a:lnTo>
                        <a:pt x="1088" y="115"/>
                      </a:lnTo>
                      <a:lnTo>
                        <a:pt x="1091" y="117"/>
                      </a:lnTo>
                      <a:lnTo>
                        <a:pt x="1093" y="119"/>
                      </a:lnTo>
                      <a:lnTo>
                        <a:pt x="1094" y="122"/>
                      </a:lnTo>
                      <a:lnTo>
                        <a:pt x="1094" y="122"/>
                      </a:lnTo>
                      <a:lnTo>
                        <a:pt x="1095" y="129"/>
                      </a:lnTo>
                      <a:lnTo>
                        <a:pt x="1097" y="133"/>
                      </a:lnTo>
                      <a:lnTo>
                        <a:pt x="1102" y="136"/>
                      </a:lnTo>
                      <a:lnTo>
                        <a:pt x="1111" y="138"/>
                      </a:lnTo>
                      <a:lnTo>
                        <a:pt x="1111" y="138"/>
                      </a:lnTo>
                      <a:lnTo>
                        <a:pt x="1120" y="140"/>
                      </a:lnTo>
                      <a:lnTo>
                        <a:pt x="1127" y="143"/>
                      </a:lnTo>
                      <a:lnTo>
                        <a:pt x="1131" y="146"/>
                      </a:lnTo>
                      <a:lnTo>
                        <a:pt x="1135" y="150"/>
                      </a:lnTo>
                      <a:lnTo>
                        <a:pt x="1135" y="150"/>
                      </a:lnTo>
                      <a:lnTo>
                        <a:pt x="1137" y="152"/>
                      </a:lnTo>
                      <a:lnTo>
                        <a:pt x="1140" y="154"/>
                      </a:lnTo>
                      <a:lnTo>
                        <a:pt x="1143" y="155"/>
                      </a:lnTo>
                      <a:lnTo>
                        <a:pt x="1146" y="155"/>
                      </a:lnTo>
                      <a:lnTo>
                        <a:pt x="1151" y="154"/>
                      </a:lnTo>
                      <a:lnTo>
                        <a:pt x="1153" y="153"/>
                      </a:lnTo>
                      <a:lnTo>
                        <a:pt x="1155" y="150"/>
                      </a:lnTo>
                      <a:lnTo>
                        <a:pt x="1156" y="147"/>
                      </a:lnTo>
                      <a:lnTo>
                        <a:pt x="1156" y="147"/>
                      </a:lnTo>
                      <a:lnTo>
                        <a:pt x="1155" y="139"/>
                      </a:lnTo>
                      <a:lnTo>
                        <a:pt x="1154" y="133"/>
                      </a:lnTo>
                      <a:lnTo>
                        <a:pt x="1154" y="131"/>
                      </a:lnTo>
                      <a:lnTo>
                        <a:pt x="1155" y="130"/>
                      </a:lnTo>
                      <a:lnTo>
                        <a:pt x="1156" y="129"/>
                      </a:lnTo>
                      <a:lnTo>
                        <a:pt x="1159" y="130"/>
                      </a:lnTo>
                      <a:lnTo>
                        <a:pt x="1159" y="130"/>
                      </a:lnTo>
                      <a:lnTo>
                        <a:pt x="1167" y="133"/>
                      </a:lnTo>
                      <a:lnTo>
                        <a:pt x="1174" y="135"/>
                      </a:lnTo>
                      <a:lnTo>
                        <a:pt x="1182" y="136"/>
                      </a:lnTo>
                      <a:lnTo>
                        <a:pt x="1185" y="135"/>
                      </a:lnTo>
                      <a:lnTo>
                        <a:pt x="1187" y="134"/>
                      </a:lnTo>
                      <a:lnTo>
                        <a:pt x="1187" y="134"/>
                      </a:lnTo>
                      <a:lnTo>
                        <a:pt x="1192" y="131"/>
                      </a:lnTo>
                      <a:lnTo>
                        <a:pt x="1195" y="131"/>
                      </a:lnTo>
                      <a:lnTo>
                        <a:pt x="1199" y="132"/>
                      </a:lnTo>
                      <a:lnTo>
                        <a:pt x="1205" y="134"/>
                      </a:lnTo>
                      <a:lnTo>
                        <a:pt x="1205" y="134"/>
                      </a:lnTo>
                      <a:lnTo>
                        <a:pt x="1211" y="136"/>
                      </a:lnTo>
                      <a:lnTo>
                        <a:pt x="1216" y="137"/>
                      </a:lnTo>
                      <a:lnTo>
                        <a:pt x="1222" y="135"/>
                      </a:lnTo>
                      <a:lnTo>
                        <a:pt x="1226" y="133"/>
                      </a:lnTo>
                      <a:lnTo>
                        <a:pt x="1226" y="133"/>
                      </a:lnTo>
                      <a:lnTo>
                        <a:pt x="1230" y="130"/>
                      </a:lnTo>
                      <a:lnTo>
                        <a:pt x="1235" y="126"/>
                      </a:lnTo>
                      <a:lnTo>
                        <a:pt x="1240" y="125"/>
                      </a:lnTo>
                      <a:lnTo>
                        <a:pt x="1241" y="125"/>
                      </a:lnTo>
                      <a:lnTo>
                        <a:pt x="1242" y="127"/>
                      </a:lnTo>
                      <a:lnTo>
                        <a:pt x="1242" y="127"/>
                      </a:lnTo>
                      <a:lnTo>
                        <a:pt x="1243" y="129"/>
                      </a:lnTo>
                      <a:lnTo>
                        <a:pt x="1245" y="130"/>
                      </a:lnTo>
                      <a:lnTo>
                        <a:pt x="1251" y="129"/>
                      </a:lnTo>
                      <a:lnTo>
                        <a:pt x="1257" y="129"/>
                      </a:lnTo>
                      <a:lnTo>
                        <a:pt x="1260" y="129"/>
                      </a:lnTo>
                      <a:lnTo>
                        <a:pt x="1265" y="130"/>
                      </a:lnTo>
                      <a:lnTo>
                        <a:pt x="1265" y="130"/>
                      </a:lnTo>
                      <a:lnTo>
                        <a:pt x="1274" y="133"/>
                      </a:lnTo>
                      <a:lnTo>
                        <a:pt x="1284" y="137"/>
                      </a:lnTo>
                      <a:lnTo>
                        <a:pt x="1289" y="138"/>
                      </a:lnTo>
                      <a:lnTo>
                        <a:pt x="1294" y="138"/>
                      </a:lnTo>
                      <a:lnTo>
                        <a:pt x="1298" y="137"/>
                      </a:lnTo>
                      <a:lnTo>
                        <a:pt x="1301" y="135"/>
                      </a:lnTo>
                      <a:lnTo>
                        <a:pt x="1301" y="135"/>
                      </a:lnTo>
                      <a:lnTo>
                        <a:pt x="1307" y="131"/>
                      </a:lnTo>
                      <a:lnTo>
                        <a:pt x="1312" y="127"/>
                      </a:lnTo>
                      <a:lnTo>
                        <a:pt x="1314" y="126"/>
                      </a:lnTo>
                      <a:lnTo>
                        <a:pt x="1315" y="126"/>
                      </a:lnTo>
                      <a:lnTo>
                        <a:pt x="1316" y="127"/>
                      </a:lnTo>
                      <a:lnTo>
                        <a:pt x="1316" y="130"/>
                      </a:lnTo>
                      <a:lnTo>
                        <a:pt x="1316" y="130"/>
                      </a:lnTo>
                      <a:lnTo>
                        <a:pt x="1316" y="138"/>
                      </a:lnTo>
                      <a:lnTo>
                        <a:pt x="1315" y="141"/>
                      </a:lnTo>
                      <a:lnTo>
                        <a:pt x="1315" y="141"/>
                      </a:lnTo>
                      <a:lnTo>
                        <a:pt x="1319" y="143"/>
                      </a:lnTo>
                      <a:lnTo>
                        <a:pt x="1322" y="143"/>
                      </a:lnTo>
                      <a:lnTo>
                        <a:pt x="1325" y="144"/>
                      </a:lnTo>
                      <a:lnTo>
                        <a:pt x="1328" y="146"/>
                      </a:lnTo>
                      <a:lnTo>
                        <a:pt x="1329" y="150"/>
                      </a:lnTo>
                      <a:lnTo>
                        <a:pt x="1330" y="154"/>
                      </a:lnTo>
                      <a:lnTo>
                        <a:pt x="1328" y="161"/>
                      </a:lnTo>
                      <a:lnTo>
                        <a:pt x="1328" y="161"/>
                      </a:lnTo>
                      <a:lnTo>
                        <a:pt x="1322" y="174"/>
                      </a:lnTo>
                      <a:lnTo>
                        <a:pt x="1316" y="181"/>
                      </a:lnTo>
                      <a:lnTo>
                        <a:pt x="1313" y="187"/>
                      </a:lnTo>
                      <a:lnTo>
                        <a:pt x="1312" y="190"/>
                      </a:lnTo>
                      <a:lnTo>
                        <a:pt x="1312" y="194"/>
                      </a:lnTo>
                      <a:lnTo>
                        <a:pt x="1312" y="194"/>
                      </a:lnTo>
                      <a:lnTo>
                        <a:pt x="1313" y="197"/>
                      </a:lnTo>
                      <a:lnTo>
                        <a:pt x="1315" y="201"/>
                      </a:lnTo>
                      <a:lnTo>
                        <a:pt x="1320" y="205"/>
                      </a:lnTo>
                      <a:lnTo>
                        <a:pt x="1325" y="208"/>
                      </a:lnTo>
                      <a:lnTo>
                        <a:pt x="1326" y="209"/>
                      </a:lnTo>
                      <a:lnTo>
                        <a:pt x="1327" y="211"/>
                      </a:lnTo>
                      <a:lnTo>
                        <a:pt x="1327" y="211"/>
                      </a:lnTo>
                      <a:lnTo>
                        <a:pt x="1324" y="225"/>
                      </a:lnTo>
                      <a:lnTo>
                        <a:pt x="1323" y="233"/>
                      </a:lnTo>
                      <a:lnTo>
                        <a:pt x="1323" y="241"/>
                      </a:lnTo>
                      <a:lnTo>
                        <a:pt x="1323" y="241"/>
                      </a:lnTo>
                      <a:lnTo>
                        <a:pt x="1324" y="247"/>
                      </a:lnTo>
                      <a:lnTo>
                        <a:pt x="1325" y="249"/>
                      </a:lnTo>
                      <a:lnTo>
                        <a:pt x="1327" y="251"/>
                      </a:lnTo>
                      <a:lnTo>
                        <a:pt x="1331" y="252"/>
                      </a:lnTo>
                      <a:lnTo>
                        <a:pt x="1338" y="252"/>
                      </a:lnTo>
                      <a:lnTo>
                        <a:pt x="1338" y="252"/>
                      </a:lnTo>
                      <a:lnTo>
                        <a:pt x="1344" y="253"/>
                      </a:lnTo>
                      <a:lnTo>
                        <a:pt x="1349" y="255"/>
                      </a:lnTo>
                      <a:lnTo>
                        <a:pt x="1351" y="260"/>
                      </a:lnTo>
                      <a:lnTo>
                        <a:pt x="1352" y="265"/>
                      </a:lnTo>
                      <a:lnTo>
                        <a:pt x="1352" y="265"/>
                      </a:lnTo>
                      <a:lnTo>
                        <a:pt x="1353" y="269"/>
                      </a:lnTo>
                      <a:lnTo>
                        <a:pt x="1355" y="273"/>
                      </a:lnTo>
                      <a:lnTo>
                        <a:pt x="1357" y="276"/>
                      </a:lnTo>
                      <a:lnTo>
                        <a:pt x="1360" y="282"/>
                      </a:lnTo>
                      <a:lnTo>
                        <a:pt x="1360" y="282"/>
                      </a:lnTo>
                      <a:lnTo>
                        <a:pt x="1364" y="291"/>
                      </a:lnTo>
                      <a:lnTo>
                        <a:pt x="1367" y="304"/>
                      </a:lnTo>
                      <a:lnTo>
                        <a:pt x="1368" y="309"/>
                      </a:lnTo>
                      <a:lnTo>
                        <a:pt x="1368" y="315"/>
                      </a:lnTo>
                      <a:lnTo>
                        <a:pt x="1366" y="320"/>
                      </a:lnTo>
                      <a:lnTo>
                        <a:pt x="1363" y="324"/>
                      </a:lnTo>
                      <a:lnTo>
                        <a:pt x="1363" y="324"/>
                      </a:lnTo>
                      <a:lnTo>
                        <a:pt x="1354" y="329"/>
                      </a:lnTo>
                      <a:lnTo>
                        <a:pt x="1345" y="333"/>
                      </a:lnTo>
                      <a:lnTo>
                        <a:pt x="1338" y="336"/>
                      </a:lnTo>
                      <a:lnTo>
                        <a:pt x="1335" y="337"/>
                      </a:lnTo>
                      <a:lnTo>
                        <a:pt x="1331" y="339"/>
                      </a:lnTo>
                      <a:lnTo>
                        <a:pt x="1331" y="339"/>
                      </a:lnTo>
                      <a:lnTo>
                        <a:pt x="1327" y="344"/>
                      </a:lnTo>
                      <a:lnTo>
                        <a:pt x="1321" y="346"/>
                      </a:lnTo>
                      <a:lnTo>
                        <a:pt x="1314" y="348"/>
                      </a:lnTo>
                      <a:lnTo>
                        <a:pt x="1308" y="348"/>
                      </a:lnTo>
                      <a:lnTo>
                        <a:pt x="1308" y="348"/>
                      </a:lnTo>
                      <a:lnTo>
                        <a:pt x="1306" y="349"/>
                      </a:lnTo>
                      <a:lnTo>
                        <a:pt x="1303" y="351"/>
                      </a:lnTo>
                      <a:lnTo>
                        <a:pt x="1301" y="358"/>
                      </a:lnTo>
                      <a:lnTo>
                        <a:pt x="1298" y="367"/>
                      </a:lnTo>
                      <a:lnTo>
                        <a:pt x="1295" y="373"/>
                      </a:lnTo>
                      <a:lnTo>
                        <a:pt x="1292" y="377"/>
                      </a:lnTo>
                      <a:lnTo>
                        <a:pt x="1292" y="377"/>
                      </a:lnTo>
                      <a:lnTo>
                        <a:pt x="1283" y="384"/>
                      </a:lnTo>
                      <a:lnTo>
                        <a:pt x="1275" y="392"/>
                      </a:lnTo>
                      <a:lnTo>
                        <a:pt x="1272" y="395"/>
                      </a:lnTo>
                      <a:lnTo>
                        <a:pt x="1270" y="401"/>
                      </a:lnTo>
                      <a:lnTo>
                        <a:pt x="1268" y="406"/>
                      </a:lnTo>
                      <a:lnTo>
                        <a:pt x="1268" y="412"/>
                      </a:lnTo>
                      <a:lnTo>
                        <a:pt x="1268" y="412"/>
                      </a:lnTo>
                      <a:lnTo>
                        <a:pt x="1267" y="424"/>
                      </a:lnTo>
                      <a:lnTo>
                        <a:pt x="1268" y="432"/>
                      </a:lnTo>
                      <a:lnTo>
                        <a:pt x="1269" y="434"/>
                      </a:lnTo>
                      <a:lnTo>
                        <a:pt x="1270" y="437"/>
                      </a:lnTo>
                      <a:lnTo>
                        <a:pt x="1275" y="441"/>
                      </a:lnTo>
                      <a:lnTo>
                        <a:pt x="1275" y="441"/>
                      </a:lnTo>
                      <a:lnTo>
                        <a:pt x="1279" y="445"/>
                      </a:lnTo>
                      <a:lnTo>
                        <a:pt x="1280" y="448"/>
                      </a:lnTo>
                      <a:lnTo>
                        <a:pt x="1280" y="452"/>
                      </a:lnTo>
                      <a:lnTo>
                        <a:pt x="1279" y="455"/>
                      </a:lnTo>
                      <a:lnTo>
                        <a:pt x="1277" y="459"/>
                      </a:lnTo>
                      <a:lnTo>
                        <a:pt x="1274" y="462"/>
                      </a:lnTo>
                      <a:lnTo>
                        <a:pt x="1271" y="464"/>
                      </a:lnTo>
                      <a:lnTo>
                        <a:pt x="1269" y="465"/>
                      </a:lnTo>
                      <a:lnTo>
                        <a:pt x="1269" y="465"/>
                      </a:lnTo>
                      <a:lnTo>
                        <a:pt x="1260" y="466"/>
                      </a:lnTo>
                      <a:lnTo>
                        <a:pt x="1251" y="469"/>
                      </a:lnTo>
                      <a:lnTo>
                        <a:pt x="1241" y="476"/>
                      </a:lnTo>
                      <a:lnTo>
                        <a:pt x="1238" y="479"/>
                      </a:lnTo>
                      <a:lnTo>
                        <a:pt x="1235" y="483"/>
                      </a:lnTo>
                      <a:lnTo>
                        <a:pt x="1235" y="483"/>
                      </a:lnTo>
                      <a:lnTo>
                        <a:pt x="1232" y="488"/>
                      </a:lnTo>
                      <a:lnTo>
                        <a:pt x="1231" y="493"/>
                      </a:lnTo>
                      <a:lnTo>
                        <a:pt x="1229" y="502"/>
                      </a:lnTo>
                      <a:lnTo>
                        <a:pt x="1228" y="506"/>
                      </a:lnTo>
                      <a:lnTo>
                        <a:pt x="1227" y="508"/>
                      </a:lnTo>
                      <a:lnTo>
                        <a:pt x="1224" y="511"/>
                      </a:lnTo>
                      <a:lnTo>
                        <a:pt x="1221" y="512"/>
                      </a:lnTo>
                      <a:lnTo>
                        <a:pt x="1221" y="512"/>
                      </a:lnTo>
                      <a:lnTo>
                        <a:pt x="1212" y="513"/>
                      </a:lnTo>
                      <a:lnTo>
                        <a:pt x="1206" y="515"/>
                      </a:lnTo>
                      <a:lnTo>
                        <a:pt x="1202" y="517"/>
                      </a:lnTo>
                      <a:lnTo>
                        <a:pt x="1200" y="519"/>
                      </a:lnTo>
                      <a:lnTo>
                        <a:pt x="1198" y="522"/>
                      </a:lnTo>
                      <a:lnTo>
                        <a:pt x="1196" y="527"/>
                      </a:lnTo>
                      <a:lnTo>
                        <a:pt x="1196" y="527"/>
                      </a:lnTo>
                      <a:lnTo>
                        <a:pt x="1193" y="538"/>
                      </a:lnTo>
                      <a:lnTo>
                        <a:pt x="1189" y="545"/>
                      </a:lnTo>
                      <a:lnTo>
                        <a:pt x="1187" y="548"/>
                      </a:lnTo>
                      <a:lnTo>
                        <a:pt x="1184" y="550"/>
                      </a:lnTo>
                      <a:lnTo>
                        <a:pt x="1180" y="551"/>
                      </a:lnTo>
                      <a:lnTo>
                        <a:pt x="1176" y="552"/>
                      </a:lnTo>
                      <a:lnTo>
                        <a:pt x="1176" y="552"/>
                      </a:lnTo>
                      <a:lnTo>
                        <a:pt x="1171" y="553"/>
                      </a:lnTo>
                      <a:lnTo>
                        <a:pt x="1167" y="554"/>
                      </a:lnTo>
                      <a:lnTo>
                        <a:pt x="1162" y="560"/>
                      </a:lnTo>
                      <a:lnTo>
                        <a:pt x="1156" y="565"/>
                      </a:lnTo>
                      <a:lnTo>
                        <a:pt x="1152" y="567"/>
                      </a:lnTo>
                      <a:lnTo>
                        <a:pt x="1148" y="569"/>
                      </a:lnTo>
                      <a:lnTo>
                        <a:pt x="1148" y="569"/>
                      </a:lnTo>
                      <a:lnTo>
                        <a:pt x="1138" y="575"/>
                      </a:lnTo>
                      <a:lnTo>
                        <a:pt x="1128" y="581"/>
                      </a:lnTo>
                      <a:lnTo>
                        <a:pt x="1120" y="590"/>
                      </a:lnTo>
                      <a:lnTo>
                        <a:pt x="1112" y="597"/>
                      </a:lnTo>
                      <a:lnTo>
                        <a:pt x="1112" y="597"/>
                      </a:lnTo>
                      <a:lnTo>
                        <a:pt x="1106" y="606"/>
                      </a:lnTo>
                      <a:lnTo>
                        <a:pt x="1100" y="615"/>
                      </a:lnTo>
                      <a:lnTo>
                        <a:pt x="1098" y="618"/>
                      </a:lnTo>
                      <a:lnTo>
                        <a:pt x="1096" y="619"/>
                      </a:lnTo>
                      <a:lnTo>
                        <a:pt x="1095" y="618"/>
                      </a:lnTo>
                      <a:lnTo>
                        <a:pt x="1094" y="616"/>
                      </a:lnTo>
                      <a:lnTo>
                        <a:pt x="1094" y="616"/>
                      </a:lnTo>
                      <a:lnTo>
                        <a:pt x="1092" y="609"/>
                      </a:lnTo>
                      <a:lnTo>
                        <a:pt x="1089" y="605"/>
                      </a:lnTo>
                      <a:lnTo>
                        <a:pt x="1086" y="603"/>
                      </a:lnTo>
                      <a:lnTo>
                        <a:pt x="1081" y="601"/>
                      </a:lnTo>
                      <a:lnTo>
                        <a:pt x="1081" y="601"/>
                      </a:lnTo>
                      <a:lnTo>
                        <a:pt x="1078" y="601"/>
                      </a:lnTo>
                      <a:lnTo>
                        <a:pt x="1076" y="601"/>
                      </a:lnTo>
                      <a:lnTo>
                        <a:pt x="1073" y="602"/>
                      </a:lnTo>
                      <a:lnTo>
                        <a:pt x="1072" y="603"/>
                      </a:lnTo>
                      <a:lnTo>
                        <a:pt x="1071" y="607"/>
                      </a:lnTo>
                      <a:lnTo>
                        <a:pt x="1071" y="610"/>
                      </a:lnTo>
                      <a:lnTo>
                        <a:pt x="1071" y="610"/>
                      </a:lnTo>
                      <a:lnTo>
                        <a:pt x="1072" y="612"/>
                      </a:lnTo>
                      <a:lnTo>
                        <a:pt x="1073" y="613"/>
                      </a:lnTo>
                      <a:lnTo>
                        <a:pt x="1077" y="615"/>
                      </a:lnTo>
                      <a:lnTo>
                        <a:pt x="1079" y="617"/>
                      </a:lnTo>
                      <a:lnTo>
                        <a:pt x="1079" y="619"/>
                      </a:lnTo>
                      <a:lnTo>
                        <a:pt x="1079" y="621"/>
                      </a:lnTo>
                      <a:lnTo>
                        <a:pt x="1079" y="621"/>
                      </a:lnTo>
                      <a:lnTo>
                        <a:pt x="1077" y="627"/>
                      </a:lnTo>
                      <a:lnTo>
                        <a:pt x="1073" y="633"/>
                      </a:lnTo>
                      <a:lnTo>
                        <a:pt x="1071" y="638"/>
                      </a:lnTo>
                      <a:lnTo>
                        <a:pt x="1071" y="644"/>
                      </a:lnTo>
                      <a:lnTo>
                        <a:pt x="1071" y="644"/>
                      </a:lnTo>
                      <a:lnTo>
                        <a:pt x="1070" y="649"/>
                      </a:lnTo>
                      <a:lnTo>
                        <a:pt x="1069" y="652"/>
                      </a:lnTo>
                      <a:lnTo>
                        <a:pt x="1067" y="654"/>
                      </a:lnTo>
                      <a:lnTo>
                        <a:pt x="1062" y="658"/>
                      </a:lnTo>
                      <a:lnTo>
                        <a:pt x="1062" y="658"/>
                      </a:lnTo>
                      <a:lnTo>
                        <a:pt x="1058" y="661"/>
                      </a:lnTo>
                      <a:lnTo>
                        <a:pt x="1055" y="663"/>
                      </a:lnTo>
                      <a:lnTo>
                        <a:pt x="1055" y="666"/>
                      </a:lnTo>
                      <a:lnTo>
                        <a:pt x="1054" y="669"/>
                      </a:lnTo>
                      <a:lnTo>
                        <a:pt x="1054" y="669"/>
                      </a:lnTo>
                      <a:lnTo>
                        <a:pt x="1054" y="672"/>
                      </a:lnTo>
                      <a:lnTo>
                        <a:pt x="1053" y="673"/>
                      </a:lnTo>
                      <a:lnTo>
                        <a:pt x="1050" y="674"/>
                      </a:lnTo>
                      <a:lnTo>
                        <a:pt x="1043" y="674"/>
                      </a:lnTo>
                      <a:lnTo>
                        <a:pt x="1043" y="674"/>
                      </a:lnTo>
                      <a:lnTo>
                        <a:pt x="1035" y="674"/>
                      </a:lnTo>
                      <a:lnTo>
                        <a:pt x="1029" y="675"/>
                      </a:lnTo>
                      <a:lnTo>
                        <a:pt x="1025" y="677"/>
                      </a:lnTo>
                      <a:lnTo>
                        <a:pt x="1022" y="679"/>
                      </a:lnTo>
                      <a:lnTo>
                        <a:pt x="1022" y="679"/>
                      </a:lnTo>
                      <a:lnTo>
                        <a:pt x="1020" y="680"/>
                      </a:lnTo>
                      <a:lnTo>
                        <a:pt x="1017" y="680"/>
                      </a:lnTo>
                      <a:lnTo>
                        <a:pt x="1013" y="679"/>
                      </a:lnTo>
                      <a:lnTo>
                        <a:pt x="1009" y="678"/>
                      </a:lnTo>
                      <a:lnTo>
                        <a:pt x="1007" y="678"/>
                      </a:lnTo>
                      <a:lnTo>
                        <a:pt x="1006" y="679"/>
                      </a:lnTo>
                      <a:lnTo>
                        <a:pt x="1006" y="679"/>
                      </a:lnTo>
                      <a:lnTo>
                        <a:pt x="1006" y="684"/>
                      </a:lnTo>
                      <a:lnTo>
                        <a:pt x="1006" y="689"/>
                      </a:lnTo>
                      <a:lnTo>
                        <a:pt x="1003" y="692"/>
                      </a:lnTo>
                      <a:lnTo>
                        <a:pt x="1002" y="693"/>
                      </a:lnTo>
                      <a:lnTo>
                        <a:pt x="1000" y="694"/>
                      </a:lnTo>
                      <a:lnTo>
                        <a:pt x="1000" y="694"/>
                      </a:lnTo>
                      <a:lnTo>
                        <a:pt x="996" y="693"/>
                      </a:lnTo>
                      <a:lnTo>
                        <a:pt x="992" y="692"/>
                      </a:lnTo>
                      <a:lnTo>
                        <a:pt x="986" y="690"/>
                      </a:lnTo>
                      <a:lnTo>
                        <a:pt x="980" y="689"/>
                      </a:lnTo>
                      <a:lnTo>
                        <a:pt x="980" y="689"/>
                      </a:lnTo>
                      <a:lnTo>
                        <a:pt x="969" y="690"/>
                      </a:lnTo>
                      <a:lnTo>
                        <a:pt x="966" y="691"/>
                      </a:lnTo>
                      <a:lnTo>
                        <a:pt x="965" y="692"/>
                      </a:lnTo>
                      <a:lnTo>
                        <a:pt x="964" y="694"/>
                      </a:lnTo>
                      <a:lnTo>
                        <a:pt x="964" y="694"/>
                      </a:lnTo>
                      <a:lnTo>
                        <a:pt x="965" y="698"/>
                      </a:lnTo>
                      <a:lnTo>
                        <a:pt x="966" y="703"/>
                      </a:lnTo>
                      <a:lnTo>
                        <a:pt x="965" y="705"/>
                      </a:lnTo>
                      <a:lnTo>
                        <a:pt x="965" y="706"/>
                      </a:lnTo>
                      <a:lnTo>
                        <a:pt x="963" y="706"/>
                      </a:lnTo>
                      <a:lnTo>
                        <a:pt x="963" y="706"/>
                      </a:lnTo>
                      <a:lnTo>
                        <a:pt x="959" y="707"/>
                      </a:lnTo>
                      <a:lnTo>
                        <a:pt x="956" y="708"/>
                      </a:lnTo>
                      <a:lnTo>
                        <a:pt x="954" y="711"/>
                      </a:lnTo>
                      <a:lnTo>
                        <a:pt x="953" y="713"/>
                      </a:lnTo>
                      <a:lnTo>
                        <a:pt x="953" y="713"/>
                      </a:lnTo>
                      <a:lnTo>
                        <a:pt x="953" y="716"/>
                      </a:lnTo>
                      <a:lnTo>
                        <a:pt x="952" y="717"/>
                      </a:lnTo>
                      <a:lnTo>
                        <a:pt x="948" y="718"/>
                      </a:lnTo>
                      <a:lnTo>
                        <a:pt x="943" y="717"/>
                      </a:lnTo>
                      <a:lnTo>
                        <a:pt x="942" y="716"/>
                      </a:lnTo>
                      <a:lnTo>
                        <a:pt x="941" y="715"/>
                      </a:lnTo>
                      <a:lnTo>
                        <a:pt x="941" y="715"/>
                      </a:lnTo>
                      <a:lnTo>
                        <a:pt x="938" y="711"/>
                      </a:lnTo>
                      <a:lnTo>
                        <a:pt x="935" y="708"/>
                      </a:lnTo>
                      <a:lnTo>
                        <a:pt x="931" y="707"/>
                      </a:lnTo>
                      <a:lnTo>
                        <a:pt x="929" y="707"/>
                      </a:lnTo>
                      <a:lnTo>
                        <a:pt x="928" y="707"/>
                      </a:lnTo>
                      <a:lnTo>
                        <a:pt x="928" y="707"/>
                      </a:lnTo>
                      <a:lnTo>
                        <a:pt x="920" y="718"/>
                      </a:lnTo>
                      <a:lnTo>
                        <a:pt x="913" y="723"/>
                      </a:lnTo>
                      <a:lnTo>
                        <a:pt x="911" y="725"/>
                      </a:lnTo>
                      <a:lnTo>
                        <a:pt x="908" y="726"/>
                      </a:lnTo>
                      <a:lnTo>
                        <a:pt x="908" y="726"/>
                      </a:lnTo>
                      <a:lnTo>
                        <a:pt x="898" y="727"/>
                      </a:lnTo>
                      <a:lnTo>
                        <a:pt x="894" y="729"/>
                      </a:lnTo>
                      <a:lnTo>
                        <a:pt x="889" y="731"/>
                      </a:lnTo>
                      <a:lnTo>
                        <a:pt x="889" y="731"/>
                      </a:lnTo>
                      <a:lnTo>
                        <a:pt x="884" y="735"/>
                      </a:lnTo>
                      <a:lnTo>
                        <a:pt x="878" y="737"/>
                      </a:lnTo>
                      <a:lnTo>
                        <a:pt x="873" y="738"/>
                      </a:lnTo>
                      <a:lnTo>
                        <a:pt x="872" y="737"/>
                      </a:lnTo>
                      <a:lnTo>
                        <a:pt x="871" y="736"/>
                      </a:lnTo>
                      <a:lnTo>
                        <a:pt x="871" y="736"/>
                      </a:lnTo>
                      <a:lnTo>
                        <a:pt x="871" y="732"/>
                      </a:lnTo>
                      <a:lnTo>
                        <a:pt x="869" y="729"/>
                      </a:lnTo>
                      <a:lnTo>
                        <a:pt x="866" y="725"/>
                      </a:lnTo>
                      <a:lnTo>
                        <a:pt x="862" y="723"/>
                      </a:lnTo>
                      <a:lnTo>
                        <a:pt x="862" y="723"/>
                      </a:lnTo>
                      <a:lnTo>
                        <a:pt x="843" y="721"/>
                      </a:lnTo>
                      <a:lnTo>
                        <a:pt x="835" y="720"/>
                      </a:lnTo>
                      <a:lnTo>
                        <a:pt x="833" y="718"/>
                      </a:lnTo>
                      <a:lnTo>
                        <a:pt x="833" y="717"/>
                      </a:lnTo>
                      <a:lnTo>
                        <a:pt x="833" y="717"/>
                      </a:lnTo>
                      <a:lnTo>
                        <a:pt x="834" y="713"/>
                      </a:lnTo>
                      <a:lnTo>
                        <a:pt x="835" y="709"/>
                      </a:lnTo>
                      <a:lnTo>
                        <a:pt x="835" y="707"/>
                      </a:lnTo>
                      <a:lnTo>
                        <a:pt x="834" y="704"/>
                      </a:lnTo>
                      <a:lnTo>
                        <a:pt x="834" y="704"/>
                      </a:lnTo>
                      <a:lnTo>
                        <a:pt x="834" y="704"/>
                      </a:lnTo>
                      <a:lnTo>
                        <a:pt x="834" y="703"/>
                      </a:lnTo>
                      <a:lnTo>
                        <a:pt x="836" y="702"/>
                      </a:lnTo>
                      <a:lnTo>
                        <a:pt x="844" y="699"/>
                      </a:lnTo>
                      <a:lnTo>
                        <a:pt x="844" y="699"/>
                      </a:lnTo>
                      <a:lnTo>
                        <a:pt x="857" y="694"/>
                      </a:lnTo>
                      <a:lnTo>
                        <a:pt x="865" y="690"/>
                      </a:lnTo>
                      <a:lnTo>
                        <a:pt x="868" y="688"/>
                      </a:lnTo>
                      <a:lnTo>
                        <a:pt x="869" y="685"/>
                      </a:lnTo>
                      <a:lnTo>
                        <a:pt x="869" y="685"/>
                      </a:lnTo>
                      <a:lnTo>
                        <a:pt x="869" y="682"/>
                      </a:lnTo>
                      <a:lnTo>
                        <a:pt x="869" y="681"/>
                      </a:lnTo>
                      <a:lnTo>
                        <a:pt x="868" y="679"/>
                      </a:lnTo>
                      <a:lnTo>
                        <a:pt x="866" y="678"/>
                      </a:lnTo>
                      <a:lnTo>
                        <a:pt x="862" y="677"/>
                      </a:lnTo>
                      <a:lnTo>
                        <a:pt x="856" y="677"/>
                      </a:lnTo>
                      <a:lnTo>
                        <a:pt x="856" y="677"/>
                      </a:lnTo>
                      <a:lnTo>
                        <a:pt x="851" y="678"/>
                      </a:lnTo>
                      <a:lnTo>
                        <a:pt x="845" y="679"/>
                      </a:lnTo>
                      <a:lnTo>
                        <a:pt x="836" y="681"/>
                      </a:lnTo>
                      <a:lnTo>
                        <a:pt x="836" y="681"/>
                      </a:lnTo>
                      <a:lnTo>
                        <a:pt x="831" y="682"/>
                      </a:lnTo>
                      <a:lnTo>
                        <a:pt x="828" y="680"/>
                      </a:lnTo>
                      <a:lnTo>
                        <a:pt x="826" y="678"/>
                      </a:lnTo>
                      <a:lnTo>
                        <a:pt x="825" y="675"/>
                      </a:lnTo>
                      <a:lnTo>
                        <a:pt x="825" y="675"/>
                      </a:lnTo>
                      <a:lnTo>
                        <a:pt x="825" y="670"/>
                      </a:lnTo>
                      <a:lnTo>
                        <a:pt x="824" y="666"/>
                      </a:lnTo>
                      <a:lnTo>
                        <a:pt x="822" y="663"/>
                      </a:lnTo>
                      <a:lnTo>
                        <a:pt x="820" y="663"/>
                      </a:lnTo>
                      <a:lnTo>
                        <a:pt x="817" y="663"/>
                      </a:lnTo>
                      <a:lnTo>
                        <a:pt x="817" y="663"/>
                      </a:lnTo>
                      <a:lnTo>
                        <a:pt x="813" y="664"/>
                      </a:lnTo>
                      <a:lnTo>
                        <a:pt x="810" y="666"/>
                      </a:lnTo>
                      <a:lnTo>
                        <a:pt x="808" y="669"/>
                      </a:lnTo>
                      <a:lnTo>
                        <a:pt x="807" y="675"/>
                      </a:lnTo>
                      <a:lnTo>
                        <a:pt x="807" y="675"/>
                      </a:lnTo>
                      <a:lnTo>
                        <a:pt x="806" y="680"/>
                      </a:lnTo>
                      <a:lnTo>
                        <a:pt x="802" y="684"/>
                      </a:lnTo>
                      <a:lnTo>
                        <a:pt x="801" y="685"/>
                      </a:lnTo>
                      <a:lnTo>
                        <a:pt x="799" y="685"/>
                      </a:lnTo>
                      <a:lnTo>
                        <a:pt x="797" y="685"/>
                      </a:lnTo>
                      <a:lnTo>
                        <a:pt x="795" y="683"/>
                      </a:lnTo>
                      <a:lnTo>
                        <a:pt x="795" y="683"/>
                      </a:lnTo>
                      <a:lnTo>
                        <a:pt x="791" y="679"/>
                      </a:lnTo>
                      <a:lnTo>
                        <a:pt x="785" y="677"/>
                      </a:lnTo>
                      <a:lnTo>
                        <a:pt x="783" y="677"/>
                      </a:lnTo>
                      <a:lnTo>
                        <a:pt x="781" y="677"/>
                      </a:lnTo>
                      <a:lnTo>
                        <a:pt x="780" y="678"/>
                      </a:lnTo>
                      <a:lnTo>
                        <a:pt x="779" y="680"/>
                      </a:lnTo>
                      <a:lnTo>
                        <a:pt x="779" y="680"/>
                      </a:lnTo>
                      <a:lnTo>
                        <a:pt x="779" y="684"/>
                      </a:lnTo>
                      <a:lnTo>
                        <a:pt x="779" y="688"/>
                      </a:lnTo>
                      <a:lnTo>
                        <a:pt x="774" y="692"/>
                      </a:lnTo>
                      <a:lnTo>
                        <a:pt x="767" y="697"/>
                      </a:lnTo>
                      <a:lnTo>
                        <a:pt x="767" y="697"/>
                      </a:lnTo>
                      <a:lnTo>
                        <a:pt x="757" y="702"/>
                      </a:lnTo>
                      <a:lnTo>
                        <a:pt x="752" y="705"/>
                      </a:lnTo>
                      <a:lnTo>
                        <a:pt x="748" y="707"/>
                      </a:lnTo>
                      <a:lnTo>
                        <a:pt x="742" y="712"/>
                      </a:lnTo>
                      <a:lnTo>
                        <a:pt x="742" y="712"/>
                      </a:lnTo>
                      <a:lnTo>
                        <a:pt x="736" y="719"/>
                      </a:lnTo>
                      <a:lnTo>
                        <a:pt x="731" y="725"/>
                      </a:lnTo>
                      <a:lnTo>
                        <a:pt x="729" y="729"/>
                      </a:lnTo>
                      <a:lnTo>
                        <a:pt x="727" y="733"/>
                      </a:lnTo>
                      <a:lnTo>
                        <a:pt x="726" y="737"/>
                      </a:lnTo>
                      <a:lnTo>
                        <a:pt x="726" y="744"/>
                      </a:lnTo>
                      <a:lnTo>
                        <a:pt x="726" y="744"/>
                      </a:lnTo>
                      <a:lnTo>
                        <a:pt x="726" y="756"/>
                      </a:lnTo>
                      <a:lnTo>
                        <a:pt x="724" y="766"/>
                      </a:lnTo>
                      <a:lnTo>
                        <a:pt x="723" y="770"/>
                      </a:lnTo>
                      <a:lnTo>
                        <a:pt x="722" y="774"/>
                      </a:lnTo>
                      <a:lnTo>
                        <a:pt x="720" y="776"/>
                      </a:lnTo>
                      <a:lnTo>
                        <a:pt x="716" y="776"/>
                      </a:lnTo>
                      <a:lnTo>
                        <a:pt x="716" y="776"/>
                      </a:lnTo>
                      <a:lnTo>
                        <a:pt x="714" y="775"/>
                      </a:lnTo>
                      <a:lnTo>
                        <a:pt x="711" y="774"/>
                      </a:lnTo>
                      <a:lnTo>
                        <a:pt x="707" y="768"/>
                      </a:lnTo>
                      <a:lnTo>
                        <a:pt x="701" y="765"/>
                      </a:lnTo>
                      <a:lnTo>
                        <a:pt x="698" y="764"/>
                      </a:lnTo>
                      <a:lnTo>
                        <a:pt x="695" y="764"/>
                      </a:lnTo>
                      <a:lnTo>
                        <a:pt x="695" y="764"/>
                      </a:lnTo>
                      <a:lnTo>
                        <a:pt x="690" y="767"/>
                      </a:lnTo>
                      <a:lnTo>
                        <a:pt x="687" y="768"/>
                      </a:lnTo>
                      <a:lnTo>
                        <a:pt x="686" y="770"/>
                      </a:lnTo>
                      <a:lnTo>
                        <a:pt x="686" y="773"/>
                      </a:lnTo>
                      <a:lnTo>
                        <a:pt x="687" y="775"/>
                      </a:lnTo>
                      <a:lnTo>
                        <a:pt x="690" y="777"/>
                      </a:lnTo>
                      <a:lnTo>
                        <a:pt x="693" y="778"/>
                      </a:lnTo>
                      <a:lnTo>
                        <a:pt x="693" y="778"/>
                      </a:lnTo>
                      <a:lnTo>
                        <a:pt x="699" y="783"/>
                      </a:lnTo>
                      <a:lnTo>
                        <a:pt x="705" y="789"/>
                      </a:lnTo>
                      <a:lnTo>
                        <a:pt x="707" y="792"/>
                      </a:lnTo>
                      <a:lnTo>
                        <a:pt x="707" y="794"/>
                      </a:lnTo>
                      <a:lnTo>
                        <a:pt x="707" y="796"/>
                      </a:lnTo>
                      <a:lnTo>
                        <a:pt x="706" y="798"/>
                      </a:lnTo>
                      <a:lnTo>
                        <a:pt x="706" y="798"/>
                      </a:lnTo>
                      <a:lnTo>
                        <a:pt x="701" y="803"/>
                      </a:lnTo>
                      <a:lnTo>
                        <a:pt x="699" y="806"/>
                      </a:lnTo>
                      <a:lnTo>
                        <a:pt x="698" y="810"/>
                      </a:lnTo>
                      <a:lnTo>
                        <a:pt x="697" y="816"/>
                      </a:lnTo>
                      <a:lnTo>
                        <a:pt x="697" y="816"/>
                      </a:lnTo>
                      <a:lnTo>
                        <a:pt x="696" y="821"/>
                      </a:lnTo>
                      <a:lnTo>
                        <a:pt x="695" y="825"/>
                      </a:lnTo>
                      <a:lnTo>
                        <a:pt x="694" y="827"/>
                      </a:lnTo>
                      <a:lnTo>
                        <a:pt x="693" y="827"/>
                      </a:lnTo>
                      <a:lnTo>
                        <a:pt x="692" y="826"/>
                      </a:lnTo>
                      <a:lnTo>
                        <a:pt x="692" y="824"/>
                      </a:lnTo>
                      <a:lnTo>
                        <a:pt x="692" y="824"/>
                      </a:lnTo>
                      <a:lnTo>
                        <a:pt x="690" y="813"/>
                      </a:lnTo>
                      <a:lnTo>
                        <a:pt x="688" y="811"/>
                      </a:lnTo>
                      <a:lnTo>
                        <a:pt x="687" y="812"/>
                      </a:lnTo>
                      <a:lnTo>
                        <a:pt x="686" y="813"/>
                      </a:lnTo>
                      <a:lnTo>
                        <a:pt x="686" y="813"/>
                      </a:lnTo>
                      <a:lnTo>
                        <a:pt x="681" y="826"/>
                      </a:lnTo>
                      <a:lnTo>
                        <a:pt x="680" y="830"/>
                      </a:lnTo>
                      <a:lnTo>
                        <a:pt x="680" y="832"/>
                      </a:lnTo>
                      <a:lnTo>
                        <a:pt x="680" y="834"/>
                      </a:lnTo>
                      <a:lnTo>
                        <a:pt x="682" y="834"/>
                      </a:lnTo>
                      <a:lnTo>
                        <a:pt x="682" y="834"/>
                      </a:lnTo>
                      <a:lnTo>
                        <a:pt x="687" y="833"/>
                      </a:lnTo>
                      <a:lnTo>
                        <a:pt x="690" y="833"/>
                      </a:lnTo>
                      <a:lnTo>
                        <a:pt x="692" y="834"/>
                      </a:lnTo>
                      <a:lnTo>
                        <a:pt x="691" y="837"/>
                      </a:lnTo>
                      <a:lnTo>
                        <a:pt x="691" y="837"/>
                      </a:lnTo>
                      <a:lnTo>
                        <a:pt x="688" y="840"/>
                      </a:lnTo>
                      <a:lnTo>
                        <a:pt x="686" y="844"/>
                      </a:lnTo>
                      <a:lnTo>
                        <a:pt x="684" y="846"/>
                      </a:lnTo>
                      <a:lnTo>
                        <a:pt x="683" y="850"/>
                      </a:lnTo>
                      <a:lnTo>
                        <a:pt x="683" y="850"/>
                      </a:lnTo>
                      <a:lnTo>
                        <a:pt x="682" y="854"/>
                      </a:lnTo>
                      <a:lnTo>
                        <a:pt x="680" y="856"/>
                      </a:lnTo>
                      <a:lnTo>
                        <a:pt x="678" y="858"/>
                      </a:lnTo>
                      <a:lnTo>
                        <a:pt x="676" y="855"/>
                      </a:lnTo>
                      <a:lnTo>
                        <a:pt x="676" y="855"/>
                      </a:lnTo>
                      <a:lnTo>
                        <a:pt x="674" y="850"/>
                      </a:lnTo>
                      <a:lnTo>
                        <a:pt x="672" y="844"/>
                      </a:lnTo>
                      <a:lnTo>
                        <a:pt x="671" y="838"/>
                      </a:lnTo>
                      <a:lnTo>
                        <a:pt x="670" y="836"/>
                      </a:lnTo>
                      <a:lnTo>
                        <a:pt x="668" y="835"/>
                      </a:lnTo>
                      <a:lnTo>
                        <a:pt x="668" y="835"/>
                      </a:lnTo>
                      <a:lnTo>
                        <a:pt x="666" y="835"/>
                      </a:lnTo>
                      <a:lnTo>
                        <a:pt x="665" y="836"/>
                      </a:lnTo>
                      <a:lnTo>
                        <a:pt x="663" y="840"/>
                      </a:lnTo>
                      <a:lnTo>
                        <a:pt x="663" y="846"/>
                      </a:lnTo>
                      <a:lnTo>
                        <a:pt x="664" y="853"/>
                      </a:lnTo>
                      <a:lnTo>
                        <a:pt x="664" y="853"/>
                      </a:lnTo>
                      <a:lnTo>
                        <a:pt x="667" y="867"/>
                      </a:lnTo>
                      <a:lnTo>
                        <a:pt x="669" y="873"/>
                      </a:lnTo>
                      <a:lnTo>
                        <a:pt x="672" y="877"/>
                      </a:lnTo>
                      <a:lnTo>
                        <a:pt x="672" y="877"/>
                      </a:lnTo>
                      <a:lnTo>
                        <a:pt x="674" y="879"/>
                      </a:lnTo>
                      <a:lnTo>
                        <a:pt x="676" y="882"/>
                      </a:lnTo>
                      <a:lnTo>
                        <a:pt x="677" y="884"/>
                      </a:lnTo>
                      <a:lnTo>
                        <a:pt x="677" y="888"/>
                      </a:lnTo>
                      <a:lnTo>
                        <a:pt x="676" y="890"/>
                      </a:lnTo>
                      <a:lnTo>
                        <a:pt x="674" y="892"/>
                      </a:lnTo>
                      <a:lnTo>
                        <a:pt x="672" y="893"/>
                      </a:lnTo>
                      <a:lnTo>
                        <a:pt x="670" y="892"/>
                      </a:lnTo>
                      <a:lnTo>
                        <a:pt x="670" y="892"/>
                      </a:lnTo>
                      <a:lnTo>
                        <a:pt x="660" y="887"/>
                      </a:lnTo>
                      <a:lnTo>
                        <a:pt x="654" y="884"/>
                      </a:lnTo>
                      <a:lnTo>
                        <a:pt x="651" y="884"/>
                      </a:lnTo>
                      <a:lnTo>
                        <a:pt x="648" y="884"/>
                      </a:lnTo>
                      <a:lnTo>
                        <a:pt x="648" y="884"/>
                      </a:lnTo>
                      <a:lnTo>
                        <a:pt x="641" y="887"/>
                      </a:lnTo>
                      <a:lnTo>
                        <a:pt x="636" y="889"/>
                      </a:lnTo>
                      <a:lnTo>
                        <a:pt x="631" y="892"/>
                      </a:lnTo>
                      <a:lnTo>
                        <a:pt x="630" y="896"/>
                      </a:lnTo>
                      <a:lnTo>
                        <a:pt x="630" y="896"/>
                      </a:lnTo>
                      <a:lnTo>
                        <a:pt x="629" y="899"/>
                      </a:lnTo>
                      <a:lnTo>
                        <a:pt x="628" y="903"/>
                      </a:lnTo>
                      <a:lnTo>
                        <a:pt x="626" y="905"/>
                      </a:lnTo>
                      <a:lnTo>
                        <a:pt x="623" y="905"/>
                      </a:lnTo>
                      <a:lnTo>
                        <a:pt x="623" y="905"/>
                      </a:lnTo>
                      <a:lnTo>
                        <a:pt x="617" y="905"/>
                      </a:lnTo>
                      <a:lnTo>
                        <a:pt x="614" y="906"/>
                      </a:lnTo>
                      <a:lnTo>
                        <a:pt x="611" y="908"/>
                      </a:lnTo>
                      <a:lnTo>
                        <a:pt x="610" y="911"/>
                      </a:lnTo>
                      <a:lnTo>
                        <a:pt x="610" y="911"/>
                      </a:lnTo>
                      <a:lnTo>
                        <a:pt x="609" y="916"/>
                      </a:lnTo>
                      <a:lnTo>
                        <a:pt x="608" y="918"/>
                      </a:lnTo>
                      <a:lnTo>
                        <a:pt x="606" y="920"/>
                      </a:lnTo>
                      <a:lnTo>
                        <a:pt x="601" y="921"/>
                      </a:lnTo>
                      <a:lnTo>
                        <a:pt x="601" y="921"/>
                      </a:lnTo>
                      <a:lnTo>
                        <a:pt x="595" y="920"/>
                      </a:lnTo>
                      <a:lnTo>
                        <a:pt x="586" y="918"/>
                      </a:lnTo>
                      <a:lnTo>
                        <a:pt x="577" y="915"/>
                      </a:lnTo>
                      <a:lnTo>
                        <a:pt x="573" y="912"/>
                      </a:lnTo>
                      <a:lnTo>
                        <a:pt x="570" y="910"/>
                      </a:lnTo>
                      <a:lnTo>
                        <a:pt x="570" y="910"/>
                      </a:lnTo>
                      <a:lnTo>
                        <a:pt x="566" y="906"/>
                      </a:lnTo>
                      <a:lnTo>
                        <a:pt x="565" y="902"/>
                      </a:lnTo>
                      <a:lnTo>
                        <a:pt x="566" y="898"/>
                      </a:lnTo>
                      <a:lnTo>
                        <a:pt x="569" y="896"/>
                      </a:lnTo>
                      <a:lnTo>
                        <a:pt x="569" y="896"/>
                      </a:lnTo>
                      <a:lnTo>
                        <a:pt x="573" y="892"/>
                      </a:lnTo>
                      <a:lnTo>
                        <a:pt x="578" y="889"/>
                      </a:lnTo>
                      <a:lnTo>
                        <a:pt x="581" y="883"/>
                      </a:lnTo>
                      <a:lnTo>
                        <a:pt x="582" y="880"/>
                      </a:lnTo>
                      <a:lnTo>
                        <a:pt x="582" y="877"/>
                      </a:lnTo>
                      <a:lnTo>
                        <a:pt x="582" y="877"/>
                      </a:lnTo>
                      <a:lnTo>
                        <a:pt x="583" y="867"/>
                      </a:lnTo>
                      <a:lnTo>
                        <a:pt x="586" y="854"/>
                      </a:lnTo>
                      <a:lnTo>
                        <a:pt x="588" y="849"/>
                      </a:lnTo>
                      <a:lnTo>
                        <a:pt x="591" y="844"/>
                      </a:lnTo>
                      <a:lnTo>
                        <a:pt x="594" y="839"/>
                      </a:lnTo>
                      <a:lnTo>
                        <a:pt x="598" y="836"/>
                      </a:lnTo>
                      <a:lnTo>
                        <a:pt x="598" y="836"/>
                      </a:lnTo>
                      <a:lnTo>
                        <a:pt x="600" y="834"/>
                      </a:lnTo>
                      <a:lnTo>
                        <a:pt x="602" y="830"/>
                      </a:lnTo>
                      <a:lnTo>
                        <a:pt x="602" y="824"/>
                      </a:lnTo>
                      <a:lnTo>
                        <a:pt x="602" y="819"/>
                      </a:lnTo>
                      <a:lnTo>
                        <a:pt x="600" y="807"/>
                      </a:lnTo>
                      <a:lnTo>
                        <a:pt x="598" y="795"/>
                      </a:lnTo>
                      <a:lnTo>
                        <a:pt x="598" y="795"/>
                      </a:lnTo>
                      <a:lnTo>
                        <a:pt x="595" y="785"/>
                      </a:lnTo>
                      <a:lnTo>
                        <a:pt x="593" y="777"/>
                      </a:lnTo>
                      <a:lnTo>
                        <a:pt x="593" y="773"/>
                      </a:lnTo>
                      <a:lnTo>
                        <a:pt x="594" y="769"/>
                      </a:lnTo>
                      <a:lnTo>
                        <a:pt x="596" y="768"/>
                      </a:lnTo>
                      <a:lnTo>
                        <a:pt x="600" y="767"/>
                      </a:lnTo>
                      <a:lnTo>
                        <a:pt x="600" y="767"/>
                      </a:lnTo>
                      <a:lnTo>
                        <a:pt x="617" y="768"/>
                      </a:lnTo>
                      <a:lnTo>
                        <a:pt x="642" y="770"/>
                      </a:lnTo>
                      <a:lnTo>
                        <a:pt x="654" y="770"/>
                      </a:lnTo>
                      <a:lnTo>
                        <a:pt x="665" y="769"/>
                      </a:lnTo>
                      <a:lnTo>
                        <a:pt x="673" y="768"/>
                      </a:lnTo>
                      <a:lnTo>
                        <a:pt x="677" y="767"/>
                      </a:lnTo>
                      <a:lnTo>
                        <a:pt x="678" y="765"/>
                      </a:lnTo>
                      <a:lnTo>
                        <a:pt x="678" y="765"/>
                      </a:lnTo>
                      <a:lnTo>
                        <a:pt x="680" y="762"/>
                      </a:lnTo>
                      <a:lnTo>
                        <a:pt x="679" y="760"/>
                      </a:lnTo>
                      <a:lnTo>
                        <a:pt x="678" y="756"/>
                      </a:lnTo>
                      <a:lnTo>
                        <a:pt x="676" y="753"/>
                      </a:lnTo>
                      <a:lnTo>
                        <a:pt x="670" y="747"/>
                      </a:lnTo>
                      <a:lnTo>
                        <a:pt x="668" y="744"/>
                      </a:lnTo>
                      <a:lnTo>
                        <a:pt x="667" y="740"/>
                      </a:lnTo>
                      <a:lnTo>
                        <a:pt x="667" y="740"/>
                      </a:lnTo>
                      <a:lnTo>
                        <a:pt x="666" y="733"/>
                      </a:lnTo>
                      <a:lnTo>
                        <a:pt x="665" y="724"/>
                      </a:lnTo>
                      <a:lnTo>
                        <a:pt x="664" y="721"/>
                      </a:lnTo>
                      <a:lnTo>
                        <a:pt x="662" y="718"/>
                      </a:lnTo>
                      <a:lnTo>
                        <a:pt x="658" y="715"/>
                      </a:lnTo>
                      <a:lnTo>
                        <a:pt x="655" y="712"/>
                      </a:lnTo>
                      <a:lnTo>
                        <a:pt x="655" y="712"/>
                      </a:lnTo>
                      <a:lnTo>
                        <a:pt x="643" y="707"/>
                      </a:lnTo>
                      <a:lnTo>
                        <a:pt x="628" y="699"/>
                      </a:lnTo>
                      <a:lnTo>
                        <a:pt x="613" y="691"/>
                      </a:lnTo>
                      <a:lnTo>
                        <a:pt x="607" y="685"/>
                      </a:lnTo>
                      <a:lnTo>
                        <a:pt x="602" y="681"/>
                      </a:lnTo>
                      <a:lnTo>
                        <a:pt x="602" y="681"/>
                      </a:lnTo>
                      <a:lnTo>
                        <a:pt x="594" y="668"/>
                      </a:lnTo>
                      <a:lnTo>
                        <a:pt x="584" y="652"/>
                      </a:lnTo>
                      <a:lnTo>
                        <a:pt x="578" y="635"/>
                      </a:lnTo>
                      <a:lnTo>
                        <a:pt x="576" y="629"/>
                      </a:lnTo>
                      <a:lnTo>
                        <a:pt x="574" y="622"/>
                      </a:lnTo>
                      <a:lnTo>
                        <a:pt x="574" y="622"/>
                      </a:lnTo>
                      <a:lnTo>
                        <a:pt x="573" y="610"/>
                      </a:lnTo>
                      <a:lnTo>
                        <a:pt x="572" y="605"/>
                      </a:lnTo>
                      <a:lnTo>
                        <a:pt x="570" y="601"/>
                      </a:lnTo>
                      <a:lnTo>
                        <a:pt x="567" y="596"/>
                      </a:lnTo>
                      <a:lnTo>
                        <a:pt x="564" y="594"/>
                      </a:lnTo>
                      <a:lnTo>
                        <a:pt x="560" y="592"/>
                      </a:lnTo>
                      <a:lnTo>
                        <a:pt x="556" y="593"/>
                      </a:lnTo>
                      <a:lnTo>
                        <a:pt x="556" y="593"/>
                      </a:lnTo>
                      <a:lnTo>
                        <a:pt x="552" y="593"/>
                      </a:lnTo>
                      <a:lnTo>
                        <a:pt x="548" y="593"/>
                      </a:lnTo>
                      <a:lnTo>
                        <a:pt x="538" y="591"/>
                      </a:lnTo>
                      <a:lnTo>
                        <a:pt x="528" y="587"/>
                      </a:lnTo>
                      <a:lnTo>
                        <a:pt x="514" y="583"/>
                      </a:lnTo>
                      <a:lnTo>
                        <a:pt x="514" y="583"/>
                      </a:lnTo>
                      <a:lnTo>
                        <a:pt x="507" y="581"/>
                      </a:lnTo>
                      <a:lnTo>
                        <a:pt x="499" y="581"/>
                      </a:lnTo>
                      <a:lnTo>
                        <a:pt x="483" y="581"/>
                      </a:lnTo>
                      <a:lnTo>
                        <a:pt x="476" y="580"/>
                      </a:lnTo>
                      <a:lnTo>
                        <a:pt x="469" y="579"/>
                      </a:lnTo>
                      <a:lnTo>
                        <a:pt x="464" y="578"/>
                      </a:lnTo>
                      <a:lnTo>
                        <a:pt x="459" y="574"/>
                      </a:lnTo>
                      <a:lnTo>
                        <a:pt x="459" y="574"/>
                      </a:lnTo>
                      <a:lnTo>
                        <a:pt x="455" y="570"/>
                      </a:lnTo>
                      <a:lnTo>
                        <a:pt x="451" y="567"/>
                      </a:lnTo>
                      <a:lnTo>
                        <a:pt x="445" y="565"/>
                      </a:lnTo>
                      <a:lnTo>
                        <a:pt x="441" y="563"/>
                      </a:lnTo>
                      <a:lnTo>
                        <a:pt x="436" y="562"/>
                      </a:lnTo>
                      <a:lnTo>
                        <a:pt x="430" y="562"/>
                      </a:lnTo>
                      <a:lnTo>
                        <a:pt x="425" y="563"/>
                      </a:lnTo>
                      <a:lnTo>
                        <a:pt x="420" y="565"/>
                      </a:lnTo>
                      <a:lnTo>
                        <a:pt x="420" y="565"/>
                      </a:lnTo>
                      <a:lnTo>
                        <a:pt x="405" y="570"/>
                      </a:lnTo>
                      <a:lnTo>
                        <a:pt x="385" y="578"/>
                      </a:lnTo>
                      <a:lnTo>
                        <a:pt x="376" y="581"/>
                      </a:lnTo>
                      <a:lnTo>
                        <a:pt x="367" y="586"/>
                      </a:lnTo>
                      <a:lnTo>
                        <a:pt x="361" y="590"/>
                      </a:lnTo>
                      <a:lnTo>
                        <a:pt x="356" y="594"/>
                      </a:lnTo>
                      <a:lnTo>
                        <a:pt x="356" y="594"/>
                      </a:lnTo>
                      <a:lnTo>
                        <a:pt x="351" y="604"/>
                      </a:lnTo>
                      <a:lnTo>
                        <a:pt x="343" y="613"/>
                      </a:lnTo>
                      <a:lnTo>
                        <a:pt x="336" y="623"/>
                      </a:lnTo>
                      <a:lnTo>
                        <a:pt x="328" y="634"/>
                      </a:lnTo>
                      <a:lnTo>
                        <a:pt x="328" y="634"/>
                      </a:lnTo>
                      <a:lnTo>
                        <a:pt x="325" y="639"/>
                      </a:lnTo>
                      <a:lnTo>
                        <a:pt x="320" y="645"/>
                      </a:lnTo>
                      <a:lnTo>
                        <a:pt x="313" y="650"/>
                      </a:lnTo>
                      <a:lnTo>
                        <a:pt x="307" y="655"/>
                      </a:lnTo>
                      <a:lnTo>
                        <a:pt x="300" y="660"/>
                      </a:lnTo>
                      <a:lnTo>
                        <a:pt x="293" y="663"/>
                      </a:lnTo>
                      <a:lnTo>
                        <a:pt x="285" y="665"/>
                      </a:lnTo>
                      <a:lnTo>
                        <a:pt x="279" y="667"/>
                      </a:lnTo>
                      <a:lnTo>
                        <a:pt x="279" y="667"/>
                      </a:lnTo>
                      <a:lnTo>
                        <a:pt x="268" y="668"/>
                      </a:lnTo>
                      <a:lnTo>
                        <a:pt x="261" y="672"/>
                      </a:lnTo>
                      <a:lnTo>
                        <a:pt x="258" y="674"/>
                      </a:lnTo>
                      <a:lnTo>
                        <a:pt x="256" y="676"/>
                      </a:lnTo>
                      <a:lnTo>
                        <a:pt x="254" y="679"/>
                      </a:lnTo>
                      <a:lnTo>
                        <a:pt x="253" y="683"/>
                      </a:lnTo>
                      <a:lnTo>
                        <a:pt x="253" y="683"/>
                      </a:lnTo>
                      <a:lnTo>
                        <a:pt x="251" y="688"/>
                      </a:lnTo>
                      <a:lnTo>
                        <a:pt x="249" y="691"/>
                      </a:lnTo>
                      <a:lnTo>
                        <a:pt x="245" y="692"/>
                      </a:lnTo>
                      <a:lnTo>
                        <a:pt x="241" y="693"/>
                      </a:lnTo>
                      <a:lnTo>
                        <a:pt x="238" y="692"/>
                      </a:lnTo>
                      <a:lnTo>
                        <a:pt x="234" y="691"/>
                      </a:lnTo>
                      <a:lnTo>
                        <a:pt x="229" y="689"/>
                      </a:lnTo>
                      <a:lnTo>
                        <a:pt x="224" y="687"/>
                      </a:lnTo>
                      <a:lnTo>
                        <a:pt x="224" y="687"/>
                      </a:lnTo>
                      <a:lnTo>
                        <a:pt x="220" y="683"/>
                      </a:lnTo>
                      <a:lnTo>
                        <a:pt x="214" y="681"/>
                      </a:lnTo>
                      <a:lnTo>
                        <a:pt x="208" y="679"/>
                      </a:lnTo>
                      <a:lnTo>
                        <a:pt x="202" y="679"/>
                      </a:lnTo>
                      <a:lnTo>
                        <a:pt x="197" y="678"/>
                      </a:lnTo>
                      <a:lnTo>
                        <a:pt x="192" y="679"/>
                      </a:lnTo>
                      <a:lnTo>
                        <a:pt x="187" y="680"/>
                      </a:lnTo>
                      <a:lnTo>
                        <a:pt x="183" y="681"/>
                      </a:lnTo>
                      <a:lnTo>
                        <a:pt x="183" y="681"/>
                      </a:lnTo>
                      <a:lnTo>
                        <a:pt x="177" y="684"/>
                      </a:lnTo>
                      <a:lnTo>
                        <a:pt x="170" y="687"/>
                      </a:lnTo>
                      <a:lnTo>
                        <a:pt x="163" y="687"/>
                      </a:lnTo>
                      <a:lnTo>
                        <a:pt x="154" y="687"/>
                      </a:lnTo>
                      <a:lnTo>
                        <a:pt x="154" y="687"/>
                      </a:lnTo>
                      <a:lnTo>
                        <a:pt x="151" y="685"/>
                      </a:lnTo>
                      <a:lnTo>
                        <a:pt x="148" y="684"/>
                      </a:lnTo>
                      <a:lnTo>
                        <a:pt x="143" y="681"/>
                      </a:lnTo>
                      <a:lnTo>
                        <a:pt x="141" y="681"/>
                      </a:lnTo>
                      <a:lnTo>
                        <a:pt x="139" y="681"/>
                      </a:lnTo>
                      <a:lnTo>
                        <a:pt x="135" y="681"/>
                      </a:lnTo>
                      <a:lnTo>
                        <a:pt x="129" y="682"/>
                      </a:lnTo>
                      <a:lnTo>
                        <a:pt x="129" y="682"/>
                      </a:lnTo>
                      <a:lnTo>
                        <a:pt x="120" y="685"/>
                      </a:lnTo>
                      <a:lnTo>
                        <a:pt x="112" y="687"/>
                      </a:lnTo>
                      <a:lnTo>
                        <a:pt x="106" y="685"/>
                      </a:lnTo>
                      <a:lnTo>
                        <a:pt x="99" y="683"/>
                      </a:lnTo>
                      <a:lnTo>
                        <a:pt x="99" y="683"/>
                      </a:lnTo>
                      <a:lnTo>
                        <a:pt x="96" y="683"/>
                      </a:lnTo>
                      <a:lnTo>
                        <a:pt x="94" y="683"/>
                      </a:lnTo>
                      <a:lnTo>
                        <a:pt x="87" y="688"/>
                      </a:lnTo>
                      <a:lnTo>
                        <a:pt x="82" y="693"/>
                      </a:lnTo>
                      <a:lnTo>
                        <a:pt x="79" y="695"/>
                      </a:lnTo>
                      <a:lnTo>
                        <a:pt x="76" y="696"/>
                      </a:lnTo>
                      <a:lnTo>
                        <a:pt x="76" y="696"/>
                      </a:lnTo>
                      <a:lnTo>
                        <a:pt x="72" y="696"/>
                      </a:lnTo>
                      <a:lnTo>
                        <a:pt x="68" y="694"/>
                      </a:lnTo>
                      <a:lnTo>
                        <a:pt x="56" y="690"/>
                      </a:lnTo>
                      <a:lnTo>
                        <a:pt x="43" y="683"/>
                      </a:lnTo>
                      <a:lnTo>
                        <a:pt x="30" y="677"/>
                      </a:lnTo>
                      <a:lnTo>
                        <a:pt x="30" y="677"/>
                      </a:lnTo>
                      <a:lnTo>
                        <a:pt x="25" y="674"/>
                      </a:lnTo>
                      <a:lnTo>
                        <a:pt x="19" y="669"/>
                      </a:lnTo>
                      <a:lnTo>
                        <a:pt x="12" y="664"/>
                      </a:lnTo>
                      <a:lnTo>
                        <a:pt x="7" y="658"/>
                      </a:lnTo>
                      <a:lnTo>
                        <a:pt x="4" y="651"/>
                      </a:lnTo>
                      <a:lnTo>
                        <a:pt x="0" y="645"/>
                      </a:lnTo>
                      <a:lnTo>
                        <a:pt x="0" y="639"/>
                      </a:lnTo>
                      <a:lnTo>
                        <a:pt x="1" y="637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9" y="630"/>
                      </a:lnTo>
                      <a:lnTo>
                        <a:pt x="12" y="622"/>
                      </a:lnTo>
                      <a:lnTo>
                        <a:pt x="15" y="613"/>
                      </a:lnTo>
                      <a:lnTo>
                        <a:pt x="16" y="603"/>
                      </a:lnTo>
                      <a:lnTo>
                        <a:pt x="16" y="603"/>
                      </a:lnTo>
                      <a:lnTo>
                        <a:pt x="18" y="598"/>
                      </a:lnTo>
                      <a:lnTo>
                        <a:pt x="20" y="594"/>
                      </a:lnTo>
                      <a:lnTo>
                        <a:pt x="22" y="592"/>
                      </a:lnTo>
                      <a:lnTo>
                        <a:pt x="25" y="590"/>
                      </a:lnTo>
                      <a:lnTo>
                        <a:pt x="30" y="587"/>
                      </a:lnTo>
                      <a:lnTo>
                        <a:pt x="36" y="587"/>
                      </a:lnTo>
                      <a:lnTo>
                        <a:pt x="36" y="587"/>
                      </a:lnTo>
                      <a:lnTo>
                        <a:pt x="44" y="587"/>
                      </a:lnTo>
                      <a:lnTo>
                        <a:pt x="48" y="588"/>
                      </a:lnTo>
                      <a:lnTo>
                        <a:pt x="48" y="58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303"/>
                <p:cNvSpPr/>
                <p:nvPr/>
              </p:nvSpPr>
              <p:spPr bwMode="auto">
                <a:xfrm>
                  <a:off x="10271079" y="3846811"/>
                  <a:ext cx="88900" cy="58743"/>
                </a:xfrm>
                <a:custGeom>
                  <a:avLst/>
                  <a:gdLst>
                    <a:gd name="T0" fmla="*/ 0 w 56"/>
                    <a:gd name="T1" fmla="*/ 9 h 37"/>
                    <a:gd name="T2" fmla="*/ 0 w 56"/>
                    <a:gd name="T3" fmla="*/ 9 h 37"/>
                    <a:gd name="T4" fmla="*/ 4 w 56"/>
                    <a:gd name="T5" fmla="*/ 9 h 37"/>
                    <a:gd name="T6" fmla="*/ 14 w 56"/>
                    <a:gd name="T7" fmla="*/ 11 h 37"/>
                    <a:gd name="T8" fmla="*/ 19 w 56"/>
                    <a:gd name="T9" fmla="*/ 12 h 37"/>
                    <a:gd name="T10" fmla="*/ 25 w 56"/>
                    <a:gd name="T11" fmla="*/ 14 h 37"/>
                    <a:gd name="T12" fmla="*/ 28 w 56"/>
                    <a:gd name="T13" fmla="*/ 19 h 37"/>
                    <a:gd name="T14" fmla="*/ 29 w 56"/>
                    <a:gd name="T15" fmla="*/ 23 h 37"/>
                    <a:gd name="T16" fmla="*/ 29 w 56"/>
                    <a:gd name="T17" fmla="*/ 23 h 37"/>
                    <a:gd name="T18" fmla="*/ 30 w 56"/>
                    <a:gd name="T19" fmla="*/ 27 h 37"/>
                    <a:gd name="T20" fmla="*/ 32 w 56"/>
                    <a:gd name="T21" fmla="*/ 32 h 37"/>
                    <a:gd name="T22" fmla="*/ 35 w 56"/>
                    <a:gd name="T23" fmla="*/ 35 h 37"/>
                    <a:gd name="T24" fmla="*/ 39 w 56"/>
                    <a:gd name="T25" fmla="*/ 36 h 37"/>
                    <a:gd name="T26" fmla="*/ 42 w 56"/>
                    <a:gd name="T27" fmla="*/ 37 h 37"/>
                    <a:gd name="T28" fmla="*/ 46 w 56"/>
                    <a:gd name="T29" fmla="*/ 37 h 37"/>
                    <a:gd name="T30" fmla="*/ 49 w 56"/>
                    <a:gd name="T31" fmla="*/ 36 h 37"/>
                    <a:gd name="T32" fmla="*/ 53 w 56"/>
                    <a:gd name="T33" fmla="*/ 33 h 37"/>
                    <a:gd name="T34" fmla="*/ 53 w 56"/>
                    <a:gd name="T35" fmla="*/ 33 h 37"/>
                    <a:gd name="T36" fmla="*/ 54 w 56"/>
                    <a:gd name="T37" fmla="*/ 28 h 37"/>
                    <a:gd name="T38" fmla="*/ 55 w 56"/>
                    <a:gd name="T39" fmla="*/ 24 h 37"/>
                    <a:gd name="T40" fmla="*/ 56 w 56"/>
                    <a:gd name="T41" fmla="*/ 19 h 37"/>
                    <a:gd name="T42" fmla="*/ 55 w 56"/>
                    <a:gd name="T43" fmla="*/ 13 h 37"/>
                    <a:gd name="T44" fmla="*/ 54 w 56"/>
                    <a:gd name="T45" fmla="*/ 9 h 37"/>
                    <a:gd name="T46" fmla="*/ 51 w 56"/>
                    <a:gd name="T47" fmla="*/ 5 h 37"/>
                    <a:gd name="T48" fmla="*/ 49 w 56"/>
                    <a:gd name="T49" fmla="*/ 1 h 37"/>
                    <a:gd name="T50" fmla="*/ 46 w 56"/>
                    <a:gd name="T51" fmla="*/ 0 h 37"/>
                    <a:gd name="T52" fmla="*/ 46 w 56"/>
                    <a:gd name="T53" fmla="*/ 0 h 37"/>
                    <a:gd name="T54" fmla="*/ 40 w 56"/>
                    <a:gd name="T55" fmla="*/ 0 h 37"/>
                    <a:gd name="T56" fmla="*/ 33 w 56"/>
                    <a:gd name="T57" fmla="*/ 1 h 37"/>
                    <a:gd name="T58" fmla="*/ 28 w 56"/>
                    <a:gd name="T59" fmla="*/ 3 h 37"/>
                    <a:gd name="T60" fmla="*/ 20 w 56"/>
                    <a:gd name="T61" fmla="*/ 4 h 37"/>
                    <a:gd name="T62" fmla="*/ 20 w 56"/>
                    <a:gd name="T63" fmla="*/ 4 h 37"/>
                    <a:gd name="T64" fmla="*/ 13 w 56"/>
                    <a:gd name="T65" fmla="*/ 4 h 37"/>
                    <a:gd name="T66" fmla="*/ 6 w 56"/>
                    <a:gd name="T67" fmla="*/ 6 h 37"/>
                    <a:gd name="T68" fmla="*/ 0 w 56"/>
                    <a:gd name="T69" fmla="*/ 9 h 37"/>
                    <a:gd name="T70" fmla="*/ 0 w 56"/>
                    <a:gd name="T71" fmla="*/ 9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6" h="3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14" y="11"/>
                      </a:lnTo>
                      <a:lnTo>
                        <a:pt x="19" y="12"/>
                      </a:lnTo>
                      <a:lnTo>
                        <a:pt x="25" y="14"/>
                      </a:lnTo>
                      <a:lnTo>
                        <a:pt x="28" y="19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30" y="27"/>
                      </a:lnTo>
                      <a:lnTo>
                        <a:pt x="32" y="32"/>
                      </a:lnTo>
                      <a:lnTo>
                        <a:pt x="35" y="35"/>
                      </a:lnTo>
                      <a:lnTo>
                        <a:pt x="39" y="36"/>
                      </a:lnTo>
                      <a:lnTo>
                        <a:pt x="42" y="37"/>
                      </a:lnTo>
                      <a:lnTo>
                        <a:pt x="46" y="37"/>
                      </a:lnTo>
                      <a:lnTo>
                        <a:pt x="49" y="36"/>
                      </a:lnTo>
                      <a:lnTo>
                        <a:pt x="53" y="33"/>
                      </a:lnTo>
                      <a:lnTo>
                        <a:pt x="53" y="33"/>
                      </a:lnTo>
                      <a:lnTo>
                        <a:pt x="54" y="28"/>
                      </a:lnTo>
                      <a:lnTo>
                        <a:pt x="55" y="24"/>
                      </a:lnTo>
                      <a:lnTo>
                        <a:pt x="56" y="19"/>
                      </a:lnTo>
                      <a:lnTo>
                        <a:pt x="55" y="13"/>
                      </a:lnTo>
                      <a:lnTo>
                        <a:pt x="54" y="9"/>
                      </a:lnTo>
                      <a:lnTo>
                        <a:pt x="51" y="5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8" y="3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3" y="4"/>
                      </a:lnTo>
                      <a:lnTo>
                        <a:pt x="6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304"/>
                <p:cNvSpPr/>
                <p:nvPr/>
              </p:nvSpPr>
              <p:spPr bwMode="auto">
                <a:xfrm>
                  <a:off x="10393315" y="3880152"/>
                  <a:ext cx="206373" cy="101607"/>
                </a:xfrm>
                <a:custGeom>
                  <a:avLst/>
                  <a:gdLst>
                    <a:gd name="T0" fmla="*/ 0 w 130"/>
                    <a:gd name="T1" fmla="*/ 25 h 64"/>
                    <a:gd name="T2" fmla="*/ 3 w 130"/>
                    <a:gd name="T3" fmla="*/ 29 h 64"/>
                    <a:gd name="T4" fmla="*/ 21 w 130"/>
                    <a:gd name="T5" fmla="*/ 35 h 64"/>
                    <a:gd name="T6" fmla="*/ 30 w 130"/>
                    <a:gd name="T7" fmla="*/ 36 h 64"/>
                    <a:gd name="T8" fmla="*/ 52 w 130"/>
                    <a:gd name="T9" fmla="*/ 42 h 64"/>
                    <a:gd name="T10" fmla="*/ 66 w 130"/>
                    <a:gd name="T11" fmla="*/ 48 h 64"/>
                    <a:gd name="T12" fmla="*/ 69 w 130"/>
                    <a:gd name="T13" fmla="*/ 50 h 64"/>
                    <a:gd name="T14" fmla="*/ 79 w 130"/>
                    <a:gd name="T15" fmla="*/ 57 h 64"/>
                    <a:gd name="T16" fmla="*/ 95 w 130"/>
                    <a:gd name="T17" fmla="*/ 56 h 64"/>
                    <a:gd name="T18" fmla="*/ 103 w 130"/>
                    <a:gd name="T19" fmla="*/ 55 h 64"/>
                    <a:gd name="T20" fmla="*/ 111 w 130"/>
                    <a:gd name="T21" fmla="*/ 56 h 64"/>
                    <a:gd name="T22" fmla="*/ 113 w 130"/>
                    <a:gd name="T23" fmla="*/ 58 h 64"/>
                    <a:gd name="T24" fmla="*/ 119 w 130"/>
                    <a:gd name="T25" fmla="*/ 63 h 64"/>
                    <a:gd name="T26" fmla="*/ 124 w 130"/>
                    <a:gd name="T27" fmla="*/ 64 h 64"/>
                    <a:gd name="T28" fmla="*/ 128 w 130"/>
                    <a:gd name="T29" fmla="*/ 60 h 64"/>
                    <a:gd name="T30" fmla="*/ 129 w 130"/>
                    <a:gd name="T31" fmla="*/ 55 h 64"/>
                    <a:gd name="T32" fmla="*/ 129 w 130"/>
                    <a:gd name="T33" fmla="*/ 41 h 64"/>
                    <a:gd name="T34" fmla="*/ 123 w 130"/>
                    <a:gd name="T35" fmla="*/ 29 h 64"/>
                    <a:gd name="T36" fmla="*/ 114 w 130"/>
                    <a:gd name="T37" fmla="*/ 20 h 64"/>
                    <a:gd name="T38" fmla="*/ 103 w 130"/>
                    <a:gd name="T39" fmla="*/ 15 h 64"/>
                    <a:gd name="T40" fmla="*/ 95 w 130"/>
                    <a:gd name="T41" fmla="*/ 13 h 64"/>
                    <a:gd name="T42" fmla="*/ 83 w 130"/>
                    <a:gd name="T43" fmla="*/ 5 h 64"/>
                    <a:gd name="T44" fmla="*/ 77 w 130"/>
                    <a:gd name="T45" fmla="*/ 1 h 64"/>
                    <a:gd name="T46" fmla="*/ 70 w 130"/>
                    <a:gd name="T47" fmla="*/ 0 h 64"/>
                    <a:gd name="T48" fmla="*/ 67 w 130"/>
                    <a:gd name="T49" fmla="*/ 2 h 64"/>
                    <a:gd name="T50" fmla="*/ 64 w 130"/>
                    <a:gd name="T51" fmla="*/ 12 h 64"/>
                    <a:gd name="T52" fmla="*/ 63 w 130"/>
                    <a:gd name="T53" fmla="*/ 14 h 64"/>
                    <a:gd name="T54" fmla="*/ 58 w 130"/>
                    <a:gd name="T55" fmla="*/ 16 h 64"/>
                    <a:gd name="T56" fmla="*/ 38 w 130"/>
                    <a:gd name="T57" fmla="*/ 14 h 64"/>
                    <a:gd name="T58" fmla="*/ 16 w 130"/>
                    <a:gd name="T59" fmla="*/ 13 h 64"/>
                    <a:gd name="T60" fmla="*/ 6 w 130"/>
                    <a:gd name="T61" fmla="*/ 16 h 64"/>
                    <a:gd name="T62" fmla="*/ 3 w 130"/>
                    <a:gd name="T63" fmla="*/ 18 h 64"/>
                    <a:gd name="T64" fmla="*/ 0 w 130"/>
                    <a:gd name="T65" fmla="*/ 25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0" h="64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3" y="29"/>
                      </a:lnTo>
                      <a:lnTo>
                        <a:pt x="11" y="32"/>
                      </a:lnTo>
                      <a:lnTo>
                        <a:pt x="21" y="35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41" y="39"/>
                      </a:lnTo>
                      <a:lnTo>
                        <a:pt x="52" y="42"/>
                      </a:lnTo>
                      <a:lnTo>
                        <a:pt x="62" y="46"/>
                      </a:lnTo>
                      <a:lnTo>
                        <a:pt x="66" y="48"/>
                      </a:lnTo>
                      <a:lnTo>
                        <a:pt x="69" y="50"/>
                      </a:lnTo>
                      <a:lnTo>
                        <a:pt x="69" y="50"/>
                      </a:lnTo>
                      <a:lnTo>
                        <a:pt x="73" y="54"/>
                      </a:lnTo>
                      <a:lnTo>
                        <a:pt x="79" y="57"/>
                      </a:lnTo>
                      <a:lnTo>
                        <a:pt x="85" y="57"/>
                      </a:lnTo>
                      <a:lnTo>
                        <a:pt x="95" y="56"/>
                      </a:lnTo>
                      <a:lnTo>
                        <a:pt x="95" y="56"/>
                      </a:lnTo>
                      <a:lnTo>
                        <a:pt x="103" y="55"/>
                      </a:lnTo>
                      <a:lnTo>
                        <a:pt x="109" y="55"/>
                      </a:lnTo>
                      <a:lnTo>
                        <a:pt x="111" y="56"/>
                      </a:lnTo>
                      <a:lnTo>
                        <a:pt x="113" y="58"/>
                      </a:lnTo>
                      <a:lnTo>
                        <a:pt x="113" y="58"/>
                      </a:lnTo>
                      <a:lnTo>
                        <a:pt x="116" y="62"/>
                      </a:lnTo>
                      <a:lnTo>
                        <a:pt x="119" y="63"/>
                      </a:lnTo>
                      <a:lnTo>
                        <a:pt x="121" y="64"/>
                      </a:lnTo>
                      <a:lnTo>
                        <a:pt x="124" y="64"/>
                      </a:lnTo>
                      <a:lnTo>
                        <a:pt x="126" y="63"/>
                      </a:lnTo>
                      <a:lnTo>
                        <a:pt x="128" y="60"/>
                      </a:lnTo>
                      <a:lnTo>
                        <a:pt x="129" y="55"/>
                      </a:lnTo>
                      <a:lnTo>
                        <a:pt x="129" y="55"/>
                      </a:lnTo>
                      <a:lnTo>
                        <a:pt x="130" y="47"/>
                      </a:lnTo>
                      <a:lnTo>
                        <a:pt x="129" y="41"/>
                      </a:lnTo>
                      <a:lnTo>
                        <a:pt x="127" y="34"/>
                      </a:lnTo>
                      <a:lnTo>
                        <a:pt x="123" y="29"/>
                      </a:lnTo>
                      <a:lnTo>
                        <a:pt x="119" y="23"/>
                      </a:lnTo>
                      <a:lnTo>
                        <a:pt x="114" y="20"/>
                      </a:lnTo>
                      <a:lnTo>
                        <a:pt x="109" y="17"/>
                      </a:lnTo>
                      <a:lnTo>
                        <a:pt x="103" y="15"/>
                      </a:lnTo>
                      <a:lnTo>
                        <a:pt x="103" y="15"/>
                      </a:lnTo>
                      <a:lnTo>
                        <a:pt x="95" y="13"/>
                      </a:lnTo>
                      <a:lnTo>
                        <a:pt x="88" y="8"/>
                      </a:lnTo>
                      <a:lnTo>
                        <a:pt x="83" y="5"/>
                      </a:lnTo>
                      <a:lnTo>
                        <a:pt x="77" y="1"/>
                      </a:lnTo>
                      <a:lnTo>
                        <a:pt x="77" y="1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7" y="2"/>
                      </a:lnTo>
                      <a:lnTo>
                        <a:pt x="66" y="6"/>
                      </a:lnTo>
                      <a:lnTo>
                        <a:pt x="64" y="12"/>
                      </a:lnTo>
                      <a:lnTo>
                        <a:pt x="64" y="12"/>
                      </a:lnTo>
                      <a:lnTo>
                        <a:pt x="63" y="14"/>
                      </a:lnTo>
                      <a:lnTo>
                        <a:pt x="60" y="15"/>
                      </a:lnTo>
                      <a:lnTo>
                        <a:pt x="58" y="16"/>
                      </a:lnTo>
                      <a:lnTo>
                        <a:pt x="55" y="16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6" y="13"/>
                      </a:lnTo>
                      <a:lnTo>
                        <a:pt x="9" y="14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305"/>
                <p:cNvSpPr/>
                <p:nvPr/>
              </p:nvSpPr>
              <p:spPr bwMode="auto">
                <a:xfrm>
                  <a:off x="10644139" y="3937306"/>
                  <a:ext cx="158749" cy="61918"/>
                </a:xfrm>
                <a:custGeom>
                  <a:avLst/>
                  <a:gdLst>
                    <a:gd name="T0" fmla="*/ 23 w 100"/>
                    <a:gd name="T1" fmla="*/ 11 h 39"/>
                    <a:gd name="T2" fmla="*/ 23 w 100"/>
                    <a:gd name="T3" fmla="*/ 11 h 39"/>
                    <a:gd name="T4" fmla="*/ 11 w 100"/>
                    <a:gd name="T5" fmla="*/ 7 h 39"/>
                    <a:gd name="T6" fmla="*/ 5 w 100"/>
                    <a:gd name="T7" fmla="*/ 6 h 39"/>
                    <a:gd name="T8" fmla="*/ 2 w 100"/>
                    <a:gd name="T9" fmla="*/ 6 h 39"/>
                    <a:gd name="T10" fmla="*/ 1 w 100"/>
                    <a:gd name="T11" fmla="*/ 6 h 39"/>
                    <a:gd name="T12" fmla="*/ 0 w 100"/>
                    <a:gd name="T13" fmla="*/ 8 h 39"/>
                    <a:gd name="T14" fmla="*/ 0 w 100"/>
                    <a:gd name="T15" fmla="*/ 10 h 39"/>
                    <a:gd name="T16" fmla="*/ 0 w 100"/>
                    <a:gd name="T17" fmla="*/ 10 h 39"/>
                    <a:gd name="T18" fmla="*/ 0 w 100"/>
                    <a:gd name="T19" fmla="*/ 15 h 39"/>
                    <a:gd name="T20" fmla="*/ 1 w 100"/>
                    <a:gd name="T21" fmla="*/ 19 h 39"/>
                    <a:gd name="T22" fmla="*/ 4 w 100"/>
                    <a:gd name="T23" fmla="*/ 21 h 39"/>
                    <a:gd name="T24" fmla="*/ 7 w 100"/>
                    <a:gd name="T25" fmla="*/ 23 h 39"/>
                    <a:gd name="T26" fmla="*/ 10 w 100"/>
                    <a:gd name="T27" fmla="*/ 25 h 39"/>
                    <a:gd name="T28" fmla="*/ 15 w 100"/>
                    <a:gd name="T29" fmla="*/ 25 h 39"/>
                    <a:gd name="T30" fmla="*/ 23 w 100"/>
                    <a:gd name="T31" fmla="*/ 26 h 39"/>
                    <a:gd name="T32" fmla="*/ 23 w 100"/>
                    <a:gd name="T33" fmla="*/ 26 h 39"/>
                    <a:gd name="T34" fmla="*/ 35 w 100"/>
                    <a:gd name="T35" fmla="*/ 26 h 39"/>
                    <a:gd name="T36" fmla="*/ 44 w 100"/>
                    <a:gd name="T37" fmla="*/ 26 h 39"/>
                    <a:gd name="T38" fmla="*/ 53 w 100"/>
                    <a:gd name="T39" fmla="*/ 28 h 39"/>
                    <a:gd name="T40" fmla="*/ 66 w 100"/>
                    <a:gd name="T41" fmla="*/ 33 h 39"/>
                    <a:gd name="T42" fmla="*/ 66 w 100"/>
                    <a:gd name="T43" fmla="*/ 33 h 39"/>
                    <a:gd name="T44" fmla="*/ 80 w 100"/>
                    <a:gd name="T45" fmla="*/ 36 h 39"/>
                    <a:gd name="T46" fmla="*/ 92 w 100"/>
                    <a:gd name="T47" fmla="*/ 39 h 39"/>
                    <a:gd name="T48" fmla="*/ 96 w 100"/>
                    <a:gd name="T49" fmla="*/ 39 h 39"/>
                    <a:gd name="T50" fmla="*/ 99 w 100"/>
                    <a:gd name="T51" fmla="*/ 39 h 39"/>
                    <a:gd name="T52" fmla="*/ 100 w 100"/>
                    <a:gd name="T53" fmla="*/ 37 h 39"/>
                    <a:gd name="T54" fmla="*/ 100 w 100"/>
                    <a:gd name="T55" fmla="*/ 34 h 39"/>
                    <a:gd name="T56" fmla="*/ 100 w 100"/>
                    <a:gd name="T57" fmla="*/ 34 h 39"/>
                    <a:gd name="T58" fmla="*/ 98 w 100"/>
                    <a:gd name="T59" fmla="*/ 32 h 39"/>
                    <a:gd name="T60" fmla="*/ 96 w 100"/>
                    <a:gd name="T61" fmla="*/ 28 h 39"/>
                    <a:gd name="T62" fmla="*/ 87 w 100"/>
                    <a:gd name="T63" fmla="*/ 26 h 39"/>
                    <a:gd name="T64" fmla="*/ 78 w 100"/>
                    <a:gd name="T65" fmla="*/ 23 h 39"/>
                    <a:gd name="T66" fmla="*/ 72 w 100"/>
                    <a:gd name="T67" fmla="*/ 20 h 39"/>
                    <a:gd name="T68" fmla="*/ 67 w 100"/>
                    <a:gd name="T69" fmla="*/ 17 h 39"/>
                    <a:gd name="T70" fmla="*/ 67 w 100"/>
                    <a:gd name="T71" fmla="*/ 17 h 39"/>
                    <a:gd name="T72" fmla="*/ 63 w 100"/>
                    <a:gd name="T73" fmla="*/ 13 h 39"/>
                    <a:gd name="T74" fmla="*/ 59 w 100"/>
                    <a:gd name="T75" fmla="*/ 10 h 39"/>
                    <a:gd name="T76" fmla="*/ 54 w 100"/>
                    <a:gd name="T77" fmla="*/ 4 h 39"/>
                    <a:gd name="T78" fmla="*/ 52 w 100"/>
                    <a:gd name="T79" fmla="*/ 1 h 39"/>
                    <a:gd name="T80" fmla="*/ 50 w 100"/>
                    <a:gd name="T81" fmla="*/ 0 h 39"/>
                    <a:gd name="T82" fmla="*/ 45 w 100"/>
                    <a:gd name="T83" fmla="*/ 0 h 39"/>
                    <a:gd name="T84" fmla="*/ 41 w 100"/>
                    <a:gd name="T85" fmla="*/ 1 h 39"/>
                    <a:gd name="T86" fmla="*/ 41 w 100"/>
                    <a:gd name="T87" fmla="*/ 1 h 39"/>
                    <a:gd name="T88" fmla="*/ 31 w 100"/>
                    <a:gd name="T89" fmla="*/ 6 h 39"/>
                    <a:gd name="T90" fmla="*/ 25 w 100"/>
                    <a:gd name="T91" fmla="*/ 8 h 39"/>
                    <a:gd name="T92" fmla="*/ 23 w 100"/>
                    <a:gd name="T93" fmla="*/ 11 h 39"/>
                    <a:gd name="T94" fmla="*/ 23 w 100"/>
                    <a:gd name="T95" fmla="*/ 1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0" h="39">
                      <a:moveTo>
                        <a:pt x="23" y="11"/>
                      </a:moveTo>
                      <a:lnTo>
                        <a:pt x="23" y="11"/>
                      </a:lnTo>
                      <a:lnTo>
                        <a:pt x="11" y="7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4" y="21"/>
                      </a:lnTo>
                      <a:lnTo>
                        <a:pt x="7" y="23"/>
                      </a:lnTo>
                      <a:lnTo>
                        <a:pt x="10" y="25"/>
                      </a:lnTo>
                      <a:lnTo>
                        <a:pt x="15" y="25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35" y="26"/>
                      </a:lnTo>
                      <a:lnTo>
                        <a:pt x="44" y="26"/>
                      </a:lnTo>
                      <a:lnTo>
                        <a:pt x="53" y="28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80" y="36"/>
                      </a:lnTo>
                      <a:lnTo>
                        <a:pt x="92" y="39"/>
                      </a:lnTo>
                      <a:lnTo>
                        <a:pt x="96" y="39"/>
                      </a:lnTo>
                      <a:lnTo>
                        <a:pt x="99" y="39"/>
                      </a:lnTo>
                      <a:lnTo>
                        <a:pt x="100" y="37"/>
                      </a:lnTo>
                      <a:lnTo>
                        <a:pt x="100" y="34"/>
                      </a:lnTo>
                      <a:lnTo>
                        <a:pt x="100" y="34"/>
                      </a:lnTo>
                      <a:lnTo>
                        <a:pt x="98" y="32"/>
                      </a:lnTo>
                      <a:lnTo>
                        <a:pt x="96" y="28"/>
                      </a:lnTo>
                      <a:lnTo>
                        <a:pt x="87" y="26"/>
                      </a:lnTo>
                      <a:lnTo>
                        <a:pt x="78" y="23"/>
                      </a:lnTo>
                      <a:lnTo>
                        <a:pt x="72" y="20"/>
                      </a:lnTo>
                      <a:lnTo>
                        <a:pt x="67" y="17"/>
                      </a:lnTo>
                      <a:lnTo>
                        <a:pt x="67" y="17"/>
                      </a:lnTo>
                      <a:lnTo>
                        <a:pt x="63" y="13"/>
                      </a:lnTo>
                      <a:lnTo>
                        <a:pt x="59" y="10"/>
                      </a:lnTo>
                      <a:lnTo>
                        <a:pt x="54" y="4"/>
                      </a:lnTo>
                      <a:lnTo>
                        <a:pt x="52" y="1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1" y="6"/>
                      </a:lnTo>
                      <a:lnTo>
                        <a:pt x="25" y="8"/>
                      </a:lnTo>
                      <a:lnTo>
                        <a:pt x="23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306"/>
                <p:cNvSpPr/>
                <p:nvPr/>
              </p:nvSpPr>
              <p:spPr bwMode="auto">
                <a:xfrm>
                  <a:off x="10721927" y="4107182"/>
                  <a:ext cx="233361" cy="269897"/>
                </a:xfrm>
                <a:custGeom>
                  <a:avLst/>
                  <a:gdLst>
                    <a:gd name="T0" fmla="*/ 109 w 147"/>
                    <a:gd name="T1" fmla="*/ 2 h 170"/>
                    <a:gd name="T2" fmla="*/ 109 w 147"/>
                    <a:gd name="T3" fmla="*/ 15 h 170"/>
                    <a:gd name="T4" fmla="*/ 107 w 147"/>
                    <a:gd name="T5" fmla="*/ 19 h 170"/>
                    <a:gd name="T6" fmla="*/ 96 w 147"/>
                    <a:gd name="T7" fmla="*/ 22 h 170"/>
                    <a:gd name="T8" fmla="*/ 87 w 147"/>
                    <a:gd name="T9" fmla="*/ 23 h 170"/>
                    <a:gd name="T10" fmla="*/ 73 w 147"/>
                    <a:gd name="T11" fmla="*/ 28 h 170"/>
                    <a:gd name="T12" fmla="*/ 63 w 147"/>
                    <a:gd name="T13" fmla="*/ 34 h 170"/>
                    <a:gd name="T14" fmla="*/ 37 w 147"/>
                    <a:gd name="T15" fmla="*/ 56 h 170"/>
                    <a:gd name="T16" fmla="*/ 30 w 147"/>
                    <a:gd name="T17" fmla="*/ 68 h 170"/>
                    <a:gd name="T18" fmla="*/ 28 w 147"/>
                    <a:gd name="T19" fmla="*/ 79 h 170"/>
                    <a:gd name="T20" fmla="*/ 30 w 147"/>
                    <a:gd name="T21" fmla="*/ 90 h 170"/>
                    <a:gd name="T22" fmla="*/ 28 w 147"/>
                    <a:gd name="T23" fmla="*/ 104 h 170"/>
                    <a:gd name="T24" fmla="*/ 24 w 147"/>
                    <a:gd name="T25" fmla="*/ 115 h 170"/>
                    <a:gd name="T26" fmla="*/ 21 w 147"/>
                    <a:gd name="T27" fmla="*/ 128 h 170"/>
                    <a:gd name="T28" fmla="*/ 18 w 147"/>
                    <a:gd name="T29" fmla="*/ 145 h 170"/>
                    <a:gd name="T30" fmla="*/ 13 w 147"/>
                    <a:gd name="T31" fmla="*/ 154 h 170"/>
                    <a:gd name="T32" fmla="*/ 7 w 147"/>
                    <a:gd name="T33" fmla="*/ 156 h 170"/>
                    <a:gd name="T34" fmla="*/ 0 w 147"/>
                    <a:gd name="T35" fmla="*/ 160 h 170"/>
                    <a:gd name="T36" fmla="*/ 0 w 147"/>
                    <a:gd name="T37" fmla="*/ 165 h 170"/>
                    <a:gd name="T38" fmla="*/ 5 w 147"/>
                    <a:gd name="T39" fmla="*/ 170 h 170"/>
                    <a:gd name="T40" fmla="*/ 13 w 147"/>
                    <a:gd name="T41" fmla="*/ 169 h 170"/>
                    <a:gd name="T42" fmla="*/ 22 w 147"/>
                    <a:gd name="T43" fmla="*/ 165 h 170"/>
                    <a:gd name="T44" fmla="*/ 32 w 147"/>
                    <a:gd name="T45" fmla="*/ 162 h 170"/>
                    <a:gd name="T46" fmla="*/ 39 w 147"/>
                    <a:gd name="T47" fmla="*/ 155 h 170"/>
                    <a:gd name="T48" fmla="*/ 44 w 147"/>
                    <a:gd name="T49" fmla="*/ 139 h 170"/>
                    <a:gd name="T50" fmla="*/ 45 w 147"/>
                    <a:gd name="T51" fmla="*/ 122 h 170"/>
                    <a:gd name="T52" fmla="*/ 49 w 147"/>
                    <a:gd name="T53" fmla="*/ 104 h 170"/>
                    <a:gd name="T54" fmla="*/ 61 w 147"/>
                    <a:gd name="T55" fmla="*/ 85 h 170"/>
                    <a:gd name="T56" fmla="*/ 70 w 147"/>
                    <a:gd name="T57" fmla="*/ 71 h 170"/>
                    <a:gd name="T58" fmla="*/ 77 w 147"/>
                    <a:gd name="T59" fmla="*/ 60 h 170"/>
                    <a:gd name="T60" fmla="*/ 86 w 147"/>
                    <a:gd name="T61" fmla="*/ 55 h 170"/>
                    <a:gd name="T62" fmla="*/ 100 w 147"/>
                    <a:gd name="T63" fmla="*/ 53 h 170"/>
                    <a:gd name="T64" fmla="*/ 116 w 147"/>
                    <a:gd name="T65" fmla="*/ 54 h 170"/>
                    <a:gd name="T66" fmla="*/ 130 w 147"/>
                    <a:gd name="T67" fmla="*/ 51 h 170"/>
                    <a:gd name="T68" fmla="*/ 139 w 147"/>
                    <a:gd name="T69" fmla="*/ 46 h 170"/>
                    <a:gd name="T70" fmla="*/ 145 w 147"/>
                    <a:gd name="T71" fmla="*/ 34 h 170"/>
                    <a:gd name="T72" fmla="*/ 147 w 147"/>
                    <a:gd name="T73" fmla="*/ 22 h 170"/>
                    <a:gd name="T74" fmla="*/ 145 w 147"/>
                    <a:gd name="T75" fmla="*/ 15 h 170"/>
                    <a:gd name="T76" fmla="*/ 135 w 147"/>
                    <a:gd name="T77" fmla="*/ 5 h 170"/>
                    <a:gd name="T78" fmla="*/ 131 w 147"/>
                    <a:gd name="T79" fmla="*/ 2 h 170"/>
                    <a:gd name="T80" fmla="*/ 122 w 147"/>
                    <a:gd name="T81" fmla="*/ 0 h 170"/>
                    <a:gd name="T82" fmla="*/ 112 w 147"/>
                    <a:gd name="T83" fmla="*/ 1 h 170"/>
                    <a:gd name="T84" fmla="*/ 109 w 147"/>
                    <a:gd name="T85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7" h="170">
                      <a:moveTo>
                        <a:pt x="109" y="2"/>
                      </a:moveTo>
                      <a:lnTo>
                        <a:pt x="109" y="2"/>
                      </a:lnTo>
                      <a:lnTo>
                        <a:pt x="109" y="12"/>
                      </a:lnTo>
                      <a:lnTo>
                        <a:pt x="109" y="15"/>
                      </a:lnTo>
                      <a:lnTo>
                        <a:pt x="108" y="17"/>
                      </a:lnTo>
                      <a:lnTo>
                        <a:pt x="107" y="19"/>
                      </a:lnTo>
                      <a:lnTo>
                        <a:pt x="105" y="20"/>
                      </a:lnTo>
                      <a:lnTo>
                        <a:pt x="96" y="22"/>
                      </a:lnTo>
                      <a:lnTo>
                        <a:pt x="96" y="22"/>
                      </a:lnTo>
                      <a:lnTo>
                        <a:pt x="87" y="23"/>
                      </a:lnTo>
                      <a:lnTo>
                        <a:pt x="80" y="25"/>
                      </a:lnTo>
                      <a:lnTo>
                        <a:pt x="73" y="28"/>
                      </a:lnTo>
                      <a:lnTo>
                        <a:pt x="63" y="34"/>
                      </a:lnTo>
                      <a:lnTo>
                        <a:pt x="63" y="34"/>
                      </a:lnTo>
                      <a:lnTo>
                        <a:pt x="50" y="45"/>
                      </a:lnTo>
                      <a:lnTo>
                        <a:pt x="37" y="56"/>
                      </a:lnTo>
                      <a:lnTo>
                        <a:pt x="33" y="61"/>
                      </a:lnTo>
                      <a:lnTo>
                        <a:pt x="30" y="68"/>
                      </a:lnTo>
                      <a:lnTo>
                        <a:pt x="28" y="73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30" y="90"/>
                      </a:lnTo>
                      <a:lnTo>
                        <a:pt x="30" y="98"/>
                      </a:lnTo>
                      <a:lnTo>
                        <a:pt x="28" y="104"/>
                      </a:lnTo>
                      <a:lnTo>
                        <a:pt x="24" y="115"/>
                      </a:lnTo>
                      <a:lnTo>
                        <a:pt x="24" y="115"/>
                      </a:lnTo>
                      <a:lnTo>
                        <a:pt x="22" y="121"/>
                      </a:lnTo>
                      <a:lnTo>
                        <a:pt x="21" y="128"/>
                      </a:lnTo>
                      <a:lnTo>
                        <a:pt x="19" y="140"/>
                      </a:lnTo>
                      <a:lnTo>
                        <a:pt x="18" y="145"/>
                      </a:lnTo>
                      <a:lnTo>
                        <a:pt x="16" y="149"/>
                      </a:lnTo>
                      <a:lnTo>
                        <a:pt x="13" y="154"/>
                      </a:lnTo>
                      <a:lnTo>
                        <a:pt x="7" y="156"/>
                      </a:lnTo>
                      <a:lnTo>
                        <a:pt x="7" y="156"/>
                      </a:lnTo>
                      <a:lnTo>
                        <a:pt x="3" y="158"/>
                      </a:lnTo>
                      <a:lnTo>
                        <a:pt x="0" y="160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2" y="168"/>
                      </a:lnTo>
                      <a:lnTo>
                        <a:pt x="5" y="170"/>
                      </a:lnTo>
                      <a:lnTo>
                        <a:pt x="8" y="170"/>
                      </a:lnTo>
                      <a:lnTo>
                        <a:pt x="13" y="169"/>
                      </a:lnTo>
                      <a:lnTo>
                        <a:pt x="13" y="169"/>
                      </a:lnTo>
                      <a:lnTo>
                        <a:pt x="22" y="165"/>
                      </a:lnTo>
                      <a:lnTo>
                        <a:pt x="28" y="164"/>
                      </a:lnTo>
                      <a:lnTo>
                        <a:pt x="32" y="162"/>
                      </a:lnTo>
                      <a:lnTo>
                        <a:pt x="36" y="159"/>
                      </a:lnTo>
                      <a:lnTo>
                        <a:pt x="39" y="155"/>
                      </a:lnTo>
                      <a:lnTo>
                        <a:pt x="42" y="148"/>
                      </a:lnTo>
                      <a:lnTo>
                        <a:pt x="44" y="139"/>
                      </a:lnTo>
                      <a:lnTo>
                        <a:pt x="44" y="139"/>
                      </a:lnTo>
                      <a:lnTo>
                        <a:pt x="45" y="122"/>
                      </a:lnTo>
                      <a:lnTo>
                        <a:pt x="48" y="110"/>
                      </a:lnTo>
                      <a:lnTo>
                        <a:pt x="49" y="104"/>
                      </a:lnTo>
                      <a:lnTo>
                        <a:pt x="52" y="99"/>
                      </a:lnTo>
                      <a:lnTo>
                        <a:pt x="61" y="85"/>
                      </a:lnTo>
                      <a:lnTo>
                        <a:pt x="61" y="85"/>
                      </a:lnTo>
                      <a:lnTo>
                        <a:pt x="70" y="71"/>
                      </a:lnTo>
                      <a:lnTo>
                        <a:pt x="74" y="65"/>
                      </a:lnTo>
                      <a:lnTo>
                        <a:pt x="77" y="60"/>
                      </a:lnTo>
                      <a:lnTo>
                        <a:pt x="81" y="57"/>
                      </a:lnTo>
                      <a:lnTo>
                        <a:pt x="86" y="55"/>
                      </a:lnTo>
                      <a:lnTo>
                        <a:pt x="92" y="54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116" y="54"/>
                      </a:lnTo>
                      <a:lnTo>
                        <a:pt x="123" y="53"/>
                      </a:lnTo>
                      <a:lnTo>
                        <a:pt x="130" y="51"/>
                      </a:lnTo>
                      <a:lnTo>
                        <a:pt x="135" y="49"/>
                      </a:lnTo>
                      <a:lnTo>
                        <a:pt x="139" y="46"/>
                      </a:lnTo>
                      <a:lnTo>
                        <a:pt x="143" y="41"/>
                      </a:lnTo>
                      <a:lnTo>
                        <a:pt x="145" y="34"/>
                      </a:lnTo>
                      <a:lnTo>
                        <a:pt x="145" y="34"/>
                      </a:lnTo>
                      <a:lnTo>
                        <a:pt x="147" y="22"/>
                      </a:lnTo>
                      <a:lnTo>
                        <a:pt x="146" y="18"/>
                      </a:lnTo>
                      <a:lnTo>
                        <a:pt x="145" y="15"/>
                      </a:lnTo>
                      <a:lnTo>
                        <a:pt x="141" y="11"/>
                      </a:lnTo>
                      <a:lnTo>
                        <a:pt x="135" y="5"/>
                      </a:lnTo>
                      <a:lnTo>
                        <a:pt x="135" y="5"/>
                      </a:lnTo>
                      <a:lnTo>
                        <a:pt x="131" y="2"/>
                      </a:lnTo>
                      <a:lnTo>
                        <a:pt x="127" y="1"/>
                      </a:lnTo>
                      <a:lnTo>
                        <a:pt x="122" y="0"/>
                      </a:lnTo>
                      <a:lnTo>
                        <a:pt x="118" y="0"/>
                      </a:lnTo>
                      <a:lnTo>
                        <a:pt x="112" y="1"/>
                      </a:lnTo>
                      <a:lnTo>
                        <a:pt x="109" y="2"/>
                      </a:lnTo>
                      <a:lnTo>
                        <a:pt x="109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307"/>
                <p:cNvSpPr/>
                <p:nvPr/>
              </p:nvSpPr>
              <p:spPr bwMode="auto">
                <a:xfrm>
                  <a:off x="9266195" y="2830733"/>
                  <a:ext cx="1009646" cy="933522"/>
                </a:xfrm>
                <a:custGeom>
                  <a:avLst/>
                  <a:gdLst>
                    <a:gd name="T0" fmla="*/ 57 w 636"/>
                    <a:gd name="T1" fmla="*/ 464 h 588"/>
                    <a:gd name="T2" fmla="*/ 14 w 636"/>
                    <a:gd name="T3" fmla="*/ 519 h 588"/>
                    <a:gd name="T4" fmla="*/ 46 w 636"/>
                    <a:gd name="T5" fmla="*/ 532 h 588"/>
                    <a:gd name="T6" fmla="*/ 50 w 636"/>
                    <a:gd name="T7" fmla="*/ 582 h 588"/>
                    <a:gd name="T8" fmla="*/ 80 w 636"/>
                    <a:gd name="T9" fmla="*/ 585 h 588"/>
                    <a:gd name="T10" fmla="*/ 102 w 636"/>
                    <a:gd name="T11" fmla="*/ 557 h 588"/>
                    <a:gd name="T12" fmla="*/ 188 w 636"/>
                    <a:gd name="T13" fmla="*/ 525 h 588"/>
                    <a:gd name="T14" fmla="*/ 249 w 636"/>
                    <a:gd name="T15" fmla="*/ 519 h 588"/>
                    <a:gd name="T16" fmla="*/ 276 w 636"/>
                    <a:gd name="T17" fmla="*/ 520 h 588"/>
                    <a:gd name="T18" fmla="*/ 309 w 636"/>
                    <a:gd name="T19" fmla="*/ 526 h 588"/>
                    <a:gd name="T20" fmla="*/ 350 w 636"/>
                    <a:gd name="T21" fmla="*/ 536 h 588"/>
                    <a:gd name="T22" fmla="*/ 395 w 636"/>
                    <a:gd name="T23" fmla="*/ 514 h 588"/>
                    <a:gd name="T24" fmla="*/ 412 w 636"/>
                    <a:gd name="T25" fmla="*/ 521 h 588"/>
                    <a:gd name="T26" fmla="*/ 432 w 636"/>
                    <a:gd name="T27" fmla="*/ 529 h 588"/>
                    <a:gd name="T28" fmla="*/ 449 w 636"/>
                    <a:gd name="T29" fmla="*/ 502 h 588"/>
                    <a:gd name="T30" fmla="*/ 475 w 636"/>
                    <a:gd name="T31" fmla="*/ 522 h 588"/>
                    <a:gd name="T32" fmla="*/ 495 w 636"/>
                    <a:gd name="T33" fmla="*/ 505 h 588"/>
                    <a:gd name="T34" fmla="*/ 526 w 636"/>
                    <a:gd name="T35" fmla="*/ 492 h 588"/>
                    <a:gd name="T36" fmla="*/ 562 w 636"/>
                    <a:gd name="T37" fmla="*/ 509 h 588"/>
                    <a:gd name="T38" fmla="*/ 551 w 636"/>
                    <a:gd name="T39" fmla="*/ 480 h 588"/>
                    <a:gd name="T40" fmla="*/ 557 w 636"/>
                    <a:gd name="T41" fmla="*/ 435 h 588"/>
                    <a:gd name="T42" fmla="*/ 558 w 636"/>
                    <a:gd name="T43" fmla="*/ 423 h 588"/>
                    <a:gd name="T44" fmla="*/ 568 w 636"/>
                    <a:gd name="T45" fmla="*/ 414 h 588"/>
                    <a:gd name="T46" fmla="*/ 605 w 636"/>
                    <a:gd name="T47" fmla="*/ 394 h 588"/>
                    <a:gd name="T48" fmla="*/ 605 w 636"/>
                    <a:gd name="T49" fmla="*/ 375 h 588"/>
                    <a:gd name="T50" fmla="*/ 580 w 636"/>
                    <a:gd name="T51" fmla="*/ 320 h 588"/>
                    <a:gd name="T52" fmla="*/ 552 w 636"/>
                    <a:gd name="T53" fmla="*/ 301 h 588"/>
                    <a:gd name="T54" fmla="*/ 565 w 636"/>
                    <a:gd name="T55" fmla="*/ 272 h 588"/>
                    <a:gd name="T56" fmla="*/ 612 w 636"/>
                    <a:gd name="T57" fmla="*/ 260 h 588"/>
                    <a:gd name="T58" fmla="*/ 636 w 636"/>
                    <a:gd name="T59" fmla="*/ 232 h 588"/>
                    <a:gd name="T60" fmla="*/ 591 w 636"/>
                    <a:gd name="T61" fmla="*/ 200 h 588"/>
                    <a:gd name="T62" fmla="*/ 553 w 636"/>
                    <a:gd name="T63" fmla="*/ 183 h 588"/>
                    <a:gd name="T64" fmla="*/ 531 w 636"/>
                    <a:gd name="T65" fmla="*/ 171 h 588"/>
                    <a:gd name="T66" fmla="*/ 490 w 636"/>
                    <a:gd name="T67" fmla="*/ 137 h 588"/>
                    <a:gd name="T68" fmla="*/ 461 w 636"/>
                    <a:gd name="T69" fmla="*/ 99 h 588"/>
                    <a:gd name="T70" fmla="*/ 453 w 636"/>
                    <a:gd name="T71" fmla="*/ 57 h 588"/>
                    <a:gd name="T72" fmla="*/ 440 w 636"/>
                    <a:gd name="T73" fmla="*/ 21 h 588"/>
                    <a:gd name="T74" fmla="*/ 418 w 636"/>
                    <a:gd name="T75" fmla="*/ 7 h 588"/>
                    <a:gd name="T76" fmla="*/ 373 w 636"/>
                    <a:gd name="T77" fmla="*/ 19 h 588"/>
                    <a:gd name="T78" fmla="*/ 335 w 636"/>
                    <a:gd name="T79" fmla="*/ 28 h 588"/>
                    <a:gd name="T80" fmla="*/ 321 w 636"/>
                    <a:gd name="T81" fmla="*/ 0 h 588"/>
                    <a:gd name="T82" fmla="*/ 284 w 636"/>
                    <a:gd name="T83" fmla="*/ 13 h 588"/>
                    <a:gd name="T84" fmla="*/ 260 w 636"/>
                    <a:gd name="T85" fmla="*/ 9 h 588"/>
                    <a:gd name="T86" fmla="*/ 232 w 636"/>
                    <a:gd name="T87" fmla="*/ 25 h 588"/>
                    <a:gd name="T88" fmla="*/ 216 w 636"/>
                    <a:gd name="T89" fmla="*/ 54 h 588"/>
                    <a:gd name="T90" fmla="*/ 168 w 636"/>
                    <a:gd name="T91" fmla="*/ 81 h 588"/>
                    <a:gd name="T92" fmla="*/ 178 w 636"/>
                    <a:gd name="T93" fmla="*/ 108 h 588"/>
                    <a:gd name="T94" fmla="*/ 190 w 636"/>
                    <a:gd name="T95" fmla="*/ 121 h 588"/>
                    <a:gd name="T96" fmla="*/ 166 w 636"/>
                    <a:gd name="T97" fmla="*/ 146 h 588"/>
                    <a:gd name="T98" fmla="*/ 148 w 636"/>
                    <a:gd name="T99" fmla="*/ 171 h 588"/>
                    <a:gd name="T100" fmla="*/ 133 w 636"/>
                    <a:gd name="T101" fmla="*/ 185 h 588"/>
                    <a:gd name="T102" fmla="*/ 135 w 636"/>
                    <a:gd name="T103" fmla="*/ 219 h 588"/>
                    <a:gd name="T104" fmla="*/ 140 w 636"/>
                    <a:gd name="T105" fmla="*/ 245 h 588"/>
                    <a:gd name="T106" fmla="*/ 147 w 636"/>
                    <a:gd name="T107" fmla="*/ 276 h 588"/>
                    <a:gd name="T108" fmla="*/ 121 w 636"/>
                    <a:gd name="T109" fmla="*/ 271 h 588"/>
                    <a:gd name="T110" fmla="*/ 110 w 636"/>
                    <a:gd name="T111" fmla="*/ 268 h 588"/>
                    <a:gd name="T112" fmla="*/ 90 w 636"/>
                    <a:gd name="T113" fmla="*/ 285 h 588"/>
                    <a:gd name="T114" fmla="*/ 71 w 636"/>
                    <a:gd name="T115" fmla="*/ 308 h 588"/>
                    <a:gd name="T116" fmla="*/ 57 w 636"/>
                    <a:gd name="T117" fmla="*/ 323 h 588"/>
                    <a:gd name="T118" fmla="*/ 14 w 636"/>
                    <a:gd name="T119" fmla="*/ 325 h 588"/>
                    <a:gd name="T120" fmla="*/ 4 w 636"/>
                    <a:gd name="T121" fmla="*/ 338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36" h="588">
                      <a:moveTo>
                        <a:pt x="41" y="408"/>
                      </a:moveTo>
                      <a:lnTo>
                        <a:pt x="41" y="408"/>
                      </a:lnTo>
                      <a:lnTo>
                        <a:pt x="46" y="417"/>
                      </a:lnTo>
                      <a:lnTo>
                        <a:pt x="49" y="425"/>
                      </a:lnTo>
                      <a:lnTo>
                        <a:pt x="53" y="436"/>
                      </a:lnTo>
                      <a:lnTo>
                        <a:pt x="55" y="448"/>
                      </a:lnTo>
                      <a:lnTo>
                        <a:pt x="57" y="459"/>
                      </a:lnTo>
                      <a:lnTo>
                        <a:pt x="57" y="464"/>
                      </a:lnTo>
                      <a:lnTo>
                        <a:pt x="55" y="469"/>
                      </a:lnTo>
                      <a:lnTo>
                        <a:pt x="52" y="474"/>
                      </a:lnTo>
                      <a:lnTo>
                        <a:pt x="49" y="478"/>
                      </a:lnTo>
                      <a:lnTo>
                        <a:pt x="49" y="478"/>
                      </a:lnTo>
                      <a:lnTo>
                        <a:pt x="34" y="493"/>
                      </a:lnTo>
                      <a:lnTo>
                        <a:pt x="21" y="507"/>
                      </a:lnTo>
                      <a:lnTo>
                        <a:pt x="17" y="514"/>
                      </a:lnTo>
                      <a:lnTo>
                        <a:pt x="14" y="519"/>
                      </a:lnTo>
                      <a:lnTo>
                        <a:pt x="14" y="521"/>
                      </a:lnTo>
                      <a:lnTo>
                        <a:pt x="14" y="523"/>
                      </a:lnTo>
                      <a:lnTo>
                        <a:pt x="15" y="524"/>
                      </a:lnTo>
                      <a:lnTo>
                        <a:pt x="17" y="525"/>
                      </a:lnTo>
                      <a:lnTo>
                        <a:pt x="17" y="525"/>
                      </a:lnTo>
                      <a:lnTo>
                        <a:pt x="29" y="528"/>
                      </a:lnTo>
                      <a:lnTo>
                        <a:pt x="40" y="530"/>
                      </a:lnTo>
                      <a:lnTo>
                        <a:pt x="46" y="532"/>
                      </a:lnTo>
                      <a:lnTo>
                        <a:pt x="50" y="535"/>
                      </a:lnTo>
                      <a:lnTo>
                        <a:pt x="53" y="539"/>
                      </a:lnTo>
                      <a:lnTo>
                        <a:pt x="54" y="544"/>
                      </a:lnTo>
                      <a:lnTo>
                        <a:pt x="54" y="544"/>
                      </a:lnTo>
                      <a:lnTo>
                        <a:pt x="52" y="557"/>
                      </a:lnTo>
                      <a:lnTo>
                        <a:pt x="50" y="571"/>
                      </a:lnTo>
                      <a:lnTo>
                        <a:pt x="49" y="577"/>
                      </a:lnTo>
                      <a:lnTo>
                        <a:pt x="50" y="582"/>
                      </a:lnTo>
                      <a:lnTo>
                        <a:pt x="52" y="586"/>
                      </a:lnTo>
                      <a:lnTo>
                        <a:pt x="54" y="587"/>
                      </a:lnTo>
                      <a:lnTo>
                        <a:pt x="57" y="588"/>
                      </a:lnTo>
                      <a:lnTo>
                        <a:pt x="57" y="588"/>
                      </a:lnTo>
                      <a:lnTo>
                        <a:pt x="63" y="588"/>
                      </a:lnTo>
                      <a:lnTo>
                        <a:pt x="68" y="588"/>
                      </a:lnTo>
                      <a:lnTo>
                        <a:pt x="75" y="587"/>
                      </a:lnTo>
                      <a:lnTo>
                        <a:pt x="80" y="585"/>
                      </a:lnTo>
                      <a:lnTo>
                        <a:pt x="84" y="582"/>
                      </a:lnTo>
                      <a:lnTo>
                        <a:pt x="89" y="579"/>
                      </a:lnTo>
                      <a:lnTo>
                        <a:pt x="92" y="575"/>
                      </a:lnTo>
                      <a:lnTo>
                        <a:pt x="94" y="569"/>
                      </a:lnTo>
                      <a:lnTo>
                        <a:pt x="94" y="569"/>
                      </a:lnTo>
                      <a:lnTo>
                        <a:pt x="95" y="565"/>
                      </a:lnTo>
                      <a:lnTo>
                        <a:pt x="98" y="561"/>
                      </a:lnTo>
                      <a:lnTo>
                        <a:pt x="102" y="557"/>
                      </a:lnTo>
                      <a:lnTo>
                        <a:pt x="106" y="552"/>
                      </a:lnTo>
                      <a:lnTo>
                        <a:pt x="116" y="546"/>
                      </a:lnTo>
                      <a:lnTo>
                        <a:pt x="129" y="538"/>
                      </a:lnTo>
                      <a:lnTo>
                        <a:pt x="129" y="538"/>
                      </a:lnTo>
                      <a:lnTo>
                        <a:pt x="136" y="535"/>
                      </a:lnTo>
                      <a:lnTo>
                        <a:pt x="145" y="532"/>
                      </a:lnTo>
                      <a:lnTo>
                        <a:pt x="166" y="528"/>
                      </a:lnTo>
                      <a:lnTo>
                        <a:pt x="188" y="525"/>
                      </a:lnTo>
                      <a:lnTo>
                        <a:pt x="207" y="524"/>
                      </a:lnTo>
                      <a:lnTo>
                        <a:pt x="207" y="524"/>
                      </a:lnTo>
                      <a:lnTo>
                        <a:pt x="221" y="522"/>
                      </a:lnTo>
                      <a:lnTo>
                        <a:pt x="230" y="520"/>
                      </a:lnTo>
                      <a:lnTo>
                        <a:pt x="236" y="518"/>
                      </a:lnTo>
                      <a:lnTo>
                        <a:pt x="243" y="518"/>
                      </a:lnTo>
                      <a:lnTo>
                        <a:pt x="243" y="518"/>
                      </a:lnTo>
                      <a:lnTo>
                        <a:pt x="249" y="519"/>
                      </a:lnTo>
                      <a:lnTo>
                        <a:pt x="253" y="521"/>
                      </a:lnTo>
                      <a:lnTo>
                        <a:pt x="259" y="523"/>
                      </a:lnTo>
                      <a:lnTo>
                        <a:pt x="262" y="524"/>
                      </a:lnTo>
                      <a:lnTo>
                        <a:pt x="266" y="524"/>
                      </a:lnTo>
                      <a:lnTo>
                        <a:pt x="266" y="524"/>
                      </a:lnTo>
                      <a:lnTo>
                        <a:pt x="269" y="524"/>
                      </a:lnTo>
                      <a:lnTo>
                        <a:pt x="273" y="523"/>
                      </a:lnTo>
                      <a:lnTo>
                        <a:pt x="276" y="520"/>
                      </a:lnTo>
                      <a:lnTo>
                        <a:pt x="280" y="518"/>
                      </a:lnTo>
                      <a:lnTo>
                        <a:pt x="283" y="517"/>
                      </a:lnTo>
                      <a:lnTo>
                        <a:pt x="288" y="517"/>
                      </a:lnTo>
                      <a:lnTo>
                        <a:pt x="288" y="517"/>
                      </a:lnTo>
                      <a:lnTo>
                        <a:pt x="293" y="518"/>
                      </a:lnTo>
                      <a:lnTo>
                        <a:pt x="296" y="519"/>
                      </a:lnTo>
                      <a:lnTo>
                        <a:pt x="304" y="523"/>
                      </a:lnTo>
                      <a:lnTo>
                        <a:pt x="309" y="526"/>
                      </a:lnTo>
                      <a:lnTo>
                        <a:pt x="311" y="528"/>
                      </a:lnTo>
                      <a:lnTo>
                        <a:pt x="315" y="528"/>
                      </a:lnTo>
                      <a:lnTo>
                        <a:pt x="315" y="528"/>
                      </a:lnTo>
                      <a:lnTo>
                        <a:pt x="322" y="530"/>
                      </a:lnTo>
                      <a:lnTo>
                        <a:pt x="332" y="532"/>
                      </a:lnTo>
                      <a:lnTo>
                        <a:pt x="341" y="534"/>
                      </a:lnTo>
                      <a:lnTo>
                        <a:pt x="350" y="536"/>
                      </a:lnTo>
                      <a:lnTo>
                        <a:pt x="350" y="536"/>
                      </a:lnTo>
                      <a:lnTo>
                        <a:pt x="358" y="535"/>
                      </a:lnTo>
                      <a:lnTo>
                        <a:pt x="366" y="532"/>
                      </a:lnTo>
                      <a:lnTo>
                        <a:pt x="375" y="528"/>
                      </a:lnTo>
                      <a:lnTo>
                        <a:pt x="382" y="522"/>
                      </a:lnTo>
                      <a:lnTo>
                        <a:pt x="382" y="522"/>
                      </a:lnTo>
                      <a:lnTo>
                        <a:pt x="388" y="518"/>
                      </a:lnTo>
                      <a:lnTo>
                        <a:pt x="392" y="515"/>
                      </a:lnTo>
                      <a:lnTo>
                        <a:pt x="395" y="514"/>
                      </a:lnTo>
                      <a:lnTo>
                        <a:pt x="400" y="514"/>
                      </a:lnTo>
                      <a:lnTo>
                        <a:pt x="400" y="514"/>
                      </a:lnTo>
                      <a:lnTo>
                        <a:pt x="402" y="515"/>
                      </a:lnTo>
                      <a:lnTo>
                        <a:pt x="403" y="516"/>
                      </a:lnTo>
                      <a:lnTo>
                        <a:pt x="405" y="518"/>
                      </a:lnTo>
                      <a:lnTo>
                        <a:pt x="407" y="520"/>
                      </a:lnTo>
                      <a:lnTo>
                        <a:pt x="409" y="521"/>
                      </a:lnTo>
                      <a:lnTo>
                        <a:pt x="412" y="521"/>
                      </a:lnTo>
                      <a:lnTo>
                        <a:pt x="412" y="521"/>
                      </a:lnTo>
                      <a:lnTo>
                        <a:pt x="416" y="521"/>
                      </a:lnTo>
                      <a:lnTo>
                        <a:pt x="419" y="522"/>
                      </a:lnTo>
                      <a:lnTo>
                        <a:pt x="423" y="525"/>
                      </a:lnTo>
                      <a:lnTo>
                        <a:pt x="427" y="528"/>
                      </a:lnTo>
                      <a:lnTo>
                        <a:pt x="430" y="529"/>
                      </a:lnTo>
                      <a:lnTo>
                        <a:pt x="432" y="529"/>
                      </a:lnTo>
                      <a:lnTo>
                        <a:pt x="432" y="529"/>
                      </a:lnTo>
                      <a:lnTo>
                        <a:pt x="433" y="528"/>
                      </a:lnTo>
                      <a:lnTo>
                        <a:pt x="434" y="525"/>
                      </a:lnTo>
                      <a:lnTo>
                        <a:pt x="435" y="518"/>
                      </a:lnTo>
                      <a:lnTo>
                        <a:pt x="437" y="509"/>
                      </a:lnTo>
                      <a:lnTo>
                        <a:pt x="439" y="506"/>
                      </a:lnTo>
                      <a:lnTo>
                        <a:pt x="441" y="504"/>
                      </a:lnTo>
                      <a:lnTo>
                        <a:pt x="441" y="504"/>
                      </a:lnTo>
                      <a:lnTo>
                        <a:pt x="449" y="502"/>
                      </a:lnTo>
                      <a:lnTo>
                        <a:pt x="452" y="502"/>
                      </a:lnTo>
                      <a:lnTo>
                        <a:pt x="454" y="503"/>
                      </a:lnTo>
                      <a:lnTo>
                        <a:pt x="461" y="506"/>
                      </a:lnTo>
                      <a:lnTo>
                        <a:pt x="465" y="511"/>
                      </a:lnTo>
                      <a:lnTo>
                        <a:pt x="465" y="511"/>
                      </a:lnTo>
                      <a:lnTo>
                        <a:pt x="469" y="518"/>
                      </a:lnTo>
                      <a:lnTo>
                        <a:pt x="474" y="521"/>
                      </a:lnTo>
                      <a:lnTo>
                        <a:pt x="475" y="522"/>
                      </a:lnTo>
                      <a:lnTo>
                        <a:pt x="477" y="521"/>
                      </a:lnTo>
                      <a:lnTo>
                        <a:pt x="479" y="519"/>
                      </a:lnTo>
                      <a:lnTo>
                        <a:pt x="481" y="516"/>
                      </a:lnTo>
                      <a:lnTo>
                        <a:pt x="481" y="516"/>
                      </a:lnTo>
                      <a:lnTo>
                        <a:pt x="484" y="511"/>
                      </a:lnTo>
                      <a:lnTo>
                        <a:pt x="488" y="509"/>
                      </a:lnTo>
                      <a:lnTo>
                        <a:pt x="491" y="507"/>
                      </a:lnTo>
                      <a:lnTo>
                        <a:pt x="495" y="505"/>
                      </a:lnTo>
                      <a:lnTo>
                        <a:pt x="503" y="504"/>
                      </a:lnTo>
                      <a:lnTo>
                        <a:pt x="508" y="502"/>
                      </a:lnTo>
                      <a:lnTo>
                        <a:pt x="508" y="502"/>
                      </a:lnTo>
                      <a:lnTo>
                        <a:pt x="514" y="500"/>
                      </a:lnTo>
                      <a:lnTo>
                        <a:pt x="518" y="496"/>
                      </a:lnTo>
                      <a:lnTo>
                        <a:pt x="522" y="493"/>
                      </a:lnTo>
                      <a:lnTo>
                        <a:pt x="524" y="492"/>
                      </a:lnTo>
                      <a:lnTo>
                        <a:pt x="526" y="492"/>
                      </a:lnTo>
                      <a:lnTo>
                        <a:pt x="526" y="492"/>
                      </a:lnTo>
                      <a:lnTo>
                        <a:pt x="532" y="492"/>
                      </a:lnTo>
                      <a:lnTo>
                        <a:pt x="536" y="493"/>
                      </a:lnTo>
                      <a:lnTo>
                        <a:pt x="541" y="495"/>
                      </a:lnTo>
                      <a:lnTo>
                        <a:pt x="549" y="501"/>
                      </a:lnTo>
                      <a:lnTo>
                        <a:pt x="549" y="501"/>
                      </a:lnTo>
                      <a:lnTo>
                        <a:pt x="558" y="506"/>
                      </a:lnTo>
                      <a:lnTo>
                        <a:pt x="562" y="509"/>
                      </a:lnTo>
                      <a:lnTo>
                        <a:pt x="564" y="509"/>
                      </a:lnTo>
                      <a:lnTo>
                        <a:pt x="564" y="508"/>
                      </a:lnTo>
                      <a:lnTo>
                        <a:pt x="563" y="504"/>
                      </a:lnTo>
                      <a:lnTo>
                        <a:pt x="563" y="504"/>
                      </a:lnTo>
                      <a:lnTo>
                        <a:pt x="560" y="498"/>
                      </a:lnTo>
                      <a:lnTo>
                        <a:pt x="557" y="492"/>
                      </a:lnTo>
                      <a:lnTo>
                        <a:pt x="553" y="487"/>
                      </a:lnTo>
                      <a:lnTo>
                        <a:pt x="551" y="480"/>
                      </a:lnTo>
                      <a:lnTo>
                        <a:pt x="551" y="480"/>
                      </a:lnTo>
                      <a:lnTo>
                        <a:pt x="552" y="476"/>
                      </a:lnTo>
                      <a:lnTo>
                        <a:pt x="553" y="471"/>
                      </a:lnTo>
                      <a:lnTo>
                        <a:pt x="557" y="458"/>
                      </a:lnTo>
                      <a:lnTo>
                        <a:pt x="558" y="451"/>
                      </a:lnTo>
                      <a:lnTo>
                        <a:pt x="558" y="446"/>
                      </a:lnTo>
                      <a:lnTo>
                        <a:pt x="558" y="439"/>
                      </a:lnTo>
                      <a:lnTo>
                        <a:pt x="557" y="435"/>
                      </a:lnTo>
                      <a:lnTo>
                        <a:pt x="557" y="435"/>
                      </a:lnTo>
                      <a:lnTo>
                        <a:pt x="552" y="428"/>
                      </a:lnTo>
                      <a:lnTo>
                        <a:pt x="551" y="421"/>
                      </a:lnTo>
                      <a:lnTo>
                        <a:pt x="552" y="418"/>
                      </a:lnTo>
                      <a:lnTo>
                        <a:pt x="553" y="418"/>
                      </a:lnTo>
                      <a:lnTo>
                        <a:pt x="554" y="419"/>
                      </a:lnTo>
                      <a:lnTo>
                        <a:pt x="554" y="419"/>
                      </a:lnTo>
                      <a:lnTo>
                        <a:pt x="558" y="423"/>
                      </a:lnTo>
                      <a:lnTo>
                        <a:pt x="561" y="424"/>
                      </a:lnTo>
                      <a:lnTo>
                        <a:pt x="563" y="424"/>
                      </a:lnTo>
                      <a:lnTo>
                        <a:pt x="564" y="423"/>
                      </a:lnTo>
                      <a:lnTo>
                        <a:pt x="565" y="421"/>
                      </a:lnTo>
                      <a:lnTo>
                        <a:pt x="565" y="419"/>
                      </a:lnTo>
                      <a:lnTo>
                        <a:pt x="565" y="419"/>
                      </a:lnTo>
                      <a:lnTo>
                        <a:pt x="566" y="416"/>
                      </a:lnTo>
                      <a:lnTo>
                        <a:pt x="568" y="414"/>
                      </a:lnTo>
                      <a:lnTo>
                        <a:pt x="576" y="410"/>
                      </a:lnTo>
                      <a:lnTo>
                        <a:pt x="584" y="407"/>
                      </a:lnTo>
                      <a:lnTo>
                        <a:pt x="588" y="404"/>
                      </a:lnTo>
                      <a:lnTo>
                        <a:pt x="591" y="401"/>
                      </a:lnTo>
                      <a:lnTo>
                        <a:pt x="591" y="401"/>
                      </a:lnTo>
                      <a:lnTo>
                        <a:pt x="595" y="397"/>
                      </a:lnTo>
                      <a:lnTo>
                        <a:pt x="598" y="396"/>
                      </a:lnTo>
                      <a:lnTo>
                        <a:pt x="605" y="394"/>
                      </a:lnTo>
                      <a:lnTo>
                        <a:pt x="608" y="393"/>
                      </a:lnTo>
                      <a:lnTo>
                        <a:pt x="610" y="392"/>
                      </a:lnTo>
                      <a:lnTo>
                        <a:pt x="611" y="390"/>
                      </a:lnTo>
                      <a:lnTo>
                        <a:pt x="612" y="387"/>
                      </a:lnTo>
                      <a:lnTo>
                        <a:pt x="612" y="387"/>
                      </a:lnTo>
                      <a:lnTo>
                        <a:pt x="611" y="383"/>
                      </a:lnTo>
                      <a:lnTo>
                        <a:pt x="609" y="380"/>
                      </a:lnTo>
                      <a:lnTo>
                        <a:pt x="605" y="375"/>
                      </a:lnTo>
                      <a:lnTo>
                        <a:pt x="600" y="368"/>
                      </a:lnTo>
                      <a:lnTo>
                        <a:pt x="596" y="365"/>
                      </a:lnTo>
                      <a:lnTo>
                        <a:pt x="594" y="360"/>
                      </a:lnTo>
                      <a:lnTo>
                        <a:pt x="594" y="360"/>
                      </a:lnTo>
                      <a:lnTo>
                        <a:pt x="590" y="349"/>
                      </a:lnTo>
                      <a:lnTo>
                        <a:pt x="587" y="335"/>
                      </a:lnTo>
                      <a:lnTo>
                        <a:pt x="582" y="323"/>
                      </a:lnTo>
                      <a:lnTo>
                        <a:pt x="580" y="320"/>
                      </a:lnTo>
                      <a:lnTo>
                        <a:pt x="577" y="318"/>
                      </a:lnTo>
                      <a:lnTo>
                        <a:pt x="577" y="318"/>
                      </a:lnTo>
                      <a:lnTo>
                        <a:pt x="570" y="316"/>
                      </a:lnTo>
                      <a:lnTo>
                        <a:pt x="563" y="311"/>
                      </a:lnTo>
                      <a:lnTo>
                        <a:pt x="557" y="306"/>
                      </a:lnTo>
                      <a:lnTo>
                        <a:pt x="554" y="303"/>
                      </a:lnTo>
                      <a:lnTo>
                        <a:pt x="552" y="301"/>
                      </a:lnTo>
                      <a:lnTo>
                        <a:pt x="552" y="301"/>
                      </a:lnTo>
                      <a:lnTo>
                        <a:pt x="551" y="293"/>
                      </a:lnTo>
                      <a:lnTo>
                        <a:pt x="551" y="285"/>
                      </a:lnTo>
                      <a:lnTo>
                        <a:pt x="552" y="280"/>
                      </a:lnTo>
                      <a:lnTo>
                        <a:pt x="554" y="277"/>
                      </a:lnTo>
                      <a:lnTo>
                        <a:pt x="557" y="274"/>
                      </a:lnTo>
                      <a:lnTo>
                        <a:pt x="561" y="272"/>
                      </a:lnTo>
                      <a:lnTo>
                        <a:pt x="561" y="272"/>
                      </a:lnTo>
                      <a:lnTo>
                        <a:pt x="565" y="272"/>
                      </a:lnTo>
                      <a:lnTo>
                        <a:pt x="570" y="272"/>
                      </a:lnTo>
                      <a:lnTo>
                        <a:pt x="581" y="273"/>
                      </a:lnTo>
                      <a:lnTo>
                        <a:pt x="591" y="274"/>
                      </a:lnTo>
                      <a:lnTo>
                        <a:pt x="596" y="273"/>
                      </a:lnTo>
                      <a:lnTo>
                        <a:pt x="601" y="271"/>
                      </a:lnTo>
                      <a:lnTo>
                        <a:pt x="601" y="271"/>
                      </a:lnTo>
                      <a:lnTo>
                        <a:pt x="607" y="265"/>
                      </a:lnTo>
                      <a:lnTo>
                        <a:pt x="612" y="260"/>
                      </a:lnTo>
                      <a:lnTo>
                        <a:pt x="621" y="248"/>
                      </a:lnTo>
                      <a:lnTo>
                        <a:pt x="621" y="248"/>
                      </a:lnTo>
                      <a:lnTo>
                        <a:pt x="624" y="245"/>
                      </a:lnTo>
                      <a:lnTo>
                        <a:pt x="627" y="243"/>
                      </a:lnTo>
                      <a:lnTo>
                        <a:pt x="633" y="238"/>
                      </a:lnTo>
                      <a:lnTo>
                        <a:pt x="635" y="236"/>
                      </a:lnTo>
                      <a:lnTo>
                        <a:pt x="636" y="234"/>
                      </a:lnTo>
                      <a:lnTo>
                        <a:pt x="636" y="232"/>
                      </a:lnTo>
                      <a:lnTo>
                        <a:pt x="634" y="229"/>
                      </a:lnTo>
                      <a:lnTo>
                        <a:pt x="634" y="229"/>
                      </a:lnTo>
                      <a:lnTo>
                        <a:pt x="618" y="213"/>
                      </a:lnTo>
                      <a:lnTo>
                        <a:pt x="608" y="205"/>
                      </a:lnTo>
                      <a:lnTo>
                        <a:pt x="605" y="202"/>
                      </a:lnTo>
                      <a:lnTo>
                        <a:pt x="601" y="201"/>
                      </a:lnTo>
                      <a:lnTo>
                        <a:pt x="601" y="201"/>
                      </a:lnTo>
                      <a:lnTo>
                        <a:pt x="591" y="200"/>
                      </a:lnTo>
                      <a:lnTo>
                        <a:pt x="575" y="200"/>
                      </a:lnTo>
                      <a:lnTo>
                        <a:pt x="575" y="200"/>
                      </a:lnTo>
                      <a:lnTo>
                        <a:pt x="563" y="199"/>
                      </a:lnTo>
                      <a:lnTo>
                        <a:pt x="560" y="197"/>
                      </a:lnTo>
                      <a:lnTo>
                        <a:pt x="557" y="195"/>
                      </a:lnTo>
                      <a:lnTo>
                        <a:pt x="555" y="193"/>
                      </a:lnTo>
                      <a:lnTo>
                        <a:pt x="554" y="191"/>
                      </a:lnTo>
                      <a:lnTo>
                        <a:pt x="553" y="183"/>
                      </a:lnTo>
                      <a:lnTo>
                        <a:pt x="553" y="183"/>
                      </a:lnTo>
                      <a:lnTo>
                        <a:pt x="553" y="180"/>
                      </a:lnTo>
                      <a:lnTo>
                        <a:pt x="552" y="178"/>
                      </a:lnTo>
                      <a:lnTo>
                        <a:pt x="549" y="177"/>
                      </a:lnTo>
                      <a:lnTo>
                        <a:pt x="547" y="176"/>
                      </a:lnTo>
                      <a:lnTo>
                        <a:pt x="539" y="174"/>
                      </a:lnTo>
                      <a:lnTo>
                        <a:pt x="535" y="173"/>
                      </a:lnTo>
                      <a:lnTo>
                        <a:pt x="531" y="171"/>
                      </a:lnTo>
                      <a:lnTo>
                        <a:pt x="531" y="171"/>
                      </a:lnTo>
                      <a:lnTo>
                        <a:pt x="521" y="165"/>
                      </a:lnTo>
                      <a:lnTo>
                        <a:pt x="510" y="160"/>
                      </a:lnTo>
                      <a:lnTo>
                        <a:pt x="501" y="154"/>
                      </a:lnTo>
                      <a:lnTo>
                        <a:pt x="497" y="151"/>
                      </a:lnTo>
                      <a:lnTo>
                        <a:pt x="494" y="147"/>
                      </a:lnTo>
                      <a:lnTo>
                        <a:pt x="494" y="147"/>
                      </a:lnTo>
                      <a:lnTo>
                        <a:pt x="490" y="137"/>
                      </a:lnTo>
                      <a:lnTo>
                        <a:pt x="486" y="128"/>
                      </a:lnTo>
                      <a:lnTo>
                        <a:pt x="481" y="119"/>
                      </a:lnTo>
                      <a:lnTo>
                        <a:pt x="479" y="115"/>
                      </a:lnTo>
                      <a:lnTo>
                        <a:pt x="476" y="111"/>
                      </a:lnTo>
                      <a:lnTo>
                        <a:pt x="476" y="111"/>
                      </a:lnTo>
                      <a:lnTo>
                        <a:pt x="469" y="107"/>
                      </a:lnTo>
                      <a:lnTo>
                        <a:pt x="464" y="103"/>
                      </a:lnTo>
                      <a:lnTo>
                        <a:pt x="461" y="99"/>
                      </a:lnTo>
                      <a:lnTo>
                        <a:pt x="460" y="92"/>
                      </a:lnTo>
                      <a:lnTo>
                        <a:pt x="460" y="92"/>
                      </a:lnTo>
                      <a:lnTo>
                        <a:pt x="460" y="85"/>
                      </a:lnTo>
                      <a:lnTo>
                        <a:pt x="460" y="75"/>
                      </a:lnTo>
                      <a:lnTo>
                        <a:pt x="460" y="70"/>
                      </a:lnTo>
                      <a:lnTo>
                        <a:pt x="459" y="65"/>
                      </a:lnTo>
                      <a:lnTo>
                        <a:pt x="457" y="61"/>
                      </a:lnTo>
                      <a:lnTo>
                        <a:pt x="453" y="57"/>
                      </a:lnTo>
                      <a:lnTo>
                        <a:pt x="453" y="57"/>
                      </a:lnTo>
                      <a:lnTo>
                        <a:pt x="450" y="52"/>
                      </a:lnTo>
                      <a:lnTo>
                        <a:pt x="447" y="48"/>
                      </a:lnTo>
                      <a:lnTo>
                        <a:pt x="444" y="38"/>
                      </a:lnTo>
                      <a:lnTo>
                        <a:pt x="441" y="30"/>
                      </a:lnTo>
                      <a:lnTo>
                        <a:pt x="440" y="23"/>
                      </a:lnTo>
                      <a:lnTo>
                        <a:pt x="440" y="23"/>
                      </a:lnTo>
                      <a:lnTo>
                        <a:pt x="440" y="21"/>
                      </a:lnTo>
                      <a:lnTo>
                        <a:pt x="439" y="21"/>
                      </a:lnTo>
                      <a:lnTo>
                        <a:pt x="435" y="21"/>
                      </a:lnTo>
                      <a:lnTo>
                        <a:pt x="430" y="21"/>
                      </a:lnTo>
                      <a:lnTo>
                        <a:pt x="427" y="20"/>
                      </a:lnTo>
                      <a:lnTo>
                        <a:pt x="426" y="18"/>
                      </a:lnTo>
                      <a:lnTo>
                        <a:pt x="426" y="18"/>
                      </a:lnTo>
                      <a:lnTo>
                        <a:pt x="423" y="14"/>
                      </a:lnTo>
                      <a:lnTo>
                        <a:pt x="418" y="7"/>
                      </a:lnTo>
                      <a:lnTo>
                        <a:pt x="415" y="5"/>
                      </a:lnTo>
                      <a:lnTo>
                        <a:pt x="410" y="3"/>
                      </a:lnTo>
                      <a:lnTo>
                        <a:pt x="405" y="3"/>
                      </a:lnTo>
                      <a:lnTo>
                        <a:pt x="400" y="4"/>
                      </a:lnTo>
                      <a:lnTo>
                        <a:pt x="400" y="4"/>
                      </a:lnTo>
                      <a:lnTo>
                        <a:pt x="388" y="7"/>
                      </a:lnTo>
                      <a:lnTo>
                        <a:pt x="380" y="13"/>
                      </a:lnTo>
                      <a:lnTo>
                        <a:pt x="373" y="19"/>
                      </a:lnTo>
                      <a:lnTo>
                        <a:pt x="361" y="25"/>
                      </a:lnTo>
                      <a:lnTo>
                        <a:pt x="361" y="25"/>
                      </a:lnTo>
                      <a:lnTo>
                        <a:pt x="351" y="32"/>
                      </a:lnTo>
                      <a:lnTo>
                        <a:pt x="345" y="34"/>
                      </a:lnTo>
                      <a:lnTo>
                        <a:pt x="341" y="34"/>
                      </a:lnTo>
                      <a:lnTo>
                        <a:pt x="339" y="33"/>
                      </a:lnTo>
                      <a:lnTo>
                        <a:pt x="335" y="28"/>
                      </a:lnTo>
                      <a:lnTo>
                        <a:pt x="335" y="28"/>
                      </a:lnTo>
                      <a:lnTo>
                        <a:pt x="334" y="24"/>
                      </a:lnTo>
                      <a:lnTo>
                        <a:pt x="332" y="20"/>
                      </a:lnTo>
                      <a:lnTo>
                        <a:pt x="331" y="10"/>
                      </a:lnTo>
                      <a:lnTo>
                        <a:pt x="329" y="7"/>
                      </a:lnTo>
                      <a:lnTo>
                        <a:pt x="327" y="4"/>
                      </a:lnTo>
                      <a:lnTo>
                        <a:pt x="324" y="1"/>
                      </a:lnTo>
                      <a:lnTo>
                        <a:pt x="321" y="0"/>
                      </a:lnTo>
                      <a:lnTo>
                        <a:pt x="321" y="0"/>
                      </a:lnTo>
                      <a:lnTo>
                        <a:pt x="317" y="1"/>
                      </a:lnTo>
                      <a:lnTo>
                        <a:pt x="312" y="2"/>
                      </a:lnTo>
                      <a:lnTo>
                        <a:pt x="304" y="7"/>
                      </a:lnTo>
                      <a:lnTo>
                        <a:pt x="296" y="11"/>
                      </a:lnTo>
                      <a:lnTo>
                        <a:pt x="292" y="13"/>
                      </a:lnTo>
                      <a:lnTo>
                        <a:pt x="288" y="14"/>
                      </a:lnTo>
                      <a:lnTo>
                        <a:pt x="288" y="14"/>
                      </a:lnTo>
                      <a:lnTo>
                        <a:pt x="284" y="13"/>
                      </a:lnTo>
                      <a:lnTo>
                        <a:pt x="282" y="10"/>
                      </a:lnTo>
                      <a:lnTo>
                        <a:pt x="279" y="7"/>
                      </a:lnTo>
                      <a:lnTo>
                        <a:pt x="277" y="4"/>
                      </a:lnTo>
                      <a:lnTo>
                        <a:pt x="275" y="3"/>
                      </a:lnTo>
                      <a:lnTo>
                        <a:pt x="273" y="3"/>
                      </a:lnTo>
                      <a:lnTo>
                        <a:pt x="273" y="3"/>
                      </a:lnTo>
                      <a:lnTo>
                        <a:pt x="266" y="5"/>
                      </a:lnTo>
                      <a:lnTo>
                        <a:pt x="260" y="9"/>
                      </a:lnTo>
                      <a:lnTo>
                        <a:pt x="253" y="13"/>
                      </a:lnTo>
                      <a:lnTo>
                        <a:pt x="250" y="13"/>
                      </a:lnTo>
                      <a:lnTo>
                        <a:pt x="247" y="14"/>
                      </a:lnTo>
                      <a:lnTo>
                        <a:pt x="247" y="14"/>
                      </a:lnTo>
                      <a:lnTo>
                        <a:pt x="244" y="14"/>
                      </a:lnTo>
                      <a:lnTo>
                        <a:pt x="240" y="15"/>
                      </a:lnTo>
                      <a:lnTo>
                        <a:pt x="236" y="19"/>
                      </a:lnTo>
                      <a:lnTo>
                        <a:pt x="232" y="25"/>
                      </a:lnTo>
                      <a:lnTo>
                        <a:pt x="231" y="30"/>
                      </a:lnTo>
                      <a:lnTo>
                        <a:pt x="231" y="30"/>
                      </a:lnTo>
                      <a:lnTo>
                        <a:pt x="231" y="36"/>
                      </a:lnTo>
                      <a:lnTo>
                        <a:pt x="230" y="45"/>
                      </a:lnTo>
                      <a:lnTo>
                        <a:pt x="229" y="49"/>
                      </a:lnTo>
                      <a:lnTo>
                        <a:pt x="225" y="52"/>
                      </a:lnTo>
                      <a:lnTo>
                        <a:pt x="222" y="54"/>
                      </a:lnTo>
                      <a:lnTo>
                        <a:pt x="216" y="54"/>
                      </a:lnTo>
                      <a:lnTo>
                        <a:pt x="216" y="54"/>
                      </a:lnTo>
                      <a:lnTo>
                        <a:pt x="204" y="56"/>
                      </a:lnTo>
                      <a:lnTo>
                        <a:pt x="195" y="57"/>
                      </a:lnTo>
                      <a:lnTo>
                        <a:pt x="188" y="60"/>
                      </a:lnTo>
                      <a:lnTo>
                        <a:pt x="182" y="65"/>
                      </a:lnTo>
                      <a:lnTo>
                        <a:pt x="182" y="65"/>
                      </a:lnTo>
                      <a:lnTo>
                        <a:pt x="175" y="73"/>
                      </a:lnTo>
                      <a:lnTo>
                        <a:pt x="168" y="81"/>
                      </a:lnTo>
                      <a:lnTo>
                        <a:pt x="165" y="86"/>
                      </a:lnTo>
                      <a:lnTo>
                        <a:pt x="164" y="90"/>
                      </a:lnTo>
                      <a:lnTo>
                        <a:pt x="163" y="94"/>
                      </a:lnTo>
                      <a:lnTo>
                        <a:pt x="164" y="97"/>
                      </a:lnTo>
                      <a:lnTo>
                        <a:pt x="164" y="97"/>
                      </a:lnTo>
                      <a:lnTo>
                        <a:pt x="168" y="103"/>
                      </a:lnTo>
                      <a:lnTo>
                        <a:pt x="174" y="106"/>
                      </a:lnTo>
                      <a:lnTo>
                        <a:pt x="178" y="108"/>
                      </a:lnTo>
                      <a:lnTo>
                        <a:pt x="182" y="109"/>
                      </a:lnTo>
                      <a:lnTo>
                        <a:pt x="182" y="109"/>
                      </a:lnTo>
                      <a:lnTo>
                        <a:pt x="186" y="110"/>
                      </a:lnTo>
                      <a:lnTo>
                        <a:pt x="189" y="114"/>
                      </a:lnTo>
                      <a:lnTo>
                        <a:pt x="190" y="115"/>
                      </a:lnTo>
                      <a:lnTo>
                        <a:pt x="191" y="117"/>
                      </a:lnTo>
                      <a:lnTo>
                        <a:pt x="191" y="119"/>
                      </a:lnTo>
                      <a:lnTo>
                        <a:pt x="190" y="121"/>
                      </a:lnTo>
                      <a:lnTo>
                        <a:pt x="190" y="121"/>
                      </a:lnTo>
                      <a:lnTo>
                        <a:pt x="187" y="129"/>
                      </a:lnTo>
                      <a:lnTo>
                        <a:pt x="182" y="136"/>
                      </a:lnTo>
                      <a:lnTo>
                        <a:pt x="179" y="139"/>
                      </a:lnTo>
                      <a:lnTo>
                        <a:pt x="176" y="143"/>
                      </a:lnTo>
                      <a:lnTo>
                        <a:pt x="172" y="145"/>
                      </a:lnTo>
                      <a:lnTo>
                        <a:pt x="166" y="146"/>
                      </a:lnTo>
                      <a:lnTo>
                        <a:pt x="166" y="146"/>
                      </a:lnTo>
                      <a:lnTo>
                        <a:pt x="162" y="146"/>
                      </a:lnTo>
                      <a:lnTo>
                        <a:pt x="158" y="148"/>
                      </a:lnTo>
                      <a:lnTo>
                        <a:pt x="155" y="150"/>
                      </a:lnTo>
                      <a:lnTo>
                        <a:pt x="153" y="152"/>
                      </a:lnTo>
                      <a:lnTo>
                        <a:pt x="151" y="159"/>
                      </a:lnTo>
                      <a:lnTo>
                        <a:pt x="149" y="165"/>
                      </a:lnTo>
                      <a:lnTo>
                        <a:pt x="149" y="165"/>
                      </a:lnTo>
                      <a:lnTo>
                        <a:pt x="148" y="171"/>
                      </a:lnTo>
                      <a:lnTo>
                        <a:pt x="148" y="176"/>
                      </a:lnTo>
                      <a:lnTo>
                        <a:pt x="147" y="178"/>
                      </a:lnTo>
                      <a:lnTo>
                        <a:pt x="145" y="180"/>
                      </a:lnTo>
                      <a:lnTo>
                        <a:pt x="143" y="181"/>
                      </a:lnTo>
                      <a:lnTo>
                        <a:pt x="139" y="182"/>
                      </a:lnTo>
                      <a:lnTo>
                        <a:pt x="139" y="182"/>
                      </a:lnTo>
                      <a:lnTo>
                        <a:pt x="135" y="183"/>
                      </a:lnTo>
                      <a:lnTo>
                        <a:pt x="133" y="185"/>
                      </a:lnTo>
                      <a:lnTo>
                        <a:pt x="132" y="187"/>
                      </a:lnTo>
                      <a:lnTo>
                        <a:pt x="132" y="189"/>
                      </a:lnTo>
                      <a:lnTo>
                        <a:pt x="132" y="194"/>
                      </a:lnTo>
                      <a:lnTo>
                        <a:pt x="133" y="200"/>
                      </a:lnTo>
                      <a:lnTo>
                        <a:pt x="133" y="200"/>
                      </a:lnTo>
                      <a:lnTo>
                        <a:pt x="133" y="206"/>
                      </a:lnTo>
                      <a:lnTo>
                        <a:pt x="135" y="213"/>
                      </a:lnTo>
                      <a:lnTo>
                        <a:pt x="135" y="219"/>
                      </a:lnTo>
                      <a:lnTo>
                        <a:pt x="135" y="222"/>
                      </a:lnTo>
                      <a:lnTo>
                        <a:pt x="134" y="226"/>
                      </a:lnTo>
                      <a:lnTo>
                        <a:pt x="134" y="226"/>
                      </a:lnTo>
                      <a:lnTo>
                        <a:pt x="133" y="231"/>
                      </a:lnTo>
                      <a:lnTo>
                        <a:pt x="133" y="234"/>
                      </a:lnTo>
                      <a:lnTo>
                        <a:pt x="134" y="237"/>
                      </a:lnTo>
                      <a:lnTo>
                        <a:pt x="135" y="239"/>
                      </a:lnTo>
                      <a:lnTo>
                        <a:pt x="140" y="245"/>
                      </a:lnTo>
                      <a:lnTo>
                        <a:pt x="145" y="250"/>
                      </a:lnTo>
                      <a:lnTo>
                        <a:pt x="145" y="250"/>
                      </a:lnTo>
                      <a:lnTo>
                        <a:pt x="149" y="258"/>
                      </a:lnTo>
                      <a:lnTo>
                        <a:pt x="150" y="262"/>
                      </a:lnTo>
                      <a:lnTo>
                        <a:pt x="151" y="266"/>
                      </a:lnTo>
                      <a:lnTo>
                        <a:pt x="151" y="271"/>
                      </a:lnTo>
                      <a:lnTo>
                        <a:pt x="149" y="274"/>
                      </a:lnTo>
                      <a:lnTo>
                        <a:pt x="147" y="276"/>
                      </a:lnTo>
                      <a:lnTo>
                        <a:pt x="143" y="277"/>
                      </a:lnTo>
                      <a:lnTo>
                        <a:pt x="143" y="277"/>
                      </a:lnTo>
                      <a:lnTo>
                        <a:pt x="134" y="277"/>
                      </a:lnTo>
                      <a:lnTo>
                        <a:pt x="128" y="277"/>
                      </a:lnTo>
                      <a:lnTo>
                        <a:pt x="125" y="277"/>
                      </a:lnTo>
                      <a:lnTo>
                        <a:pt x="123" y="276"/>
                      </a:lnTo>
                      <a:lnTo>
                        <a:pt x="122" y="274"/>
                      </a:lnTo>
                      <a:lnTo>
                        <a:pt x="121" y="271"/>
                      </a:lnTo>
                      <a:lnTo>
                        <a:pt x="121" y="271"/>
                      </a:lnTo>
                      <a:lnTo>
                        <a:pt x="120" y="264"/>
                      </a:lnTo>
                      <a:lnTo>
                        <a:pt x="120" y="262"/>
                      </a:lnTo>
                      <a:lnTo>
                        <a:pt x="119" y="262"/>
                      </a:lnTo>
                      <a:lnTo>
                        <a:pt x="117" y="262"/>
                      </a:lnTo>
                      <a:lnTo>
                        <a:pt x="116" y="263"/>
                      </a:lnTo>
                      <a:lnTo>
                        <a:pt x="110" y="268"/>
                      </a:lnTo>
                      <a:lnTo>
                        <a:pt x="110" y="268"/>
                      </a:lnTo>
                      <a:lnTo>
                        <a:pt x="106" y="274"/>
                      </a:lnTo>
                      <a:lnTo>
                        <a:pt x="102" y="278"/>
                      </a:lnTo>
                      <a:lnTo>
                        <a:pt x="98" y="280"/>
                      </a:lnTo>
                      <a:lnTo>
                        <a:pt x="94" y="281"/>
                      </a:lnTo>
                      <a:lnTo>
                        <a:pt x="94" y="281"/>
                      </a:lnTo>
                      <a:lnTo>
                        <a:pt x="92" y="281"/>
                      </a:lnTo>
                      <a:lnTo>
                        <a:pt x="91" y="281"/>
                      </a:lnTo>
                      <a:lnTo>
                        <a:pt x="90" y="285"/>
                      </a:lnTo>
                      <a:lnTo>
                        <a:pt x="90" y="290"/>
                      </a:lnTo>
                      <a:lnTo>
                        <a:pt x="88" y="296"/>
                      </a:lnTo>
                      <a:lnTo>
                        <a:pt x="88" y="296"/>
                      </a:lnTo>
                      <a:lnTo>
                        <a:pt x="87" y="300"/>
                      </a:lnTo>
                      <a:lnTo>
                        <a:pt x="86" y="302"/>
                      </a:lnTo>
                      <a:lnTo>
                        <a:pt x="80" y="305"/>
                      </a:lnTo>
                      <a:lnTo>
                        <a:pt x="76" y="307"/>
                      </a:lnTo>
                      <a:lnTo>
                        <a:pt x="71" y="308"/>
                      </a:lnTo>
                      <a:lnTo>
                        <a:pt x="71" y="308"/>
                      </a:lnTo>
                      <a:lnTo>
                        <a:pt x="68" y="309"/>
                      </a:lnTo>
                      <a:lnTo>
                        <a:pt x="67" y="310"/>
                      </a:lnTo>
                      <a:lnTo>
                        <a:pt x="65" y="316"/>
                      </a:lnTo>
                      <a:lnTo>
                        <a:pt x="64" y="319"/>
                      </a:lnTo>
                      <a:lnTo>
                        <a:pt x="62" y="321"/>
                      </a:lnTo>
                      <a:lnTo>
                        <a:pt x="60" y="322"/>
                      </a:lnTo>
                      <a:lnTo>
                        <a:pt x="57" y="323"/>
                      </a:lnTo>
                      <a:lnTo>
                        <a:pt x="57" y="323"/>
                      </a:lnTo>
                      <a:lnTo>
                        <a:pt x="48" y="324"/>
                      </a:lnTo>
                      <a:lnTo>
                        <a:pt x="38" y="326"/>
                      </a:lnTo>
                      <a:lnTo>
                        <a:pt x="28" y="329"/>
                      </a:lnTo>
                      <a:lnTo>
                        <a:pt x="23" y="328"/>
                      </a:lnTo>
                      <a:lnTo>
                        <a:pt x="18" y="326"/>
                      </a:lnTo>
                      <a:lnTo>
                        <a:pt x="18" y="326"/>
                      </a:lnTo>
                      <a:lnTo>
                        <a:pt x="14" y="325"/>
                      </a:lnTo>
                      <a:lnTo>
                        <a:pt x="9" y="325"/>
                      </a:lnTo>
                      <a:lnTo>
                        <a:pt x="6" y="325"/>
                      </a:lnTo>
                      <a:lnTo>
                        <a:pt x="3" y="326"/>
                      </a:lnTo>
                      <a:lnTo>
                        <a:pt x="1" y="329"/>
                      </a:lnTo>
                      <a:lnTo>
                        <a:pt x="0" y="331"/>
                      </a:lnTo>
                      <a:lnTo>
                        <a:pt x="1" y="334"/>
                      </a:lnTo>
                      <a:lnTo>
                        <a:pt x="4" y="338"/>
                      </a:lnTo>
                      <a:lnTo>
                        <a:pt x="4" y="338"/>
                      </a:lnTo>
                      <a:lnTo>
                        <a:pt x="8" y="345"/>
                      </a:lnTo>
                      <a:lnTo>
                        <a:pt x="14" y="354"/>
                      </a:lnTo>
                      <a:lnTo>
                        <a:pt x="26" y="378"/>
                      </a:lnTo>
                      <a:lnTo>
                        <a:pt x="41" y="408"/>
                      </a:lnTo>
                      <a:lnTo>
                        <a:pt x="41" y="40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308"/>
                <p:cNvSpPr/>
                <p:nvPr/>
              </p:nvSpPr>
              <p:spPr bwMode="auto">
                <a:xfrm>
                  <a:off x="9077286" y="0"/>
                  <a:ext cx="2490777" cy="4577119"/>
                </a:xfrm>
                <a:custGeom>
                  <a:avLst/>
                  <a:gdLst>
                    <a:gd name="T0" fmla="*/ 885 w 1569"/>
                    <a:gd name="T1" fmla="*/ 85 h 2883"/>
                    <a:gd name="T2" fmla="*/ 812 w 1569"/>
                    <a:gd name="T3" fmla="*/ 187 h 2883"/>
                    <a:gd name="T4" fmla="*/ 802 w 1569"/>
                    <a:gd name="T5" fmla="*/ 95 h 2883"/>
                    <a:gd name="T6" fmla="*/ 689 w 1569"/>
                    <a:gd name="T7" fmla="*/ 53 h 2883"/>
                    <a:gd name="T8" fmla="*/ 726 w 1569"/>
                    <a:gd name="T9" fmla="*/ 187 h 2883"/>
                    <a:gd name="T10" fmla="*/ 813 w 1569"/>
                    <a:gd name="T11" fmla="*/ 323 h 2883"/>
                    <a:gd name="T12" fmla="*/ 762 w 1569"/>
                    <a:gd name="T13" fmla="*/ 329 h 2883"/>
                    <a:gd name="T14" fmla="*/ 654 w 1569"/>
                    <a:gd name="T15" fmla="*/ 471 h 2883"/>
                    <a:gd name="T16" fmla="*/ 738 w 1569"/>
                    <a:gd name="T17" fmla="*/ 591 h 2883"/>
                    <a:gd name="T18" fmla="*/ 619 w 1569"/>
                    <a:gd name="T19" fmla="*/ 610 h 2883"/>
                    <a:gd name="T20" fmla="*/ 528 w 1569"/>
                    <a:gd name="T21" fmla="*/ 615 h 2883"/>
                    <a:gd name="T22" fmla="*/ 610 w 1569"/>
                    <a:gd name="T23" fmla="*/ 661 h 2883"/>
                    <a:gd name="T24" fmla="*/ 570 w 1569"/>
                    <a:gd name="T25" fmla="*/ 741 h 2883"/>
                    <a:gd name="T26" fmla="*/ 439 w 1569"/>
                    <a:gd name="T27" fmla="*/ 684 h 2883"/>
                    <a:gd name="T28" fmla="*/ 323 w 1569"/>
                    <a:gd name="T29" fmla="*/ 525 h 2883"/>
                    <a:gd name="T30" fmla="*/ 253 w 1569"/>
                    <a:gd name="T31" fmla="*/ 471 h 2883"/>
                    <a:gd name="T32" fmla="*/ 269 w 1569"/>
                    <a:gd name="T33" fmla="*/ 456 h 2883"/>
                    <a:gd name="T34" fmla="*/ 416 w 1569"/>
                    <a:gd name="T35" fmla="*/ 475 h 2883"/>
                    <a:gd name="T36" fmla="*/ 626 w 1569"/>
                    <a:gd name="T37" fmla="*/ 358 h 2883"/>
                    <a:gd name="T38" fmla="*/ 535 w 1569"/>
                    <a:gd name="T39" fmla="*/ 215 h 2883"/>
                    <a:gd name="T40" fmla="*/ 234 w 1569"/>
                    <a:gd name="T41" fmla="*/ 157 h 2883"/>
                    <a:gd name="T42" fmla="*/ 155 w 1569"/>
                    <a:gd name="T43" fmla="*/ 156 h 2883"/>
                    <a:gd name="T44" fmla="*/ 131 w 1569"/>
                    <a:gd name="T45" fmla="*/ 132 h 2883"/>
                    <a:gd name="T46" fmla="*/ 102 w 1569"/>
                    <a:gd name="T47" fmla="*/ 137 h 2883"/>
                    <a:gd name="T48" fmla="*/ 49 w 1569"/>
                    <a:gd name="T49" fmla="*/ 181 h 2883"/>
                    <a:gd name="T50" fmla="*/ 4 w 1569"/>
                    <a:gd name="T51" fmla="*/ 281 h 2883"/>
                    <a:gd name="T52" fmla="*/ 90 w 1569"/>
                    <a:gd name="T53" fmla="*/ 400 h 2883"/>
                    <a:gd name="T54" fmla="*/ 94 w 1569"/>
                    <a:gd name="T55" fmla="*/ 521 h 2883"/>
                    <a:gd name="T56" fmla="*/ 168 w 1569"/>
                    <a:gd name="T57" fmla="*/ 647 h 2883"/>
                    <a:gd name="T58" fmla="*/ 190 w 1569"/>
                    <a:gd name="T59" fmla="*/ 748 h 2883"/>
                    <a:gd name="T60" fmla="*/ 252 w 1569"/>
                    <a:gd name="T61" fmla="*/ 812 h 2883"/>
                    <a:gd name="T62" fmla="*/ 324 w 1569"/>
                    <a:gd name="T63" fmla="*/ 918 h 2883"/>
                    <a:gd name="T64" fmla="*/ 290 w 1569"/>
                    <a:gd name="T65" fmla="*/ 1131 h 2883"/>
                    <a:gd name="T66" fmla="*/ 262 w 1569"/>
                    <a:gd name="T67" fmla="*/ 1246 h 2883"/>
                    <a:gd name="T68" fmla="*/ 369 w 1569"/>
                    <a:gd name="T69" fmla="*/ 1307 h 2883"/>
                    <a:gd name="T70" fmla="*/ 292 w 1569"/>
                    <a:gd name="T71" fmla="*/ 1357 h 2883"/>
                    <a:gd name="T72" fmla="*/ 265 w 1569"/>
                    <a:gd name="T73" fmla="*/ 1403 h 2883"/>
                    <a:gd name="T74" fmla="*/ 268 w 1569"/>
                    <a:gd name="T75" fmla="*/ 1556 h 2883"/>
                    <a:gd name="T76" fmla="*/ 321 w 1569"/>
                    <a:gd name="T77" fmla="*/ 1651 h 2883"/>
                    <a:gd name="T78" fmla="*/ 377 w 1569"/>
                    <a:gd name="T79" fmla="*/ 1784 h 2883"/>
                    <a:gd name="T80" fmla="*/ 466 w 1569"/>
                    <a:gd name="T81" fmla="*/ 1806 h 2883"/>
                    <a:gd name="T82" fmla="*/ 581 w 1569"/>
                    <a:gd name="T83" fmla="*/ 1837 h 2883"/>
                    <a:gd name="T84" fmla="*/ 668 w 1569"/>
                    <a:gd name="T85" fmla="*/ 1948 h 2883"/>
                    <a:gd name="T86" fmla="*/ 745 w 1569"/>
                    <a:gd name="T87" fmla="*/ 2051 h 2883"/>
                    <a:gd name="T88" fmla="*/ 708 w 1569"/>
                    <a:gd name="T89" fmla="*/ 2100 h 2883"/>
                    <a:gd name="T90" fmla="*/ 792 w 1569"/>
                    <a:gd name="T91" fmla="*/ 2130 h 2883"/>
                    <a:gd name="T92" fmla="*/ 910 w 1569"/>
                    <a:gd name="T93" fmla="*/ 2133 h 2883"/>
                    <a:gd name="T94" fmla="*/ 942 w 1569"/>
                    <a:gd name="T95" fmla="*/ 2194 h 2883"/>
                    <a:gd name="T96" fmla="*/ 1027 w 1569"/>
                    <a:gd name="T97" fmla="*/ 2205 h 2883"/>
                    <a:gd name="T98" fmla="*/ 1100 w 1569"/>
                    <a:gd name="T99" fmla="*/ 2254 h 2883"/>
                    <a:gd name="T100" fmla="*/ 1209 w 1569"/>
                    <a:gd name="T101" fmla="*/ 2215 h 2883"/>
                    <a:gd name="T102" fmla="*/ 1277 w 1569"/>
                    <a:gd name="T103" fmla="*/ 2249 h 2883"/>
                    <a:gd name="T104" fmla="*/ 1385 w 1569"/>
                    <a:gd name="T105" fmla="*/ 2227 h 2883"/>
                    <a:gd name="T106" fmla="*/ 1465 w 1569"/>
                    <a:gd name="T107" fmla="*/ 2278 h 2883"/>
                    <a:gd name="T108" fmla="*/ 1463 w 1569"/>
                    <a:gd name="T109" fmla="*/ 2354 h 2883"/>
                    <a:gd name="T110" fmla="*/ 1497 w 1569"/>
                    <a:gd name="T111" fmla="*/ 2448 h 2883"/>
                    <a:gd name="T112" fmla="*/ 1418 w 1569"/>
                    <a:gd name="T113" fmla="*/ 2548 h 2883"/>
                    <a:gd name="T114" fmla="*/ 1469 w 1569"/>
                    <a:gd name="T115" fmla="*/ 2589 h 2883"/>
                    <a:gd name="T116" fmla="*/ 1410 w 1569"/>
                    <a:gd name="T117" fmla="*/ 2646 h 2883"/>
                    <a:gd name="T118" fmla="*/ 1465 w 1569"/>
                    <a:gd name="T119" fmla="*/ 2693 h 2883"/>
                    <a:gd name="T120" fmla="*/ 1427 w 1569"/>
                    <a:gd name="T121" fmla="*/ 2813 h 2883"/>
                    <a:gd name="T122" fmla="*/ 1380 w 1569"/>
                    <a:gd name="T123" fmla="*/ 2849 h 2883"/>
                    <a:gd name="T124" fmla="*/ 1518 w 1569"/>
                    <a:gd name="T125" fmla="*/ 2867 h 28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69" h="2883">
                      <a:moveTo>
                        <a:pt x="936" y="0"/>
                      </a:moveTo>
                      <a:lnTo>
                        <a:pt x="936" y="0"/>
                      </a:lnTo>
                      <a:lnTo>
                        <a:pt x="930" y="14"/>
                      </a:lnTo>
                      <a:lnTo>
                        <a:pt x="925" y="26"/>
                      </a:lnTo>
                      <a:lnTo>
                        <a:pt x="922" y="30"/>
                      </a:lnTo>
                      <a:lnTo>
                        <a:pt x="919" y="34"/>
                      </a:lnTo>
                      <a:lnTo>
                        <a:pt x="919" y="34"/>
                      </a:lnTo>
                      <a:lnTo>
                        <a:pt x="912" y="39"/>
                      </a:lnTo>
                      <a:lnTo>
                        <a:pt x="909" y="43"/>
                      </a:lnTo>
                      <a:lnTo>
                        <a:pt x="909" y="45"/>
                      </a:lnTo>
                      <a:lnTo>
                        <a:pt x="910" y="46"/>
                      </a:lnTo>
                      <a:lnTo>
                        <a:pt x="912" y="48"/>
                      </a:lnTo>
                      <a:lnTo>
                        <a:pt x="914" y="49"/>
                      </a:lnTo>
                      <a:lnTo>
                        <a:pt x="914" y="49"/>
                      </a:lnTo>
                      <a:lnTo>
                        <a:pt x="917" y="51"/>
                      </a:lnTo>
                      <a:lnTo>
                        <a:pt x="920" y="52"/>
                      </a:lnTo>
                      <a:lnTo>
                        <a:pt x="921" y="54"/>
                      </a:lnTo>
                      <a:lnTo>
                        <a:pt x="921" y="55"/>
                      </a:lnTo>
                      <a:lnTo>
                        <a:pt x="921" y="57"/>
                      </a:lnTo>
                      <a:lnTo>
                        <a:pt x="919" y="58"/>
                      </a:lnTo>
                      <a:lnTo>
                        <a:pt x="916" y="59"/>
                      </a:lnTo>
                      <a:lnTo>
                        <a:pt x="914" y="60"/>
                      </a:lnTo>
                      <a:lnTo>
                        <a:pt x="914" y="60"/>
                      </a:lnTo>
                      <a:lnTo>
                        <a:pt x="910" y="61"/>
                      </a:lnTo>
                      <a:lnTo>
                        <a:pt x="905" y="65"/>
                      </a:lnTo>
                      <a:lnTo>
                        <a:pt x="898" y="69"/>
                      </a:lnTo>
                      <a:lnTo>
                        <a:pt x="893" y="73"/>
                      </a:lnTo>
                      <a:lnTo>
                        <a:pt x="888" y="80"/>
                      </a:lnTo>
                      <a:lnTo>
                        <a:pt x="885" y="85"/>
                      </a:lnTo>
                      <a:lnTo>
                        <a:pt x="884" y="87"/>
                      </a:lnTo>
                      <a:lnTo>
                        <a:pt x="884" y="90"/>
                      </a:lnTo>
                      <a:lnTo>
                        <a:pt x="885" y="92"/>
                      </a:lnTo>
                      <a:lnTo>
                        <a:pt x="887" y="95"/>
                      </a:lnTo>
                      <a:lnTo>
                        <a:pt x="887" y="95"/>
                      </a:lnTo>
                      <a:lnTo>
                        <a:pt x="893" y="100"/>
                      </a:lnTo>
                      <a:lnTo>
                        <a:pt x="898" y="109"/>
                      </a:lnTo>
                      <a:lnTo>
                        <a:pt x="903" y="119"/>
                      </a:lnTo>
                      <a:lnTo>
                        <a:pt x="909" y="131"/>
                      </a:lnTo>
                      <a:lnTo>
                        <a:pt x="912" y="143"/>
                      </a:lnTo>
                      <a:lnTo>
                        <a:pt x="914" y="155"/>
                      </a:lnTo>
                      <a:lnTo>
                        <a:pt x="914" y="160"/>
                      </a:lnTo>
                      <a:lnTo>
                        <a:pt x="913" y="164"/>
                      </a:lnTo>
                      <a:lnTo>
                        <a:pt x="912" y="168"/>
                      </a:lnTo>
                      <a:lnTo>
                        <a:pt x="910" y="171"/>
                      </a:lnTo>
                      <a:lnTo>
                        <a:pt x="910" y="171"/>
                      </a:lnTo>
                      <a:lnTo>
                        <a:pt x="903" y="176"/>
                      </a:lnTo>
                      <a:lnTo>
                        <a:pt x="894" y="184"/>
                      </a:lnTo>
                      <a:lnTo>
                        <a:pt x="871" y="200"/>
                      </a:lnTo>
                      <a:lnTo>
                        <a:pt x="849" y="214"/>
                      </a:lnTo>
                      <a:lnTo>
                        <a:pt x="840" y="218"/>
                      </a:lnTo>
                      <a:lnTo>
                        <a:pt x="836" y="219"/>
                      </a:lnTo>
                      <a:lnTo>
                        <a:pt x="836" y="219"/>
                      </a:lnTo>
                      <a:lnTo>
                        <a:pt x="832" y="218"/>
                      </a:lnTo>
                      <a:lnTo>
                        <a:pt x="829" y="214"/>
                      </a:lnTo>
                      <a:lnTo>
                        <a:pt x="823" y="203"/>
                      </a:lnTo>
                      <a:lnTo>
                        <a:pt x="820" y="197"/>
                      </a:lnTo>
                      <a:lnTo>
                        <a:pt x="816" y="191"/>
                      </a:lnTo>
                      <a:lnTo>
                        <a:pt x="812" y="187"/>
                      </a:lnTo>
                      <a:lnTo>
                        <a:pt x="808" y="184"/>
                      </a:lnTo>
                      <a:lnTo>
                        <a:pt x="808" y="184"/>
                      </a:lnTo>
                      <a:lnTo>
                        <a:pt x="802" y="183"/>
                      </a:lnTo>
                      <a:lnTo>
                        <a:pt x="796" y="183"/>
                      </a:lnTo>
                      <a:lnTo>
                        <a:pt x="781" y="184"/>
                      </a:lnTo>
                      <a:lnTo>
                        <a:pt x="774" y="183"/>
                      </a:lnTo>
                      <a:lnTo>
                        <a:pt x="768" y="182"/>
                      </a:lnTo>
                      <a:lnTo>
                        <a:pt x="765" y="180"/>
                      </a:lnTo>
                      <a:lnTo>
                        <a:pt x="764" y="178"/>
                      </a:lnTo>
                      <a:lnTo>
                        <a:pt x="763" y="176"/>
                      </a:lnTo>
                      <a:lnTo>
                        <a:pt x="763" y="176"/>
                      </a:lnTo>
                      <a:lnTo>
                        <a:pt x="763" y="172"/>
                      </a:lnTo>
                      <a:lnTo>
                        <a:pt x="764" y="168"/>
                      </a:lnTo>
                      <a:lnTo>
                        <a:pt x="767" y="160"/>
                      </a:lnTo>
                      <a:lnTo>
                        <a:pt x="770" y="153"/>
                      </a:lnTo>
                      <a:lnTo>
                        <a:pt x="772" y="148"/>
                      </a:lnTo>
                      <a:lnTo>
                        <a:pt x="772" y="143"/>
                      </a:lnTo>
                      <a:lnTo>
                        <a:pt x="772" y="143"/>
                      </a:lnTo>
                      <a:lnTo>
                        <a:pt x="772" y="138"/>
                      </a:lnTo>
                      <a:lnTo>
                        <a:pt x="771" y="133"/>
                      </a:lnTo>
                      <a:lnTo>
                        <a:pt x="769" y="128"/>
                      </a:lnTo>
                      <a:lnTo>
                        <a:pt x="769" y="125"/>
                      </a:lnTo>
                      <a:lnTo>
                        <a:pt x="770" y="123"/>
                      </a:lnTo>
                      <a:lnTo>
                        <a:pt x="773" y="119"/>
                      </a:lnTo>
                      <a:lnTo>
                        <a:pt x="779" y="115"/>
                      </a:lnTo>
                      <a:lnTo>
                        <a:pt x="779" y="115"/>
                      </a:lnTo>
                      <a:lnTo>
                        <a:pt x="791" y="106"/>
                      </a:lnTo>
                      <a:lnTo>
                        <a:pt x="799" y="99"/>
                      </a:lnTo>
                      <a:lnTo>
                        <a:pt x="802" y="95"/>
                      </a:lnTo>
                      <a:lnTo>
                        <a:pt x="805" y="91"/>
                      </a:lnTo>
                      <a:lnTo>
                        <a:pt x="806" y="88"/>
                      </a:lnTo>
                      <a:lnTo>
                        <a:pt x="806" y="85"/>
                      </a:lnTo>
                      <a:lnTo>
                        <a:pt x="806" y="85"/>
                      </a:lnTo>
                      <a:lnTo>
                        <a:pt x="802" y="76"/>
                      </a:lnTo>
                      <a:lnTo>
                        <a:pt x="797" y="67"/>
                      </a:lnTo>
                      <a:lnTo>
                        <a:pt x="793" y="62"/>
                      </a:lnTo>
                      <a:lnTo>
                        <a:pt x="788" y="59"/>
                      </a:lnTo>
                      <a:lnTo>
                        <a:pt x="784" y="57"/>
                      </a:lnTo>
                      <a:lnTo>
                        <a:pt x="779" y="56"/>
                      </a:lnTo>
                      <a:lnTo>
                        <a:pt x="779" y="56"/>
                      </a:lnTo>
                      <a:lnTo>
                        <a:pt x="769" y="55"/>
                      </a:lnTo>
                      <a:lnTo>
                        <a:pt x="764" y="53"/>
                      </a:lnTo>
                      <a:lnTo>
                        <a:pt x="758" y="48"/>
                      </a:lnTo>
                      <a:lnTo>
                        <a:pt x="754" y="45"/>
                      </a:lnTo>
                      <a:lnTo>
                        <a:pt x="754" y="45"/>
                      </a:lnTo>
                      <a:lnTo>
                        <a:pt x="752" y="43"/>
                      </a:lnTo>
                      <a:lnTo>
                        <a:pt x="749" y="43"/>
                      </a:lnTo>
                      <a:lnTo>
                        <a:pt x="743" y="44"/>
                      </a:lnTo>
                      <a:lnTo>
                        <a:pt x="737" y="46"/>
                      </a:lnTo>
                      <a:lnTo>
                        <a:pt x="729" y="47"/>
                      </a:lnTo>
                      <a:lnTo>
                        <a:pt x="729" y="47"/>
                      </a:lnTo>
                      <a:lnTo>
                        <a:pt x="720" y="46"/>
                      </a:lnTo>
                      <a:lnTo>
                        <a:pt x="709" y="45"/>
                      </a:lnTo>
                      <a:lnTo>
                        <a:pt x="703" y="45"/>
                      </a:lnTo>
                      <a:lnTo>
                        <a:pt x="698" y="46"/>
                      </a:lnTo>
                      <a:lnTo>
                        <a:pt x="694" y="48"/>
                      </a:lnTo>
                      <a:lnTo>
                        <a:pt x="689" y="53"/>
                      </a:lnTo>
                      <a:lnTo>
                        <a:pt x="689" y="53"/>
                      </a:lnTo>
                      <a:lnTo>
                        <a:pt x="686" y="57"/>
                      </a:lnTo>
                      <a:lnTo>
                        <a:pt x="681" y="61"/>
                      </a:lnTo>
                      <a:lnTo>
                        <a:pt x="676" y="65"/>
                      </a:lnTo>
                      <a:lnTo>
                        <a:pt x="670" y="67"/>
                      </a:lnTo>
                      <a:lnTo>
                        <a:pt x="659" y="70"/>
                      </a:lnTo>
                      <a:lnTo>
                        <a:pt x="655" y="71"/>
                      </a:lnTo>
                      <a:lnTo>
                        <a:pt x="651" y="71"/>
                      </a:lnTo>
                      <a:lnTo>
                        <a:pt x="651" y="71"/>
                      </a:lnTo>
                      <a:lnTo>
                        <a:pt x="644" y="71"/>
                      </a:lnTo>
                      <a:lnTo>
                        <a:pt x="642" y="72"/>
                      </a:lnTo>
                      <a:lnTo>
                        <a:pt x="642" y="73"/>
                      </a:lnTo>
                      <a:lnTo>
                        <a:pt x="642" y="74"/>
                      </a:lnTo>
                      <a:lnTo>
                        <a:pt x="643" y="75"/>
                      </a:lnTo>
                      <a:lnTo>
                        <a:pt x="651" y="78"/>
                      </a:lnTo>
                      <a:lnTo>
                        <a:pt x="651" y="78"/>
                      </a:lnTo>
                      <a:lnTo>
                        <a:pt x="664" y="81"/>
                      </a:lnTo>
                      <a:lnTo>
                        <a:pt x="679" y="85"/>
                      </a:lnTo>
                      <a:lnTo>
                        <a:pt x="685" y="87"/>
                      </a:lnTo>
                      <a:lnTo>
                        <a:pt x="692" y="90"/>
                      </a:lnTo>
                      <a:lnTo>
                        <a:pt x="698" y="96"/>
                      </a:lnTo>
                      <a:lnTo>
                        <a:pt x="702" y="102"/>
                      </a:lnTo>
                      <a:lnTo>
                        <a:pt x="702" y="102"/>
                      </a:lnTo>
                      <a:lnTo>
                        <a:pt x="709" y="118"/>
                      </a:lnTo>
                      <a:lnTo>
                        <a:pt x="717" y="138"/>
                      </a:lnTo>
                      <a:lnTo>
                        <a:pt x="724" y="158"/>
                      </a:lnTo>
                      <a:lnTo>
                        <a:pt x="726" y="169"/>
                      </a:lnTo>
                      <a:lnTo>
                        <a:pt x="727" y="178"/>
                      </a:lnTo>
                      <a:lnTo>
                        <a:pt x="727" y="178"/>
                      </a:lnTo>
                      <a:lnTo>
                        <a:pt x="726" y="187"/>
                      </a:lnTo>
                      <a:lnTo>
                        <a:pt x="726" y="195"/>
                      </a:lnTo>
                      <a:lnTo>
                        <a:pt x="725" y="201"/>
                      </a:lnTo>
                      <a:lnTo>
                        <a:pt x="725" y="206"/>
                      </a:lnTo>
                      <a:lnTo>
                        <a:pt x="726" y="211"/>
                      </a:lnTo>
                      <a:lnTo>
                        <a:pt x="728" y="215"/>
                      </a:lnTo>
                      <a:lnTo>
                        <a:pt x="734" y="217"/>
                      </a:lnTo>
                      <a:lnTo>
                        <a:pt x="741" y="218"/>
                      </a:lnTo>
                      <a:lnTo>
                        <a:pt x="741" y="218"/>
                      </a:lnTo>
                      <a:lnTo>
                        <a:pt x="755" y="219"/>
                      </a:lnTo>
                      <a:lnTo>
                        <a:pt x="765" y="219"/>
                      </a:lnTo>
                      <a:lnTo>
                        <a:pt x="768" y="219"/>
                      </a:lnTo>
                      <a:lnTo>
                        <a:pt x="770" y="220"/>
                      </a:lnTo>
                      <a:lnTo>
                        <a:pt x="772" y="223"/>
                      </a:lnTo>
                      <a:lnTo>
                        <a:pt x="776" y="227"/>
                      </a:lnTo>
                      <a:lnTo>
                        <a:pt x="776" y="227"/>
                      </a:lnTo>
                      <a:lnTo>
                        <a:pt x="781" y="235"/>
                      </a:lnTo>
                      <a:lnTo>
                        <a:pt x="787" y="246"/>
                      </a:lnTo>
                      <a:lnTo>
                        <a:pt x="793" y="258"/>
                      </a:lnTo>
                      <a:lnTo>
                        <a:pt x="794" y="263"/>
                      </a:lnTo>
                      <a:lnTo>
                        <a:pt x="795" y="269"/>
                      </a:lnTo>
                      <a:lnTo>
                        <a:pt x="795" y="269"/>
                      </a:lnTo>
                      <a:lnTo>
                        <a:pt x="795" y="278"/>
                      </a:lnTo>
                      <a:lnTo>
                        <a:pt x="795" y="285"/>
                      </a:lnTo>
                      <a:lnTo>
                        <a:pt x="798" y="292"/>
                      </a:lnTo>
                      <a:lnTo>
                        <a:pt x="803" y="301"/>
                      </a:lnTo>
                      <a:lnTo>
                        <a:pt x="803" y="301"/>
                      </a:lnTo>
                      <a:lnTo>
                        <a:pt x="807" y="306"/>
                      </a:lnTo>
                      <a:lnTo>
                        <a:pt x="810" y="314"/>
                      </a:lnTo>
                      <a:lnTo>
                        <a:pt x="813" y="323"/>
                      </a:lnTo>
                      <a:lnTo>
                        <a:pt x="815" y="331"/>
                      </a:lnTo>
                      <a:lnTo>
                        <a:pt x="817" y="340"/>
                      </a:lnTo>
                      <a:lnTo>
                        <a:pt x="817" y="346"/>
                      </a:lnTo>
                      <a:lnTo>
                        <a:pt x="817" y="352"/>
                      </a:lnTo>
                      <a:lnTo>
                        <a:pt x="816" y="353"/>
                      </a:lnTo>
                      <a:lnTo>
                        <a:pt x="815" y="354"/>
                      </a:lnTo>
                      <a:lnTo>
                        <a:pt x="815" y="354"/>
                      </a:lnTo>
                      <a:lnTo>
                        <a:pt x="812" y="354"/>
                      </a:lnTo>
                      <a:lnTo>
                        <a:pt x="809" y="353"/>
                      </a:lnTo>
                      <a:lnTo>
                        <a:pt x="802" y="351"/>
                      </a:lnTo>
                      <a:lnTo>
                        <a:pt x="799" y="349"/>
                      </a:lnTo>
                      <a:lnTo>
                        <a:pt x="796" y="349"/>
                      </a:lnTo>
                      <a:lnTo>
                        <a:pt x="793" y="351"/>
                      </a:lnTo>
                      <a:lnTo>
                        <a:pt x="789" y="354"/>
                      </a:lnTo>
                      <a:lnTo>
                        <a:pt x="789" y="354"/>
                      </a:lnTo>
                      <a:lnTo>
                        <a:pt x="783" y="361"/>
                      </a:lnTo>
                      <a:lnTo>
                        <a:pt x="780" y="364"/>
                      </a:lnTo>
                      <a:lnTo>
                        <a:pt x="778" y="366"/>
                      </a:lnTo>
                      <a:lnTo>
                        <a:pt x="776" y="367"/>
                      </a:lnTo>
                      <a:lnTo>
                        <a:pt x="773" y="366"/>
                      </a:lnTo>
                      <a:lnTo>
                        <a:pt x="772" y="362"/>
                      </a:lnTo>
                      <a:lnTo>
                        <a:pt x="771" y="357"/>
                      </a:lnTo>
                      <a:lnTo>
                        <a:pt x="771" y="357"/>
                      </a:lnTo>
                      <a:lnTo>
                        <a:pt x="771" y="345"/>
                      </a:lnTo>
                      <a:lnTo>
                        <a:pt x="771" y="341"/>
                      </a:lnTo>
                      <a:lnTo>
                        <a:pt x="770" y="337"/>
                      </a:lnTo>
                      <a:lnTo>
                        <a:pt x="768" y="332"/>
                      </a:lnTo>
                      <a:lnTo>
                        <a:pt x="766" y="330"/>
                      </a:lnTo>
                      <a:lnTo>
                        <a:pt x="762" y="329"/>
                      </a:lnTo>
                      <a:lnTo>
                        <a:pt x="756" y="329"/>
                      </a:lnTo>
                      <a:lnTo>
                        <a:pt x="756" y="329"/>
                      </a:lnTo>
                      <a:lnTo>
                        <a:pt x="752" y="330"/>
                      </a:lnTo>
                      <a:lnTo>
                        <a:pt x="748" y="331"/>
                      </a:lnTo>
                      <a:lnTo>
                        <a:pt x="741" y="334"/>
                      </a:lnTo>
                      <a:lnTo>
                        <a:pt x="735" y="337"/>
                      </a:lnTo>
                      <a:lnTo>
                        <a:pt x="731" y="338"/>
                      </a:lnTo>
                      <a:lnTo>
                        <a:pt x="727" y="337"/>
                      </a:lnTo>
                      <a:lnTo>
                        <a:pt x="727" y="337"/>
                      </a:lnTo>
                      <a:lnTo>
                        <a:pt x="719" y="337"/>
                      </a:lnTo>
                      <a:lnTo>
                        <a:pt x="716" y="338"/>
                      </a:lnTo>
                      <a:lnTo>
                        <a:pt x="714" y="340"/>
                      </a:lnTo>
                      <a:lnTo>
                        <a:pt x="713" y="342"/>
                      </a:lnTo>
                      <a:lnTo>
                        <a:pt x="712" y="344"/>
                      </a:lnTo>
                      <a:lnTo>
                        <a:pt x="712" y="351"/>
                      </a:lnTo>
                      <a:lnTo>
                        <a:pt x="712" y="351"/>
                      </a:lnTo>
                      <a:lnTo>
                        <a:pt x="710" y="357"/>
                      </a:lnTo>
                      <a:lnTo>
                        <a:pt x="708" y="364"/>
                      </a:lnTo>
                      <a:lnTo>
                        <a:pt x="699" y="385"/>
                      </a:lnTo>
                      <a:lnTo>
                        <a:pt x="688" y="405"/>
                      </a:lnTo>
                      <a:lnTo>
                        <a:pt x="683" y="413"/>
                      </a:lnTo>
                      <a:lnTo>
                        <a:pt x="678" y="419"/>
                      </a:lnTo>
                      <a:lnTo>
                        <a:pt x="678" y="419"/>
                      </a:lnTo>
                      <a:lnTo>
                        <a:pt x="671" y="428"/>
                      </a:lnTo>
                      <a:lnTo>
                        <a:pt x="666" y="437"/>
                      </a:lnTo>
                      <a:lnTo>
                        <a:pt x="662" y="446"/>
                      </a:lnTo>
                      <a:lnTo>
                        <a:pt x="658" y="457"/>
                      </a:lnTo>
                      <a:lnTo>
                        <a:pt x="658" y="457"/>
                      </a:lnTo>
                      <a:lnTo>
                        <a:pt x="654" y="471"/>
                      </a:lnTo>
                      <a:lnTo>
                        <a:pt x="650" y="486"/>
                      </a:lnTo>
                      <a:lnTo>
                        <a:pt x="648" y="495"/>
                      </a:lnTo>
                      <a:lnTo>
                        <a:pt x="648" y="501"/>
                      </a:lnTo>
                      <a:lnTo>
                        <a:pt x="649" y="507"/>
                      </a:lnTo>
                      <a:lnTo>
                        <a:pt x="651" y="511"/>
                      </a:lnTo>
                      <a:lnTo>
                        <a:pt x="653" y="513"/>
                      </a:lnTo>
                      <a:lnTo>
                        <a:pt x="653" y="513"/>
                      </a:lnTo>
                      <a:lnTo>
                        <a:pt x="676" y="534"/>
                      </a:lnTo>
                      <a:lnTo>
                        <a:pt x="681" y="540"/>
                      </a:lnTo>
                      <a:lnTo>
                        <a:pt x="687" y="545"/>
                      </a:lnTo>
                      <a:lnTo>
                        <a:pt x="694" y="548"/>
                      </a:lnTo>
                      <a:lnTo>
                        <a:pt x="700" y="550"/>
                      </a:lnTo>
                      <a:lnTo>
                        <a:pt x="700" y="550"/>
                      </a:lnTo>
                      <a:lnTo>
                        <a:pt x="706" y="552"/>
                      </a:lnTo>
                      <a:lnTo>
                        <a:pt x="710" y="554"/>
                      </a:lnTo>
                      <a:lnTo>
                        <a:pt x="712" y="556"/>
                      </a:lnTo>
                      <a:lnTo>
                        <a:pt x="714" y="558"/>
                      </a:lnTo>
                      <a:lnTo>
                        <a:pt x="716" y="561"/>
                      </a:lnTo>
                      <a:lnTo>
                        <a:pt x="716" y="564"/>
                      </a:lnTo>
                      <a:lnTo>
                        <a:pt x="717" y="572"/>
                      </a:lnTo>
                      <a:lnTo>
                        <a:pt x="717" y="572"/>
                      </a:lnTo>
                      <a:lnTo>
                        <a:pt x="717" y="578"/>
                      </a:lnTo>
                      <a:lnTo>
                        <a:pt x="719" y="582"/>
                      </a:lnTo>
                      <a:lnTo>
                        <a:pt x="720" y="584"/>
                      </a:lnTo>
                      <a:lnTo>
                        <a:pt x="722" y="585"/>
                      </a:lnTo>
                      <a:lnTo>
                        <a:pt x="729" y="587"/>
                      </a:lnTo>
                      <a:lnTo>
                        <a:pt x="729" y="587"/>
                      </a:lnTo>
                      <a:lnTo>
                        <a:pt x="737" y="589"/>
                      </a:lnTo>
                      <a:lnTo>
                        <a:pt x="738" y="591"/>
                      </a:lnTo>
                      <a:lnTo>
                        <a:pt x="738" y="592"/>
                      </a:lnTo>
                      <a:lnTo>
                        <a:pt x="737" y="593"/>
                      </a:lnTo>
                      <a:lnTo>
                        <a:pt x="734" y="595"/>
                      </a:lnTo>
                      <a:lnTo>
                        <a:pt x="726" y="596"/>
                      </a:lnTo>
                      <a:lnTo>
                        <a:pt x="726" y="596"/>
                      </a:lnTo>
                      <a:lnTo>
                        <a:pt x="706" y="596"/>
                      </a:lnTo>
                      <a:lnTo>
                        <a:pt x="697" y="598"/>
                      </a:lnTo>
                      <a:lnTo>
                        <a:pt x="694" y="599"/>
                      </a:lnTo>
                      <a:lnTo>
                        <a:pt x="691" y="602"/>
                      </a:lnTo>
                      <a:lnTo>
                        <a:pt x="691" y="602"/>
                      </a:lnTo>
                      <a:lnTo>
                        <a:pt x="685" y="607"/>
                      </a:lnTo>
                      <a:lnTo>
                        <a:pt x="680" y="611"/>
                      </a:lnTo>
                      <a:lnTo>
                        <a:pt x="674" y="613"/>
                      </a:lnTo>
                      <a:lnTo>
                        <a:pt x="670" y="613"/>
                      </a:lnTo>
                      <a:lnTo>
                        <a:pt x="670" y="613"/>
                      </a:lnTo>
                      <a:lnTo>
                        <a:pt x="664" y="613"/>
                      </a:lnTo>
                      <a:lnTo>
                        <a:pt x="656" y="614"/>
                      </a:lnTo>
                      <a:lnTo>
                        <a:pt x="650" y="613"/>
                      </a:lnTo>
                      <a:lnTo>
                        <a:pt x="648" y="613"/>
                      </a:lnTo>
                      <a:lnTo>
                        <a:pt x="645" y="611"/>
                      </a:lnTo>
                      <a:lnTo>
                        <a:pt x="645" y="611"/>
                      </a:lnTo>
                      <a:lnTo>
                        <a:pt x="644" y="610"/>
                      </a:lnTo>
                      <a:lnTo>
                        <a:pt x="641" y="607"/>
                      </a:lnTo>
                      <a:lnTo>
                        <a:pt x="634" y="605"/>
                      </a:lnTo>
                      <a:lnTo>
                        <a:pt x="629" y="605"/>
                      </a:lnTo>
                      <a:lnTo>
                        <a:pt x="626" y="606"/>
                      </a:lnTo>
                      <a:lnTo>
                        <a:pt x="622" y="607"/>
                      </a:lnTo>
                      <a:lnTo>
                        <a:pt x="619" y="610"/>
                      </a:lnTo>
                      <a:lnTo>
                        <a:pt x="619" y="610"/>
                      </a:lnTo>
                      <a:lnTo>
                        <a:pt x="614" y="616"/>
                      </a:lnTo>
                      <a:lnTo>
                        <a:pt x="609" y="620"/>
                      </a:lnTo>
                      <a:lnTo>
                        <a:pt x="606" y="621"/>
                      </a:lnTo>
                      <a:lnTo>
                        <a:pt x="603" y="623"/>
                      </a:lnTo>
                      <a:lnTo>
                        <a:pt x="601" y="621"/>
                      </a:lnTo>
                      <a:lnTo>
                        <a:pt x="598" y="619"/>
                      </a:lnTo>
                      <a:lnTo>
                        <a:pt x="598" y="619"/>
                      </a:lnTo>
                      <a:lnTo>
                        <a:pt x="593" y="610"/>
                      </a:lnTo>
                      <a:lnTo>
                        <a:pt x="588" y="606"/>
                      </a:lnTo>
                      <a:lnTo>
                        <a:pt x="586" y="605"/>
                      </a:lnTo>
                      <a:lnTo>
                        <a:pt x="583" y="605"/>
                      </a:lnTo>
                      <a:lnTo>
                        <a:pt x="583" y="605"/>
                      </a:lnTo>
                      <a:lnTo>
                        <a:pt x="576" y="604"/>
                      </a:lnTo>
                      <a:lnTo>
                        <a:pt x="568" y="603"/>
                      </a:lnTo>
                      <a:lnTo>
                        <a:pt x="562" y="600"/>
                      </a:lnTo>
                      <a:lnTo>
                        <a:pt x="556" y="596"/>
                      </a:lnTo>
                      <a:lnTo>
                        <a:pt x="556" y="596"/>
                      </a:lnTo>
                      <a:lnTo>
                        <a:pt x="551" y="591"/>
                      </a:lnTo>
                      <a:lnTo>
                        <a:pt x="543" y="587"/>
                      </a:lnTo>
                      <a:lnTo>
                        <a:pt x="537" y="586"/>
                      </a:lnTo>
                      <a:lnTo>
                        <a:pt x="534" y="586"/>
                      </a:lnTo>
                      <a:lnTo>
                        <a:pt x="531" y="587"/>
                      </a:lnTo>
                      <a:lnTo>
                        <a:pt x="531" y="587"/>
                      </a:lnTo>
                      <a:lnTo>
                        <a:pt x="530" y="589"/>
                      </a:lnTo>
                      <a:lnTo>
                        <a:pt x="529" y="592"/>
                      </a:lnTo>
                      <a:lnTo>
                        <a:pt x="529" y="600"/>
                      </a:lnTo>
                      <a:lnTo>
                        <a:pt x="530" y="609"/>
                      </a:lnTo>
                      <a:lnTo>
                        <a:pt x="529" y="612"/>
                      </a:lnTo>
                      <a:lnTo>
                        <a:pt x="528" y="615"/>
                      </a:lnTo>
                      <a:lnTo>
                        <a:pt x="528" y="615"/>
                      </a:lnTo>
                      <a:lnTo>
                        <a:pt x="524" y="619"/>
                      </a:lnTo>
                      <a:lnTo>
                        <a:pt x="520" y="623"/>
                      </a:lnTo>
                      <a:lnTo>
                        <a:pt x="519" y="625"/>
                      </a:lnTo>
                      <a:lnTo>
                        <a:pt x="517" y="626"/>
                      </a:lnTo>
                      <a:lnTo>
                        <a:pt x="519" y="628"/>
                      </a:lnTo>
                      <a:lnTo>
                        <a:pt x="520" y="630"/>
                      </a:lnTo>
                      <a:lnTo>
                        <a:pt x="520" y="630"/>
                      </a:lnTo>
                      <a:lnTo>
                        <a:pt x="527" y="635"/>
                      </a:lnTo>
                      <a:lnTo>
                        <a:pt x="537" y="643"/>
                      </a:lnTo>
                      <a:lnTo>
                        <a:pt x="545" y="650"/>
                      </a:lnTo>
                      <a:lnTo>
                        <a:pt x="550" y="654"/>
                      </a:lnTo>
                      <a:lnTo>
                        <a:pt x="552" y="657"/>
                      </a:lnTo>
                      <a:lnTo>
                        <a:pt x="552" y="657"/>
                      </a:lnTo>
                      <a:lnTo>
                        <a:pt x="555" y="662"/>
                      </a:lnTo>
                      <a:lnTo>
                        <a:pt x="557" y="666"/>
                      </a:lnTo>
                      <a:lnTo>
                        <a:pt x="559" y="668"/>
                      </a:lnTo>
                      <a:lnTo>
                        <a:pt x="562" y="669"/>
                      </a:lnTo>
                      <a:lnTo>
                        <a:pt x="565" y="669"/>
                      </a:lnTo>
                      <a:lnTo>
                        <a:pt x="569" y="668"/>
                      </a:lnTo>
                      <a:lnTo>
                        <a:pt x="574" y="667"/>
                      </a:lnTo>
                      <a:lnTo>
                        <a:pt x="574" y="667"/>
                      </a:lnTo>
                      <a:lnTo>
                        <a:pt x="584" y="661"/>
                      </a:lnTo>
                      <a:lnTo>
                        <a:pt x="594" y="658"/>
                      </a:lnTo>
                      <a:lnTo>
                        <a:pt x="597" y="657"/>
                      </a:lnTo>
                      <a:lnTo>
                        <a:pt x="601" y="657"/>
                      </a:lnTo>
                      <a:lnTo>
                        <a:pt x="606" y="658"/>
                      </a:lnTo>
                      <a:lnTo>
                        <a:pt x="610" y="661"/>
                      </a:lnTo>
                      <a:lnTo>
                        <a:pt x="610" y="661"/>
                      </a:lnTo>
                      <a:lnTo>
                        <a:pt x="613" y="664"/>
                      </a:lnTo>
                      <a:lnTo>
                        <a:pt x="616" y="669"/>
                      </a:lnTo>
                      <a:lnTo>
                        <a:pt x="621" y="680"/>
                      </a:lnTo>
                      <a:lnTo>
                        <a:pt x="624" y="688"/>
                      </a:lnTo>
                      <a:lnTo>
                        <a:pt x="625" y="692"/>
                      </a:lnTo>
                      <a:lnTo>
                        <a:pt x="628" y="695"/>
                      </a:lnTo>
                      <a:lnTo>
                        <a:pt x="628" y="695"/>
                      </a:lnTo>
                      <a:lnTo>
                        <a:pt x="633" y="698"/>
                      </a:lnTo>
                      <a:lnTo>
                        <a:pt x="636" y="703"/>
                      </a:lnTo>
                      <a:lnTo>
                        <a:pt x="637" y="705"/>
                      </a:lnTo>
                      <a:lnTo>
                        <a:pt x="637" y="707"/>
                      </a:lnTo>
                      <a:lnTo>
                        <a:pt x="636" y="710"/>
                      </a:lnTo>
                      <a:lnTo>
                        <a:pt x="634" y="711"/>
                      </a:lnTo>
                      <a:lnTo>
                        <a:pt x="634" y="711"/>
                      </a:lnTo>
                      <a:lnTo>
                        <a:pt x="628" y="714"/>
                      </a:lnTo>
                      <a:lnTo>
                        <a:pt x="622" y="719"/>
                      </a:lnTo>
                      <a:lnTo>
                        <a:pt x="617" y="725"/>
                      </a:lnTo>
                      <a:lnTo>
                        <a:pt x="615" y="727"/>
                      </a:lnTo>
                      <a:lnTo>
                        <a:pt x="615" y="730"/>
                      </a:lnTo>
                      <a:lnTo>
                        <a:pt x="615" y="730"/>
                      </a:lnTo>
                      <a:lnTo>
                        <a:pt x="614" y="735"/>
                      </a:lnTo>
                      <a:lnTo>
                        <a:pt x="613" y="738"/>
                      </a:lnTo>
                      <a:lnTo>
                        <a:pt x="612" y="740"/>
                      </a:lnTo>
                      <a:lnTo>
                        <a:pt x="609" y="742"/>
                      </a:lnTo>
                      <a:lnTo>
                        <a:pt x="606" y="743"/>
                      </a:lnTo>
                      <a:lnTo>
                        <a:pt x="601" y="743"/>
                      </a:lnTo>
                      <a:lnTo>
                        <a:pt x="596" y="743"/>
                      </a:lnTo>
                      <a:lnTo>
                        <a:pt x="596" y="743"/>
                      </a:lnTo>
                      <a:lnTo>
                        <a:pt x="570" y="741"/>
                      </a:lnTo>
                      <a:lnTo>
                        <a:pt x="558" y="739"/>
                      </a:lnTo>
                      <a:lnTo>
                        <a:pt x="553" y="738"/>
                      </a:lnTo>
                      <a:lnTo>
                        <a:pt x="549" y="735"/>
                      </a:lnTo>
                      <a:lnTo>
                        <a:pt x="549" y="735"/>
                      </a:lnTo>
                      <a:lnTo>
                        <a:pt x="539" y="731"/>
                      </a:lnTo>
                      <a:lnTo>
                        <a:pt x="531" y="729"/>
                      </a:lnTo>
                      <a:lnTo>
                        <a:pt x="525" y="727"/>
                      </a:lnTo>
                      <a:lnTo>
                        <a:pt x="523" y="725"/>
                      </a:lnTo>
                      <a:lnTo>
                        <a:pt x="521" y="723"/>
                      </a:lnTo>
                      <a:lnTo>
                        <a:pt x="521" y="723"/>
                      </a:lnTo>
                      <a:lnTo>
                        <a:pt x="517" y="716"/>
                      </a:lnTo>
                      <a:lnTo>
                        <a:pt x="516" y="714"/>
                      </a:lnTo>
                      <a:lnTo>
                        <a:pt x="514" y="712"/>
                      </a:lnTo>
                      <a:lnTo>
                        <a:pt x="511" y="711"/>
                      </a:lnTo>
                      <a:lnTo>
                        <a:pt x="508" y="710"/>
                      </a:lnTo>
                      <a:lnTo>
                        <a:pt x="505" y="711"/>
                      </a:lnTo>
                      <a:lnTo>
                        <a:pt x="500" y="712"/>
                      </a:lnTo>
                      <a:lnTo>
                        <a:pt x="500" y="712"/>
                      </a:lnTo>
                      <a:lnTo>
                        <a:pt x="490" y="716"/>
                      </a:lnTo>
                      <a:lnTo>
                        <a:pt x="479" y="719"/>
                      </a:lnTo>
                      <a:lnTo>
                        <a:pt x="473" y="720"/>
                      </a:lnTo>
                      <a:lnTo>
                        <a:pt x="468" y="719"/>
                      </a:lnTo>
                      <a:lnTo>
                        <a:pt x="463" y="718"/>
                      </a:lnTo>
                      <a:lnTo>
                        <a:pt x="458" y="716"/>
                      </a:lnTo>
                      <a:lnTo>
                        <a:pt x="458" y="716"/>
                      </a:lnTo>
                      <a:lnTo>
                        <a:pt x="455" y="712"/>
                      </a:lnTo>
                      <a:lnTo>
                        <a:pt x="451" y="707"/>
                      </a:lnTo>
                      <a:lnTo>
                        <a:pt x="444" y="696"/>
                      </a:lnTo>
                      <a:lnTo>
                        <a:pt x="439" y="684"/>
                      </a:lnTo>
                      <a:lnTo>
                        <a:pt x="434" y="671"/>
                      </a:lnTo>
                      <a:lnTo>
                        <a:pt x="434" y="671"/>
                      </a:lnTo>
                      <a:lnTo>
                        <a:pt x="428" y="660"/>
                      </a:lnTo>
                      <a:lnTo>
                        <a:pt x="423" y="652"/>
                      </a:lnTo>
                      <a:lnTo>
                        <a:pt x="407" y="633"/>
                      </a:lnTo>
                      <a:lnTo>
                        <a:pt x="407" y="633"/>
                      </a:lnTo>
                      <a:lnTo>
                        <a:pt x="399" y="624"/>
                      </a:lnTo>
                      <a:lnTo>
                        <a:pt x="395" y="614"/>
                      </a:lnTo>
                      <a:lnTo>
                        <a:pt x="393" y="604"/>
                      </a:lnTo>
                      <a:lnTo>
                        <a:pt x="392" y="596"/>
                      </a:lnTo>
                      <a:lnTo>
                        <a:pt x="392" y="596"/>
                      </a:lnTo>
                      <a:lnTo>
                        <a:pt x="394" y="584"/>
                      </a:lnTo>
                      <a:lnTo>
                        <a:pt x="395" y="575"/>
                      </a:lnTo>
                      <a:lnTo>
                        <a:pt x="396" y="567"/>
                      </a:lnTo>
                      <a:lnTo>
                        <a:pt x="395" y="558"/>
                      </a:lnTo>
                      <a:lnTo>
                        <a:pt x="393" y="549"/>
                      </a:lnTo>
                      <a:lnTo>
                        <a:pt x="391" y="545"/>
                      </a:lnTo>
                      <a:lnTo>
                        <a:pt x="388" y="542"/>
                      </a:lnTo>
                      <a:lnTo>
                        <a:pt x="385" y="539"/>
                      </a:lnTo>
                      <a:lnTo>
                        <a:pt x="381" y="535"/>
                      </a:lnTo>
                      <a:lnTo>
                        <a:pt x="381" y="535"/>
                      </a:lnTo>
                      <a:lnTo>
                        <a:pt x="372" y="532"/>
                      </a:lnTo>
                      <a:lnTo>
                        <a:pt x="365" y="529"/>
                      </a:lnTo>
                      <a:lnTo>
                        <a:pt x="359" y="528"/>
                      </a:lnTo>
                      <a:lnTo>
                        <a:pt x="354" y="527"/>
                      </a:lnTo>
                      <a:lnTo>
                        <a:pt x="345" y="527"/>
                      </a:lnTo>
                      <a:lnTo>
                        <a:pt x="335" y="526"/>
                      </a:lnTo>
                      <a:lnTo>
                        <a:pt x="335" y="526"/>
                      </a:lnTo>
                      <a:lnTo>
                        <a:pt x="323" y="525"/>
                      </a:lnTo>
                      <a:lnTo>
                        <a:pt x="312" y="521"/>
                      </a:lnTo>
                      <a:lnTo>
                        <a:pt x="308" y="519"/>
                      </a:lnTo>
                      <a:lnTo>
                        <a:pt x="305" y="517"/>
                      </a:lnTo>
                      <a:lnTo>
                        <a:pt x="302" y="514"/>
                      </a:lnTo>
                      <a:lnTo>
                        <a:pt x="301" y="511"/>
                      </a:lnTo>
                      <a:lnTo>
                        <a:pt x="301" y="511"/>
                      </a:lnTo>
                      <a:lnTo>
                        <a:pt x="301" y="503"/>
                      </a:lnTo>
                      <a:lnTo>
                        <a:pt x="300" y="499"/>
                      </a:lnTo>
                      <a:lnTo>
                        <a:pt x="298" y="497"/>
                      </a:lnTo>
                      <a:lnTo>
                        <a:pt x="296" y="497"/>
                      </a:lnTo>
                      <a:lnTo>
                        <a:pt x="290" y="496"/>
                      </a:lnTo>
                      <a:lnTo>
                        <a:pt x="290" y="496"/>
                      </a:lnTo>
                      <a:lnTo>
                        <a:pt x="286" y="495"/>
                      </a:lnTo>
                      <a:lnTo>
                        <a:pt x="284" y="493"/>
                      </a:lnTo>
                      <a:lnTo>
                        <a:pt x="284" y="491"/>
                      </a:lnTo>
                      <a:lnTo>
                        <a:pt x="284" y="490"/>
                      </a:lnTo>
                      <a:lnTo>
                        <a:pt x="284" y="486"/>
                      </a:lnTo>
                      <a:lnTo>
                        <a:pt x="283" y="485"/>
                      </a:lnTo>
                      <a:lnTo>
                        <a:pt x="281" y="484"/>
                      </a:lnTo>
                      <a:lnTo>
                        <a:pt x="281" y="484"/>
                      </a:lnTo>
                      <a:lnTo>
                        <a:pt x="273" y="485"/>
                      </a:lnTo>
                      <a:lnTo>
                        <a:pt x="265" y="485"/>
                      </a:lnTo>
                      <a:lnTo>
                        <a:pt x="262" y="485"/>
                      </a:lnTo>
                      <a:lnTo>
                        <a:pt x="258" y="484"/>
                      </a:lnTo>
                      <a:lnTo>
                        <a:pt x="256" y="482"/>
                      </a:lnTo>
                      <a:lnTo>
                        <a:pt x="255" y="480"/>
                      </a:lnTo>
                      <a:lnTo>
                        <a:pt x="255" y="480"/>
                      </a:lnTo>
                      <a:lnTo>
                        <a:pt x="254" y="473"/>
                      </a:lnTo>
                      <a:lnTo>
                        <a:pt x="253" y="471"/>
                      </a:lnTo>
                      <a:lnTo>
                        <a:pt x="250" y="469"/>
                      </a:lnTo>
                      <a:lnTo>
                        <a:pt x="241" y="467"/>
                      </a:lnTo>
                      <a:lnTo>
                        <a:pt x="241" y="467"/>
                      </a:lnTo>
                      <a:lnTo>
                        <a:pt x="236" y="466"/>
                      </a:lnTo>
                      <a:lnTo>
                        <a:pt x="233" y="464"/>
                      </a:lnTo>
                      <a:lnTo>
                        <a:pt x="231" y="463"/>
                      </a:lnTo>
                      <a:lnTo>
                        <a:pt x="231" y="461"/>
                      </a:lnTo>
                      <a:lnTo>
                        <a:pt x="230" y="457"/>
                      </a:lnTo>
                      <a:lnTo>
                        <a:pt x="229" y="455"/>
                      </a:lnTo>
                      <a:lnTo>
                        <a:pt x="227" y="453"/>
                      </a:lnTo>
                      <a:lnTo>
                        <a:pt x="227" y="453"/>
                      </a:lnTo>
                      <a:lnTo>
                        <a:pt x="220" y="448"/>
                      </a:lnTo>
                      <a:lnTo>
                        <a:pt x="213" y="444"/>
                      </a:lnTo>
                      <a:lnTo>
                        <a:pt x="211" y="441"/>
                      </a:lnTo>
                      <a:lnTo>
                        <a:pt x="210" y="439"/>
                      </a:lnTo>
                      <a:lnTo>
                        <a:pt x="211" y="437"/>
                      </a:lnTo>
                      <a:lnTo>
                        <a:pt x="214" y="434"/>
                      </a:lnTo>
                      <a:lnTo>
                        <a:pt x="214" y="434"/>
                      </a:lnTo>
                      <a:lnTo>
                        <a:pt x="222" y="430"/>
                      </a:lnTo>
                      <a:lnTo>
                        <a:pt x="230" y="426"/>
                      </a:lnTo>
                      <a:lnTo>
                        <a:pt x="236" y="425"/>
                      </a:lnTo>
                      <a:lnTo>
                        <a:pt x="240" y="425"/>
                      </a:lnTo>
                      <a:lnTo>
                        <a:pt x="244" y="426"/>
                      </a:lnTo>
                      <a:lnTo>
                        <a:pt x="249" y="429"/>
                      </a:lnTo>
                      <a:lnTo>
                        <a:pt x="249" y="429"/>
                      </a:lnTo>
                      <a:lnTo>
                        <a:pt x="253" y="433"/>
                      </a:lnTo>
                      <a:lnTo>
                        <a:pt x="257" y="440"/>
                      </a:lnTo>
                      <a:lnTo>
                        <a:pt x="265" y="450"/>
                      </a:lnTo>
                      <a:lnTo>
                        <a:pt x="269" y="456"/>
                      </a:lnTo>
                      <a:lnTo>
                        <a:pt x="273" y="459"/>
                      </a:lnTo>
                      <a:lnTo>
                        <a:pt x="280" y="461"/>
                      </a:lnTo>
                      <a:lnTo>
                        <a:pt x="283" y="461"/>
                      </a:lnTo>
                      <a:lnTo>
                        <a:pt x="286" y="460"/>
                      </a:lnTo>
                      <a:lnTo>
                        <a:pt x="286" y="460"/>
                      </a:lnTo>
                      <a:lnTo>
                        <a:pt x="298" y="456"/>
                      </a:lnTo>
                      <a:lnTo>
                        <a:pt x="306" y="452"/>
                      </a:lnTo>
                      <a:lnTo>
                        <a:pt x="309" y="450"/>
                      </a:lnTo>
                      <a:lnTo>
                        <a:pt x="312" y="450"/>
                      </a:lnTo>
                      <a:lnTo>
                        <a:pt x="315" y="452"/>
                      </a:lnTo>
                      <a:lnTo>
                        <a:pt x="320" y="454"/>
                      </a:lnTo>
                      <a:lnTo>
                        <a:pt x="320" y="454"/>
                      </a:lnTo>
                      <a:lnTo>
                        <a:pt x="336" y="462"/>
                      </a:lnTo>
                      <a:lnTo>
                        <a:pt x="342" y="464"/>
                      </a:lnTo>
                      <a:lnTo>
                        <a:pt x="344" y="464"/>
                      </a:lnTo>
                      <a:lnTo>
                        <a:pt x="345" y="463"/>
                      </a:lnTo>
                      <a:lnTo>
                        <a:pt x="345" y="463"/>
                      </a:lnTo>
                      <a:lnTo>
                        <a:pt x="349" y="461"/>
                      </a:lnTo>
                      <a:lnTo>
                        <a:pt x="354" y="459"/>
                      </a:lnTo>
                      <a:lnTo>
                        <a:pt x="359" y="459"/>
                      </a:lnTo>
                      <a:lnTo>
                        <a:pt x="367" y="459"/>
                      </a:lnTo>
                      <a:lnTo>
                        <a:pt x="367" y="459"/>
                      </a:lnTo>
                      <a:lnTo>
                        <a:pt x="371" y="460"/>
                      </a:lnTo>
                      <a:lnTo>
                        <a:pt x="377" y="462"/>
                      </a:lnTo>
                      <a:lnTo>
                        <a:pt x="391" y="469"/>
                      </a:lnTo>
                      <a:lnTo>
                        <a:pt x="405" y="474"/>
                      </a:lnTo>
                      <a:lnTo>
                        <a:pt x="411" y="475"/>
                      </a:lnTo>
                      <a:lnTo>
                        <a:pt x="416" y="475"/>
                      </a:lnTo>
                      <a:lnTo>
                        <a:pt x="416" y="475"/>
                      </a:lnTo>
                      <a:lnTo>
                        <a:pt x="443" y="471"/>
                      </a:lnTo>
                      <a:lnTo>
                        <a:pt x="458" y="468"/>
                      </a:lnTo>
                      <a:lnTo>
                        <a:pt x="471" y="463"/>
                      </a:lnTo>
                      <a:lnTo>
                        <a:pt x="471" y="463"/>
                      </a:lnTo>
                      <a:lnTo>
                        <a:pt x="481" y="460"/>
                      </a:lnTo>
                      <a:lnTo>
                        <a:pt x="492" y="458"/>
                      </a:lnTo>
                      <a:lnTo>
                        <a:pt x="501" y="458"/>
                      </a:lnTo>
                      <a:lnTo>
                        <a:pt x="505" y="459"/>
                      </a:lnTo>
                      <a:lnTo>
                        <a:pt x="508" y="461"/>
                      </a:lnTo>
                      <a:lnTo>
                        <a:pt x="508" y="461"/>
                      </a:lnTo>
                      <a:lnTo>
                        <a:pt x="511" y="463"/>
                      </a:lnTo>
                      <a:lnTo>
                        <a:pt x="514" y="464"/>
                      </a:lnTo>
                      <a:lnTo>
                        <a:pt x="522" y="463"/>
                      </a:lnTo>
                      <a:lnTo>
                        <a:pt x="530" y="461"/>
                      </a:lnTo>
                      <a:lnTo>
                        <a:pt x="542" y="458"/>
                      </a:lnTo>
                      <a:lnTo>
                        <a:pt x="542" y="458"/>
                      </a:lnTo>
                      <a:lnTo>
                        <a:pt x="555" y="453"/>
                      </a:lnTo>
                      <a:lnTo>
                        <a:pt x="566" y="447"/>
                      </a:lnTo>
                      <a:lnTo>
                        <a:pt x="577" y="440"/>
                      </a:lnTo>
                      <a:lnTo>
                        <a:pt x="584" y="431"/>
                      </a:lnTo>
                      <a:lnTo>
                        <a:pt x="584" y="431"/>
                      </a:lnTo>
                      <a:lnTo>
                        <a:pt x="595" y="418"/>
                      </a:lnTo>
                      <a:lnTo>
                        <a:pt x="607" y="400"/>
                      </a:lnTo>
                      <a:lnTo>
                        <a:pt x="617" y="381"/>
                      </a:lnTo>
                      <a:lnTo>
                        <a:pt x="622" y="373"/>
                      </a:lnTo>
                      <a:lnTo>
                        <a:pt x="623" y="367"/>
                      </a:lnTo>
                      <a:lnTo>
                        <a:pt x="623" y="367"/>
                      </a:lnTo>
                      <a:lnTo>
                        <a:pt x="624" y="361"/>
                      </a:lnTo>
                      <a:lnTo>
                        <a:pt x="626" y="358"/>
                      </a:lnTo>
                      <a:lnTo>
                        <a:pt x="629" y="351"/>
                      </a:lnTo>
                      <a:lnTo>
                        <a:pt x="634" y="344"/>
                      </a:lnTo>
                      <a:lnTo>
                        <a:pt x="635" y="340"/>
                      </a:lnTo>
                      <a:lnTo>
                        <a:pt x="636" y="334"/>
                      </a:lnTo>
                      <a:lnTo>
                        <a:pt x="636" y="334"/>
                      </a:lnTo>
                      <a:lnTo>
                        <a:pt x="637" y="324"/>
                      </a:lnTo>
                      <a:lnTo>
                        <a:pt x="638" y="313"/>
                      </a:lnTo>
                      <a:lnTo>
                        <a:pt x="636" y="304"/>
                      </a:lnTo>
                      <a:lnTo>
                        <a:pt x="634" y="296"/>
                      </a:lnTo>
                      <a:lnTo>
                        <a:pt x="634" y="296"/>
                      </a:lnTo>
                      <a:lnTo>
                        <a:pt x="625" y="282"/>
                      </a:lnTo>
                      <a:lnTo>
                        <a:pt x="612" y="263"/>
                      </a:lnTo>
                      <a:lnTo>
                        <a:pt x="612" y="263"/>
                      </a:lnTo>
                      <a:lnTo>
                        <a:pt x="602" y="251"/>
                      </a:lnTo>
                      <a:lnTo>
                        <a:pt x="592" y="239"/>
                      </a:lnTo>
                      <a:lnTo>
                        <a:pt x="582" y="229"/>
                      </a:lnTo>
                      <a:lnTo>
                        <a:pt x="578" y="226"/>
                      </a:lnTo>
                      <a:lnTo>
                        <a:pt x="574" y="225"/>
                      </a:lnTo>
                      <a:lnTo>
                        <a:pt x="574" y="225"/>
                      </a:lnTo>
                      <a:lnTo>
                        <a:pt x="571" y="225"/>
                      </a:lnTo>
                      <a:lnTo>
                        <a:pt x="569" y="227"/>
                      </a:lnTo>
                      <a:lnTo>
                        <a:pt x="565" y="230"/>
                      </a:lnTo>
                      <a:lnTo>
                        <a:pt x="563" y="231"/>
                      </a:lnTo>
                      <a:lnTo>
                        <a:pt x="560" y="231"/>
                      </a:lnTo>
                      <a:lnTo>
                        <a:pt x="557" y="230"/>
                      </a:lnTo>
                      <a:lnTo>
                        <a:pt x="553" y="228"/>
                      </a:lnTo>
                      <a:lnTo>
                        <a:pt x="553" y="228"/>
                      </a:lnTo>
                      <a:lnTo>
                        <a:pt x="543" y="220"/>
                      </a:lnTo>
                      <a:lnTo>
                        <a:pt x="535" y="215"/>
                      </a:lnTo>
                      <a:lnTo>
                        <a:pt x="526" y="210"/>
                      </a:lnTo>
                      <a:lnTo>
                        <a:pt x="522" y="209"/>
                      </a:lnTo>
                      <a:lnTo>
                        <a:pt x="517" y="209"/>
                      </a:lnTo>
                      <a:lnTo>
                        <a:pt x="517" y="209"/>
                      </a:lnTo>
                      <a:lnTo>
                        <a:pt x="496" y="211"/>
                      </a:lnTo>
                      <a:lnTo>
                        <a:pt x="484" y="211"/>
                      </a:lnTo>
                      <a:lnTo>
                        <a:pt x="479" y="210"/>
                      </a:lnTo>
                      <a:lnTo>
                        <a:pt x="473" y="209"/>
                      </a:lnTo>
                      <a:lnTo>
                        <a:pt x="473" y="209"/>
                      </a:lnTo>
                      <a:lnTo>
                        <a:pt x="468" y="206"/>
                      </a:lnTo>
                      <a:lnTo>
                        <a:pt x="464" y="203"/>
                      </a:lnTo>
                      <a:lnTo>
                        <a:pt x="453" y="195"/>
                      </a:lnTo>
                      <a:lnTo>
                        <a:pt x="445" y="189"/>
                      </a:lnTo>
                      <a:lnTo>
                        <a:pt x="437" y="185"/>
                      </a:lnTo>
                      <a:lnTo>
                        <a:pt x="426" y="182"/>
                      </a:lnTo>
                      <a:lnTo>
                        <a:pt x="411" y="178"/>
                      </a:lnTo>
                      <a:lnTo>
                        <a:pt x="411" y="178"/>
                      </a:lnTo>
                      <a:lnTo>
                        <a:pt x="397" y="175"/>
                      </a:lnTo>
                      <a:lnTo>
                        <a:pt x="383" y="171"/>
                      </a:lnTo>
                      <a:lnTo>
                        <a:pt x="358" y="163"/>
                      </a:lnTo>
                      <a:lnTo>
                        <a:pt x="336" y="157"/>
                      </a:lnTo>
                      <a:lnTo>
                        <a:pt x="325" y="154"/>
                      </a:lnTo>
                      <a:lnTo>
                        <a:pt x="312" y="153"/>
                      </a:lnTo>
                      <a:lnTo>
                        <a:pt x="312" y="153"/>
                      </a:lnTo>
                      <a:lnTo>
                        <a:pt x="292" y="152"/>
                      </a:lnTo>
                      <a:lnTo>
                        <a:pt x="279" y="152"/>
                      </a:lnTo>
                      <a:lnTo>
                        <a:pt x="251" y="155"/>
                      </a:lnTo>
                      <a:lnTo>
                        <a:pt x="251" y="155"/>
                      </a:lnTo>
                      <a:lnTo>
                        <a:pt x="234" y="157"/>
                      </a:lnTo>
                      <a:lnTo>
                        <a:pt x="220" y="159"/>
                      </a:lnTo>
                      <a:lnTo>
                        <a:pt x="213" y="161"/>
                      </a:lnTo>
                      <a:lnTo>
                        <a:pt x="209" y="164"/>
                      </a:lnTo>
                      <a:lnTo>
                        <a:pt x="206" y="169"/>
                      </a:lnTo>
                      <a:lnTo>
                        <a:pt x="203" y="174"/>
                      </a:lnTo>
                      <a:lnTo>
                        <a:pt x="203" y="174"/>
                      </a:lnTo>
                      <a:lnTo>
                        <a:pt x="201" y="188"/>
                      </a:lnTo>
                      <a:lnTo>
                        <a:pt x="199" y="201"/>
                      </a:lnTo>
                      <a:lnTo>
                        <a:pt x="197" y="205"/>
                      </a:lnTo>
                      <a:lnTo>
                        <a:pt x="196" y="206"/>
                      </a:lnTo>
                      <a:lnTo>
                        <a:pt x="195" y="206"/>
                      </a:lnTo>
                      <a:lnTo>
                        <a:pt x="194" y="205"/>
                      </a:lnTo>
                      <a:lnTo>
                        <a:pt x="192" y="201"/>
                      </a:lnTo>
                      <a:lnTo>
                        <a:pt x="192" y="201"/>
                      </a:lnTo>
                      <a:lnTo>
                        <a:pt x="184" y="172"/>
                      </a:lnTo>
                      <a:lnTo>
                        <a:pt x="182" y="167"/>
                      </a:lnTo>
                      <a:lnTo>
                        <a:pt x="180" y="162"/>
                      </a:lnTo>
                      <a:lnTo>
                        <a:pt x="177" y="160"/>
                      </a:lnTo>
                      <a:lnTo>
                        <a:pt x="176" y="160"/>
                      </a:lnTo>
                      <a:lnTo>
                        <a:pt x="174" y="160"/>
                      </a:lnTo>
                      <a:lnTo>
                        <a:pt x="174" y="160"/>
                      </a:lnTo>
                      <a:lnTo>
                        <a:pt x="164" y="166"/>
                      </a:lnTo>
                      <a:lnTo>
                        <a:pt x="160" y="167"/>
                      </a:lnTo>
                      <a:lnTo>
                        <a:pt x="159" y="167"/>
                      </a:lnTo>
                      <a:lnTo>
                        <a:pt x="158" y="166"/>
                      </a:lnTo>
                      <a:lnTo>
                        <a:pt x="158" y="166"/>
                      </a:lnTo>
                      <a:lnTo>
                        <a:pt x="157" y="162"/>
                      </a:lnTo>
                      <a:lnTo>
                        <a:pt x="156" y="158"/>
                      </a:lnTo>
                      <a:lnTo>
                        <a:pt x="155" y="156"/>
                      </a:lnTo>
                      <a:lnTo>
                        <a:pt x="154" y="155"/>
                      </a:lnTo>
                      <a:lnTo>
                        <a:pt x="152" y="156"/>
                      </a:lnTo>
                      <a:lnTo>
                        <a:pt x="149" y="158"/>
                      </a:lnTo>
                      <a:lnTo>
                        <a:pt x="149" y="158"/>
                      </a:lnTo>
                      <a:lnTo>
                        <a:pt x="145" y="161"/>
                      </a:lnTo>
                      <a:lnTo>
                        <a:pt x="141" y="163"/>
                      </a:lnTo>
                      <a:lnTo>
                        <a:pt x="138" y="164"/>
                      </a:lnTo>
                      <a:lnTo>
                        <a:pt x="135" y="164"/>
                      </a:lnTo>
                      <a:lnTo>
                        <a:pt x="131" y="164"/>
                      </a:lnTo>
                      <a:lnTo>
                        <a:pt x="128" y="163"/>
                      </a:lnTo>
                      <a:lnTo>
                        <a:pt x="127" y="161"/>
                      </a:lnTo>
                      <a:lnTo>
                        <a:pt x="126" y="159"/>
                      </a:lnTo>
                      <a:lnTo>
                        <a:pt x="126" y="159"/>
                      </a:lnTo>
                      <a:lnTo>
                        <a:pt x="126" y="156"/>
                      </a:lnTo>
                      <a:lnTo>
                        <a:pt x="124" y="154"/>
                      </a:lnTo>
                      <a:lnTo>
                        <a:pt x="120" y="149"/>
                      </a:lnTo>
                      <a:lnTo>
                        <a:pt x="114" y="145"/>
                      </a:lnTo>
                      <a:lnTo>
                        <a:pt x="113" y="143"/>
                      </a:lnTo>
                      <a:lnTo>
                        <a:pt x="112" y="141"/>
                      </a:lnTo>
                      <a:lnTo>
                        <a:pt x="112" y="141"/>
                      </a:lnTo>
                      <a:lnTo>
                        <a:pt x="112" y="134"/>
                      </a:lnTo>
                      <a:lnTo>
                        <a:pt x="113" y="127"/>
                      </a:lnTo>
                      <a:lnTo>
                        <a:pt x="114" y="125"/>
                      </a:lnTo>
                      <a:lnTo>
                        <a:pt x="116" y="124"/>
                      </a:lnTo>
                      <a:lnTo>
                        <a:pt x="119" y="124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7" y="130"/>
                      </a:lnTo>
                      <a:lnTo>
                        <a:pt x="131" y="132"/>
                      </a:lnTo>
                      <a:lnTo>
                        <a:pt x="137" y="133"/>
                      </a:lnTo>
                      <a:lnTo>
                        <a:pt x="141" y="133"/>
                      </a:lnTo>
                      <a:lnTo>
                        <a:pt x="145" y="133"/>
                      </a:lnTo>
                      <a:lnTo>
                        <a:pt x="149" y="131"/>
                      </a:lnTo>
                      <a:lnTo>
                        <a:pt x="151" y="130"/>
                      </a:lnTo>
                      <a:lnTo>
                        <a:pt x="152" y="128"/>
                      </a:lnTo>
                      <a:lnTo>
                        <a:pt x="152" y="128"/>
                      </a:lnTo>
                      <a:lnTo>
                        <a:pt x="151" y="126"/>
                      </a:lnTo>
                      <a:lnTo>
                        <a:pt x="150" y="125"/>
                      </a:lnTo>
                      <a:lnTo>
                        <a:pt x="145" y="125"/>
                      </a:lnTo>
                      <a:lnTo>
                        <a:pt x="138" y="125"/>
                      </a:lnTo>
                      <a:lnTo>
                        <a:pt x="135" y="124"/>
                      </a:lnTo>
                      <a:lnTo>
                        <a:pt x="130" y="123"/>
                      </a:lnTo>
                      <a:lnTo>
                        <a:pt x="130" y="123"/>
                      </a:lnTo>
                      <a:lnTo>
                        <a:pt x="124" y="119"/>
                      </a:lnTo>
                      <a:lnTo>
                        <a:pt x="117" y="118"/>
                      </a:lnTo>
                      <a:lnTo>
                        <a:pt x="114" y="117"/>
                      </a:lnTo>
                      <a:lnTo>
                        <a:pt x="113" y="118"/>
                      </a:lnTo>
                      <a:lnTo>
                        <a:pt x="112" y="119"/>
                      </a:lnTo>
                      <a:lnTo>
                        <a:pt x="112" y="119"/>
                      </a:lnTo>
                      <a:lnTo>
                        <a:pt x="113" y="120"/>
                      </a:lnTo>
                      <a:lnTo>
                        <a:pt x="113" y="123"/>
                      </a:lnTo>
                      <a:lnTo>
                        <a:pt x="112" y="125"/>
                      </a:lnTo>
                      <a:lnTo>
                        <a:pt x="109" y="127"/>
                      </a:lnTo>
                      <a:lnTo>
                        <a:pt x="109" y="127"/>
                      </a:lnTo>
                      <a:lnTo>
                        <a:pt x="106" y="127"/>
                      </a:lnTo>
                      <a:lnTo>
                        <a:pt x="104" y="128"/>
                      </a:lnTo>
                      <a:lnTo>
                        <a:pt x="102" y="131"/>
                      </a:lnTo>
                      <a:lnTo>
                        <a:pt x="102" y="137"/>
                      </a:lnTo>
                      <a:lnTo>
                        <a:pt x="102" y="137"/>
                      </a:lnTo>
                      <a:lnTo>
                        <a:pt x="100" y="143"/>
                      </a:lnTo>
                      <a:lnTo>
                        <a:pt x="97" y="149"/>
                      </a:lnTo>
                      <a:lnTo>
                        <a:pt x="95" y="152"/>
                      </a:lnTo>
                      <a:lnTo>
                        <a:pt x="93" y="153"/>
                      </a:lnTo>
                      <a:lnTo>
                        <a:pt x="91" y="154"/>
                      </a:lnTo>
                      <a:lnTo>
                        <a:pt x="88" y="154"/>
                      </a:lnTo>
                      <a:lnTo>
                        <a:pt x="88" y="154"/>
                      </a:lnTo>
                      <a:lnTo>
                        <a:pt x="85" y="153"/>
                      </a:lnTo>
                      <a:lnTo>
                        <a:pt x="82" y="151"/>
                      </a:lnTo>
                      <a:lnTo>
                        <a:pt x="78" y="147"/>
                      </a:lnTo>
                      <a:lnTo>
                        <a:pt x="76" y="146"/>
                      </a:lnTo>
                      <a:lnTo>
                        <a:pt x="73" y="145"/>
                      </a:lnTo>
                      <a:lnTo>
                        <a:pt x="72" y="146"/>
                      </a:lnTo>
                      <a:lnTo>
                        <a:pt x="71" y="148"/>
                      </a:lnTo>
                      <a:lnTo>
                        <a:pt x="71" y="148"/>
                      </a:lnTo>
                      <a:lnTo>
                        <a:pt x="70" y="153"/>
                      </a:lnTo>
                      <a:lnTo>
                        <a:pt x="71" y="157"/>
                      </a:lnTo>
                      <a:lnTo>
                        <a:pt x="73" y="169"/>
                      </a:lnTo>
                      <a:lnTo>
                        <a:pt x="74" y="173"/>
                      </a:lnTo>
                      <a:lnTo>
                        <a:pt x="74" y="177"/>
                      </a:lnTo>
                      <a:lnTo>
                        <a:pt x="73" y="181"/>
                      </a:lnTo>
                      <a:lnTo>
                        <a:pt x="72" y="182"/>
                      </a:lnTo>
                      <a:lnTo>
                        <a:pt x="71" y="182"/>
                      </a:lnTo>
                      <a:lnTo>
                        <a:pt x="71" y="182"/>
                      </a:lnTo>
                      <a:lnTo>
                        <a:pt x="64" y="181"/>
                      </a:lnTo>
                      <a:lnTo>
                        <a:pt x="55" y="180"/>
                      </a:lnTo>
                      <a:lnTo>
                        <a:pt x="52" y="180"/>
                      </a:lnTo>
                      <a:lnTo>
                        <a:pt x="49" y="181"/>
                      </a:lnTo>
                      <a:lnTo>
                        <a:pt x="47" y="182"/>
                      </a:lnTo>
                      <a:lnTo>
                        <a:pt x="45" y="186"/>
                      </a:lnTo>
                      <a:lnTo>
                        <a:pt x="45" y="186"/>
                      </a:lnTo>
                      <a:lnTo>
                        <a:pt x="43" y="189"/>
                      </a:lnTo>
                      <a:lnTo>
                        <a:pt x="41" y="195"/>
                      </a:lnTo>
                      <a:lnTo>
                        <a:pt x="34" y="203"/>
                      </a:lnTo>
                      <a:lnTo>
                        <a:pt x="27" y="213"/>
                      </a:lnTo>
                      <a:lnTo>
                        <a:pt x="25" y="217"/>
                      </a:lnTo>
                      <a:lnTo>
                        <a:pt x="24" y="221"/>
                      </a:lnTo>
                      <a:lnTo>
                        <a:pt x="24" y="221"/>
                      </a:lnTo>
                      <a:lnTo>
                        <a:pt x="24" y="229"/>
                      </a:lnTo>
                      <a:lnTo>
                        <a:pt x="23" y="235"/>
                      </a:lnTo>
                      <a:lnTo>
                        <a:pt x="21" y="241"/>
                      </a:lnTo>
                      <a:lnTo>
                        <a:pt x="16" y="247"/>
                      </a:lnTo>
                      <a:lnTo>
                        <a:pt x="16" y="247"/>
                      </a:lnTo>
                      <a:lnTo>
                        <a:pt x="15" y="251"/>
                      </a:lnTo>
                      <a:lnTo>
                        <a:pt x="14" y="254"/>
                      </a:lnTo>
                      <a:lnTo>
                        <a:pt x="14" y="260"/>
                      </a:lnTo>
                      <a:lnTo>
                        <a:pt x="13" y="266"/>
                      </a:lnTo>
                      <a:lnTo>
                        <a:pt x="12" y="267"/>
                      </a:lnTo>
                      <a:lnTo>
                        <a:pt x="9" y="269"/>
                      </a:lnTo>
                      <a:lnTo>
                        <a:pt x="9" y="269"/>
                      </a:lnTo>
                      <a:lnTo>
                        <a:pt x="5" y="271"/>
                      </a:lnTo>
                      <a:lnTo>
                        <a:pt x="0" y="274"/>
                      </a:lnTo>
                      <a:lnTo>
                        <a:pt x="0" y="276"/>
                      </a:lnTo>
                      <a:lnTo>
                        <a:pt x="0" y="278"/>
                      </a:lnTo>
                      <a:lnTo>
                        <a:pt x="1" y="280"/>
                      </a:lnTo>
                      <a:lnTo>
                        <a:pt x="4" y="281"/>
                      </a:lnTo>
                      <a:lnTo>
                        <a:pt x="4" y="281"/>
                      </a:lnTo>
                      <a:lnTo>
                        <a:pt x="8" y="284"/>
                      </a:lnTo>
                      <a:lnTo>
                        <a:pt x="10" y="288"/>
                      </a:lnTo>
                      <a:lnTo>
                        <a:pt x="11" y="294"/>
                      </a:lnTo>
                      <a:lnTo>
                        <a:pt x="9" y="299"/>
                      </a:lnTo>
                      <a:lnTo>
                        <a:pt x="9" y="299"/>
                      </a:lnTo>
                      <a:lnTo>
                        <a:pt x="8" y="307"/>
                      </a:lnTo>
                      <a:lnTo>
                        <a:pt x="7" y="321"/>
                      </a:lnTo>
                      <a:lnTo>
                        <a:pt x="7" y="329"/>
                      </a:lnTo>
                      <a:lnTo>
                        <a:pt x="9" y="335"/>
                      </a:lnTo>
                      <a:lnTo>
                        <a:pt x="10" y="342"/>
                      </a:lnTo>
                      <a:lnTo>
                        <a:pt x="13" y="346"/>
                      </a:lnTo>
                      <a:lnTo>
                        <a:pt x="13" y="346"/>
                      </a:lnTo>
                      <a:lnTo>
                        <a:pt x="20" y="353"/>
                      </a:lnTo>
                      <a:lnTo>
                        <a:pt x="26" y="358"/>
                      </a:lnTo>
                      <a:lnTo>
                        <a:pt x="34" y="361"/>
                      </a:lnTo>
                      <a:lnTo>
                        <a:pt x="43" y="363"/>
                      </a:lnTo>
                      <a:lnTo>
                        <a:pt x="43" y="363"/>
                      </a:lnTo>
                      <a:lnTo>
                        <a:pt x="52" y="364"/>
                      </a:lnTo>
                      <a:lnTo>
                        <a:pt x="58" y="367"/>
                      </a:lnTo>
                      <a:lnTo>
                        <a:pt x="64" y="372"/>
                      </a:lnTo>
                      <a:lnTo>
                        <a:pt x="70" y="377"/>
                      </a:lnTo>
                      <a:lnTo>
                        <a:pt x="70" y="377"/>
                      </a:lnTo>
                      <a:lnTo>
                        <a:pt x="77" y="383"/>
                      </a:lnTo>
                      <a:lnTo>
                        <a:pt x="81" y="385"/>
                      </a:lnTo>
                      <a:lnTo>
                        <a:pt x="84" y="388"/>
                      </a:lnTo>
                      <a:lnTo>
                        <a:pt x="86" y="392"/>
                      </a:lnTo>
                      <a:lnTo>
                        <a:pt x="86" y="392"/>
                      </a:lnTo>
                      <a:lnTo>
                        <a:pt x="87" y="397"/>
                      </a:lnTo>
                      <a:lnTo>
                        <a:pt x="90" y="400"/>
                      </a:lnTo>
                      <a:lnTo>
                        <a:pt x="93" y="401"/>
                      </a:lnTo>
                      <a:lnTo>
                        <a:pt x="98" y="401"/>
                      </a:lnTo>
                      <a:lnTo>
                        <a:pt x="98" y="401"/>
                      </a:lnTo>
                      <a:lnTo>
                        <a:pt x="104" y="401"/>
                      </a:lnTo>
                      <a:lnTo>
                        <a:pt x="107" y="401"/>
                      </a:lnTo>
                      <a:lnTo>
                        <a:pt x="108" y="402"/>
                      </a:lnTo>
                      <a:lnTo>
                        <a:pt x="109" y="403"/>
                      </a:lnTo>
                      <a:lnTo>
                        <a:pt x="109" y="409"/>
                      </a:lnTo>
                      <a:lnTo>
                        <a:pt x="109" y="409"/>
                      </a:lnTo>
                      <a:lnTo>
                        <a:pt x="109" y="416"/>
                      </a:lnTo>
                      <a:lnTo>
                        <a:pt x="107" y="425"/>
                      </a:lnTo>
                      <a:lnTo>
                        <a:pt x="105" y="434"/>
                      </a:lnTo>
                      <a:lnTo>
                        <a:pt x="100" y="444"/>
                      </a:lnTo>
                      <a:lnTo>
                        <a:pt x="100" y="444"/>
                      </a:lnTo>
                      <a:lnTo>
                        <a:pt x="96" y="453"/>
                      </a:lnTo>
                      <a:lnTo>
                        <a:pt x="93" y="458"/>
                      </a:lnTo>
                      <a:lnTo>
                        <a:pt x="92" y="463"/>
                      </a:lnTo>
                      <a:lnTo>
                        <a:pt x="91" y="471"/>
                      </a:lnTo>
                      <a:lnTo>
                        <a:pt x="91" y="471"/>
                      </a:lnTo>
                      <a:lnTo>
                        <a:pt x="93" y="485"/>
                      </a:lnTo>
                      <a:lnTo>
                        <a:pt x="92" y="490"/>
                      </a:lnTo>
                      <a:lnTo>
                        <a:pt x="91" y="496"/>
                      </a:lnTo>
                      <a:lnTo>
                        <a:pt x="91" y="496"/>
                      </a:lnTo>
                      <a:lnTo>
                        <a:pt x="88" y="499"/>
                      </a:lnTo>
                      <a:lnTo>
                        <a:pt x="88" y="503"/>
                      </a:lnTo>
                      <a:lnTo>
                        <a:pt x="88" y="507"/>
                      </a:lnTo>
                      <a:lnTo>
                        <a:pt x="90" y="513"/>
                      </a:lnTo>
                      <a:lnTo>
                        <a:pt x="92" y="517"/>
                      </a:lnTo>
                      <a:lnTo>
                        <a:pt x="94" y="521"/>
                      </a:lnTo>
                      <a:lnTo>
                        <a:pt x="97" y="526"/>
                      </a:lnTo>
                      <a:lnTo>
                        <a:pt x="100" y="529"/>
                      </a:lnTo>
                      <a:lnTo>
                        <a:pt x="100" y="529"/>
                      </a:lnTo>
                      <a:lnTo>
                        <a:pt x="107" y="534"/>
                      </a:lnTo>
                      <a:lnTo>
                        <a:pt x="111" y="537"/>
                      </a:lnTo>
                      <a:lnTo>
                        <a:pt x="112" y="541"/>
                      </a:lnTo>
                      <a:lnTo>
                        <a:pt x="115" y="546"/>
                      </a:lnTo>
                      <a:lnTo>
                        <a:pt x="115" y="546"/>
                      </a:lnTo>
                      <a:lnTo>
                        <a:pt x="121" y="557"/>
                      </a:lnTo>
                      <a:lnTo>
                        <a:pt x="131" y="572"/>
                      </a:lnTo>
                      <a:lnTo>
                        <a:pt x="143" y="586"/>
                      </a:lnTo>
                      <a:lnTo>
                        <a:pt x="153" y="596"/>
                      </a:lnTo>
                      <a:lnTo>
                        <a:pt x="153" y="596"/>
                      </a:lnTo>
                      <a:lnTo>
                        <a:pt x="159" y="602"/>
                      </a:lnTo>
                      <a:lnTo>
                        <a:pt x="163" y="606"/>
                      </a:lnTo>
                      <a:lnTo>
                        <a:pt x="165" y="611"/>
                      </a:lnTo>
                      <a:lnTo>
                        <a:pt x="165" y="614"/>
                      </a:lnTo>
                      <a:lnTo>
                        <a:pt x="165" y="614"/>
                      </a:lnTo>
                      <a:lnTo>
                        <a:pt x="165" y="616"/>
                      </a:lnTo>
                      <a:lnTo>
                        <a:pt x="167" y="617"/>
                      </a:lnTo>
                      <a:lnTo>
                        <a:pt x="170" y="620"/>
                      </a:lnTo>
                      <a:lnTo>
                        <a:pt x="173" y="624"/>
                      </a:lnTo>
                      <a:lnTo>
                        <a:pt x="174" y="626"/>
                      </a:lnTo>
                      <a:lnTo>
                        <a:pt x="174" y="628"/>
                      </a:lnTo>
                      <a:lnTo>
                        <a:pt x="174" y="628"/>
                      </a:lnTo>
                      <a:lnTo>
                        <a:pt x="172" y="639"/>
                      </a:lnTo>
                      <a:lnTo>
                        <a:pt x="171" y="643"/>
                      </a:lnTo>
                      <a:lnTo>
                        <a:pt x="168" y="647"/>
                      </a:lnTo>
                      <a:lnTo>
                        <a:pt x="168" y="647"/>
                      </a:lnTo>
                      <a:lnTo>
                        <a:pt x="165" y="652"/>
                      </a:lnTo>
                      <a:lnTo>
                        <a:pt x="164" y="657"/>
                      </a:lnTo>
                      <a:lnTo>
                        <a:pt x="165" y="662"/>
                      </a:lnTo>
                      <a:lnTo>
                        <a:pt x="166" y="669"/>
                      </a:lnTo>
                      <a:lnTo>
                        <a:pt x="166" y="669"/>
                      </a:lnTo>
                      <a:lnTo>
                        <a:pt x="169" y="682"/>
                      </a:lnTo>
                      <a:lnTo>
                        <a:pt x="170" y="686"/>
                      </a:lnTo>
                      <a:lnTo>
                        <a:pt x="169" y="690"/>
                      </a:lnTo>
                      <a:lnTo>
                        <a:pt x="169" y="690"/>
                      </a:lnTo>
                      <a:lnTo>
                        <a:pt x="167" y="693"/>
                      </a:lnTo>
                      <a:lnTo>
                        <a:pt x="167" y="696"/>
                      </a:lnTo>
                      <a:lnTo>
                        <a:pt x="168" y="698"/>
                      </a:lnTo>
                      <a:lnTo>
                        <a:pt x="172" y="699"/>
                      </a:lnTo>
                      <a:lnTo>
                        <a:pt x="172" y="699"/>
                      </a:lnTo>
                      <a:lnTo>
                        <a:pt x="174" y="701"/>
                      </a:lnTo>
                      <a:lnTo>
                        <a:pt x="176" y="703"/>
                      </a:lnTo>
                      <a:lnTo>
                        <a:pt x="178" y="710"/>
                      </a:lnTo>
                      <a:lnTo>
                        <a:pt x="179" y="715"/>
                      </a:lnTo>
                      <a:lnTo>
                        <a:pt x="178" y="719"/>
                      </a:lnTo>
                      <a:lnTo>
                        <a:pt x="178" y="719"/>
                      </a:lnTo>
                      <a:lnTo>
                        <a:pt x="176" y="725"/>
                      </a:lnTo>
                      <a:lnTo>
                        <a:pt x="174" y="732"/>
                      </a:lnTo>
                      <a:lnTo>
                        <a:pt x="174" y="736"/>
                      </a:lnTo>
                      <a:lnTo>
                        <a:pt x="176" y="740"/>
                      </a:lnTo>
                      <a:lnTo>
                        <a:pt x="177" y="743"/>
                      </a:lnTo>
                      <a:lnTo>
                        <a:pt x="179" y="744"/>
                      </a:lnTo>
                      <a:lnTo>
                        <a:pt x="179" y="744"/>
                      </a:lnTo>
                      <a:lnTo>
                        <a:pt x="184" y="746"/>
                      </a:lnTo>
                      <a:lnTo>
                        <a:pt x="190" y="748"/>
                      </a:lnTo>
                      <a:lnTo>
                        <a:pt x="194" y="748"/>
                      </a:lnTo>
                      <a:lnTo>
                        <a:pt x="195" y="748"/>
                      </a:lnTo>
                      <a:lnTo>
                        <a:pt x="196" y="746"/>
                      </a:lnTo>
                      <a:lnTo>
                        <a:pt x="196" y="746"/>
                      </a:lnTo>
                      <a:lnTo>
                        <a:pt x="197" y="743"/>
                      </a:lnTo>
                      <a:lnTo>
                        <a:pt x="198" y="741"/>
                      </a:lnTo>
                      <a:lnTo>
                        <a:pt x="199" y="741"/>
                      </a:lnTo>
                      <a:lnTo>
                        <a:pt x="200" y="742"/>
                      </a:lnTo>
                      <a:lnTo>
                        <a:pt x="203" y="745"/>
                      </a:lnTo>
                      <a:lnTo>
                        <a:pt x="203" y="745"/>
                      </a:lnTo>
                      <a:lnTo>
                        <a:pt x="208" y="752"/>
                      </a:lnTo>
                      <a:lnTo>
                        <a:pt x="212" y="757"/>
                      </a:lnTo>
                      <a:lnTo>
                        <a:pt x="214" y="761"/>
                      </a:lnTo>
                      <a:lnTo>
                        <a:pt x="215" y="764"/>
                      </a:lnTo>
                      <a:lnTo>
                        <a:pt x="215" y="768"/>
                      </a:lnTo>
                      <a:lnTo>
                        <a:pt x="214" y="772"/>
                      </a:lnTo>
                      <a:lnTo>
                        <a:pt x="214" y="772"/>
                      </a:lnTo>
                      <a:lnTo>
                        <a:pt x="211" y="778"/>
                      </a:lnTo>
                      <a:lnTo>
                        <a:pt x="210" y="783"/>
                      </a:lnTo>
                      <a:lnTo>
                        <a:pt x="210" y="785"/>
                      </a:lnTo>
                      <a:lnTo>
                        <a:pt x="211" y="786"/>
                      </a:lnTo>
                      <a:lnTo>
                        <a:pt x="214" y="789"/>
                      </a:lnTo>
                      <a:lnTo>
                        <a:pt x="214" y="789"/>
                      </a:lnTo>
                      <a:lnTo>
                        <a:pt x="223" y="792"/>
                      </a:lnTo>
                      <a:lnTo>
                        <a:pt x="235" y="798"/>
                      </a:lnTo>
                      <a:lnTo>
                        <a:pt x="241" y="800"/>
                      </a:lnTo>
                      <a:lnTo>
                        <a:pt x="247" y="803"/>
                      </a:lnTo>
                      <a:lnTo>
                        <a:pt x="251" y="807"/>
                      </a:lnTo>
                      <a:lnTo>
                        <a:pt x="252" y="812"/>
                      </a:lnTo>
                      <a:lnTo>
                        <a:pt x="252" y="812"/>
                      </a:lnTo>
                      <a:lnTo>
                        <a:pt x="253" y="824"/>
                      </a:lnTo>
                      <a:lnTo>
                        <a:pt x="253" y="836"/>
                      </a:lnTo>
                      <a:lnTo>
                        <a:pt x="251" y="848"/>
                      </a:lnTo>
                      <a:lnTo>
                        <a:pt x="250" y="854"/>
                      </a:lnTo>
                      <a:lnTo>
                        <a:pt x="249" y="857"/>
                      </a:lnTo>
                      <a:lnTo>
                        <a:pt x="249" y="857"/>
                      </a:lnTo>
                      <a:lnTo>
                        <a:pt x="244" y="863"/>
                      </a:lnTo>
                      <a:lnTo>
                        <a:pt x="242" y="870"/>
                      </a:lnTo>
                      <a:lnTo>
                        <a:pt x="242" y="872"/>
                      </a:lnTo>
                      <a:lnTo>
                        <a:pt x="242" y="874"/>
                      </a:lnTo>
                      <a:lnTo>
                        <a:pt x="244" y="875"/>
                      </a:lnTo>
                      <a:lnTo>
                        <a:pt x="247" y="876"/>
                      </a:lnTo>
                      <a:lnTo>
                        <a:pt x="247" y="876"/>
                      </a:lnTo>
                      <a:lnTo>
                        <a:pt x="255" y="877"/>
                      </a:lnTo>
                      <a:lnTo>
                        <a:pt x="264" y="881"/>
                      </a:lnTo>
                      <a:lnTo>
                        <a:pt x="272" y="884"/>
                      </a:lnTo>
                      <a:lnTo>
                        <a:pt x="276" y="887"/>
                      </a:lnTo>
                      <a:lnTo>
                        <a:pt x="278" y="890"/>
                      </a:lnTo>
                      <a:lnTo>
                        <a:pt x="278" y="890"/>
                      </a:lnTo>
                      <a:lnTo>
                        <a:pt x="283" y="896"/>
                      </a:lnTo>
                      <a:lnTo>
                        <a:pt x="290" y="899"/>
                      </a:lnTo>
                      <a:lnTo>
                        <a:pt x="296" y="901"/>
                      </a:lnTo>
                      <a:lnTo>
                        <a:pt x="302" y="902"/>
                      </a:lnTo>
                      <a:lnTo>
                        <a:pt x="302" y="902"/>
                      </a:lnTo>
                      <a:lnTo>
                        <a:pt x="306" y="903"/>
                      </a:lnTo>
                      <a:lnTo>
                        <a:pt x="310" y="904"/>
                      </a:lnTo>
                      <a:lnTo>
                        <a:pt x="317" y="911"/>
                      </a:lnTo>
                      <a:lnTo>
                        <a:pt x="324" y="918"/>
                      </a:lnTo>
                      <a:lnTo>
                        <a:pt x="326" y="921"/>
                      </a:lnTo>
                      <a:lnTo>
                        <a:pt x="327" y="924"/>
                      </a:lnTo>
                      <a:lnTo>
                        <a:pt x="327" y="924"/>
                      </a:lnTo>
                      <a:lnTo>
                        <a:pt x="328" y="927"/>
                      </a:lnTo>
                      <a:lnTo>
                        <a:pt x="330" y="928"/>
                      </a:lnTo>
                      <a:lnTo>
                        <a:pt x="335" y="932"/>
                      </a:lnTo>
                      <a:lnTo>
                        <a:pt x="340" y="938"/>
                      </a:lnTo>
                      <a:lnTo>
                        <a:pt x="341" y="941"/>
                      </a:lnTo>
                      <a:lnTo>
                        <a:pt x="343" y="944"/>
                      </a:lnTo>
                      <a:lnTo>
                        <a:pt x="343" y="944"/>
                      </a:lnTo>
                      <a:lnTo>
                        <a:pt x="345" y="954"/>
                      </a:lnTo>
                      <a:lnTo>
                        <a:pt x="347" y="965"/>
                      </a:lnTo>
                      <a:lnTo>
                        <a:pt x="347" y="978"/>
                      </a:lnTo>
                      <a:lnTo>
                        <a:pt x="345" y="984"/>
                      </a:lnTo>
                      <a:lnTo>
                        <a:pt x="344" y="990"/>
                      </a:lnTo>
                      <a:lnTo>
                        <a:pt x="344" y="990"/>
                      </a:lnTo>
                      <a:lnTo>
                        <a:pt x="342" y="996"/>
                      </a:lnTo>
                      <a:lnTo>
                        <a:pt x="341" y="1001"/>
                      </a:lnTo>
                      <a:lnTo>
                        <a:pt x="340" y="1011"/>
                      </a:lnTo>
                      <a:lnTo>
                        <a:pt x="338" y="1021"/>
                      </a:lnTo>
                      <a:lnTo>
                        <a:pt x="336" y="1028"/>
                      </a:lnTo>
                      <a:lnTo>
                        <a:pt x="333" y="1034"/>
                      </a:lnTo>
                      <a:lnTo>
                        <a:pt x="333" y="1034"/>
                      </a:lnTo>
                      <a:lnTo>
                        <a:pt x="326" y="1047"/>
                      </a:lnTo>
                      <a:lnTo>
                        <a:pt x="320" y="1062"/>
                      </a:lnTo>
                      <a:lnTo>
                        <a:pt x="314" y="1077"/>
                      </a:lnTo>
                      <a:lnTo>
                        <a:pt x="308" y="1096"/>
                      </a:lnTo>
                      <a:lnTo>
                        <a:pt x="308" y="1096"/>
                      </a:lnTo>
                      <a:lnTo>
                        <a:pt x="290" y="1131"/>
                      </a:lnTo>
                      <a:lnTo>
                        <a:pt x="282" y="1149"/>
                      </a:lnTo>
                      <a:lnTo>
                        <a:pt x="276" y="1165"/>
                      </a:lnTo>
                      <a:lnTo>
                        <a:pt x="276" y="1165"/>
                      </a:lnTo>
                      <a:lnTo>
                        <a:pt x="270" y="1181"/>
                      </a:lnTo>
                      <a:lnTo>
                        <a:pt x="263" y="1193"/>
                      </a:lnTo>
                      <a:lnTo>
                        <a:pt x="248" y="1218"/>
                      </a:lnTo>
                      <a:lnTo>
                        <a:pt x="248" y="1218"/>
                      </a:lnTo>
                      <a:lnTo>
                        <a:pt x="239" y="1232"/>
                      </a:lnTo>
                      <a:lnTo>
                        <a:pt x="233" y="1247"/>
                      </a:lnTo>
                      <a:lnTo>
                        <a:pt x="224" y="1268"/>
                      </a:lnTo>
                      <a:lnTo>
                        <a:pt x="224" y="1268"/>
                      </a:lnTo>
                      <a:lnTo>
                        <a:pt x="223" y="1270"/>
                      </a:lnTo>
                      <a:lnTo>
                        <a:pt x="223" y="1272"/>
                      </a:lnTo>
                      <a:lnTo>
                        <a:pt x="224" y="1274"/>
                      </a:lnTo>
                      <a:lnTo>
                        <a:pt x="225" y="1275"/>
                      </a:lnTo>
                      <a:lnTo>
                        <a:pt x="228" y="1275"/>
                      </a:lnTo>
                      <a:lnTo>
                        <a:pt x="233" y="1275"/>
                      </a:lnTo>
                      <a:lnTo>
                        <a:pt x="233" y="1275"/>
                      </a:lnTo>
                      <a:lnTo>
                        <a:pt x="235" y="1273"/>
                      </a:lnTo>
                      <a:lnTo>
                        <a:pt x="237" y="1270"/>
                      </a:lnTo>
                      <a:lnTo>
                        <a:pt x="240" y="1260"/>
                      </a:lnTo>
                      <a:lnTo>
                        <a:pt x="241" y="1255"/>
                      </a:lnTo>
                      <a:lnTo>
                        <a:pt x="243" y="1250"/>
                      </a:lnTo>
                      <a:lnTo>
                        <a:pt x="247" y="1247"/>
                      </a:lnTo>
                      <a:lnTo>
                        <a:pt x="251" y="1245"/>
                      </a:lnTo>
                      <a:lnTo>
                        <a:pt x="251" y="1245"/>
                      </a:lnTo>
                      <a:lnTo>
                        <a:pt x="258" y="1245"/>
                      </a:lnTo>
                      <a:lnTo>
                        <a:pt x="260" y="1245"/>
                      </a:lnTo>
                      <a:lnTo>
                        <a:pt x="262" y="1246"/>
                      </a:lnTo>
                      <a:lnTo>
                        <a:pt x="264" y="1247"/>
                      </a:lnTo>
                      <a:lnTo>
                        <a:pt x="264" y="1249"/>
                      </a:lnTo>
                      <a:lnTo>
                        <a:pt x="264" y="1256"/>
                      </a:lnTo>
                      <a:lnTo>
                        <a:pt x="264" y="1256"/>
                      </a:lnTo>
                      <a:lnTo>
                        <a:pt x="265" y="1260"/>
                      </a:lnTo>
                      <a:lnTo>
                        <a:pt x="266" y="1264"/>
                      </a:lnTo>
                      <a:lnTo>
                        <a:pt x="270" y="1275"/>
                      </a:lnTo>
                      <a:lnTo>
                        <a:pt x="274" y="1279"/>
                      </a:lnTo>
                      <a:lnTo>
                        <a:pt x="278" y="1285"/>
                      </a:lnTo>
                      <a:lnTo>
                        <a:pt x="282" y="1288"/>
                      </a:lnTo>
                      <a:lnTo>
                        <a:pt x="287" y="1291"/>
                      </a:lnTo>
                      <a:lnTo>
                        <a:pt x="287" y="1291"/>
                      </a:lnTo>
                      <a:lnTo>
                        <a:pt x="296" y="1294"/>
                      </a:lnTo>
                      <a:lnTo>
                        <a:pt x="306" y="1297"/>
                      </a:lnTo>
                      <a:lnTo>
                        <a:pt x="314" y="1296"/>
                      </a:lnTo>
                      <a:lnTo>
                        <a:pt x="325" y="1292"/>
                      </a:lnTo>
                      <a:lnTo>
                        <a:pt x="325" y="1292"/>
                      </a:lnTo>
                      <a:lnTo>
                        <a:pt x="334" y="1289"/>
                      </a:lnTo>
                      <a:lnTo>
                        <a:pt x="338" y="1289"/>
                      </a:lnTo>
                      <a:lnTo>
                        <a:pt x="342" y="1289"/>
                      </a:lnTo>
                      <a:lnTo>
                        <a:pt x="344" y="1290"/>
                      </a:lnTo>
                      <a:lnTo>
                        <a:pt x="348" y="1291"/>
                      </a:lnTo>
                      <a:lnTo>
                        <a:pt x="350" y="1293"/>
                      </a:lnTo>
                      <a:lnTo>
                        <a:pt x="351" y="1297"/>
                      </a:lnTo>
                      <a:lnTo>
                        <a:pt x="351" y="1297"/>
                      </a:lnTo>
                      <a:lnTo>
                        <a:pt x="352" y="1299"/>
                      </a:lnTo>
                      <a:lnTo>
                        <a:pt x="353" y="1301"/>
                      </a:lnTo>
                      <a:lnTo>
                        <a:pt x="357" y="1304"/>
                      </a:lnTo>
                      <a:lnTo>
                        <a:pt x="369" y="1307"/>
                      </a:lnTo>
                      <a:lnTo>
                        <a:pt x="369" y="1307"/>
                      </a:lnTo>
                      <a:lnTo>
                        <a:pt x="372" y="1308"/>
                      </a:lnTo>
                      <a:lnTo>
                        <a:pt x="376" y="1311"/>
                      </a:lnTo>
                      <a:lnTo>
                        <a:pt x="378" y="1313"/>
                      </a:lnTo>
                      <a:lnTo>
                        <a:pt x="379" y="1315"/>
                      </a:lnTo>
                      <a:lnTo>
                        <a:pt x="379" y="1318"/>
                      </a:lnTo>
                      <a:lnTo>
                        <a:pt x="378" y="1320"/>
                      </a:lnTo>
                      <a:lnTo>
                        <a:pt x="376" y="1321"/>
                      </a:lnTo>
                      <a:lnTo>
                        <a:pt x="372" y="1322"/>
                      </a:lnTo>
                      <a:lnTo>
                        <a:pt x="372" y="1322"/>
                      </a:lnTo>
                      <a:lnTo>
                        <a:pt x="353" y="1322"/>
                      </a:lnTo>
                      <a:lnTo>
                        <a:pt x="343" y="1324"/>
                      </a:lnTo>
                      <a:lnTo>
                        <a:pt x="339" y="1325"/>
                      </a:lnTo>
                      <a:lnTo>
                        <a:pt x="335" y="1328"/>
                      </a:lnTo>
                      <a:lnTo>
                        <a:pt x="335" y="1328"/>
                      </a:lnTo>
                      <a:lnTo>
                        <a:pt x="331" y="1329"/>
                      </a:lnTo>
                      <a:lnTo>
                        <a:pt x="328" y="1330"/>
                      </a:lnTo>
                      <a:lnTo>
                        <a:pt x="322" y="1330"/>
                      </a:lnTo>
                      <a:lnTo>
                        <a:pt x="315" y="1330"/>
                      </a:lnTo>
                      <a:lnTo>
                        <a:pt x="313" y="1331"/>
                      </a:lnTo>
                      <a:lnTo>
                        <a:pt x="312" y="1333"/>
                      </a:lnTo>
                      <a:lnTo>
                        <a:pt x="312" y="1333"/>
                      </a:lnTo>
                      <a:lnTo>
                        <a:pt x="306" y="1349"/>
                      </a:lnTo>
                      <a:lnTo>
                        <a:pt x="303" y="1354"/>
                      </a:lnTo>
                      <a:lnTo>
                        <a:pt x="301" y="1357"/>
                      </a:lnTo>
                      <a:lnTo>
                        <a:pt x="299" y="1358"/>
                      </a:lnTo>
                      <a:lnTo>
                        <a:pt x="295" y="1358"/>
                      </a:lnTo>
                      <a:lnTo>
                        <a:pt x="295" y="1358"/>
                      </a:lnTo>
                      <a:lnTo>
                        <a:pt x="292" y="1357"/>
                      </a:lnTo>
                      <a:lnTo>
                        <a:pt x="288" y="1355"/>
                      </a:lnTo>
                      <a:lnTo>
                        <a:pt x="284" y="1350"/>
                      </a:lnTo>
                      <a:lnTo>
                        <a:pt x="282" y="1348"/>
                      </a:lnTo>
                      <a:lnTo>
                        <a:pt x="281" y="1348"/>
                      </a:lnTo>
                      <a:lnTo>
                        <a:pt x="280" y="1349"/>
                      </a:lnTo>
                      <a:lnTo>
                        <a:pt x="279" y="1351"/>
                      </a:lnTo>
                      <a:lnTo>
                        <a:pt x="279" y="1351"/>
                      </a:lnTo>
                      <a:lnTo>
                        <a:pt x="277" y="1361"/>
                      </a:lnTo>
                      <a:lnTo>
                        <a:pt x="274" y="1371"/>
                      </a:lnTo>
                      <a:lnTo>
                        <a:pt x="272" y="1375"/>
                      </a:lnTo>
                      <a:lnTo>
                        <a:pt x="271" y="1377"/>
                      </a:lnTo>
                      <a:lnTo>
                        <a:pt x="269" y="1378"/>
                      </a:lnTo>
                      <a:lnTo>
                        <a:pt x="268" y="1377"/>
                      </a:lnTo>
                      <a:lnTo>
                        <a:pt x="268" y="1377"/>
                      </a:lnTo>
                      <a:lnTo>
                        <a:pt x="265" y="1372"/>
                      </a:lnTo>
                      <a:lnTo>
                        <a:pt x="262" y="1370"/>
                      </a:lnTo>
                      <a:lnTo>
                        <a:pt x="259" y="1370"/>
                      </a:lnTo>
                      <a:lnTo>
                        <a:pt x="259" y="1371"/>
                      </a:lnTo>
                      <a:lnTo>
                        <a:pt x="258" y="1373"/>
                      </a:lnTo>
                      <a:lnTo>
                        <a:pt x="259" y="1376"/>
                      </a:lnTo>
                      <a:lnTo>
                        <a:pt x="259" y="1376"/>
                      </a:lnTo>
                      <a:lnTo>
                        <a:pt x="262" y="1382"/>
                      </a:lnTo>
                      <a:lnTo>
                        <a:pt x="265" y="1387"/>
                      </a:lnTo>
                      <a:lnTo>
                        <a:pt x="266" y="1390"/>
                      </a:lnTo>
                      <a:lnTo>
                        <a:pt x="267" y="1392"/>
                      </a:lnTo>
                      <a:lnTo>
                        <a:pt x="267" y="1394"/>
                      </a:lnTo>
                      <a:lnTo>
                        <a:pt x="267" y="1394"/>
                      </a:lnTo>
                      <a:lnTo>
                        <a:pt x="265" y="1402"/>
                      </a:lnTo>
                      <a:lnTo>
                        <a:pt x="265" y="1403"/>
                      </a:lnTo>
                      <a:lnTo>
                        <a:pt x="265" y="1403"/>
                      </a:lnTo>
                      <a:lnTo>
                        <a:pt x="269" y="1404"/>
                      </a:lnTo>
                      <a:lnTo>
                        <a:pt x="269" y="1404"/>
                      </a:lnTo>
                      <a:lnTo>
                        <a:pt x="273" y="1406"/>
                      </a:lnTo>
                      <a:lnTo>
                        <a:pt x="276" y="1408"/>
                      </a:lnTo>
                      <a:lnTo>
                        <a:pt x="276" y="1413"/>
                      </a:lnTo>
                      <a:lnTo>
                        <a:pt x="273" y="1416"/>
                      </a:lnTo>
                      <a:lnTo>
                        <a:pt x="273" y="1416"/>
                      </a:lnTo>
                      <a:lnTo>
                        <a:pt x="269" y="1425"/>
                      </a:lnTo>
                      <a:lnTo>
                        <a:pt x="264" y="1437"/>
                      </a:lnTo>
                      <a:lnTo>
                        <a:pt x="258" y="1453"/>
                      </a:lnTo>
                      <a:lnTo>
                        <a:pt x="254" y="1469"/>
                      </a:lnTo>
                      <a:lnTo>
                        <a:pt x="254" y="1469"/>
                      </a:lnTo>
                      <a:lnTo>
                        <a:pt x="252" y="1483"/>
                      </a:lnTo>
                      <a:lnTo>
                        <a:pt x="251" y="1494"/>
                      </a:lnTo>
                      <a:lnTo>
                        <a:pt x="251" y="1500"/>
                      </a:lnTo>
                      <a:lnTo>
                        <a:pt x="253" y="1504"/>
                      </a:lnTo>
                      <a:lnTo>
                        <a:pt x="254" y="1508"/>
                      </a:lnTo>
                      <a:lnTo>
                        <a:pt x="257" y="1511"/>
                      </a:lnTo>
                      <a:lnTo>
                        <a:pt x="257" y="1511"/>
                      </a:lnTo>
                      <a:lnTo>
                        <a:pt x="263" y="1514"/>
                      </a:lnTo>
                      <a:lnTo>
                        <a:pt x="266" y="1517"/>
                      </a:lnTo>
                      <a:lnTo>
                        <a:pt x="268" y="1522"/>
                      </a:lnTo>
                      <a:lnTo>
                        <a:pt x="268" y="1530"/>
                      </a:lnTo>
                      <a:lnTo>
                        <a:pt x="268" y="1530"/>
                      </a:lnTo>
                      <a:lnTo>
                        <a:pt x="267" y="1539"/>
                      </a:lnTo>
                      <a:lnTo>
                        <a:pt x="267" y="1547"/>
                      </a:lnTo>
                      <a:lnTo>
                        <a:pt x="267" y="1551"/>
                      </a:lnTo>
                      <a:lnTo>
                        <a:pt x="268" y="1556"/>
                      </a:lnTo>
                      <a:lnTo>
                        <a:pt x="270" y="1559"/>
                      </a:lnTo>
                      <a:lnTo>
                        <a:pt x="273" y="1562"/>
                      </a:lnTo>
                      <a:lnTo>
                        <a:pt x="273" y="1562"/>
                      </a:lnTo>
                      <a:lnTo>
                        <a:pt x="281" y="1568"/>
                      </a:lnTo>
                      <a:lnTo>
                        <a:pt x="290" y="1575"/>
                      </a:lnTo>
                      <a:lnTo>
                        <a:pt x="293" y="1578"/>
                      </a:lnTo>
                      <a:lnTo>
                        <a:pt x="295" y="1583"/>
                      </a:lnTo>
                      <a:lnTo>
                        <a:pt x="297" y="1587"/>
                      </a:lnTo>
                      <a:lnTo>
                        <a:pt x="297" y="1591"/>
                      </a:lnTo>
                      <a:lnTo>
                        <a:pt x="297" y="1591"/>
                      </a:lnTo>
                      <a:lnTo>
                        <a:pt x="296" y="1596"/>
                      </a:lnTo>
                      <a:lnTo>
                        <a:pt x="294" y="1599"/>
                      </a:lnTo>
                      <a:lnTo>
                        <a:pt x="288" y="1603"/>
                      </a:lnTo>
                      <a:lnTo>
                        <a:pt x="286" y="1605"/>
                      </a:lnTo>
                      <a:lnTo>
                        <a:pt x="284" y="1608"/>
                      </a:lnTo>
                      <a:lnTo>
                        <a:pt x="282" y="1612"/>
                      </a:lnTo>
                      <a:lnTo>
                        <a:pt x="281" y="1616"/>
                      </a:lnTo>
                      <a:lnTo>
                        <a:pt x="281" y="1616"/>
                      </a:lnTo>
                      <a:lnTo>
                        <a:pt x="282" y="1626"/>
                      </a:lnTo>
                      <a:lnTo>
                        <a:pt x="283" y="1629"/>
                      </a:lnTo>
                      <a:lnTo>
                        <a:pt x="284" y="1632"/>
                      </a:lnTo>
                      <a:lnTo>
                        <a:pt x="287" y="1634"/>
                      </a:lnTo>
                      <a:lnTo>
                        <a:pt x="291" y="1637"/>
                      </a:lnTo>
                      <a:lnTo>
                        <a:pt x="300" y="1641"/>
                      </a:lnTo>
                      <a:lnTo>
                        <a:pt x="300" y="1641"/>
                      </a:lnTo>
                      <a:lnTo>
                        <a:pt x="310" y="1644"/>
                      </a:lnTo>
                      <a:lnTo>
                        <a:pt x="316" y="1647"/>
                      </a:lnTo>
                      <a:lnTo>
                        <a:pt x="319" y="1648"/>
                      </a:lnTo>
                      <a:lnTo>
                        <a:pt x="321" y="1651"/>
                      </a:lnTo>
                      <a:lnTo>
                        <a:pt x="322" y="1655"/>
                      </a:lnTo>
                      <a:lnTo>
                        <a:pt x="322" y="1659"/>
                      </a:lnTo>
                      <a:lnTo>
                        <a:pt x="322" y="1659"/>
                      </a:lnTo>
                      <a:lnTo>
                        <a:pt x="322" y="1664"/>
                      </a:lnTo>
                      <a:lnTo>
                        <a:pt x="321" y="1669"/>
                      </a:lnTo>
                      <a:lnTo>
                        <a:pt x="319" y="1676"/>
                      </a:lnTo>
                      <a:lnTo>
                        <a:pt x="317" y="1684"/>
                      </a:lnTo>
                      <a:lnTo>
                        <a:pt x="317" y="1688"/>
                      </a:lnTo>
                      <a:lnTo>
                        <a:pt x="319" y="1693"/>
                      </a:lnTo>
                      <a:lnTo>
                        <a:pt x="319" y="1693"/>
                      </a:lnTo>
                      <a:lnTo>
                        <a:pt x="321" y="1698"/>
                      </a:lnTo>
                      <a:lnTo>
                        <a:pt x="324" y="1702"/>
                      </a:lnTo>
                      <a:lnTo>
                        <a:pt x="327" y="1704"/>
                      </a:lnTo>
                      <a:lnTo>
                        <a:pt x="331" y="1707"/>
                      </a:lnTo>
                      <a:lnTo>
                        <a:pt x="341" y="1713"/>
                      </a:lnTo>
                      <a:lnTo>
                        <a:pt x="344" y="1716"/>
                      </a:lnTo>
                      <a:lnTo>
                        <a:pt x="347" y="1720"/>
                      </a:lnTo>
                      <a:lnTo>
                        <a:pt x="347" y="1720"/>
                      </a:lnTo>
                      <a:lnTo>
                        <a:pt x="358" y="1739"/>
                      </a:lnTo>
                      <a:lnTo>
                        <a:pt x="363" y="1749"/>
                      </a:lnTo>
                      <a:lnTo>
                        <a:pt x="365" y="1755"/>
                      </a:lnTo>
                      <a:lnTo>
                        <a:pt x="366" y="1759"/>
                      </a:lnTo>
                      <a:lnTo>
                        <a:pt x="366" y="1759"/>
                      </a:lnTo>
                      <a:lnTo>
                        <a:pt x="366" y="1770"/>
                      </a:lnTo>
                      <a:lnTo>
                        <a:pt x="367" y="1779"/>
                      </a:lnTo>
                      <a:lnTo>
                        <a:pt x="368" y="1783"/>
                      </a:lnTo>
                      <a:lnTo>
                        <a:pt x="370" y="1786"/>
                      </a:lnTo>
                      <a:lnTo>
                        <a:pt x="372" y="1786"/>
                      </a:lnTo>
                      <a:lnTo>
                        <a:pt x="377" y="1784"/>
                      </a:lnTo>
                      <a:lnTo>
                        <a:pt x="377" y="1784"/>
                      </a:lnTo>
                      <a:lnTo>
                        <a:pt x="384" y="1777"/>
                      </a:lnTo>
                      <a:lnTo>
                        <a:pt x="393" y="1774"/>
                      </a:lnTo>
                      <a:lnTo>
                        <a:pt x="396" y="1774"/>
                      </a:lnTo>
                      <a:lnTo>
                        <a:pt x="399" y="1774"/>
                      </a:lnTo>
                      <a:lnTo>
                        <a:pt x="401" y="1775"/>
                      </a:lnTo>
                      <a:lnTo>
                        <a:pt x="403" y="1777"/>
                      </a:lnTo>
                      <a:lnTo>
                        <a:pt x="403" y="1777"/>
                      </a:lnTo>
                      <a:lnTo>
                        <a:pt x="406" y="1783"/>
                      </a:lnTo>
                      <a:lnTo>
                        <a:pt x="409" y="1786"/>
                      </a:lnTo>
                      <a:lnTo>
                        <a:pt x="411" y="1787"/>
                      </a:lnTo>
                      <a:lnTo>
                        <a:pt x="413" y="1787"/>
                      </a:lnTo>
                      <a:lnTo>
                        <a:pt x="415" y="1786"/>
                      </a:lnTo>
                      <a:lnTo>
                        <a:pt x="419" y="1784"/>
                      </a:lnTo>
                      <a:lnTo>
                        <a:pt x="419" y="1784"/>
                      </a:lnTo>
                      <a:lnTo>
                        <a:pt x="423" y="1782"/>
                      </a:lnTo>
                      <a:lnTo>
                        <a:pt x="428" y="1778"/>
                      </a:lnTo>
                      <a:lnTo>
                        <a:pt x="434" y="1776"/>
                      </a:lnTo>
                      <a:lnTo>
                        <a:pt x="440" y="1775"/>
                      </a:lnTo>
                      <a:lnTo>
                        <a:pt x="446" y="1774"/>
                      </a:lnTo>
                      <a:lnTo>
                        <a:pt x="451" y="1775"/>
                      </a:lnTo>
                      <a:lnTo>
                        <a:pt x="455" y="1777"/>
                      </a:lnTo>
                      <a:lnTo>
                        <a:pt x="456" y="1779"/>
                      </a:lnTo>
                      <a:lnTo>
                        <a:pt x="456" y="1782"/>
                      </a:lnTo>
                      <a:lnTo>
                        <a:pt x="456" y="1782"/>
                      </a:lnTo>
                      <a:lnTo>
                        <a:pt x="458" y="1792"/>
                      </a:lnTo>
                      <a:lnTo>
                        <a:pt x="462" y="1802"/>
                      </a:lnTo>
                      <a:lnTo>
                        <a:pt x="464" y="1805"/>
                      </a:lnTo>
                      <a:lnTo>
                        <a:pt x="466" y="1806"/>
                      </a:lnTo>
                      <a:lnTo>
                        <a:pt x="468" y="1806"/>
                      </a:lnTo>
                      <a:lnTo>
                        <a:pt x="471" y="1804"/>
                      </a:lnTo>
                      <a:lnTo>
                        <a:pt x="471" y="1804"/>
                      </a:lnTo>
                      <a:lnTo>
                        <a:pt x="478" y="1796"/>
                      </a:lnTo>
                      <a:lnTo>
                        <a:pt x="485" y="1788"/>
                      </a:lnTo>
                      <a:lnTo>
                        <a:pt x="490" y="1786"/>
                      </a:lnTo>
                      <a:lnTo>
                        <a:pt x="495" y="1783"/>
                      </a:lnTo>
                      <a:lnTo>
                        <a:pt x="500" y="1782"/>
                      </a:lnTo>
                      <a:lnTo>
                        <a:pt x="507" y="1780"/>
                      </a:lnTo>
                      <a:lnTo>
                        <a:pt x="507" y="1780"/>
                      </a:lnTo>
                      <a:lnTo>
                        <a:pt x="522" y="1780"/>
                      </a:lnTo>
                      <a:lnTo>
                        <a:pt x="537" y="1782"/>
                      </a:lnTo>
                      <a:lnTo>
                        <a:pt x="544" y="1784"/>
                      </a:lnTo>
                      <a:lnTo>
                        <a:pt x="551" y="1786"/>
                      </a:lnTo>
                      <a:lnTo>
                        <a:pt x="556" y="1789"/>
                      </a:lnTo>
                      <a:lnTo>
                        <a:pt x="562" y="1792"/>
                      </a:lnTo>
                      <a:lnTo>
                        <a:pt x="562" y="1792"/>
                      </a:lnTo>
                      <a:lnTo>
                        <a:pt x="568" y="1800"/>
                      </a:lnTo>
                      <a:lnTo>
                        <a:pt x="571" y="1804"/>
                      </a:lnTo>
                      <a:lnTo>
                        <a:pt x="572" y="1807"/>
                      </a:lnTo>
                      <a:lnTo>
                        <a:pt x="572" y="1812"/>
                      </a:lnTo>
                      <a:lnTo>
                        <a:pt x="572" y="1812"/>
                      </a:lnTo>
                      <a:lnTo>
                        <a:pt x="571" y="1817"/>
                      </a:lnTo>
                      <a:lnTo>
                        <a:pt x="571" y="1823"/>
                      </a:lnTo>
                      <a:lnTo>
                        <a:pt x="572" y="1829"/>
                      </a:lnTo>
                      <a:lnTo>
                        <a:pt x="574" y="1831"/>
                      </a:lnTo>
                      <a:lnTo>
                        <a:pt x="577" y="1833"/>
                      </a:lnTo>
                      <a:lnTo>
                        <a:pt x="577" y="1833"/>
                      </a:lnTo>
                      <a:lnTo>
                        <a:pt x="581" y="1837"/>
                      </a:lnTo>
                      <a:lnTo>
                        <a:pt x="584" y="1844"/>
                      </a:lnTo>
                      <a:lnTo>
                        <a:pt x="586" y="1853"/>
                      </a:lnTo>
                      <a:lnTo>
                        <a:pt x="587" y="1863"/>
                      </a:lnTo>
                      <a:lnTo>
                        <a:pt x="587" y="1863"/>
                      </a:lnTo>
                      <a:lnTo>
                        <a:pt x="587" y="1873"/>
                      </a:lnTo>
                      <a:lnTo>
                        <a:pt x="588" y="1880"/>
                      </a:lnTo>
                      <a:lnTo>
                        <a:pt x="588" y="1883"/>
                      </a:lnTo>
                      <a:lnTo>
                        <a:pt x="591" y="1885"/>
                      </a:lnTo>
                      <a:lnTo>
                        <a:pt x="592" y="1886"/>
                      </a:lnTo>
                      <a:lnTo>
                        <a:pt x="595" y="1887"/>
                      </a:lnTo>
                      <a:lnTo>
                        <a:pt x="595" y="1887"/>
                      </a:lnTo>
                      <a:lnTo>
                        <a:pt x="602" y="1887"/>
                      </a:lnTo>
                      <a:lnTo>
                        <a:pt x="608" y="1890"/>
                      </a:lnTo>
                      <a:lnTo>
                        <a:pt x="611" y="1891"/>
                      </a:lnTo>
                      <a:lnTo>
                        <a:pt x="613" y="1893"/>
                      </a:lnTo>
                      <a:lnTo>
                        <a:pt x="614" y="1897"/>
                      </a:lnTo>
                      <a:lnTo>
                        <a:pt x="615" y="1901"/>
                      </a:lnTo>
                      <a:lnTo>
                        <a:pt x="615" y="1901"/>
                      </a:lnTo>
                      <a:lnTo>
                        <a:pt x="616" y="1908"/>
                      </a:lnTo>
                      <a:lnTo>
                        <a:pt x="619" y="1917"/>
                      </a:lnTo>
                      <a:lnTo>
                        <a:pt x="621" y="1921"/>
                      </a:lnTo>
                      <a:lnTo>
                        <a:pt x="624" y="1925"/>
                      </a:lnTo>
                      <a:lnTo>
                        <a:pt x="628" y="1928"/>
                      </a:lnTo>
                      <a:lnTo>
                        <a:pt x="633" y="1932"/>
                      </a:lnTo>
                      <a:lnTo>
                        <a:pt x="633" y="1932"/>
                      </a:lnTo>
                      <a:lnTo>
                        <a:pt x="652" y="1943"/>
                      </a:lnTo>
                      <a:lnTo>
                        <a:pt x="660" y="1946"/>
                      </a:lnTo>
                      <a:lnTo>
                        <a:pt x="668" y="1948"/>
                      </a:lnTo>
                      <a:lnTo>
                        <a:pt x="668" y="1948"/>
                      </a:lnTo>
                      <a:lnTo>
                        <a:pt x="674" y="1949"/>
                      </a:lnTo>
                      <a:lnTo>
                        <a:pt x="678" y="1950"/>
                      </a:lnTo>
                      <a:lnTo>
                        <a:pt x="679" y="1951"/>
                      </a:lnTo>
                      <a:lnTo>
                        <a:pt x="680" y="1954"/>
                      </a:lnTo>
                      <a:lnTo>
                        <a:pt x="682" y="1961"/>
                      </a:lnTo>
                      <a:lnTo>
                        <a:pt x="682" y="1961"/>
                      </a:lnTo>
                      <a:lnTo>
                        <a:pt x="682" y="1968"/>
                      </a:lnTo>
                      <a:lnTo>
                        <a:pt x="682" y="1970"/>
                      </a:lnTo>
                      <a:lnTo>
                        <a:pt x="686" y="1970"/>
                      </a:lnTo>
                      <a:lnTo>
                        <a:pt x="695" y="1970"/>
                      </a:lnTo>
                      <a:lnTo>
                        <a:pt x="695" y="1970"/>
                      </a:lnTo>
                      <a:lnTo>
                        <a:pt x="708" y="1972"/>
                      </a:lnTo>
                      <a:lnTo>
                        <a:pt x="719" y="1974"/>
                      </a:lnTo>
                      <a:lnTo>
                        <a:pt x="723" y="1975"/>
                      </a:lnTo>
                      <a:lnTo>
                        <a:pt x="727" y="1977"/>
                      </a:lnTo>
                      <a:lnTo>
                        <a:pt x="732" y="1980"/>
                      </a:lnTo>
                      <a:lnTo>
                        <a:pt x="737" y="1985"/>
                      </a:lnTo>
                      <a:lnTo>
                        <a:pt x="737" y="1985"/>
                      </a:lnTo>
                      <a:lnTo>
                        <a:pt x="748" y="1994"/>
                      </a:lnTo>
                      <a:lnTo>
                        <a:pt x="752" y="1999"/>
                      </a:lnTo>
                      <a:lnTo>
                        <a:pt x="756" y="2003"/>
                      </a:lnTo>
                      <a:lnTo>
                        <a:pt x="759" y="2008"/>
                      </a:lnTo>
                      <a:lnTo>
                        <a:pt x="760" y="2014"/>
                      </a:lnTo>
                      <a:lnTo>
                        <a:pt x="760" y="2019"/>
                      </a:lnTo>
                      <a:lnTo>
                        <a:pt x="757" y="2025"/>
                      </a:lnTo>
                      <a:lnTo>
                        <a:pt x="757" y="2025"/>
                      </a:lnTo>
                      <a:lnTo>
                        <a:pt x="752" y="2036"/>
                      </a:lnTo>
                      <a:lnTo>
                        <a:pt x="748" y="2045"/>
                      </a:lnTo>
                      <a:lnTo>
                        <a:pt x="745" y="2051"/>
                      </a:lnTo>
                      <a:lnTo>
                        <a:pt x="743" y="2054"/>
                      </a:lnTo>
                      <a:lnTo>
                        <a:pt x="741" y="2055"/>
                      </a:lnTo>
                      <a:lnTo>
                        <a:pt x="741" y="2055"/>
                      </a:lnTo>
                      <a:lnTo>
                        <a:pt x="739" y="2056"/>
                      </a:lnTo>
                      <a:lnTo>
                        <a:pt x="736" y="2057"/>
                      </a:lnTo>
                      <a:lnTo>
                        <a:pt x="730" y="2061"/>
                      </a:lnTo>
                      <a:lnTo>
                        <a:pt x="727" y="2063"/>
                      </a:lnTo>
                      <a:lnTo>
                        <a:pt x="723" y="2065"/>
                      </a:lnTo>
                      <a:lnTo>
                        <a:pt x="719" y="2065"/>
                      </a:lnTo>
                      <a:lnTo>
                        <a:pt x="714" y="2065"/>
                      </a:lnTo>
                      <a:lnTo>
                        <a:pt x="714" y="2065"/>
                      </a:lnTo>
                      <a:lnTo>
                        <a:pt x="702" y="2063"/>
                      </a:lnTo>
                      <a:lnTo>
                        <a:pt x="693" y="2061"/>
                      </a:lnTo>
                      <a:lnTo>
                        <a:pt x="688" y="2061"/>
                      </a:lnTo>
                      <a:lnTo>
                        <a:pt x="684" y="2061"/>
                      </a:lnTo>
                      <a:lnTo>
                        <a:pt x="682" y="2063"/>
                      </a:lnTo>
                      <a:lnTo>
                        <a:pt x="681" y="2065"/>
                      </a:lnTo>
                      <a:lnTo>
                        <a:pt x="681" y="2065"/>
                      </a:lnTo>
                      <a:lnTo>
                        <a:pt x="681" y="2072"/>
                      </a:lnTo>
                      <a:lnTo>
                        <a:pt x="684" y="2082"/>
                      </a:lnTo>
                      <a:lnTo>
                        <a:pt x="686" y="2086"/>
                      </a:lnTo>
                      <a:lnTo>
                        <a:pt x="688" y="2089"/>
                      </a:lnTo>
                      <a:lnTo>
                        <a:pt x="692" y="2091"/>
                      </a:lnTo>
                      <a:lnTo>
                        <a:pt x="696" y="2093"/>
                      </a:lnTo>
                      <a:lnTo>
                        <a:pt x="696" y="2093"/>
                      </a:lnTo>
                      <a:lnTo>
                        <a:pt x="700" y="2094"/>
                      </a:lnTo>
                      <a:lnTo>
                        <a:pt x="703" y="2095"/>
                      </a:lnTo>
                      <a:lnTo>
                        <a:pt x="706" y="2098"/>
                      </a:lnTo>
                      <a:lnTo>
                        <a:pt x="708" y="2100"/>
                      </a:lnTo>
                      <a:lnTo>
                        <a:pt x="710" y="2106"/>
                      </a:lnTo>
                      <a:lnTo>
                        <a:pt x="712" y="2116"/>
                      </a:lnTo>
                      <a:lnTo>
                        <a:pt x="712" y="2116"/>
                      </a:lnTo>
                      <a:lnTo>
                        <a:pt x="715" y="2127"/>
                      </a:lnTo>
                      <a:lnTo>
                        <a:pt x="720" y="2137"/>
                      </a:lnTo>
                      <a:lnTo>
                        <a:pt x="723" y="2144"/>
                      </a:lnTo>
                      <a:lnTo>
                        <a:pt x="726" y="2148"/>
                      </a:lnTo>
                      <a:lnTo>
                        <a:pt x="729" y="2154"/>
                      </a:lnTo>
                      <a:lnTo>
                        <a:pt x="735" y="2158"/>
                      </a:lnTo>
                      <a:lnTo>
                        <a:pt x="735" y="2158"/>
                      </a:lnTo>
                      <a:lnTo>
                        <a:pt x="743" y="2165"/>
                      </a:lnTo>
                      <a:lnTo>
                        <a:pt x="751" y="2172"/>
                      </a:lnTo>
                      <a:lnTo>
                        <a:pt x="754" y="2174"/>
                      </a:lnTo>
                      <a:lnTo>
                        <a:pt x="757" y="2175"/>
                      </a:lnTo>
                      <a:lnTo>
                        <a:pt x="760" y="2175"/>
                      </a:lnTo>
                      <a:lnTo>
                        <a:pt x="765" y="2173"/>
                      </a:lnTo>
                      <a:lnTo>
                        <a:pt x="765" y="2173"/>
                      </a:lnTo>
                      <a:lnTo>
                        <a:pt x="766" y="2171"/>
                      </a:lnTo>
                      <a:lnTo>
                        <a:pt x="768" y="2169"/>
                      </a:lnTo>
                      <a:lnTo>
                        <a:pt x="769" y="2162"/>
                      </a:lnTo>
                      <a:lnTo>
                        <a:pt x="770" y="2148"/>
                      </a:lnTo>
                      <a:lnTo>
                        <a:pt x="771" y="2142"/>
                      </a:lnTo>
                      <a:lnTo>
                        <a:pt x="773" y="2135"/>
                      </a:lnTo>
                      <a:lnTo>
                        <a:pt x="774" y="2133"/>
                      </a:lnTo>
                      <a:lnTo>
                        <a:pt x="777" y="2131"/>
                      </a:lnTo>
                      <a:lnTo>
                        <a:pt x="779" y="2130"/>
                      </a:lnTo>
                      <a:lnTo>
                        <a:pt x="781" y="2130"/>
                      </a:lnTo>
                      <a:lnTo>
                        <a:pt x="781" y="2130"/>
                      </a:lnTo>
                      <a:lnTo>
                        <a:pt x="792" y="2130"/>
                      </a:lnTo>
                      <a:lnTo>
                        <a:pt x="797" y="2131"/>
                      </a:lnTo>
                      <a:lnTo>
                        <a:pt x="802" y="2130"/>
                      </a:lnTo>
                      <a:lnTo>
                        <a:pt x="809" y="2127"/>
                      </a:lnTo>
                      <a:lnTo>
                        <a:pt x="809" y="2127"/>
                      </a:lnTo>
                      <a:lnTo>
                        <a:pt x="817" y="2119"/>
                      </a:lnTo>
                      <a:lnTo>
                        <a:pt x="825" y="2112"/>
                      </a:lnTo>
                      <a:lnTo>
                        <a:pt x="828" y="2108"/>
                      </a:lnTo>
                      <a:lnTo>
                        <a:pt x="831" y="2105"/>
                      </a:lnTo>
                      <a:lnTo>
                        <a:pt x="836" y="2104"/>
                      </a:lnTo>
                      <a:lnTo>
                        <a:pt x="840" y="2104"/>
                      </a:lnTo>
                      <a:lnTo>
                        <a:pt x="840" y="2104"/>
                      </a:lnTo>
                      <a:lnTo>
                        <a:pt x="846" y="2106"/>
                      </a:lnTo>
                      <a:lnTo>
                        <a:pt x="850" y="2108"/>
                      </a:lnTo>
                      <a:lnTo>
                        <a:pt x="853" y="2108"/>
                      </a:lnTo>
                      <a:lnTo>
                        <a:pt x="858" y="2107"/>
                      </a:lnTo>
                      <a:lnTo>
                        <a:pt x="858" y="2107"/>
                      </a:lnTo>
                      <a:lnTo>
                        <a:pt x="864" y="2103"/>
                      </a:lnTo>
                      <a:lnTo>
                        <a:pt x="870" y="2100"/>
                      </a:lnTo>
                      <a:lnTo>
                        <a:pt x="872" y="2099"/>
                      </a:lnTo>
                      <a:lnTo>
                        <a:pt x="875" y="2099"/>
                      </a:lnTo>
                      <a:lnTo>
                        <a:pt x="879" y="2099"/>
                      </a:lnTo>
                      <a:lnTo>
                        <a:pt x="882" y="2101"/>
                      </a:lnTo>
                      <a:lnTo>
                        <a:pt x="882" y="2101"/>
                      </a:lnTo>
                      <a:lnTo>
                        <a:pt x="891" y="2107"/>
                      </a:lnTo>
                      <a:lnTo>
                        <a:pt x="897" y="2115"/>
                      </a:lnTo>
                      <a:lnTo>
                        <a:pt x="903" y="2122"/>
                      </a:lnTo>
                      <a:lnTo>
                        <a:pt x="907" y="2128"/>
                      </a:lnTo>
                      <a:lnTo>
                        <a:pt x="907" y="2128"/>
                      </a:lnTo>
                      <a:lnTo>
                        <a:pt x="910" y="2133"/>
                      </a:lnTo>
                      <a:lnTo>
                        <a:pt x="914" y="2137"/>
                      </a:lnTo>
                      <a:lnTo>
                        <a:pt x="916" y="2140"/>
                      </a:lnTo>
                      <a:lnTo>
                        <a:pt x="920" y="2142"/>
                      </a:lnTo>
                      <a:lnTo>
                        <a:pt x="924" y="2143"/>
                      </a:lnTo>
                      <a:lnTo>
                        <a:pt x="928" y="2144"/>
                      </a:lnTo>
                      <a:lnTo>
                        <a:pt x="928" y="2144"/>
                      </a:lnTo>
                      <a:lnTo>
                        <a:pt x="936" y="2144"/>
                      </a:lnTo>
                      <a:lnTo>
                        <a:pt x="941" y="2146"/>
                      </a:lnTo>
                      <a:lnTo>
                        <a:pt x="944" y="2148"/>
                      </a:lnTo>
                      <a:lnTo>
                        <a:pt x="945" y="2154"/>
                      </a:lnTo>
                      <a:lnTo>
                        <a:pt x="945" y="2154"/>
                      </a:lnTo>
                      <a:lnTo>
                        <a:pt x="944" y="2158"/>
                      </a:lnTo>
                      <a:lnTo>
                        <a:pt x="942" y="2162"/>
                      </a:lnTo>
                      <a:lnTo>
                        <a:pt x="939" y="2164"/>
                      </a:lnTo>
                      <a:lnTo>
                        <a:pt x="934" y="2165"/>
                      </a:lnTo>
                      <a:lnTo>
                        <a:pt x="934" y="2165"/>
                      </a:lnTo>
                      <a:lnTo>
                        <a:pt x="929" y="2168"/>
                      </a:lnTo>
                      <a:lnTo>
                        <a:pt x="928" y="2169"/>
                      </a:lnTo>
                      <a:lnTo>
                        <a:pt x="928" y="2170"/>
                      </a:lnTo>
                      <a:lnTo>
                        <a:pt x="930" y="2172"/>
                      </a:lnTo>
                      <a:lnTo>
                        <a:pt x="934" y="2175"/>
                      </a:lnTo>
                      <a:lnTo>
                        <a:pt x="934" y="2175"/>
                      </a:lnTo>
                      <a:lnTo>
                        <a:pt x="937" y="2177"/>
                      </a:lnTo>
                      <a:lnTo>
                        <a:pt x="939" y="2180"/>
                      </a:lnTo>
                      <a:lnTo>
                        <a:pt x="940" y="2184"/>
                      </a:lnTo>
                      <a:lnTo>
                        <a:pt x="940" y="2188"/>
                      </a:lnTo>
                      <a:lnTo>
                        <a:pt x="940" y="2188"/>
                      </a:lnTo>
                      <a:lnTo>
                        <a:pt x="941" y="2191"/>
                      </a:lnTo>
                      <a:lnTo>
                        <a:pt x="942" y="2194"/>
                      </a:lnTo>
                      <a:lnTo>
                        <a:pt x="945" y="2200"/>
                      </a:lnTo>
                      <a:lnTo>
                        <a:pt x="949" y="2204"/>
                      </a:lnTo>
                      <a:lnTo>
                        <a:pt x="949" y="2206"/>
                      </a:lnTo>
                      <a:lnTo>
                        <a:pt x="950" y="2209"/>
                      </a:lnTo>
                      <a:lnTo>
                        <a:pt x="950" y="2209"/>
                      </a:lnTo>
                      <a:lnTo>
                        <a:pt x="950" y="2214"/>
                      </a:lnTo>
                      <a:lnTo>
                        <a:pt x="951" y="2216"/>
                      </a:lnTo>
                      <a:lnTo>
                        <a:pt x="952" y="2217"/>
                      </a:lnTo>
                      <a:lnTo>
                        <a:pt x="955" y="2216"/>
                      </a:lnTo>
                      <a:lnTo>
                        <a:pt x="955" y="2216"/>
                      </a:lnTo>
                      <a:lnTo>
                        <a:pt x="958" y="2215"/>
                      </a:lnTo>
                      <a:lnTo>
                        <a:pt x="962" y="2215"/>
                      </a:lnTo>
                      <a:lnTo>
                        <a:pt x="969" y="2215"/>
                      </a:lnTo>
                      <a:lnTo>
                        <a:pt x="977" y="2214"/>
                      </a:lnTo>
                      <a:lnTo>
                        <a:pt x="980" y="2213"/>
                      </a:lnTo>
                      <a:lnTo>
                        <a:pt x="983" y="2211"/>
                      </a:lnTo>
                      <a:lnTo>
                        <a:pt x="983" y="2211"/>
                      </a:lnTo>
                      <a:lnTo>
                        <a:pt x="987" y="2206"/>
                      </a:lnTo>
                      <a:lnTo>
                        <a:pt x="992" y="2201"/>
                      </a:lnTo>
                      <a:lnTo>
                        <a:pt x="997" y="2198"/>
                      </a:lnTo>
                      <a:lnTo>
                        <a:pt x="1000" y="2198"/>
                      </a:lnTo>
                      <a:lnTo>
                        <a:pt x="1003" y="2198"/>
                      </a:lnTo>
                      <a:lnTo>
                        <a:pt x="1003" y="2198"/>
                      </a:lnTo>
                      <a:lnTo>
                        <a:pt x="1008" y="2198"/>
                      </a:lnTo>
                      <a:lnTo>
                        <a:pt x="1010" y="2199"/>
                      </a:lnTo>
                      <a:lnTo>
                        <a:pt x="1016" y="2202"/>
                      </a:lnTo>
                      <a:lnTo>
                        <a:pt x="1022" y="2205"/>
                      </a:lnTo>
                      <a:lnTo>
                        <a:pt x="1024" y="2205"/>
                      </a:lnTo>
                      <a:lnTo>
                        <a:pt x="1027" y="2205"/>
                      </a:lnTo>
                      <a:lnTo>
                        <a:pt x="1027" y="2205"/>
                      </a:lnTo>
                      <a:lnTo>
                        <a:pt x="1032" y="2205"/>
                      </a:lnTo>
                      <a:lnTo>
                        <a:pt x="1037" y="2205"/>
                      </a:lnTo>
                      <a:lnTo>
                        <a:pt x="1038" y="2207"/>
                      </a:lnTo>
                      <a:lnTo>
                        <a:pt x="1039" y="2209"/>
                      </a:lnTo>
                      <a:lnTo>
                        <a:pt x="1039" y="2209"/>
                      </a:lnTo>
                      <a:lnTo>
                        <a:pt x="1039" y="2213"/>
                      </a:lnTo>
                      <a:lnTo>
                        <a:pt x="1041" y="2218"/>
                      </a:lnTo>
                      <a:lnTo>
                        <a:pt x="1044" y="2222"/>
                      </a:lnTo>
                      <a:lnTo>
                        <a:pt x="1050" y="2227"/>
                      </a:lnTo>
                      <a:lnTo>
                        <a:pt x="1050" y="2227"/>
                      </a:lnTo>
                      <a:lnTo>
                        <a:pt x="1054" y="2229"/>
                      </a:lnTo>
                      <a:lnTo>
                        <a:pt x="1056" y="2231"/>
                      </a:lnTo>
                      <a:lnTo>
                        <a:pt x="1055" y="2241"/>
                      </a:lnTo>
                      <a:lnTo>
                        <a:pt x="1055" y="2241"/>
                      </a:lnTo>
                      <a:lnTo>
                        <a:pt x="1055" y="2249"/>
                      </a:lnTo>
                      <a:lnTo>
                        <a:pt x="1056" y="2258"/>
                      </a:lnTo>
                      <a:lnTo>
                        <a:pt x="1057" y="2261"/>
                      </a:lnTo>
                      <a:lnTo>
                        <a:pt x="1060" y="2264"/>
                      </a:lnTo>
                      <a:lnTo>
                        <a:pt x="1064" y="2265"/>
                      </a:lnTo>
                      <a:lnTo>
                        <a:pt x="1068" y="2266"/>
                      </a:lnTo>
                      <a:lnTo>
                        <a:pt x="1068" y="2266"/>
                      </a:lnTo>
                      <a:lnTo>
                        <a:pt x="1078" y="2266"/>
                      </a:lnTo>
                      <a:lnTo>
                        <a:pt x="1083" y="2265"/>
                      </a:lnTo>
                      <a:lnTo>
                        <a:pt x="1088" y="2262"/>
                      </a:lnTo>
                      <a:lnTo>
                        <a:pt x="1093" y="2258"/>
                      </a:lnTo>
                      <a:lnTo>
                        <a:pt x="1093" y="2258"/>
                      </a:lnTo>
                      <a:lnTo>
                        <a:pt x="1096" y="2256"/>
                      </a:lnTo>
                      <a:lnTo>
                        <a:pt x="1100" y="2254"/>
                      </a:lnTo>
                      <a:lnTo>
                        <a:pt x="1105" y="2252"/>
                      </a:lnTo>
                      <a:lnTo>
                        <a:pt x="1109" y="2251"/>
                      </a:lnTo>
                      <a:lnTo>
                        <a:pt x="1120" y="2251"/>
                      </a:lnTo>
                      <a:lnTo>
                        <a:pt x="1128" y="2252"/>
                      </a:lnTo>
                      <a:lnTo>
                        <a:pt x="1128" y="2252"/>
                      </a:lnTo>
                      <a:lnTo>
                        <a:pt x="1131" y="2254"/>
                      </a:lnTo>
                      <a:lnTo>
                        <a:pt x="1134" y="2255"/>
                      </a:lnTo>
                      <a:lnTo>
                        <a:pt x="1136" y="2257"/>
                      </a:lnTo>
                      <a:lnTo>
                        <a:pt x="1137" y="2258"/>
                      </a:lnTo>
                      <a:lnTo>
                        <a:pt x="1138" y="2259"/>
                      </a:lnTo>
                      <a:lnTo>
                        <a:pt x="1146" y="2260"/>
                      </a:lnTo>
                      <a:lnTo>
                        <a:pt x="1146" y="2260"/>
                      </a:lnTo>
                      <a:lnTo>
                        <a:pt x="1151" y="2260"/>
                      </a:lnTo>
                      <a:lnTo>
                        <a:pt x="1154" y="2259"/>
                      </a:lnTo>
                      <a:lnTo>
                        <a:pt x="1156" y="2258"/>
                      </a:lnTo>
                      <a:lnTo>
                        <a:pt x="1157" y="2257"/>
                      </a:lnTo>
                      <a:lnTo>
                        <a:pt x="1159" y="2252"/>
                      </a:lnTo>
                      <a:lnTo>
                        <a:pt x="1162" y="2248"/>
                      </a:lnTo>
                      <a:lnTo>
                        <a:pt x="1162" y="2248"/>
                      </a:lnTo>
                      <a:lnTo>
                        <a:pt x="1165" y="2246"/>
                      </a:lnTo>
                      <a:lnTo>
                        <a:pt x="1168" y="2244"/>
                      </a:lnTo>
                      <a:lnTo>
                        <a:pt x="1178" y="2238"/>
                      </a:lnTo>
                      <a:lnTo>
                        <a:pt x="1187" y="2233"/>
                      </a:lnTo>
                      <a:lnTo>
                        <a:pt x="1191" y="2230"/>
                      </a:lnTo>
                      <a:lnTo>
                        <a:pt x="1193" y="2228"/>
                      </a:lnTo>
                      <a:lnTo>
                        <a:pt x="1193" y="2228"/>
                      </a:lnTo>
                      <a:lnTo>
                        <a:pt x="1198" y="2221"/>
                      </a:lnTo>
                      <a:lnTo>
                        <a:pt x="1202" y="2217"/>
                      </a:lnTo>
                      <a:lnTo>
                        <a:pt x="1209" y="2215"/>
                      </a:lnTo>
                      <a:lnTo>
                        <a:pt x="1213" y="2214"/>
                      </a:lnTo>
                      <a:lnTo>
                        <a:pt x="1213" y="2214"/>
                      </a:lnTo>
                      <a:lnTo>
                        <a:pt x="1215" y="2214"/>
                      </a:lnTo>
                      <a:lnTo>
                        <a:pt x="1217" y="2215"/>
                      </a:lnTo>
                      <a:lnTo>
                        <a:pt x="1222" y="2218"/>
                      </a:lnTo>
                      <a:lnTo>
                        <a:pt x="1225" y="2221"/>
                      </a:lnTo>
                      <a:lnTo>
                        <a:pt x="1227" y="2222"/>
                      </a:lnTo>
                      <a:lnTo>
                        <a:pt x="1229" y="2222"/>
                      </a:lnTo>
                      <a:lnTo>
                        <a:pt x="1229" y="2222"/>
                      </a:lnTo>
                      <a:lnTo>
                        <a:pt x="1232" y="2223"/>
                      </a:lnTo>
                      <a:lnTo>
                        <a:pt x="1235" y="2226"/>
                      </a:lnTo>
                      <a:lnTo>
                        <a:pt x="1236" y="2229"/>
                      </a:lnTo>
                      <a:lnTo>
                        <a:pt x="1235" y="2232"/>
                      </a:lnTo>
                      <a:lnTo>
                        <a:pt x="1235" y="2232"/>
                      </a:lnTo>
                      <a:lnTo>
                        <a:pt x="1236" y="2236"/>
                      </a:lnTo>
                      <a:lnTo>
                        <a:pt x="1238" y="2240"/>
                      </a:lnTo>
                      <a:lnTo>
                        <a:pt x="1241" y="2242"/>
                      </a:lnTo>
                      <a:lnTo>
                        <a:pt x="1245" y="2243"/>
                      </a:lnTo>
                      <a:lnTo>
                        <a:pt x="1245" y="2243"/>
                      </a:lnTo>
                      <a:lnTo>
                        <a:pt x="1252" y="2244"/>
                      </a:lnTo>
                      <a:lnTo>
                        <a:pt x="1257" y="2246"/>
                      </a:lnTo>
                      <a:lnTo>
                        <a:pt x="1263" y="2248"/>
                      </a:lnTo>
                      <a:lnTo>
                        <a:pt x="1267" y="2251"/>
                      </a:lnTo>
                      <a:lnTo>
                        <a:pt x="1267" y="2251"/>
                      </a:lnTo>
                      <a:lnTo>
                        <a:pt x="1268" y="2252"/>
                      </a:lnTo>
                      <a:lnTo>
                        <a:pt x="1269" y="2254"/>
                      </a:lnTo>
                      <a:lnTo>
                        <a:pt x="1273" y="2252"/>
                      </a:lnTo>
                      <a:lnTo>
                        <a:pt x="1275" y="2251"/>
                      </a:lnTo>
                      <a:lnTo>
                        <a:pt x="1277" y="2249"/>
                      </a:lnTo>
                      <a:lnTo>
                        <a:pt x="1278" y="2247"/>
                      </a:lnTo>
                      <a:lnTo>
                        <a:pt x="1279" y="2244"/>
                      </a:lnTo>
                      <a:lnTo>
                        <a:pt x="1279" y="2244"/>
                      </a:lnTo>
                      <a:lnTo>
                        <a:pt x="1279" y="2237"/>
                      </a:lnTo>
                      <a:lnTo>
                        <a:pt x="1279" y="2233"/>
                      </a:lnTo>
                      <a:lnTo>
                        <a:pt x="1280" y="2232"/>
                      </a:lnTo>
                      <a:lnTo>
                        <a:pt x="1281" y="2231"/>
                      </a:lnTo>
                      <a:lnTo>
                        <a:pt x="1285" y="2231"/>
                      </a:lnTo>
                      <a:lnTo>
                        <a:pt x="1285" y="2231"/>
                      </a:lnTo>
                      <a:lnTo>
                        <a:pt x="1294" y="2231"/>
                      </a:lnTo>
                      <a:lnTo>
                        <a:pt x="1307" y="2230"/>
                      </a:lnTo>
                      <a:lnTo>
                        <a:pt x="1320" y="2230"/>
                      </a:lnTo>
                      <a:lnTo>
                        <a:pt x="1324" y="2231"/>
                      </a:lnTo>
                      <a:lnTo>
                        <a:pt x="1328" y="2232"/>
                      </a:lnTo>
                      <a:lnTo>
                        <a:pt x="1328" y="2232"/>
                      </a:lnTo>
                      <a:lnTo>
                        <a:pt x="1332" y="2236"/>
                      </a:lnTo>
                      <a:lnTo>
                        <a:pt x="1338" y="2240"/>
                      </a:lnTo>
                      <a:lnTo>
                        <a:pt x="1340" y="2240"/>
                      </a:lnTo>
                      <a:lnTo>
                        <a:pt x="1343" y="2240"/>
                      </a:lnTo>
                      <a:lnTo>
                        <a:pt x="1345" y="2238"/>
                      </a:lnTo>
                      <a:lnTo>
                        <a:pt x="1349" y="2236"/>
                      </a:lnTo>
                      <a:lnTo>
                        <a:pt x="1349" y="2236"/>
                      </a:lnTo>
                      <a:lnTo>
                        <a:pt x="1353" y="2231"/>
                      </a:lnTo>
                      <a:lnTo>
                        <a:pt x="1358" y="2227"/>
                      </a:lnTo>
                      <a:lnTo>
                        <a:pt x="1364" y="2225"/>
                      </a:lnTo>
                      <a:lnTo>
                        <a:pt x="1369" y="2223"/>
                      </a:lnTo>
                      <a:lnTo>
                        <a:pt x="1369" y="2223"/>
                      </a:lnTo>
                      <a:lnTo>
                        <a:pt x="1377" y="2225"/>
                      </a:lnTo>
                      <a:lnTo>
                        <a:pt x="1385" y="2227"/>
                      </a:lnTo>
                      <a:lnTo>
                        <a:pt x="1403" y="2233"/>
                      </a:lnTo>
                      <a:lnTo>
                        <a:pt x="1403" y="2233"/>
                      </a:lnTo>
                      <a:lnTo>
                        <a:pt x="1410" y="2236"/>
                      </a:lnTo>
                      <a:lnTo>
                        <a:pt x="1415" y="2238"/>
                      </a:lnTo>
                      <a:lnTo>
                        <a:pt x="1417" y="2238"/>
                      </a:lnTo>
                      <a:lnTo>
                        <a:pt x="1420" y="2238"/>
                      </a:lnTo>
                      <a:lnTo>
                        <a:pt x="1423" y="2237"/>
                      </a:lnTo>
                      <a:lnTo>
                        <a:pt x="1426" y="2235"/>
                      </a:lnTo>
                      <a:lnTo>
                        <a:pt x="1426" y="2235"/>
                      </a:lnTo>
                      <a:lnTo>
                        <a:pt x="1434" y="2230"/>
                      </a:lnTo>
                      <a:lnTo>
                        <a:pt x="1440" y="2225"/>
                      </a:lnTo>
                      <a:lnTo>
                        <a:pt x="1443" y="2223"/>
                      </a:lnTo>
                      <a:lnTo>
                        <a:pt x="1446" y="2222"/>
                      </a:lnTo>
                      <a:lnTo>
                        <a:pt x="1449" y="2223"/>
                      </a:lnTo>
                      <a:lnTo>
                        <a:pt x="1451" y="2226"/>
                      </a:lnTo>
                      <a:lnTo>
                        <a:pt x="1451" y="2226"/>
                      </a:lnTo>
                      <a:lnTo>
                        <a:pt x="1453" y="2228"/>
                      </a:lnTo>
                      <a:lnTo>
                        <a:pt x="1453" y="2231"/>
                      </a:lnTo>
                      <a:lnTo>
                        <a:pt x="1453" y="2236"/>
                      </a:lnTo>
                      <a:lnTo>
                        <a:pt x="1452" y="2242"/>
                      </a:lnTo>
                      <a:lnTo>
                        <a:pt x="1453" y="2243"/>
                      </a:lnTo>
                      <a:lnTo>
                        <a:pt x="1455" y="2244"/>
                      </a:lnTo>
                      <a:lnTo>
                        <a:pt x="1455" y="2244"/>
                      </a:lnTo>
                      <a:lnTo>
                        <a:pt x="1457" y="2245"/>
                      </a:lnTo>
                      <a:lnTo>
                        <a:pt x="1459" y="2248"/>
                      </a:lnTo>
                      <a:lnTo>
                        <a:pt x="1463" y="2258"/>
                      </a:lnTo>
                      <a:lnTo>
                        <a:pt x="1465" y="2269"/>
                      </a:lnTo>
                      <a:lnTo>
                        <a:pt x="1465" y="2278"/>
                      </a:lnTo>
                      <a:lnTo>
                        <a:pt x="1465" y="2278"/>
                      </a:lnTo>
                      <a:lnTo>
                        <a:pt x="1464" y="2285"/>
                      </a:lnTo>
                      <a:lnTo>
                        <a:pt x="1460" y="2290"/>
                      </a:lnTo>
                      <a:lnTo>
                        <a:pt x="1454" y="2300"/>
                      </a:lnTo>
                      <a:lnTo>
                        <a:pt x="1454" y="2300"/>
                      </a:lnTo>
                      <a:lnTo>
                        <a:pt x="1451" y="2304"/>
                      </a:lnTo>
                      <a:lnTo>
                        <a:pt x="1451" y="2306"/>
                      </a:lnTo>
                      <a:lnTo>
                        <a:pt x="1451" y="2307"/>
                      </a:lnTo>
                      <a:lnTo>
                        <a:pt x="1451" y="2308"/>
                      </a:lnTo>
                      <a:lnTo>
                        <a:pt x="1453" y="2309"/>
                      </a:lnTo>
                      <a:lnTo>
                        <a:pt x="1459" y="2309"/>
                      </a:lnTo>
                      <a:lnTo>
                        <a:pt x="1459" y="2309"/>
                      </a:lnTo>
                      <a:lnTo>
                        <a:pt x="1464" y="2311"/>
                      </a:lnTo>
                      <a:lnTo>
                        <a:pt x="1467" y="2312"/>
                      </a:lnTo>
                      <a:lnTo>
                        <a:pt x="1470" y="2314"/>
                      </a:lnTo>
                      <a:lnTo>
                        <a:pt x="1472" y="2317"/>
                      </a:lnTo>
                      <a:lnTo>
                        <a:pt x="1473" y="2320"/>
                      </a:lnTo>
                      <a:lnTo>
                        <a:pt x="1473" y="2322"/>
                      </a:lnTo>
                      <a:lnTo>
                        <a:pt x="1472" y="2326"/>
                      </a:lnTo>
                      <a:lnTo>
                        <a:pt x="1469" y="2327"/>
                      </a:lnTo>
                      <a:lnTo>
                        <a:pt x="1469" y="2327"/>
                      </a:lnTo>
                      <a:lnTo>
                        <a:pt x="1466" y="2329"/>
                      </a:lnTo>
                      <a:lnTo>
                        <a:pt x="1464" y="2332"/>
                      </a:lnTo>
                      <a:lnTo>
                        <a:pt x="1460" y="2336"/>
                      </a:lnTo>
                      <a:lnTo>
                        <a:pt x="1459" y="2341"/>
                      </a:lnTo>
                      <a:lnTo>
                        <a:pt x="1458" y="2344"/>
                      </a:lnTo>
                      <a:lnTo>
                        <a:pt x="1458" y="2348"/>
                      </a:lnTo>
                      <a:lnTo>
                        <a:pt x="1460" y="2351"/>
                      </a:lnTo>
                      <a:lnTo>
                        <a:pt x="1463" y="2354"/>
                      </a:lnTo>
                      <a:lnTo>
                        <a:pt x="1463" y="2354"/>
                      </a:lnTo>
                      <a:lnTo>
                        <a:pt x="1470" y="2356"/>
                      </a:lnTo>
                      <a:lnTo>
                        <a:pt x="1479" y="2359"/>
                      </a:lnTo>
                      <a:lnTo>
                        <a:pt x="1482" y="2361"/>
                      </a:lnTo>
                      <a:lnTo>
                        <a:pt x="1485" y="2363"/>
                      </a:lnTo>
                      <a:lnTo>
                        <a:pt x="1487" y="2366"/>
                      </a:lnTo>
                      <a:lnTo>
                        <a:pt x="1488" y="2370"/>
                      </a:lnTo>
                      <a:lnTo>
                        <a:pt x="1488" y="2370"/>
                      </a:lnTo>
                      <a:lnTo>
                        <a:pt x="1489" y="2376"/>
                      </a:lnTo>
                      <a:lnTo>
                        <a:pt x="1493" y="2379"/>
                      </a:lnTo>
                      <a:lnTo>
                        <a:pt x="1496" y="2381"/>
                      </a:lnTo>
                      <a:lnTo>
                        <a:pt x="1501" y="2381"/>
                      </a:lnTo>
                      <a:lnTo>
                        <a:pt x="1501" y="2381"/>
                      </a:lnTo>
                      <a:lnTo>
                        <a:pt x="1504" y="2383"/>
                      </a:lnTo>
                      <a:lnTo>
                        <a:pt x="1507" y="2384"/>
                      </a:lnTo>
                      <a:lnTo>
                        <a:pt x="1508" y="2385"/>
                      </a:lnTo>
                      <a:lnTo>
                        <a:pt x="1508" y="2387"/>
                      </a:lnTo>
                      <a:lnTo>
                        <a:pt x="1507" y="2390"/>
                      </a:lnTo>
                      <a:lnTo>
                        <a:pt x="1504" y="2392"/>
                      </a:lnTo>
                      <a:lnTo>
                        <a:pt x="1504" y="2392"/>
                      </a:lnTo>
                      <a:lnTo>
                        <a:pt x="1503" y="2393"/>
                      </a:lnTo>
                      <a:lnTo>
                        <a:pt x="1503" y="2397"/>
                      </a:lnTo>
                      <a:lnTo>
                        <a:pt x="1502" y="2406"/>
                      </a:lnTo>
                      <a:lnTo>
                        <a:pt x="1502" y="2429"/>
                      </a:lnTo>
                      <a:lnTo>
                        <a:pt x="1502" y="2429"/>
                      </a:lnTo>
                      <a:lnTo>
                        <a:pt x="1503" y="2437"/>
                      </a:lnTo>
                      <a:lnTo>
                        <a:pt x="1502" y="2444"/>
                      </a:lnTo>
                      <a:lnTo>
                        <a:pt x="1501" y="2445"/>
                      </a:lnTo>
                      <a:lnTo>
                        <a:pt x="1499" y="2447"/>
                      </a:lnTo>
                      <a:lnTo>
                        <a:pt x="1497" y="2448"/>
                      </a:lnTo>
                      <a:lnTo>
                        <a:pt x="1493" y="2448"/>
                      </a:lnTo>
                      <a:lnTo>
                        <a:pt x="1493" y="2448"/>
                      </a:lnTo>
                      <a:lnTo>
                        <a:pt x="1485" y="2449"/>
                      </a:lnTo>
                      <a:lnTo>
                        <a:pt x="1478" y="2450"/>
                      </a:lnTo>
                      <a:lnTo>
                        <a:pt x="1472" y="2454"/>
                      </a:lnTo>
                      <a:lnTo>
                        <a:pt x="1468" y="2458"/>
                      </a:lnTo>
                      <a:lnTo>
                        <a:pt x="1468" y="2458"/>
                      </a:lnTo>
                      <a:lnTo>
                        <a:pt x="1465" y="2461"/>
                      </a:lnTo>
                      <a:lnTo>
                        <a:pt x="1461" y="2462"/>
                      </a:lnTo>
                      <a:lnTo>
                        <a:pt x="1450" y="2464"/>
                      </a:lnTo>
                      <a:lnTo>
                        <a:pt x="1450" y="2464"/>
                      </a:lnTo>
                      <a:lnTo>
                        <a:pt x="1442" y="2466"/>
                      </a:lnTo>
                      <a:lnTo>
                        <a:pt x="1439" y="2469"/>
                      </a:lnTo>
                      <a:lnTo>
                        <a:pt x="1439" y="2472"/>
                      </a:lnTo>
                      <a:lnTo>
                        <a:pt x="1438" y="2478"/>
                      </a:lnTo>
                      <a:lnTo>
                        <a:pt x="1438" y="2478"/>
                      </a:lnTo>
                      <a:lnTo>
                        <a:pt x="1438" y="2481"/>
                      </a:lnTo>
                      <a:lnTo>
                        <a:pt x="1436" y="2486"/>
                      </a:lnTo>
                      <a:lnTo>
                        <a:pt x="1430" y="2494"/>
                      </a:lnTo>
                      <a:lnTo>
                        <a:pt x="1415" y="2512"/>
                      </a:lnTo>
                      <a:lnTo>
                        <a:pt x="1415" y="2512"/>
                      </a:lnTo>
                      <a:lnTo>
                        <a:pt x="1412" y="2516"/>
                      </a:lnTo>
                      <a:lnTo>
                        <a:pt x="1410" y="2521"/>
                      </a:lnTo>
                      <a:lnTo>
                        <a:pt x="1410" y="2528"/>
                      </a:lnTo>
                      <a:lnTo>
                        <a:pt x="1410" y="2533"/>
                      </a:lnTo>
                      <a:lnTo>
                        <a:pt x="1411" y="2538"/>
                      </a:lnTo>
                      <a:lnTo>
                        <a:pt x="1413" y="2543"/>
                      </a:lnTo>
                      <a:lnTo>
                        <a:pt x="1415" y="2546"/>
                      </a:lnTo>
                      <a:lnTo>
                        <a:pt x="1418" y="2548"/>
                      </a:lnTo>
                      <a:lnTo>
                        <a:pt x="1418" y="2548"/>
                      </a:lnTo>
                      <a:lnTo>
                        <a:pt x="1427" y="2549"/>
                      </a:lnTo>
                      <a:lnTo>
                        <a:pt x="1438" y="2550"/>
                      </a:lnTo>
                      <a:lnTo>
                        <a:pt x="1444" y="2550"/>
                      </a:lnTo>
                      <a:lnTo>
                        <a:pt x="1450" y="2549"/>
                      </a:lnTo>
                      <a:lnTo>
                        <a:pt x="1454" y="2547"/>
                      </a:lnTo>
                      <a:lnTo>
                        <a:pt x="1457" y="2544"/>
                      </a:lnTo>
                      <a:lnTo>
                        <a:pt x="1457" y="2544"/>
                      </a:lnTo>
                      <a:lnTo>
                        <a:pt x="1467" y="2529"/>
                      </a:lnTo>
                      <a:lnTo>
                        <a:pt x="1469" y="2526"/>
                      </a:lnTo>
                      <a:lnTo>
                        <a:pt x="1472" y="2523"/>
                      </a:lnTo>
                      <a:lnTo>
                        <a:pt x="1474" y="2522"/>
                      </a:lnTo>
                      <a:lnTo>
                        <a:pt x="1479" y="2521"/>
                      </a:lnTo>
                      <a:lnTo>
                        <a:pt x="1479" y="2521"/>
                      </a:lnTo>
                      <a:lnTo>
                        <a:pt x="1483" y="2522"/>
                      </a:lnTo>
                      <a:lnTo>
                        <a:pt x="1487" y="2524"/>
                      </a:lnTo>
                      <a:lnTo>
                        <a:pt x="1494" y="2528"/>
                      </a:lnTo>
                      <a:lnTo>
                        <a:pt x="1498" y="2531"/>
                      </a:lnTo>
                      <a:lnTo>
                        <a:pt x="1502" y="2535"/>
                      </a:lnTo>
                      <a:lnTo>
                        <a:pt x="1506" y="2540"/>
                      </a:lnTo>
                      <a:lnTo>
                        <a:pt x="1507" y="2544"/>
                      </a:lnTo>
                      <a:lnTo>
                        <a:pt x="1507" y="2546"/>
                      </a:lnTo>
                      <a:lnTo>
                        <a:pt x="1506" y="2548"/>
                      </a:lnTo>
                      <a:lnTo>
                        <a:pt x="1506" y="2548"/>
                      </a:lnTo>
                      <a:lnTo>
                        <a:pt x="1488" y="2570"/>
                      </a:lnTo>
                      <a:lnTo>
                        <a:pt x="1479" y="2581"/>
                      </a:lnTo>
                      <a:lnTo>
                        <a:pt x="1473" y="2586"/>
                      </a:lnTo>
                      <a:lnTo>
                        <a:pt x="1469" y="2589"/>
                      </a:lnTo>
                      <a:lnTo>
                        <a:pt x="1469" y="2589"/>
                      </a:lnTo>
                      <a:lnTo>
                        <a:pt x="1453" y="2597"/>
                      </a:lnTo>
                      <a:lnTo>
                        <a:pt x="1451" y="2598"/>
                      </a:lnTo>
                      <a:lnTo>
                        <a:pt x="1450" y="2600"/>
                      </a:lnTo>
                      <a:lnTo>
                        <a:pt x="1451" y="2601"/>
                      </a:lnTo>
                      <a:lnTo>
                        <a:pt x="1454" y="2601"/>
                      </a:lnTo>
                      <a:lnTo>
                        <a:pt x="1454" y="2601"/>
                      </a:lnTo>
                      <a:lnTo>
                        <a:pt x="1463" y="2601"/>
                      </a:lnTo>
                      <a:lnTo>
                        <a:pt x="1467" y="2602"/>
                      </a:lnTo>
                      <a:lnTo>
                        <a:pt x="1468" y="2602"/>
                      </a:lnTo>
                      <a:lnTo>
                        <a:pt x="1469" y="2604"/>
                      </a:lnTo>
                      <a:lnTo>
                        <a:pt x="1469" y="2608"/>
                      </a:lnTo>
                      <a:lnTo>
                        <a:pt x="1469" y="2608"/>
                      </a:lnTo>
                      <a:lnTo>
                        <a:pt x="1469" y="2614"/>
                      </a:lnTo>
                      <a:lnTo>
                        <a:pt x="1468" y="2616"/>
                      </a:lnTo>
                      <a:lnTo>
                        <a:pt x="1467" y="2617"/>
                      </a:lnTo>
                      <a:lnTo>
                        <a:pt x="1463" y="2619"/>
                      </a:lnTo>
                      <a:lnTo>
                        <a:pt x="1454" y="2620"/>
                      </a:lnTo>
                      <a:lnTo>
                        <a:pt x="1454" y="2620"/>
                      </a:lnTo>
                      <a:lnTo>
                        <a:pt x="1450" y="2620"/>
                      </a:lnTo>
                      <a:lnTo>
                        <a:pt x="1446" y="2621"/>
                      </a:lnTo>
                      <a:lnTo>
                        <a:pt x="1439" y="2626"/>
                      </a:lnTo>
                      <a:lnTo>
                        <a:pt x="1432" y="2630"/>
                      </a:lnTo>
                      <a:lnTo>
                        <a:pt x="1426" y="2634"/>
                      </a:lnTo>
                      <a:lnTo>
                        <a:pt x="1426" y="2634"/>
                      </a:lnTo>
                      <a:lnTo>
                        <a:pt x="1418" y="2637"/>
                      </a:lnTo>
                      <a:lnTo>
                        <a:pt x="1412" y="2640"/>
                      </a:lnTo>
                      <a:lnTo>
                        <a:pt x="1410" y="2641"/>
                      </a:lnTo>
                      <a:lnTo>
                        <a:pt x="1409" y="2643"/>
                      </a:lnTo>
                      <a:lnTo>
                        <a:pt x="1410" y="2646"/>
                      </a:lnTo>
                      <a:lnTo>
                        <a:pt x="1413" y="2649"/>
                      </a:lnTo>
                      <a:lnTo>
                        <a:pt x="1413" y="2649"/>
                      </a:lnTo>
                      <a:lnTo>
                        <a:pt x="1417" y="2655"/>
                      </a:lnTo>
                      <a:lnTo>
                        <a:pt x="1423" y="2658"/>
                      </a:lnTo>
                      <a:lnTo>
                        <a:pt x="1428" y="2661"/>
                      </a:lnTo>
                      <a:lnTo>
                        <a:pt x="1435" y="2663"/>
                      </a:lnTo>
                      <a:lnTo>
                        <a:pt x="1448" y="2666"/>
                      </a:lnTo>
                      <a:lnTo>
                        <a:pt x="1460" y="2666"/>
                      </a:lnTo>
                      <a:lnTo>
                        <a:pt x="1460" y="2666"/>
                      </a:lnTo>
                      <a:lnTo>
                        <a:pt x="1467" y="2667"/>
                      </a:lnTo>
                      <a:lnTo>
                        <a:pt x="1473" y="2669"/>
                      </a:lnTo>
                      <a:lnTo>
                        <a:pt x="1480" y="2671"/>
                      </a:lnTo>
                      <a:lnTo>
                        <a:pt x="1485" y="2673"/>
                      </a:lnTo>
                      <a:lnTo>
                        <a:pt x="1489" y="2675"/>
                      </a:lnTo>
                      <a:lnTo>
                        <a:pt x="1493" y="2678"/>
                      </a:lnTo>
                      <a:lnTo>
                        <a:pt x="1495" y="2681"/>
                      </a:lnTo>
                      <a:lnTo>
                        <a:pt x="1494" y="2685"/>
                      </a:lnTo>
                      <a:lnTo>
                        <a:pt x="1494" y="2685"/>
                      </a:lnTo>
                      <a:lnTo>
                        <a:pt x="1492" y="2689"/>
                      </a:lnTo>
                      <a:lnTo>
                        <a:pt x="1488" y="2692"/>
                      </a:lnTo>
                      <a:lnTo>
                        <a:pt x="1484" y="2691"/>
                      </a:lnTo>
                      <a:lnTo>
                        <a:pt x="1478" y="2689"/>
                      </a:lnTo>
                      <a:lnTo>
                        <a:pt x="1478" y="2689"/>
                      </a:lnTo>
                      <a:lnTo>
                        <a:pt x="1471" y="2687"/>
                      </a:lnTo>
                      <a:lnTo>
                        <a:pt x="1469" y="2687"/>
                      </a:lnTo>
                      <a:lnTo>
                        <a:pt x="1467" y="2687"/>
                      </a:lnTo>
                      <a:lnTo>
                        <a:pt x="1466" y="2689"/>
                      </a:lnTo>
                      <a:lnTo>
                        <a:pt x="1465" y="2691"/>
                      </a:lnTo>
                      <a:lnTo>
                        <a:pt x="1465" y="2693"/>
                      </a:lnTo>
                      <a:lnTo>
                        <a:pt x="1465" y="2697"/>
                      </a:lnTo>
                      <a:lnTo>
                        <a:pt x="1465" y="2697"/>
                      </a:lnTo>
                      <a:lnTo>
                        <a:pt x="1466" y="2705"/>
                      </a:lnTo>
                      <a:lnTo>
                        <a:pt x="1465" y="2714"/>
                      </a:lnTo>
                      <a:lnTo>
                        <a:pt x="1461" y="2721"/>
                      </a:lnTo>
                      <a:lnTo>
                        <a:pt x="1460" y="2723"/>
                      </a:lnTo>
                      <a:lnTo>
                        <a:pt x="1458" y="2724"/>
                      </a:lnTo>
                      <a:lnTo>
                        <a:pt x="1458" y="2724"/>
                      </a:lnTo>
                      <a:lnTo>
                        <a:pt x="1455" y="2728"/>
                      </a:lnTo>
                      <a:lnTo>
                        <a:pt x="1452" y="2732"/>
                      </a:lnTo>
                      <a:lnTo>
                        <a:pt x="1448" y="2744"/>
                      </a:lnTo>
                      <a:lnTo>
                        <a:pt x="1448" y="2744"/>
                      </a:lnTo>
                      <a:lnTo>
                        <a:pt x="1444" y="2750"/>
                      </a:lnTo>
                      <a:lnTo>
                        <a:pt x="1440" y="2758"/>
                      </a:lnTo>
                      <a:lnTo>
                        <a:pt x="1439" y="2761"/>
                      </a:lnTo>
                      <a:lnTo>
                        <a:pt x="1439" y="2764"/>
                      </a:lnTo>
                      <a:lnTo>
                        <a:pt x="1440" y="2767"/>
                      </a:lnTo>
                      <a:lnTo>
                        <a:pt x="1442" y="2771"/>
                      </a:lnTo>
                      <a:lnTo>
                        <a:pt x="1442" y="2771"/>
                      </a:lnTo>
                      <a:lnTo>
                        <a:pt x="1450" y="2777"/>
                      </a:lnTo>
                      <a:lnTo>
                        <a:pt x="1455" y="2784"/>
                      </a:lnTo>
                      <a:lnTo>
                        <a:pt x="1457" y="2787"/>
                      </a:lnTo>
                      <a:lnTo>
                        <a:pt x="1457" y="2789"/>
                      </a:lnTo>
                      <a:lnTo>
                        <a:pt x="1457" y="2792"/>
                      </a:lnTo>
                      <a:lnTo>
                        <a:pt x="1454" y="2794"/>
                      </a:lnTo>
                      <a:lnTo>
                        <a:pt x="1454" y="2794"/>
                      </a:lnTo>
                      <a:lnTo>
                        <a:pt x="1441" y="2803"/>
                      </a:lnTo>
                      <a:lnTo>
                        <a:pt x="1427" y="2813"/>
                      </a:lnTo>
                      <a:lnTo>
                        <a:pt x="1427" y="2813"/>
                      </a:lnTo>
                      <a:lnTo>
                        <a:pt x="1420" y="2818"/>
                      </a:lnTo>
                      <a:lnTo>
                        <a:pt x="1413" y="2821"/>
                      </a:lnTo>
                      <a:lnTo>
                        <a:pt x="1408" y="2823"/>
                      </a:lnTo>
                      <a:lnTo>
                        <a:pt x="1406" y="2823"/>
                      </a:lnTo>
                      <a:lnTo>
                        <a:pt x="1404" y="2822"/>
                      </a:lnTo>
                      <a:lnTo>
                        <a:pt x="1404" y="2822"/>
                      </a:lnTo>
                      <a:lnTo>
                        <a:pt x="1403" y="2820"/>
                      </a:lnTo>
                      <a:lnTo>
                        <a:pt x="1402" y="2819"/>
                      </a:lnTo>
                      <a:lnTo>
                        <a:pt x="1397" y="2816"/>
                      </a:lnTo>
                      <a:lnTo>
                        <a:pt x="1391" y="2815"/>
                      </a:lnTo>
                      <a:lnTo>
                        <a:pt x="1384" y="2814"/>
                      </a:lnTo>
                      <a:lnTo>
                        <a:pt x="1384" y="2814"/>
                      </a:lnTo>
                      <a:lnTo>
                        <a:pt x="1379" y="2814"/>
                      </a:lnTo>
                      <a:lnTo>
                        <a:pt x="1374" y="2816"/>
                      </a:lnTo>
                      <a:lnTo>
                        <a:pt x="1374" y="2817"/>
                      </a:lnTo>
                      <a:lnTo>
                        <a:pt x="1375" y="2818"/>
                      </a:lnTo>
                      <a:lnTo>
                        <a:pt x="1378" y="2819"/>
                      </a:lnTo>
                      <a:lnTo>
                        <a:pt x="1383" y="2820"/>
                      </a:lnTo>
                      <a:lnTo>
                        <a:pt x="1383" y="2820"/>
                      </a:lnTo>
                      <a:lnTo>
                        <a:pt x="1392" y="2821"/>
                      </a:lnTo>
                      <a:lnTo>
                        <a:pt x="1395" y="2822"/>
                      </a:lnTo>
                      <a:lnTo>
                        <a:pt x="1395" y="2823"/>
                      </a:lnTo>
                      <a:lnTo>
                        <a:pt x="1395" y="2824"/>
                      </a:lnTo>
                      <a:lnTo>
                        <a:pt x="1393" y="2829"/>
                      </a:lnTo>
                      <a:lnTo>
                        <a:pt x="1393" y="2829"/>
                      </a:lnTo>
                      <a:lnTo>
                        <a:pt x="1387" y="2835"/>
                      </a:lnTo>
                      <a:lnTo>
                        <a:pt x="1382" y="2843"/>
                      </a:lnTo>
                      <a:lnTo>
                        <a:pt x="1380" y="2846"/>
                      </a:lnTo>
                      <a:lnTo>
                        <a:pt x="1380" y="2849"/>
                      </a:lnTo>
                      <a:lnTo>
                        <a:pt x="1381" y="2850"/>
                      </a:lnTo>
                      <a:lnTo>
                        <a:pt x="1385" y="2850"/>
                      </a:lnTo>
                      <a:lnTo>
                        <a:pt x="1385" y="2850"/>
                      </a:lnTo>
                      <a:lnTo>
                        <a:pt x="1396" y="2849"/>
                      </a:lnTo>
                      <a:lnTo>
                        <a:pt x="1409" y="2849"/>
                      </a:lnTo>
                      <a:lnTo>
                        <a:pt x="1421" y="2850"/>
                      </a:lnTo>
                      <a:lnTo>
                        <a:pt x="1431" y="2852"/>
                      </a:lnTo>
                      <a:lnTo>
                        <a:pt x="1431" y="2852"/>
                      </a:lnTo>
                      <a:lnTo>
                        <a:pt x="1436" y="2855"/>
                      </a:lnTo>
                      <a:lnTo>
                        <a:pt x="1439" y="2858"/>
                      </a:lnTo>
                      <a:lnTo>
                        <a:pt x="1446" y="2864"/>
                      </a:lnTo>
                      <a:lnTo>
                        <a:pt x="1451" y="2867"/>
                      </a:lnTo>
                      <a:lnTo>
                        <a:pt x="1455" y="2870"/>
                      </a:lnTo>
                      <a:lnTo>
                        <a:pt x="1459" y="2872"/>
                      </a:lnTo>
                      <a:lnTo>
                        <a:pt x="1465" y="2872"/>
                      </a:lnTo>
                      <a:lnTo>
                        <a:pt x="1465" y="2872"/>
                      </a:lnTo>
                      <a:lnTo>
                        <a:pt x="1475" y="2872"/>
                      </a:lnTo>
                      <a:lnTo>
                        <a:pt x="1483" y="2870"/>
                      </a:lnTo>
                      <a:lnTo>
                        <a:pt x="1489" y="2865"/>
                      </a:lnTo>
                      <a:lnTo>
                        <a:pt x="1497" y="2861"/>
                      </a:lnTo>
                      <a:lnTo>
                        <a:pt x="1497" y="2861"/>
                      </a:lnTo>
                      <a:lnTo>
                        <a:pt x="1501" y="2859"/>
                      </a:lnTo>
                      <a:lnTo>
                        <a:pt x="1504" y="2858"/>
                      </a:lnTo>
                      <a:lnTo>
                        <a:pt x="1508" y="2858"/>
                      </a:lnTo>
                      <a:lnTo>
                        <a:pt x="1510" y="2858"/>
                      </a:lnTo>
                      <a:lnTo>
                        <a:pt x="1512" y="2860"/>
                      </a:lnTo>
                      <a:lnTo>
                        <a:pt x="1514" y="2862"/>
                      </a:lnTo>
                      <a:lnTo>
                        <a:pt x="1518" y="2867"/>
                      </a:lnTo>
                      <a:lnTo>
                        <a:pt x="1518" y="2867"/>
                      </a:lnTo>
                      <a:lnTo>
                        <a:pt x="1522" y="2874"/>
                      </a:lnTo>
                      <a:lnTo>
                        <a:pt x="1526" y="2878"/>
                      </a:lnTo>
                      <a:lnTo>
                        <a:pt x="1531" y="2881"/>
                      </a:lnTo>
                      <a:lnTo>
                        <a:pt x="1539" y="2883"/>
                      </a:lnTo>
                      <a:lnTo>
                        <a:pt x="1539" y="2883"/>
                      </a:lnTo>
                      <a:lnTo>
                        <a:pt x="1545" y="2881"/>
                      </a:lnTo>
                      <a:lnTo>
                        <a:pt x="1549" y="2880"/>
                      </a:lnTo>
                      <a:lnTo>
                        <a:pt x="1553" y="2878"/>
                      </a:lnTo>
                      <a:lnTo>
                        <a:pt x="1558" y="2878"/>
                      </a:lnTo>
                      <a:lnTo>
                        <a:pt x="1558" y="2878"/>
                      </a:lnTo>
                      <a:lnTo>
                        <a:pt x="1567" y="2879"/>
                      </a:lnTo>
                      <a:lnTo>
                        <a:pt x="1569" y="2879"/>
                      </a:lnTo>
                      <a:lnTo>
                        <a:pt x="1569" y="1"/>
                      </a:lnTo>
                      <a:lnTo>
                        <a:pt x="93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309"/>
                <p:cNvSpPr/>
                <p:nvPr/>
              </p:nvSpPr>
              <p:spPr bwMode="auto">
                <a:xfrm>
                  <a:off x="9566233" y="1740036"/>
                  <a:ext cx="309562" cy="327051"/>
                </a:xfrm>
                <a:custGeom>
                  <a:avLst/>
                  <a:gdLst>
                    <a:gd name="T0" fmla="*/ 32 w 195"/>
                    <a:gd name="T1" fmla="*/ 0 h 206"/>
                    <a:gd name="T2" fmla="*/ 30 w 195"/>
                    <a:gd name="T3" fmla="*/ 9 h 206"/>
                    <a:gd name="T4" fmla="*/ 25 w 195"/>
                    <a:gd name="T5" fmla="*/ 20 h 206"/>
                    <a:gd name="T6" fmla="*/ 21 w 195"/>
                    <a:gd name="T7" fmla="*/ 23 h 206"/>
                    <a:gd name="T8" fmla="*/ 14 w 195"/>
                    <a:gd name="T9" fmla="*/ 31 h 206"/>
                    <a:gd name="T10" fmla="*/ 12 w 195"/>
                    <a:gd name="T11" fmla="*/ 44 h 206"/>
                    <a:gd name="T12" fmla="*/ 11 w 195"/>
                    <a:gd name="T13" fmla="*/ 51 h 206"/>
                    <a:gd name="T14" fmla="*/ 4 w 195"/>
                    <a:gd name="T15" fmla="*/ 59 h 206"/>
                    <a:gd name="T16" fmla="*/ 1 w 195"/>
                    <a:gd name="T17" fmla="*/ 59 h 206"/>
                    <a:gd name="T18" fmla="*/ 0 w 195"/>
                    <a:gd name="T19" fmla="*/ 61 h 206"/>
                    <a:gd name="T20" fmla="*/ 4 w 195"/>
                    <a:gd name="T21" fmla="*/ 73 h 206"/>
                    <a:gd name="T22" fmla="*/ 9 w 195"/>
                    <a:gd name="T23" fmla="*/ 79 h 206"/>
                    <a:gd name="T24" fmla="*/ 28 w 195"/>
                    <a:gd name="T25" fmla="*/ 93 h 206"/>
                    <a:gd name="T26" fmla="*/ 55 w 195"/>
                    <a:gd name="T27" fmla="*/ 117 h 206"/>
                    <a:gd name="T28" fmla="*/ 61 w 195"/>
                    <a:gd name="T29" fmla="*/ 124 h 206"/>
                    <a:gd name="T30" fmla="*/ 74 w 195"/>
                    <a:gd name="T31" fmla="*/ 146 h 206"/>
                    <a:gd name="T32" fmla="*/ 87 w 195"/>
                    <a:gd name="T33" fmla="*/ 166 h 206"/>
                    <a:gd name="T34" fmla="*/ 93 w 195"/>
                    <a:gd name="T35" fmla="*/ 174 h 206"/>
                    <a:gd name="T36" fmla="*/ 104 w 195"/>
                    <a:gd name="T37" fmla="*/ 189 h 206"/>
                    <a:gd name="T38" fmla="*/ 113 w 195"/>
                    <a:gd name="T39" fmla="*/ 204 h 206"/>
                    <a:gd name="T40" fmla="*/ 120 w 195"/>
                    <a:gd name="T41" fmla="*/ 206 h 206"/>
                    <a:gd name="T42" fmla="*/ 127 w 195"/>
                    <a:gd name="T43" fmla="*/ 204 h 206"/>
                    <a:gd name="T44" fmla="*/ 136 w 195"/>
                    <a:gd name="T45" fmla="*/ 200 h 206"/>
                    <a:gd name="T46" fmla="*/ 141 w 195"/>
                    <a:gd name="T47" fmla="*/ 197 h 206"/>
                    <a:gd name="T48" fmla="*/ 141 w 195"/>
                    <a:gd name="T49" fmla="*/ 193 h 206"/>
                    <a:gd name="T50" fmla="*/ 140 w 195"/>
                    <a:gd name="T51" fmla="*/ 180 h 206"/>
                    <a:gd name="T52" fmla="*/ 141 w 195"/>
                    <a:gd name="T53" fmla="*/ 161 h 206"/>
                    <a:gd name="T54" fmla="*/ 145 w 195"/>
                    <a:gd name="T55" fmla="*/ 157 h 206"/>
                    <a:gd name="T56" fmla="*/ 157 w 195"/>
                    <a:gd name="T57" fmla="*/ 155 h 206"/>
                    <a:gd name="T58" fmla="*/ 159 w 195"/>
                    <a:gd name="T59" fmla="*/ 157 h 206"/>
                    <a:gd name="T60" fmla="*/ 163 w 195"/>
                    <a:gd name="T61" fmla="*/ 160 h 206"/>
                    <a:gd name="T62" fmla="*/ 170 w 195"/>
                    <a:gd name="T63" fmla="*/ 169 h 206"/>
                    <a:gd name="T64" fmla="*/ 173 w 195"/>
                    <a:gd name="T65" fmla="*/ 168 h 206"/>
                    <a:gd name="T66" fmla="*/ 183 w 195"/>
                    <a:gd name="T67" fmla="*/ 158 h 206"/>
                    <a:gd name="T68" fmla="*/ 185 w 195"/>
                    <a:gd name="T69" fmla="*/ 152 h 206"/>
                    <a:gd name="T70" fmla="*/ 188 w 195"/>
                    <a:gd name="T71" fmla="*/ 144 h 206"/>
                    <a:gd name="T72" fmla="*/ 187 w 195"/>
                    <a:gd name="T73" fmla="*/ 133 h 206"/>
                    <a:gd name="T74" fmla="*/ 182 w 195"/>
                    <a:gd name="T75" fmla="*/ 123 h 206"/>
                    <a:gd name="T76" fmla="*/ 179 w 195"/>
                    <a:gd name="T77" fmla="*/ 116 h 206"/>
                    <a:gd name="T78" fmla="*/ 182 w 195"/>
                    <a:gd name="T79" fmla="*/ 112 h 206"/>
                    <a:gd name="T80" fmla="*/ 184 w 195"/>
                    <a:gd name="T81" fmla="*/ 110 h 206"/>
                    <a:gd name="T82" fmla="*/ 192 w 195"/>
                    <a:gd name="T83" fmla="*/ 102 h 206"/>
                    <a:gd name="T84" fmla="*/ 195 w 195"/>
                    <a:gd name="T85" fmla="*/ 94 h 206"/>
                    <a:gd name="T86" fmla="*/ 193 w 195"/>
                    <a:gd name="T87" fmla="*/ 87 h 206"/>
                    <a:gd name="T88" fmla="*/ 184 w 195"/>
                    <a:gd name="T89" fmla="*/ 76 h 206"/>
                    <a:gd name="T90" fmla="*/ 178 w 195"/>
                    <a:gd name="T91" fmla="*/ 71 h 206"/>
                    <a:gd name="T92" fmla="*/ 163 w 195"/>
                    <a:gd name="T93" fmla="*/ 50 h 206"/>
                    <a:gd name="T94" fmla="*/ 152 w 195"/>
                    <a:gd name="T95" fmla="*/ 39 h 206"/>
                    <a:gd name="T96" fmla="*/ 141 w 195"/>
                    <a:gd name="T97" fmla="*/ 33 h 206"/>
                    <a:gd name="T98" fmla="*/ 129 w 195"/>
                    <a:gd name="T99" fmla="*/ 32 h 206"/>
                    <a:gd name="T100" fmla="*/ 109 w 195"/>
                    <a:gd name="T101" fmla="*/ 28 h 206"/>
                    <a:gd name="T102" fmla="*/ 100 w 195"/>
                    <a:gd name="T103" fmla="*/ 22 h 206"/>
                    <a:gd name="T104" fmla="*/ 95 w 195"/>
                    <a:gd name="T105" fmla="*/ 18 h 206"/>
                    <a:gd name="T106" fmla="*/ 87 w 195"/>
                    <a:gd name="T107" fmla="*/ 6 h 206"/>
                    <a:gd name="T108" fmla="*/ 83 w 195"/>
                    <a:gd name="T109" fmla="*/ 3 h 206"/>
                    <a:gd name="T110" fmla="*/ 75 w 195"/>
                    <a:gd name="T111" fmla="*/ 2 h 206"/>
                    <a:gd name="T112" fmla="*/ 58 w 195"/>
                    <a:gd name="T113" fmla="*/ 4 h 206"/>
                    <a:gd name="T114" fmla="*/ 50 w 195"/>
                    <a:gd name="T115" fmla="*/ 4 h 206"/>
                    <a:gd name="T116" fmla="*/ 49 w 195"/>
                    <a:gd name="T117" fmla="*/ 3 h 206"/>
                    <a:gd name="T118" fmla="*/ 45 w 195"/>
                    <a:gd name="T119" fmla="*/ 0 h 206"/>
                    <a:gd name="T120" fmla="*/ 32 w 195"/>
                    <a:gd name="T121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95" h="206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1" y="3"/>
                      </a:lnTo>
                      <a:lnTo>
                        <a:pt x="30" y="9"/>
                      </a:lnTo>
                      <a:lnTo>
                        <a:pt x="27" y="17"/>
                      </a:lnTo>
                      <a:lnTo>
                        <a:pt x="25" y="20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16" y="26"/>
                      </a:lnTo>
                      <a:lnTo>
                        <a:pt x="14" y="31"/>
                      </a:lnTo>
                      <a:lnTo>
                        <a:pt x="13" y="36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1" y="51"/>
                      </a:lnTo>
                      <a:lnTo>
                        <a:pt x="7" y="55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1" y="66"/>
                      </a:lnTo>
                      <a:lnTo>
                        <a:pt x="4" y="73"/>
                      </a:lnTo>
                      <a:lnTo>
                        <a:pt x="9" y="79"/>
                      </a:lnTo>
                      <a:lnTo>
                        <a:pt x="9" y="79"/>
                      </a:lnTo>
                      <a:lnTo>
                        <a:pt x="18" y="85"/>
                      </a:lnTo>
                      <a:lnTo>
                        <a:pt x="28" y="93"/>
                      </a:lnTo>
                      <a:lnTo>
                        <a:pt x="41" y="103"/>
                      </a:lnTo>
                      <a:lnTo>
                        <a:pt x="55" y="117"/>
                      </a:lnTo>
                      <a:lnTo>
                        <a:pt x="55" y="117"/>
                      </a:lnTo>
                      <a:lnTo>
                        <a:pt x="61" y="124"/>
                      </a:lnTo>
                      <a:lnTo>
                        <a:pt x="66" y="131"/>
                      </a:lnTo>
                      <a:lnTo>
                        <a:pt x="74" y="146"/>
                      </a:lnTo>
                      <a:lnTo>
                        <a:pt x="83" y="160"/>
                      </a:lnTo>
                      <a:lnTo>
                        <a:pt x="87" y="166"/>
                      </a:lnTo>
                      <a:lnTo>
                        <a:pt x="93" y="174"/>
                      </a:lnTo>
                      <a:lnTo>
                        <a:pt x="93" y="174"/>
                      </a:lnTo>
                      <a:lnTo>
                        <a:pt x="100" y="181"/>
                      </a:lnTo>
                      <a:lnTo>
                        <a:pt x="104" y="189"/>
                      </a:lnTo>
                      <a:lnTo>
                        <a:pt x="109" y="200"/>
                      </a:lnTo>
                      <a:lnTo>
                        <a:pt x="113" y="204"/>
                      </a:lnTo>
                      <a:lnTo>
                        <a:pt x="116" y="206"/>
                      </a:lnTo>
                      <a:lnTo>
                        <a:pt x="120" y="206"/>
                      </a:lnTo>
                      <a:lnTo>
                        <a:pt x="127" y="204"/>
                      </a:lnTo>
                      <a:lnTo>
                        <a:pt x="127" y="204"/>
                      </a:lnTo>
                      <a:lnTo>
                        <a:pt x="132" y="201"/>
                      </a:lnTo>
                      <a:lnTo>
                        <a:pt x="136" y="200"/>
                      </a:lnTo>
                      <a:lnTo>
                        <a:pt x="140" y="198"/>
                      </a:lnTo>
                      <a:lnTo>
                        <a:pt x="141" y="197"/>
                      </a:lnTo>
                      <a:lnTo>
                        <a:pt x="141" y="196"/>
                      </a:lnTo>
                      <a:lnTo>
                        <a:pt x="141" y="193"/>
                      </a:lnTo>
                      <a:lnTo>
                        <a:pt x="140" y="180"/>
                      </a:lnTo>
                      <a:lnTo>
                        <a:pt x="140" y="180"/>
                      </a:lnTo>
                      <a:lnTo>
                        <a:pt x="140" y="165"/>
                      </a:lnTo>
                      <a:lnTo>
                        <a:pt x="141" y="161"/>
                      </a:lnTo>
                      <a:lnTo>
                        <a:pt x="143" y="158"/>
                      </a:lnTo>
                      <a:lnTo>
                        <a:pt x="145" y="157"/>
                      </a:lnTo>
                      <a:lnTo>
                        <a:pt x="148" y="155"/>
                      </a:lnTo>
                      <a:lnTo>
                        <a:pt x="157" y="155"/>
                      </a:lnTo>
                      <a:lnTo>
                        <a:pt x="157" y="155"/>
                      </a:lnTo>
                      <a:lnTo>
                        <a:pt x="159" y="157"/>
                      </a:lnTo>
                      <a:lnTo>
                        <a:pt x="161" y="157"/>
                      </a:lnTo>
                      <a:lnTo>
                        <a:pt x="163" y="160"/>
                      </a:lnTo>
                      <a:lnTo>
                        <a:pt x="168" y="167"/>
                      </a:lnTo>
                      <a:lnTo>
                        <a:pt x="170" y="169"/>
                      </a:lnTo>
                      <a:lnTo>
                        <a:pt x="171" y="169"/>
                      </a:lnTo>
                      <a:lnTo>
                        <a:pt x="173" y="168"/>
                      </a:lnTo>
                      <a:lnTo>
                        <a:pt x="177" y="165"/>
                      </a:lnTo>
                      <a:lnTo>
                        <a:pt x="183" y="158"/>
                      </a:lnTo>
                      <a:lnTo>
                        <a:pt x="183" y="158"/>
                      </a:lnTo>
                      <a:lnTo>
                        <a:pt x="185" y="152"/>
                      </a:lnTo>
                      <a:lnTo>
                        <a:pt x="187" y="148"/>
                      </a:lnTo>
                      <a:lnTo>
                        <a:pt x="188" y="144"/>
                      </a:lnTo>
                      <a:lnTo>
                        <a:pt x="188" y="140"/>
                      </a:lnTo>
                      <a:lnTo>
                        <a:pt x="187" y="133"/>
                      </a:lnTo>
                      <a:lnTo>
                        <a:pt x="184" y="128"/>
                      </a:lnTo>
                      <a:lnTo>
                        <a:pt x="182" y="123"/>
                      </a:lnTo>
                      <a:lnTo>
                        <a:pt x="179" y="118"/>
                      </a:lnTo>
                      <a:lnTo>
                        <a:pt x="179" y="116"/>
                      </a:lnTo>
                      <a:lnTo>
                        <a:pt x="180" y="115"/>
                      </a:lnTo>
                      <a:lnTo>
                        <a:pt x="182" y="112"/>
                      </a:lnTo>
                      <a:lnTo>
                        <a:pt x="184" y="110"/>
                      </a:lnTo>
                      <a:lnTo>
                        <a:pt x="184" y="110"/>
                      </a:lnTo>
                      <a:lnTo>
                        <a:pt x="189" y="106"/>
                      </a:lnTo>
                      <a:lnTo>
                        <a:pt x="192" y="102"/>
                      </a:lnTo>
                      <a:lnTo>
                        <a:pt x="195" y="99"/>
                      </a:lnTo>
                      <a:lnTo>
                        <a:pt x="195" y="94"/>
                      </a:lnTo>
                      <a:lnTo>
                        <a:pt x="195" y="91"/>
                      </a:lnTo>
                      <a:lnTo>
                        <a:pt x="193" y="87"/>
                      </a:lnTo>
                      <a:lnTo>
                        <a:pt x="189" y="81"/>
                      </a:lnTo>
                      <a:lnTo>
                        <a:pt x="184" y="76"/>
                      </a:lnTo>
                      <a:lnTo>
                        <a:pt x="184" y="76"/>
                      </a:lnTo>
                      <a:lnTo>
                        <a:pt x="178" y="71"/>
                      </a:lnTo>
                      <a:lnTo>
                        <a:pt x="173" y="63"/>
                      </a:lnTo>
                      <a:lnTo>
                        <a:pt x="163" y="50"/>
                      </a:lnTo>
                      <a:lnTo>
                        <a:pt x="158" y="44"/>
                      </a:lnTo>
                      <a:lnTo>
                        <a:pt x="152" y="39"/>
                      </a:lnTo>
                      <a:lnTo>
                        <a:pt x="147" y="35"/>
                      </a:lnTo>
                      <a:lnTo>
                        <a:pt x="141" y="33"/>
                      </a:lnTo>
                      <a:lnTo>
                        <a:pt x="141" y="33"/>
                      </a:lnTo>
                      <a:lnTo>
                        <a:pt x="129" y="32"/>
                      </a:lnTo>
                      <a:lnTo>
                        <a:pt x="116" y="30"/>
                      </a:lnTo>
                      <a:lnTo>
                        <a:pt x="109" y="28"/>
                      </a:lnTo>
                      <a:lnTo>
                        <a:pt x="104" y="25"/>
                      </a:lnTo>
                      <a:lnTo>
                        <a:pt x="100" y="22"/>
                      </a:lnTo>
                      <a:lnTo>
                        <a:pt x="95" y="18"/>
                      </a:lnTo>
                      <a:lnTo>
                        <a:pt x="95" y="18"/>
                      </a:lnTo>
                      <a:lnTo>
                        <a:pt x="90" y="10"/>
                      </a:lnTo>
                      <a:lnTo>
                        <a:pt x="87" y="6"/>
                      </a:lnTo>
                      <a:lnTo>
                        <a:pt x="86" y="4"/>
                      </a:lnTo>
                      <a:lnTo>
                        <a:pt x="83" y="3"/>
                      </a:lnTo>
                      <a:lnTo>
                        <a:pt x="75" y="2"/>
                      </a:lnTo>
                      <a:lnTo>
                        <a:pt x="75" y="2"/>
                      </a:lnTo>
                      <a:lnTo>
                        <a:pt x="65" y="3"/>
                      </a:lnTo>
                      <a:lnTo>
                        <a:pt x="58" y="4"/>
                      </a:lnTo>
                      <a:lnTo>
                        <a:pt x="52" y="5"/>
                      </a:lnTo>
                      <a:lnTo>
                        <a:pt x="50" y="4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8" y="1"/>
                      </a:lnTo>
                      <a:lnTo>
                        <a:pt x="45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310"/>
                <p:cNvSpPr/>
                <p:nvPr/>
              </p:nvSpPr>
              <p:spPr bwMode="auto">
                <a:xfrm>
                  <a:off x="9856745" y="1409809"/>
                  <a:ext cx="288924" cy="349278"/>
                </a:xfrm>
                <a:custGeom>
                  <a:avLst/>
                  <a:gdLst>
                    <a:gd name="T0" fmla="*/ 0 w 182"/>
                    <a:gd name="T1" fmla="*/ 61 h 220"/>
                    <a:gd name="T2" fmla="*/ 8 w 182"/>
                    <a:gd name="T3" fmla="*/ 76 h 220"/>
                    <a:gd name="T4" fmla="*/ 25 w 182"/>
                    <a:gd name="T5" fmla="*/ 91 h 220"/>
                    <a:gd name="T6" fmla="*/ 43 w 182"/>
                    <a:gd name="T7" fmla="*/ 112 h 220"/>
                    <a:gd name="T8" fmla="*/ 46 w 182"/>
                    <a:gd name="T9" fmla="*/ 122 h 220"/>
                    <a:gd name="T10" fmla="*/ 46 w 182"/>
                    <a:gd name="T11" fmla="*/ 138 h 220"/>
                    <a:gd name="T12" fmla="*/ 55 w 182"/>
                    <a:gd name="T13" fmla="*/ 147 h 220"/>
                    <a:gd name="T14" fmla="*/ 65 w 182"/>
                    <a:gd name="T15" fmla="*/ 153 h 220"/>
                    <a:gd name="T16" fmla="*/ 89 w 182"/>
                    <a:gd name="T17" fmla="*/ 157 h 220"/>
                    <a:gd name="T18" fmla="*/ 107 w 182"/>
                    <a:gd name="T19" fmla="*/ 166 h 220"/>
                    <a:gd name="T20" fmla="*/ 126 w 182"/>
                    <a:gd name="T21" fmla="*/ 179 h 220"/>
                    <a:gd name="T22" fmla="*/ 135 w 182"/>
                    <a:gd name="T23" fmla="*/ 197 h 220"/>
                    <a:gd name="T24" fmla="*/ 138 w 182"/>
                    <a:gd name="T25" fmla="*/ 210 h 220"/>
                    <a:gd name="T26" fmla="*/ 147 w 182"/>
                    <a:gd name="T27" fmla="*/ 219 h 220"/>
                    <a:gd name="T28" fmla="*/ 158 w 182"/>
                    <a:gd name="T29" fmla="*/ 218 h 220"/>
                    <a:gd name="T30" fmla="*/ 165 w 182"/>
                    <a:gd name="T31" fmla="*/ 210 h 220"/>
                    <a:gd name="T32" fmla="*/ 181 w 182"/>
                    <a:gd name="T33" fmla="*/ 174 h 220"/>
                    <a:gd name="T34" fmla="*/ 182 w 182"/>
                    <a:gd name="T35" fmla="*/ 164 h 220"/>
                    <a:gd name="T36" fmla="*/ 175 w 182"/>
                    <a:gd name="T37" fmla="*/ 142 h 220"/>
                    <a:gd name="T38" fmla="*/ 162 w 182"/>
                    <a:gd name="T39" fmla="*/ 126 h 220"/>
                    <a:gd name="T40" fmla="*/ 131 w 182"/>
                    <a:gd name="T41" fmla="*/ 97 h 220"/>
                    <a:gd name="T42" fmla="*/ 107 w 182"/>
                    <a:gd name="T43" fmla="*/ 69 h 220"/>
                    <a:gd name="T44" fmla="*/ 105 w 182"/>
                    <a:gd name="T45" fmla="*/ 62 h 220"/>
                    <a:gd name="T46" fmla="*/ 103 w 182"/>
                    <a:gd name="T47" fmla="*/ 39 h 220"/>
                    <a:gd name="T48" fmla="*/ 93 w 182"/>
                    <a:gd name="T49" fmla="*/ 31 h 220"/>
                    <a:gd name="T50" fmla="*/ 74 w 182"/>
                    <a:gd name="T51" fmla="*/ 23 h 220"/>
                    <a:gd name="T52" fmla="*/ 50 w 182"/>
                    <a:gd name="T53" fmla="*/ 13 h 220"/>
                    <a:gd name="T54" fmla="*/ 23 w 182"/>
                    <a:gd name="T55" fmla="*/ 2 h 220"/>
                    <a:gd name="T56" fmla="*/ 11 w 182"/>
                    <a:gd name="T57" fmla="*/ 1 h 220"/>
                    <a:gd name="T58" fmla="*/ 8 w 182"/>
                    <a:gd name="T59" fmla="*/ 10 h 220"/>
                    <a:gd name="T60" fmla="*/ 12 w 182"/>
                    <a:gd name="T61" fmla="*/ 26 h 220"/>
                    <a:gd name="T62" fmla="*/ 25 w 182"/>
                    <a:gd name="T63" fmla="*/ 36 h 220"/>
                    <a:gd name="T64" fmla="*/ 38 w 182"/>
                    <a:gd name="T65" fmla="*/ 36 h 220"/>
                    <a:gd name="T66" fmla="*/ 58 w 182"/>
                    <a:gd name="T67" fmla="*/ 37 h 220"/>
                    <a:gd name="T68" fmla="*/ 68 w 182"/>
                    <a:gd name="T69" fmla="*/ 42 h 220"/>
                    <a:gd name="T70" fmla="*/ 85 w 182"/>
                    <a:gd name="T71" fmla="*/ 57 h 220"/>
                    <a:gd name="T72" fmla="*/ 79 w 182"/>
                    <a:gd name="T73" fmla="*/ 67 h 220"/>
                    <a:gd name="T74" fmla="*/ 64 w 182"/>
                    <a:gd name="T75" fmla="*/ 81 h 220"/>
                    <a:gd name="T76" fmla="*/ 57 w 182"/>
                    <a:gd name="T77" fmla="*/ 79 h 220"/>
                    <a:gd name="T78" fmla="*/ 52 w 182"/>
                    <a:gd name="T79" fmla="*/ 65 h 220"/>
                    <a:gd name="T80" fmla="*/ 46 w 182"/>
                    <a:gd name="T81" fmla="*/ 54 h 220"/>
                    <a:gd name="T82" fmla="*/ 42 w 182"/>
                    <a:gd name="T83" fmla="*/ 56 h 220"/>
                    <a:gd name="T84" fmla="*/ 36 w 182"/>
                    <a:gd name="T85" fmla="*/ 65 h 220"/>
                    <a:gd name="T86" fmla="*/ 43 w 182"/>
                    <a:gd name="T87" fmla="*/ 81 h 220"/>
                    <a:gd name="T88" fmla="*/ 47 w 182"/>
                    <a:gd name="T89" fmla="*/ 100 h 220"/>
                    <a:gd name="T90" fmla="*/ 44 w 182"/>
                    <a:gd name="T91" fmla="*/ 99 h 220"/>
                    <a:gd name="T92" fmla="*/ 32 w 182"/>
                    <a:gd name="T93" fmla="*/ 84 h 220"/>
                    <a:gd name="T94" fmla="*/ 23 w 182"/>
                    <a:gd name="T95" fmla="*/ 70 h 220"/>
                    <a:gd name="T96" fmla="*/ 10 w 182"/>
                    <a:gd name="T97" fmla="*/ 61 h 220"/>
                    <a:gd name="T98" fmla="*/ 0 w 182"/>
                    <a:gd name="T99" fmla="*/ 59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82" h="220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6"/>
                      </a:lnTo>
                      <a:lnTo>
                        <a:pt x="5" y="72"/>
                      </a:lnTo>
                      <a:lnTo>
                        <a:pt x="8" y="76"/>
                      </a:lnTo>
                      <a:lnTo>
                        <a:pt x="14" y="82"/>
                      </a:lnTo>
                      <a:lnTo>
                        <a:pt x="14" y="82"/>
                      </a:lnTo>
                      <a:lnTo>
                        <a:pt x="25" y="91"/>
                      </a:lnTo>
                      <a:lnTo>
                        <a:pt x="36" y="102"/>
                      </a:lnTo>
                      <a:lnTo>
                        <a:pt x="39" y="107"/>
                      </a:lnTo>
                      <a:lnTo>
                        <a:pt x="43" y="112"/>
                      </a:lnTo>
                      <a:lnTo>
                        <a:pt x="45" y="116"/>
                      </a:lnTo>
                      <a:lnTo>
                        <a:pt x="46" y="122"/>
                      </a:lnTo>
                      <a:lnTo>
                        <a:pt x="46" y="122"/>
                      </a:lnTo>
                      <a:lnTo>
                        <a:pt x="45" y="129"/>
                      </a:lnTo>
                      <a:lnTo>
                        <a:pt x="45" y="136"/>
                      </a:lnTo>
                      <a:lnTo>
                        <a:pt x="46" y="138"/>
                      </a:lnTo>
                      <a:lnTo>
                        <a:pt x="48" y="141"/>
                      </a:lnTo>
                      <a:lnTo>
                        <a:pt x="51" y="144"/>
                      </a:lnTo>
                      <a:lnTo>
                        <a:pt x="55" y="147"/>
                      </a:lnTo>
                      <a:lnTo>
                        <a:pt x="55" y="147"/>
                      </a:lnTo>
                      <a:lnTo>
                        <a:pt x="60" y="151"/>
                      </a:lnTo>
                      <a:lnTo>
                        <a:pt x="65" y="153"/>
                      </a:lnTo>
                      <a:lnTo>
                        <a:pt x="74" y="155"/>
                      </a:lnTo>
                      <a:lnTo>
                        <a:pt x="83" y="156"/>
                      </a:lnTo>
                      <a:lnTo>
                        <a:pt x="89" y="157"/>
                      </a:lnTo>
                      <a:lnTo>
                        <a:pt x="94" y="159"/>
                      </a:lnTo>
                      <a:lnTo>
                        <a:pt x="94" y="159"/>
                      </a:lnTo>
                      <a:lnTo>
                        <a:pt x="107" y="166"/>
                      </a:lnTo>
                      <a:lnTo>
                        <a:pt x="114" y="170"/>
                      </a:lnTo>
                      <a:lnTo>
                        <a:pt x="120" y="174"/>
                      </a:lnTo>
                      <a:lnTo>
                        <a:pt x="126" y="179"/>
                      </a:lnTo>
                      <a:lnTo>
                        <a:pt x="131" y="184"/>
                      </a:lnTo>
                      <a:lnTo>
                        <a:pt x="134" y="190"/>
                      </a:lnTo>
                      <a:lnTo>
                        <a:pt x="135" y="197"/>
                      </a:lnTo>
                      <a:lnTo>
                        <a:pt x="135" y="197"/>
                      </a:lnTo>
                      <a:lnTo>
                        <a:pt x="136" y="203"/>
                      </a:lnTo>
                      <a:lnTo>
                        <a:pt x="138" y="210"/>
                      </a:lnTo>
                      <a:lnTo>
                        <a:pt x="140" y="214"/>
                      </a:lnTo>
                      <a:lnTo>
                        <a:pt x="144" y="217"/>
                      </a:lnTo>
                      <a:lnTo>
                        <a:pt x="147" y="219"/>
                      </a:lnTo>
                      <a:lnTo>
                        <a:pt x="150" y="220"/>
                      </a:lnTo>
                      <a:lnTo>
                        <a:pt x="154" y="220"/>
                      </a:lnTo>
                      <a:lnTo>
                        <a:pt x="158" y="218"/>
                      </a:lnTo>
                      <a:lnTo>
                        <a:pt x="158" y="218"/>
                      </a:lnTo>
                      <a:lnTo>
                        <a:pt x="162" y="215"/>
                      </a:lnTo>
                      <a:lnTo>
                        <a:pt x="165" y="210"/>
                      </a:lnTo>
                      <a:lnTo>
                        <a:pt x="171" y="197"/>
                      </a:lnTo>
                      <a:lnTo>
                        <a:pt x="176" y="184"/>
                      </a:lnTo>
                      <a:lnTo>
                        <a:pt x="181" y="174"/>
                      </a:lnTo>
                      <a:lnTo>
                        <a:pt x="181" y="174"/>
                      </a:lnTo>
                      <a:lnTo>
                        <a:pt x="182" y="170"/>
                      </a:lnTo>
                      <a:lnTo>
                        <a:pt x="182" y="164"/>
                      </a:lnTo>
                      <a:lnTo>
                        <a:pt x="180" y="157"/>
                      </a:lnTo>
                      <a:lnTo>
                        <a:pt x="178" y="150"/>
                      </a:lnTo>
                      <a:lnTo>
                        <a:pt x="175" y="142"/>
                      </a:lnTo>
                      <a:lnTo>
                        <a:pt x="171" y="134"/>
                      </a:lnTo>
                      <a:lnTo>
                        <a:pt x="166" y="129"/>
                      </a:lnTo>
                      <a:lnTo>
                        <a:pt x="162" y="126"/>
                      </a:lnTo>
                      <a:lnTo>
                        <a:pt x="162" y="126"/>
                      </a:lnTo>
                      <a:lnTo>
                        <a:pt x="149" y="115"/>
                      </a:lnTo>
                      <a:lnTo>
                        <a:pt x="131" y="97"/>
                      </a:lnTo>
                      <a:lnTo>
                        <a:pt x="121" y="87"/>
                      </a:lnTo>
                      <a:lnTo>
                        <a:pt x="114" y="77"/>
                      </a:lnTo>
                      <a:lnTo>
                        <a:pt x="107" y="69"/>
                      </a:lnTo>
                      <a:lnTo>
                        <a:pt x="105" y="66"/>
                      </a:lnTo>
                      <a:lnTo>
                        <a:pt x="105" y="62"/>
                      </a:lnTo>
                      <a:lnTo>
                        <a:pt x="105" y="62"/>
                      </a:lnTo>
                      <a:lnTo>
                        <a:pt x="104" y="51"/>
                      </a:lnTo>
                      <a:lnTo>
                        <a:pt x="104" y="42"/>
                      </a:lnTo>
                      <a:lnTo>
                        <a:pt x="103" y="39"/>
                      </a:lnTo>
                      <a:lnTo>
                        <a:pt x="102" y="37"/>
                      </a:lnTo>
                      <a:lnTo>
                        <a:pt x="97" y="33"/>
                      </a:ln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82" y="27"/>
                      </a:lnTo>
                      <a:lnTo>
                        <a:pt x="74" y="23"/>
                      </a:lnTo>
                      <a:lnTo>
                        <a:pt x="64" y="17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43" y="11"/>
                      </a:lnTo>
                      <a:lnTo>
                        <a:pt x="35" y="8"/>
                      </a:lnTo>
                      <a:lnTo>
                        <a:pt x="23" y="2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8" y="10"/>
                      </a:lnTo>
                      <a:lnTo>
                        <a:pt x="8" y="15"/>
                      </a:lnTo>
                      <a:lnTo>
                        <a:pt x="10" y="21"/>
                      </a:lnTo>
                      <a:lnTo>
                        <a:pt x="12" y="26"/>
                      </a:lnTo>
                      <a:lnTo>
                        <a:pt x="17" y="30"/>
                      </a:lnTo>
                      <a:lnTo>
                        <a:pt x="21" y="33"/>
                      </a:lnTo>
                      <a:lnTo>
                        <a:pt x="25" y="36"/>
                      </a:lnTo>
                      <a:lnTo>
                        <a:pt x="30" y="37"/>
                      </a:lnTo>
                      <a:lnTo>
                        <a:pt x="30" y="37"/>
                      </a:lnTo>
                      <a:lnTo>
                        <a:pt x="38" y="36"/>
                      </a:lnTo>
                      <a:lnTo>
                        <a:pt x="48" y="36"/>
                      </a:lnTo>
                      <a:lnTo>
                        <a:pt x="53" y="36"/>
                      </a:lnTo>
                      <a:lnTo>
                        <a:pt x="58" y="37"/>
                      </a:lnTo>
                      <a:lnTo>
                        <a:pt x="63" y="39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77" y="50"/>
                      </a:lnTo>
                      <a:lnTo>
                        <a:pt x="83" y="55"/>
                      </a:lnTo>
                      <a:lnTo>
                        <a:pt x="85" y="57"/>
                      </a:lnTo>
                      <a:lnTo>
                        <a:pt x="85" y="60"/>
                      </a:lnTo>
                      <a:lnTo>
                        <a:pt x="82" y="64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71" y="75"/>
                      </a:lnTo>
                      <a:lnTo>
                        <a:pt x="64" y="81"/>
                      </a:lnTo>
                      <a:lnTo>
                        <a:pt x="62" y="82"/>
                      </a:lnTo>
                      <a:lnTo>
                        <a:pt x="59" y="81"/>
                      </a:lnTo>
                      <a:lnTo>
                        <a:pt x="57" y="79"/>
                      </a:lnTo>
                      <a:lnTo>
                        <a:pt x="55" y="74"/>
                      </a:lnTo>
                      <a:lnTo>
                        <a:pt x="55" y="74"/>
                      </a:lnTo>
                      <a:lnTo>
                        <a:pt x="52" y="65"/>
                      </a:lnTo>
                      <a:lnTo>
                        <a:pt x="50" y="58"/>
                      </a:lnTo>
                      <a:lnTo>
                        <a:pt x="48" y="55"/>
                      </a:lnTo>
                      <a:lnTo>
                        <a:pt x="46" y="54"/>
                      </a:lnTo>
                      <a:lnTo>
                        <a:pt x="44" y="54"/>
                      </a:lnTo>
                      <a:lnTo>
                        <a:pt x="42" y="56"/>
                      </a:lnTo>
                      <a:lnTo>
                        <a:pt x="42" y="56"/>
                      </a:lnTo>
                      <a:lnTo>
                        <a:pt x="37" y="60"/>
                      </a:lnTo>
                      <a:lnTo>
                        <a:pt x="36" y="62"/>
                      </a:lnTo>
                      <a:lnTo>
                        <a:pt x="36" y="65"/>
                      </a:lnTo>
                      <a:lnTo>
                        <a:pt x="38" y="71"/>
                      </a:lnTo>
                      <a:lnTo>
                        <a:pt x="43" y="81"/>
                      </a:lnTo>
                      <a:lnTo>
                        <a:pt x="43" y="81"/>
                      </a:lnTo>
                      <a:lnTo>
                        <a:pt x="46" y="91"/>
                      </a:lnTo>
                      <a:lnTo>
                        <a:pt x="47" y="99"/>
                      </a:lnTo>
                      <a:lnTo>
                        <a:pt x="47" y="100"/>
                      </a:lnTo>
                      <a:lnTo>
                        <a:pt x="46" y="101"/>
                      </a:lnTo>
                      <a:lnTo>
                        <a:pt x="45" y="101"/>
                      </a:lnTo>
                      <a:lnTo>
                        <a:pt x="44" y="99"/>
                      </a:lnTo>
                      <a:lnTo>
                        <a:pt x="44" y="99"/>
                      </a:lnTo>
                      <a:lnTo>
                        <a:pt x="36" y="90"/>
                      </a:lnTo>
                      <a:lnTo>
                        <a:pt x="32" y="84"/>
                      </a:lnTo>
                      <a:lnTo>
                        <a:pt x="26" y="74"/>
                      </a:lnTo>
                      <a:lnTo>
                        <a:pt x="26" y="74"/>
                      </a:lnTo>
                      <a:lnTo>
                        <a:pt x="23" y="70"/>
                      </a:lnTo>
                      <a:lnTo>
                        <a:pt x="19" y="66"/>
                      </a:lnTo>
                      <a:lnTo>
                        <a:pt x="15" y="64"/>
                      </a:lnTo>
                      <a:lnTo>
                        <a:pt x="10" y="61"/>
                      </a:lnTo>
                      <a:lnTo>
                        <a:pt x="3" y="60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311"/>
                <p:cNvSpPr/>
                <p:nvPr/>
              </p:nvSpPr>
              <p:spPr bwMode="auto">
                <a:xfrm>
                  <a:off x="10286956" y="1773376"/>
                  <a:ext cx="77788" cy="73031"/>
                </a:xfrm>
                <a:custGeom>
                  <a:avLst/>
                  <a:gdLst>
                    <a:gd name="T0" fmla="*/ 0 w 49"/>
                    <a:gd name="T1" fmla="*/ 14 h 46"/>
                    <a:gd name="T2" fmla="*/ 0 w 49"/>
                    <a:gd name="T3" fmla="*/ 14 h 46"/>
                    <a:gd name="T4" fmla="*/ 0 w 49"/>
                    <a:gd name="T5" fmla="*/ 18 h 46"/>
                    <a:gd name="T6" fmla="*/ 0 w 49"/>
                    <a:gd name="T7" fmla="*/ 27 h 46"/>
                    <a:gd name="T8" fmla="*/ 1 w 49"/>
                    <a:gd name="T9" fmla="*/ 31 h 46"/>
                    <a:gd name="T10" fmla="*/ 3 w 49"/>
                    <a:gd name="T11" fmla="*/ 37 h 46"/>
                    <a:gd name="T12" fmla="*/ 5 w 49"/>
                    <a:gd name="T13" fmla="*/ 40 h 46"/>
                    <a:gd name="T14" fmla="*/ 7 w 49"/>
                    <a:gd name="T15" fmla="*/ 42 h 46"/>
                    <a:gd name="T16" fmla="*/ 7 w 49"/>
                    <a:gd name="T17" fmla="*/ 42 h 46"/>
                    <a:gd name="T18" fmla="*/ 16 w 49"/>
                    <a:gd name="T19" fmla="*/ 44 h 46"/>
                    <a:gd name="T20" fmla="*/ 26 w 49"/>
                    <a:gd name="T21" fmla="*/ 46 h 46"/>
                    <a:gd name="T22" fmla="*/ 32 w 49"/>
                    <a:gd name="T23" fmla="*/ 46 h 46"/>
                    <a:gd name="T24" fmla="*/ 36 w 49"/>
                    <a:gd name="T25" fmla="*/ 46 h 46"/>
                    <a:gd name="T26" fmla="*/ 40 w 49"/>
                    <a:gd name="T27" fmla="*/ 44 h 46"/>
                    <a:gd name="T28" fmla="*/ 45 w 49"/>
                    <a:gd name="T29" fmla="*/ 42 h 46"/>
                    <a:gd name="T30" fmla="*/ 45 w 49"/>
                    <a:gd name="T31" fmla="*/ 42 h 46"/>
                    <a:gd name="T32" fmla="*/ 47 w 49"/>
                    <a:gd name="T33" fmla="*/ 38 h 46"/>
                    <a:gd name="T34" fmla="*/ 48 w 49"/>
                    <a:gd name="T35" fmla="*/ 33 h 46"/>
                    <a:gd name="T36" fmla="*/ 49 w 49"/>
                    <a:gd name="T37" fmla="*/ 29 h 46"/>
                    <a:gd name="T38" fmla="*/ 48 w 49"/>
                    <a:gd name="T39" fmla="*/ 25 h 46"/>
                    <a:gd name="T40" fmla="*/ 47 w 49"/>
                    <a:gd name="T41" fmla="*/ 19 h 46"/>
                    <a:gd name="T42" fmla="*/ 45 w 49"/>
                    <a:gd name="T43" fmla="*/ 15 h 46"/>
                    <a:gd name="T44" fmla="*/ 43 w 49"/>
                    <a:gd name="T45" fmla="*/ 12 h 46"/>
                    <a:gd name="T46" fmla="*/ 39 w 49"/>
                    <a:gd name="T47" fmla="*/ 9 h 46"/>
                    <a:gd name="T48" fmla="*/ 39 w 49"/>
                    <a:gd name="T49" fmla="*/ 9 h 46"/>
                    <a:gd name="T50" fmla="*/ 32 w 49"/>
                    <a:gd name="T51" fmla="*/ 4 h 46"/>
                    <a:gd name="T52" fmla="*/ 24 w 49"/>
                    <a:gd name="T53" fmla="*/ 1 h 46"/>
                    <a:gd name="T54" fmla="*/ 17 w 49"/>
                    <a:gd name="T55" fmla="*/ 0 h 46"/>
                    <a:gd name="T56" fmla="*/ 14 w 49"/>
                    <a:gd name="T57" fmla="*/ 0 h 46"/>
                    <a:gd name="T58" fmla="*/ 11 w 49"/>
                    <a:gd name="T59" fmla="*/ 1 h 46"/>
                    <a:gd name="T60" fmla="*/ 11 w 49"/>
                    <a:gd name="T61" fmla="*/ 1 h 46"/>
                    <a:gd name="T62" fmla="*/ 6 w 49"/>
                    <a:gd name="T63" fmla="*/ 4 h 46"/>
                    <a:gd name="T64" fmla="*/ 3 w 49"/>
                    <a:gd name="T65" fmla="*/ 9 h 46"/>
                    <a:gd name="T66" fmla="*/ 0 w 49"/>
                    <a:gd name="T67" fmla="*/ 14 h 46"/>
                    <a:gd name="T68" fmla="*/ 0 w 49"/>
                    <a:gd name="T69" fmla="*/ 1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9" h="46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3" y="37"/>
                      </a:lnTo>
                      <a:lnTo>
                        <a:pt x="5" y="40"/>
                      </a:lnTo>
                      <a:lnTo>
                        <a:pt x="7" y="42"/>
                      </a:lnTo>
                      <a:lnTo>
                        <a:pt x="7" y="42"/>
                      </a:lnTo>
                      <a:lnTo>
                        <a:pt x="16" y="44"/>
                      </a:lnTo>
                      <a:lnTo>
                        <a:pt x="26" y="46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40" y="44"/>
                      </a:lnTo>
                      <a:lnTo>
                        <a:pt x="45" y="42"/>
                      </a:lnTo>
                      <a:lnTo>
                        <a:pt x="45" y="42"/>
                      </a:lnTo>
                      <a:lnTo>
                        <a:pt x="47" y="38"/>
                      </a:lnTo>
                      <a:lnTo>
                        <a:pt x="48" y="33"/>
                      </a:lnTo>
                      <a:lnTo>
                        <a:pt x="49" y="29"/>
                      </a:lnTo>
                      <a:lnTo>
                        <a:pt x="48" y="25"/>
                      </a:lnTo>
                      <a:lnTo>
                        <a:pt x="47" y="19"/>
                      </a:lnTo>
                      <a:lnTo>
                        <a:pt x="45" y="15"/>
                      </a:lnTo>
                      <a:lnTo>
                        <a:pt x="43" y="12"/>
                      </a:lnTo>
                      <a:lnTo>
                        <a:pt x="39" y="9"/>
                      </a:lnTo>
                      <a:lnTo>
                        <a:pt x="39" y="9"/>
                      </a:lnTo>
                      <a:lnTo>
                        <a:pt x="32" y="4"/>
                      </a:lnTo>
                      <a:lnTo>
                        <a:pt x="24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3" y="9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312"/>
                <p:cNvSpPr/>
                <p:nvPr/>
              </p:nvSpPr>
              <p:spPr bwMode="auto">
                <a:xfrm>
                  <a:off x="10390143" y="1976592"/>
                  <a:ext cx="206373" cy="174638"/>
                </a:xfrm>
                <a:custGeom>
                  <a:avLst/>
                  <a:gdLst>
                    <a:gd name="T0" fmla="*/ 3 w 130"/>
                    <a:gd name="T1" fmla="*/ 3 h 110"/>
                    <a:gd name="T2" fmla="*/ 7 w 130"/>
                    <a:gd name="T3" fmla="*/ 10 h 110"/>
                    <a:gd name="T4" fmla="*/ 7 w 130"/>
                    <a:gd name="T5" fmla="*/ 19 h 110"/>
                    <a:gd name="T6" fmla="*/ 5 w 130"/>
                    <a:gd name="T7" fmla="*/ 24 h 110"/>
                    <a:gd name="T8" fmla="*/ 2 w 130"/>
                    <a:gd name="T9" fmla="*/ 33 h 110"/>
                    <a:gd name="T10" fmla="*/ 3 w 130"/>
                    <a:gd name="T11" fmla="*/ 38 h 110"/>
                    <a:gd name="T12" fmla="*/ 8 w 130"/>
                    <a:gd name="T13" fmla="*/ 40 h 110"/>
                    <a:gd name="T14" fmla="*/ 11 w 130"/>
                    <a:gd name="T15" fmla="*/ 39 h 110"/>
                    <a:gd name="T16" fmla="*/ 24 w 130"/>
                    <a:gd name="T17" fmla="*/ 36 h 110"/>
                    <a:gd name="T18" fmla="*/ 31 w 130"/>
                    <a:gd name="T19" fmla="*/ 36 h 110"/>
                    <a:gd name="T20" fmla="*/ 38 w 130"/>
                    <a:gd name="T21" fmla="*/ 40 h 110"/>
                    <a:gd name="T22" fmla="*/ 40 w 130"/>
                    <a:gd name="T23" fmla="*/ 44 h 110"/>
                    <a:gd name="T24" fmla="*/ 43 w 130"/>
                    <a:gd name="T25" fmla="*/ 54 h 110"/>
                    <a:gd name="T26" fmla="*/ 42 w 130"/>
                    <a:gd name="T27" fmla="*/ 60 h 110"/>
                    <a:gd name="T28" fmla="*/ 39 w 130"/>
                    <a:gd name="T29" fmla="*/ 65 h 110"/>
                    <a:gd name="T30" fmla="*/ 32 w 130"/>
                    <a:gd name="T31" fmla="*/ 67 h 110"/>
                    <a:gd name="T32" fmla="*/ 28 w 130"/>
                    <a:gd name="T33" fmla="*/ 66 h 110"/>
                    <a:gd name="T34" fmla="*/ 15 w 130"/>
                    <a:gd name="T35" fmla="*/ 60 h 110"/>
                    <a:gd name="T36" fmla="*/ 8 w 130"/>
                    <a:gd name="T37" fmla="*/ 58 h 110"/>
                    <a:gd name="T38" fmla="*/ 2 w 130"/>
                    <a:gd name="T39" fmla="*/ 60 h 110"/>
                    <a:gd name="T40" fmla="*/ 0 w 130"/>
                    <a:gd name="T41" fmla="*/ 63 h 110"/>
                    <a:gd name="T42" fmla="*/ 1 w 130"/>
                    <a:gd name="T43" fmla="*/ 68 h 110"/>
                    <a:gd name="T44" fmla="*/ 10 w 130"/>
                    <a:gd name="T45" fmla="*/ 74 h 110"/>
                    <a:gd name="T46" fmla="*/ 18 w 130"/>
                    <a:gd name="T47" fmla="*/ 80 h 110"/>
                    <a:gd name="T48" fmla="*/ 54 w 130"/>
                    <a:gd name="T49" fmla="*/ 99 h 110"/>
                    <a:gd name="T50" fmla="*/ 78 w 130"/>
                    <a:gd name="T51" fmla="*/ 108 h 110"/>
                    <a:gd name="T52" fmla="*/ 95 w 130"/>
                    <a:gd name="T53" fmla="*/ 110 h 110"/>
                    <a:gd name="T54" fmla="*/ 99 w 130"/>
                    <a:gd name="T55" fmla="*/ 109 h 110"/>
                    <a:gd name="T56" fmla="*/ 127 w 130"/>
                    <a:gd name="T57" fmla="*/ 100 h 110"/>
                    <a:gd name="T58" fmla="*/ 130 w 130"/>
                    <a:gd name="T59" fmla="*/ 97 h 110"/>
                    <a:gd name="T60" fmla="*/ 125 w 130"/>
                    <a:gd name="T61" fmla="*/ 95 h 110"/>
                    <a:gd name="T62" fmla="*/ 121 w 130"/>
                    <a:gd name="T63" fmla="*/ 95 h 110"/>
                    <a:gd name="T64" fmla="*/ 114 w 130"/>
                    <a:gd name="T65" fmla="*/ 90 h 110"/>
                    <a:gd name="T66" fmla="*/ 111 w 130"/>
                    <a:gd name="T67" fmla="*/ 84 h 110"/>
                    <a:gd name="T68" fmla="*/ 111 w 130"/>
                    <a:gd name="T69" fmla="*/ 79 h 110"/>
                    <a:gd name="T70" fmla="*/ 112 w 130"/>
                    <a:gd name="T71" fmla="*/ 75 h 110"/>
                    <a:gd name="T72" fmla="*/ 119 w 130"/>
                    <a:gd name="T73" fmla="*/ 66 h 110"/>
                    <a:gd name="T74" fmla="*/ 121 w 130"/>
                    <a:gd name="T75" fmla="*/ 60 h 110"/>
                    <a:gd name="T76" fmla="*/ 117 w 130"/>
                    <a:gd name="T77" fmla="*/ 55 h 110"/>
                    <a:gd name="T78" fmla="*/ 114 w 130"/>
                    <a:gd name="T79" fmla="*/ 52 h 110"/>
                    <a:gd name="T80" fmla="*/ 98 w 130"/>
                    <a:gd name="T81" fmla="*/ 49 h 110"/>
                    <a:gd name="T82" fmla="*/ 87 w 130"/>
                    <a:gd name="T83" fmla="*/ 47 h 110"/>
                    <a:gd name="T84" fmla="*/ 79 w 130"/>
                    <a:gd name="T85" fmla="*/ 42 h 110"/>
                    <a:gd name="T86" fmla="*/ 74 w 130"/>
                    <a:gd name="T87" fmla="*/ 34 h 110"/>
                    <a:gd name="T88" fmla="*/ 64 w 130"/>
                    <a:gd name="T89" fmla="*/ 26 h 110"/>
                    <a:gd name="T90" fmla="*/ 55 w 130"/>
                    <a:gd name="T91" fmla="*/ 24 h 110"/>
                    <a:gd name="T92" fmla="*/ 37 w 130"/>
                    <a:gd name="T93" fmla="*/ 20 h 110"/>
                    <a:gd name="T94" fmla="*/ 31 w 130"/>
                    <a:gd name="T95" fmla="*/ 16 h 110"/>
                    <a:gd name="T96" fmla="*/ 31 w 130"/>
                    <a:gd name="T97" fmla="*/ 14 h 110"/>
                    <a:gd name="T98" fmla="*/ 35 w 130"/>
                    <a:gd name="T99" fmla="*/ 12 h 110"/>
                    <a:gd name="T100" fmla="*/ 44 w 130"/>
                    <a:gd name="T101" fmla="*/ 11 h 110"/>
                    <a:gd name="T102" fmla="*/ 46 w 130"/>
                    <a:gd name="T103" fmla="*/ 8 h 110"/>
                    <a:gd name="T104" fmla="*/ 46 w 130"/>
                    <a:gd name="T105" fmla="*/ 5 h 110"/>
                    <a:gd name="T106" fmla="*/ 41 w 130"/>
                    <a:gd name="T107" fmla="*/ 1 h 110"/>
                    <a:gd name="T108" fmla="*/ 28 w 130"/>
                    <a:gd name="T109" fmla="*/ 0 h 110"/>
                    <a:gd name="T110" fmla="*/ 19 w 130"/>
                    <a:gd name="T111" fmla="*/ 1 h 110"/>
                    <a:gd name="T112" fmla="*/ 3 w 130"/>
                    <a:gd name="T113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0" h="110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4" y="5"/>
                      </a:lnTo>
                      <a:lnTo>
                        <a:pt x="7" y="10"/>
                      </a:lnTo>
                      <a:lnTo>
                        <a:pt x="7" y="16"/>
                      </a:lnTo>
                      <a:lnTo>
                        <a:pt x="7" y="19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2" y="30"/>
                      </a:lnTo>
                      <a:lnTo>
                        <a:pt x="2" y="33"/>
                      </a:lnTo>
                      <a:lnTo>
                        <a:pt x="2" y="36"/>
                      </a:lnTo>
                      <a:lnTo>
                        <a:pt x="3" y="38"/>
                      </a:lnTo>
                      <a:lnTo>
                        <a:pt x="4" y="39"/>
                      </a:lnTo>
                      <a:lnTo>
                        <a:pt x="8" y="40"/>
                      </a:lnTo>
                      <a:lnTo>
                        <a:pt x="11" y="39"/>
                      </a:lnTo>
                      <a:lnTo>
                        <a:pt x="11" y="39"/>
                      </a:lnTo>
                      <a:lnTo>
                        <a:pt x="19" y="36"/>
                      </a:lnTo>
                      <a:lnTo>
                        <a:pt x="24" y="36"/>
                      </a:lnTo>
                      <a:lnTo>
                        <a:pt x="28" y="36"/>
                      </a:lnTo>
                      <a:lnTo>
                        <a:pt x="31" y="36"/>
                      </a:lnTo>
                      <a:lnTo>
                        <a:pt x="35" y="38"/>
                      </a:lnTo>
                      <a:lnTo>
                        <a:pt x="38" y="40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9"/>
                      </a:lnTo>
                      <a:lnTo>
                        <a:pt x="43" y="54"/>
                      </a:lnTo>
                      <a:lnTo>
                        <a:pt x="43" y="57"/>
                      </a:lnTo>
                      <a:lnTo>
                        <a:pt x="42" y="60"/>
                      </a:lnTo>
                      <a:lnTo>
                        <a:pt x="41" y="63"/>
                      </a:lnTo>
                      <a:lnTo>
                        <a:pt x="39" y="65"/>
                      </a:lnTo>
                      <a:lnTo>
                        <a:pt x="36" y="66"/>
                      </a:lnTo>
                      <a:lnTo>
                        <a:pt x="32" y="67"/>
                      </a:lnTo>
                      <a:lnTo>
                        <a:pt x="32" y="67"/>
                      </a:lnTo>
                      <a:lnTo>
                        <a:pt x="28" y="66"/>
                      </a:lnTo>
                      <a:lnTo>
                        <a:pt x="24" y="63"/>
                      </a:lnTo>
                      <a:lnTo>
                        <a:pt x="15" y="60"/>
                      </a:lnTo>
                      <a:lnTo>
                        <a:pt x="11" y="58"/>
                      </a:lnTo>
                      <a:lnTo>
                        <a:pt x="8" y="58"/>
                      </a:lnTo>
                      <a:lnTo>
                        <a:pt x="4" y="58"/>
                      </a:lnTo>
                      <a:lnTo>
                        <a:pt x="2" y="60"/>
                      </a:lnTo>
                      <a:lnTo>
                        <a:pt x="2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3" y="70"/>
                      </a:lnTo>
                      <a:lnTo>
                        <a:pt x="10" y="74"/>
                      </a:lnTo>
                      <a:lnTo>
                        <a:pt x="18" y="80"/>
                      </a:lnTo>
                      <a:lnTo>
                        <a:pt x="18" y="80"/>
                      </a:lnTo>
                      <a:lnTo>
                        <a:pt x="33" y="88"/>
                      </a:lnTo>
                      <a:lnTo>
                        <a:pt x="54" y="99"/>
                      </a:lnTo>
                      <a:lnTo>
                        <a:pt x="66" y="104"/>
                      </a:lnTo>
                      <a:lnTo>
                        <a:pt x="78" y="108"/>
                      </a:lnTo>
                      <a:lnTo>
                        <a:pt x="89" y="110"/>
                      </a:lnTo>
                      <a:lnTo>
                        <a:pt x="95" y="110"/>
                      </a:lnTo>
                      <a:lnTo>
                        <a:pt x="99" y="109"/>
                      </a:lnTo>
                      <a:lnTo>
                        <a:pt x="99" y="109"/>
                      </a:lnTo>
                      <a:lnTo>
                        <a:pt x="116" y="104"/>
                      </a:lnTo>
                      <a:lnTo>
                        <a:pt x="127" y="100"/>
                      </a:lnTo>
                      <a:lnTo>
                        <a:pt x="129" y="98"/>
                      </a:lnTo>
                      <a:lnTo>
                        <a:pt x="130" y="97"/>
                      </a:lnTo>
                      <a:lnTo>
                        <a:pt x="129" y="96"/>
                      </a:lnTo>
                      <a:lnTo>
                        <a:pt x="125" y="95"/>
                      </a:lnTo>
                      <a:lnTo>
                        <a:pt x="125" y="95"/>
                      </a:lnTo>
                      <a:lnTo>
                        <a:pt x="121" y="95"/>
                      </a:lnTo>
                      <a:lnTo>
                        <a:pt x="117" y="93"/>
                      </a:lnTo>
                      <a:lnTo>
                        <a:pt x="114" y="90"/>
                      </a:lnTo>
                      <a:lnTo>
                        <a:pt x="112" y="87"/>
                      </a:lnTo>
                      <a:lnTo>
                        <a:pt x="111" y="84"/>
                      </a:lnTo>
                      <a:lnTo>
                        <a:pt x="111" y="81"/>
                      </a:lnTo>
                      <a:lnTo>
                        <a:pt x="111" y="79"/>
                      </a:lnTo>
                      <a:lnTo>
                        <a:pt x="112" y="75"/>
                      </a:lnTo>
                      <a:lnTo>
                        <a:pt x="112" y="75"/>
                      </a:lnTo>
                      <a:lnTo>
                        <a:pt x="116" y="71"/>
                      </a:lnTo>
                      <a:lnTo>
                        <a:pt x="119" y="66"/>
                      </a:lnTo>
                      <a:lnTo>
                        <a:pt x="121" y="63"/>
                      </a:lnTo>
                      <a:lnTo>
                        <a:pt x="121" y="60"/>
                      </a:lnTo>
                      <a:lnTo>
                        <a:pt x="121" y="57"/>
                      </a:lnTo>
                      <a:lnTo>
                        <a:pt x="117" y="55"/>
                      </a:lnTo>
                      <a:lnTo>
                        <a:pt x="117" y="55"/>
                      </a:lnTo>
                      <a:lnTo>
                        <a:pt x="114" y="52"/>
                      </a:lnTo>
                      <a:lnTo>
                        <a:pt x="109" y="51"/>
                      </a:lnTo>
                      <a:lnTo>
                        <a:pt x="98" y="49"/>
                      </a:lnTo>
                      <a:lnTo>
                        <a:pt x="93" y="48"/>
                      </a:lnTo>
                      <a:lnTo>
                        <a:pt x="87" y="47"/>
                      </a:lnTo>
                      <a:lnTo>
                        <a:pt x="82" y="45"/>
                      </a:lnTo>
                      <a:lnTo>
                        <a:pt x="79" y="42"/>
                      </a:lnTo>
                      <a:lnTo>
                        <a:pt x="79" y="42"/>
                      </a:lnTo>
                      <a:lnTo>
                        <a:pt x="74" y="34"/>
                      </a:lnTo>
                      <a:lnTo>
                        <a:pt x="70" y="29"/>
                      </a:lnTo>
                      <a:lnTo>
                        <a:pt x="64" y="26"/>
                      </a:lnTo>
                      <a:lnTo>
                        <a:pt x="55" y="24"/>
                      </a:lnTo>
                      <a:lnTo>
                        <a:pt x="55" y="24"/>
                      </a:lnTo>
                      <a:lnTo>
                        <a:pt x="45" y="22"/>
                      </a:lnTo>
                      <a:lnTo>
                        <a:pt x="37" y="20"/>
                      </a:lnTo>
                      <a:lnTo>
                        <a:pt x="32" y="17"/>
                      </a:lnTo>
                      <a:lnTo>
                        <a:pt x="31" y="16"/>
                      </a:lnTo>
                      <a:lnTo>
                        <a:pt x="31" y="14"/>
                      </a:lnTo>
                      <a:lnTo>
                        <a:pt x="31" y="14"/>
                      </a:lnTo>
                      <a:lnTo>
                        <a:pt x="32" y="13"/>
                      </a:lnTo>
                      <a:lnTo>
                        <a:pt x="35" y="12"/>
                      </a:lnTo>
                      <a:lnTo>
                        <a:pt x="40" y="12"/>
                      </a:lnTo>
                      <a:lnTo>
                        <a:pt x="44" y="11"/>
                      </a:lnTo>
                      <a:lnTo>
                        <a:pt x="46" y="10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5"/>
                      </a:lnTo>
                      <a:lnTo>
                        <a:pt x="45" y="4"/>
                      </a:ln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19" y="1"/>
                      </a:lnTo>
                      <a:lnTo>
                        <a:pt x="12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313"/>
                <p:cNvSpPr/>
                <p:nvPr/>
              </p:nvSpPr>
              <p:spPr bwMode="auto">
                <a:xfrm>
                  <a:off x="10433006" y="1803541"/>
                  <a:ext cx="7937" cy="7938"/>
                </a:xfrm>
                <a:custGeom>
                  <a:avLst/>
                  <a:gdLst>
                    <a:gd name="T0" fmla="*/ 1 w 5"/>
                    <a:gd name="T1" fmla="*/ 2 h 5"/>
                    <a:gd name="T2" fmla="*/ 1 w 5"/>
                    <a:gd name="T3" fmla="*/ 2 h 5"/>
                    <a:gd name="T4" fmla="*/ 0 w 5"/>
                    <a:gd name="T5" fmla="*/ 4 h 5"/>
                    <a:gd name="T6" fmla="*/ 0 w 5"/>
                    <a:gd name="T7" fmla="*/ 5 h 5"/>
                    <a:gd name="T8" fmla="*/ 2 w 5"/>
                    <a:gd name="T9" fmla="*/ 5 h 5"/>
                    <a:gd name="T10" fmla="*/ 2 w 5"/>
                    <a:gd name="T11" fmla="*/ 5 h 5"/>
                    <a:gd name="T12" fmla="*/ 4 w 5"/>
                    <a:gd name="T13" fmla="*/ 4 h 5"/>
                    <a:gd name="T14" fmla="*/ 5 w 5"/>
                    <a:gd name="T15" fmla="*/ 3 h 5"/>
                    <a:gd name="T16" fmla="*/ 5 w 5"/>
                    <a:gd name="T17" fmla="*/ 2 h 5"/>
                    <a:gd name="T18" fmla="*/ 5 w 5"/>
                    <a:gd name="T19" fmla="*/ 0 h 5"/>
                    <a:gd name="T20" fmla="*/ 5 w 5"/>
                    <a:gd name="T21" fmla="*/ 0 h 5"/>
                    <a:gd name="T22" fmla="*/ 4 w 5"/>
                    <a:gd name="T23" fmla="*/ 0 h 5"/>
                    <a:gd name="T24" fmla="*/ 3 w 5"/>
                    <a:gd name="T25" fmla="*/ 0 h 5"/>
                    <a:gd name="T26" fmla="*/ 1 w 5"/>
                    <a:gd name="T27" fmla="*/ 2 h 5"/>
                    <a:gd name="T28" fmla="*/ 1 w 5"/>
                    <a:gd name="T2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5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314"/>
                <p:cNvSpPr/>
                <p:nvPr/>
              </p:nvSpPr>
              <p:spPr bwMode="auto">
                <a:xfrm>
                  <a:off x="10367917" y="1821005"/>
                  <a:ext cx="14289" cy="14290"/>
                </a:xfrm>
                <a:custGeom>
                  <a:avLst/>
                  <a:gdLst>
                    <a:gd name="T0" fmla="*/ 0 w 9"/>
                    <a:gd name="T1" fmla="*/ 1 h 9"/>
                    <a:gd name="T2" fmla="*/ 0 w 9"/>
                    <a:gd name="T3" fmla="*/ 1 h 9"/>
                    <a:gd name="T4" fmla="*/ 0 w 9"/>
                    <a:gd name="T5" fmla="*/ 7 h 9"/>
                    <a:gd name="T6" fmla="*/ 0 w 9"/>
                    <a:gd name="T7" fmla="*/ 9 h 9"/>
                    <a:gd name="T8" fmla="*/ 1 w 9"/>
                    <a:gd name="T9" fmla="*/ 9 h 9"/>
                    <a:gd name="T10" fmla="*/ 2 w 9"/>
                    <a:gd name="T11" fmla="*/ 9 h 9"/>
                    <a:gd name="T12" fmla="*/ 2 w 9"/>
                    <a:gd name="T13" fmla="*/ 9 h 9"/>
                    <a:gd name="T14" fmla="*/ 2 w 9"/>
                    <a:gd name="T15" fmla="*/ 7 h 9"/>
                    <a:gd name="T16" fmla="*/ 2 w 9"/>
                    <a:gd name="T17" fmla="*/ 6 h 9"/>
                    <a:gd name="T18" fmla="*/ 1 w 9"/>
                    <a:gd name="T19" fmla="*/ 4 h 9"/>
                    <a:gd name="T20" fmla="*/ 3 w 9"/>
                    <a:gd name="T21" fmla="*/ 3 h 9"/>
                    <a:gd name="T22" fmla="*/ 3 w 9"/>
                    <a:gd name="T23" fmla="*/ 3 h 9"/>
                    <a:gd name="T24" fmla="*/ 7 w 9"/>
                    <a:gd name="T25" fmla="*/ 3 h 9"/>
                    <a:gd name="T26" fmla="*/ 8 w 9"/>
                    <a:gd name="T27" fmla="*/ 2 h 9"/>
                    <a:gd name="T28" fmla="*/ 9 w 9"/>
                    <a:gd name="T29" fmla="*/ 1 h 9"/>
                    <a:gd name="T30" fmla="*/ 8 w 9"/>
                    <a:gd name="T31" fmla="*/ 0 h 9"/>
                    <a:gd name="T32" fmla="*/ 8 w 9"/>
                    <a:gd name="T33" fmla="*/ 0 h 9"/>
                    <a:gd name="T34" fmla="*/ 6 w 9"/>
                    <a:gd name="T35" fmla="*/ 0 h 9"/>
                    <a:gd name="T36" fmla="*/ 3 w 9"/>
                    <a:gd name="T37" fmla="*/ 0 h 9"/>
                    <a:gd name="T38" fmla="*/ 0 w 9"/>
                    <a:gd name="T39" fmla="*/ 1 h 9"/>
                    <a:gd name="T40" fmla="*/ 0 w 9"/>
                    <a:gd name="T41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" h="9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315"/>
                <p:cNvSpPr/>
                <p:nvPr/>
              </p:nvSpPr>
              <p:spPr bwMode="auto">
                <a:xfrm>
                  <a:off x="11458525" y="4558067"/>
                  <a:ext cx="6350" cy="6350"/>
                </a:xfrm>
                <a:custGeom>
                  <a:avLst/>
                  <a:gdLst>
                    <a:gd name="T0" fmla="*/ 3 w 4"/>
                    <a:gd name="T1" fmla="*/ 4 h 4"/>
                    <a:gd name="T2" fmla="*/ 3 w 4"/>
                    <a:gd name="T3" fmla="*/ 4 h 4"/>
                    <a:gd name="T4" fmla="*/ 1 w 4"/>
                    <a:gd name="T5" fmla="*/ 3 h 4"/>
                    <a:gd name="T6" fmla="*/ 0 w 4"/>
                    <a:gd name="T7" fmla="*/ 2 h 4"/>
                    <a:gd name="T8" fmla="*/ 1 w 4"/>
                    <a:gd name="T9" fmla="*/ 1 h 4"/>
                    <a:gd name="T10" fmla="*/ 3 w 4"/>
                    <a:gd name="T11" fmla="*/ 0 h 4"/>
                    <a:gd name="T12" fmla="*/ 3 w 4"/>
                    <a:gd name="T13" fmla="*/ 0 h 4"/>
                    <a:gd name="T14" fmla="*/ 4 w 4"/>
                    <a:gd name="T15" fmla="*/ 1 h 4"/>
                    <a:gd name="T16" fmla="*/ 4 w 4"/>
                    <a:gd name="T17" fmla="*/ 2 h 4"/>
                    <a:gd name="T18" fmla="*/ 3 w 4"/>
                    <a:gd name="T19" fmla="*/ 4 h 4"/>
                    <a:gd name="T20" fmla="*/ 3 w 4"/>
                    <a:gd name="T2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316"/>
                <p:cNvSpPr/>
                <p:nvPr/>
              </p:nvSpPr>
              <p:spPr bwMode="auto">
                <a:xfrm>
                  <a:off x="11342638" y="4542191"/>
                  <a:ext cx="20638" cy="17464"/>
                </a:xfrm>
                <a:custGeom>
                  <a:avLst/>
                  <a:gdLst>
                    <a:gd name="T0" fmla="*/ 13 w 13"/>
                    <a:gd name="T1" fmla="*/ 11 h 11"/>
                    <a:gd name="T2" fmla="*/ 13 w 13"/>
                    <a:gd name="T3" fmla="*/ 11 h 11"/>
                    <a:gd name="T4" fmla="*/ 9 w 13"/>
                    <a:gd name="T5" fmla="*/ 11 h 11"/>
                    <a:gd name="T6" fmla="*/ 7 w 13"/>
                    <a:gd name="T7" fmla="*/ 10 h 11"/>
                    <a:gd name="T8" fmla="*/ 3 w 13"/>
                    <a:gd name="T9" fmla="*/ 8 h 11"/>
                    <a:gd name="T10" fmla="*/ 3 w 13"/>
                    <a:gd name="T11" fmla="*/ 8 h 11"/>
                    <a:gd name="T12" fmla="*/ 1 w 13"/>
                    <a:gd name="T13" fmla="*/ 4 h 11"/>
                    <a:gd name="T14" fmla="*/ 0 w 13"/>
                    <a:gd name="T15" fmla="*/ 1 h 11"/>
                    <a:gd name="T16" fmla="*/ 1 w 13"/>
                    <a:gd name="T17" fmla="*/ 0 h 11"/>
                    <a:gd name="T18" fmla="*/ 2 w 13"/>
                    <a:gd name="T19" fmla="*/ 0 h 11"/>
                    <a:gd name="T20" fmla="*/ 2 w 13"/>
                    <a:gd name="T21" fmla="*/ 0 h 11"/>
                    <a:gd name="T22" fmla="*/ 7 w 13"/>
                    <a:gd name="T23" fmla="*/ 3 h 11"/>
                    <a:gd name="T24" fmla="*/ 9 w 13"/>
                    <a:gd name="T25" fmla="*/ 5 h 11"/>
                    <a:gd name="T26" fmla="*/ 11 w 13"/>
                    <a:gd name="T27" fmla="*/ 5 h 11"/>
                    <a:gd name="T28" fmla="*/ 11 w 13"/>
                    <a:gd name="T29" fmla="*/ 5 h 11"/>
                    <a:gd name="T30" fmla="*/ 12 w 13"/>
                    <a:gd name="T31" fmla="*/ 6 h 11"/>
                    <a:gd name="T32" fmla="*/ 13 w 13"/>
                    <a:gd name="T33" fmla="*/ 9 h 11"/>
                    <a:gd name="T34" fmla="*/ 13 w 13"/>
                    <a:gd name="T35" fmla="*/ 11 h 11"/>
                    <a:gd name="T36" fmla="*/ 13 w 13"/>
                    <a:gd name="T3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" h="11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9" y="11"/>
                      </a:lnTo>
                      <a:lnTo>
                        <a:pt x="7" y="10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7" y="3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6"/>
                      </a:lnTo>
                      <a:lnTo>
                        <a:pt x="13" y="9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317"/>
                <p:cNvSpPr/>
                <p:nvPr/>
              </p:nvSpPr>
              <p:spPr bwMode="auto">
                <a:xfrm>
                  <a:off x="11252152" y="4489798"/>
                  <a:ext cx="19051" cy="11114"/>
                </a:xfrm>
                <a:custGeom>
                  <a:avLst/>
                  <a:gdLst>
                    <a:gd name="T0" fmla="*/ 0 w 12"/>
                    <a:gd name="T1" fmla="*/ 1 h 7"/>
                    <a:gd name="T2" fmla="*/ 0 w 12"/>
                    <a:gd name="T3" fmla="*/ 1 h 7"/>
                    <a:gd name="T4" fmla="*/ 0 w 12"/>
                    <a:gd name="T5" fmla="*/ 2 h 7"/>
                    <a:gd name="T6" fmla="*/ 1 w 12"/>
                    <a:gd name="T7" fmla="*/ 2 h 7"/>
                    <a:gd name="T8" fmla="*/ 2 w 12"/>
                    <a:gd name="T9" fmla="*/ 3 h 7"/>
                    <a:gd name="T10" fmla="*/ 3 w 12"/>
                    <a:gd name="T11" fmla="*/ 4 h 7"/>
                    <a:gd name="T12" fmla="*/ 3 w 12"/>
                    <a:gd name="T13" fmla="*/ 4 h 7"/>
                    <a:gd name="T14" fmla="*/ 4 w 12"/>
                    <a:gd name="T15" fmla="*/ 6 h 7"/>
                    <a:gd name="T16" fmla="*/ 7 w 12"/>
                    <a:gd name="T17" fmla="*/ 7 h 7"/>
                    <a:gd name="T18" fmla="*/ 9 w 12"/>
                    <a:gd name="T19" fmla="*/ 7 h 7"/>
                    <a:gd name="T20" fmla="*/ 10 w 12"/>
                    <a:gd name="T21" fmla="*/ 6 h 7"/>
                    <a:gd name="T22" fmla="*/ 10 w 12"/>
                    <a:gd name="T23" fmla="*/ 6 h 7"/>
                    <a:gd name="T24" fmla="*/ 11 w 12"/>
                    <a:gd name="T25" fmla="*/ 3 h 7"/>
                    <a:gd name="T26" fmla="*/ 12 w 12"/>
                    <a:gd name="T27" fmla="*/ 1 h 7"/>
                    <a:gd name="T28" fmla="*/ 10 w 12"/>
                    <a:gd name="T29" fmla="*/ 0 h 7"/>
                    <a:gd name="T30" fmla="*/ 10 w 12"/>
                    <a:gd name="T31" fmla="*/ 0 h 7"/>
                    <a:gd name="T32" fmla="*/ 7 w 12"/>
                    <a:gd name="T33" fmla="*/ 0 h 7"/>
                    <a:gd name="T34" fmla="*/ 3 w 12"/>
                    <a:gd name="T35" fmla="*/ 0 h 7"/>
                    <a:gd name="T36" fmla="*/ 0 w 12"/>
                    <a:gd name="T37" fmla="*/ 1 h 7"/>
                    <a:gd name="T38" fmla="*/ 0 w 12"/>
                    <a:gd name="T3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" h="7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6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1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318"/>
                <p:cNvSpPr/>
                <p:nvPr/>
              </p:nvSpPr>
              <p:spPr bwMode="auto">
                <a:xfrm>
                  <a:off x="11360102" y="4335800"/>
                  <a:ext cx="7937" cy="4764"/>
                </a:xfrm>
                <a:custGeom>
                  <a:avLst/>
                  <a:gdLst>
                    <a:gd name="T0" fmla="*/ 5 w 5"/>
                    <a:gd name="T1" fmla="*/ 0 h 3"/>
                    <a:gd name="T2" fmla="*/ 5 w 5"/>
                    <a:gd name="T3" fmla="*/ 0 h 3"/>
                    <a:gd name="T4" fmla="*/ 4 w 5"/>
                    <a:gd name="T5" fmla="*/ 2 h 3"/>
                    <a:gd name="T6" fmla="*/ 1 w 5"/>
                    <a:gd name="T7" fmla="*/ 3 h 3"/>
                    <a:gd name="T8" fmla="*/ 0 w 5"/>
                    <a:gd name="T9" fmla="*/ 2 h 3"/>
                    <a:gd name="T10" fmla="*/ 0 w 5"/>
                    <a:gd name="T11" fmla="*/ 2 h 3"/>
                    <a:gd name="T12" fmla="*/ 0 w 5"/>
                    <a:gd name="T13" fmla="*/ 1 h 3"/>
                    <a:gd name="T14" fmla="*/ 0 w 5"/>
                    <a:gd name="T15" fmla="*/ 1 h 3"/>
                    <a:gd name="T16" fmla="*/ 2 w 5"/>
                    <a:gd name="T17" fmla="*/ 0 h 3"/>
                    <a:gd name="T18" fmla="*/ 4 w 5"/>
                    <a:gd name="T19" fmla="*/ 0 h 3"/>
                    <a:gd name="T20" fmla="*/ 5 w 5"/>
                    <a:gd name="T21" fmla="*/ 0 h 3"/>
                    <a:gd name="T22" fmla="*/ 5 w 5"/>
                    <a:gd name="T2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319"/>
                <p:cNvSpPr/>
                <p:nvPr/>
              </p:nvSpPr>
              <p:spPr bwMode="auto">
                <a:xfrm>
                  <a:off x="11368036" y="4292934"/>
                  <a:ext cx="15875" cy="30166"/>
                </a:xfrm>
                <a:custGeom>
                  <a:avLst/>
                  <a:gdLst>
                    <a:gd name="T0" fmla="*/ 5 w 10"/>
                    <a:gd name="T1" fmla="*/ 1 h 19"/>
                    <a:gd name="T2" fmla="*/ 5 w 10"/>
                    <a:gd name="T3" fmla="*/ 1 h 19"/>
                    <a:gd name="T4" fmla="*/ 6 w 10"/>
                    <a:gd name="T5" fmla="*/ 4 h 19"/>
                    <a:gd name="T6" fmla="*/ 5 w 10"/>
                    <a:gd name="T7" fmla="*/ 6 h 19"/>
                    <a:gd name="T8" fmla="*/ 2 w 10"/>
                    <a:gd name="T9" fmla="*/ 8 h 19"/>
                    <a:gd name="T10" fmla="*/ 2 w 10"/>
                    <a:gd name="T11" fmla="*/ 8 h 19"/>
                    <a:gd name="T12" fmla="*/ 0 w 10"/>
                    <a:gd name="T13" fmla="*/ 9 h 19"/>
                    <a:gd name="T14" fmla="*/ 0 w 10"/>
                    <a:gd name="T15" fmla="*/ 10 h 19"/>
                    <a:gd name="T16" fmla="*/ 0 w 10"/>
                    <a:gd name="T17" fmla="*/ 12 h 19"/>
                    <a:gd name="T18" fmla="*/ 2 w 10"/>
                    <a:gd name="T19" fmla="*/ 13 h 19"/>
                    <a:gd name="T20" fmla="*/ 2 w 10"/>
                    <a:gd name="T21" fmla="*/ 13 h 19"/>
                    <a:gd name="T22" fmla="*/ 5 w 10"/>
                    <a:gd name="T23" fmla="*/ 14 h 19"/>
                    <a:gd name="T24" fmla="*/ 5 w 10"/>
                    <a:gd name="T25" fmla="*/ 16 h 19"/>
                    <a:gd name="T26" fmla="*/ 6 w 10"/>
                    <a:gd name="T27" fmla="*/ 17 h 19"/>
                    <a:gd name="T28" fmla="*/ 6 w 10"/>
                    <a:gd name="T29" fmla="*/ 19 h 19"/>
                    <a:gd name="T30" fmla="*/ 6 w 10"/>
                    <a:gd name="T31" fmla="*/ 19 h 19"/>
                    <a:gd name="T32" fmla="*/ 7 w 10"/>
                    <a:gd name="T33" fmla="*/ 19 h 19"/>
                    <a:gd name="T34" fmla="*/ 8 w 10"/>
                    <a:gd name="T35" fmla="*/ 17 h 19"/>
                    <a:gd name="T36" fmla="*/ 9 w 10"/>
                    <a:gd name="T37" fmla="*/ 13 h 19"/>
                    <a:gd name="T38" fmla="*/ 9 w 10"/>
                    <a:gd name="T39" fmla="*/ 13 h 19"/>
                    <a:gd name="T40" fmla="*/ 10 w 10"/>
                    <a:gd name="T41" fmla="*/ 5 h 19"/>
                    <a:gd name="T42" fmla="*/ 9 w 10"/>
                    <a:gd name="T43" fmla="*/ 2 h 19"/>
                    <a:gd name="T44" fmla="*/ 9 w 10"/>
                    <a:gd name="T45" fmla="*/ 0 h 19"/>
                    <a:gd name="T46" fmla="*/ 8 w 10"/>
                    <a:gd name="T47" fmla="*/ 0 h 19"/>
                    <a:gd name="T48" fmla="*/ 8 w 10"/>
                    <a:gd name="T49" fmla="*/ 0 h 19"/>
                    <a:gd name="T50" fmla="*/ 6 w 10"/>
                    <a:gd name="T51" fmla="*/ 0 h 19"/>
                    <a:gd name="T52" fmla="*/ 5 w 10"/>
                    <a:gd name="T53" fmla="*/ 0 h 19"/>
                    <a:gd name="T54" fmla="*/ 5 w 10"/>
                    <a:gd name="T55" fmla="*/ 1 h 19"/>
                    <a:gd name="T56" fmla="*/ 5 w 10"/>
                    <a:gd name="T57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" h="19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6" y="4"/>
                      </a:lnTo>
                      <a:lnTo>
                        <a:pt x="5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17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10" y="5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320"/>
                <p:cNvSpPr/>
                <p:nvPr/>
              </p:nvSpPr>
              <p:spPr bwMode="auto">
                <a:xfrm>
                  <a:off x="10726691" y="4473922"/>
                  <a:ext cx="504822" cy="309587"/>
                </a:xfrm>
                <a:custGeom>
                  <a:avLst/>
                  <a:gdLst>
                    <a:gd name="T0" fmla="*/ 298 w 318"/>
                    <a:gd name="T1" fmla="*/ 54 h 195"/>
                    <a:gd name="T2" fmla="*/ 291 w 318"/>
                    <a:gd name="T3" fmla="*/ 59 h 195"/>
                    <a:gd name="T4" fmla="*/ 278 w 318"/>
                    <a:gd name="T5" fmla="*/ 63 h 195"/>
                    <a:gd name="T6" fmla="*/ 268 w 318"/>
                    <a:gd name="T7" fmla="*/ 59 h 195"/>
                    <a:gd name="T8" fmla="*/ 242 w 318"/>
                    <a:gd name="T9" fmla="*/ 77 h 195"/>
                    <a:gd name="T10" fmla="*/ 233 w 318"/>
                    <a:gd name="T11" fmla="*/ 91 h 195"/>
                    <a:gd name="T12" fmla="*/ 227 w 318"/>
                    <a:gd name="T13" fmla="*/ 105 h 195"/>
                    <a:gd name="T14" fmla="*/ 227 w 318"/>
                    <a:gd name="T15" fmla="*/ 111 h 195"/>
                    <a:gd name="T16" fmla="*/ 218 w 318"/>
                    <a:gd name="T17" fmla="*/ 115 h 195"/>
                    <a:gd name="T18" fmla="*/ 192 w 318"/>
                    <a:gd name="T19" fmla="*/ 121 h 195"/>
                    <a:gd name="T20" fmla="*/ 175 w 318"/>
                    <a:gd name="T21" fmla="*/ 135 h 195"/>
                    <a:gd name="T22" fmla="*/ 174 w 318"/>
                    <a:gd name="T23" fmla="*/ 157 h 195"/>
                    <a:gd name="T24" fmla="*/ 166 w 318"/>
                    <a:gd name="T25" fmla="*/ 177 h 195"/>
                    <a:gd name="T26" fmla="*/ 147 w 318"/>
                    <a:gd name="T27" fmla="*/ 190 h 195"/>
                    <a:gd name="T28" fmla="*/ 126 w 318"/>
                    <a:gd name="T29" fmla="*/ 195 h 195"/>
                    <a:gd name="T30" fmla="*/ 109 w 318"/>
                    <a:gd name="T31" fmla="*/ 187 h 195"/>
                    <a:gd name="T32" fmla="*/ 110 w 318"/>
                    <a:gd name="T33" fmla="*/ 176 h 195"/>
                    <a:gd name="T34" fmla="*/ 106 w 318"/>
                    <a:gd name="T35" fmla="*/ 157 h 195"/>
                    <a:gd name="T36" fmla="*/ 110 w 318"/>
                    <a:gd name="T37" fmla="*/ 149 h 195"/>
                    <a:gd name="T38" fmla="*/ 109 w 318"/>
                    <a:gd name="T39" fmla="*/ 139 h 195"/>
                    <a:gd name="T40" fmla="*/ 97 w 318"/>
                    <a:gd name="T41" fmla="*/ 125 h 195"/>
                    <a:gd name="T42" fmla="*/ 77 w 318"/>
                    <a:gd name="T43" fmla="*/ 116 h 195"/>
                    <a:gd name="T44" fmla="*/ 67 w 318"/>
                    <a:gd name="T45" fmla="*/ 117 h 195"/>
                    <a:gd name="T46" fmla="*/ 55 w 318"/>
                    <a:gd name="T47" fmla="*/ 117 h 195"/>
                    <a:gd name="T48" fmla="*/ 42 w 318"/>
                    <a:gd name="T49" fmla="*/ 113 h 195"/>
                    <a:gd name="T50" fmla="*/ 12 w 318"/>
                    <a:gd name="T51" fmla="*/ 115 h 195"/>
                    <a:gd name="T52" fmla="*/ 0 w 318"/>
                    <a:gd name="T53" fmla="*/ 113 h 195"/>
                    <a:gd name="T54" fmla="*/ 7 w 318"/>
                    <a:gd name="T55" fmla="*/ 103 h 195"/>
                    <a:gd name="T56" fmla="*/ 16 w 318"/>
                    <a:gd name="T57" fmla="*/ 90 h 195"/>
                    <a:gd name="T58" fmla="*/ 33 w 318"/>
                    <a:gd name="T59" fmla="*/ 67 h 195"/>
                    <a:gd name="T60" fmla="*/ 45 w 318"/>
                    <a:gd name="T61" fmla="*/ 55 h 195"/>
                    <a:gd name="T62" fmla="*/ 49 w 318"/>
                    <a:gd name="T63" fmla="*/ 44 h 195"/>
                    <a:gd name="T64" fmla="*/ 68 w 318"/>
                    <a:gd name="T65" fmla="*/ 37 h 195"/>
                    <a:gd name="T66" fmla="*/ 73 w 318"/>
                    <a:gd name="T67" fmla="*/ 29 h 195"/>
                    <a:gd name="T68" fmla="*/ 69 w 318"/>
                    <a:gd name="T69" fmla="*/ 17 h 195"/>
                    <a:gd name="T70" fmla="*/ 60 w 318"/>
                    <a:gd name="T71" fmla="*/ 6 h 195"/>
                    <a:gd name="T72" fmla="*/ 64 w 318"/>
                    <a:gd name="T73" fmla="*/ 0 h 195"/>
                    <a:gd name="T74" fmla="*/ 72 w 318"/>
                    <a:gd name="T75" fmla="*/ 3 h 195"/>
                    <a:gd name="T76" fmla="*/ 81 w 318"/>
                    <a:gd name="T77" fmla="*/ 9 h 195"/>
                    <a:gd name="T78" fmla="*/ 84 w 318"/>
                    <a:gd name="T79" fmla="*/ 3 h 195"/>
                    <a:gd name="T80" fmla="*/ 95 w 318"/>
                    <a:gd name="T81" fmla="*/ 6 h 195"/>
                    <a:gd name="T82" fmla="*/ 101 w 318"/>
                    <a:gd name="T83" fmla="*/ 11 h 195"/>
                    <a:gd name="T84" fmla="*/ 109 w 318"/>
                    <a:gd name="T85" fmla="*/ 10 h 195"/>
                    <a:gd name="T86" fmla="*/ 115 w 318"/>
                    <a:gd name="T87" fmla="*/ 1 h 195"/>
                    <a:gd name="T88" fmla="*/ 127 w 318"/>
                    <a:gd name="T89" fmla="*/ 8 h 195"/>
                    <a:gd name="T90" fmla="*/ 135 w 318"/>
                    <a:gd name="T91" fmla="*/ 3 h 195"/>
                    <a:gd name="T92" fmla="*/ 139 w 318"/>
                    <a:gd name="T93" fmla="*/ 12 h 195"/>
                    <a:gd name="T94" fmla="*/ 144 w 318"/>
                    <a:gd name="T95" fmla="*/ 20 h 195"/>
                    <a:gd name="T96" fmla="*/ 152 w 318"/>
                    <a:gd name="T97" fmla="*/ 15 h 195"/>
                    <a:gd name="T98" fmla="*/ 158 w 318"/>
                    <a:gd name="T99" fmla="*/ 20 h 195"/>
                    <a:gd name="T100" fmla="*/ 174 w 318"/>
                    <a:gd name="T101" fmla="*/ 25 h 195"/>
                    <a:gd name="T102" fmla="*/ 193 w 318"/>
                    <a:gd name="T103" fmla="*/ 33 h 195"/>
                    <a:gd name="T104" fmla="*/ 196 w 318"/>
                    <a:gd name="T105" fmla="*/ 45 h 195"/>
                    <a:gd name="T106" fmla="*/ 203 w 318"/>
                    <a:gd name="T107" fmla="*/ 56 h 195"/>
                    <a:gd name="T108" fmla="*/ 230 w 318"/>
                    <a:gd name="T109" fmla="*/ 55 h 195"/>
                    <a:gd name="T110" fmla="*/ 248 w 318"/>
                    <a:gd name="T111" fmla="*/ 45 h 195"/>
                    <a:gd name="T112" fmla="*/ 268 w 318"/>
                    <a:gd name="T113" fmla="*/ 25 h 195"/>
                    <a:gd name="T114" fmla="*/ 283 w 318"/>
                    <a:gd name="T115" fmla="*/ 20 h 195"/>
                    <a:gd name="T116" fmla="*/ 289 w 318"/>
                    <a:gd name="T117" fmla="*/ 14 h 195"/>
                    <a:gd name="T118" fmla="*/ 307 w 318"/>
                    <a:gd name="T119" fmla="*/ 10 h 195"/>
                    <a:gd name="T120" fmla="*/ 317 w 318"/>
                    <a:gd name="T121" fmla="*/ 15 h 195"/>
                    <a:gd name="T122" fmla="*/ 318 w 318"/>
                    <a:gd name="T123" fmla="*/ 42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18" h="195">
                      <a:moveTo>
                        <a:pt x="316" y="53"/>
                      </a:moveTo>
                      <a:lnTo>
                        <a:pt x="316" y="53"/>
                      </a:lnTo>
                      <a:lnTo>
                        <a:pt x="305" y="53"/>
                      </a:lnTo>
                      <a:lnTo>
                        <a:pt x="298" y="54"/>
                      </a:lnTo>
                      <a:lnTo>
                        <a:pt x="295" y="55"/>
                      </a:lnTo>
                      <a:lnTo>
                        <a:pt x="293" y="56"/>
                      </a:lnTo>
                      <a:lnTo>
                        <a:pt x="293" y="56"/>
                      </a:lnTo>
                      <a:lnTo>
                        <a:pt x="291" y="59"/>
                      </a:lnTo>
                      <a:lnTo>
                        <a:pt x="287" y="62"/>
                      </a:lnTo>
                      <a:lnTo>
                        <a:pt x="282" y="65"/>
                      </a:lnTo>
                      <a:lnTo>
                        <a:pt x="281" y="65"/>
                      </a:lnTo>
                      <a:lnTo>
                        <a:pt x="278" y="63"/>
                      </a:lnTo>
                      <a:lnTo>
                        <a:pt x="278" y="63"/>
                      </a:lnTo>
                      <a:lnTo>
                        <a:pt x="276" y="61"/>
                      </a:lnTo>
                      <a:lnTo>
                        <a:pt x="272" y="60"/>
                      </a:lnTo>
                      <a:lnTo>
                        <a:pt x="268" y="59"/>
                      </a:lnTo>
                      <a:lnTo>
                        <a:pt x="264" y="61"/>
                      </a:lnTo>
                      <a:lnTo>
                        <a:pt x="264" y="61"/>
                      </a:lnTo>
                      <a:lnTo>
                        <a:pt x="247" y="73"/>
                      </a:lnTo>
                      <a:lnTo>
                        <a:pt x="242" y="77"/>
                      </a:lnTo>
                      <a:lnTo>
                        <a:pt x="238" y="83"/>
                      </a:lnTo>
                      <a:lnTo>
                        <a:pt x="234" y="87"/>
                      </a:lnTo>
                      <a:lnTo>
                        <a:pt x="233" y="91"/>
                      </a:lnTo>
                      <a:lnTo>
                        <a:pt x="233" y="91"/>
                      </a:lnTo>
                      <a:lnTo>
                        <a:pt x="233" y="96"/>
                      </a:lnTo>
                      <a:lnTo>
                        <a:pt x="232" y="99"/>
                      </a:lnTo>
                      <a:lnTo>
                        <a:pt x="229" y="102"/>
                      </a:lnTo>
                      <a:lnTo>
                        <a:pt x="227" y="105"/>
                      </a:lnTo>
                      <a:lnTo>
                        <a:pt x="226" y="106"/>
                      </a:lnTo>
                      <a:lnTo>
                        <a:pt x="227" y="108"/>
                      </a:lnTo>
                      <a:lnTo>
                        <a:pt x="227" y="108"/>
                      </a:lnTo>
                      <a:lnTo>
                        <a:pt x="227" y="111"/>
                      </a:lnTo>
                      <a:lnTo>
                        <a:pt x="226" y="113"/>
                      </a:lnTo>
                      <a:lnTo>
                        <a:pt x="224" y="115"/>
                      </a:lnTo>
                      <a:lnTo>
                        <a:pt x="218" y="115"/>
                      </a:lnTo>
                      <a:lnTo>
                        <a:pt x="218" y="115"/>
                      </a:lnTo>
                      <a:lnTo>
                        <a:pt x="207" y="116"/>
                      </a:lnTo>
                      <a:lnTo>
                        <a:pt x="201" y="118"/>
                      </a:lnTo>
                      <a:lnTo>
                        <a:pt x="192" y="121"/>
                      </a:lnTo>
                      <a:lnTo>
                        <a:pt x="192" y="121"/>
                      </a:lnTo>
                      <a:lnTo>
                        <a:pt x="185" y="126"/>
                      </a:lnTo>
                      <a:lnTo>
                        <a:pt x="179" y="130"/>
                      </a:lnTo>
                      <a:lnTo>
                        <a:pt x="177" y="132"/>
                      </a:lnTo>
                      <a:lnTo>
                        <a:pt x="175" y="135"/>
                      </a:lnTo>
                      <a:lnTo>
                        <a:pt x="174" y="140"/>
                      </a:lnTo>
                      <a:lnTo>
                        <a:pt x="174" y="145"/>
                      </a:lnTo>
                      <a:lnTo>
                        <a:pt x="174" y="145"/>
                      </a:lnTo>
                      <a:lnTo>
                        <a:pt x="174" y="157"/>
                      </a:lnTo>
                      <a:lnTo>
                        <a:pt x="173" y="162"/>
                      </a:lnTo>
                      <a:lnTo>
                        <a:pt x="171" y="168"/>
                      </a:lnTo>
                      <a:lnTo>
                        <a:pt x="169" y="173"/>
                      </a:lnTo>
                      <a:lnTo>
                        <a:pt x="166" y="177"/>
                      </a:lnTo>
                      <a:lnTo>
                        <a:pt x="162" y="182"/>
                      </a:lnTo>
                      <a:lnTo>
                        <a:pt x="157" y="185"/>
                      </a:lnTo>
                      <a:lnTo>
                        <a:pt x="157" y="185"/>
                      </a:lnTo>
                      <a:lnTo>
                        <a:pt x="147" y="190"/>
                      </a:lnTo>
                      <a:lnTo>
                        <a:pt x="139" y="194"/>
                      </a:lnTo>
                      <a:lnTo>
                        <a:pt x="134" y="195"/>
                      </a:lnTo>
                      <a:lnTo>
                        <a:pt x="130" y="195"/>
                      </a:lnTo>
                      <a:lnTo>
                        <a:pt x="126" y="195"/>
                      </a:lnTo>
                      <a:lnTo>
                        <a:pt x="119" y="192"/>
                      </a:lnTo>
                      <a:lnTo>
                        <a:pt x="119" y="192"/>
                      </a:lnTo>
                      <a:lnTo>
                        <a:pt x="111" y="188"/>
                      </a:lnTo>
                      <a:lnTo>
                        <a:pt x="109" y="187"/>
                      </a:lnTo>
                      <a:lnTo>
                        <a:pt x="109" y="185"/>
                      </a:lnTo>
                      <a:lnTo>
                        <a:pt x="109" y="181"/>
                      </a:lnTo>
                      <a:lnTo>
                        <a:pt x="110" y="176"/>
                      </a:lnTo>
                      <a:lnTo>
                        <a:pt x="110" y="176"/>
                      </a:lnTo>
                      <a:lnTo>
                        <a:pt x="110" y="169"/>
                      </a:lnTo>
                      <a:lnTo>
                        <a:pt x="107" y="160"/>
                      </a:lnTo>
                      <a:lnTo>
                        <a:pt x="107" y="160"/>
                      </a:lnTo>
                      <a:lnTo>
                        <a:pt x="106" y="157"/>
                      </a:lnTo>
                      <a:lnTo>
                        <a:pt x="105" y="154"/>
                      </a:lnTo>
                      <a:lnTo>
                        <a:pt x="106" y="152"/>
                      </a:lnTo>
                      <a:lnTo>
                        <a:pt x="110" y="149"/>
                      </a:lnTo>
                      <a:lnTo>
                        <a:pt x="110" y="149"/>
                      </a:lnTo>
                      <a:lnTo>
                        <a:pt x="112" y="146"/>
                      </a:lnTo>
                      <a:lnTo>
                        <a:pt x="113" y="144"/>
                      </a:lnTo>
                      <a:lnTo>
                        <a:pt x="112" y="141"/>
                      </a:lnTo>
                      <a:lnTo>
                        <a:pt x="109" y="139"/>
                      </a:lnTo>
                      <a:lnTo>
                        <a:pt x="109" y="139"/>
                      </a:lnTo>
                      <a:lnTo>
                        <a:pt x="105" y="134"/>
                      </a:lnTo>
                      <a:lnTo>
                        <a:pt x="102" y="129"/>
                      </a:lnTo>
                      <a:lnTo>
                        <a:pt x="97" y="125"/>
                      </a:lnTo>
                      <a:lnTo>
                        <a:pt x="95" y="123"/>
                      </a:lnTo>
                      <a:lnTo>
                        <a:pt x="91" y="121"/>
                      </a:lnTo>
                      <a:lnTo>
                        <a:pt x="91" y="121"/>
                      </a:lnTo>
                      <a:lnTo>
                        <a:pt x="77" y="116"/>
                      </a:lnTo>
                      <a:lnTo>
                        <a:pt x="71" y="115"/>
                      </a:lnTo>
                      <a:lnTo>
                        <a:pt x="69" y="116"/>
                      </a:lnTo>
                      <a:lnTo>
                        <a:pt x="67" y="117"/>
                      </a:lnTo>
                      <a:lnTo>
                        <a:pt x="67" y="117"/>
                      </a:lnTo>
                      <a:lnTo>
                        <a:pt x="64" y="119"/>
                      </a:lnTo>
                      <a:lnTo>
                        <a:pt x="61" y="120"/>
                      </a:lnTo>
                      <a:lnTo>
                        <a:pt x="58" y="119"/>
                      </a:lnTo>
                      <a:lnTo>
                        <a:pt x="55" y="117"/>
                      </a:lnTo>
                      <a:lnTo>
                        <a:pt x="55" y="117"/>
                      </a:lnTo>
                      <a:lnTo>
                        <a:pt x="54" y="115"/>
                      </a:lnTo>
                      <a:lnTo>
                        <a:pt x="50" y="114"/>
                      </a:lnTo>
                      <a:lnTo>
                        <a:pt x="42" y="113"/>
                      </a:lnTo>
                      <a:lnTo>
                        <a:pt x="32" y="113"/>
                      </a:lnTo>
                      <a:lnTo>
                        <a:pt x="21" y="113"/>
                      </a:lnTo>
                      <a:lnTo>
                        <a:pt x="21" y="113"/>
                      </a:lnTo>
                      <a:lnTo>
                        <a:pt x="12" y="115"/>
                      </a:lnTo>
                      <a:lnTo>
                        <a:pt x="5" y="116"/>
                      </a:lnTo>
                      <a:lnTo>
                        <a:pt x="1" y="116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0" y="113"/>
                      </a:lnTo>
                      <a:lnTo>
                        <a:pt x="1" y="111"/>
                      </a:lnTo>
                      <a:lnTo>
                        <a:pt x="2" y="108"/>
                      </a:lnTo>
                      <a:lnTo>
                        <a:pt x="7" y="103"/>
                      </a:lnTo>
                      <a:lnTo>
                        <a:pt x="13" y="98"/>
                      </a:lnTo>
                      <a:lnTo>
                        <a:pt x="15" y="94"/>
                      </a:lnTo>
                      <a:lnTo>
                        <a:pt x="16" y="90"/>
                      </a:lnTo>
                      <a:lnTo>
                        <a:pt x="16" y="90"/>
                      </a:lnTo>
                      <a:lnTo>
                        <a:pt x="17" y="86"/>
                      </a:lnTo>
                      <a:lnTo>
                        <a:pt x="19" y="82"/>
                      </a:lnTo>
                      <a:lnTo>
                        <a:pt x="26" y="74"/>
                      </a:lnTo>
                      <a:lnTo>
                        <a:pt x="33" y="67"/>
                      </a:lnTo>
                      <a:lnTo>
                        <a:pt x="41" y="60"/>
                      </a:lnTo>
                      <a:lnTo>
                        <a:pt x="41" y="60"/>
                      </a:lnTo>
                      <a:lnTo>
                        <a:pt x="44" y="57"/>
                      </a:lnTo>
                      <a:lnTo>
                        <a:pt x="45" y="55"/>
                      </a:lnTo>
                      <a:lnTo>
                        <a:pt x="46" y="49"/>
                      </a:lnTo>
                      <a:lnTo>
                        <a:pt x="46" y="47"/>
                      </a:lnTo>
                      <a:lnTo>
                        <a:pt x="47" y="46"/>
                      </a:lnTo>
                      <a:lnTo>
                        <a:pt x="49" y="44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61" y="39"/>
                      </a:lnTo>
                      <a:lnTo>
                        <a:pt x="68" y="37"/>
                      </a:lnTo>
                      <a:lnTo>
                        <a:pt x="71" y="33"/>
                      </a:lnTo>
                      <a:lnTo>
                        <a:pt x="72" y="31"/>
                      </a:lnTo>
                      <a:lnTo>
                        <a:pt x="73" y="29"/>
                      </a:lnTo>
                      <a:lnTo>
                        <a:pt x="73" y="29"/>
                      </a:lnTo>
                      <a:lnTo>
                        <a:pt x="73" y="22"/>
                      </a:lnTo>
                      <a:lnTo>
                        <a:pt x="72" y="19"/>
                      </a:lnTo>
                      <a:lnTo>
                        <a:pt x="69" y="17"/>
                      </a:lnTo>
                      <a:lnTo>
                        <a:pt x="69" y="17"/>
                      </a:lnTo>
                      <a:lnTo>
                        <a:pt x="67" y="17"/>
                      </a:lnTo>
                      <a:lnTo>
                        <a:pt x="64" y="15"/>
                      </a:lnTo>
                      <a:lnTo>
                        <a:pt x="61" y="12"/>
                      </a:lnTo>
                      <a:lnTo>
                        <a:pt x="60" y="6"/>
                      </a:lnTo>
                      <a:lnTo>
                        <a:pt x="60" y="4"/>
                      </a:lnTo>
                      <a:lnTo>
                        <a:pt x="61" y="2"/>
                      </a:lnTo>
                      <a:lnTo>
                        <a:pt x="61" y="2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69" y="1"/>
                      </a:lnTo>
                      <a:lnTo>
                        <a:pt x="72" y="3"/>
                      </a:lnTo>
                      <a:lnTo>
                        <a:pt x="72" y="3"/>
                      </a:lnTo>
                      <a:lnTo>
                        <a:pt x="75" y="6"/>
                      </a:lnTo>
                      <a:lnTo>
                        <a:pt x="78" y="9"/>
                      </a:lnTo>
                      <a:lnTo>
                        <a:pt x="79" y="9"/>
                      </a:lnTo>
                      <a:lnTo>
                        <a:pt x="81" y="9"/>
                      </a:lnTo>
                      <a:lnTo>
                        <a:pt x="82" y="8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4" y="3"/>
                      </a:lnTo>
                      <a:lnTo>
                        <a:pt x="86" y="2"/>
                      </a:lnTo>
                      <a:lnTo>
                        <a:pt x="89" y="2"/>
                      </a:lnTo>
                      <a:lnTo>
                        <a:pt x="92" y="3"/>
                      </a:lnTo>
                      <a:lnTo>
                        <a:pt x="95" y="6"/>
                      </a:lnTo>
                      <a:lnTo>
                        <a:pt x="95" y="6"/>
                      </a:lnTo>
                      <a:lnTo>
                        <a:pt x="95" y="8"/>
                      </a:lnTo>
                      <a:lnTo>
                        <a:pt x="97" y="9"/>
                      </a:lnTo>
                      <a:lnTo>
                        <a:pt x="101" y="11"/>
                      </a:lnTo>
                      <a:lnTo>
                        <a:pt x="105" y="11"/>
                      </a:lnTo>
                      <a:lnTo>
                        <a:pt x="107" y="11"/>
                      </a:lnTo>
                      <a:lnTo>
                        <a:pt x="109" y="10"/>
                      </a:lnTo>
                      <a:lnTo>
                        <a:pt x="109" y="10"/>
                      </a:lnTo>
                      <a:lnTo>
                        <a:pt x="111" y="2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5" y="1"/>
                      </a:lnTo>
                      <a:lnTo>
                        <a:pt x="115" y="1"/>
                      </a:lnTo>
                      <a:lnTo>
                        <a:pt x="118" y="4"/>
                      </a:lnTo>
                      <a:lnTo>
                        <a:pt x="123" y="6"/>
                      </a:lnTo>
                      <a:lnTo>
                        <a:pt x="127" y="8"/>
                      </a:lnTo>
                      <a:lnTo>
                        <a:pt x="130" y="6"/>
                      </a:lnTo>
                      <a:lnTo>
                        <a:pt x="130" y="6"/>
                      </a:lnTo>
                      <a:lnTo>
                        <a:pt x="133" y="4"/>
                      </a:lnTo>
                      <a:lnTo>
                        <a:pt x="135" y="3"/>
                      </a:lnTo>
                      <a:lnTo>
                        <a:pt x="136" y="4"/>
                      </a:lnTo>
                      <a:lnTo>
                        <a:pt x="138" y="8"/>
                      </a:lnTo>
                      <a:lnTo>
                        <a:pt x="138" y="8"/>
                      </a:lnTo>
                      <a:lnTo>
                        <a:pt x="139" y="12"/>
                      </a:lnTo>
                      <a:lnTo>
                        <a:pt x="140" y="17"/>
                      </a:lnTo>
                      <a:lnTo>
                        <a:pt x="141" y="19"/>
                      </a:lnTo>
                      <a:lnTo>
                        <a:pt x="142" y="20"/>
                      </a:lnTo>
                      <a:lnTo>
                        <a:pt x="144" y="20"/>
                      </a:lnTo>
                      <a:lnTo>
                        <a:pt x="145" y="19"/>
                      </a:lnTo>
                      <a:lnTo>
                        <a:pt x="145" y="19"/>
                      </a:lnTo>
                      <a:lnTo>
                        <a:pt x="148" y="16"/>
                      </a:lnTo>
                      <a:lnTo>
                        <a:pt x="152" y="15"/>
                      </a:lnTo>
                      <a:lnTo>
                        <a:pt x="155" y="15"/>
                      </a:lnTo>
                      <a:lnTo>
                        <a:pt x="156" y="17"/>
                      </a:lnTo>
                      <a:lnTo>
                        <a:pt x="156" y="17"/>
                      </a:lnTo>
                      <a:lnTo>
                        <a:pt x="158" y="20"/>
                      </a:lnTo>
                      <a:lnTo>
                        <a:pt x="161" y="23"/>
                      </a:lnTo>
                      <a:lnTo>
                        <a:pt x="167" y="24"/>
                      </a:lnTo>
                      <a:lnTo>
                        <a:pt x="174" y="25"/>
                      </a:lnTo>
                      <a:lnTo>
                        <a:pt x="174" y="25"/>
                      </a:lnTo>
                      <a:lnTo>
                        <a:pt x="183" y="27"/>
                      </a:lnTo>
                      <a:lnTo>
                        <a:pt x="189" y="29"/>
                      </a:lnTo>
                      <a:lnTo>
                        <a:pt x="191" y="31"/>
                      </a:lnTo>
                      <a:lnTo>
                        <a:pt x="193" y="33"/>
                      </a:lnTo>
                      <a:lnTo>
                        <a:pt x="195" y="37"/>
                      </a:lnTo>
                      <a:lnTo>
                        <a:pt x="195" y="39"/>
                      </a:lnTo>
                      <a:lnTo>
                        <a:pt x="195" y="39"/>
                      </a:lnTo>
                      <a:lnTo>
                        <a:pt x="196" y="45"/>
                      </a:lnTo>
                      <a:lnTo>
                        <a:pt x="197" y="49"/>
                      </a:lnTo>
                      <a:lnTo>
                        <a:pt x="199" y="54"/>
                      </a:lnTo>
                      <a:lnTo>
                        <a:pt x="201" y="55"/>
                      </a:lnTo>
                      <a:lnTo>
                        <a:pt x="203" y="56"/>
                      </a:lnTo>
                      <a:lnTo>
                        <a:pt x="203" y="56"/>
                      </a:lnTo>
                      <a:lnTo>
                        <a:pt x="212" y="57"/>
                      </a:lnTo>
                      <a:lnTo>
                        <a:pt x="224" y="56"/>
                      </a:lnTo>
                      <a:lnTo>
                        <a:pt x="230" y="55"/>
                      </a:lnTo>
                      <a:lnTo>
                        <a:pt x="236" y="53"/>
                      </a:lnTo>
                      <a:lnTo>
                        <a:pt x="243" y="49"/>
                      </a:lnTo>
                      <a:lnTo>
                        <a:pt x="248" y="45"/>
                      </a:lnTo>
                      <a:lnTo>
                        <a:pt x="248" y="45"/>
                      </a:lnTo>
                      <a:lnTo>
                        <a:pt x="257" y="37"/>
                      </a:lnTo>
                      <a:lnTo>
                        <a:pt x="261" y="30"/>
                      </a:lnTo>
                      <a:lnTo>
                        <a:pt x="266" y="26"/>
                      </a:lnTo>
                      <a:lnTo>
                        <a:pt x="268" y="25"/>
                      </a:lnTo>
                      <a:lnTo>
                        <a:pt x="272" y="24"/>
                      </a:lnTo>
                      <a:lnTo>
                        <a:pt x="272" y="24"/>
                      </a:lnTo>
                      <a:lnTo>
                        <a:pt x="278" y="22"/>
                      </a:lnTo>
                      <a:lnTo>
                        <a:pt x="283" y="20"/>
                      </a:lnTo>
                      <a:lnTo>
                        <a:pt x="286" y="18"/>
                      </a:lnTo>
                      <a:lnTo>
                        <a:pt x="288" y="15"/>
                      </a:lnTo>
                      <a:lnTo>
                        <a:pt x="288" y="15"/>
                      </a:lnTo>
                      <a:lnTo>
                        <a:pt x="289" y="14"/>
                      </a:lnTo>
                      <a:lnTo>
                        <a:pt x="290" y="12"/>
                      </a:lnTo>
                      <a:lnTo>
                        <a:pt x="296" y="11"/>
                      </a:lnTo>
                      <a:lnTo>
                        <a:pt x="302" y="10"/>
                      </a:lnTo>
                      <a:lnTo>
                        <a:pt x="307" y="10"/>
                      </a:lnTo>
                      <a:lnTo>
                        <a:pt x="307" y="10"/>
                      </a:lnTo>
                      <a:lnTo>
                        <a:pt x="312" y="11"/>
                      </a:lnTo>
                      <a:lnTo>
                        <a:pt x="315" y="12"/>
                      </a:lnTo>
                      <a:lnTo>
                        <a:pt x="317" y="15"/>
                      </a:lnTo>
                      <a:lnTo>
                        <a:pt x="318" y="23"/>
                      </a:lnTo>
                      <a:lnTo>
                        <a:pt x="318" y="23"/>
                      </a:lnTo>
                      <a:lnTo>
                        <a:pt x="318" y="32"/>
                      </a:lnTo>
                      <a:lnTo>
                        <a:pt x="318" y="42"/>
                      </a:lnTo>
                      <a:lnTo>
                        <a:pt x="316" y="53"/>
                      </a:lnTo>
                      <a:lnTo>
                        <a:pt x="316" y="5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321"/>
                <p:cNvSpPr/>
                <p:nvPr/>
              </p:nvSpPr>
              <p:spPr bwMode="auto">
                <a:xfrm>
                  <a:off x="9477334" y="2203621"/>
                  <a:ext cx="9525" cy="952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1 w 6"/>
                    <a:gd name="T5" fmla="*/ 3 h 6"/>
                    <a:gd name="T6" fmla="*/ 3 w 6"/>
                    <a:gd name="T7" fmla="*/ 5 h 6"/>
                    <a:gd name="T8" fmla="*/ 5 w 6"/>
                    <a:gd name="T9" fmla="*/ 6 h 6"/>
                    <a:gd name="T10" fmla="*/ 6 w 6"/>
                    <a:gd name="T11" fmla="*/ 5 h 6"/>
                    <a:gd name="T12" fmla="*/ 6 w 6"/>
                    <a:gd name="T13" fmla="*/ 5 h 6"/>
                    <a:gd name="T14" fmla="*/ 6 w 6"/>
                    <a:gd name="T15" fmla="*/ 5 h 6"/>
                    <a:gd name="T16" fmla="*/ 5 w 6"/>
                    <a:gd name="T17" fmla="*/ 3 h 6"/>
                    <a:gd name="T18" fmla="*/ 3 w 6"/>
                    <a:gd name="T19" fmla="*/ 1 h 6"/>
                    <a:gd name="T20" fmla="*/ 0 w 6"/>
                    <a:gd name="T21" fmla="*/ 0 h 6"/>
                    <a:gd name="T22" fmla="*/ 0 w 6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5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322"/>
                <p:cNvSpPr/>
                <p:nvPr/>
              </p:nvSpPr>
              <p:spPr bwMode="auto">
                <a:xfrm>
                  <a:off x="9531310" y="2133766"/>
                  <a:ext cx="12699" cy="4764"/>
                </a:xfrm>
                <a:custGeom>
                  <a:avLst/>
                  <a:gdLst>
                    <a:gd name="T0" fmla="*/ 0 w 8"/>
                    <a:gd name="T1" fmla="*/ 1 h 3"/>
                    <a:gd name="T2" fmla="*/ 0 w 8"/>
                    <a:gd name="T3" fmla="*/ 1 h 3"/>
                    <a:gd name="T4" fmla="*/ 2 w 8"/>
                    <a:gd name="T5" fmla="*/ 2 h 3"/>
                    <a:gd name="T6" fmla="*/ 5 w 8"/>
                    <a:gd name="T7" fmla="*/ 3 h 3"/>
                    <a:gd name="T8" fmla="*/ 7 w 8"/>
                    <a:gd name="T9" fmla="*/ 2 h 3"/>
                    <a:gd name="T10" fmla="*/ 8 w 8"/>
                    <a:gd name="T11" fmla="*/ 1 h 3"/>
                    <a:gd name="T12" fmla="*/ 8 w 8"/>
                    <a:gd name="T13" fmla="*/ 1 h 3"/>
                    <a:gd name="T14" fmla="*/ 8 w 8"/>
                    <a:gd name="T15" fmla="*/ 0 h 3"/>
                    <a:gd name="T16" fmla="*/ 7 w 8"/>
                    <a:gd name="T17" fmla="*/ 0 h 3"/>
                    <a:gd name="T18" fmla="*/ 5 w 8"/>
                    <a:gd name="T19" fmla="*/ 0 h 3"/>
                    <a:gd name="T20" fmla="*/ 0 w 8"/>
                    <a:gd name="T21" fmla="*/ 1 h 3"/>
                    <a:gd name="T22" fmla="*/ 0 w 8"/>
                    <a:gd name="T2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323"/>
                <p:cNvSpPr/>
                <p:nvPr/>
              </p:nvSpPr>
              <p:spPr bwMode="auto">
                <a:xfrm>
                  <a:off x="9628145" y="2082962"/>
                  <a:ext cx="38099" cy="11114"/>
                </a:xfrm>
                <a:custGeom>
                  <a:avLst/>
                  <a:gdLst>
                    <a:gd name="T0" fmla="*/ 1 w 24"/>
                    <a:gd name="T1" fmla="*/ 6 h 7"/>
                    <a:gd name="T2" fmla="*/ 1 w 24"/>
                    <a:gd name="T3" fmla="*/ 6 h 7"/>
                    <a:gd name="T4" fmla="*/ 13 w 24"/>
                    <a:gd name="T5" fmla="*/ 7 h 7"/>
                    <a:gd name="T6" fmla="*/ 21 w 24"/>
                    <a:gd name="T7" fmla="*/ 6 h 7"/>
                    <a:gd name="T8" fmla="*/ 23 w 24"/>
                    <a:gd name="T9" fmla="*/ 6 h 7"/>
                    <a:gd name="T10" fmla="*/ 24 w 24"/>
                    <a:gd name="T11" fmla="*/ 4 h 7"/>
                    <a:gd name="T12" fmla="*/ 24 w 24"/>
                    <a:gd name="T13" fmla="*/ 4 h 7"/>
                    <a:gd name="T14" fmla="*/ 23 w 24"/>
                    <a:gd name="T15" fmla="*/ 2 h 7"/>
                    <a:gd name="T16" fmla="*/ 20 w 24"/>
                    <a:gd name="T17" fmla="*/ 1 h 7"/>
                    <a:gd name="T18" fmla="*/ 11 w 24"/>
                    <a:gd name="T19" fmla="*/ 0 h 7"/>
                    <a:gd name="T20" fmla="*/ 3 w 24"/>
                    <a:gd name="T21" fmla="*/ 0 h 7"/>
                    <a:gd name="T22" fmla="*/ 1 w 24"/>
                    <a:gd name="T23" fmla="*/ 1 h 7"/>
                    <a:gd name="T24" fmla="*/ 0 w 24"/>
                    <a:gd name="T25" fmla="*/ 2 h 7"/>
                    <a:gd name="T26" fmla="*/ 0 w 24"/>
                    <a:gd name="T27" fmla="*/ 2 h 7"/>
                    <a:gd name="T28" fmla="*/ 0 w 24"/>
                    <a:gd name="T29" fmla="*/ 4 h 7"/>
                    <a:gd name="T30" fmla="*/ 0 w 24"/>
                    <a:gd name="T31" fmla="*/ 5 h 7"/>
                    <a:gd name="T32" fmla="*/ 1 w 24"/>
                    <a:gd name="T33" fmla="*/ 6 h 7"/>
                    <a:gd name="T34" fmla="*/ 1 w 24"/>
                    <a:gd name="T3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7">
                      <a:moveTo>
                        <a:pt x="1" y="6"/>
                      </a:moveTo>
                      <a:lnTo>
                        <a:pt x="1" y="6"/>
                      </a:lnTo>
                      <a:lnTo>
                        <a:pt x="13" y="7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324"/>
                <p:cNvSpPr/>
                <p:nvPr/>
              </p:nvSpPr>
              <p:spPr bwMode="auto">
                <a:xfrm>
                  <a:off x="9601159" y="2052798"/>
                  <a:ext cx="19051" cy="20640"/>
                </a:xfrm>
                <a:custGeom>
                  <a:avLst/>
                  <a:gdLst>
                    <a:gd name="T0" fmla="*/ 10 w 12"/>
                    <a:gd name="T1" fmla="*/ 13 h 13"/>
                    <a:gd name="T2" fmla="*/ 10 w 12"/>
                    <a:gd name="T3" fmla="*/ 13 h 13"/>
                    <a:gd name="T4" fmla="*/ 7 w 12"/>
                    <a:gd name="T5" fmla="*/ 9 h 13"/>
                    <a:gd name="T6" fmla="*/ 6 w 12"/>
                    <a:gd name="T7" fmla="*/ 8 h 13"/>
                    <a:gd name="T8" fmla="*/ 4 w 12"/>
                    <a:gd name="T9" fmla="*/ 7 h 13"/>
                    <a:gd name="T10" fmla="*/ 4 w 12"/>
                    <a:gd name="T11" fmla="*/ 7 h 13"/>
                    <a:gd name="T12" fmla="*/ 1 w 12"/>
                    <a:gd name="T13" fmla="*/ 6 h 13"/>
                    <a:gd name="T14" fmla="*/ 0 w 12"/>
                    <a:gd name="T15" fmla="*/ 4 h 13"/>
                    <a:gd name="T16" fmla="*/ 0 w 12"/>
                    <a:gd name="T17" fmla="*/ 1 h 13"/>
                    <a:gd name="T18" fmla="*/ 1 w 12"/>
                    <a:gd name="T19" fmla="*/ 0 h 13"/>
                    <a:gd name="T20" fmla="*/ 4 w 12"/>
                    <a:gd name="T21" fmla="*/ 0 h 13"/>
                    <a:gd name="T22" fmla="*/ 4 w 12"/>
                    <a:gd name="T23" fmla="*/ 0 h 13"/>
                    <a:gd name="T24" fmla="*/ 5 w 12"/>
                    <a:gd name="T25" fmla="*/ 0 h 13"/>
                    <a:gd name="T26" fmla="*/ 5 w 12"/>
                    <a:gd name="T27" fmla="*/ 1 h 13"/>
                    <a:gd name="T28" fmla="*/ 8 w 12"/>
                    <a:gd name="T29" fmla="*/ 4 h 13"/>
                    <a:gd name="T30" fmla="*/ 8 w 12"/>
                    <a:gd name="T31" fmla="*/ 4 h 13"/>
                    <a:gd name="T32" fmla="*/ 10 w 12"/>
                    <a:gd name="T33" fmla="*/ 6 h 13"/>
                    <a:gd name="T34" fmla="*/ 11 w 12"/>
                    <a:gd name="T35" fmla="*/ 7 h 13"/>
                    <a:gd name="T36" fmla="*/ 12 w 12"/>
                    <a:gd name="T37" fmla="*/ 9 h 13"/>
                    <a:gd name="T38" fmla="*/ 11 w 12"/>
                    <a:gd name="T39" fmla="*/ 10 h 13"/>
                    <a:gd name="T40" fmla="*/ 10 w 12"/>
                    <a:gd name="T41" fmla="*/ 12 h 13"/>
                    <a:gd name="T42" fmla="*/ 10 w 12"/>
                    <a:gd name="T43" fmla="*/ 13 h 13"/>
                    <a:gd name="T44" fmla="*/ 10 w 12"/>
                    <a:gd name="T4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" h="13">
                      <a:moveTo>
                        <a:pt x="10" y="13"/>
                      </a:moveTo>
                      <a:lnTo>
                        <a:pt x="10" y="13"/>
                      </a:lnTo>
                      <a:lnTo>
                        <a:pt x="7" y="9"/>
                      </a:lnTo>
                      <a:lnTo>
                        <a:pt x="6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6"/>
                      </a:lnTo>
                      <a:lnTo>
                        <a:pt x="11" y="7"/>
                      </a:lnTo>
                      <a:lnTo>
                        <a:pt x="12" y="9"/>
                      </a:lnTo>
                      <a:lnTo>
                        <a:pt x="11" y="10"/>
                      </a:lnTo>
                      <a:lnTo>
                        <a:pt x="10" y="12"/>
                      </a:lnTo>
                      <a:lnTo>
                        <a:pt x="10" y="13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325"/>
                <p:cNvSpPr/>
                <p:nvPr/>
              </p:nvSpPr>
              <p:spPr bwMode="auto">
                <a:xfrm>
                  <a:off x="9751970" y="2027396"/>
                  <a:ext cx="3176" cy="9526"/>
                </a:xfrm>
                <a:custGeom>
                  <a:avLst/>
                  <a:gdLst>
                    <a:gd name="T0" fmla="*/ 1 w 2"/>
                    <a:gd name="T1" fmla="*/ 0 h 6"/>
                    <a:gd name="T2" fmla="*/ 1 w 2"/>
                    <a:gd name="T3" fmla="*/ 0 h 6"/>
                    <a:gd name="T4" fmla="*/ 0 w 2"/>
                    <a:gd name="T5" fmla="*/ 2 h 6"/>
                    <a:gd name="T6" fmla="*/ 0 w 2"/>
                    <a:gd name="T7" fmla="*/ 5 h 6"/>
                    <a:gd name="T8" fmla="*/ 1 w 2"/>
                    <a:gd name="T9" fmla="*/ 6 h 6"/>
                    <a:gd name="T10" fmla="*/ 1 w 2"/>
                    <a:gd name="T11" fmla="*/ 5 h 6"/>
                    <a:gd name="T12" fmla="*/ 1 w 2"/>
                    <a:gd name="T13" fmla="*/ 5 h 6"/>
                    <a:gd name="T14" fmla="*/ 2 w 2"/>
                    <a:gd name="T15" fmla="*/ 1 h 6"/>
                    <a:gd name="T16" fmla="*/ 1 w 2"/>
                    <a:gd name="T17" fmla="*/ 0 h 6"/>
                    <a:gd name="T18" fmla="*/ 1 w 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326"/>
                <p:cNvSpPr/>
                <p:nvPr/>
              </p:nvSpPr>
              <p:spPr bwMode="auto">
                <a:xfrm>
                  <a:off x="9764669" y="2005170"/>
                  <a:ext cx="14289" cy="36516"/>
                </a:xfrm>
                <a:custGeom>
                  <a:avLst/>
                  <a:gdLst>
                    <a:gd name="T0" fmla="*/ 5 w 9"/>
                    <a:gd name="T1" fmla="*/ 5 h 23"/>
                    <a:gd name="T2" fmla="*/ 5 w 9"/>
                    <a:gd name="T3" fmla="*/ 5 h 23"/>
                    <a:gd name="T4" fmla="*/ 6 w 9"/>
                    <a:gd name="T5" fmla="*/ 10 h 23"/>
                    <a:gd name="T6" fmla="*/ 6 w 9"/>
                    <a:gd name="T7" fmla="*/ 12 h 23"/>
                    <a:gd name="T8" fmla="*/ 3 w 9"/>
                    <a:gd name="T9" fmla="*/ 14 h 23"/>
                    <a:gd name="T10" fmla="*/ 3 w 9"/>
                    <a:gd name="T11" fmla="*/ 14 h 23"/>
                    <a:gd name="T12" fmla="*/ 0 w 9"/>
                    <a:gd name="T13" fmla="*/ 18 h 23"/>
                    <a:gd name="T14" fmla="*/ 0 w 9"/>
                    <a:gd name="T15" fmla="*/ 21 h 23"/>
                    <a:gd name="T16" fmla="*/ 1 w 9"/>
                    <a:gd name="T17" fmla="*/ 23 h 23"/>
                    <a:gd name="T18" fmla="*/ 2 w 9"/>
                    <a:gd name="T19" fmla="*/ 23 h 23"/>
                    <a:gd name="T20" fmla="*/ 3 w 9"/>
                    <a:gd name="T21" fmla="*/ 22 h 23"/>
                    <a:gd name="T22" fmla="*/ 3 w 9"/>
                    <a:gd name="T23" fmla="*/ 22 h 23"/>
                    <a:gd name="T24" fmla="*/ 6 w 9"/>
                    <a:gd name="T25" fmla="*/ 20 h 23"/>
                    <a:gd name="T26" fmla="*/ 8 w 9"/>
                    <a:gd name="T27" fmla="*/ 16 h 23"/>
                    <a:gd name="T28" fmla="*/ 9 w 9"/>
                    <a:gd name="T29" fmla="*/ 14 h 23"/>
                    <a:gd name="T30" fmla="*/ 9 w 9"/>
                    <a:gd name="T31" fmla="*/ 12 h 23"/>
                    <a:gd name="T32" fmla="*/ 9 w 9"/>
                    <a:gd name="T33" fmla="*/ 12 h 23"/>
                    <a:gd name="T34" fmla="*/ 8 w 9"/>
                    <a:gd name="T35" fmla="*/ 9 h 23"/>
                    <a:gd name="T36" fmla="*/ 8 w 9"/>
                    <a:gd name="T37" fmla="*/ 6 h 23"/>
                    <a:gd name="T38" fmla="*/ 8 w 9"/>
                    <a:gd name="T39" fmla="*/ 2 h 23"/>
                    <a:gd name="T40" fmla="*/ 7 w 9"/>
                    <a:gd name="T41" fmla="*/ 0 h 23"/>
                    <a:gd name="T42" fmla="*/ 7 w 9"/>
                    <a:gd name="T43" fmla="*/ 0 h 23"/>
                    <a:gd name="T44" fmla="*/ 5 w 9"/>
                    <a:gd name="T45" fmla="*/ 0 h 23"/>
                    <a:gd name="T46" fmla="*/ 5 w 9"/>
                    <a:gd name="T47" fmla="*/ 2 h 23"/>
                    <a:gd name="T48" fmla="*/ 5 w 9"/>
                    <a:gd name="T49" fmla="*/ 5 h 23"/>
                    <a:gd name="T50" fmla="*/ 5 w 9"/>
                    <a:gd name="T51" fmla="*/ 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" h="23">
                      <a:moveTo>
                        <a:pt x="5" y="5"/>
                      </a:moveTo>
                      <a:lnTo>
                        <a:pt x="5" y="5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2" y="23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6" y="20"/>
                      </a:lnTo>
                      <a:lnTo>
                        <a:pt x="8" y="16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8" y="6"/>
                      </a:lnTo>
                      <a:lnTo>
                        <a:pt x="8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327"/>
                <p:cNvSpPr/>
                <p:nvPr/>
              </p:nvSpPr>
              <p:spPr bwMode="auto">
                <a:xfrm>
                  <a:off x="9628145" y="1749562"/>
                  <a:ext cx="4764" cy="7938"/>
                </a:xfrm>
                <a:custGeom>
                  <a:avLst/>
                  <a:gdLst>
                    <a:gd name="T0" fmla="*/ 1 w 3"/>
                    <a:gd name="T1" fmla="*/ 0 h 5"/>
                    <a:gd name="T2" fmla="*/ 1 w 3"/>
                    <a:gd name="T3" fmla="*/ 0 h 5"/>
                    <a:gd name="T4" fmla="*/ 0 w 3"/>
                    <a:gd name="T5" fmla="*/ 3 h 5"/>
                    <a:gd name="T6" fmla="*/ 0 w 3"/>
                    <a:gd name="T7" fmla="*/ 5 h 5"/>
                    <a:gd name="T8" fmla="*/ 1 w 3"/>
                    <a:gd name="T9" fmla="*/ 5 h 5"/>
                    <a:gd name="T10" fmla="*/ 3 w 3"/>
                    <a:gd name="T11" fmla="*/ 3 h 5"/>
                    <a:gd name="T12" fmla="*/ 3 w 3"/>
                    <a:gd name="T13" fmla="*/ 3 h 5"/>
                    <a:gd name="T14" fmla="*/ 3 w 3"/>
                    <a:gd name="T15" fmla="*/ 2 h 5"/>
                    <a:gd name="T16" fmla="*/ 3 w 3"/>
                    <a:gd name="T17" fmla="*/ 1 h 5"/>
                    <a:gd name="T18" fmla="*/ 1 w 3"/>
                    <a:gd name="T19" fmla="*/ 0 h 5"/>
                    <a:gd name="T20" fmla="*/ 1 w 3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328"/>
                <p:cNvSpPr/>
                <p:nvPr/>
              </p:nvSpPr>
              <p:spPr bwMode="auto">
                <a:xfrm>
                  <a:off x="10037718" y="1659068"/>
                  <a:ext cx="3176" cy="4764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1 h 3"/>
                    <a:gd name="T6" fmla="*/ 1 w 2"/>
                    <a:gd name="T7" fmla="*/ 3 h 3"/>
                    <a:gd name="T8" fmla="*/ 2 w 2"/>
                    <a:gd name="T9" fmla="*/ 3 h 3"/>
                    <a:gd name="T10" fmla="*/ 2 w 2"/>
                    <a:gd name="T11" fmla="*/ 2 h 3"/>
                    <a:gd name="T12" fmla="*/ 2 w 2"/>
                    <a:gd name="T13" fmla="*/ 2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329"/>
                <p:cNvSpPr/>
                <p:nvPr/>
              </p:nvSpPr>
              <p:spPr bwMode="auto">
                <a:xfrm>
                  <a:off x="10048831" y="1663831"/>
                  <a:ext cx="4764" cy="7938"/>
                </a:xfrm>
                <a:custGeom>
                  <a:avLst/>
                  <a:gdLst>
                    <a:gd name="T0" fmla="*/ 1 w 3"/>
                    <a:gd name="T1" fmla="*/ 0 h 5"/>
                    <a:gd name="T2" fmla="*/ 1 w 3"/>
                    <a:gd name="T3" fmla="*/ 0 h 5"/>
                    <a:gd name="T4" fmla="*/ 0 w 3"/>
                    <a:gd name="T5" fmla="*/ 2 h 5"/>
                    <a:gd name="T6" fmla="*/ 1 w 3"/>
                    <a:gd name="T7" fmla="*/ 5 h 5"/>
                    <a:gd name="T8" fmla="*/ 2 w 3"/>
                    <a:gd name="T9" fmla="*/ 5 h 5"/>
                    <a:gd name="T10" fmla="*/ 3 w 3"/>
                    <a:gd name="T11" fmla="*/ 5 h 5"/>
                    <a:gd name="T12" fmla="*/ 3 w 3"/>
                    <a:gd name="T13" fmla="*/ 5 h 5"/>
                    <a:gd name="T14" fmla="*/ 2 w 3"/>
                    <a:gd name="T15" fmla="*/ 1 h 5"/>
                    <a:gd name="T16" fmla="*/ 1 w 3"/>
                    <a:gd name="T17" fmla="*/ 0 h 5"/>
                    <a:gd name="T18" fmla="*/ 1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330"/>
                <p:cNvSpPr/>
                <p:nvPr/>
              </p:nvSpPr>
              <p:spPr bwMode="auto">
                <a:xfrm>
                  <a:off x="10032956" y="1560635"/>
                  <a:ext cx="7937" cy="6350"/>
                </a:xfrm>
                <a:custGeom>
                  <a:avLst/>
                  <a:gdLst>
                    <a:gd name="T0" fmla="*/ 1 w 5"/>
                    <a:gd name="T1" fmla="*/ 0 h 4"/>
                    <a:gd name="T2" fmla="*/ 1 w 5"/>
                    <a:gd name="T3" fmla="*/ 0 h 4"/>
                    <a:gd name="T4" fmla="*/ 0 w 5"/>
                    <a:gd name="T5" fmla="*/ 2 h 4"/>
                    <a:gd name="T6" fmla="*/ 1 w 5"/>
                    <a:gd name="T7" fmla="*/ 4 h 4"/>
                    <a:gd name="T8" fmla="*/ 4 w 5"/>
                    <a:gd name="T9" fmla="*/ 4 h 4"/>
                    <a:gd name="T10" fmla="*/ 5 w 5"/>
                    <a:gd name="T11" fmla="*/ 3 h 4"/>
                    <a:gd name="T12" fmla="*/ 5 w 5"/>
                    <a:gd name="T13" fmla="*/ 3 h 4"/>
                    <a:gd name="T14" fmla="*/ 4 w 5"/>
                    <a:gd name="T15" fmla="*/ 2 h 4"/>
                    <a:gd name="T16" fmla="*/ 3 w 5"/>
                    <a:gd name="T17" fmla="*/ 1 h 4"/>
                    <a:gd name="T18" fmla="*/ 1 w 5"/>
                    <a:gd name="T19" fmla="*/ 0 h 4"/>
                    <a:gd name="T20" fmla="*/ 1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331"/>
                <p:cNvSpPr/>
                <p:nvPr/>
              </p:nvSpPr>
              <p:spPr bwMode="auto">
                <a:xfrm>
                  <a:off x="9978982" y="1530471"/>
                  <a:ext cx="4764" cy="6350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1 w 3"/>
                    <a:gd name="T5" fmla="*/ 3 h 4"/>
                    <a:gd name="T6" fmla="*/ 2 w 3"/>
                    <a:gd name="T7" fmla="*/ 4 h 4"/>
                    <a:gd name="T8" fmla="*/ 3 w 3"/>
                    <a:gd name="T9" fmla="*/ 4 h 4"/>
                    <a:gd name="T10" fmla="*/ 3 w 3"/>
                    <a:gd name="T11" fmla="*/ 4 h 4"/>
                    <a:gd name="T12" fmla="*/ 3 w 3"/>
                    <a:gd name="T13" fmla="*/ 3 h 4"/>
                    <a:gd name="T14" fmla="*/ 2 w 3"/>
                    <a:gd name="T15" fmla="*/ 1 h 4"/>
                    <a:gd name="T16" fmla="*/ 0 w 3"/>
                    <a:gd name="T17" fmla="*/ 0 h 4"/>
                    <a:gd name="T18" fmla="*/ 0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332"/>
                <p:cNvSpPr/>
                <p:nvPr/>
              </p:nvSpPr>
              <p:spPr bwMode="auto">
                <a:xfrm>
                  <a:off x="9963107" y="1543171"/>
                  <a:ext cx="6350" cy="6350"/>
                </a:xfrm>
                <a:custGeom>
                  <a:avLst/>
                  <a:gdLst>
                    <a:gd name="T0" fmla="*/ 1 w 4"/>
                    <a:gd name="T1" fmla="*/ 0 h 4"/>
                    <a:gd name="T2" fmla="*/ 1 w 4"/>
                    <a:gd name="T3" fmla="*/ 0 h 4"/>
                    <a:gd name="T4" fmla="*/ 0 w 4"/>
                    <a:gd name="T5" fmla="*/ 2 h 4"/>
                    <a:gd name="T6" fmla="*/ 1 w 4"/>
                    <a:gd name="T7" fmla="*/ 3 h 4"/>
                    <a:gd name="T8" fmla="*/ 2 w 4"/>
                    <a:gd name="T9" fmla="*/ 4 h 4"/>
                    <a:gd name="T10" fmla="*/ 4 w 4"/>
                    <a:gd name="T11" fmla="*/ 3 h 4"/>
                    <a:gd name="T12" fmla="*/ 4 w 4"/>
                    <a:gd name="T13" fmla="*/ 3 h 4"/>
                    <a:gd name="T14" fmla="*/ 4 w 4"/>
                    <a:gd name="T15" fmla="*/ 2 h 4"/>
                    <a:gd name="T16" fmla="*/ 2 w 4"/>
                    <a:gd name="T17" fmla="*/ 1 h 4"/>
                    <a:gd name="T18" fmla="*/ 1 w 4"/>
                    <a:gd name="T19" fmla="*/ 0 h 4"/>
                    <a:gd name="T20" fmla="*/ 1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333"/>
                <p:cNvSpPr/>
                <p:nvPr/>
              </p:nvSpPr>
              <p:spPr bwMode="auto">
                <a:xfrm>
                  <a:off x="10423480" y="1979768"/>
                  <a:ext cx="9525" cy="11114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0 h 7"/>
                    <a:gd name="T4" fmla="*/ 0 w 6"/>
                    <a:gd name="T5" fmla="*/ 1 h 7"/>
                    <a:gd name="T6" fmla="*/ 0 w 6"/>
                    <a:gd name="T7" fmla="*/ 2 h 7"/>
                    <a:gd name="T8" fmla="*/ 2 w 6"/>
                    <a:gd name="T9" fmla="*/ 3 h 7"/>
                    <a:gd name="T10" fmla="*/ 2 w 6"/>
                    <a:gd name="T11" fmla="*/ 3 h 7"/>
                    <a:gd name="T12" fmla="*/ 3 w 6"/>
                    <a:gd name="T13" fmla="*/ 4 h 7"/>
                    <a:gd name="T14" fmla="*/ 3 w 6"/>
                    <a:gd name="T15" fmla="*/ 6 h 7"/>
                    <a:gd name="T16" fmla="*/ 4 w 6"/>
                    <a:gd name="T17" fmla="*/ 7 h 7"/>
                    <a:gd name="T18" fmla="*/ 5 w 6"/>
                    <a:gd name="T19" fmla="*/ 7 h 7"/>
                    <a:gd name="T20" fmla="*/ 5 w 6"/>
                    <a:gd name="T21" fmla="*/ 7 h 7"/>
                    <a:gd name="T22" fmla="*/ 6 w 6"/>
                    <a:gd name="T23" fmla="*/ 4 h 7"/>
                    <a:gd name="T24" fmla="*/ 6 w 6"/>
                    <a:gd name="T25" fmla="*/ 3 h 7"/>
                    <a:gd name="T26" fmla="*/ 4 w 6"/>
                    <a:gd name="T27" fmla="*/ 1 h 7"/>
                    <a:gd name="T28" fmla="*/ 4 w 6"/>
                    <a:gd name="T29" fmla="*/ 1 h 7"/>
                    <a:gd name="T30" fmla="*/ 2 w 6"/>
                    <a:gd name="T31" fmla="*/ 0 h 7"/>
                    <a:gd name="T32" fmla="*/ 0 w 6"/>
                    <a:gd name="T33" fmla="*/ 0 h 7"/>
                    <a:gd name="T34" fmla="*/ 0 w 6"/>
                    <a:gd name="T3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334"/>
                <p:cNvSpPr/>
                <p:nvPr/>
              </p:nvSpPr>
              <p:spPr bwMode="auto">
                <a:xfrm>
                  <a:off x="10344106" y="1817830"/>
                  <a:ext cx="4764" cy="3176"/>
                </a:xfrm>
                <a:custGeom>
                  <a:avLst/>
                  <a:gdLst>
                    <a:gd name="T0" fmla="*/ 1 w 3"/>
                    <a:gd name="T1" fmla="*/ 0 h 2"/>
                    <a:gd name="T2" fmla="*/ 1 w 3"/>
                    <a:gd name="T3" fmla="*/ 0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2 h 2"/>
                    <a:gd name="T12" fmla="*/ 3 w 3"/>
                    <a:gd name="T13" fmla="*/ 2 h 2"/>
                    <a:gd name="T14" fmla="*/ 3 w 3"/>
                    <a:gd name="T15" fmla="*/ 1 h 2"/>
                    <a:gd name="T16" fmla="*/ 2 w 3"/>
                    <a:gd name="T17" fmla="*/ 0 h 2"/>
                    <a:gd name="T18" fmla="*/ 1 w 3"/>
                    <a:gd name="T19" fmla="*/ 0 h 2"/>
                    <a:gd name="T20" fmla="*/ 1 w 3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335"/>
                <p:cNvSpPr/>
                <p:nvPr/>
              </p:nvSpPr>
              <p:spPr bwMode="auto">
                <a:xfrm>
                  <a:off x="10328231" y="1794016"/>
                  <a:ext cx="14289" cy="4764"/>
                </a:xfrm>
                <a:custGeom>
                  <a:avLst/>
                  <a:gdLst>
                    <a:gd name="T0" fmla="*/ 1 w 9"/>
                    <a:gd name="T1" fmla="*/ 1 h 3"/>
                    <a:gd name="T2" fmla="*/ 1 w 9"/>
                    <a:gd name="T3" fmla="*/ 1 h 3"/>
                    <a:gd name="T4" fmla="*/ 0 w 9"/>
                    <a:gd name="T5" fmla="*/ 2 h 3"/>
                    <a:gd name="T6" fmla="*/ 0 w 9"/>
                    <a:gd name="T7" fmla="*/ 3 h 3"/>
                    <a:gd name="T8" fmla="*/ 0 w 9"/>
                    <a:gd name="T9" fmla="*/ 3 h 3"/>
                    <a:gd name="T10" fmla="*/ 3 w 9"/>
                    <a:gd name="T11" fmla="*/ 3 h 3"/>
                    <a:gd name="T12" fmla="*/ 3 w 9"/>
                    <a:gd name="T13" fmla="*/ 3 h 3"/>
                    <a:gd name="T14" fmla="*/ 8 w 9"/>
                    <a:gd name="T15" fmla="*/ 2 h 3"/>
                    <a:gd name="T16" fmla="*/ 9 w 9"/>
                    <a:gd name="T17" fmla="*/ 1 h 3"/>
                    <a:gd name="T18" fmla="*/ 8 w 9"/>
                    <a:gd name="T19" fmla="*/ 0 h 3"/>
                    <a:gd name="T20" fmla="*/ 8 w 9"/>
                    <a:gd name="T21" fmla="*/ 0 h 3"/>
                    <a:gd name="T22" fmla="*/ 6 w 9"/>
                    <a:gd name="T23" fmla="*/ 0 h 3"/>
                    <a:gd name="T24" fmla="*/ 4 w 9"/>
                    <a:gd name="T25" fmla="*/ 0 h 3"/>
                    <a:gd name="T26" fmla="*/ 1 w 9"/>
                    <a:gd name="T27" fmla="*/ 1 h 3"/>
                    <a:gd name="T28" fmla="*/ 1 w 9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336"/>
                <p:cNvSpPr/>
                <p:nvPr/>
              </p:nvSpPr>
              <p:spPr bwMode="auto">
                <a:xfrm>
                  <a:off x="10310768" y="1789254"/>
                  <a:ext cx="12699" cy="3176"/>
                </a:xfrm>
                <a:custGeom>
                  <a:avLst/>
                  <a:gdLst>
                    <a:gd name="T0" fmla="*/ 1 w 8"/>
                    <a:gd name="T1" fmla="*/ 0 h 2"/>
                    <a:gd name="T2" fmla="*/ 1 w 8"/>
                    <a:gd name="T3" fmla="*/ 0 h 2"/>
                    <a:gd name="T4" fmla="*/ 0 w 8"/>
                    <a:gd name="T5" fmla="*/ 1 h 2"/>
                    <a:gd name="T6" fmla="*/ 0 w 8"/>
                    <a:gd name="T7" fmla="*/ 2 h 2"/>
                    <a:gd name="T8" fmla="*/ 1 w 8"/>
                    <a:gd name="T9" fmla="*/ 2 h 2"/>
                    <a:gd name="T10" fmla="*/ 1 w 8"/>
                    <a:gd name="T11" fmla="*/ 2 h 2"/>
                    <a:gd name="T12" fmla="*/ 6 w 8"/>
                    <a:gd name="T13" fmla="*/ 2 h 2"/>
                    <a:gd name="T14" fmla="*/ 8 w 8"/>
                    <a:gd name="T15" fmla="*/ 2 h 2"/>
                    <a:gd name="T16" fmla="*/ 8 w 8"/>
                    <a:gd name="T17" fmla="*/ 1 h 2"/>
                    <a:gd name="T18" fmla="*/ 8 w 8"/>
                    <a:gd name="T19" fmla="*/ 1 h 2"/>
                    <a:gd name="T20" fmla="*/ 6 w 8"/>
                    <a:gd name="T21" fmla="*/ 0 h 2"/>
                    <a:gd name="T22" fmla="*/ 4 w 8"/>
                    <a:gd name="T23" fmla="*/ 0 h 2"/>
                    <a:gd name="T24" fmla="*/ 1 w 8"/>
                    <a:gd name="T25" fmla="*/ 0 h 2"/>
                    <a:gd name="T26" fmla="*/ 1 w 8"/>
                    <a:gd name="T2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337"/>
                <p:cNvSpPr/>
                <p:nvPr/>
              </p:nvSpPr>
              <p:spPr bwMode="auto">
                <a:xfrm>
                  <a:off x="10032956" y="1149441"/>
                  <a:ext cx="12699" cy="11114"/>
                </a:xfrm>
                <a:custGeom>
                  <a:avLst/>
                  <a:gdLst>
                    <a:gd name="T0" fmla="*/ 4 w 8"/>
                    <a:gd name="T1" fmla="*/ 0 h 7"/>
                    <a:gd name="T2" fmla="*/ 4 w 8"/>
                    <a:gd name="T3" fmla="*/ 0 h 7"/>
                    <a:gd name="T4" fmla="*/ 0 w 8"/>
                    <a:gd name="T5" fmla="*/ 2 h 7"/>
                    <a:gd name="T6" fmla="*/ 0 w 8"/>
                    <a:gd name="T7" fmla="*/ 5 h 7"/>
                    <a:gd name="T8" fmla="*/ 0 w 8"/>
                    <a:gd name="T9" fmla="*/ 7 h 7"/>
                    <a:gd name="T10" fmla="*/ 0 w 8"/>
                    <a:gd name="T11" fmla="*/ 7 h 7"/>
                    <a:gd name="T12" fmla="*/ 1 w 8"/>
                    <a:gd name="T13" fmla="*/ 6 h 7"/>
                    <a:gd name="T14" fmla="*/ 1 w 8"/>
                    <a:gd name="T15" fmla="*/ 6 h 7"/>
                    <a:gd name="T16" fmla="*/ 5 w 8"/>
                    <a:gd name="T17" fmla="*/ 3 h 7"/>
                    <a:gd name="T18" fmla="*/ 7 w 8"/>
                    <a:gd name="T19" fmla="*/ 2 h 7"/>
                    <a:gd name="T20" fmla="*/ 7 w 8"/>
                    <a:gd name="T21" fmla="*/ 2 h 7"/>
                    <a:gd name="T22" fmla="*/ 8 w 8"/>
                    <a:gd name="T23" fmla="*/ 1 h 7"/>
                    <a:gd name="T24" fmla="*/ 6 w 8"/>
                    <a:gd name="T25" fmla="*/ 1 h 7"/>
                    <a:gd name="T26" fmla="*/ 4 w 8"/>
                    <a:gd name="T27" fmla="*/ 0 h 7"/>
                    <a:gd name="T28" fmla="*/ 4 w 8"/>
                    <a:gd name="T2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7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338"/>
                <p:cNvSpPr/>
                <p:nvPr/>
              </p:nvSpPr>
              <p:spPr bwMode="auto">
                <a:xfrm>
                  <a:off x="9815470" y="979565"/>
                  <a:ext cx="14289" cy="19052"/>
                </a:xfrm>
                <a:custGeom>
                  <a:avLst/>
                  <a:gdLst>
                    <a:gd name="T0" fmla="*/ 0 w 9"/>
                    <a:gd name="T1" fmla="*/ 0 h 12"/>
                    <a:gd name="T2" fmla="*/ 0 w 9"/>
                    <a:gd name="T3" fmla="*/ 0 h 12"/>
                    <a:gd name="T4" fmla="*/ 0 w 9"/>
                    <a:gd name="T5" fmla="*/ 2 h 12"/>
                    <a:gd name="T6" fmla="*/ 2 w 9"/>
                    <a:gd name="T7" fmla="*/ 3 h 12"/>
                    <a:gd name="T8" fmla="*/ 3 w 9"/>
                    <a:gd name="T9" fmla="*/ 6 h 12"/>
                    <a:gd name="T10" fmla="*/ 2 w 9"/>
                    <a:gd name="T11" fmla="*/ 8 h 12"/>
                    <a:gd name="T12" fmla="*/ 2 w 9"/>
                    <a:gd name="T13" fmla="*/ 8 h 12"/>
                    <a:gd name="T14" fmla="*/ 2 w 9"/>
                    <a:gd name="T15" fmla="*/ 11 h 12"/>
                    <a:gd name="T16" fmla="*/ 3 w 9"/>
                    <a:gd name="T17" fmla="*/ 12 h 12"/>
                    <a:gd name="T18" fmla="*/ 6 w 9"/>
                    <a:gd name="T19" fmla="*/ 12 h 12"/>
                    <a:gd name="T20" fmla="*/ 8 w 9"/>
                    <a:gd name="T21" fmla="*/ 10 h 12"/>
                    <a:gd name="T22" fmla="*/ 8 w 9"/>
                    <a:gd name="T23" fmla="*/ 10 h 12"/>
                    <a:gd name="T24" fmla="*/ 9 w 9"/>
                    <a:gd name="T25" fmla="*/ 8 h 12"/>
                    <a:gd name="T26" fmla="*/ 9 w 9"/>
                    <a:gd name="T27" fmla="*/ 6 h 12"/>
                    <a:gd name="T28" fmla="*/ 7 w 9"/>
                    <a:gd name="T29" fmla="*/ 3 h 12"/>
                    <a:gd name="T30" fmla="*/ 5 w 9"/>
                    <a:gd name="T31" fmla="*/ 2 h 12"/>
                    <a:gd name="T32" fmla="*/ 5 w 9"/>
                    <a:gd name="T33" fmla="*/ 2 h 12"/>
                    <a:gd name="T34" fmla="*/ 0 w 9"/>
                    <a:gd name="T35" fmla="*/ 0 h 12"/>
                    <a:gd name="T36" fmla="*/ 0 w 9"/>
                    <a:gd name="T3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6" y="12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339"/>
                <p:cNvSpPr/>
                <p:nvPr/>
              </p:nvSpPr>
              <p:spPr bwMode="auto">
                <a:xfrm>
                  <a:off x="9896432" y="963689"/>
                  <a:ext cx="7937" cy="7938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3 w 5"/>
                    <a:gd name="T5" fmla="*/ 4 h 5"/>
                    <a:gd name="T6" fmla="*/ 4 w 5"/>
                    <a:gd name="T7" fmla="*/ 5 h 5"/>
                    <a:gd name="T8" fmla="*/ 5 w 5"/>
                    <a:gd name="T9" fmla="*/ 5 h 5"/>
                    <a:gd name="T10" fmla="*/ 5 w 5"/>
                    <a:gd name="T11" fmla="*/ 4 h 5"/>
                    <a:gd name="T12" fmla="*/ 5 w 5"/>
                    <a:gd name="T13" fmla="*/ 4 h 5"/>
                    <a:gd name="T14" fmla="*/ 5 w 5"/>
                    <a:gd name="T15" fmla="*/ 2 h 5"/>
                    <a:gd name="T16" fmla="*/ 3 w 5"/>
                    <a:gd name="T17" fmla="*/ 2 h 5"/>
                    <a:gd name="T18" fmla="*/ 0 w 5"/>
                    <a:gd name="T19" fmla="*/ 0 h 5"/>
                    <a:gd name="T20" fmla="*/ 0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340"/>
                <p:cNvSpPr/>
                <p:nvPr/>
              </p:nvSpPr>
              <p:spPr bwMode="auto">
                <a:xfrm>
                  <a:off x="9939295" y="917646"/>
                  <a:ext cx="4764" cy="7938"/>
                </a:xfrm>
                <a:custGeom>
                  <a:avLst/>
                  <a:gdLst>
                    <a:gd name="T0" fmla="*/ 2 w 3"/>
                    <a:gd name="T1" fmla="*/ 0 h 5"/>
                    <a:gd name="T2" fmla="*/ 2 w 3"/>
                    <a:gd name="T3" fmla="*/ 0 h 5"/>
                    <a:gd name="T4" fmla="*/ 0 w 3"/>
                    <a:gd name="T5" fmla="*/ 4 h 5"/>
                    <a:gd name="T6" fmla="*/ 0 w 3"/>
                    <a:gd name="T7" fmla="*/ 5 h 5"/>
                    <a:gd name="T8" fmla="*/ 2 w 3"/>
                    <a:gd name="T9" fmla="*/ 5 h 5"/>
                    <a:gd name="T10" fmla="*/ 2 w 3"/>
                    <a:gd name="T11" fmla="*/ 5 h 5"/>
                    <a:gd name="T12" fmla="*/ 3 w 3"/>
                    <a:gd name="T13" fmla="*/ 3 h 5"/>
                    <a:gd name="T14" fmla="*/ 3 w 3"/>
                    <a:gd name="T15" fmla="*/ 2 h 5"/>
                    <a:gd name="T16" fmla="*/ 2 w 3"/>
                    <a:gd name="T17" fmla="*/ 0 h 5"/>
                    <a:gd name="T18" fmla="*/ 2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341"/>
                <p:cNvSpPr/>
                <p:nvPr/>
              </p:nvSpPr>
              <p:spPr bwMode="auto">
                <a:xfrm>
                  <a:off x="9991681" y="938286"/>
                  <a:ext cx="23812" cy="7938"/>
                </a:xfrm>
                <a:custGeom>
                  <a:avLst/>
                  <a:gdLst>
                    <a:gd name="T0" fmla="*/ 6 w 15"/>
                    <a:gd name="T1" fmla="*/ 1 h 5"/>
                    <a:gd name="T2" fmla="*/ 6 w 15"/>
                    <a:gd name="T3" fmla="*/ 1 h 5"/>
                    <a:gd name="T4" fmla="*/ 2 w 15"/>
                    <a:gd name="T5" fmla="*/ 2 h 5"/>
                    <a:gd name="T6" fmla="*/ 0 w 15"/>
                    <a:gd name="T7" fmla="*/ 5 h 5"/>
                    <a:gd name="T8" fmla="*/ 0 w 15"/>
                    <a:gd name="T9" fmla="*/ 5 h 5"/>
                    <a:gd name="T10" fmla="*/ 1 w 15"/>
                    <a:gd name="T11" fmla="*/ 5 h 5"/>
                    <a:gd name="T12" fmla="*/ 4 w 15"/>
                    <a:gd name="T13" fmla="*/ 5 h 5"/>
                    <a:gd name="T14" fmla="*/ 4 w 15"/>
                    <a:gd name="T15" fmla="*/ 5 h 5"/>
                    <a:gd name="T16" fmla="*/ 13 w 15"/>
                    <a:gd name="T17" fmla="*/ 2 h 5"/>
                    <a:gd name="T18" fmla="*/ 15 w 15"/>
                    <a:gd name="T19" fmla="*/ 1 h 5"/>
                    <a:gd name="T20" fmla="*/ 12 w 15"/>
                    <a:gd name="T21" fmla="*/ 0 h 5"/>
                    <a:gd name="T22" fmla="*/ 12 w 15"/>
                    <a:gd name="T23" fmla="*/ 0 h 5"/>
                    <a:gd name="T24" fmla="*/ 9 w 15"/>
                    <a:gd name="T25" fmla="*/ 0 h 5"/>
                    <a:gd name="T26" fmla="*/ 7 w 15"/>
                    <a:gd name="T27" fmla="*/ 0 h 5"/>
                    <a:gd name="T28" fmla="*/ 6 w 15"/>
                    <a:gd name="T29" fmla="*/ 1 h 5"/>
                    <a:gd name="T30" fmla="*/ 6 w 15"/>
                    <a:gd name="T3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5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13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342"/>
                <p:cNvSpPr/>
                <p:nvPr/>
              </p:nvSpPr>
              <p:spPr bwMode="auto">
                <a:xfrm>
                  <a:off x="10028195" y="968451"/>
                  <a:ext cx="4764" cy="6350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0 w 3"/>
                    <a:gd name="T5" fmla="*/ 2 h 4"/>
                    <a:gd name="T6" fmla="*/ 0 w 3"/>
                    <a:gd name="T7" fmla="*/ 3 h 4"/>
                    <a:gd name="T8" fmla="*/ 1 w 3"/>
                    <a:gd name="T9" fmla="*/ 4 h 4"/>
                    <a:gd name="T10" fmla="*/ 2 w 3"/>
                    <a:gd name="T11" fmla="*/ 3 h 4"/>
                    <a:gd name="T12" fmla="*/ 2 w 3"/>
                    <a:gd name="T13" fmla="*/ 3 h 4"/>
                    <a:gd name="T14" fmla="*/ 3 w 3"/>
                    <a:gd name="T15" fmla="*/ 2 h 4"/>
                    <a:gd name="T16" fmla="*/ 2 w 3"/>
                    <a:gd name="T17" fmla="*/ 1 h 4"/>
                    <a:gd name="T18" fmla="*/ 0 w 3"/>
                    <a:gd name="T19" fmla="*/ 0 h 4"/>
                    <a:gd name="T20" fmla="*/ 0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343"/>
                <p:cNvSpPr/>
                <p:nvPr/>
              </p:nvSpPr>
              <p:spPr bwMode="auto">
                <a:xfrm>
                  <a:off x="10196469" y="931936"/>
                  <a:ext cx="6350" cy="4764"/>
                </a:xfrm>
                <a:custGeom>
                  <a:avLst/>
                  <a:gdLst>
                    <a:gd name="T0" fmla="*/ 1 w 4"/>
                    <a:gd name="T1" fmla="*/ 0 h 3"/>
                    <a:gd name="T2" fmla="*/ 1 w 4"/>
                    <a:gd name="T3" fmla="*/ 0 h 3"/>
                    <a:gd name="T4" fmla="*/ 0 w 4"/>
                    <a:gd name="T5" fmla="*/ 2 h 3"/>
                    <a:gd name="T6" fmla="*/ 1 w 4"/>
                    <a:gd name="T7" fmla="*/ 3 h 3"/>
                    <a:gd name="T8" fmla="*/ 3 w 4"/>
                    <a:gd name="T9" fmla="*/ 3 h 3"/>
                    <a:gd name="T10" fmla="*/ 4 w 4"/>
                    <a:gd name="T11" fmla="*/ 2 h 3"/>
                    <a:gd name="T12" fmla="*/ 4 w 4"/>
                    <a:gd name="T13" fmla="*/ 2 h 3"/>
                    <a:gd name="T14" fmla="*/ 4 w 4"/>
                    <a:gd name="T15" fmla="*/ 1 h 3"/>
                    <a:gd name="T16" fmla="*/ 3 w 4"/>
                    <a:gd name="T17" fmla="*/ 1 h 3"/>
                    <a:gd name="T18" fmla="*/ 1 w 4"/>
                    <a:gd name="T19" fmla="*/ 0 h 3"/>
                    <a:gd name="T20" fmla="*/ 1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344"/>
                <p:cNvSpPr/>
                <p:nvPr/>
              </p:nvSpPr>
              <p:spPr bwMode="auto">
                <a:xfrm>
                  <a:off x="10086932" y="781111"/>
                  <a:ext cx="6350" cy="7938"/>
                </a:xfrm>
                <a:custGeom>
                  <a:avLst/>
                  <a:gdLst>
                    <a:gd name="T0" fmla="*/ 0 w 4"/>
                    <a:gd name="T1" fmla="*/ 0 h 5"/>
                    <a:gd name="T2" fmla="*/ 0 w 4"/>
                    <a:gd name="T3" fmla="*/ 0 h 5"/>
                    <a:gd name="T4" fmla="*/ 0 w 4"/>
                    <a:gd name="T5" fmla="*/ 3 h 5"/>
                    <a:gd name="T6" fmla="*/ 1 w 4"/>
                    <a:gd name="T7" fmla="*/ 4 h 5"/>
                    <a:gd name="T8" fmla="*/ 4 w 4"/>
                    <a:gd name="T9" fmla="*/ 5 h 5"/>
                    <a:gd name="T10" fmla="*/ 0 w 4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345"/>
                <p:cNvSpPr/>
                <p:nvPr/>
              </p:nvSpPr>
              <p:spPr bwMode="auto">
                <a:xfrm>
                  <a:off x="10091694" y="757298"/>
                  <a:ext cx="6350" cy="9526"/>
                </a:xfrm>
                <a:custGeom>
                  <a:avLst/>
                  <a:gdLst>
                    <a:gd name="T0" fmla="*/ 1 w 4"/>
                    <a:gd name="T1" fmla="*/ 0 h 6"/>
                    <a:gd name="T2" fmla="*/ 1 w 4"/>
                    <a:gd name="T3" fmla="*/ 0 h 6"/>
                    <a:gd name="T4" fmla="*/ 0 w 4"/>
                    <a:gd name="T5" fmla="*/ 3 h 6"/>
                    <a:gd name="T6" fmla="*/ 0 w 4"/>
                    <a:gd name="T7" fmla="*/ 4 h 6"/>
                    <a:gd name="T8" fmla="*/ 2 w 4"/>
                    <a:gd name="T9" fmla="*/ 5 h 6"/>
                    <a:gd name="T10" fmla="*/ 3 w 4"/>
                    <a:gd name="T11" fmla="*/ 6 h 6"/>
                    <a:gd name="T12" fmla="*/ 4 w 4"/>
                    <a:gd name="T13" fmla="*/ 5 h 6"/>
                    <a:gd name="T14" fmla="*/ 4 w 4"/>
                    <a:gd name="T15" fmla="*/ 5 h 6"/>
                    <a:gd name="T16" fmla="*/ 3 w 4"/>
                    <a:gd name="T17" fmla="*/ 1 h 6"/>
                    <a:gd name="T18" fmla="*/ 1 w 4"/>
                    <a:gd name="T19" fmla="*/ 0 h 6"/>
                    <a:gd name="T20" fmla="*/ 1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346"/>
                <p:cNvSpPr/>
                <p:nvPr/>
              </p:nvSpPr>
              <p:spPr bwMode="auto">
                <a:xfrm>
                  <a:off x="9909133" y="739832"/>
                  <a:ext cx="30164" cy="9526"/>
                </a:xfrm>
                <a:custGeom>
                  <a:avLst/>
                  <a:gdLst>
                    <a:gd name="T0" fmla="*/ 10 w 19"/>
                    <a:gd name="T1" fmla="*/ 2 h 6"/>
                    <a:gd name="T2" fmla="*/ 10 w 19"/>
                    <a:gd name="T3" fmla="*/ 2 h 6"/>
                    <a:gd name="T4" fmla="*/ 2 w 19"/>
                    <a:gd name="T5" fmla="*/ 4 h 6"/>
                    <a:gd name="T6" fmla="*/ 0 w 19"/>
                    <a:gd name="T7" fmla="*/ 5 h 6"/>
                    <a:gd name="T8" fmla="*/ 0 w 19"/>
                    <a:gd name="T9" fmla="*/ 5 h 6"/>
                    <a:gd name="T10" fmla="*/ 1 w 19"/>
                    <a:gd name="T11" fmla="*/ 6 h 6"/>
                    <a:gd name="T12" fmla="*/ 1 w 19"/>
                    <a:gd name="T13" fmla="*/ 6 h 6"/>
                    <a:gd name="T14" fmla="*/ 4 w 19"/>
                    <a:gd name="T15" fmla="*/ 6 h 6"/>
                    <a:gd name="T16" fmla="*/ 6 w 19"/>
                    <a:gd name="T17" fmla="*/ 6 h 6"/>
                    <a:gd name="T18" fmla="*/ 9 w 19"/>
                    <a:gd name="T19" fmla="*/ 5 h 6"/>
                    <a:gd name="T20" fmla="*/ 12 w 19"/>
                    <a:gd name="T21" fmla="*/ 4 h 6"/>
                    <a:gd name="T22" fmla="*/ 12 w 19"/>
                    <a:gd name="T23" fmla="*/ 4 h 6"/>
                    <a:gd name="T24" fmla="*/ 18 w 19"/>
                    <a:gd name="T25" fmla="*/ 2 h 6"/>
                    <a:gd name="T26" fmla="*/ 19 w 19"/>
                    <a:gd name="T27" fmla="*/ 1 h 6"/>
                    <a:gd name="T28" fmla="*/ 17 w 19"/>
                    <a:gd name="T29" fmla="*/ 0 h 6"/>
                    <a:gd name="T30" fmla="*/ 17 w 19"/>
                    <a:gd name="T31" fmla="*/ 0 h 6"/>
                    <a:gd name="T32" fmla="*/ 14 w 19"/>
                    <a:gd name="T33" fmla="*/ 0 h 6"/>
                    <a:gd name="T34" fmla="*/ 12 w 19"/>
                    <a:gd name="T35" fmla="*/ 1 h 6"/>
                    <a:gd name="T36" fmla="*/ 10 w 19"/>
                    <a:gd name="T37" fmla="*/ 2 h 6"/>
                    <a:gd name="T38" fmla="*/ 10 w 19"/>
                    <a:gd name="T3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6">
                      <a:moveTo>
                        <a:pt x="10" y="2"/>
                      </a:moveTo>
                      <a:lnTo>
                        <a:pt x="10" y="2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9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347"/>
                <p:cNvSpPr/>
                <p:nvPr/>
              </p:nvSpPr>
              <p:spPr bwMode="auto">
                <a:xfrm>
                  <a:off x="9848807" y="741422"/>
                  <a:ext cx="30164" cy="11114"/>
                </a:xfrm>
                <a:custGeom>
                  <a:avLst/>
                  <a:gdLst>
                    <a:gd name="T0" fmla="*/ 4 w 19"/>
                    <a:gd name="T1" fmla="*/ 0 h 7"/>
                    <a:gd name="T2" fmla="*/ 4 w 19"/>
                    <a:gd name="T3" fmla="*/ 0 h 7"/>
                    <a:gd name="T4" fmla="*/ 0 w 19"/>
                    <a:gd name="T5" fmla="*/ 1 h 7"/>
                    <a:gd name="T6" fmla="*/ 0 w 19"/>
                    <a:gd name="T7" fmla="*/ 2 h 7"/>
                    <a:gd name="T8" fmla="*/ 2 w 19"/>
                    <a:gd name="T9" fmla="*/ 3 h 7"/>
                    <a:gd name="T10" fmla="*/ 6 w 19"/>
                    <a:gd name="T11" fmla="*/ 3 h 7"/>
                    <a:gd name="T12" fmla="*/ 6 w 19"/>
                    <a:gd name="T13" fmla="*/ 3 h 7"/>
                    <a:gd name="T14" fmla="*/ 8 w 19"/>
                    <a:gd name="T15" fmla="*/ 3 h 7"/>
                    <a:gd name="T16" fmla="*/ 8 w 19"/>
                    <a:gd name="T17" fmla="*/ 4 h 7"/>
                    <a:gd name="T18" fmla="*/ 9 w 19"/>
                    <a:gd name="T19" fmla="*/ 5 h 7"/>
                    <a:gd name="T20" fmla="*/ 9 w 19"/>
                    <a:gd name="T21" fmla="*/ 7 h 7"/>
                    <a:gd name="T22" fmla="*/ 11 w 19"/>
                    <a:gd name="T23" fmla="*/ 7 h 7"/>
                    <a:gd name="T24" fmla="*/ 11 w 19"/>
                    <a:gd name="T25" fmla="*/ 7 h 7"/>
                    <a:gd name="T26" fmla="*/ 15 w 19"/>
                    <a:gd name="T27" fmla="*/ 7 h 7"/>
                    <a:gd name="T28" fmla="*/ 17 w 19"/>
                    <a:gd name="T29" fmla="*/ 5 h 7"/>
                    <a:gd name="T30" fmla="*/ 19 w 19"/>
                    <a:gd name="T31" fmla="*/ 4 h 7"/>
                    <a:gd name="T32" fmla="*/ 17 w 19"/>
                    <a:gd name="T33" fmla="*/ 3 h 7"/>
                    <a:gd name="T34" fmla="*/ 17 w 19"/>
                    <a:gd name="T35" fmla="*/ 3 h 7"/>
                    <a:gd name="T36" fmla="*/ 10 w 19"/>
                    <a:gd name="T37" fmla="*/ 1 h 7"/>
                    <a:gd name="T38" fmla="*/ 4 w 19"/>
                    <a:gd name="T39" fmla="*/ 0 h 7"/>
                    <a:gd name="T40" fmla="*/ 4 w 19"/>
                    <a:gd name="T4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" h="7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5" y="7"/>
                      </a:lnTo>
                      <a:lnTo>
                        <a:pt x="17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 348"/>
                <p:cNvSpPr/>
                <p:nvPr/>
              </p:nvSpPr>
              <p:spPr bwMode="auto">
                <a:xfrm>
                  <a:off x="9607508" y="819215"/>
                  <a:ext cx="11113" cy="6350"/>
                </a:xfrm>
                <a:custGeom>
                  <a:avLst/>
                  <a:gdLst>
                    <a:gd name="T0" fmla="*/ 7 w 7"/>
                    <a:gd name="T1" fmla="*/ 4 h 4"/>
                    <a:gd name="T2" fmla="*/ 7 w 7"/>
                    <a:gd name="T3" fmla="*/ 4 h 4"/>
                    <a:gd name="T4" fmla="*/ 2 w 7"/>
                    <a:gd name="T5" fmla="*/ 3 h 4"/>
                    <a:gd name="T6" fmla="*/ 0 w 7"/>
                    <a:gd name="T7" fmla="*/ 2 h 4"/>
                    <a:gd name="T8" fmla="*/ 0 w 7"/>
                    <a:gd name="T9" fmla="*/ 2 h 4"/>
                    <a:gd name="T10" fmla="*/ 1 w 7"/>
                    <a:gd name="T11" fmla="*/ 1 h 4"/>
                    <a:gd name="T12" fmla="*/ 1 w 7"/>
                    <a:gd name="T13" fmla="*/ 1 h 4"/>
                    <a:gd name="T14" fmla="*/ 3 w 7"/>
                    <a:gd name="T15" fmla="*/ 0 h 4"/>
                    <a:gd name="T16" fmla="*/ 4 w 7"/>
                    <a:gd name="T17" fmla="*/ 0 h 4"/>
                    <a:gd name="T18" fmla="*/ 6 w 7"/>
                    <a:gd name="T19" fmla="*/ 1 h 4"/>
                    <a:gd name="T20" fmla="*/ 7 w 7"/>
                    <a:gd name="T21" fmla="*/ 4 h 4"/>
                    <a:gd name="T22" fmla="*/ 7 w 7"/>
                    <a:gd name="T2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4">
                      <a:moveTo>
                        <a:pt x="7" y="4"/>
                      </a:moveTo>
                      <a:lnTo>
                        <a:pt x="7" y="4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7" y="4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349"/>
                <p:cNvSpPr/>
                <p:nvPr/>
              </p:nvSpPr>
              <p:spPr bwMode="auto">
                <a:xfrm>
                  <a:off x="9593221" y="741422"/>
                  <a:ext cx="14289" cy="9526"/>
                </a:xfrm>
                <a:custGeom>
                  <a:avLst/>
                  <a:gdLst>
                    <a:gd name="T0" fmla="*/ 0 w 9"/>
                    <a:gd name="T1" fmla="*/ 0 h 6"/>
                    <a:gd name="T2" fmla="*/ 0 w 9"/>
                    <a:gd name="T3" fmla="*/ 0 h 6"/>
                    <a:gd name="T4" fmla="*/ 0 w 9"/>
                    <a:gd name="T5" fmla="*/ 2 h 6"/>
                    <a:gd name="T6" fmla="*/ 1 w 9"/>
                    <a:gd name="T7" fmla="*/ 3 h 6"/>
                    <a:gd name="T8" fmla="*/ 1 w 9"/>
                    <a:gd name="T9" fmla="*/ 4 h 6"/>
                    <a:gd name="T10" fmla="*/ 2 w 9"/>
                    <a:gd name="T11" fmla="*/ 5 h 6"/>
                    <a:gd name="T12" fmla="*/ 2 w 9"/>
                    <a:gd name="T13" fmla="*/ 5 h 6"/>
                    <a:gd name="T14" fmla="*/ 3 w 9"/>
                    <a:gd name="T15" fmla="*/ 6 h 6"/>
                    <a:gd name="T16" fmla="*/ 5 w 9"/>
                    <a:gd name="T17" fmla="*/ 6 h 6"/>
                    <a:gd name="T18" fmla="*/ 8 w 9"/>
                    <a:gd name="T19" fmla="*/ 6 h 6"/>
                    <a:gd name="T20" fmla="*/ 9 w 9"/>
                    <a:gd name="T21" fmla="*/ 5 h 6"/>
                    <a:gd name="T22" fmla="*/ 9 w 9"/>
                    <a:gd name="T23" fmla="*/ 5 h 6"/>
                    <a:gd name="T24" fmla="*/ 8 w 9"/>
                    <a:gd name="T25" fmla="*/ 4 h 6"/>
                    <a:gd name="T26" fmla="*/ 6 w 9"/>
                    <a:gd name="T27" fmla="*/ 3 h 6"/>
                    <a:gd name="T28" fmla="*/ 4 w 9"/>
                    <a:gd name="T29" fmla="*/ 2 h 6"/>
                    <a:gd name="T30" fmla="*/ 4 w 9"/>
                    <a:gd name="T31" fmla="*/ 2 h 6"/>
                    <a:gd name="T32" fmla="*/ 3 w 9"/>
                    <a:gd name="T33" fmla="*/ 1 h 6"/>
                    <a:gd name="T34" fmla="*/ 2 w 9"/>
                    <a:gd name="T35" fmla="*/ 1 h 6"/>
                    <a:gd name="T36" fmla="*/ 0 w 9"/>
                    <a:gd name="T37" fmla="*/ 0 h 6"/>
                    <a:gd name="T38" fmla="*/ 0 w 9"/>
                    <a:gd name="T3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8" y="4"/>
                      </a:lnTo>
                      <a:lnTo>
                        <a:pt x="6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Freeform 350"/>
                <p:cNvSpPr/>
                <p:nvPr/>
              </p:nvSpPr>
              <p:spPr bwMode="auto">
                <a:xfrm>
                  <a:off x="9296360" y="180990"/>
                  <a:ext cx="4764" cy="4764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1 h 3"/>
                    <a:gd name="T6" fmla="*/ 1 w 3"/>
                    <a:gd name="T7" fmla="*/ 2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 351"/>
                <p:cNvSpPr/>
                <p:nvPr/>
              </p:nvSpPr>
              <p:spPr bwMode="auto">
                <a:xfrm>
                  <a:off x="9301122" y="223857"/>
                  <a:ext cx="6350" cy="4764"/>
                </a:xfrm>
                <a:custGeom>
                  <a:avLst/>
                  <a:gdLst>
                    <a:gd name="T0" fmla="*/ 1 w 4"/>
                    <a:gd name="T1" fmla="*/ 0 h 3"/>
                    <a:gd name="T2" fmla="*/ 1 w 4"/>
                    <a:gd name="T3" fmla="*/ 0 h 3"/>
                    <a:gd name="T4" fmla="*/ 0 w 4"/>
                    <a:gd name="T5" fmla="*/ 2 h 3"/>
                    <a:gd name="T6" fmla="*/ 1 w 4"/>
                    <a:gd name="T7" fmla="*/ 3 h 3"/>
                    <a:gd name="T8" fmla="*/ 3 w 4"/>
                    <a:gd name="T9" fmla="*/ 3 h 3"/>
                    <a:gd name="T10" fmla="*/ 4 w 4"/>
                    <a:gd name="T11" fmla="*/ 3 h 3"/>
                    <a:gd name="T12" fmla="*/ 4 w 4"/>
                    <a:gd name="T13" fmla="*/ 3 h 3"/>
                    <a:gd name="T14" fmla="*/ 4 w 4"/>
                    <a:gd name="T15" fmla="*/ 2 h 3"/>
                    <a:gd name="T16" fmla="*/ 3 w 4"/>
                    <a:gd name="T17" fmla="*/ 1 h 3"/>
                    <a:gd name="T18" fmla="*/ 1 w 4"/>
                    <a:gd name="T19" fmla="*/ 0 h 3"/>
                    <a:gd name="T20" fmla="*/ 1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352"/>
                <p:cNvSpPr/>
                <p:nvPr/>
              </p:nvSpPr>
              <p:spPr bwMode="auto">
                <a:xfrm>
                  <a:off x="9297947" y="241319"/>
                  <a:ext cx="3176" cy="4764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3 h 3"/>
                    <a:gd name="T6" fmla="*/ 0 w 2"/>
                    <a:gd name="T7" fmla="*/ 3 h 3"/>
                    <a:gd name="T8" fmla="*/ 2 w 2"/>
                    <a:gd name="T9" fmla="*/ 3 h 3"/>
                    <a:gd name="T10" fmla="*/ 2 w 2"/>
                    <a:gd name="T11" fmla="*/ 3 h 3"/>
                    <a:gd name="T12" fmla="*/ 2 w 2"/>
                    <a:gd name="T13" fmla="*/ 1 h 3"/>
                    <a:gd name="T14" fmla="*/ 2 w 2"/>
                    <a:gd name="T15" fmla="*/ 0 h 3"/>
                    <a:gd name="T16" fmla="*/ 1 w 2"/>
                    <a:gd name="T17" fmla="*/ 0 h 3"/>
                    <a:gd name="T18" fmla="*/ 1 w 2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353"/>
                <p:cNvSpPr/>
                <p:nvPr/>
              </p:nvSpPr>
              <p:spPr bwMode="auto">
                <a:xfrm>
                  <a:off x="9266195" y="219093"/>
                  <a:ext cx="14289" cy="11114"/>
                </a:xfrm>
                <a:custGeom>
                  <a:avLst/>
                  <a:gdLst>
                    <a:gd name="T0" fmla="*/ 7 w 9"/>
                    <a:gd name="T1" fmla="*/ 3 h 7"/>
                    <a:gd name="T2" fmla="*/ 7 w 9"/>
                    <a:gd name="T3" fmla="*/ 3 h 7"/>
                    <a:gd name="T4" fmla="*/ 9 w 9"/>
                    <a:gd name="T5" fmla="*/ 4 h 7"/>
                    <a:gd name="T6" fmla="*/ 9 w 9"/>
                    <a:gd name="T7" fmla="*/ 5 h 7"/>
                    <a:gd name="T8" fmla="*/ 9 w 9"/>
                    <a:gd name="T9" fmla="*/ 6 h 7"/>
                    <a:gd name="T10" fmla="*/ 7 w 9"/>
                    <a:gd name="T11" fmla="*/ 7 h 7"/>
                    <a:gd name="T12" fmla="*/ 7 w 9"/>
                    <a:gd name="T13" fmla="*/ 7 h 7"/>
                    <a:gd name="T14" fmla="*/ 5 w 9"/>
                    <a:gd name="T15" fmla="*/ 6 h 7"/>
                    <a:gd name="T16" fmla="*/ 5 w 9"/>
                    <a:gd name="T17" fmla="*/ 5 h 7"/>
                    <a:gd name="T18" fmla="*/ 5 w 9"/>
                    <a:gd name="T19" fmla="*/ 5 h 7"/>
                    <a:gd name="T20" fmla="*/ 4 w 9"/>
                    <a:gd name="T21" fmla="*/ 4 h 7"/>
                    <a:gd name="T22" fmla="*/ 2 w 9"/>
                    <a:gd name="T23" fmla="*/ 4 h 7"/>
                    <a:gd name="T24" fmla="*/ 1 w 9"/>
                    <a:gd name="T25" fmla="*/ 4 h 7"/>
                    <a:gd name="T26" fmla="*/ 0 w 9"/>
                    <a:gd name="T27" fmla="*/ 2 h 7"/>
                    <a:gd name="T28" fmla="*/ 0 w 9"/>
                    <a:gd name="T29" fmla="*/ 2 h 7"/>
                    <a:gd name="T30" fmla="*/ 1 w 9"/>
                    <a:gd name="T31" fmla="*/ 1 h 7"/>
                    <a:gd name="T32" fmla="*/ 2 w 9"/>
                    <a:gd name="T33" fmla="*/ 0 h 7"/>
                    <a:gd name="T34" fmla="*/ 4 w 9"/>
                    <a:gd name="T35" fmla="*/ 0 h 7"/>
                    <a:gd name="T36" fmla="*/ 4 w 9"/>
                    <a:gd name="T37" fmla="*/ 1 h 7"/>
                    <a:gd name="T38" fmla="*/ 4 w 9"/>
                    <a:gd name="T39" fmla="*/ 1 h 7"/>
                    <a:gd name="T40" fmla="*/ 5 w 9"/>
                    <a:gd name="T41" fmla="*/ 2 h 7"/>
                    <a:gd name="T42" fmla="*/ 6 w 9"/>
                    <a:gd name="T43" fmla="*/ 2 h 7"/>
                    <a:gd name="T44" fmla="*/ 7 w 9"/>
                    <a:gd name="T45" fmla="*/ 3 h 7"/>
                    <a:gd name="T46" fmla="*/ 7 w 9"/>
                    <a:gd name="T4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" h="7">
                      <a:moveTo>
                        <a:pt x="7" y="3"/>
                      </a:move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354"/>
                <p:cNvSpPr/>
                <p:nvPr/>
              </p:nvSpPr>
              <p:spPr bwMode="auto">
                <a:xfrm>
                  <a:off x="9380495" y="263545"/>
                  <a:ext cx="4764" cy="6350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2 h 4"/>
                    <a:gd name="T6" fmla="*/ 1 w 3"/>
                    <a:gd name="T7" fmla="*/ 3 h 4"/>
                    <a:gd name="T8" fmla="*/ 2 w 3"/>
                    <a:gd name="T9" fmla="*/ 4 h 4"/>
                    <a:gd name="T10" fmla="*/ 3 w 3"/>
                    <a:gd name="T11" fmla="*/ 3 h 4"/>
                    <a:gd name="T12" fmla="*/ 3 w 3"/>
                    <a:gd name="T13" fmla="*/ 3 h 4"/>
                    <a:gd name="T14" fmla="*/ 3 w 3"/>
                    <a:gd name="T15" fmla="*/ 2 h 4"/>
                    <a:gd name="T16" fmla="*/ 2 w 3"/>
                    <a:gd name="T17" fmla="*/ 1 h 4"/>
                    <a:gd name="T18" fmla="*/ 1 w 3"/>
                    <a:gd name="T19" fmla="*/ 0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355"/>
                <p:cNvSpPr/>
                <p:nvPr/>
              </p:nvSpPr>
              <p:spPr bwMode="auto">
                <a:xfrm>
                  <a:off x="9951987" y="334990"/>
                  <a:ext cx="33338" cy="6350"/>
                </a:xfrm>
                <a:custGeom>
                  <a:avLst/>
                  <a:gdLst>
                    <a:gd name="T0" fmla="*/ 1 w 21"/>
                    <a:gd name="T1" fmla="*/ 1 h 4"/>
                    <a:gd name="T2" fmla="*/ 1 w 21"/>
                    <a:gd name="T3" fmla="*/ 1 h 4"/>
                    <a:gd name="T4" fmla="*/ 0 w 21"/>
                    <a:gd name="T5" fmla="*/ 3 h 4"/>
                    <a:gd name="T6" fmla="*/ 0 w 21"/>
                    <a:gd name="T7" fmla="*/ 4 h 4"/>
                    <a:gd name="T8" fmla="*/ 3 w 21"/>
                    <a:gd name="T9" fmla="*/ 3 h 4"/>
                    <a:gd name="T10" fmla="*/ 9 w 21"/>
                    <a:gd name="T11" fmla="*/ 3 h 4"/>
                    <a:gd name="T12" fmla="*/ 9 w 21"/>
                    <a:gd name="T13" fmla="*/ 3 h 4"/>
                    <a:gd name="T14" fmla="*/ 17 w 21"/>
                    <a:gd name="T15" fmla="*/ 2 h 4"/>
                    <a:gd name="T16" fmla="*/ 21 w 21"/>
                    <a:gd name="T17" fmla="*/ 2 h 4"/>
                    <a:gd name="T18" fmla="*/ 21 w 21"/>
                    <a:gd name="T19" fmla="*/ 1 h 4"/>
                    <a:gd name="T20" fmla="*/ 21 w 21"/>
                    <a:gd name="T21" fmla="*/ 1 h 4"/>
                    <a:gd name="T22" fmla="*/ 16 w 21"/>
                    <a:gd name="T23" fmla="*/ 0 h 4"/>
                    <a:gd name="T24" fmla="*/ 16 w 21"/>
                    <a:gd name="T25" fmla="*/ 0 h 4"/>
                    <a:gd name="T26" fmla="*/ 4 w 21"/>
                    <a:gd name="T27" fmla="*/ 0 h 4"/>
                    <a:gd name="T28" fmla="*/ 1 w 21"/>
                    <a:gd name="T29" fmla="*/ 1 h 4"/>
                    <a:gd name="T30" fmla="*/ 1 w 21"/>
                    <a:gd name="T3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4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356"/>
                <p:cNvSpPr/>
                <p:nvPr/>
              </p:nvSpPr>
              <p:spPr bwMode="auto">
                <a:xfrm>
                  <a:off x="10118677" y="95257"/>
                  <a:ext cx="15875" cy="3176"/>
                </a:xfrm>
                <a:custGeom>
                  <a:avLst/>
                  <a:gdLst>
                    <a:gd name="T0" fmla="*/ 0 w 10"/>
                    <a:gd name="T1" fmla="*/ 2 h 2"/>
                    <a:gd name="T2" fmla="*/ 0 w 10"/>
                    <a:gd name="T3" fmla="*/ 2 h 2"/>
                    <a:gd name="T4" fmla="*/ 8 w 10"/>
                    <a:gd name="T5" fmla="*/ 2 h 2"/>
                    <a:gd name="T6" fmla="*/ 10 w 10"/>
                    <a:gd name="T7" fmla="*/ 1 h 2"/>
                    <a:gd name="T8" fmla="*/ 9 w 10"/>
                    <a:gd name="T9" fmla="*/ 0 h 2"/>
                    <a:gd name="T10" fmla="*/ 9 w 10"/>
                    <a:gd name="T11" fmla="*/ 0 h 2"/>
                    <a:gd name="T12" fmla="*/ 6 w 10"/>
                    <a:gd name="T13" fmla="*/ 0 h 2"/>
                    <a:gd name="T14" fmla="*/ 2 w 10"/>
                    <a:gd name="T15" fmla="*/ 1 h 2"/>
                    <a:gd name="T16" fmla="*/ 0 w 10"/>
                    <a:gd name="T17" fmla="*/ 2 h 2"/>
                    <a:gd name="T18" fmla="*/ 0 w 10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357"/>
                <p:cNvSpPr/>
                <p:nvPr/>
              </p:nvSpPr>
              <p:spPr bwMode="auto">
                <a:xfrm>
                  <a:off x="10137715" y="85731"/>
                  <a:ext cx="4764" cy="4764"/>
                </a:xfrm>
                <a:custGeom>
                  <a:avLst/>
                  <a:gdLst>
                    <a:gd name="T0" fmla="*/ 0 w 3"/>
                    <a:gd name="T1" fmla="*/ 3 h 3"/>
                    <a:gd name="T2" fmla="*/ 0 w 3"/>
                    <a:gd name="T3" fmla="*/ 3 h 3"/>
                    <a:gd name="T4" fmla="*/ 3 w 3"/>
                    <a:gd name="T5" fmla="*/ 2 h 3"/>
                    <a:gd name="T6" fmla="*/ 3 w 3"/>
                    <a:gd name="T7" fmla="*/ 1 h 3"/>
                    <a:gd name="T8" fmla="*/ 2 w 3"/>
                    <a:gd name="T9" fmla="*/ 0 h 3"/>
                    <a:gd name="T10" fmla="*/ 2 w 3"/>
                    <a:gd name="T11" fmla="*/ 0 h 3"/>
                    <a:gd name="T12" fmla="*/ 1 w 3"/>
                    <a:gd name="T13" fmla="*/ 1 h 3"/>
                    <a:gd name="T14" fmla="*/ 0 w 3"/>
                    <a:gd name="T15" fmla="*/ 2 h 3"/>
                    <a:gd name="T16" fmla="*/ 0 w 3"/>
                    <a:gd name="T17" fmla="*/ 3 h 3"/>
                    <a:gd name="T18" fmla="*/ 0 w 3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358"/>
                <p:cNvSpPr/>
                <p:nvPr/>
              </p:nvSpPr>
              <p:spPr bwMode="auto">
                <a:xfrm>
                  <a:off x="10180580" y="180990"/>
                  <a:ext cx="6350" cy="3176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3 w 4"/>
                    <a:gd name="T5" fmla="*/ 2 h 2"/>
                    <a:gd name="T6" fmla="*/ 4 w 4"/>
                    <a:gd name="T7" fmla="*/ 1 h 2"/>
                    <a:gd name="T8" fmla="*/ 4 w 4"/>
                    <a:gd name="T9" fmla="*/ 0 h 2"/>
                    <a:gd name="T10" fmla="*/ 4 w 4"/>
                    <a:gd name="T11" fmla="*/ 0 h 2"/>
                    <a:gd name="T12" fmla="*/ 3 w 4"/>
                    <a:gd name="T13" fmla="*/ 0 h 2"/>
                    <a:gd name="T14" fmla="*/ 2 w 4"/>
                    <a:gd name="T15" fmla="*/ 1 h 2"/>
                    <a:gd name="T16" fmla="*/ 0 w 4"/>
                    <a:gd name="T17" fmla="*/ 2 h 2"/>
                    <a:gd name="T18" fmla="*/ 0 w 4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359"/>
                <p:cNvSpPr/>
                <p:nvPr/>
              </p:nvSpPr>
              <p:spPr bwMode="auto">
                <a:xfrm>
                  <a:off x="10299620" y="269897"/>
                  <a:ext cx="23812" cy="11114"/>
                </a:xfrm>
                <a:custGeom>
                  <a:avLst/>
                  <a:gdLst>
                    <a:gd name="T0" fmla="*/ 0 w 15"/>
                    <a:gd name="T1" fmla="*/ 1 h 7"/>
                    <a:gd name="T2" fmla="*/ 0 w 15"/>
                    <a:gd name="T3" fmla="*/ 1 h 7"/>
                    <a:gd name="T4" fmla="*/ 0 w 15"/>
                    <a:gd name="T5" fmla="*/ 3 h 7"/>
                    <a:gd name="T6" fmla="*/ 0 w 15"/>
                    <a:gd name="T7" fmla="*/ 5 h 7"/>
                    <a:gd name="T8" fmla="*/ 2 w 15"/>
                    <a:gd name="T9" fmla="*/ 6 h 7"/>
                    <a:gd name="T10" fmla="*/ 4 w 15"/>
                    <a:gd name="T11" fmla="*/ 7 h 7"/>
                    <a:gd name="T12" fmla="*/ 4 w 15"/>
                    <a:gd name="T13" fmla="*/ 7 h 7"/>
                    <a:gd name="T14" fmla="*/ 12 w 15"/>
                    <a:gd name="T15" fmla="*/ 7 h 7"/>
                    <a:gd name="T16" fmla="*/ 15 w 15"/>
                    <a:gd name="T17" fmla="*/ 7 h 7"/>
                    <a:gd name="T18" fmla="*/ 15 w 15"/>
                    <a:gd name="T19" fmla="*/ 6 h 7"/>
                    <a:gd name="T20" fmla="*/ 15 w 15"/>
                    <a:gd name="T21" fmla="*/ 5 h 7"/>
                    <a:gd name="T22" fmla="*/ 15 w 15"/>
                    <a:gd name="T23" fmla="*/ 5 h 7"/>
                    <a:gd name="T24" fmla="*/ 12 w 15"/>
                    <a:gd name="T25" fmla="*/ 4 h 7"/>
                    <a:gd name="T26" fmla="*/ 9 w 15"/>
                    <a:gd name="T27" fmla="*/ 4 h 7"/>
                    <a:gd name="T28" fmla="*/ 7 w 15"/>
                    <a:gd name="T29" fmla="*/ 4 h 7"/>
                    <a:gd name="T30" fmla="*/ 6 w 15"/>
                    <a:gd name="T31" fmla="*/ 3 h 7"/>
                    <a:gd name="T32" fmla="*/ 6 w 15"/>
                    <a:gd name="T33" fmla="*/ 2 h 7"/>
                    <a:gd name="T34" fmla="*/ 6 w 15"/>
                    <a:gd name="T35" fmla="*/ 2 h 7"/>
                    <a:gd name="T36" fmla="*/ 4 w 15"/>
                    <a:gd name="T37" fmla="*/ 1 h 7"/>
                    <a:gd name="T38" fmla="*/ 2 w 15"/>
                    <a:gd name="T39" fmla="*/ 0 h 7"/>
                    <a:gd name="T40" fmla="*/ 0 w 15"/>
                    <a:gd name="T41" fmla="*/ 1 h 7"/>
                    <a:gd name="T42" fmla="*/ 0 w 15"/>
                    <a:gd name="T4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7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12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360"/>
                <p:cNvSpPr/>
                <p:nvPr/>
              </p:nvSpPr>
              <p:spPr bwMode="auto">
                <a:xfrm>
                  <a:off x="10320257" y="192104"/>
                  <a:ext cx="6350" cy="20640"/>
                </a:xfrm>
                <a:custGeom>
                  <a:avLst/>
                  <a:gdLst>
                    <a:gd name="T0" fmla="*/ 0 w 4"/>
                    <a:gd name="T1" fmla="*/ 0 h 13"/>
                    <a:gd name="T2" fmla="*/ 0 w 4"/>
                    <a:gd name="T3" fmla="*/ 0 h 13"/>
                    <a:gd name="T4" fmla="*/ 0 w 4"/>
                    <a:gd name="T5" fmla="*/ 5 h 13"/>
                    <a:gd name="T6" fmla="*/ 0 w 4"/>
                    <a:gd name="T7" fmla="*/ 10 h 13"/>
                    <a:gd name="T8" fmla="*/ 1 w 4"/>
                    <a:gd name="T9" fmla="*/ 13 h 13"/>
                    <a:gd name="T10" fmla="*/ 1 w 4"/>
                    <a:gd name="T11" fmla="*/ 13 h 13"/>
                    <a:gd name="T12" fmla="*/ 3 w 4"/>
                    <a:gd name="T13" fmla="*/ 12 h 13"/>
                    <a:gd name="T14" fmla="*/ 3 w 4"/>
                    <a:gd name="T15" fmla="*/ 12 h 13"/>
                    <a:gd name="T16" fmla="*/ 3 w 4"/>
                    <a:gd name="T17" fmla="*/ 11 h 13"/>
                    <a:gd name="T18" fmla="*/ 4 w 4"/>
                    <a:gd name="T19" fmla="*/ 9 h 13"/>
                    <a:gd name="T20" fmla="*/ 3 w 4"/>
                    <a:gd name="T21" fmla="*/ 5 h 13"/>
                    <a:gd name="T22" fmla="*/ 0 w 4"/>
                    <a:gd name="T23" fmla="*/ 0 h 13"/>
                    <a:gd name="T24" fmla="*/ 0 w 4"/>
                    <a:gd name="T2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9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 361"/>
                <p:cNvSpPr/>
                <p:nvPr/>
              </p:nvSpPr>
              <p:spPr bwMode="auto">
                <a:xfrm>
                  <a:off x="10405954" y="331814"/>
                  <a:ext cx="6350" cy="6350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4 h 4"/>
                    <a:gd name="T4" fmla="*/ 4 w 4"/>
                    <a:gd name="T5" fmla="*/ 3 h 4"/>
                    <a:gd name="T6" fmla="*/ 4 w 4"/>
                    <a:gd name="T7" fmla="*/ 1 h 4"/>
                    <a:gd name="T8" fmla="*/ 3 w 4"/>
                    <a:gd name="T9" fmla="*/ 0 h 4"/>
                    <a:gd name="T10" fmla="*/ 1 w 4"/>
                    <a:gd name="T11" fmla="*/ 0 h 4"/>
                    <a:gd name="T12" fmla="*/ 1 w 4"/>
                    <a:gd name="T13" fmla="*/ 0 h 4"/>
                    <a:gd name="T14" fmla="*/ 0 w 4"/>
                    <a:gd name="T15" fmla="*/ 1 h 4"/>
                    <a:gd name="T16" fmla="*/ 0 w 4"/>
                    <a:gd name="T17" fmla="*/ 2 h 4"/>
                    <a:gd name="T18" fmla="*/ 2 w 4"/>
                    <a:gd name="T19" fmla="*/ 4 h 4"/>
                    <a:gd name="T20" fmla="*/ 2 w 4"/>
                    <a:gd name="T2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 362"/>
                <p:cNvSpPr/>
                <p:nvPr/>
              </p:nvSpPr>
              <p:spPr bwMode="auto">
                <a:xfrm>
                  <a:off x="10420211" y="317526"/>
                  <a:ext cx="7937" cy="7938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2 w 5"/>
                    <a:gd name="T5" fmla="*/ 4 h 5"/>
                    <a:gd name="T6" fmla="*/ 3 w 5"/>
                    <a:gd name="T7" fmla="*/ 5 h 5"/>
                    <a:gd name="T8" fmla="*/ 5 w 5"/>
                    <a:gd name="T9" fmla="*/ 4 h 5"/>
                    <a:gd name="T10" fmla="*/ 5 w 5"/>
                    <a:gd name="T11" fmla="*/ 4 h 5"/>
                    <a:gd name="T12" fmla="*/ 5 w 5"/>
                    <a:gd name="T13" fmla="*/ 3 h 5"/>
                    <a:gd name="T14" fmla="*/ 5 w 5"/>
                    <a:gd name="T15" fmla="*/ 2 h 5"/>
                    <a:gd name="T16" fmla="*/ 4 w 5"/>
                    <a:gd name="T17" fmla="*/ 1 h 5"/>
                    <a:gd name="T18" fmla="*/ 0 w 5"/>
                    <a:gd name="T19" fmla="*/ 0 h 5"/>
                    <a:gd name="T20" fmla="*/ 0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Freeform 363"/>
                <p:cNvSpPr/>
                <p:nvPr/>
              </p:nvSpPr>
              <p:spPr bwMode="auto">
                <a:xfrm>
                  <a:off x="10505936" y="250845"/>
                  <a:ext cx="4763" cy="14290"/>
                </a:xfrm>
                <a:custGeom>
                  <a:avLst/>
                  <a:gdLst>
                    <a:gd name="T0" fmla="*/ 0 w 3"/>
                    <a:gd name="T1" fmla="*/ 1 h 9"/>
                    <a:gd name="T2" fmla="*/ 0 w 3"/>
                    <a:gd name="T3" fmla="*/ 1 h 9"/>
                    <a:gd name="T4" fmla="*/ 0 w 3"/>
                    <a:gd name="T5" fmla="*/ 6 h 9"/>
                    <a:gd name="T6" fmla="*/ 0 w 3"/>
                    <a:gd name="T7" fmla="*/ 8 h 9"/>
                    <a:gd name="T8" fmla="*/ 1 w 3"/>
                    <a:gd name="T9" fmla="*/ 9 h 9"/>
                    <a:gd name="T10" fmla="*/ 2 w 3"/>
                    <a:gd name="T11" fmla="*/ 8 h 9"/>
                    <a:gd name="T12" fmla="*/ 2 w 3"/>
                    <a:gd name="T13" fmla="*/ 8 h 9"/>
                    <a:gd name="T14" fmla="*/ 3 w 3"/>
                    <a:gd name="T15" fmla="*/ 4 h 9"/>
                    <a:gd name="T16" fmla="*/ 2 w 3"/>
                    <a:gd name="T17" fmla="*/ 1 h 9"/>
                    <a:gd name="T18" fmla="*/ 2 w 3"/>
                    <a:gd name="T19" fmla="*/ 1 h 9"/>
                    <a:gd name="T20" fmla="*/ 2 w 3"/>
                    <a:gd name="T21" fmla="*/ 0 h 9"/>
                    <a:gd name="T22" fmla="*/ 1 w 3"/>
                    <a:gd name="T23" fmla="*/ 0 h 9"/>
                    <a:gd name="T24" fmla="*/ 0 w 3"/>
                    <a:gd name="T25" fmla="*/ 1 h 9"/>
                    <a:gd name="T26" fmla="*/ 0 w 3"/>
                    <a:gd name="T2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9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Freeform 364"/>
                <p:cNvSpPr/>
                <p:nvPr/>
              </p:nvSpPr>
              <p:spPr bwMode="auto">
                <a:xfrm>
                  <a:off x="10477423" y="163526"/>
                  <a:ext cx="20638" cy="25402"/>
                </a:xfrm>
                <a:custGeom>
                  <a:avLst/>
                  <a:gdLst>
                    <a:gd name="T0" fmla="*/ 4 w 13"/>
                    <a:gd name="T1" fmla="*/ 0 h 16"/>
                    <a:gd name="T2" fmla="*/ 4 w 13"/>
                    <a:gd name="T3" fmla="*/ 0 h 16"/>
                    <a:gd name="T4" fmla="*/ 3 w 13"/>
                    <a:gd name="T5" fmla="*/ 3 h 16"/>
                    <a:gd name="T6" fmla="*/ 4 w 13"/>
                    <a:gd name="T7" fmla="*/ 5 h 16"/>
                    <a:gd name="T8" fmla="*/ 5 w 13"/>
                    <a:gd name="T9" fmla="*/ 5 h 16"/>
                    <a:gd name="T10" fmla="*/ 5 w 13"/>
                    <a:gd name="T11" fmla="*/ 5 h 16"/>
                    <a:gd name="T12" fmla="*/ 7 w 13"/>
                    <a:gd name="T13" fmla="*/ 6 h 16"/>
                    <a:gd name="T14" fmla="*/ 9 w 13"/>
                    <a:gd name="T15" fmla="*/ 6 h 16"/>
                    <a:gd name="T16" fmla="*/ 9 w 13"/>
                    <a:gd name="T17" fmla="*/ 8 h 16"/>
                    <a:gd name="T18" fmla="*/ 9 w 13"/>
                    <a:gd name="T19" fmla="*/ 8 h 16"/>
                    <a:gd name="T20" fmla="*/ 9 w 13"/>
                    <a:gd name="T21" fmla="*/ 9 h 16"/>
                    <a:gd name="T22" fmla="*/ 10 w 13"/>
                    <a:gd name="T23" fmla="*/ 9 h 16"/>
                    <a:gd name="T24" fmla="*/ 11 w 13"/>
                    <a:gd name="T25" fmla="*/ 9 h 16"/>
                    <a:gd name="T26" fmla="*/ 12 w 13"/>
                    <a:gd name="T27" fmla="*/ 11 h 16"/>
                    <a:gd name="T28" fmla="*/ 12 w 13"/>
                    <a:gd name="T29" fmla="*/ 11 h 16"/>
                    <a:gd name="T30" fmla="*/ 13 w 13"/>
                    <a:gd name="T31" fmla="*/ 13 h 16"/>
                    <a:gd name="T32" fmla="*/ 13 w 13"/>
                    <a:gd name="T33" fmla="*/ 15 h 16"/>
                    <a:gd name="T34" fmla="*/ 11 w 13"/>
                    <a:gd name="T35" fmla="*/ 16 h 16"/>
                    <a:gd name="T36" fmla="*/ 10 w 13"/>
                    <a:gd name="T37" fmla="*/ 15 h 16"/>
                    <a:gd name="T38" fmla="*/ 10 w 13"/>
                    <a:gd name="T39" fmla="*/ 15 h 16"/>
                    <a:gd name="T40" fmla="*/ 7 w 13"/>
                    <a:gd name="T41" fmla="*/ 13 h 16"/>
                    <a:gd name="T42" fmla="*/ 6 w 13"/>
                    <a:gd name="T43" fmla="*/ 11 h 16"/>
                    <a:gd name="T44" fmla="*/ 4 w 13"/>
                    <a:gd name="T45" fmla="*/ 10 h 16"/>
                    <a:gd name="T46" fmla="*/ 2 w 13"/>
                    <a:gd name="T47" fmla="*/ 9 h 16"/>
                    <a:gd name="T48" fmla="*/ 2 w 13"/>
                    <a:gd name="T49" fmla="*/ 9 h 16"/>
                    <a:gd name="T50" fmla="*/ 0 w 13"/>
                    <a:gd name="T51" fmla="*/ 8 h 16"/>
                    <a:gd name="T52" fmla="*/ 0 w 13"/>
                    <a:gd name="T53" fmla="*/ 6 h 16"/>
                    <a:gd name="T54" fmla="*/ 0 w 13"/>
                    <a:gd name="T55" fmla="*/ 1 h 16"/>
                    <a:gd name="T56" fmla="*/ 0 w 13"/>
                    <a:gd name="T57" fmla="*/ 1 h 16"/>
                    <a:gd name="T58" fmla="*/ 1 w 13"/>
                    <a:gd name="T59" fmla="*/ 0 h 16"/>
                    <a:gd name="T60" fmla="*/ 2 w 13"/>
                    <a:gd name="T61" fmla="*/ 0 h 16"/>
                    <a:gd name="T62" fmla="*/ 4 w 13"/>
                    <a:gd name="T63" fmla="*/ 0 h 16"/>
                    <a:gd name="T64" fmla="*/ 4 w 13"/>
                    <a:gd name="T6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3" y="13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7" y="13"/>
                      </a:lnTo>
                      <a:lnTo>
                        <a:pt x="6" y="11"/>
                      </a:lnTo>
                      <a:lnTo>
                        <a:pt x="4" y="10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365"/>
                <p:cNvSpPr/>
                <p:nvPr/>
              </p:nvSpPr>
              <p:spPr bwMode="auto">
                <a:xfrm>
                  <a:off x="10501146" y="76207"/>
                  <a:ext cx="14289" cy="6350"/>
                </a:xfrm>
                <a:custGeom>
                  <a:avLst/>
                  <a:gdLst>
                    <a:gd name="T0" fmla="*/ 0 w 9"/>
                    <a:gd name="T1" fmla="*/ 4 h 4"/>
                    <a:gd name="T2" fmla="*/ 0 w 9"/>
                    <a:gd name="T3" fmla="*/ 4 h 4"/>
                    <a:gd name="T4" fmla="*/ 4 w 9"/>
                    <a:gd name="T5" fmla="*/ 4 h 4"/>
                    <a:gd name="T6" fmla="*/ 8 w 9"/>
                    <a:gd name="T7" fmla="*/ 3 h 4"/>
                    <a:gd name="T8" fmla="*/ 9 w 9"/>
                    <a:gd name="T9" fmla="*/ 1 h 4"/>
                    <a:gd name="T10" fmla="*/ 9 w 9"/>
                    <a:gd name="T11" fmla="*/ 0 h 4"/>
                    <a:gd name="T12" fmla="*/ 8 w 9"/>
                    <a:gd name="T13" fmla="*/ 0 h 4"/>
                    <a:gd name="T14" fmla="*/ 8 w 9"/>
                    <a:gd name="T15" fmla="*/ 0 h 4"/>
                    <a:gd name="T16" fmla="*/ 4 w 9"/>
                    <a:gd name="T17" fmla="*/ 1 h 4"/>
                    <a:gd name="T18" fmla="*/ 2 w 9"/>
                    <a:gd name="T19" fmla="*/ 1 h 4"/>
                    <a:gd name="T20" fmla="*/ 0 w 9"/>
                    <a:gd name="T21" fmla="*/ 4 h 4"/>
                    <a:gd name="T22" fmla="*/ 0 w 9"/>
                    <a:gd name="T2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Freeform 366"/>
                <p:cNvSpPr/>
                <p:nvPr/>
              </p:nvSpPr>
              <p:spPr bwMode="auto">
                <a:xfrm>
                  <a:off x="10507663" y="42863"/>
                  <a:ext cx="11113" cy="4764"/>
                </a:xfrm>
                <a:custGeom>
                  <a:avLst/>
                  <a:gdLst>
                    <a:gd name="T0" fmla="*/ 0 w 7"/>
                    <a:gd name="T1" fmla="*/ 3 h 3"/>
                    <a:gd name="T2" fmla="*/ 0 w 7"/>
                    <a:gd name="T3" fmla="*/ 3 h 3"/>
                    <a:gd name="T4" fmla="*/ 2 w 7"/>
                    <a:gd name="T5" fmla="*/ 3 h 3"/>
                    <a:gd name="T6" fmla="*/ 6 w 7"/>
                    <a:gd name="T7" fmla="*/ 2 h 3"/>
                    <a:gd name="T8" fmla="*/ 7 w 7"/>
                    <a:gd name="T9" fmla="*/ 0 h 3"/>
                    <a:gd name="T10" fmla="*/ 6 w 7"/>
                    <a:gd name="T11" fmla="*/ 0 h 3"/>
                    <a:gd name="T12" fmla="*/ 6 w 7"/>
                    <a:gd name="T13" fmla="*/ 0 h 3"/>
                    <a:gd name="T14" fmla="*/ 4 w 7"/>
                    <a:gd name="T15" fmla="*/ 0 h 3"/>
                    <a:gd name="T16" fmla="*/ 1 w 7"/>
                    <a:gd name="T17" fmla="*/ 1 h 3"/>
                    <a:gd name="T18" fmla="*/ 0 w 7"/>
                    <a:gd name="T19" fmla="*/ 3 h 3"/>
                    <a:gd name="T20" fmla="*/ 0 w 7"/>
                    <a:gd name="T2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Rectangle 6"/>
              <p:cNvSpPr/>
              <p:nvPr/>
            </p:nvSpPr>
            <p:spPr>
              <a:xfrm>
                <a:off x="823636" y="1706403"/>
                <a:ext cx="4480516" cy="4307517"/>
              </a:xfrm>
              <a:prstGeom prst="rect">
                <a:avLst/>
              </a:prstGeom>
              <a:grpFill/>
              <a:ln w="12700">
                <a:solidFill>
                  <a:srgbClr val="00B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87914" y="1985830"/>
              <a:ext cx="4184086" cy="4023860"/>
              <a:chOff x="387914" y="1932038"/>
              <a:chExt cx="4184086" cy="4023860"/>
            </a:xfrm>
          </p:grpSpPr>
          <p:sp>
            <p:nvSpPr>
              <p:cNvPr id="21" name="L-Shape 20"/>
              <p:cNvSpPr/>
              <p:nvPr/>
            </p:nvSpPr>
            <p:spPr>
              <a:xfrm>
                <a:off x="387914" y="5597013"/>
                <a:ext cx="358885" cy="358885"/>
              </a:xfrm>
              <a:prstGeom prst="corner">
                <a:avLst>
                  <a:gd name="adj1" fmla="val 14522"/>
                  <a:gd name="adj2" fmla="val 17102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" name="L-Shape 21"/>
              <p:cNvSpPr/>
              <p:nvPr/>
            </p:nvSpPr>
            <p:spPr>
              <a:xfrm rot="5400000">
                <a:off x="387914" y="1932038"/>
                <a:ext cx="358885" cy="358885"/>
              </a:xfrm>
              <a:prstGeom prst="corner">
                <a:avLst>
                  <a:gd name="adj1" fmla="val 14522"/>
                  <a:gd name="adj2" fmla="val 17102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3" name="L-Shape 22"/>
              <p:cNvSpPr/>
              <p:nvPr/>
            </p:nvSpPr>
            <p:spPr>
              <a:xfrm rot="10800000">
                <a:off x="4213115" y="1932038"/>
                <a:ext cx="358885" cy="358885"/>
              </a:xfrm>
              <a:prstGeom prst="corner">
                <a:avLst>
                  <a:gd name="adj1" fmla="val 14522"/>
                  <a:gd name="adj2" fmla="val 17102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4" name="L-Shape 23"/>
              <p:cNvSpPr/>
              <p:nvPr/>
            </p:nvSpPr>
            <p:spPr>
              <a:xfrm rot="16200000">
                <a:off x="4213115" y="5582263"/>
                <a:ext cx="358885" cy="358885"/>
              </a:xfrm>
              <a:prstGeom prst="corner">
                <a:avLst>
                  <a:gd name="adj1" fmla="val 14522"/>
                  <a:gd name="adj2" fmla="val 17102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710061" y="3811259"/>
              <a:ext cx="209775" cy="209775"/>
              <a:chOff x="3048646" y="3061391"/>
              <a:chExt cx="371226" cy="37122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120971" y="3133716"/>
                <a:ext cx="226577" cy="226577"/>
              </a:xfrm>
              <a:prstGeom prst="ellipse">
                <a:avLst/>
              </a:prstGeom>
              <a:solidFill>
                <a:schemeClr val="bg1"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048646" y="3061391"/>
                <a:ext cx="371226" cy="3712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209180" y="2685365"/>
              <a:ext cx="209775" cy="209775"/>
              <a:chOff x="3048646" y="3061391"/>
              <a:chExt cx="371226" cy="37122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120971" y="3133716"/>
                <a:ext cx="226577" cy="226577"/>
              </a:xfrm>
              <a:prstGeom prst="ellipse">
                <a:avLst/>
              </a:prstGeom>
              <a:solidFill>
                <a:schemeClr val="bg1"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48646" y="3061391"/>
                <a:ext cx="371226" cy="3712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4853" y="5117544"/>
              <a:ext cx="209775" cy="209775"/>
              <a:chOff x="3048646" y="3061391"/>
              <a:chExt cx="371226" cy="37122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120971" y="3133716"/>
                <a:ext cx="226577" cy="226577"/>
              </a:xfrm>
              <a:prstGeom prst="ellipse">
                <a:avLst/>
              </a:prstGeom>
              <a:solidFill>
                <a:schemeClr val="bg1"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48646" y="3061391"/>
                <a:ext cx="371226" cy="3712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390" name="차트 4"/>
          <p:cNvGraphicFramePr/>
          <p:nvPr/>
        </p:nvGraphicFramePr>
        <p:xfrm>
          <a:off x="9192560" y="3778250"/>
          <a:ext cx="1122367" cy="114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1" name="차트 4"/>
          <p:cNvGraphicFramePr/>
          <p:nvPr/>
        </p:nvGraphicFramePr>
        <p:xfrm>
          <a:off x="6449360" y="3778250"/>
          <a:ext cx="1122367" cy="114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2" name="차트 4"/>
          <p:cNvGraphicFramePr/>
          <p:nvPr/>
        </p:nvGraphicFramePr>
        <p:xfrm>
          <a:off x="7820475" y="3778250"/>
          <a:ext cx="1122367" cy="114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3" name="speed"/>
          <p:cNvSpPr txBox="1">
            <a:spLocks noChangeArrowheads="1"/>
          </p:cNvSpPr>
          <p:nvPr/>
        </p:nvSpPr>
        <p:spPr bwMode="auto">
          <a:xfrm>
            <a:off x="6293038" y="4994403"/>
            <a:ext cx="1435011" cy="30995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Value 01</a:t>
            </a:r>
          </a:p>
        </p:txBody>
      </p:sp>
      <p:sp>
        <p:nvSpPr>
          <p:cNvPr id="394" name="speed"/>
          <p:cNvSpPr txBox="1">
            <a:spLocks noChangeArrowheads="1"/>
          </p:cNvSpPr>
          <p:nvPr/>
        </p:nvSpPr>
        <p:spPr bwMode="auto">
          <a:xfrm>
            <a:off x="7664638" y="4994403"/>
            <a:ext cx="1435011" cy="30995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Value 02</a:t>
            </a:r>
          </a:p>
        </p:txBody>
      </p:sp>
      <p:sp>
        <p:nvSpPr>
          <p:cNvPr id="395" name="speed"/>
          <p:cNvSpPr txBox="1">
            <a:spLocks noChangeArrowheads="1"/>
          </p:cNvSpPr>
          <p:nvPr/>
        </p:nvSpPr>
        <p:spPr bwMode="auto">
          <a:xfrm>
            <a:off x="9036238" y="4994403"/>
            <a:ext cx="1435011" cy="30995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Value 03</a:t>
            </a:r>
          </a:p>
        </p:txBody>
      </p:sp>
      <p:sp>
        <p:nvSpPr>
          <p:cNvPr id="396" name="Rectangle 3"/>
          <p:cNvSpPr txBox="1">
            <a:spLocks noChangeArrowheads="1"/>
          </p:cNvSpPr>
          <p:nvPr/>
        </p:nvSpPr>
        <p:spPr bwMode="auto">
          <a:xfrm>
            <a:off x="6360021" y="5286571"/>
            <a:ext cx="1301045" cy="417679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Design inspiration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For presentation</a:t>
            </a:r>
          </a:p>
        </p:txBody>
      </p:sp>
      <p:sp>
        <p:nvSpPr>
          <p:cNvPr id="397" name="Rectangle 3"/>
          <p:cNvSpPr txBox="1">
            <a:spLocks noChangeArrowheads="1"/>
          </p:cNvSpPr>
          <p:nvPr/>
        </p:nvSpPr>
        <p:spPr bwMode="auto">
          <a:xfrm>
            <a:off x="7750671" y="5286571"/>
            <a:ext cx="1301045" cy="417679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Design inspiration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For presentation</a:t>
            </a:r>
          </a:p>
        </p:txBody>
      </p:sp>
      <p:sp>
        <p:nvSpPr>
          <p:cNvPr id="398" name="Rectangle 3"/>
          <p:cNvSpPr txBox="1">
            <a:spLocks noChangeArrowheads="1"/>
          </p:cNvSpPr>
          <p:nvPr/>
        </p:nvSpPr>
        <p:spPr bwMode="auto">
          <a:xfrm>
            <a:off x="9141321" y="5286571"/>
            <a:ext cx="1301045" cy="417679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Design inspiration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For presentation</a:t>
            </a:r>
          </a:p>
        </p:txBody>
      </p:sp>
      <p:sp>
        <p:nvSpPr>
          <p:cNvPr id="399" name="speed"/>
          <p:cNvSpPr txBox="1">
            <a:spLocks noChangeArrowheads="1"/>
          </p:cNvSpPr>
          <p:nvPr/>
        </p:nvSpPr>
        <p:spPr bwMode="auto">
          <a:xfrm>
            <a:off x="6293038" y="4162786"/>
            <a:ext cx="1435011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30%</a:t>
            </a:r>
          </a:p>
        </p:txBody>
      </p:sp>
      <p:sp>
        <p:nvSpPr>
          <p:cNvPr id="400" name="speed"/>
          <p:cNvSpPr txBox="1">
            <a:spLocks noChangeArrowheads="1"/>
          </p:cNvSpPr>
          <p:nvPr/>
        </p:nvSpPr>
        <p:spPr bwMode="auto">
          <a:xfrm>
            <a:off x="7683688" y="4162786"/>
            <a:ext cx="1435011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60%</a:t>
            </a:r>
          </a:p>
        </p:txBody>
      </p:sp>
      <p:sp>
        <p:nvSpPr>
          <p:cNvPr id="401" name="speed"/>
          <p:cNvSpPr txBox="1">
            <a:spLocks noChangeArrowheads="1"/>
          </p:cNvSpPr>
          <p:nvPr/>
        </p:nvSpPr>
        <p:spPr bwMode="auto">
          <a:xfrm>
            <a:off x="9036238" y="4162786"/>
            <a:ext cx="1435011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86832" y="2220568"/>
            <a:ext cx="8639690" cy="3861747"/>
            <a:chOff x="1655805" y="2220568"/>
            <a:chExt cx="8639690" cy="3861747"/>
          </a:xfrm>
        </p:grpSpPr>
        <p:graphicFrame>
          <p:nvGraphicFramePr>
            <p:cNvPr id="5" name="차트 431"/>
            <p:cNvGraphicFramePr/>
            <p:nvPr/>
          </p:nvGraphicFramePr>
          <p:xfrm>
            <a:off x="1655805" y="2220568"/>
            <a:ext cx="4877464" cy="38617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6935321" y="2468684"/>
              <a:ext cx="3327123" cy="770896"/>
              <a:chOff x="5315564" y="2468684"/>
              <a:chExt cx="3327123" cy="77089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204519" y="2519348"/>
                <a:ext cx="2438168" cy="669568"/>
                <a:chOff x="-1" y="2799893"/>
                <a:chExt cx="2438168" cy="669568"/>
              </a:xfrm>
            </p:grpSpPr>
            <p:sp>
              <p:nvSpPr>
                <p:cNvPr id="19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-1" y="3100129"/>
                  <a:ext cx="2438168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t" anchorCtr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Tx/>
                    <a:buFontTx/>
                    <a:buNone/>
                    <a:defRPr/>
                  </a:pPr>
                  <a:r>
                    <a:rPr kumimoji="0" lang="en-US" altLang="ko-K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ea"/>
                      <a:sym typeface="+mn-lt"/>
                    </a:rPr>
                    <a:t>Design inspiration For Presentation.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Tx/>
                    <a:buFontTx/>
                    <a:buNone/>
                    <a:defRPr/>
                  </a:pPr>
                  <a:r>
                    <a:rPr kumimoji="0" lang="en-US" altLang="ko-K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ea"/>
                      <a:sym typeface="+mn-lt"/>
                    </a:rPr>
                    <a:t>Design inspiration For Presentation.</a:t>
                  </a:r>
                </a:p>
              </p:txBody>
            </p:sp>
            <p:sp>
              <p:nvSpPr>
                <p:cNvPr id="20" name="텍스트 개체 틀 3"/>
                <p:cNvSpPr txBox="1"/>
                <p:nvPr/>
              </p:nvSpPr>
              <p:spPr>
                <a:xfrm>
                  <a:off x="0" y="2799893"/>
                  <a:ext cx="1231106" cy="246221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 anchorCtr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/>
                  </a:pPr>
                  <a:r>
                    <a:rPr lang="zh-CN" altLang="en-US" sz="1600" b="1">
                      <a:solidFill>
                        <a:srgbClr val="00B7EE"/>
                      </a:solidFill>
                      <a:cs typeface="+mn-ea"/>
                      <a:sym typeface="+mn-lt"/>
                    </a:rPr>
                    <a:t>点击添加标题</a:t>
                  </a:r>
                  <a:endPara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315564" y="2468684"/>
                <a:ext cx="770896" cy="770896"/>
                <a:chOff x="5315564" y="2468684"/>
                <a:chExt cx="770896" cy="770896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5359082" y="2512202"/>
                  <a:ext cx="683861" cy="683861"/>
                </a:xfrm>
                <a:prstGeom prst="ellipse">
                  <a:avLst/>
                </a:prstGeom>
                <a:noFill/>
                <a:ln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5315564" y="2468684"/>
                  <a:ext cx="770896" cy="770896"/>
                </a:xfrm>
                <a:prstGeom prst="ellipse">
                  <a:avLst/>
                </a:prstGeom>
                <a:noFill/>
                <a:ln w="38100">
                  <a:solidFill>
                    <a:srgbClr val="00B7EE">
                      <a:alpha val="56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5487531" y="2697092"/>
                  <a:ext cx="420019" cy="345785"/>
                  <a:chOff x="4251158" y="3769894"/>
                  <a:chExt cx="737937" cy="607514"/>
                </a:xfrm>
              </p:grpSpPr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4251158" y="3769894"/>
                    <a:ext cx="737937" cy="489285"/>
                  </a:xfrm>
                  <a:prstGeom prst="roundRect">
                    <a:avLst>
                      <a:gd name="adj" fmla="val 7651"/>
                    </a:avLst>
                  </a:pr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4293269" y="3816635"/>
                    <a:ext cx="653715" cy="395803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4455694" y="4371474"/>
                    <a:ext cx="33688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ight Bracket 16"/>
                  <p:cNvSpPr/>
                  <p:nvPr/>
                </p:nvSpPr>
                <p:spPr>
                  <a:xfrm rot="16200000">
                    <a:off x="4593278" y="4184902"/>
                    <a:ext cx="60158" cy="324853"/>
                  </a:xfrm>
                  <a:prstGeom prst="rightBracket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8" name="Straight Connector 17"/>
                  <p:cNvCxnSpPr>
                    <a:stCxn id="14" idx="2"/>
                    <a:endCxn id="17" idx="2"/>
                  </p:cNvCxnSpPr>
                  <p:nvPr/>
                </p:nvCxnSpPr>
                <p:spPr>
                  <a:xfrm>
                    <a:off x="4620127" y="4259179"/>
                    <a:ext cx="3232" cy="58071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6935320" y="4679870"/>
              <a:ext cx="3360174" cy="770896"/>
              <a:chOff x="5315563" y="4679870"/>
              <a:chExt cx="3360174" cy="77089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237569" y="4730534"/>
                <a:ext cx="2438168" cy="669568"/>
                <a:chOff x="-1" y="2799893"/>
                <a:chExt cx="2438168" cy="669568"/>
              </a:xfrm>
            </p:grpSpPr>
            <p:sp>
              <p:nvSpPr>
                <p:cNvPr id="31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-1" y="3100129"/>
                  <a:ext cx="2438168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t" anchorCtr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Tx/>
                    <a:buFontTx/>
                    <a:buNone/>
                    <a:defRPr/>
                  </a:pPr>
                  <a:r>
                    <a:rPr kumimoji="0" lang="en-US" altLang="ko-K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ea"/>
                      <a:sym typeface="+mn-lt"/>
                    </a:rPr>
                    <a:t>Design inspiration For Presentation.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Tx/>
                    <a:buFontTx/>
                    <a:buNone/>
                    <a:defRPr/>
                  </a:pPr>
                  <a:r>
                    <a:rPr kumimoji="0" lang="en-US" altLang="ko-K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ea"/>
                      <a:sym typeface="+mn-lt"/>
                    </a:rPr>
                    <a:t>Design inspiration For Presentation.</a:t>
                  </a:r>
                </a:p>
              </p:txBody>
            </p:sp>
            <p:sp>
              <p:nvSpPr>
                <p:cNvPr id="32" name="텍스트 개체 틀 3"/>
                <p:cNvSpPr txBox="1"/>
                <p:nvPr/>
              </p:nvSpPr>
              <p:spPr>
                <a:xfrm>
                  <a:off x="0" y="2799893"/>
                  <a:ext cx="1231106" cy="246221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 anchorCtr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/>
                  </a:pPr>
                  <a:r>
                    <a:rPr lang="zh-CN" altLang="en-US" sz="1600" b="1">
                      <a:solidFill>
                        <a:srgbClr val="00B7EE"/>
                      </a:solidFill>
                      <a:cs typeface="+mn-ea"/>
                      <a:sym typeface="+mn-lt"/>
                    </a:rPr>
                    <a:t>点击添加标题</a:t>
                  </a:r>
                  <a:endPara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5315563" y="4679870"/>
                <a:ext cx="770896" cy="770896"/>
                <a:chOff x="5315563" y="4679870"/>
                <a:chExt cx="770896" cy="770896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5359081" y="4723388"/>
                  <a:ext cx="683861" cy="683861"/>
                </a:xfrm>
                <a:prstGeom prst="ellipse">
                  <a:avLst/>
                </a:prstGeom>
                <a:noFill/>
                <a:ln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315563" y="4679870"/>
                  <a:ext cx="770896" cy="770896"/>
                </a:xfrm>
                <a:prstGeom prst="ellipse">
                  <a:avLst/>
                </a:prstGeom>
                <a:noFill/>
                <a:ln w="38100">
                  <a:solidFill>
                    <a:srgbClr val="00B7EE">
                      <a:alpha val="56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474581" y="4868237"/>
                  <a:ext cx="452860" cy="345074"/>
                  <a:chOff x="5327518" y="4204075"/>
                  <a:chExt cx="371230" cy="282874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5419779" y="4204075"/>
                    <a:ext cx="186708" cy="243906"/>
                    <a:chOff x="5384829" y="4151942"/>
                    <a:chExt cx="274652" cy="358789"/>
                  </a:xfrm>
                </p:grpSpPr>
                <p:sp>
                  <p:nvSpPr>
                    <p:cNvPr id="29" name="Freeform 5"/>
                    <p:cNvSpPr/>
                    <p:nvPr/>
                  </p:nvSpPr>
                  <p:spPr bwMode="auto">
                    <a:xfrm>
                      <a:off x="5384829" y="4151942"/>
                      <a:ext cx="274652" cy="358789"/>
                    </a:xfrm>
                    <a:custGeom>
                      <a:avLst/>
                      <a:gdLst>
                        <a:gd name="T0" fmla="*/ 125 w 246"/>
                        <a:gd name="T1" fmla="*/ 346 h 346"/>
                        <a:gd name="T2" fmla="*/ 232 w 246"/>
                        <a:gd name="T3" fmla="*/ 139 h 346"/>
                        <a:gd name="T4" fmla="*/ 128 w 246"/>
                        <a:gd name="T5" fmla="*/ 0 h 346"/>
                        <a:gd name="T6" fmla="*/ 118 w 246"/>
                        <a:gd name="T7" fmla="*/ 0 h 346"/>
                        <a:gd name="T8" fmla="*/ 14 w 246"/>
                        <a:gd name="T9" fmla="*/ 139 h 346"/>
                        <a:gd name="T10" fmla="*/ 121 w 246"/>
                        <a:gd name="T11" fmla="*/ 346 h 346"/>
                        <a:gd name="T12" fmla="*/ 125 w 246"/>
                        <a:gd name="T13" fmla="*/ 346 h 3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46" h="346">
                          <a:moveTo>
                            <a:pt x="125" y="346"/>
                          </a:moveTo>
                          <a:cubicBezTo>
                            <a:pt x="125" y="346"/>
                            <a:pt x="218" y="277"/>
                            <a:pt x="232" y="139"/>
                          </a:cubicBezTo>
                          <a:cubicBezTo>
                            <a:pt x="246" y="1"/>
                            <a:pt x="128" y="0"/>
                            <a:pt x="128" y="0"/>
                          </a:cubicBezTo>
                          <a:cubicBezTo>
                            <a:pt x="118" y="0"/>
                            <a:pt x="118" y="0"/>
                            <a:pt x="118" y="0"/>
                          </a:cubicBezTo>
                          <a:cubicBezTo>
                            <a:pt x="118" y="0"/>
                            <a:pt x="0" y="1"/>
                            <a:pt x="14" y="139"/>
                          </a:cubicBezTo>
                          <a:cubicBezTo>
                            <a:pt x="28" y="277"/>
                            <a:pt x="121" y="346"/>
                            <a:pt x="121" y="346"/>
                          </a:cubicBezTo>
                          <a:lnTo>
                            <a:pt x="125" y="346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solidFill>
                        <a:srgbClr val="FFFFFF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5467549" y="4208488"/>
                      <a:ext cx="109189" cy="10919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8" name="Freeform 27"/>
                  <p:cNvSpPr/>
                  <p:nvPr/>
                </p:nvSpPr>
                <p:spPr>
                  <a:xfrm>
                    <a:off x="5327518" y="4389257"/>
                    <a:ext cx="371230" cy="97692"/>
                  </a:xfrm>
                  <a:custGeom>
                    <a:avLst/>
                    <a:gdLst>
                      <a:gd name="connsiteX0" fmla="*/ 40280 w 371230"/>
                      <a:gd name="connsiteY0" fmla="*/ 0 h 97692"/>
                      <a:gd name="connsiteX1" fmla="*/ 128886 w 371230"/>
                      <a:gd name="connsiteY1" fmla="*/ 0 h 97692"/>
                      <a:gd name="connsiteX2" fmla="*/ 135210 w 371230"/>
                      <a:gd name="connsiteY2" fmla="*/ 10518 h 97692"/>
                      <a:gd name="connsiteX3" fmla="*/ 183610 w 371230"/>
                      <a:gd name="connsiteY3" fmla="*/ 58732 h 97692"/>
                      <a:gd name="connsiteX4" fmla="*/ 187622 w 371230"/>
                      <a:gd name="connsiteY4" fmla="*/ 58732 h 97692"/>
                      <a:gd name="connsiteX5" fmla="*/ 236022 w 371230"/>
                      <a:gd name="connsiteY5" fmla="*/ 10518 h 97692"/>
                      <a:gd name="connsiteX6" fmla="*/ 242346 w 371230"/>
                      <a:gd name="connsiteY6" fmla="*/ 0 h 97692"/>
                      <a:gd name="connsiteX7" fmla="*/ 330950 w 371230"/>
                      <a:gd name="connsiteY7" fmla="*/ 0 h 97692"/>
                      <a:gd name="connsiteX8" fmla="*/ 371230 w 371230"/>
                      <a:gd name="connsiteY8" fmla="*/ 97692 h 97692"/>
                      <a:gd name="connsiteX9" fmla="*/ 0 w 371230"/>
                      <a:gd name="connsiteY9" fmla="*/ 97692 h 97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1230" h="97692">
                        <a:moveTo>
                          <a:pt x="40280" y="0"/>
                        </a:moveTo>
                        <a:lnTo>
                          <a:pt x="128886" y="0"/>
                        </a:lnTo>
                        <a:lnTo>
                          <a:pt x="135210" y="10518"/>
                        </a:lnTo>
                        <a:cubicBezTo>
                          <a:pt x="160287" y="42661"/>
                          <a:pt x="183610" y="58732"/>
                          <a:pt x="183610" y="58732"/>
                        </a:cubicBezTo>
                        <a:lnTo>
                          <a:pt x="187622" y="58732"/>
                        </a:lnTo>
                        <a:cubicBezTo>
                          <a:pt x="187622" y="58732"/>
                          <a:pt x="210944" y="42661"/>
                          <a:pt x="236022" y="10518"/>
                        </a:cubicBezTo>
                        <a:lnTo>
                          <a:pt x="242346" y="0"/>
                        </a:lnTo>
                        <a:lnTo>
                          <a:pt x="330950" y="0"/>
                        </a:lnTo>
                        <a:lnTo>
                          <a:pt x="371230" y="97692"/>
                        </a:lnTo>
                        <a:lnTo>
                          <a:pt x="0" y="9769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33" name="Group 32"/>
            <p:cNvGrpSpPr/>
            <p:nvPr/>
          </p:nvGrpSpPr>
          <p:grpSpPr>
            <a:xfrm>
              <a:off x="6935321" y="3574277"/>
              <a:ext cx="3360174" cy="770896"/>
              <a:chOff x="5315564" y="3574277"/>
              <a:chExt cx="3360174" cy="77089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237570" y="3624941"/>
                <a:ext cx="2438168" cy="669568"/>
                <a:chOff x="-1" y="2799893"/>
                <a:chExt cx="2438168" cy="669568"/>
              </a:xfrm>
            </p:grpSpPr>
            <p:sp>
              <p:nvSpPr>
                <p:cNvPr id="49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-1" y="3100129"/>
                  <a:ext cx="2438168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t" anchorCtr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Tx/>
                    <a:buFontTx/>
                    <a:buNone/>
                    <a:defRPr/>
                  </a:pPr>
                  <a:r>
                    <a:rPr kumimoji="0" lang="en-US" altLang="ko-K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ea"/>
                      <a:sym typeface="+mn-lt"/>
                    </a:rPr>
                    <a:t>Design inspiration For Presentation.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Tx/>
                    <a:buFontTx/>
                    <a:buNone/>
                    <a:defRPr/>
                  </a:pPr>
                  <a:r>
                    <a:rPr kumimoji="0" lang="en-US" altLang="ko-K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ea"/>
                      <a:sym typeface="+mn-lt"/>
                    </a:rPr>
                    <a:t>Design inspiration For Presentation.</a:t>
                  </a:r>
                </a:p>
              </p:txBody>
            </p:sp>
            <p:sp>
              <p:nvSpPr>
                <p:cNvPr id="50" name="텍스트 개체 틀 3"/>
                <p:cNvSpPr txBox="1"/>
                <p:nvPr/>
              </p:nvSpPr>
              <p:spPr>
                <a:xfrm>
                  <a:off x="0" y="2799893"/>
                  <a:ext cx="1231106" cy="246221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 anchorCtr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/>
                  </a:pPr>
                  <a:r>
                    <a:rPr lang="zh-CN" altLang="en-US" sz="1600" b="1">
                      <a:solidFill>
                        <a:srgbClr val="00B7EE"/>
                      </a:solidFill>
                      <a:cs typeface="+mn-ea"/>
                      <a:sym typeface="+mn-lt"/>
                    </a:rPr>
                    <a:t>点击添加标题</a:t>
                  </a:r>
                  <a:endPara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315564" y="3574277"/>
                <a:ext cx="770896" cy="770896"/>
                <a:chOff x="5315564" y="3574277"/>
                <a:chExt cx="770896" cy="770896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5359082" y="3617795"/>
                  <a:ext cx="683861" cy="683861"/>
                </a:xfrm>
                <a:prstGeom prst="ellipse">
                  <a:avLst/>
                </a:prstGeom>
                <a:noFill/>
                <a:ln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315564" y="3574277"/>
                  <a:ext cx="770896" cy="770896"/>
                </a:xfrm>
                <a:prstGeom prst="ellipse">
                  <a:avLst/>
                </a:prstGeom>
                <a:noFill/>
                <a:ln w="38100">
                  <a:solidFill>
                    <a:srgbClr val="00B7EE">
                      <a:alpha val="56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5429478" y="3700632"/>
                  <a:ext cx="543068" cy="518186"/>
                  <a:chOff x="5055947" y="5822050"/>
                  <a:chExt cx="628882" cy="600068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5153875" y="5900542"/>
                    <a:ext cx="427161" cy="42716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5367456" y="5822050"/>
                    <a:ext cx="0" cy="180208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5055947" y="6110189"/>
                    <a:ext cx="180208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5504621" y="6110189"/>
                    <a:ext cx="180208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5367456" y="6241910"/>
                    <a:ext cx="0" cy="180208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val 43"/>
                  <p:cNvSpPr/>
                  <p:nvPr/>
                </p:nvSpPr>
                <p:spPr>
                  <a:xfrm>
                    <a:off x="5321220" y="6072916"/>
                    <a:ext cx="98337" cy="98337"/>
                  </a:xfrm>
                  <a:prstGeom prst="ellipse">
                    <a:avLst/>
                  </a:pr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5465017" y="5911202"/>
                    <a:ext cx="109027" cy="109027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 flipH="1">
                    <a:off x="5465017" y="6221221"/>
                    <a:ext cx="109027" cy="109027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10800000" flipH="1">
                    <a:off x="5162304" y="6221220"/>
                    <a:ext cx="109027" cy="109027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6200000" flipH="1">
                    <a:off x="5162304" y="5911202"/>
                    <a:ext cx="109027" cy="109027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pc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b="1" spc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FEB113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ko-KR" altLang="en-US" dirty="0">
              <a:solidFill>
                <a:srgbClr val="FEB11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5" name="차트 14"/>
          <p:cNvGraphicFramePr/>
          <p:nvPr/>
        </p:nvGraphicFramePr>
        <p:xfrm>
          <a:off x="1753947" y="2095688"/>
          <a:ext cx="8684106" cy="396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/>
          <p:nvPr/>
        </p:nvSpPr>
        <p:spPr>
          <a:xfrm>
            <a:off x="1623063" y="2031250"/>
            <a:ext cx="8945874" cy="45195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spc="-5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pPr lvl="0" latinLnBrk="1">
              <a:defRPr/>
            </a:pPr>
            <a:r>
              <a:rPr lang="zh-CN" altLang="en-US" sz="1800">
                <a:solidFill>
                  <a:srgbClr val="00B7EE"/>
                </a:solidFill>
                <a:latin typeface="Arial" panose="020B0604020202020204"/>
                <a:cs typeface="+mn-ea"/>
                <a:sym typeface="+mn-lt"/>
              </a:rPr>
              <a:t>点击添加标题</a:t>
            </a:r>
            <a:endParaRPr kumimoji="0" lang="en-US" altLang="ko-KR" sz="1800" b="1" i="0" u="none" strike="noStrike" kern="1200" cap="none" spc="-50" normalizeH="0" baseline="0" noProof="0">
              <a:ln>
                <a:noFill/>
              </a:ln>
              <a:solidFill>
                <a:srgbClr val="00B7E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" name="Oval 4"/>
          <p:cNvSpPr/>
          <p:nvPr/>
        </p:nvSpPr>
        <p:spPr>
          <a:xfrm>
            <a:off x="5881044" y="3810685"/>
            <a:ext cx="484542" cy="484542"/>
          </a:xfrm>
          <a:prstGeom prst="ellipse">
            <a:avLst/>
          </a:prstGeom>
          <a:solidFill>
            <a:schemeClr val="bg2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25618" y="3655259"/>
            <a:ext cx="795394" cy="795394"/>
          </a:xfrm>
          <a:prstGeom prst="ellipse">
            <a:avLst/>
          </a:prstGeom>
          <a:solidFill>
            <a:schemeClr val="bg2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00752" y="2121408"/>
            <a:ext cx="1409700" cy="2531452"/>
          </a:xfrm>
          <a:custGeom>
            <a:avLst/>
            <a:gdLst>
              <a:gd name="connsiteX0" fmla="*/ 1409700 w 1409700"/>
              <a:gd name="connsiteY0" fmla="*/ 1885950 h 2495550"/>
              <a:gd name="connsiteX1" fmla="*/ 0 w 1409700"/>
              <a:gd name="connsiteY1" fmla="*/ 0 h 2495550"/>
              <a:gd name="connsiteX2" fmla="*/ 9525 w 1409700"/>
              <a:gd name="connsiteY2" fmla="*/ 2495550 h 2495550"/>
              <a:gd name="connsiteX3" fmla="*/ 1409700 w 1409700"/>
              <a:gd name="connsiteY3" fmla="*/ 1885950 h 2495550"/>
              <a:gd name="connsiteX0-1" fmla="*/ 1409700 w 1409700"/>
              <a:gd name="connsiteY0-2" fmla="*/ 1907124 h 2495550"/>
              <a:gd name="connsiteX1-3" fmla="*/ 0 w 1409700"/>
              <a:gd name="connsiteY1-4" fmla="*/ 0 h 2495550"/>
              <a:gd name="connsiteX2-5" fmla="*/ 9525 w 1409700"/>
              <a:gd name="connsiteY2-6" fmla="*/ 2495550 h 2495550"/>
              <a:gd name="connsiteX3-7" fmla="*/ 1409700 w 1409700"/>
              <a:gd name="connsiteY3-8" fmla="*/ 1907124 h 2495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09700" h="2495550">
                <a:moveTo>
                  <a:pt x="1409700" y="1907124"/>
                </a:moveTo>
                <a:lnTo>
                  <a:pt x="0" y="0"/>
                </a:lnTo>
                <a:lnTo>
                  <a:pt x="9525" y="2495550"/>
                </a:lnTo>
                <a:lnTo>
                  <a:pt x="1409700" y="190712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2">
                  <a:lumMod val="50000"/>
                  <a:alpha val="3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>
          <a:xfrm rot="10800000">
            <a:off x="6110452" y="3455130"/>
            <a:ext cx="1409700" cy="2531452"/>
          </a:xfrm>
          <a:custGeom>
            <a:avLst/>
            <a:gdLst>
              <a:gd name="connsiteX0" fmla="*/ 1409700 w 1409700"/>
              <a:gd name="connsiteY0" fmla="*/ 1885950 h 2495550"/>
              <a:gd name="connsiteX1" fmla="*/ 0 w 1409700"/>
              <a:gd name="connsiteY1" fmla="*/ 0 h 2495550"/>
              <a:gd name="connsiteX2" fmla="*/ 9525 w 1409700"/>
              <a:gd name="connsiteY2" fmla="*/ 2495550 h 2495550"/>
              <a:gd name="connsiteX3" fmla="*/ 1409700 w 1409700"/>
              <a:gd name="connsiteY3" fmla="*/ 1885950 h 2495550"/>
              <a:gd name="connsiteX0-1" fmla="*/ 1409700 w 1409700"/>
              <a:gd name="connsiteY0-2" fmla="*/ 1907124 h 2495550"/>
              <a:gd name="connsiteX1-3" fmla="*/ 0 w 1409700"/>
              <a:gd name="connsiteY1-4" fmla="*/ 0 h 2495550"/>
              <a:gd name="connsiteX2-5" fmla="*/ 9525 w 1409700"/>
              <a:gd name="connsiteY2-6" fmla="*/ 2495550 h 2495550"/>
              <a:gd name="connsiteX3-7" fmla="*/ 1409700 w 1409700"/>
              <a:gd name="connsiteY3-8" fmla="*/ 1907124 h 2495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09700" h="2495550">
                <a:moveTo>
                  <a:pt x="1409700" y="1907124"/>
                </a:moveTo>
                <a:lnTo>
                  <a:pt x="0" y="0"/>
                </a:lnTo>
                <a:lnTo>
                  <a:pt x="9525" y="2495550"/>
                </a:lnTo>
                <a:lnTo>
                  <a:pt x="1409700" y="190712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2">
                  <a:lumMod val="50000"/>
                  <a:alpha val="3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19146" y="3444871"/>
            <a:ext cx="2916000" cy="2535035"/>
            <a:chOff x="5937662" y="3624171"/>
            <a:chExt cx="2916000" cy="2535035"/>
          </a:xfrm>
        </p:grpSpPr>
        <p:grpSp>
          <p:nvGrpSpPr>
            <p:cNvPr id="10" name="Group 9"/>
            <p:cNvGrpSpPr/>
            <p:nvPr/>
          </p:nvGrpSpPr>
          <p:grpSpPr>
            <a:xfrm>
              <a:off x="6281284" y="4013597"/>
              <a:ext cx="2433638" cy="1159218"/>
              <a:chOff x="6476943" y="4737863"/>
              <a:chExt cx="2486809" cy="1159218"/>
            </a:xfrm>
          </p:grpSpPr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6476943" y="5158417"/>
                <a:ext cx="2486809" cy="73866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latinLnBrk="0">
                  <a:defRPr sz="1200" b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latinLnBrk="0"/>
                <a:lvl3pPr latinLnBrk="0"/>
                <a:lvl4pPr latinLnBrk="0"/>
                <a:lvl5pPr latinLnBrk="0"/>
                <a:lvl6pPr latinLnBrk="0"/>
                <a:lvl7pPr latinLnBrk="0"/>
                <a:lvl8pPr latinLnBrk="0"/>
                <a:lvl9pPr latinLnBrk="0"/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We create PowerPoint presentations based on new visual trends that are fresh, relevant, and always on the cutting edge</a:t>
                </a:r>
              </a:p>
            </p:txBody>
          </p:sp>
          <p:sp>
            <p:nvSpPr>
              <p:cNvPr id="17" name="speed"/>
              <p:cNvSpPr txBox="1">
                <a:spLocks noChangeArrowheads="1"/>
              </p:cNvSpPr>
              <p:nvPr/>
            </p:nvSpPr>
            <p:spPr bwMode="auto">
              <a:xfrm>
                <a:off x="7627123" y="4737863"/>
                <a:ext cx="1336629" cy="23544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 sz="1700" b="1">
                    <a:solidFill>
                      <a:prstClr val="white"/>
                    </a:solidFill>
                    <a:cs typeface="+mn-ea"/>
                    <a:sym typeface="+mn-lt"/>
                  </a:rPr>
                  <a:t>点击添加标题</a:t>
                </a:r>
                <a:endParaRPr kumimoji="0" lang="en-US" altLang="ko-KR" sz="1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937662" y="3624171"/>
              <a:ext cx="2916000" cy="2535035"/>
              <a:chOff x="5937662" y="3624171"/>
              <a:chExt cx="2916000" cy="2535035"/>
            </a:xfrm>
          </p:grpSpPr>
          <p:sp>
            <p:nvSpPr>
              <p:cNvPr id="14" name="Snip Diagonal Corner Rectangle 13"/>
              <p:cNvSpPr/>
              <p:nvPr/>
            </p:nvSpPr>
            <p:spPr>
              <a:xfrm flipH="1">
                <a:off x="5937662" y="3639206"/>
                <a:ext cx="2916000" cy="2520000"/>
              </a:xfrm>
              <a:prstGeom prst="snip2DiagRect">
                <a:avLst/>
              </a:prstGeom>
              <a:noFill/>
              <a:ln>
                <a:solidFill>
                  <a:srgbClr val="00B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>
                <a:off x="5937662" y="3624171"/>
                <a:ext cx="324000" cy="324000"/>
              </a:xfrm>
              <a:prstGeom prst="rtTriangle">
                <a:avLst/>
              </a:prstGeom>
              <a:solidFill>
                <a:srgbClr val="00B7EE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756854" y="2121864"/>
            <a:ext cx="2930257" cy="2520000"/>
            <a:chOff x="175370" y="2121864"/>
            <a:chExt cx="2930257" cy="2520000"/>
          </a:xfrm>
        </p:grpSpPr>
        <p:grpSp>
          <p:nvGrpSpPr>
            <p:cNvPr id="19" name="Group 18"/>
            <p:cNvGrpSpPr/>
            <p:nvPr/>
          </p:nvGrpSpPr>
          <p:grpSpPr>
            <a:xfrm>
              <a:off x="318149" y="2539828"/>
              <a:ext cx="2460078" cy="1343884"/>
              <a:chOff x="296688" y="2351707"/>
              <a:chExt cx="2460078" cy="1343884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296688" y="2772261"/>
                <a:ext cx="2460078" cy="92333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latinLnBrk="0">
                  <a:defRPr sz="1200" b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latinLnBrk="0"/>
                <a:lvl3pPr latinLnBrk="0"/>
                <a:lvl4pPr latinLnBrk="0"/>
                <a:lvl5pPr latinLnBrk="0"/>
                <a:lvl6pPr latinLnBrk="0"/>
                <a:lvl7pPr latinLnBrk="0"/>
                <a:lvl8pPr latinLnBrk="0"/>
                <a:lvl9pPr latinLnBrk="0"/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We create PowerPoint presentations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based on new visual trends that are fresh, relevant, and always on the cutting edge</a:t>
                </a:r>
              </a:p>
            </p:txBody>
          </p:sp>
          <p:sp>
            <p:nvSpPr>
              <p:cNvPr id="24" name="speed"/>
              <p:cNvSpPr txBox="1">
                <a:spLocks noChangeArrowheads="1"/>
              </p:cNvSpPr>
              <p:nvPr/>
            </p:nvSpPr>
            <p:spPr bwMode="auto">
              <a:xfrm>
                <a:off x="872165" y="2351707"/>
                <a:ext cx="1308050" cy="23544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 sz="1700" b="1">
                    <a:solidFill>
                      <a:prstClr val="white"/>
                    </a:solidFill>
                    <a:cs typeface="+mn-ea"/>
                    <a:sym typeface="+mn-lt"/>
                  </a:rPr>
                  <a:t>点击添加标题</a:t>
                </a:r>
                <a:endParaRPr kumimoji="0" lang="en-US" altLang="ko-KR" sz="1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5370" y="2121864"/>
              <a:ext cx="2930257" cy="2520000"/>
              <a:chOff x="175370" y="2121864"/>
              <a:chExt cx="2930257" cy="2520000"/>
            </a:xfrm>
          </p:grpSpPr>
          <p:sp>
            <p:nvSpPr>
              <p:cNvPr id="21" name="Right Triangle 20"/>
              <p:cNvSpPr/>
              <p:nvPr/>
            </p:nvSpPr>
            <p:spPr>
              <a:xfrm rot="10800000">
                <a:off x="2781627" y="2121864"/>
                <a:ext cx="324000" cy="324000"/>
              </a:xfrm>
              <a:prstGeom prst="rtTriangle">
                <a:avLst/>
              </a:prstGeom>
              <a:solidFill>
                <a:srgbClr val="00B7EE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" name="Snip Diagonal Corner Rectangle 21"/>
              <p:cNvSpPr/>
              <p:nvPr/>
            </p:nvSpPr>
            <p:spPr>
              <a:xfrm>
                <a:off x="175370" y="2121864"/>
                <a:ext cx="2916000" cy="2520000"/>
              </a:xfrm>
              <a:prstGeom prst="snip2DiagRect">
                <a:avLst/>
              </a:prstGeom>
              <a:noFill/>
              <a:ln>
                <a:solidFill>
                  <a:srgbClr val="00B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5" name="Straight Connector 24"/>
          <p:cNvCxnSpPr/>
          <p:nvPr/>
        </p:nvCxnSpPr>
        <p:spPr>
          <a:xfrm>
            <a:off x="1766252" y="2872292"/>
            <a:ext cx="2583362" cy="0"/>
          </a:xfrm>
          <a:prstGeom prst="line">
            <a:avLst/>
          </a:prstGeom>
          <a:noFill/>
          <a:ln>
            <a:solidFill>
              <a:srgbClr val="00B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99750" y="4156031"/>
            <a:ext cx="2430386" cy="0"/>
          </a:xfrm>
          <a:prstGeom prst="line">
            <a:avLst/>
          </a:prstGeom>
          <a:noFill/>
          <a:ln>
            <a:solidFill>
              <a:srgbClr val="00B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7" name="Group 26"/>
          <p:cNvGrpSpPr/>
          <p:nvPr/>
        </p:nvGrpSpPr>
        <p:grpSpPr>
          <a:xfrm rot="2700000">
            <a:off x="6110451" y="2295776"/>
            <a:ext cx="0" cy="3492000"/>
            <a:chOff x="4572000" y="1967696"/>
            <a:chExt cx="0" cy="347835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572000" y="1967696"/>
              <a:ext cx="0" cy="9375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72000" y="4508500"/>
              <a:ext cx="0" cy="9375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5488266" y="3417907"/>
            <a:ext cx="1270098" cy="1270099"/>
          </a:xfrm>
          <a:prstGeom prst="ellipse">
            <a:avLst/>
          </a:prstGeom>
          <a:noFill/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123315" y="4392826"/>
            <a:ext cx="0" cy="2880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87825" y="4052956"/>
            <a:ext cx="288000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463185" y="4052956"/>
            <a:ext cx="288000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123315" y="3421276"/>
            <a:ext cx="0" cy="2880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080306" y="3998956"/>
            <a:ext cx="216000" cy="108000"/>
            <a:chOff x="5503592" y="3995102"/>
            <a:chExt cx="260888" cy="141622"/>
          </a:xfrm>
        </p:grpSpPr>
        <p:sp>
          <p:nvSpPr>
            <p:cNvPr id="36" name="Isosceles Triangle 35"/>
            <p:cNvSpPr/>
            <p:nvPr/>
          </p:nvSpPr>
          <p:spPr>
            <a:xfrm rot="5400000">
              <a:off x="5493825" y="4004869"/>
              <a:ext cx="141622" cy="122087"/>
            </a:xfrm>
            <a:prstGeom prst="triangl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5665351" y="4020019"/>
              <a:ext cx="106472" cy="91786"/>
            </a:xfrm>
            <a:prstGeom prst="triangl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10800000">
            <a:off x="4924937" y="3998956"/>
            <a:ext cx="216000" cy="108000"/>
            <a:chOff x="5503592" y="3995102"/>
            <a:chExt cx="260888" cy="141622"/>
          </a:xfrm>
        </p:grpSpPr>
        <p:sp>
          <p:nvSpPr>
            <p:cNvPr id="39" name="Isosceles Triangle 38"/>
            <p:cNvSpPr/>
            <p:nvPr/>
          </p:nvSpPr>
          <p:spPr>
            <a:xfrm rot="5400000">
              <a:off x="5493825" y="4004869"/>
              <a:ext cx="141622" cy="122087"/>
            </a:xfrm>
            <a:prstGeom prst="triangl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 rot="5400000">
              <a:off x="5665351" y="4020019"/>
              <a:ext cx="106472" cy="91786"/>
            </a:xfrm>
            <a:prstGeom prst="triangl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18900000">
            <a:off x="7434093" y="2542989"/>
            <a:ext cx="216000" cy="108000"/>
            <a:chOff x="5694254" y="4151356"/>
            <a:chExt cx="216000" cy="108000"/>
          </a:xfrm>
        </p:grpSpPr>
        <p:sp>
          <p:nvSpPr>
            <p:cNvPr id="42" name="Isosceles Triangle 41"/>
            <p:cNvSpPr/>
            <p:nvPr/>
          </p:nvSpPr>
          <p:spPr>
            <a:xfrm rot="5400000">
              <a:off x="5690795" y="4154815"/>
              <a:ext cx="108000" cy="101081"/>
            </a:xfrm>
            <a:prstGeom prst="triangl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5831660" y="4167359"/>
              <a:ext cx="81195" cy="75993"/>
            </a:xfrm>
            <a:prstGeom prst="triangl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8100000">
            <a:off x="4561940" y="5424521"/>
            <a:ext cx="216000" cy="108000"/>
            <a:chOff x="5694254" y="4151356"/>
            <a:chExt cx="216000" cy="108000"/>
          </a:xfrm>
        </p:grpSpPr>
        <p:sp>
          <p:nvSpPr>
            <p:cNvPr id="45" name="Isosceles Triangle 44"/>
            <p:cNvSpPr/>
            <p:nvPr/>
          </p:nvSpPr>
          <p:spPr>
            <a:xfrm rot="5400000">
              <a:off x="5690795" y="4154815"/>
              <a:ext cx="108000" cy="101081"/>
            </a:xfrm>
            <a:prstGeom prst="triangl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6" name="Isosceles Triangle 45"/>
            <p:cNvSpPr/>
            <p:nvPr/>
          </p:nvSpPr>
          <p:spPr>
            <a:xfrm rot="5400000">
              <a:off x="5831660" y="4167359"/>
              <a:ext cx="81195" cy="75993"/>
            </a:xfrm>
            <a:prstGeom prst="triangle">
              <a:avLst/>
            </a:prstGeom>
            <a:noFill/>
            <a:ln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5963513" y="3893154"/>
            <a:ext cx="319605" cy="319605"/>
          </a:xfrm>
          <a:prstGeom prst="ellipse">
            <a:avLst/>
          </a:prstGeom>
          <a:noFill/>
          <a:ln w="22225">
            <a:solidFill>
              <a:srgbClr val="00B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283315" y="3212956"/>
            <a:ext cx="1680001" cy="1680001"/>
            <a:chOff x="3059832" y="2229348"/>
            <a:chExt cx="3024336" cy="3024336"/>
          </a:xfrm>
        </p:grpSpPr>
        <p:sp>
          <p:nvSpPr>
            <p:cNvPr id="49" name="Block Arc 48"/>
            <p:cNvSpPr/>
            <p:nvPr/>
          </p:nvSpPr>
          <p:spPr>
            <a:xfrm rot="16200000">
              <a:off x="3059832" y="2229348"/>
              <a:ext cx="3024336" cy="3024336"/>
            </a:xfrm>
            <a:prstGeom prst="blockArc">
              <a:avLst>
                <a:gd name="adj1" fmla="val 12172619"/>
                <a:gd name="adj2" fmla="val 20274675"/>
                <a:gd name="adj3" fmla="val 4110"/>
              </a:avLst>
            </a:prstGeom>
            <a:solidFill>
              <a:srgbClr val="00B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 rot="5400000">
              <a:off x="3059832" y="2229348"/>
              <a:ext cx="3024336" cy="3024336"/>
            </a:xfrm>
            <a:prstGeom prst="blockArc">
              <a:avLst>
                <a:gd name="adj1" fmla="val 12172619"/>
                <a:gd name="adj2" fmla="val 20274675"/>
                <a:gd name="adj3" fmla="val 4110"/>
              </a:avLst>
            </a:prstGeom>
            <a:solidFill>
              <a:srgbClr val="00B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0064" y="2701673"/>
            <a:ext cx="2290100" cy="890810"/>
            <a:chOff x="0" y="2763317"/>
            <a:chExt cx="2290100" cy="890810"/>
          </a:xfrm>
        </p:grpSpPr>
        <p:sp>
          <p:nvSpPr>
            <p:cNvPr id="6" name="speed"/>
            <p:cNvSpPr txBox="1">
              <a:spLocks noChangeArrowheads="1"/>
            </p:cNvSpPr>
            <p:nvPr/>
          </p:nvSpPr>
          <p:spPr bwMode="auto">
            <a:xfrm>
              <a:off x="395288" y="3100129"/>
              <a:ext cx="1894812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Catch the feel of design in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contemporary colors and styles.</a:t>
              </a:r>
            </a:p>
          </p:txBody>
        </p:sp>
        <p:sp>
          <p:nvSpPr>
            <p:cNvPr id="7" name="텍스트 개체 틀 3"/>
            <p:cNvSpPr txBox="1"/>
            <p:nvPr/>
          </p:nvSpPr>
          <p:spPr>
            <a:xfrm>
              <a:off x="0" y="2763317"/>
              <a:ext cx="2290100" cy="2308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defRPr/>
              </a:pPr>
              <a:r>
                <a:rPr lang="zh-CN" altLang="en-US" sz="1500" b="1">
                  <a:solidFill>
                    <a:srgbClr val="00B7EE"/>
                  </a:solidFill>
                  <a:cs typeface="+mn-ea"/>
                  <a:sym typeface="+mn-lt"/>
                </a:rPr>
                <a:t>点击添加标题</a:t>
              </a:r>
              <a:endParaRPr kumimoji="0" lang="en-US" altLang="ko-KR" sz="1500" b="1" i="0" u="none" strike="noStrike" kern="1200" cap="none" spc="0" normalizeH="0" baseline="0" noProof="0">
                <a:ln>
                  <a:noFill/>
                </a:ln>
                <a:solidFill>
                  <a:srgbClr val="00B7E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50064" y="4664036"/>
            <a:ext cx="2290100" cy="890810"/>
            <a:chOff x="0" y="4694858"/>
            <a:chExt cx="2290100" cy="890810"/>
          </a:xfrm>
        </p:grpSpPr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395288" y="5031670"/>
              <a:ext cx="1894812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Catch the feel of design in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contemporary colors and styles.</a:t>
              </a:r>
            </a:p>
          </p:txBody>
        </p:sp>
        <p:sp>
          <p:nvSpPr>
            <p:cNvPr id="10" name="텍스트 개체 틀 3"/>
            <p:cNvSpPr txBox="1"/>
            <p:nvPr/>
          </p:nvSpPr>
          <p:spPr>
            <a:xfrm>
              <a:off x="0" y="4694858"/>
              <a:ext cx="2290100" cy="2308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defRPr/>
              </a:pPr>
              <a:r>
                <a:rPr lang="zh-CN" altLang="en-US" sz="1500" b="1">
                  <a:solidFill>
                    <a:srgbClr val="00B7EE"/>
                  </a:solidFill>
                  <a:cs typeface="+mn-ea"/>
                  <a:sym typeface="+mn-lt"/>
                </a:rPr>
                <a:t>点击添加标题</a:t>
              </a:r>
              <a:endParaRPr kumimoji="0" lang="en-US" altLang="ko-KR" sz="1500" b="1" i="0" u="none" strike="noStrike" kern="1200" cap="none" spc="0" normalizeH="0" baseline="0" noProof="0">
                <a:ln>
                  <a:noFill/>
                </a:ln>
                <a:solidFill>
                  <a:srgbClr val="00B7E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51836" y="2701673"/>
            <a:ext cx="2290100" cy="890810"/>
            <a:chOff x="0" y="2763317"/>
            <a:chExt cx="2290100" cy="890810"/>
          </a:xfrm>
        </p:grpSpPr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0" y="3100129"/>
              <a:ext cx="1894812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Catch the feel of design 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contemporary colors and styles.</a:t>
              </a:r>
            </a:p>
          </p:txBody>
        </p:sp>
        <p:sp>
          <p:nvSpPr>
            <p:cNvPr id="15" name="텍스트 개체 틀 3"/>
            <p:cNvSpPr txBox="1"/>
            <p:nvPr/>
          </p:nvSpPr>
          <p:spPr>
            <a:xfrm>
              <a:off x="0" y="2763317"/>
              <a:ext cx="2290100" cy="2308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sz="1500" b="1">
                  <a:solidFill>
                    <a:srgbClr val="00B7EE"/>
                  </a:solidFill>
                  <a:cs typeface="+mn-ea"/>
                  <a:sym typeface="+mn-lt"/>
                </a:rPr>
                <a:t>点击添加标题</a:t>
              </a:r>
              <a:endParaRPr kumimoji="0" lang="en-US" altLang="ko-KR" sz="1500" b="1" i="0" u="none" strike="noStrike" kern="1200" cap="none" spc="0" normalizeH="0" baseline="0" noProof="0">
                <a:ln>
                  <a:noFill/>
                </a:ln>
                <a:solidFill>
                  <a:srgbClr val="00B7E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51836" y="4674312"/>
            <a:ext cx="2290100" cy="890810"/>
            <a:chOff x="0" y="2763317"/>
            <a:chExt cx="2290100" cy="890810"/>
          </a:xfrm>
        </p:grpSpPr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0" y="3100129"/>
              <a:ext cx="1894812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Catch the feel of design 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contemporary colors and styles.</a:t>
              </a:r>
            </a:p>
          </p:txBody>
        </p:sp>
        <p:sp>
          <p:nvSpPr>
            <p:cNvPr id="18" name="텍스트 개체 틀 3"/>
            <p:cNvSpPr txBox="1"/>
            <p:nvPr/>
          </p:nvSpPr>
          <p:spPr>
            <a:xfrm>
              <a:off x="0" y="2763317"/>
              <a:ext cx="2290100" cy="2308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sz="1500" b="1">
                  <a:solidFill>
                    <a:srgbClr val="00B7EE"/>
                  </a:solidFill>
                  <a:cs typeface="+mn-ea"/>
                  <a:sym typeface="+mn-lt"/>
                </a:rPr>
                <a:t>点击添加标题</a:t>
              </a:r>
              <a:endParaRPr kumimoji="0" lang="en-US" altLang="ko-KR" sz="1500" b="1" i="0" u="none" strike="noStrike" kern="1200" cap="none" spc="0" normalizeH="0" baseline="0" noProof="0">
                <a:ln>
                  <a:noFill/>
                </a:ln>
                <a:solidFill>
                  <a:srgbClr val="00B7E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86760" y="2123886"/>
            <a:ext cx="1849349" cy="1849349"/>
            <a:chOff x="2574911" y="2123886"/>
            <a:chExt cx="1849349" cy="1849349"/>
          </a:xfrm>
        </p:grpSpPr>
        <p:grpSp>
          <p:nvGrpSpPr>
            <p:cNvPr id="20" name="Group 19"/>
            <p:cNvGrpSpPr/>
            <p:nvPr/>
          </p:nvGrpSpPr>
          <p:grpSpPr>
            <a:xfrm>
              <a:off x="2574911" y="2123886"/>
              <a:ext cx="1849349" cy="1849349"/>
              <a:chOff x="2799793" y="2349698"/>
              <a:chExt cx="1849349" cy="1849349"/>
            </a:xfrm>
            <a:solidFill>
              <a:schemeClr val="bg1">
                <a:lumMod val="75000"/>
                <a:alpha val="41000"/>
              </a:schemeClr>
            </a:solidFill>
          </p:grpSpPr>
          <p:sp>
            <p:nvSpPr>
              <p:cNvPr id="69" name="Block Arc 68"/>
              <p:cNvSpPr/>
              <p:nvPr/>
            </p:nvSpPr>
            <p:spPr>
              <a:xfrm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0" name="Block Arc 69"/>
              <p:cNvSpPr/>
              <p:nvPr/>
            </p:nvSpPr>
            <p:spPr>
              <a:xfrm rot="16200000"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1" name="Block Arc 70"/>
              <p:cNvSpPr/>
              <p:nvPr/>
            </p:nvSpPr>
            <p:spPr>
              <a:xfrm rot="10800000"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2" name="Block Arc 71"/>
              <p:cNvSpPr/>
              <p:nvPr/>
            </p:nvSpPr>
            <p:spPr>
              <a:xfrm rot="5400000"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2580595" y="2129570"/>
              <a:ext cx="1837980" cy="183798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369804" y="2918779"/>
              <a:ext cx="259563" cy="259563"/>
            </a:xfrm>
            <a:prstGeom prst="ellipse">
              <a:avLst/>
            </a:prstGeom>
            <a:solidFill>
              <a:schemeClr val="bg1">
                <a:lumMod val="5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922213" y="2471188"/>
              <a:ext cx="1154744" cy="1154744"/>
            </a:xfrm>
            <a:prstGeom prst="ellipse">
              <a:avLst/>
            </a:prstGeom>
            <a:noFill/>
            <a:ln w="38100"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581631" y="2130606"/>
              <a:ext cx="1835908" cy="1835908"/>
              <a:chOff x="2578103" y="2131806"/>
              <a:chExt cx="1835908" cy="1835908"/>
            </a:xfrm>
          </p:grpSpPr>
          <p:sp>
            <p:nvSpPr>
              <p:cNvPr id="61" name="Line 5"/>
              <p:cNvSpPr>
                <a:spLocks noChangeShapeType="1"/>
              </p:cNvSpPr>
              <p:nvPr/>
            </p:nvSpPr>
            <p:spPr bwMode="auto">
              <a:xfrm>
                <a:off x="3496057" y="2131806"/>
                <a:ext cx="0" cy="210565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2" name="Line 6"/>
              <p:cNvSpPr>
                <a:spLocks noChangeShapeType="1"/>
              </p:cNvSpPr>
              <p:nvPr/>
            </p:nvSpPr>
            <p:spPr bwMode="auto">
              <a:xfrm>
                <a:off x="2851975" y="2397421"/>
                <a:ext cx="148634" cy="145882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3" name="Line 7"/>
              <p:cNvSpPr>
                <a:spLocks noChangeShapeType="1"/>
              </p:cNvSpPr>
              <p:nvPr/>
            </p:nvSpPr>
            <p:spPr bwMode="auto">
              <a:xfrm>
                <a:off x="2578103" y="3044255"/>
                <a:ext cx="210565" cy="0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4" name="Line 8"/>
              <p:cNvSpPr>
                <a:spLocks noChangeShapeType="1"/>
              </p:cNvSpPr>
              <p:nvPr/>
            </p:nvSpPr>
            <p:spPr bwMode="auto">
              <a:xfrm flipV="1">
                <a:off x="2843718" y="3545207"/>
                <a:ext cx="148634" cy="148634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5" name="Line 9"/>
              <p:cNvSpPr>
                <a:spLocks noChangeShapeType="1"/>
              </p:cNvSpPr>
              <p:nvPr/>
            </p:nvSpPr>
            <p:spPr bwMode="auto">
              <a:xfrm flipV="1">
                <a:off x="3496057" y="3757149"/>
                <a:ext cx="0" cy="210565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 flipH="1" flipV="1">
                <a:off x="3994257" y="3553465"/>
                <a:ext cx="148634" cy="148634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 flipH="1">
                <a:off x="4203446" y="3055265"/>
                <a:ext cx="210565" cy="0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 flipH="1">
                <a:off x="4002514" y="2405678"/>
                <a:ext cx="148634" cy="145882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595393" y="2144369"/>
              <a:ext cx="1808384" cy="1808383"/>
              <a:chOff x="2591865" y="2145568"/>
              <a:chExt cx="1808384" cy="1808383"/>
            </a:xfrm>
          </p:grpSpPr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3341918" y="2145568"/>
                <a:ext cx="22020" cy="11973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3189155" y="2184103"/>
                <a:ext cx="41287" cy="11698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3043273" y="2250163"/>
                <a:ext cx="60555" cy="10872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2909778" y="2342371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3" name="Line 17"/>
              <p:cNvSpPr>
                <a:spLocks noChangeShapeType="1"/>
              </p:cNvSpPr>
              <p:nvPr/>
            </p:nvSpPr>
            <p:spPr bwMode="auto">
              <a:xfrm>
                <a:off x="2796926" y="2455223"/>
                <a:ext cx="93585" cy="7707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4" name="Line 18"/>
              <p:cNvSpPr>
                <a:spLocks noChangeShapeType="1"/>
              </p:cNvSpPr>
              <p:nvPr/>
            </p:nvSpPr>
            <p:spPr bwMode="auto">
              <a:xfrm>
                <a:off x="2706094" y="2585966"/>
                <a:ext cx="104594" cy="6055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2635905" y="2729095"/>
                <a:ext cx="116981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2594618" y="2884611"/>
                <a:ext cx="119733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 flipV="1">
                <a:off x="2591865" y="3181879"/>
                <a:ext cx="119733" cy="23396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8" name="Line 22"/>
              <p:cNvSpPr>
                <a:spLocks noChangeShapeType="1"/>
              </p:cNvSpPr>
              <p:nvPr/>
            </p:nvSpPr>
            <p:spPr bwMode="auto">
              <a:xfrm flipV="1">
                <a:off x="2633153" y="3318127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 flipV="1">
                <a:off x="2700589" y="3441989"/>
                <a:ext cx="104594" cy="6193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0" name="Line 24"/>
              <p:cNvSpPr>
                <a:spLocks noChangeShapeType="1"/>
              </p:cNvSpPr>
              <p:nvPr/>
            </p:nvSpPr>
            <p:spPr bwMode="auto">
              <a:xfrm flipV="1">
                <a:off x="2791421" y="3556217"/>
                <a:ext cx="90832" cy="79822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 flipV="1">
                <a:off x="2901520" y="3655307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2" name="Line 26"/>
              <p:cNvSpPr>
                <a:spLocks noChangeShapeType="1"/>
              </p:cNvSpPr>
              <p:nvPr/>
            </p:nvSpPr>
            <p:spPr bwMode="auto">
              <a:xfrm flipV="1">
                <a:off x="3035016" y="3735129"/>
                <a:ext cx="60555" cy="10597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3" name="Line 27"/>
              <p:cNvSpPr>
                <a:spLocks noChangeShapeType="1"/>
              </p:cNvSpPr>
              <p:nvPr/>
            </p:nvSpPr>
            <p:spPr bwMode="auto">
              <a:xfrm flipV="1">
                <a:off x="3178145" y="3795684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4" name="Line 28"/>
              <p:cNvSpPr>
                <a:spLocks noChangeShapeType="1"/>
              </p:cNvSpPr>
              <p:nvPr/>
            </p:nvSpPr>
            <p:spPr bwMode="auto">
              <a:xfrm flipV="1">
                <a:off x="3333660" y="3832842"/>
                <a:ext cx="22020" cy="11835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5" name="Line 29"/>
              <p:cNvSpPr>
                <a:spLocks noChangeShapeType="1"/>
              </p:cNvSpPr>
              <p:nvPr/>
            </p:nvSpPr>
            <p:spPr bwMode="auto">
              <a:xfrm flipH="1" flipV="1">
                <a:off x="3630929" y="3832842"/>
                <a:ext cx="20644" cy="121109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6" name="Line 30"/>
              <p:cNvSpPr>
                <a:spLocks noChangeShapeType="1"/>
              </p:cNvSpPr>
              <p:nvPr/>
            </p:nvSpPr>
            <p:spPr bwMode="auto">
              <a:xfrm flipH="1" flipV="1">
                <a:off x="3764424" y="3798436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flipH="1" flipV="1">
                <a:off x="3891039" y="3740634"/>
                <a:ext cx="61931" cy="10597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8" name="Line 32"/>
              <p:cNvSpPr>
                <a:spLocks noChangeShapeType="1"/>
              </p:cNvSpPr>
              <p:nvPr/>
            </p:nvSpPr>
            <p:spPr bwMode="auto">
              <a:xfrm flipH="1" flipV="1">
                <a:off x="4005267" y="3660812"/>
                <a:ext cx="77070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 flipH="1" flipV="1">
                <a:off x="4104356" y="3564475"/>
                <a:ext cx="90832" cy="7707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0" name="Line 34"/>
              <p:cNvSpPr>
                <a:spLocks noChangeShapeType="1"/>
              </p:cNvSpPr>
              <p:nvPr/>
            </p:nvSpPr>
            <p:spPr bwMode="auto">
              <a:xfrm flipH="1" flipV="1">
                <a:off x="4184178" y="3450247"/>
                <a:ext cx="105971" cy="6193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/>
            </p:nvSpPr>
            <p:spPr bwMode="auto">
              <a:xfrm flipH="1" flipV="1">
                <a:off x="4241981" y="3323632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H="1" flipV="1">
                <a:off x="4279139" y="3191513"/>
                <a:ext cx="121109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auto">
              <a:xfrm flipH="1">
                <a:off x="4281892" y="2892868"/>
                <a:ext cx="118357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4" name="Line 38"/>
              <p:cNvSpPr>
                <a:spLocks noChangeShapeType="1"/>
              </p:cNvSpPr>
              <p:nvPr/>
            </p:nvSpPr>
            <p:spPr bwMode="auto">
              <a:xfrm flipH="1">
                <a:off x="4244733" y="2737353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5" name="Line 39"/>
              <p:cNvSpPr>
                <a:spLocks noChangeShapeType="1"/>
              </p:cNvSpPr>
              <p:nvPr/>
            </p:nvSpPr>
            <p:spPr bwMode="auto">
              <a:xfrm flipH="1">
                <a:off x="4186931" y="2594224"/>
                <a:ext cx="105971" cy="6055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6" name="Line 40"/>
              <p:cNvSpPr>
                <a:spLocks noChangeShapeType="1"/>
              </p:cNvSpPr>
              <p:nvPr/>
            </p:nvSpPr>
            <p:spPr bwMode="auto">
              <a:xfrm flipH="1">
                <a:off x="4109861" y="2460728"/>
                <a:ext cx="90832" cy="79822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 flipH="1">
                <a:off x="4010772" y="2347876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 flipH="1">
                <a:off x="3896544" y="2257044"/>
                <a:ext cx="61931" cy="104594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9" name="Line 43"/>
              <p:cNvSpPr>
                <a:spLocks noChangeShapeType="1"/>
              </p:cNvSpPr>
              <p:nvPr/>
            </p:nvSpPr>
            <p:spPr bwMode="auto">
              <a:xfrm flipH="1">
                <a:off x="3772682" y="2186856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0" name="Line 44"/>
              <p:cNvSpPr>
                <a:spLocks noChangeShapeType="1"/>
              </p:cNvSpPr>
              <p:nvPr/>
            </p:nvSpPr>
            <p:spPr bwMode="auto">
              <a:xfrm flipH="1">
                <a:off x="3637810" y="2145568"/>
                <a:ext cx="22020" cy="11973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38"/>
            <p:cNvGrpSpPr/>
            <p:nvPr/>
          </p:nvGrpSpPr>
          <p:grpSpPr>
            <a:xfrm>
              <a:off x="2918498" y="2805732"/>
              <a:ext cx="1162178" cy="530707"/>
              <a:chOff x="4401918" y="3299480"/>
              <a:chExt cx="1577117" cy="720190"/>
            </a:xfrm>
          </p:grpSpPr>
          <p:sp>
            <p:nvSpPr>
              <p:cNvPr id="27" name="speed"/>
              <p:cNvSpPr txBox="1">
                <a:spLocks noChangeArrowheads="1"/>
              </p:cNvSpPr>
              <p:nvPr/>
            </p:nvSpPr>
            <p:spPr bwMode="auto">
              <a:xfrm>
                <a:off x="4640933" y="3299480"/>
                <a:ext cx="1113597" cy="30071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Value 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EB113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28" name="speed"/>
              <p:cNvSpPr txBox="1">
                <a:spLocks noChangeArrowheads="1"/>
              </p:cNvSpPr>
              <p:nvPr/>
            </p:nvSpPr>
            <p:spPr bwMode="auto">
              <a:xfrm>
                <a:off x="4401918" y="3560239"/>
                <a:ext cx="1577117" cy="45943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6177772" y="2123885"/>
            <a:ext cx="1849349" cy="1849350"/>
            <a:chOff x="4565923" y="2123885"/>
            <a:chExt cx="1849349" cy="1849350"/>
          </a:xfrm>
        </p:grpSpPr>
        <p:sp>
          <p:nvSpPr>
            <p:cNvPr id="74" name="Block Arc 73"/>
            <p:cNvSpPr/>
            <p:nvPr/>
          </p:nvSpPr>
          <p:spPr>
            <a:xfrm>
              <a:off x="4565923" y="2123886"/>
              <a:ext cx="1849349" cy="1849349"/>
            </a:xfrm>
            <a:prstGeom prst="blockArc">
              <a:avLst>
                <a:gd name="adj1" fmla="val 11182269"/>
                <a:gd name="adj2" fmla="val 15809639"/>
                <a:gd name="adj3" fmla="val 4006"/>
              </a:avLst>
            </a:prstGeom>
            <a:solidFill>
              <a:schemeClr val="bg1">
                <a:lumMod val="75000"/>
                <a:alpha val="41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 rot="16200000">
              <a:off x="4565923" y="2123886"/>
              <a:ext cx="1849349" cy="1849349"/>
            </a:xfrm>
            <a:prstGeom prst="blockArc">
              <a:avLst>
                <a:gd name="adj1" fmla="val 11182269"/>
                <a:gd name="adj2" fmla="val 15809639"/>
                <a:gd name="adj3" fmla="val 4006"/>
              </a:avLst>
            </a:prstGeom>
            <a:solidFill>
              <a:schemeClr val="bg1">
                <a:lumMod val="75000"/>
                <a:alpha val="41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6" name="Block Arc 75"/>
            <p:cNvSpPr/>
            <p:nvPr/>
          </p:nvSpPr>
          <p:spPr>
            <a:xfrm rot="10800000">
              <a:off x="4565923" y="2123885"/>
              <a:ext cx="1849349" cy="1849349"/>
            </a:xfrm>
            <a:prstGeom prst="blockArc">
              <a:avLst>
                <a:gd name="adj1" fmla="val 11182269"/>
                <a:gd name="adj2" fmla="val 15809639"/>
                <a:gd name="adj3" fmla="val 4006"/>
              </a:avLst>
            </a:prstGeom>
            <a:solidFill>
              <a:schemeClr val="bg1">
                <a:lumMod val="75000"/>
                <a:alpha val="41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7" name="Block Arc 76"/>
            <p:cNvSpPr/>
            <p:nvPr/>
          </p:nvSpPr>
          <p:spPr>
            <a:xfrm rot="5400000">
              <a:off x="4565923" y="2123886"/>
              <a:ext cx="1849349" cy="1849349"/>
            </a:xfrm>
            <a:prstGeom prst="blockArc">
              <a:avLst>
                <a:gd name="adj1" fmla="val 11182269"/>
                <a:gd name="adj2" fmla="val 15809639"/>
                <a:gd name="adj3" fmla="val 4006"/>
              </a:avLst>
            </a:prstGeom>
            <a:solidFill>
              <a:schemeClr val="bg1">
                <a:lumMod val="75000"/>
                <a:alpha val="41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71607" y="2129570"/>
              <a:ext cx="1837980" cy="183798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360816" y="2918779"/>
              <a:ext cx="259563" cy="259563"/>
            </a:xfrm>
            <a:prstGeom prst="ellipse">
              <a:avLst/>
            </a:prstGeom>
            <a:solidFill>
              <a:schemeClr val="bg1">
                <a:lumMod val="5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913225" y="2471188"/>
              <a:ext cx="1154744" cy="1154744"/>
            </a:xfrm>
            <a:prstGeom prst="ellipse">
              <a:avLst/>
            </a:prstGeom>
            <a:noFill/>
            <a:ln w="38100"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4572643" y="2130606"/>
              <a:ext cx="1835908" cy="1835908"/>
              <a:chOff x="4573036" y="2131806"/>
              <a:chExt cx="1835908" cy="1835908"/>
            </a:xfrm>
          </p:grpSpPr>
          <p:sp>
            <p:nvSpPr>
              <p:cNvPr id="118" name="Line 5"/>
              <p:cNvSpPr>
                <a:spLocks noChangeShapeType="1"/>
              </p:cNvSpPr>
              <p:nvPr/>
            </p:nvSpPr>
            <p:spPr bwMode="auto">
              <a:xfrm>
                <a:off x="5490990" y="2131806"/>
                <a:ext cx="0" cy="210565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9" name="Line 6"/>
              <p:cNvSpPr>
                <a:spLocks noChangeShapeType="1"/>
              </p:cNvSpPr>
              <p:nvPr/>
            </p:nvSpPr>
            <p:spPr bwMode="auto">
              <a:xfrm>
                <a:off x="4846908" y="2397421"/>
                <a:ext cx="148634" cy="145882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0" name="Line 7"/>
              <p:cNvSpPr>
                <a:spLocks noChangeShapeType="1"/>
              </p:cNvSpPr>
              <p:nvPr/>
            </p:nvSpPr>
            <p:spPr bwMode="auto">
              <a:xfrm>
                <a:off x="4573036" y="3049760"/>
                <a:ext cx="210565" cy="0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1" name="Line 8"/>
              <p:cNvSpPr>
                <a:spLocks noChangeShapeType="1"/>
              </p:cNvSpPr>
              <p:nvPr/>
            </p:nvSpPr>
            <p:spPr bwMode="auto">
              <a:xfrm flipV="1">
                <a:off x="4838651" y="3545207"/>
                <a:ext cx="148634" cy="148634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2" name="Line 9"/>
              <p:cNvSpPr>
                <a:spLocks noChangeShapeType="1"/>
              </p:cNvSpPr>
              <p:nvPr/>
            </p:nvSpPr>
            <p:spPr bwMode="auto">
              <a:xfrm flipV="1">
                <a:off x="5490990" y="3757149"/>
                <a:ext cx="0" cy="210565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3" name="Line 10"/>
              <p:cNvSpPr>
                <a:spLocks noChangeShapeType="1"/>
              </p:cNvSpPr>
              <p:nvPr/>
            </p:nvSpPr>
            <p:spPr bwMode="auto">
              <a:xfrm flipH="1" flipV="1">
                <a:off x="5989190" y="3553465"/>
                <a:ext cx="148634" cy="148634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4" name="Line 11"/>
              <p:cNvSpPr>
                <a:spLocks noChangeShapeType="1"/>
              </p:cNvSpPr>
              <p:nvPr/>
            </p:nvSpPr>
            <p:spPr bwMode="auto">
              <a:xfrm flipH="1">
                <a:off x="6198379" y="3049760"/>
                <a:ext cx="210565" cy="0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5" name="Line 12"/>
              <p:cNvSpPr>
                <a:spLocks noChangeShapeType="1"/>
              </p:cNvSpPr>
              <p:nvPr/>
            </p:nvSpPr>
            <p:spPr bwMode="auto">
              <a:xfrm flipH="1">
                <a:off x="5997447" y="2405678"/>
                <a:ext cx="148634" cy="145882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586405" y="2144369"/>
              <a:ext cx="1808384" cy="1808383"/>
              <a:chOff x="4586798" y="2145568"/>
              <a:chExt cx="1808384" cy="1808383"/>
            </a:xfrm>
          </p:grpSpPr>
          <p:sp>
            <p:nvSpPr>
              <p:cNvPr id="86" name="Line 13"/>
              <p:cNvSpPr>
                <a:spLocks noChangeShapeType="1"/>
              </p:cNvSpPr>
              <p:nvPr/>
            </p:nvSpPr>
            <p:spPr bwMode="auto">
              <a:xfrm>
                <a:off x="5336851" y="2145568"/>
                <a:ext cx="22020" cy="11973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7" name="Line 14"/>
              <p:cNvSpPr>
                <a:spLocks noChangeShapeType="1"/>
              </p:cNvSpPr>
              <p:nvPr/>
            </p:nvSpPr>
            <p:spPr bwMode="auto">
              <a:xfrm>
                <a:off x="5184088" y="2184103"/>
                <a:ext cx="41287" cy="11698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8" name="Line 15"/>
              <p:cNvSpPr>
                <a:spLocks noChangeShapeType="1"/>
              </p:cNvSpPr>
              <p:nvPr/>
            </p:nvSpPr>
            <p:spPr bwMode="auto">
              <a:xfrm>
                <a:off x="5038206" y="2250163"/>
                <a:ext cx="60555" cy="10872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9" name="Line 16"/>
              <p:cNvSpPr>
                <a:spLocks noChangeShapeType="1"/>
              </p:cNvSpPr>
              <p:nvPr/>
            </p:nvSpPr>
            <p:spPr bwMode="auto">
              <a:xfrm>
                <a:off x="4904711" y="2342371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0" name="Line 17"/>
              <p:cNvSpPr>
                <a:spLocks noChangeShapeType="1"/>
              </p:cNvSpPr>
              <p:nvPr/>
            </p:nvSpPr>
            <p:spPr bwMode="auto">
              <a:xfrm>
                <a:off x="4791859" y="2455223"/>
                <a:ext cx="93585" cy="7707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1" name="Line 18"/>
              <p:cNvSpPr>
                <a:spLocks noChangeShapeType="1"/>
              </p:cNvSpPr>
              <p:nvPr/>
            </p:nvSpPr>
            <p:spPr bwMode="auto">
              <a:xfrm>
                <a:off x="4701027" y="2585966"/>
                <a:ext cx="104594" cy="6055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>
                <a:off x="4630838" y="2729095"/>
                <a:ext cx="116981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3" name="Line 20"/>
              <p:cNvSpPr>
                <a:spLocks noChangeShapeType="1"/>
              </p:cNvSpPr>
              <p:nvPr/>
            </p:nvSpPr>
            <p:spPr bwMode="auto">
              <a:xfrm>
                <a:off x="4589551" y="2884611"/>
                <a:ext cx="119733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 flipV="1">
                <a:off x="4586798" y="3181879"/>
                <a:ext cx="119733" cy="23396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 flipV="1">
                <a:off x="4628086" y="3318127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6" name="Line 23"/>
              <p:cNvSpPr>
                <a:spLocks noChangeShapeType="1"/>
              </p:cNvSpPr>
              <p:nvPr/>
            </p:nvSpPr>
            <p:spPr bwMode="auto">
              <a:xfrm flipV="1">
                <a:off x="4695522" y="3441989"/>
                <a:ext cx="104594" cy="6193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7" name="Line 24"/>
              <p:cNvSpPr>
                <a:spLocks noChangeShapeType="1"/>
              </p:cNvSpPr>
              <p:nvPr/>
            </p:nvSpPr>
            <p:spPr bwMode="auto">
              <a:xfrm flipV="1">
                <a:off x="4786354" y="3556217"/>
                <a:ext cx="90832" cy="79822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8" name="Line 25"/>
              <p:cNvSpPr>
                <a:spLocks noChangeShapeType="1"/>
              </p:cNvSpPr>
              <p:nvPr/>
            </p:nvSpPr>
            <p:spPr bwMode="auto">
              <a:xfrm flipV="1">
                <a:off x="4896453" y="3655307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9" name="Line 26"/>
              <p:cNvSpPr>
                <a:spLocks noChangeShapeType="1"/>
              </p:cNvSpPr>
              <p:nvPr/>
            </p:nvSpPr>
            <p:spPr bwMode="auto">
              <a:xfrm flipV="1">
                <a:off x="5029949" y="3735129"/>
                <a:ext cx="60555" cy="10597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0" name="Line 27"/>
              <p:cNvSpPr>
                <a:spLocks noChangeShapeType="1"/>
              </p:cNvSpPr>
              <p:nvPr/>
            </p:nvSpPr>
            <p:spPr bwMode="auto">
              <a:xfrm flipV="1">
                <a:off x="5173078" y="3795684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1" name="Line 28"/>
              <p:cNvSpPr>
                <a:spLocks noChangeShapeType="1"/>
              </p:cNvSpPr>
              <p:nvPr/>
            </p:nvSpPr>
            <p:spPr bwMode="auto">
              <a:xfrm flipV="1">
                <a:off x="5328593" y="3832842"/>
                <a:ext cx="22020" cy="11835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2" name="Line 29"/>
              <p:cNvSpPr>
                <a:spLocks noChangeShapeType="1"/>
              </p:cNvSpPr>
              <p:nvPr/>
            </p:nvSpPr>
            <p:spPr bwMode="auto">
              <a:xfrm flipH="1" flipV="1">
                <a:off x="5625862" y="3832842"/>
                <a:ext cx="20644" cy="121109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3" name="Line 30"/>
              <p:cNvSpPr>
                <a:spLocks noChangeShapeType="1"/>
              </p:cNvSpPr>
              <p:nvPr/>
            </p:nvSpPr>
            <p:spPr bwMode="auto">
              <a:xfrm flipH="1" flipV="1">
                <a:off x="5759357" y="3798436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4" name="Line 31"/>
              <p:cNvSpPr>
                <a:spLocks noChangeShapeType="1"/>
              </p:cNvSpPr>
              <p:nvPr/>
            </p:nvSpPr>
            <p:spPr bwMode="auto">
              <a:xfrm flipH="1" flipV="1">
                <a:off x="5885972" y="3740634"/>
                <a:ext cx="61931" cy="10597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5" name="Line 32"/>
              <p:cNvSpPr>
                <a:spLocks noChangeShapeType="1"/>
              </p:cNvSpPr>
              <p:nvPr/>
            </p:nvSpPr>
            <p:spPr bwMode="auto">
              <a:xfrm flipH="1" flipV="1">
                <a:off x="6000200" y="3660812"/>
                <a:ext cx="77070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6" name="Line 33"/>
              <p:cNvSpPr>
                <a:spLocks noChangeShapeType="1"/>
              </p:cNvSpPr>
              <p:nvPr/>
            </p:nvSpPr>
            <p:spPr bwMode="auto">
              <a:xfrm flipH="1" flipV="1">
                <a:off x="6099289" y="3564475"/>
                <a:ext cx="90832" cy="7707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/>
            </p:nvSpPr>
            <p:spPr bwMode="auto">
              <a:xfrm flipH="1" flipV="1">
                <a:off x="6179111" y="3450247"/>
                <a:ext cx="105971" cy="6193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/>
            </p:nvSpPr>
            <p:spPr bwMode="auto">
              <a:xfrm flipH="1" flipV="1">
                <a:off x="6236914" y="3323632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9" name="Line 36"/>
              <p:cNvSpPr>
                <a:spLocks noChangeShapeType="1"/>
              </p:cNvSpPr>
              <p:nvPr/>
            </p:nvSpPr>
            <p:spPr bwMode="auto">
              <a:xfrm flipH="1" flipV="1">
                <a:off x="6274072" y="3191513"/>
                <a:ext cx="121109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/>
            </p:nvSpPr>
            <p:spPr bwMode="auto">
              <a:xfrm flipH="1">
                <a:off x="6276825" y="2892868"/>
                <a:ext cx="118357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 flipH="1">
                <a:off x="6239666" y="2737353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/>
            </p:nvSpPr>
            <p:spPr bwMode="auto">
              <a:xfrm flipH="1">
                <a:off x="6181864" y="2594224"/>
                <a:ext cx="105971" cy="6055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3" name="Line 40"/>
              <p:cNvSpPr>
                <a:spLocks noChangeShapeType="1"/>
              </p:cNvSpPr>
              <p:nvPr/>
            </p:nvSpPr>
            <p:spPr bwMode="auto">
              <a:xfrm flipH="1">
                <a:off x="6104794" y="2460728"/>
                <a:ext cx="90832" cy="79822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/>
            </p:nvSpPr>
            <p:spPr bwMode="auto">
              <a:xfrm flipH="1">
                <a:off x="6005705" y="2347876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5" name="Line 42"/>
              <p:cNvSpPr>
                <a:spLocks noChangeShapeType="1"/>
              </p:cNvSpPr>
              <p:nvPr/>
            </p:nvSpPr>
            <p:spPr bwMode="auto">
              <a:xfrm flipH="1">
                <a:off x="5891477" y="2257044"/>
                <a:ext cx="61931" cy="104594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/>
            </p:nvSpPr>
            <p:spPr bwMode="auto">
              <a:xfrm flipH="1">
                <a:off x="5767615" y="2186856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7" name="Line 44"/>
              <p:cNvSpPr>
                <a:spLocks noChangeShapeType="1"/>
              </p:cNvSpPr>
              <p:nvPr/>
            </p:nvSpPr>
            <p:spPr bwMode="auto">
              <a:xfrm flipH="1">
                <a:off x="5632743" y="2145568"/>
                <a:ext cx="22020" cy="11973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Group 38"/>
            <p:cNvGrpSpPr/>
            <p:nvPr/>
          </p:nvGrpSpPr>
          <p:grpSpPr>
            <a:xfrm>
              <a:off x="4909510" y="2803061"/>
              <a:ext cx="1162178" cy="536055"/>
              <a:chOff x="4409174" y="3299480"/>
              <a:chExt cx="1577117" cy="727446"/>
            </a:xfrm>
          </p:grpSpPr>
          <p:sp>
            <p:nvSpPr>
              <p:cNvPr id="84" name="speed"/>
              <p:cNvSpPr txBox="1">
                <a:spLocks noChangeArrowheads="1"/>
              </p:cNvSpPr>
              <p:nvPr/>
            </p:nvSpPr>
            <p:spPr bwMode="auto">
              <a:xfrm>
                <a:off x="4640933" y="3299480"/>
                <a:ext cx="1113597" cy="30071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Value 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EB113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85" name="speed"/>
              <p:cNvSpPr txBox="1">
                <a:spLocks noChangeArrowheads="1"/>
              </p:cNvSpPr>
              <p:nvPr/>
            </p:nvSpPr>
            <p:spPr bwMode="auto">
              <a:xfrm>
                <a:off x="4409174" y="3567496"/>
                <a:ext cx="1577117" cy="45943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4186760" y="4085559"/>
            <a:ext cx="1849349" cy="1849349"/>
            <a:chOff x="2574911" y="4085559"/>
            <a:chExt cx="1849349" cy="1849349"/>
          </a:xfrm>
        </p:grpSpPr>
        <p:grpSp>
          <p:nvGrpSpPr>
            <p:cNvPr id="127" name="Group 126"/>
            <p:cNvGrpSpPr/>
            <p:nvPr/>
          </p:nvGrpSpPr>
          <p:grpSpPr>
            <a:xfrm>
              <a:off x="2574911" y="4085559"/>
              <a:ext cx="1849349" cy="1849349"/>
              <a:chOff x="2799793" y="2349698"/>
              <a:chExt cx="1849349" cy="1849349"/>
            </a:xfrm>
            <a:solidFill>
              <a:schemeClr val="bg2">
                <a:lumMod val="50000"/>
                <a:alpha val="54000"/>
              </a:schemeClr>
            </a:solidFill>
          </p:grpSpPr>
          <p:sp>
            <p:nvSpPr>
              <p:cNvPr id="176" name="Block Arc 175"/>
              <p:cNvSpPr/>
              <p:nvPr/>
            </p:nvSpPr>
            <p:spPr>
              <a:xfrm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7" name="Block Arc 176"/>
              <p:cNvSpPr/>
              <p:nvPr/>
            </p:nvSpPr>
            <p:spPr>
              <a:xfrm rot="16200000"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8" name="Block Arc 177"/>
              <p:cNvSpPr/>
              <p:nvPr/>
            </p:nvSpPr>
            <p:spPr>
              <a:xfrm rot="10800000"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9" name="Block Arc 178"/>
              <p:cNvSpPr/>
              <p:nvPr/>
            </p:nvSpPr>
            <p:spPr>
              <a:xfrm rot="5400000"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128" name="Oval 127"/>
            <p:cNvSpPr/>
            <p:nvPr/>
          </p:nvSpPr>
          <p:spPr>
            <a:xfrm>
              <a:off x="3369804" y="4880452"/>
              <a:ext cx="259563" cy="259563"/>
            </a:xfrm>
            <a:prstGeom prst="ellipse">
              <a:avLst/>
            </a:prstGeom>
            <a:solidFill>
              <a:schemeClr val="bg1">
                <a:lumMod val="5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2922213" y="4432861"/>
              <a:ext cx="1154744" cy="1154744"/>
            </a:xfrm>
            <a:prstGeom prst="ellipse">
              <a:avLst/>
            </a:prstGeom>
            <a:noFill/>
            <a:ln w="38100"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581631" y="4092279"/>
              <a:ext cx="1835908" cy="1835908"/>
              <a:chOff x="2578103" y="4094170"/>
              <a:chExt cx="1835908" cy="1835908"/>
            </a:xfrm>
          </p:grpSpPr>
          <p:sp>
            <p:nvSpPr>
              <p:cNvPr id="168" name="Line 5"/>
              <p:cNvSpPr>
                <a:spLocks noChangeShapeType="1"/>
              </p:cNvSpPr>
              <p:nvPr/>
            </p:nvSpPr>
            <p:spPr bwMode="auto">
              <a:xfrm>
                <a:off x="3496057" y="4094170"/>
                <a:ext cx="0" cy="210565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9" name="Line 6"/>
              <p:cNvSpPr>
                <a:spLocks noChangeShapeType="1"/>
              </p:cNvSpPr>
              <p:nvPr/>
            </p:nvSpPr>
            <p:spPr bwMode="auto">
              <a:xfrm>
                <a:off x="2851975" y="4359785"/>
                <a:ext cx="148634" cy="145882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0" name="Line 7"/>
              <p:cNvSpPr>
                <a:spLocks noChangeShapeType="1"/>
              </p:cNvSpPr>
              <p:nvPr/>
            </p:nvSpPr>
            <p:spPr bwMode="auto">
              <a:xfrm>
                <a:off x="2578103" y="5012124"/>
                <a:ext cx="210565" cy="0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1" name="Line 8"/>
              <p:cNvSpPr>
                <a:spLocks noChangeShapeType="1"/>
              </p:cNvSpPr>
              <p:nvPr/>
            </p:nvSpPr>
            <p:spPr bwMode="auto">
              <a:xfrm flipV="1">
                <a:off x="2843718" y="5507571"/>
                <a:ext cx="148634" cy="148634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2" name="Line 9"/>
              <p:cNvSpPr>
                <a:spLocks noChangeShapeType="1"/>
              </p:cNvSpPr>
              <p:nvPr/>
            </p:nvSpPr>
            <p:spPr bwMode="auto">
              <a:xfrm flipV="1">
                <a:off x="3496057" y="5719513"/>
                <a:ext cx="0" cy="210565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3" name="Line 10"/>
              <p:cNvSpPr>
                <a:spLocks noChangeShapeType="1"/>
              </p:cNvSpPr>
              <p:nvPr/>
            </p:nvSpPr>
            <p:spPr bwMode="auto">
              <a:xfrm flipH="1" flipV="1">
                <a:off x="3994257" y="5515829"/>
                <a:ext cx="148634" cy="148634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4" name="Line 11"/>
              <p:cNvSpPr>
                <a:spLocks noChangeShapeType="1"/>
              </p:cNvSpPr>
              <p:nvPr/>
            </p:nvSpPr>
            <p:spPr bwMode="auto">
              <a:xfrm flipH="1">
                <a:off x="4203446" y="5012124"/>
                <a:ext cx="210565" cy="0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5" name="Line 12"/>
              <p:cNvSpPr>
                <a:spLocks noChangeShapeType="1"/>
              </p:cNvSpPr>
              <p:nvPr/>
            </p:nvSpPr>
            <p:spPr bwMode="auto">
              <a:xfrm flipH="1">
                <a:off x="4002514" y="4368042"/>
                <a:ext cx="148634" cy="145882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2595393" y="4106042"/>
              <a:ext cx="1808384" cy="1808383"/>
              <a:chOff x="2591865" y="4107932"/>
              <a:chExt cx="1808384" cy="1808383"/>
            </a:xfrm>
          </p:grpSpPr>
          <p:sp>
            <p:nvSpPr>
              <p:cNvPr id="136" name="Line 13"/>
              <p:cNvSpPr>
                <a:spLocks noChangeShapeType="1"/>
              </p:cNvSpPr>
              <p:nvPr/>
            </p:nvSpPr>
            <p:spPr bwMode="auto">
              <a:xfrm>
                <a:off x="3341918" y="4107932"/>
                <a:ext cx="22020" cy="11973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7" name="Line 14"/>
              <p:cNvSpPr>
                <a:spLocks noChangeShapeType="1"/>
              </p:cNvSpPr>
              <p:nvPr/>
            </p:nvSpPr>
            <p:spPr bwMode="auto">
              <a:xfrm>
                <a:off x="3189155" y="4146467"/>
                <a:ext cx="41287" cy="11698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8" name="Line 15"/>
              <p:cNvSpPr>
                <a:spLocks noChangeShapeType="1"/>
              </p:cNvSpPr>
              <p:nvPr/>
            </p:nvSpPr>
            <p:spPr bwMode="auto">
              <a:xfrm>
                <a:off x="3043273" y="4212527"/>
                <a:ext cx="60555" cy="10872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9" name="Line 16"/>
              <p:cNvSpPr>
                <a:spLocks noChangeShapeType="1"/>
              </p:cNvSpPr>
              <p:nvPr/>
            </p:nvSpPr>
            <p:spPr bwMode="auto">
              <a:xfrm>
                <a:off x="2909778" y="4304735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0" name="Line 17"/>
              <p:cNvSpPr>
                <a:spLocks noChangeShapeType="1"/>
              </p:cNvSpPr>
              <p:nvPr/>
            </p:nvSpPr>
            <p:spPr bwMode="auto">
              <a:xfrm>
                <a:off x="2796926" y="4417587"/>
                <a:ext cx="93585" cy="7707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1" name="Line 18"/>
              <p:cNvSpPr>
                <a:spLocks noChangeShapeType="1"/>
              </p:cNvSpPr>
              <p:nvPr/>
            </p:nvSpPr>
            <p:spPr bwMode="auto">
              <a:xfrm>
                <a:off x="2706094" y="4548330"/>
                <a:ext cx="104594" cy="6055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2" name="Line 19"/>
              <p:cNvSpPr>
                <a:spLocks noChangeShapeType="1"/>
              </p:cNvSpPr>
              <p:nvPr/>
            </p:nvSpPr>
            <p:spPr bwMode="auto">
              <a:xfrm>
                <a:off x="2635905" y="4691459"/>
                <a:ext cx="116981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3" name="Line 20"/>
              <p:cNvSpPr>
                <a:spLocks noChangeShapeType="1"/>
              </p:cNvSpPr>
              <p:nvPr/>
            </p:nvSpPr>
            <p:spPr bwMode="auto">
              <a:xfrm>
                <a:off x="2594618" y="4846975"/>
                <a:ext cx="119733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4" name="Line 21"/>
              <p:cNvSpPr>
                <a:spLocks noChangeShapeType="1"/>
              </p:cNvSpPr>
              <p:nvPr/>
            </p:nvSpPr>
            <p:spPr bwMode="auto">
              <a:xfrm flipV="1">
                <a:off x="2591865" y="5144243"/>
                <a:ext cx="119733" cy="23396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5" name="Line 22"/>
              <p:cNvSpPr>
                <a:spLocks noChangeShapeType="1"/>
              </p:cNvSpPr>
              <p:nvPr/>
            </p:nvSpPr>
            <p:spPr bwMode="auto">
              <a:xfrm flipV="1">
                <a:off x="2633153" y="5280491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 flipV="1">
                <a:off x="2700589" y="5404353"/>
                <a:ext cx="104594" cy="6193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 flipV="1">
                <a:off x="2791421" y="5518581"/>
                <a:ext cx="90832" cy="79822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8" name="Line 25"/>
              <p:cNvSpPr>
                <a:spLocks noChangeShapeType="1"/>
              </p:cNvSpPr>
              <p:nvPr/>
            </p:nvSpPr>
            <p:spPr bwMode="auto">
              <a:xfrm flipV="1">
                <a:off x="2901520" y="5617671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9" name="Line 26"/>
              <p:cNvSpPr>
                <a:spLocks noChangeShapeType="1"/>
              </p:cNvSpPr>
              <p:nvPr/>
            </p:nvSpPr>
            <p:spPr bwMode="auto">
              <a:xfrm flipV="1">
                <a:off x="3035016" y="5697493"/>
                <a:ext cx="60555" cy="10597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0" name="Line 27"/>
              <p:cNvSpPr>
                <a:spLocks noChangeShapeType="1"/>
              </p:cNvSpPr>
              <p:nvPr/>
            </p:nvSpPr>
            <p:spPr bwMode="auto">
              <a:xfrm flipV="1">
                <a:off x="3178145" y="5758048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1" name="Line 28"/>
              <p:cNvSpPr>
                <a:spLocks noChangeShapeType="1"/>
              </p:cNvSpPr>
              <p:nvPr/>
            </p:nvSpPr>
            <p:spPr bwMode="auto">
              <a:xfrm flipV="1">
                <a:off x="3333660" y="5795206"/>
                <a:ext cx="22020" cy="11835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2" name="Line 29"/>
              <p:cNvSpPr>
                <a:spLocks noChangeShapeType="1"/>
              </p:cNvSpPr>
              <p:nvPr/>
            </p:nvSpPr>
            <p:spPr bwMode="auto">
              <a:xfrm flipH="1" flipV="1">
                <a:off x="3639045" y="5795206"/>
                <a:ext cx="20644" cy="121109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3" name="Line 30"/>
              <p:cNvSpPr>
                <a:spLocks noChangeShapeType="1"/>
              </p:cNvSpPr>
              <p:nvPr/>
            </p:nvSpPr>
            <p:spPr bwMode="auto">
              <a:xfrm flipH="1" flipV="1">
                <a:off x="3764424" y="5760800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4" name="Line 31"/>
              <p:cNvSpPr>
                <a:spLocks noChangeShapeType="1"/>
              </p:cNvSpPr>
              <p:nvPr/>
            </p:nvSpPr>
            <p:spPr bwMode="auto">
              <a:xfrm flipH="1" flipV="1">
                <a:off x="3891039" y="5702998"/>
                <a:ext cx="61931" cy="10597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5" name="Line 32"/>
              <p:cNvSpPr>
                <a:spLocks noChangeShapeType="1"/>
              </p:cNvSpPr>
              <p:nvPr/>
            </p:nvSpPr>
            <p:spPr bwMode="auto">
              <a:xfrm flipH="1" flipV="1">
                <a:off x="4005267" y="5623176"/>
                <a:ext cx="77070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6" name="Line 33"/>
              <p:cNvSpPr>
                <a:spLocks noChangeShapeType="1"/>
              </p:cNvSpPr>
              <p:nvPr/>
            </p:nvSpPr>
            <p:spPr bwMode="auto">
              <a:xfrm flipH="1" flipV="1">
                <a:off x="4104356" y="5526839"/>
                <a:ext cx="90832" cy="7707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7" name="Line 34"/>
              <p:cNvSpPr>
                <a:spLocks noChangeShapeType="1"/>
              </p:cNvSpPr>
              <p:nvPr/>
            </p:nvSpPr>
            <p:spPr bwMode="auto">
              <a:xfrm flipH="1" flipV="1">
                <a:off x="4184178" y="5412611"/>
                <a:ext cx="105971" cy="6193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8" name="Line 35"/>
              <p:cNvSpPr>
                <a:spLocks noChangeShapeType="1"/>
              </p:cNvSpPr>
              <p:nvPr/>
            </p:nvSpPr>
            <p:spPr bwMode="auto">
              <a:xfrm flipH="1" flipV="1">
                <a:off x="4241981" y="5285996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9" name="Line 36"/>
              <p:cNvSpPr>
                <a:spLocks noChangeShapeType="1"/>
              </p:cNvSpPr>
              <p:nvPr/>
            </p:nvSpPr>
            <p:spPr bwMode="auto">
              <a:xfrm flipH="1" flipV="1">
                <a:off x="4279139" y="5153877"/>
                <a:ext cx="121109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0" name="Line 37"/>
              <p:cNvSpPr>
                <a:spLocks noChangeShapeType="1"/>
              </p:cNvSpPr>
              <p:nvPr/>
            </p:nvSpPr>
            <p:spPr bwMode="auto">
              <a:xfrm flipH="1">
                <a:off x="4281892" y="4855232"/>
                <a:ext cx="118357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1" name="Line 38"/>
              <p:cNvSpPr>
                <a:spLocks noChangeShapeType="1"/>
              </p:cNvSpPr>
              <p:nvPr/>
            </p:nvSpPr>
            <p:spPr bwMode="auto">
              <a:xfrm flipH="1">
                <a:off x="4244733" y="4699717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2" name="Line 39"/>
              <p:cNvSpPr>
                <a:spLocks noChangeShapeType="1"/>
              </p:cNvSpPr>
              <p:nvPr/>
            </p:nvSpPr>
            <p:spPr bwMode="auto">
              <a:xfrm flipH="1">
                <a:off x="4186931" y="4556588"/>
                <a:ext cx="105971" cy="6055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3" name="Line 40"/>
              <p:cNvSpPr>
                <a:spLocks noChangeShapeType="1"/>
              </p:cNvSpPr>
              <p:nvPr/>
            </p:nvSpPr>
            <p:spPr bwMode="auto">
              <a:xfrm flipH="1">
                <a:off x="4109861" y="4423092"/>
                <a:ext cx="90832" cy="79822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4" name="Line 41"/>
              <p:cNvSpPr>
                <a:spLocks noChangeShapeType="1"/>
              </p:cNvSpPr>
              <p:nvPr/>
            </p:nvSpPr>
            <p:spPr bwMode="auto">
              <a:xfrm flipH="1">
                <a:off x="4010772" y="4310240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5" name="Line 42"/>
              <p:cNvSpPr>
                <a:spLocks noChangeShapeType="1"/>
              </p:cNvSpPr>
              <p:nvPr/>
            </p:nvSpPr>
            <p:spPr bwMode="auto">
              <a:xfrm flipH="1">
                <a:off x="3896544" y="4219408"/>
                <a:ext cx="61931" cy="104594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6" name="Line 43"/>
              <p:cNvSpPr>
                <a:spLocks noChangeShapeType="1"/>
              </p:cNvSpPr>
              <p:nvPr/>
            </p:nvSpPr>
            <p:spPr bwMode="auto">
              <a:xfrm flipH="1">
                <a:off x="3772682" y="4149220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7" name="Line 44"/>
              <p:cNvSpPr>
                <a:spLocks noChangeShapeType="1"/>
              </p:cNvSpPr>
              <p:nvPr/>
            </p:nvSpPr>
            <p:spPr bwMode="auto">
              <a:xfrm flipH="1">
                <a:off x="3637810" y="4107932"/>
                <a:ext cx="22020" cy="11973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32" name="Group 38"/>
            <p:cNvGrpSpPr/>
            <p:nvPr/>
          </p:nvGrpSpPr>
          <p:grpSpPr>
            <a:xfrm>
              <a:off x="2918498" y="4764734"/>
              <a:ext cx="1162178" cy="536055"/>
              <a:chOff x="4409174" y="3299480"/>
              <a:chExt cx="1577117" cy="727446"/>
            </a:xfrm>
          </p:grpSpPr>
          <p:sp>
            <p:nvSpPr>
              <p:cNvPr id="134" name="speed"/>
              <p:cNvSpPr txBox="1">
                <a:spLocks noChangeArrowheads="1"/>
              </p:cNvSpPr>
              <p:nvPr/>
            </p:nvSpPr>
            <p:spPr bwMode="auto">
              <a:xfrm>
                <a:off x="4640933" y="3299480"/>
                <a:ext cx="1113597" cy="30071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Value 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EB113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135" name="speed"/>
              <p:cNvSpPr txBox="1">
                <a:spLocks noChangeArrowheads="1"/>
              </p:cNvSpPr>
              <p:nvPr/>
            </p:nvSpPr>
            <p:spPr bwMode="auto">
              <a:xfrm>
                <a:off x="4409174" y="3567496"/>
                <a:ext cx="1577117" cy="45943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  <p:sp>
          <p:nvSpPr>
            <p:cNvPr id="133" name="Oval 132"/>
            <p:cNvSpPr/>
            <p:nvPr/>
          </p:nvSpPr>
          <p:spPr>
            <a:xfrm>
              <a:off x="2580595" y="4091243"/>
              <a:ext cx="1837980" cy="183798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177772" y="4085559"/>
            <a:ext cx="1849349" cy="1849349"/>
            <a:chOff x="4565923" y="4085559"/>
            <a:chExt cx="1849349" cy="1849349"/>
          </a:xfrm>
        </p:grpSpPr>
        <p:grpSp>
          <p:nvGrpSpPr>
            <p:cNvPr id="181" name="Group 180"/>
            <p:cNvGrpSpPr/>
            <p:nvPr/>
          </p:nvGrpSpPr>
          <p:grpSpPr>
            <a:xfrm>
              <a:off x="4565923" y="4085559"/>
              <a:ext cx="1849349" cy="1849349"/>
              <a:chOff x="2799793" y="2349698"/>
              <a:chExt cx="1849349" cy="1849349"/>
            </a:xfrm>
            <a:solidFill>
              <a:schemeClr val="bg2">
                <a:lumMod val="50000"/>
                <a:alpha val="55000"/>
              </a:schemeClr>
            </a:solidFill>
          </p:grpSpPr>
          <p:sp>
            <p:nvSpPr>
              <p:cNvPr id="231" name="Block Arc 230"/>
              <p:cNvSpPr/>
              <p:nvPr/>
            </p:nvSpPr>
            <p:spPr>
              <a:xfrm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32" name="Block Arc 231"/>
              <p:cNvSpPr/>
              <p:nvPr/>
            </p:nvSpPr>
            <p:spPr>
              <a:xfrm rot="16200000"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33" name="Block Arc 232"/>
              <p:cNvSpPr/>
              <p:nvPr/>
            </p:nvSpPr>
            <p:spPr>
              <a:xfrm rot="10800000"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34" name="Block Arc 233"/>
              <p:cNvSpPr/>
              <p:nvPr/>
            </p:nvSpPr>
            <p:spPr>
              <a:xfrm rot="5400000">
                <a:off x="2799793" y="2349698"/>
                <a:ext cx="1849349" cy="1849349"/>
              </a:xfrm>
              <a:prstGeom prst="blockArc">
                <a:avLst>
                  <a:gd name="adj1" fmla="val 11182269"/>
                  <a:gd name="adj2" fmla="val 15809639"/>
                  <a:gd name="adj3" fmla="val 4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182" name="Oval 181"/>
            <p:cNvSpPr/>
            <p:nvPr/>
          </p:nvSpPr>
          <p:spPr>
            <a:xfrm>
              <a:off x="5360816" y="4880452"/>
              <a:ext cx="259563" cy="259563"/>
            </a:xfrm>
            <a:prstGeom prst="ellipse">
              <a:avLst/>
            </a:prstGeom>
            <a:solidFill>
              <a:schemeClr val="bg1">
                <a:lumMod val="5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4913225" y="4432861"/>
              <a:ext cx="1154744" cy="1154744"/>
            </a:xfrm>
            <a:prstGeom prst="ellipse">
              <a:avLst/>
            </a:prstGeom>
            <a:noFill/>
            <a:ln w="38100"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4572643" y="4092279"/>
              <a:ext cx="1835908" cy="1835908"/>
              <a:chOff x="4573036" y="4094170"/>
              <a:chExt cx="1835908" cy="1835908"/>
            </a:xfrm>
          </p:grpSpPr>
          <p:sp>
            <p:nvSpPr>
              <p:cNvPr id="223" name="Line 5"/>
              <p:cNvSpPr>
                <a:spLocks noChangeShapeType="1"/>
              </p:cNvSpPr>
              <p:nvPr/>
            </p:nvSpPr>
            <p:spPr bwMode="auto">
              <a:xfrm>
                <a:off x="5490990" y="4094170"/>
                <a:ext cx="0" cy="210565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4" name="Line 6"/>
              <p:cNvSpPr>
                <a:spLocks noChangeShapeType="1"/>
              </p:cNvSpPr>
              <p:nvPr/>
            </p:nvSpPr>
            <p:spPr bwMode="auto">
              <a:xfrm>
                <a:off x="4846908" y="4359785"/>
                <a:ext cx="148634" cy="145882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5" name="Line 7"/>
              <p:cNvSpPr>
                <a:spLocks noChangeShapeType="1"/>
              </p:cNvSpPr>
              <p:nvPr/>
            </p:nvSpPr>
            <p:spPr bwMode="auto">
              <a:xfrm>
                <a:off x="4573036" y="5012124"/>
                <a:ext cx="210565" cy="0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6" name="Line 8"/>
              <p:cNvSpPr>
                <a:spLocks noChangeShapeType="1"/>
              </p:cNvSpPr>
              <p:nvPr/>
            </p:nvSpPr>
            <p:spPr bwMode="auto">
              <a:xfrm flipV="1">
                <a:off x="4838651" y="5507571"/>
                <a:ext cx="148634" cy="148634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7" name="Line 9"/>
              <p:cNvSpPr>
                <a:spLocks noChangeShapeType="1"/>
              </p:cNvSpPr>
              <p:nvPr/>
            </p:nvSpPr>
            <p:spPr bwMode="auto">
              <a:xfrm flipV="1">
                <a:off x="5490990" y="5719513"/>
                <a:ext cx="0" cy="210565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8" name="Line 10"/>
              <p:cNvSpPr>
                <a:spLocks noChangeShapeType="1"/>
              </p:cNvSpPr>
              <p:nvPr/>
            </p:nvSpPr>
            <p:spPr bwMode="auto">
              <a:xfrm flipH="1" flipV="1">
                <a:off x="5989190" y="5515829"/>
                <a:ext cx="148634" cy="148634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9" name="Line 11"/>
              <p:cNvSpPr>
                <a:spLocks noChangeShapeType="1"/>
              </p:cNvSpPr>
              <p:nvPr/>
            </p:nvSpPr>
            <p:spPr bwMode="auto">
              <a:xfrm flipH="1">
                <a:off x="6198379" y="5012124"/>
                <a:ext cx="210565" cy="0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30" name="Line 12"/>
              <p:cNvSpPr>
                <a:spLocks noChangeShapeType="1"/>
              </p:cNvSpPr>
              <p:nvPr/>
            </p:nvSpPr>
            <p:spPr bwMode="auto">
              <a:xfrm flipH="1">
                <a:off x="5997447" y="4368042"/>
                <a:ext cx="148634" cy="145882"/>
              </a:xfrm>
              <a:prstGeom prst="line">
                <a:avLst/>
              </a:prstGeom>
              <a:noFill/>
              <a:ln w="12700" cap="flat">
                <a:solidFill>
                  <a:srgbClr val="00B7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4586405" y="4106042"/>
              <a:ext cx="1808384" cy="1808383"/>
              <a:chOff x="4586798" y="4107932"/>
              <a:chExt cx="1808384" cy="1808383"/>
            </a:xfrm>
          </p:grpSpPr>
          <p:sp>
            <p:nvSpPr>
              <p:cNvPr id="190" name="Line 13"/>
              <p:cNvSpPr>
                <a:spLocks noChangeShapeType="1"/>
              </p:cNvSpPr>
              <p:nvPr/>
            </p:nvSpPr>
            <p:spPr bwMode="auto">
              <a:xfrm>
                <a:off x="5336851" y="4107932"/>
                <a:ext cx="22020" cy="11973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1" name="Line 14"/>
              <p:cNvSpPr>
                <a:spLocks noChangeShapeType="1"/>
              </p:cNvSpPr>
              <p:nvPr/>
            </p:nvSpPr>
            <p:spPr bwMode="auto">
              <a:xfrm>
                <a:off x="5184088" y="4146467"/>
                <a:ext cx="41287" cy="11698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2" name="Line 15"/>
              <p:cNvSpPr>
                <a:spLocks noChangeShapeType="1"/>
              </p:cNvSpPr>
              <p:nvPr/>
            </p:nvSpPr>
            <p:spPr bwMode="auto">
              <a:xfrm>
                <a:off x="5038206" y="4212527"/>
                <a:ext cx="60555" cy="10872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3" name="Line 16"/>
              <p:cNvSpPr>
                <a:spLocks noChangeShapeType="1"/>
              </p:cNvSpPr>
              <p:nvPr/>
            </p:nvSpPr>
            <p:spPr bwMode="auto">
              <a:xfrm>
                <a:off x="4904711" y="4304735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4" name="Line 17"/>
              <p:cNvSpPr>
                <a:spLocks noChangeShapeType="1"/>
              </p:cNvSpPr>
              <p:nvPr/>
            </p:nvSpPr>
            <p:spPr bwMode="auto">
              <a:xfrm>
                <a:off x="4791859" y="4417587"/>
                <a:ext cx="93585" cy="7707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5" name="Line 18"/>
              <p:cNvSpPr>
                <a:spLocks noChangeShapeType="1"/>
              </p:cNvSpPr>
              <p:nvPr/>
            </p:nvSpPr>
            <p:spPr bwMode="auto">
              <a:xfrm>
                <a:off x="4701027" y="4548330"/>
                <a:ext cx="104594" cy="6055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6" name="Line 19"/>
              <p:cNvSpPr>
                <a:spLocks noChangeShapeType="1"/>
              </p:cNvSpPr>
              <p:nvPr/>
            </p:nvSpPr>
            <p:spPr bwMode="auto">
              <a:xfrm>
                <a:off x="4630838" y="4691459"/>
                <a:ext cx="116981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7" name="Line 20"/>
              <p:cNvSpPr>
                <a:spLocks noChangeShapeType="1"/>
              </p:cNvSpPr>
              <p:nvPr/>
            </p:nvSpPr>
            <p:spPr bwMode="auto">
              <a:xfrm>
                <a:off x="4589551" y="4846975"/>
                <a:ext cx="119733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9" name="Line 21"/>
              <p:cNvSpPr>
                <a:spLocks noChangeShapeType="1"/>
              </p:cNvSpPr>
              <p:nvPr/>
            </p:nvSpPr>
            <p:spPr bwMode="auto">
              <a:xfrm flipV="1">
                <a:off x="4586798" y="5144243"/>
                <a:ext cx="119733" cy="23396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0" name="Line 22"/>
              <p:cNvSpPr>
                <a:spLocks noChangeShapeType="1"/>
              </p:cNvSpPr>
              <p:nvPr/>
            </p:nvSpPr>
            <p:spPr bwMode="auto">
              <a:xfrm flipV="1">
                <a:off x="4628086" y="5280491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1" name="Line 23"/>
              <p:cNvSpPr>
                <a:spLocks noChangeShapeType="1"/>
              </p:cNvSpPr>
              <p:nvPr/>
            </p:nvSpPr>
            <p:spPr bwMode="auto">
              <a:xfrm flipV="1">
                <a:off x="4695522" y="5404353"/>
                <a:ext cx="104594" cy="6193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2" name="Line 24"/>
              <p:cNvSpPr>
                <a:spLocks noChangeShapeType="1"/>
              </p:cNvSpPr>
              <p:nvPr/>
            </p:nvSpPr>
            <p:spPr bwMode="auto">
              <a:xfrm flipV="1">
                <a:off x="4786354" y="5518581"/>
                <a:ext cx="90832" cy="79822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3" name="Line 25"/>
              <p:cNvSpPr>
                <a:spLocks noChangeShapeType="1"/>
              </p:cNvSpPr>
              <p:nvPr/>
            </p:nvSpPr>
            <p:spPr bwMode="auto">
              <a:xfrm flipV="1">
                <a:off x="4896453" y="5617671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4" name="Line 26"/>
              <p:cNvSpPr>
                <a:spLocks noChangeShapeType="1"/>
              </p:cNvSpPr>
              <p:nvPr/>
            </p:nvSpPr>
            <p:spPr bwMode="auto">
              <a:xfrm flipV="1">
                <a:off x="5029949" y="5697493"/>
                <a:ext cx="60555" cy="10597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5" name="Line 27"/>
              <p:cNvSpPr>
                <a:spLocks noChangeShapeType="1"/>
              </p:cNvSpPr>
              <p:nvPr/>
            </p:nvSpPr>
            <p:spPr bwMode="auto">
              <a:xfrm flipV="1">
                <a:off x="5173078" y="5758048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6" name="Line 28"/>
              <p:cNvSpPr>
                <a:spLocks noChangeShapeType="1"/>
              </p:cNvSpPr>
              <p:nvPr/>
            </p:nvSpPr>
            <p:spPr bwMode="auto">
              <a:xfrm flipV="1">
                <a:off x="5328593" y="5795206"/>
                <a:ext cx="22020" cy="11835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7" name="Line 29"/>
              <p:cNvSpPr>
                <a:spLocks noChangeShapeType="1"/>
              </p:cNvSpPr>
              <p:nvPr/>
            </p:nvSpPr>
            <p:spPr bwMode="auto">
              <a:xfrm flipH="1" flipV="1">
                <a:off x="5625862" y="5795206"/>
                <a:ext cx="20644" cy="121109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8" name="Line 30"/>
              <p:cNvSpPr>
                <a:spLocks noChangeShapeType="1"/>
              </p:cNvSpPr>
              <p:nvPr/>
            </p:nvSpPr>
            <p:spPr bwMode="auto">
              <a:xfrm flipH="1" flipV="1">
                <a:off x="5759357" y="5760800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9" name="Line 31"/>
              <p:cNvSpPr>
                <a:spLocks noChangeShapeType="1"/>
              </p:cNvSpPr>
              <p:nvPr/>
            </p:nvSpPr>
            <p:spPr bwMode="auto">
              <a:xfrm flipH="1" flipV="1">
                <a:off x="5885972" y="5702998"/>
                <a:ext cx="61931" cy="10597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0" name="Line 32"/>
              <p:cNvSpPr>
                <a:spLocks noChangeShapeType="1"/>
              </p:cNvSpPr>
              <p:nvPr/>
            </p:nvSpPr>
            <p:spPr bwMode="auto">
              <a:xfrm flipH="1" flipV="1">
                <a:off x="6000200" y="5623176"/>
                <a:ext cx="77070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1" name="Line 33"/>
              <p:cNvSpPr>
                <a:spLocks noChangeShapeType="1"/>
              </p:cNvSpPr>
              <p:nvPr/>
            </p:nvSpPr>
            <p:spPr bwMode="auto">
              <a:xfrm flipH="1" flipV="1">
                <a:off x="6099289" y="5526839"/>
                <a:ext cx="90832" cy="7707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2" name="Line 34"/>
              <p:cNvSpPr>
                <a:spLocks noChangeShapeType="1"/>
              </p:cNvSpPr>
              <p:nvPr/>
            </p:nvSpPr>
            <p:spPr bwMode="auto">
              <a:xfrm flipH="1" flipV="1">
                <a:off x="6179111" y="5412611"/>
                <a:ext cx="105971" cy="6193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3" name="Line 35"/>
              <p:cNvSpPr>
                <a:spLocks noChangeShapeType="1"/>
              </p:cNvSpPr>
              <p:nvPr/>
            </p:nvSpPr>
            <p:spPr bwMode="auto">
              <a:xfrm flipH="1" flipV="1">
                <a:off x="6236914" y="5285996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4" name="Line 36"/>
              <p:cNvSpPr>
                <a:spLocks noChangeShapeType="1"/>
              </p:cNvSpPr>
              <p:nvPr/>
            </p:nvSpPr>
            <p:spPr bwMode="auto">
              <a:xfrm flipH="1" flipV="1">
                <a:off x="6274072" y="5153877"/>
                <a:ext cx="121109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5" name="Line 37"/>
              <p:cNvSpPr>
                <a:spLocks noChangeShapeType="1"/>
              </p:cNvSpPr>
              <p:nvPr/>
            </p:nvSpPr>
            <p:spPr bwMode="auto">
              <a:xfrm flipH="1">
                <a:off x="6276825" y="4855232"/>
                <a:ext cx="118357" cy="2202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6" name="Line 38"/>
              <p:cNvSpPr>
                <a:spLocks noChangeShapeType="1"/>
              </p:cNvSpPr>
              <p:nvPr/>
            </p:nvSpPr>
            <p:spPr bwMode="auto">
              <a:xfrm flipH="1">
                <a:off x="6239666" y="4699717"/>
                <a:ext cx="114228" cy="41287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7" name="Line 39"/>
              <p:cNvSpPr>
                <a:spLocks noChangeShapeType="1"/>
              </p:cNvSpPr>
              <p:nvPr/>
            </p:nvSpPr>
            <p:spPr bwMode="auto">
              <a:xfrm flipH="1">
                <a:off x="6181864" y="4556588"/>
                <a:ext cx="105971" cy="6055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8" name="Line 40"/>
              <p:cNvSpPr>
                <a:spLocks noChangeShapeType="1"/>
              </p:cNvSpPr>
              <p:nvPr/>
            </p:nvSpPr>
            <p:spPr bwMode="auto">
              <a:xfrm flipH="1">
                <a:off x="6104794" y="4423092"/>
                <a:ext cx="90832" cy="79822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9" name="Line 41"/>
              <p:cNvSpPr>
                <a:spLocks noChangeShapeType="1"/>
              </p:cNvSpPr>
              <p:nvPr/>
            </p:nvSpPr>
            <p:spPr bwMode="auto">
              <a:xfrm flipH="1">
                <a:off x="6005705" y="4310240"/>
                <a:ext cx="79822" cy="9358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0" name="Line 42"/>
              <p:cNvSpPr>
                <a:spLocks noChangeShapeType="1"/>
              </p:cNvSpPr>
              <p:nvPr/>
            </p:nvSpPr>
            <p:spPr bwMode="auto">
              <a:xfrm flipH="1">
                <a:off x="5891477" y="4219408"/>
                <a:ext cx="61931" cy="104594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1" name="Line 43"/>
              <p:cNvSpPr>
                <a:spLocks noChangeShapeType="1"/>
              </p:cNvSpPr>
              <p:nvPr/>
            </p:nvSpPr>
            <p:spPr bwMode="auto">
              <a:xfrm flipH="1">
                <a:off x="5767615" y="4149220"/>
                <a:ext cx="41287" cy="114228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2" name="Line 44"/>
              <p:cNvSpPr>
                <a:spLocks noChangeShapeType="1"/>
              </p:cNvSpPr>
              <p:nvPr/>
            </p:nvSpPr>
            <p:spPr bwMode="auto">
              <a:xfrm flipH="1">
                <a:off x="5632743" y="4107932"/>
                <a:ext cx="22020" cy="11973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86" name="Group 38"/>
            <p:cNvGrpSpPr/>
            <p:nvPr/>
          </p:nvGrpSpPr>
          <p:grpSpPr>
            <a:xfrm>
              <a:off x="4909510" y="4764734"/>
              <a:ext cx="1162178" cy="536055"/>
              <a:chOff x="4409174" y="3299480"/>
              <a:chExt cx="1577117" cy="727446"/>
            </a:xfrm>
          </p:grpSpPr>
          <p:sp>
            <p:nvSpPr>
              <p:cNvPr id="188" name="speed"/>
              <p:cNvSpPr txBox="1">
                <a:spLocks noChangeArrowheads="1"/>
              </p:cNvSpPr>
              <p:nvPr/>
            </p:nvSpPr>
            <p:spPr bwMode="auto">
              <a:xfrm>
                <a:off x="4640933" y="3299480"/>
                <a:ext cx="1113597" cy="30071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Value </a:t>
                </a: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EB113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189" name="speed"/>
              <p:cNvSpPr txBox="1">
                <a:spLocks noChangeArrowheads="1"/>
              </p:cNvSpPr>
              <p:nvPr/>
            </p:nvSpPr>
            <p:spPr bwMode="auto">
              <a:xfrm>
                <a:off x="4409174" y="3567496"/>
                <a:ext cx="1577117" cy="45943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</p:grpSp>
        <p:sp>
          <p:nvSpPr>
            <p:cNvPr id="187" name="Oval 186"/>
            <p:cNvSpPr/>
            <p:nvPr/>
          </p:nvSpPr>
          <p:spPr>
            <a:xfrm>
              <a:off x="4571607" y="4091243"/>
              <a:ext cx="1837980" cy="183798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5" name="차트 27"/>
          <p:cNvGraphicFramePr/>
          <p:nvPr/>
        </p:nvGraphicFramePr>
        <p:xfrm>
          <a:off x="1573477" y="2068286"/>
          <a:ext cx="5297435" cy="440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314725" y="3074001"/>
            <a:ext cx="2945452" cy="987441"/>
            <a:chOff x="5844010" y="2752725"/>
            <a:chExt cx="2945452" cy="987441"/>
          </a:xfrm>
        </p:grpSpPr>
        <p:sp>
          <p:nvSpPr>
            <p:cNvPr id="7" name="Rectangle 6"/>
            <p:cNvSpPr/>
            <p:nvPr/>
          </p:nvSpPr>
          <p:spPr>
            <a:xfrm>
              <a:off x="5844010" y="2752725"/>
              <a:ext cx="2904703" cy="360000"/>
            </a:xfrm>
            <a:prstGeom prst="rect">
              <a:avLst/>
            </a:prstGeom>
            <a:solidFill>
              <a:srgbClr val="00B7EE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" name="speed"/>
            <p:cNvSpPr txBox="1">
              <a:spLocks noChangeArrowheads="1"/>
            </p:cNvSpPr>
            <p:nvPr/>
          </p:nvSpPr>
          <p:spPr bwMode="auto">
            <a:xfrm>
              <a:off x="5870259" y="3186168"/>
              <a:ext cx="2919203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 based on new visual trend that’s fresh, Relevant and always on the cutting edge. </a:t>
              </a:r>
            </a:p>
          </p:txBody>
        </p:sp>
        <p:sp>
          <p:nvSpPr>
            <p:cNvPr id="9" name="텍스트 개체 틀 3"/>
            <p:cNvSpPr txBox="1"/>
            <p:nvPr/>
          </p:nvSpPr>
          <p:spPr>
            <a:xfrm>
              <a:off x="5924689" y="2794226"/>
              <a:ext cx="1384995" cy="2769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b="1">
                  <a:solidFill>
                    <a:prstClr val="white"/>
                  </a:solidFill>
                  <a:cs typeface="+mn-ea"/>
                  <a:sym typeface="+mn-lt"/>
                </a:rPr>
                <a:t>点击添加标题</a:t>
              </a:r>
              <a:endPara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14725" y="4598598"/>
            <a:ext cx="2945452" cy="972018"/>
            <a:chOff x="5844010" y="4277322"/>
            <a:chExt cx="2945452" cy="972018"/>
          </a:xfrm>
        </p:grpSpPr>
        <p:sp>
          <p:nvSpPr>
            <p:cNvPr id="13" name="Rectangle 12"/>
            <p:cNvSpPr/>
            <p:nvPr/>
          </p:nvSpPr>
          <p:spPr>
            <a:xfrm>
              <a:off x="5844010" y="4277322"/>
              <a:ext cx="2904703" cy="360000"/>
            </a:xfrm>
            <a:prstGeom prst="rect">
              <a:avLst/>
            </a:prstGeom>
            <a:solidFill>
              <a:srgbClr val="00A99D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4" name="텍스트 개체 틀 3"/>
            <p:cNvSpPr txBox="1"/>
            <p:nvPr/>
          </p:nvSpPr>
          <p:spPr>
            <a:xfrm>
              <a:off x="5924689" y="4318823"/>
              <a:ext cx="1384995" cy="2769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b="1">
                  <a:solidFill>
                    <a:prstClr val="white"/>
                  </a:solidFill>
                  <a:cs typeface="+mn-ea"/>
                  <a:sym typeface="+mn-lt"/>
                </a:rPr>
                <a:t>点击添加标题</a:t>
              </a:r>
              <a:endPara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speed"/>
            <p:cNvSpPr txBox="1">
              <a:spLocks noChangeArrowheads="1"/>
            </p:cNvSpPr>
            <p:nvPr/>
          </p:nvSpPr>
          <p:spPr bwMode="auto">
            <a:xfrm>
              <a:off x="5870259" y="4695339"/>
              <a:ext cx="2919203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 based on new visual trend that’s fresh, Relevant and always on the cutting edge.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5" name="그룹 14"/>
          <p:cNvGrpSpPr/>
          <p:nvPr/>
        </p:nvGrpSpPr>
        <p:grpSpPr>
          <a:xfrm>
            <a:off x="1792749" y="2519702"/>
            <a:ext cx="5016120" cy="3091103"/>
            <a:chOff x="177800" y="1811338"/>
            <a:chExt cx="5319713" cy="3278187"/>
          </a:xfrm>
          <a:noFill/>
          <a:effectLst/>
        </p:grpSpPr>
        <p:sp>
          <p:nvSpPr>
            <p:cNvPr id="6" name="Freeform 57"/>
            <p:cNvSpPr/>
            <p:nvPr/>
          </p:nvSpPr>
          <p:spPr bwMode="auto">
            <a:xfrm>
              <a:off x="431800" y="1811338"/>
              <a:ext cx="681038" cy="484187"/>
            </a:xfrm>
            <a:custGeom>
              <a:avLst/>
              <a:gdLst>
                <a:gd name="T0" fmla="*/ 0 w 859"/>
                <a:gd name="T1" fmla="*/ 343 h 609"/>
                <a:gd name="T2" fmla="*/ 6 w 859"/>
                <a:gd name="T3" fmla="*/ 378 h 609"/>
                <a:gd name="T4" fmla="*/ 23 w 859"/>
                <a:gd name="T5" fmla="*/ 377 h 609"/>
                <a:gd name="T6" fmla="*/ 14 w 859"/>
                <a:gd name="T7" fmla="*/ 391 h 609"/>
                <a:gd name="T8" fmla="*/ 45 w 859"/>
                <a:gd name="T9" fmla="*/ 392 h 609"/>
                <a:gd name="T10" fmla="*/ 73 w 859"/>
                <a:gd name="T11" fmla="*/ 394 h 609"/>
                <a:gd name="T12" fmla="*/ 90 w 859"/>
                <a:gd name="T13" fmla="*/ 408 h 609"/>
                <a:gd name="T14" fmla="*/ 118 w 859"/>
                <a:gd name="T15" fmla="*/ 437 h 609"/>
                <a:gd name="T16" fmla="*/ 122 w 859"/>
                <a:gd name="T17" fmla="*/ 458 h 609"/>
                <a:gd name="T18" fmla="*/ 126 w 859"/>
                <a:gd name="T19" fmla="*/ 475 h 609"/>
                <a:gd name="T20" fmla="*/ 129 w 859"/>
                <a:gd name="T21" fmla="*/ 504 h 609"/>
                <a:gd name="T22" fmla="*/ 138 w 859"/>
                <a:gd name="T23" fmla="*/ 511 h 609"/>
                <a:gd name="T24" fmla="*/ 167 w 859"/>
                <a:gd name="T25" fmla="*/ 524 h 609"/>
                <a:gd name="T26" fmla="*/ 185 w 859"/>
                <a:gd name="T27" fmla="*/ 534 h 609"/>
                <a:gd name="T28" fmla="*/ 212 w 859"/>
                <a:gd name="T29" fmla="*/ 531 h 609"/>
                <a:gd name="T30" fmla="*/ 236 w 859"/>
                <a:gd name="T31" fmla="*/ 534 h 609"/>
                <a:gd name="T32" fmla="*/ 281 w 859"/>
                <a:gd name="T33" fmla="*/ 542 h 609"/>
                <a:gd name="T34" fmla="*/ 300 w 859"/>
                <a:gd name="T35" fmla="*/ 553 h 609"/>
                <a:gd name="T36" fmla="*/ 351 w 859"/>
                <a:gd name="T37" fmla="*/ 576 h 609"/>
                <a:gd name="T38" fmla="*/ 359 w 859"/>
                <a:gd name="T39" fmla="*/ 567 h 609"/>
                <a:gd name="T40" fmla="*/ 428 w 859"/>
                <a:gd name="T41" fmla="*/ 566 h 609"/>
                <a:gd name="T42" fmla="*/ 491 w 859"/>
                <a:gd name="T43" fmla="*/ 563 h 609"/>
                <a:gd name="T44" fmla="*/ 515 w 859"/>
                <a:gd name="T45" fmla="*/ 562 h 609"/>
                <a:gd name="T46" fmla="*/ 576 w 859"/>
                <a:gd name="T47" fmla="*/ 574 h 609"/>
                <a:gd name="T48" fmla="*/ 650 w 859"/>
                <a:gd name="T49" fmla="*/ 590 h 609"/>
                <a:gd name="T50" fmla="*/ 751 w 859"/>
                <a:gd name="T51" fmla="*/ 609 h 609"/>
                <a:gd name="T52" fmla="*/ 757 w 859"/>
                <a:gd name="T53" fmla="*/ 608 h 609"/>
                <a:gd name="T54" fmla="*/ 764 w 859"/>
                <a:gd name="T55" fmla="*/ 594 h 609"/>
                <a:gd name="T56" fmla="*/ 767 w 859"/>
                <a:gd name="T57" fmla="*/ 542 h 609"/>
                <a:gd name="T58" fmla="*/ 796 w 859"/>
                <a:gd name="T59" fmla="*/ 380 h 609"/>
                <a:gd name="T60" fmla="*/ 830 w 859"/>
                <a:gd name="T61" fmla="*/ 248 h 609"/>
                <a:gd name="T62" fmla="*/ 858 w 859"/>
                <a:gd name="T63" fmla="*/ 147 h 609"/>
                <a:gd name="T64" fmla="*/ 258 w 859"/>
                <a:gd name="T65" fmla="*/ 0 h 609"/>
                <a:gd name="T66" fmla="*/ 257 w 859"/>
                <a:gd name="T67" fmla="*/ 1 h 609"/>
                <a:gd name="T68" fmla="*/ 265 w 859"/>
                <a:gd name="T69" fmla="*/ 36 h 609"/>
                <a:gd name="T70" fmla="*/ 264 w 859"/>
                <a:gd name="T71" fmla="*/ 76 h 609"/>
                <a:gd name="T72" fmla="*/ 258 w 859"/>
                <a:gd name="T73" fmla="*/ 143 h 609"/>
                <a:gd name="T74" fmla="*/ 225 w 859"/>
                <a:gd name="T75" fmla="*/ 113 h 609"/>
                <a:gd name="T76" fmla="*/ 202 w 859"/>
                <a:gd name="T77" fmla="*/ 108 h 609"/>
                <a:gd name="T78" fmla="*/ 169 w 859"/>
                <a:gd name="T79" fmla="*/ 104 h 609"/>
                <a:gd name="T80" fmla="*/ 138 w 859"/>
                <a:gd name="T81" fmla="*/ 94 h 609"/>
                <a:gd name="T82" fmla="*/ 100 w 859"/>
                <a:gd name="T83" fmla="*/ 78 h 609"/>
                <a:gd name="T84" fmla="*/ 55 w 859"/>
                <a:gd name="T85" fmla="*/ 41 h 609"/>
                <a:gd name="T86" fmla="*/ 33 w 859"/>
                <a:gd name="T87" fmla="*/ 21 h 609"/>
                <a:gd name="T88" fmla="*/ 21 w 859"/>
                <a:gd name="T89" fmla="*/ 39 h 609"/>
                <a:gd name="T90" fmla="*/ 17 w 859"/>
                <a:gd name="T91" fmla="*/ 119 h 609"/>
                <a:gd name="T92" fmla="*/ 23 w 859"/>
                <a:gd name="T93" fmla="*/ 170 h 609"/>
                <a:gd name="T94" fmla="*/ 26 w 859"/>
                <a:gd name="T95" fmla="*/ 209 h 609"/>
                <a:gd name="T96" fmla="*/ 31 w 859"/>
                <a:gd name="T97" fmla="*/ 242 h 609"/>
                <a:gd name="T98" fmla="*/ 40 w 859"/>
                <a:gd name="T99" fmla="*/ 259 h 609"/>
                <a:gd name="T100" fmla="*/ 37 w 859"/>
                <a:gd name="T101" fmla="*/ 270 h 609"/>
                <a:gd name="T102" fmla="*/ 23 w 859"/>
                <a:gd name="T103" fmla="*/ 304 h 609"/>
                <a:gd name="T104" fmla="*/ 24 w 859"/>
                <a:gd name="T105" fmla="*/ 307 h 609"/>
                <a:gd name="T106" fmla="*/ 26 w 859"/>
                <a:gd name="T107" fmla="*/ 307 h 609"/>
                <a:gd name="T108" fmla="*/ 20 w 859"/>
                <a:gd name="T109" fmla="*/ 318 h 609"/>
                <a:gd name="T110" fmla="*/ 9 w 859"/>
                <a:gd name="T111" fmla="*/ 329 h 609"/>
                <a:gd name="T112" fmla="*/ 3 w 859"/>
                <a:gd name="T113" fmla="*/ 33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9" h="609">
                  <a:moveTo>
                    <a:pt x="3" y="338"/>
                  </a:moveTo>
                  <a:lnTo>
                    <a:pt x="3" y="338"/>
                  </a:lnTo>
                  <a:lnTo>
                    <a:pt x="2" y="340"/>
                  </a:lnTo>
                  <a:lnTo>
                    <a:pt x="0" y="343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3" y="370"/>
                  </a:lnTo>
                  <a:lnTo>
                    <a:pt x="6" y="378"/>
                  </a:lnTo>
                  <a:lnTo>
                    <a:pt x="9" y="385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23" y="377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34" y="394"/>
                  </a:lnTo>
                  <a:lnTo>
                    <a:pt x="45" y="392"/>
                  </a:lnTo>
                  <a:lnTo>
                    <a:pt x="56" y="391"/>
                  </a:lnTo>
                  <a:lnTo>
                    <a:pt x="56" y="391"/>
                  </a:lnTo>
                  <a:lnTo>
                    <a:pt x="69" y="392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100" y="416"/>
                  </a:lnTo>
                  <a:lnTo>
                    <a:pt x="110" y="424"/>
                  </a:lnTo>
                  <a:lnTo>
                    <a:pt x="117" y="433"/>
                  </a:lnTo>
                  <a:lnTo>
                    <a:pt x="118" y="437"/>
                  </a:lnTo>
                  <a:lnTo>
                    <a:pt x="118" y="441"/>
                  </a:lnTo>
                  <a:lnTo>
                    <a:pt x="118" y="441"/>
                  </a:lnTo>
                  <a:lnTo>
                    <a:pt x="119" y="45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5" y="465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28" y="490"/>
                  </a:lnTo>
                  <a:lnTo>
                    <a:pt x="128" y="490"/>
                  </a:lnTo>
                  <a:lnTo>
                    <a:pt x="128" y="499"/>
                  </a:lnTo>
                  <a:lnTo>
                    <a:pt x="129" y="504"/>
                  </a:lnTo>
                  <a:lnTo>
                    <a:pt x="132" y="510"/>
                  </a:lnTo>
                  <a:lnTo>
                    <a:pt x="135" y="510"/>
                  </a:lnTo>
                  <a:lnTo>
                    <a:pt x="138" y="511"/>
                  </a:lnTo>
                  <a:lnTo>
                    <a:pt x="138" y="511"/>
                  </a:lnTo>
                  <a:lnTo>
                    <a:pt x="145" y="513"/>
                  </a:lnTo>
                  <a:lnTo>
                    <a:pt x="152" y="516"/>
                  </a:lnTo>
                  <a:lnTo>
                    <a:pt x="167" y="524"/>
                  </a:lnTo>
                  <a:lnTo>
                    <a:pt x="167" y="524"/>
                  </a:lnTo>
                  <a:lnTo>
                    <a:pt x="178" y="531"/>
                  </a:lnTo>
                  <a:lnTo>
                    <a:pt x="183" y="532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94" y="532"/>
                  </a:lnTo>
                  <a:lnTo>
                    <a:pt x="194" y="532"/>
                  </a:lnTo>
                  <a:lnTo>
                    <a:pt x="202" y="531"/>
                  </a:lnTo>
                  <a:lnTo>
                    <a:pt x="212" y="531"/>
                  </a:lnTo>
                  <a:lnTo>
                    <a:pt x="212" y="531"/>
                  </a:lnTo>
                  <a:lnTo>
                    <a:pt x="223" y="531"/>
                  </a:lnTo>
                  <a:lnTo>
                    <a:pt x="236" y="534"/>
                  </a:lnTo>
                  <a:lnTo>
                    <a:pt x="236" y="534"/>
                  </a:lnTo>
                  <a:lnTo>
                    <a:pt x="250" y="537"/>
                  </a:lnTo>
                  <a:lnTo>
                    <a:pt x="250" y="537"/>
                  </a:lnTo>
                  <a:lnTo>
                    <a:pt x="267" y="539"/>
                  </a:lnTo>
                  <a:lnTo>
                    <a:pt x="281" y="542"/>
                  </a:lnTo>
                  <a:lnTo>
                    <a:pt x="292" y="548"/>
                  </a:lnTo>
                  <a:lnTo>
                    <a:pt x="297" y="551"/>
                  </a:lnTo>
                  <a:lnTo>
                    <a:pt x="300" y="553"/>
                  </a:lnTo>
                  <a:lnTo>
                    <a:pt x="300" y="553"/>
                  </a:lnTo>
                  <a:lnTo>
                    <a:pt x="306" y="558"/>
                  </a:lnTo>
                  <a:lnTo>
                    <a:pt x="311" y="560"/>
                  </a:lnTo>
                  <a:lnTo>
                    <a:pt x="327" y="567"/>
                  </a:lnTo>
                  <a:lnTo>
                    <a:pt x="351" y="576"/>
                  </a:lnTo>
                  <a:lnTo>
                    <a:pt x="351" y="576"/>
                  </a:lnTo>
                  <a:lnTo>
                    <a:pt x="351" y="573"/>
                  </a:lnTo>
                  <a:lnTo>
                    <a:pt x="353" y="570"/>
                  </a:lnTo>
                  <a:lnTo>
                    <a:pt x="359" y="567"/>
                  </a:lnTo>
                  <a:lnTo>
                    <a:pt x="367" y="567"/>
                  </a:lnTo>
                  <a:lnTo>
                    <a:pt x="367" y="567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91" y="563"/>
                  </a:lnTo>
                  <a:lnTo>
                    <a:pt x="491" y="563"/>
                  </a:lnTo>
                  <a:lnTo>
                    <a:pt x="496" y="562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15" y="562"/>
                  </a:lnTo>
                  <a:lnTo>
                    <a:pt x="527" y="565"/>
                  </a:lnTo>
                  <a:lnTo>
                    <a:pt x="527" y="565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621" y="584"/>
                  </a:lnTo>
                  <a:lnTo>
                    <a:pt x="639" y="588"/>
                  </a:lnTo>
                  <a:lnTo>
                    <a:pt x="650" y="590"/>
                  </a:lnTo>
                  <a:lnTo>
                    <a:pt x="650" y="590"/>
                  </a:lnTo>
                  <a:lnTo>
                    <a:pt x="671" y="591"/>
                  </a:lnTo>
                  <a:lnTo>
                    <a:pt x="702" y="597"/>
                  </a:lnTo>
                  <a:lnTo>
                    <a:pt x="732" y="604"/>
                  </a:lnTo>
                  <a:lnTo>
                    <a:pt x="751" y="609"/>
                  </a:lnTo>
                  <a:lnTo>
                    <a:pt x="751" y="609"/>
                  </a:lnTo>
                  <a:lnTo>
                    <a:pt x="754" y="609"/>
                  </a:lnTo>
                  <a:lnTo>
                    <a:pt x="754" y="609"/>
                  </a:lnTo>
                  <a:lnTo>
                    <a:pt x="757" y="608"/>
                  </a:lnTo>
                  <a:lnTo>
                    <a:pt x="760" y="605"/>
                  </a:lnTo>
                  <a:lnTo>
                    <a:pt x="763" y="601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4" y="577"/>
                  </a:lnTo>
                  <a:lnTo>
                    <a:pt x="764" y="559"/>
                  </a:lnTo>
                  <a:lnTo>
                    <a:pt x="764" y="559"/>
                  </a:lnTo>
                  <a:lnTo>
                    <a:pt x="767" y="542"/>
                  </a:lnTo>
                  <a:lnTo>
                    <a:pt x="770" y="516"/>
                  </a:lnTo>
                  <a:lnTo>
                    <a:pt x="782" y="448"/>
                  </a:lnTo>
                  <a:lnTo>
                    <a:pt x="782" y="448"/>
                  </a:lnTo>
                  <a:lnTo>
                    <a:pt x="796" y="380"/>
                  </a:lnTo>
                  <a:lnTo>
                    <a:pt x="796" y="380"/>
                  </a:lnTo>
                  <a:lnTo>
                    <a:pt x="800" y="353"/>
                  </a:lnTo>
                  <a:lnTo>
                    <a:pt x="809" y="321"/>
                  </a:lnTo>
                  <a:lnTo>
                    <a:pt x="830" y="248"/>
                  </a:lnTo>
                  <a:lnTo>
                    <a:pt x="859" y="149"/>
                  </a:lnTo>
                  <a:lnTo>
                    <a:pt x="858" y="149"/>
                  </a:lnTo>
                  <a:lnTo>
                    <a:pt x="858" y="147"/>
                  </a:lnTo>
                  <a:lnTo>
                    <a:pt x="858" y="147"/>
                  </a:lnTo>
                  <a:lnTo>
                    <a:pt x="565" y="78"/>
                  </a:lnTo>
                  <a:lnTo>
                    <a:pt x="370" y="31"/>
                  </a:lnTo>
                  <a:lnTo>
                    <a:pt x="299" y="1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5" y="36"/>
                  </a:lnTo>
                  <a:lnTo>
                    <a:pt x="268" y="46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0" y="92"/>
                  </a:lnTo>
                  <a:lnTo>
                    <a:pt x="258" y="108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40" y="126"/>
                  </a:lnTo>
                  <a:lnTo>
                    <a:pt x="225" y="113"/>
                  </a:lnTo>
                  <a:lnTo>
                    <a:pt x="219" y="111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02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0" y="102"/>
                  </a:lnTo>
                  <a:lnTo>
                    <a:pt x="152" y="99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25" y="88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0" y="78"/>
                  </a:lnTo>
                  <a:lnTo>
                    <a:pt x="93" y="74"/>
                  </a:lnTo>
                  <a:lnTo>
                    <a:pt x="80" y="64"/>
                  </a:lnTo>
                  <a:lnTo>
                    <a:pt x="68" y="52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1" y="2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9" y="50"/>
                  </a:lnTo>
                  <a:lnTo>
                    <a:pt x="17" y="6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9" y="13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91"/>
                  </a:lnTo>
                  <a:lnTo>
                    <a:pt x="26" y="209"/>
                  </a:lnTo>
                  <a:lnTo>
                    <a:pt x="26" y="209"/>
                  </a:lnTo>
                  <a:lnTo>
                    <a:pt x="27" y="228"/>
                  </a:lnTo>
                  <a:lnTo>
                    <a:pt x="28" y="235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8" y="251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41" y="263"/>
                  </a:lnTo>
                  <a:lnTo>
                    <a:pt x="40" y="266"/>
                  </a:lnTo>
                  <a:lnTo>
                    <a:pt x="37" y="270"/>
                  </a:lnTo>
                  <a:lnTo>
                    <a:pt x="34" y="273"/>
                  </a:lnTo>
                  <a:lnTo>
                    <a:pt x="28" y="277"/>
                  </a:lnTo>
                  <a:lnTo>
                    <a:pt x="23" y="280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3" y="312"/>
                  </a:lnTo>
                  <a:lnTo>
                    <a:pt x="23" y="312"/>
                  </a:lnTo>
                  <a:lnTo>
                    <a:pt x="20" y="318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4" y="324"/>
                  </a:lnTo>
                  <a:lnTo>
                    <a:pt x="9" y="329"/>
                  </a:lnTo>
                  <a:lnTo>
                    <a:pt x="9" y="329"/>
                  </a:lnTo>
                  <a:lnTo>
                    <a:pt x="6" y="335"/>
                  </a:lnTo>
                  <a:lnTo>
                    <a:pt x="3" y="338"/>
                  </a:lnTo>
                  <a:lnTo>
                    <a:pt x="3" y="338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" name="Freeform 58"/>
            <p:cNvSpPr/>
            <p:nvPr/>
          </p:nvSpPr>
          <p:spPr bwMode="auto">
            <a:xfrm>
              <a:off x="177800" y="2633663"/>
              <a:ext cx="814388" cy="1393825"/>
            </a:xfrm>
            <a:custGeom>
              <a:avLst/>
              <a:gdLst>
                <a:gd name="T0" fmla="*/ 897 w 1025"/>
                <a:gd name="T1" fmla="*/ 1754 h 1755"/>
                <a:gd name="T2" fmla="*/ 930 w 1025"/>
                <a:gd name="T3" fmla="*/ 1741 h 1755"/>
                <a:gd name="T4" fmla="*/ 943 w 1025"/>
                <a:gd name="T5" fmla="*/ 1721 h 1755"/>
                <a:gd name="T6" fmla="*/ 922 w 1025"/>
                <a:gd name="T7" fmla="*/ 1686 h 1755"/>
                <a:gd name="T8" fmla="*/ 920 w 1025"/>
                <a:gd name="T9" fmla="*/ 1667 h 1755"/>
                <a:gd name="T10" fmla="*/ 934 w 1025"/>
                <a:gd name="T11" fmla="*/ 1632 h 1755"/>
                <a:gd name="T12" fmla="*/ 969 w 1025"/>
                <a:gd name="T13" fmla="*/ 1591 h 1755"/>
                <a:gd name="T14" fmla="*/ 982 w 1025"/>
                <a:gd name="T15" fmla="*/ 1559 h 1755"/>
                <a:gd name="T16" fmla="*/ 1014 w 1025"/>
                <a:gd name="T17" fmla="*/ 1523 h 1755"/>
                <a:gd name="T18" fmla="*/ 1025 w 1025"/>
                <a:gd name="T19" fmla="*/ 1493 h 1755"/>
                <a:gd name="T20" fmla="*/ 1002 w 1025"/>
                <a:gd name="T21" fmla="*/ 1437 h 1755"/>
                <a:gd name="T22" fmla="*/ 985 w 1025"/>
                <a:gd name="T23" fmla="*/ 1391 h 1755"/>
                <a:gd name="T24" fmla="*/ 395 w 1025"/>
                <a:gd name="T25" fmla="*/ 78 h 1755"/>
                <a:gd name="T26" fmla="*/ 182 w 1025"/>
                <a:gd name="T27" fmla="*/ 21 h 1755"/>
                <a:gd name="T28" fmla="*/ 101 w 1025"/>
                <a:gd name="T29" fmla="*/ 0 h 1755"/>
                <a:gd name="T30" fmla="*/ 97 w 1025"/>
                <a:gd name="T31" fmla="*/ 5 h 1755"/>
                <a:gd name="T32" fmla="*/ 90 w 1025"/>
                <a:gd name="T33" fmla="*/ 74 h 1755"/>
                <a:gd name="T34" fmla="*/ 64 w 1025"/>
                <a:gd name="T35" fmla="*/ 129 h 1755"/>
                <a:gd name="T36" fmla="*/ 57 w 1025"/>
                <a:gd name="T37" fmla="*/ 147 h 1755"/>
                <a:gd name="T38" fmla="*/ 48 w 1025"/>
                <a:gd name="T39" fmla="*/ 168 h 1755"/>
                <a:gd name="T40" fmla="*/ 20 w 1025"/>
                <a:gd name="T41" fmla="*/ 192 h 1755"/>
                <a:gd name="T42" fmla="*/ 1 w 1025"/>
                <a:gd name="T43" fmla="*/ 229 h 1755"/>
                <a:gd name="T44" fmla="*/ 17 w 1025"/>
                <a:gd name="T45" fmla="*/ 276 h 1755"/>
                <a:gd name="T46" fmla="*/ 36 w 1025"/>
                <a:gd name="T47" fmla="*/ 316 h 1755"/>
                <a:gd name="T48" fmla="*/ 36 w 1025"/>
                <a:gd name="T49" fmla="*/ 377 h 1755"/>
                <a:gd name="T50" fmla="*/ 14 w 1025"/>
                <a:gd name="T51" fmla="*/ 458 h 1755"/>
                <a:gd name="T52" fmla="*/ 20 w 1025"/>
                <a:gd name="T53" fmla="*/ 522 h 1755"/>
                <a:gd name="T54" fmla="*/ 43 w 1025"/>
                <a:gd name="T55" fmla="*/ 549 h 1755"/>
                <a:gd name="T56" fmla="*/ 64 w 1025"/>
                <a:gd name="T57" fmla="*/ 581 h 1755"/>
                <a:gd name="T58" fmla="*/ 67 w 1025"/>
                <a:gd name="T59" fmla="*/ 648 h 1755"/>
                <a:gd name="T60" fmla="*/ 87 w 1025"/>
                <a:gd name="T61" fmla="*/ 672 h 1755"/>
                <a:gd name="T62" fmla="*/ 106 w 1025"/>
                <a:gd name="T63" fmla="*/ 703 h 1755"/>
                <a:gd name="T64" fmla="*/ 98 w 1025"/>
                <a:gd name="T65" fmla="*/ 753 h 1755"/>
                <a:gd name="T66" fmla="*/ 91 w 1025"/>
                <a:gd name="T67" fmla="*/ 793 h 1755"/>
                <a:gd name="T68" fmla="*/ 120 w 1025"/>
                <a:gd name="T69" fmla="*/ 836 h 1755"/>
                <a:gd name="T70" fmla="*/ 136 w 1025"/>
                <a:gd name="T71" fmla="*/ 854 h 1755"/>
                <a:gd name="T72" fmla="*/ 151 w 1025"/>
                <a:gd name="T73" fmla="*/ 888 h 1755"/>
                <a:gd name="T74" fmla="*/ 137 w 1025"/>
                <a:gd name="T75" fmla="*/ 905 h 1755"/>
                <a:gd name="T76" fmla="*/ 108 w 1025"/>
                <a:gd name="T77" fmla="*/ 943 h 1755"/>
                <a:gd name="T78" fmla="*/ 123 w 1025"/>
                <a:gd name="T79" fmla="*/ 989 h 1755"/>
                <a:gd name="T80" fmla="*/ 160 w 1025"/>
                <a:gd name="T81" fmla="*/ 1055 h 1755"/>
                <a:gd name="T82" fmla="*/ 214 w 1025"/>
                <a:gd name="T83" fmla="*/ 1178 h 1755"/>
                <a:gd name="T84" fmla="*/ 230 w 1025"/>
                <a:gd name="T85" fmla="*/ 1227 h 1755"/>
                <a:gd name="T86" fmla="*/ 212 w 1025"/>
                <a:gd name="T87" fmla="*/ 1252 h 1755"/>
                <a:gd name="T88" fmla="*/ 209 w 1025"/>
                <a:gd name="T89" fmla="*/ 1283 h 1755"/>
                <a:gd name="T90" fmla="*/ 255 w 1025"/>
                <a:gd name="T91" fmla="*/ 1311 h 1755"/>
                <a:gd name="T92" fmla="*/ 286 w 1025"/>
                <a:gd name="T93" fmla="*/ 1326 h 1755"/>
                <a:gd name="T94" fmla="*/ 321 w 1025"/>
                <a:gd name="T95" fmla="*/ 1338 h 1755"/>
                <a:gd name="T96" fmla="*/ 347 w 1025"/>
                <a:gd name="T97" fmla="*/ 1354 h 1755"/>
                <a:gd name="T98" fmla="*/ 396 w 1025"/>
                <a:gd name="T99" fmla="*/ 1415 h 1755"/>
                <a:gd name="T100" fmla="*/ 427 w 1025"/>
                <a:gd name="T101" fmla="*/ 1429 h 1755"/>
                <a:gd name="T102" fmla="*/ 460 w 1025"/>
                <a:gd name="T103" fmla="*/ 1451 h 1755"/>
                <a:gd name="T104" fmla="*/ 462 w 1025"/>
                <a:gd name="T105" fmla="*/ 1471 h 1755"/>
                <a:gd name="T106" fmla="*/ 485 w 1025"/>
                <a:gd name="T107" fmla="*/ 1495 h 1755"/>
                <a:gd name="T108" fmla="*/ 535 w 1025"/>
                <a:gd name="T109" fmla="*/ 1527 h 1755"/>
                <a:gd name="T110" fmla="*/ 563 w 1025"/>
                <a:gd name="T111" fmla="*/ 1579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5" h="1755">
                  <a:moveTo>
                    <a:pt x="577" y="1699"/>
                  </a:moveTo>
                  <a:lnTo>
                    <a:pt x="895" y="1754"/>
                  </a:lnTo>
                  <a:lnTo>
                    <a:pt x="899" y="1741"/>
                  </a:lnTo>
                  <a:lnTo>
                    <a:pt x="899" y="1741"/>
                  </a:lnTo>
                  <a:lnTo>
                    <a:pt x="897" y="1754"/>
                  </a:lnTo>
                  <a:lnTo>
                    <a:pt x="899" y="1755"/>
                  </a:lnTo>
                  <a:lnTo>
                    <a:pt x="899" y="1755"/>
                  </a:lnTo>
                  <a:lnTo>
                    <a:pt x="908" y="1752"/>
                  </a:lnTo>
                  <a:lnTo>
                    <a:pt x="923" y="1745"/>
                  </a:lnTo>
                  <a:lnTo>
                    <a:pt x="930" y="1741"/>
                  </a:lnTo>
                  <a:lnTo>
                    <a:pt x="937" y="1737"/>
                  </a:lnTo>
                  <a:lnTo>
                    <a:pt x="941" y="1733"/>
                  </a:lnTo>
                  <a:lnTo>
                    <a:pt x="943" y="1727"/>
                  </a:lnTo>
                  <a:lnTo>
                    <a:pt x="943" y="1727"/>
                  </a:lnTo>
                  <a:lnTo>
                    <a:pt x="943" y="1721"/>
                  </a:lnTo>
                  <a:lnTo>
                    <a:pt x="940" y="1716"/>
                  </a:lnTo>
                  <a:lnTo>
                    <a:pt x="932" y="1703"/>
                  </a:lnTo>
                  <a:lnTo>
                    <a:pt x="932" y="1703"/>
                  </a:lnTo>
                  <a:lnTo>
                    <a:pt x="925" y="1692"/>
                  </a:lnTo>
                  <a:lnTo>
                    <a:pt x="922" y="1686"/>
                  </a:lnTo>
                  <a:lnTo>
                    <a:pt x="920" y="1682"/>
                  </a:lnTo>
                  <a:lnTo>
                    <a:pt x="920" y="1682"/>
                  </a:lnTo>
                  <a:lnTo>
                    <a:pt x="920" y="1674"/>
                  </a:lnTo>
                  <a:lnTo>
                    <a:pt x="920" y="1674"/>
                  </a:lnTo>
                  <a:lnTo>
                    <a:pt x="920" y="1667"/>
                  </a:lnTo>
                  <a:lnTo>
                    <a:pt x="920" y="1658"/>
                  </a:lnTo>
                  <a:lnTo>
                    <a:pt x="922" y="1650"/>
                  </a:lnTo>
                  <a:lnTo>
                    <a:pt x="927" y="1640"/>
                  </a:lnTo>
                  <a:lnTo>
                    <a:pt x="927" y="1640"/>
                  </a:lnTo>
                  <a:lnTo>
                    <a:pt x="934" y="1632"/>
                  </a:lnTo>
                  <a:lnTo>
                    <a:pt x="944" y="1622"/>
                  </a:lnTo>
                  <a:lnTo>
                    <a:pt x="944" y="1622"/>
                  </a:lnTo>
                  <a:lnTo>
                    <a:pt x="953" y="1614"/>
                  </a:lnTo>
                  <a:lnTo>
                    <a:pt x="962" y="1602"/>
                  </a:lnTo>
                  <a:lnTo>
                    <a:pt x="969" y="1591"/>
                  </a:lnTo>
                  <a:lnTo>
                    <a:pt x="972" y="1586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78" y="1569"/>
                  </a:lnTo>
                  <a:lnTo>
                    <a:pt x="982" y="1559"/>
                  </a:lnTo>
                  <a:lnTo>
                    <a:pt x="988" y="1551"/>
                  </a:lnTo>
                  <a:lnTo>
                    <a:pt x="993" y="1542"/>
                  </a:lnTo>
                  <a:lnTo>
                    <a:pt x="1004" y="1530"/>
                  </a:lnTo>
                  <a:lnTo>
                    <a:pt x="1014" y="1523"/>
                  </a:lnTo>
                  <a:lnTo>
                    <a:pt x="1014" y="1523"/>
                  </a:lnTo>
                  <a:lnTo>
                    <a:pt x="1020" y="1517"/>
                  </a:lnTo>
                  <a:lnTo>
                    <a:pt x="1023" y="1513"/>
                  </a:lnTo>
                  <a:lnTo>
                    <a:pt x="1025" y="1507"/>
                  </a:lnTo>
                  <a:lnTo>
                    <a:pt x="1025" y="1500"/>
                  </a:lnTo>
                  <a:lnTo>
                    <a:pt x="1025" y="1493"/>
                  </a:lnTo>
                  <a:lnTo>
                    <a:pt x="1023" y="1483"/>
                  </a:lnTo>
                  <a:lnTo>
                    <a:pt x="1020" y="1472"/>
                  </a:lnTo>
                  <a:lnTo>
                    <a:pt x="1020" y="1472"/>
                  </a:lnTo>
                  <a:lnTo>
                    <a:pt x="1010" y="1454"/>
                  </a:lnTo>
                  <a:lnTo>
                    <a:pt x="1002" y="1437"/>
                  </a:lnTo>
                  <a:lnTo>
                    <a:pt x="1002" y="1437"/>
                  </a:lnTo>
                  <a:lnTo>
                    <a:pt x="990" y="1416"/>
                  </a:lnTo>
                  <a:lnTo>
                    <a:pt x="986" y="1409"/>
                  </a:lnTo>
                  <a:lnTo>
                    <a:pt x="985" y="1402"/>
                  </a:lnTo>
                  <a:lnTo>
                    <a:pt x="985" y="1391"/>
                  </a:lnTo>
                  <a:lnTo>
                    <a:pt x="458" y="601"/>
                  </a:lnTo>
                  <a:lnTo>
                    <a:pt x="460" y="601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395" y="78"/>
                  </a:lnTo>
                  <a:lnTo>
                    <a:pt x="314" y="5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31" y="33"/>
                  </a:lnTo>
                  <a:lnTo>
                    <a:pt x="182" y="21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43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7" y="87"/>
                  </a:lnTo>
                  <a:lnTo>
                    <a:pt x="80" y="102"/>
                  </a:lnTo>
                  <a:lnTo>
                    <a:pt x="73" y="11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54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29" y="182"/>
                  </a:lnTo>
                  <a:lnTo>
                    <a:pt x="24" y="186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3" y="206"/>
                  </a:lnTo>
                  <a:lnTo>
                    <a:pt x="13" y="206"/>
                  </a:lnTo>
                  <a:lnTo>
                    <a:pt x="4" y="221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6" y="253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32" y="308"/>
                  </a:lnTo>
                  <a:lnTo>
                    <a:pt x="36" y="316"/>
                  </a:lnTo>
                  <a:lnTo>
                    <a:pt x="38" y="326"/>
                  </a:lnTo>
                  <a:lnTo>
                    <a:pt x="41" y="336"/>
                  </a:lnTo>
                  <a:lnTo>
                    <a:pt x="41" y="346"/>
                  </a:lnTo>
                  <a:lnTo>
                    <a:pt x="41" y="356"/>
                  </a:lnTo>
                  <a:lnTo>
                    <a:pt x="36" y="377"/>
                  </a:lnTo>
                  <a:lnTo>
                    <a:pt x="36" y="377"/>
                  </a:lnTo>
                  <a:lnTo>
                    <a:pt x="27" y="416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4" y="458"/>
                  </a:lnTo>
                  <a:lnTo>
                    <a:pt x="13" y="479"/>
                  </a:lnTo>
                  <a:lnTo>
                    <a:pt x="13" y="490"/>
                  </a:lnTo>
                  <a:lnTo>
                    <a:pt x="14" y="501"/>
                  </a:lnTo>
                  <a:lnTo>
                    <a:pt x="17" y="512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5" y="531"/>
                  </a:lnTo>
                  <a:lnTo>
                    <a:pt x="31" y="53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52" y="556"/>
                  </a:lnTo>
                  <a:lnTo>
                    <a:pt x="59" y="563"/>
                  </a:lnTo>
                  <a:lnTo>
                    <a:pt x="63" y="571"/>
                  </a:lnTo>
                  <a:lnTo>
                    <a:pt x="64" y="577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6" y="618"/>
                  </a:lnTo>
                  <a:lnTo>
                    <a:pt x="66" y="634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70" y="654"/>
                  </a:lnTo>
                  <a:lnTo>
                    <a:pt x="73" y="658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7" y="672"/>
                  </a:lnTo>
                  <a:lnTo>
                    <a:pt x="94" y="678"/>
                  </a:lnTo>
                  <a:lnTo>
                    <a:pt x="99" y="686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06" y="703"/>
                  </a:lnTo>
                  <a:lnTo>
                    <a:pt x="108" y="710"/>
                  </a:lnTo>
                  <a:lnTo>
                    <a:pt x="106" y="724"/>
                  </a:lnTo>
                  <a:lnTo>
                    <a:pt x="102" y="738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92" y="770"/>
                  </a:lnTo>
                  <a:lnTo>
                    <a:pt x="91" y="779"/>
                  </a:lnTo>
                  <a:lnTo>
                    <a:pt x="90" y="786"/>
                  </a:lnTo>
                  <a:lnTo>
                    <a:pt x="90" y="786"/>
                  </a:lnTo>
                  <a:lnTo>
                    <a:pt x="91" y="793"/>
                  </a:lnTo>
                  <a:lnTo>
                    <a:pt x="94" y="800"/>
                  </a:lnTo>
                  <a:lnTo>
                    <a:pt x="97" y="807"/>
                  </a:lnTo>
                  <a:lnTo>
                    <a:pt x="101" y="814"/>
                  </a:lnTo>
                  <a:lnTo>
                    <a:pt x="109" y="826"/>
                  </a:lnTo>
                  <a:lnTo>
                    <a:pt x="120" y="836"/>
                  </a:lnTo>
                  <a:lnTo>
                    <a:pt x="120" y="836"/>
                  </a:lnTo>
                  <a:lnTo>
                    <a:pt x="129" y="847"/>
                  </a:lnTo>
                  <a:lnTo>
                    <a:pt x="129" y="847"/>
                  </a:lnTo>
                  <a:lnTo>
                    <a:pt x="136" y="854"/>
                  </a:lnTo>
                  <a:lnTo>
                    <a:pt x="136" y="854"/>
                  </a:lnTo>
                  <a:lnTo>
                    <a:pt x="144" y="864"/>
                  </a:lnTo>
                  <a:lnTo>
                    <a:pt x="150" y="874"/>
                  </a:lnTo>
                  <a:lnTo>
                    <a:pt x="151" y="878"/>
                  </a:lnTo>
                  <a:lnTo>
                    <a:pt x="153" y="884"/>
                  </a:lnTo>
                  <a:lnTo>
                    <a:pt x="151" y="888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44" y="898"/>
                  </a:lnTo>
                  <a:lnTo>
                    <a:pt x="137" y="905"/>
                  </a:lnTo>
                  <a:lnTo>
                    <a:pt x="137" y="905"/>
                  </a:lnTo>
                  <a:lnTo>
                    <a:pt x="125" y="915"/>
                  </a:lnTo>
                  <a:lnTo>
                    <a:pt x="119" y="920"/>
                  </a:lnTo>
                  <a:lnTo>
                    <a:pt x="115" y="927"/>
                  </a:lnTo>
                  <a:lnTo>
                    <a:pt x="111" y="934"/>
                  </a:lnTo>
                  <a:lnTo>
                    <a:pt x="108" y="943"/>
                  </a:lnTo>
                  <a:lnTo>
                    <a:pt x="108" y="951"/>
                  </a:lnTo>
                  <a:lnTo>
                    <a:pt x="109" y="959"/>
                  </a:lnTo>
                  <a:lnTo>
                    <a:pt x="109" y="959"/>
                  </a:lnTo>
                  <a:lnTo>
                    <a:pt x="116" y="975"/>
                  </a:lnTo>
                  <a:lnTo>
                    <a:pt x="123" y="989"/>
                  </a:lnTo>
                  <a:lnTo>
                    <a:pt x="140" y="1018"/>
                  </a:lnTo>
                  <a:lnTo>
                    <a:pt x="140" y="1018"/>
                  </a:lnTo>
                  <a:lnTo>
                    <a:pt x="153" y="1038"/>
                  </a:lnTo>
                  <a:lnTo>
                    <a:pt x="160" y="1055"/>
                  </a:lnTo>
                  <a:lnTo>
                    <a:pt x="160" y="1055"/>
                  </a:lnTo>
                  <a:lnTo>
                    <a:pt x="179" y="1101"/>
                  </a:lnTo>
                  <a:lnTo>
                    <a:pt x="191" y="1130"/>
                  </a:lnTo>
                  <a:lnTo>
                    <a:pt x="191" y="1130"/>
                  </a:lnTo>
                  <a:lnTo>
                    <a:pt x="200" y="1148"/>
                  </a:lnTo>
                  <a:lnTo>
                    <a:pt x="214" y="1178"/>
                  </a:lnTo>
                  <a:lnTo>
                    <a:pt x="227" y="1209"/>
                  </a:lnTo>
                  <a:lnTo>
                    <a:pt x="231" y="1220"/>
                  </a:lnTo>
                  <a:lnTo>
                    <a:pt x="231" y="1224"/>
                  </a:lnTo>
                  <a:lnTo>
                    <a:pt x="230" y="1227"/>
                  </a:lnTo>
                  <a:lnTo>
                    <a:pt x="230" y="1227"/>
                  </a:lnTo>
                  <a:lnTo>
                    <a:pt x="226" y="1233"/>
                  </a:lnTo>
                  <a:lnTo>
                    <a:pt x="226" y="1233"/>
                  </a:lnTo>
                  <a:lnTo>
                    <a:pt x="220" y="1238"/>
                  </a:lnTo>
                  <a:lnTo>
                    <a:pt x="214" y="1247"/>
                  </a:lnTo>
                  <a:lnTo>
                    <a:pt x="212" y="1252"/>
                  </a:lnTo>
                  <a:lnTo>
                    <a:pt x="210" y="1259"/>
                  </a:lnTo>
                  <a:lnTo>
                    <a:pt x="209" y="1268"/>
                  </a:lnTo>
                  <a:lnTo>
                    <a:pt x="207" y="1276"/>
                  </a:lnTo>
                  <a:lnTo>
                    <a:pt x="207" y="1276"/>
                  </a:lnTo>
                  <a:lnTo>
                    <a:pt x="209" y="1283"/>
                  </a:lnTo>
                  <a:lnTo>
                    <a:pt x="213" y="1290"/>
                  </a:lnTo>
                  <a:lnTo>
                    <a:pt x="217" y="1294"/>
                  </a:lnTo>
                  <a:lnTo>
                    <a:pt x="223" y="1298"/>
                  </a:lnTo>
                  <a:lnTo>
                    <a:pt x="238" y="1305"/>
                  </a:lnTo>
                  <a:lnTo>
                    <a:pt x="255" y="1311"/>
                  </a:lnTo>
                  <a:lnTo>
                    <a:pt x="255" y="1311"/>
                  </a:lnTo>
                  <a:lnTo>
                    <a:pt x="273" y="1318"/>
                  </a:lnTo>
                  <a:lnTo>
                    <a:pt x="282" y="1322"/>
                  </a:lnTo>
                  <a:lnTo>
                    <a:pt x="286" y="1326"/>
                  </a:lnTo>
                  <a:lnTo>
                    <a:pt x="286" y="1326"/>
                  </a:lnTo>
                  <a:lnTo>
                    <a:pt x="291" y="1331"/>
                  </a:lnTo>
                  <a:lnTo>
                    <a:pt x="297" y="1333"/>
                  </a:lnTo>
                  <a:lnTo>
                    <a:pt x="311" y="1336"/>
                  </a:lnTo>
                  <a:lnTo>
                    <a:pt x="311" y="1336"/>
                  </a:lnTo>
                  <a:lnTo>
                    <a:pt x="321" y="1338"/>
                  </a:lnTo>
                  <a:lnTo>
                    <a:pt x="331" y="1340"/>
                  </a:lnTo>
                  <a:lnTo>
                    <a:pt x="339" y="1346"/>
                  </a:lnTo>
                  <a:lnTo>
                    <a:pt x="343" y="1350"/>
                  </a:lnTo>
                  <a:lnTo>
                    <a:pt x="347" y="1354"/>
                  </a:lnTo>
                  <a:lnTo>
                    <a:pt x="347" y="1354"/>
                  </a:lnTo>
                  <a:lnTo>
                    <a:pt x="361" y="1373"/>
                  </a:lnTo>
                  <a:lnTo>
                    <a:pt x="361" y="1373"/>
                  </a:lnTo>
                  <a:lnTo>
                    <a:pt x="375" y="1391"/>
                  </a:lnTo>
                  <a:lnTo>
                    <a:pt x="388" y="1408"/>
                  </a:lnTo>
                  <a:lnTo>
                    <a:pt x="396" y="1415"/>
                  </a:lnTo>
                  <a:lnTo>
                    <a:pt x="403" y="1422"/>
                  </a:lnTo>
                  <a:lnTo>
                    <a:pt x="410" y="1424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27" y="1429"/>
                  </a:lnTo>
                  <a:lnTo>
                    <a:pt x="436" y="1431"/>
                  </a:lnTo>
                  <a:lnTo>
                    <a:pt x="443" y="1436"/>
                  </a:lnTo>
                  <a:lnTo>
                    <a:pt x="450" y="1440"/>
                  </a:lnTo>
                  <a:lnTo>
                    <a:pt x="455" y="1445"/>
                  </a:lnTo>
                  <a:lnTo>
                    <a:pt x="460" y="1451"/>
                  </a:lnTo>
                  <a:lnTo>
                    <a:pt x="462" y="1458"/>
                  </a:lnTo>
                  <a:lnTo>
                    <a:pt x="462" y="1464"/>
                  </a:lnTo>
                  <a:lnTo>
                    <a:pt x="462" y="1464"/>
                  </a:lnTo>
                  <a:lnTo>
                    <a:pt x="462" y="1471"/>
                  </a:lnTo>
                  <a:lnTo>
                    <a:pt x="462" y="1471"/>
                  </a:lnTo>
                  <a:lnTo>
                    <a:pt x="462" y="1478"/>
                  </a:lnTo>
                  <a:lnTo>
                    <a:pt x="464" y="1481"/>
                  </a:lnTo>
                  <a:lnTo>
                    <a:pt x="465" y="1483"/>
                  </a:lnTo>
                  <a:lnTo>
                    <a:pt x="472" y="1488"/>
                  </a:lnTo>
                  <a:lnTo>
                    <a:pt x="485" y="1495"/>
                  </a:lnTo>
                  <a:lnTo>
                    <a:pt x="485" y="1495"/>
                  </a:lnTo>
                  <a:lnTo>
                    <a:pt x="499" y="1500"/>
                  </a:lnTo>
                  <a:lnTo>
                    <a:pt x="511" y="1507"/>
                  </a:lnTo>
                  <a:lnTo>
                    <a:pt x="524" y="1516"/>
                  </a:lnTo>
                  <a:lnTo>
                    <a:pt x="535" y="1527"/>
                  </a:lnTo>
                  <a:lnTo>
                    <a:pt x="546" y="1538"/>
                  </a:lnTo>
                  <a:lnTo>
                    <a:pt x="555" y="1551"/>
                  </a:lnTo>
                  <a:lnTo>
                    <a:pt x="560" y="1565"/>
                  </a:lnTo>
                  <a:lnTo>
                    <a:pt x="563" y="1579"/>
                  </a:lnTo>
                  <a:lnTo>
                    <a:pt x="563" y="1579"/>
                  </a:lnTo>
                  <a:lnTo>
                    <a:pt x="577" y="1699"/>
                  </a:lnTo>
                  <a:lnTo>
                    <a:pt x="577" y="1699"/>
                  </a:lnTo>
                  <a:close/>
                </a:path>
              </a:pathLst>
            </a:custGeom>
            <a:solidFill>
              <a:schemeClr val="bg2">
                <a:lumMod val="50000"/>
                <a:alpha val="56000"/>
              </a:schemeClr>
            </a:solidFill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" name="Freeform 59"/>
            <p:cNvSpPr/>
            <p:nvPr/>
          </p:nvSpPr>
          <p:spPr bwMode="auto">
            <a:xfrm>
              <a:off x="3108325" y="4170363"/>
              <a:ext cx="571500" cy="498475"/>
            </a:xfrm>
            <a:custGeom>
              <a:avLst/>
              <a:gdLst>
                <a:gd name="T0" fmla="*/ 664 w 720"/>
                <a:gd name="T1" fmla="*/ 601 h 627"/>
                <a:gd name="T2" fmla="*/ 719 w 720"/>
                <a:gd name="T3" fmla="*/ 613 h 627"/>
                <a:gd name="T4" fmla="*/ 720 w 720"/>
                <a:gd name="T5" fmla="*/ 606 h 627"/>
                <a:gd name="T6" fmla="*/ 688 w 720"/>
                <a:gd name="T7" fmla="*/ 571 h 627"/>
                <a:gd name="T8" fmla="*/ 662 w 720"/>
                <a:gd name="T9" fmla="*/ 559 h 627"/>
                <a:gd name="T10" fmla="*/ 631 w 720"/>
                <a:gd name="T11" fmla="*/ 536 h 627"/>
                <a:gd name="T12" fmla="*/ 635 w 720"/>
                <a:gd name="T13" fmla="*/ 531 h 627"/>
                <a:gd name="T14" fmla="*/ 674 w 720"/>
                <a:gd name="T15" fmla="*/ 514 h 627"/>
                <a:gd name="T16" fmla="*/ 674 w 720"/>
                <a:gd name="T17" fmla="*/ 504 h 627"/>
                <a:gd name="T18" fmla="*/ 671 w 720"/>
                <a:gd name="T19" fmla="*/ 465 h 627"/>
                <a:gd name="T20" fmla="*/ 660 w 720"/>
                <a:gd name="T21" fmla="*/ 462 h 627"/>
                <a:gd name="T22" fmla="*/ 648 w 720"/>
                <a:gd name="T23" fmla="*/ 486 h 627"/>
                <a:gd name="T24" fmla="*/ 643 w 720"/>
                <a:gd name="T25" fmla="*/ 494 h 627"/>
                <a:gd name="T26" fmla="*/ 620 w 720"/>
                <a:gd name="T27" fmla="*/ 482 h 627"/>
                <a:gd name="T28" fmla="*/ 596 w 720"/>
                <a:gd name="T29" fmla="*/ 469 h 627"/>
                <a:gd name="T30" fmla="*/ 607 w 720"/>
                <a:gd name="T31" fmla="*/ 461 h 627"/>
                <a:gd name="T32" fmla="*/ 621 w 720"/>
                <a:gd name="T33" fmla="*/ 441 h 627"/>
                <a:gd name="T34" fmla="*/ 604 w 720"/>
                <a:gd name="T35" fmla="*/ 450 h 627"/>
                <a:gd name="T36" fmla="*/ 618 w 720"/>
                <a:gd name="T37" fmla="*/ 427 h 627"/>
                <a:gd name="T38" fmla="*/ 593 w 720"/>
                <a:gd name="T39" fmla="*/ 377 h 627"/>
                <a:gd name="T40" fmla="*/ 596 w 720"/>
                <a:gd name="T41" fmla="*/ 347 h 627"/>
                <a:gd name="T42" fmla="*/ 600 w 720"/>
                <a:gd name="T43" fmla="*/ 308 h 627"/>
                <a:gd name="T44" fmla="*/ 346 w 720"/>
                <a:gd name="T45" fmla="*/ 325 h 627"/>
                <a:gd name="T46" fmla="*/ 346 w 720"/>
                <a:gd name="T47" fmla="*/ 277 h 627"/>
                <a:gd name="T48" fmla="*/ 372 w 720"/>
                <a:gd name="T49" fmla="*/ 190 h 627"/>
                <a:gd name="T50" fmla="*/ 408 w 720"/>
                <a:gd name="T51" fmla="*/ 136 h 627"/>
                <a:gd name="T52" fmla="*/ 424 w 720"/>
                <a:gd name="T53" fmla="*/ 105 h 627"/>
                <a:gd name="T54" fmla="*/ 397 w 720"/>
                <a:gd name="T55" fmla="*/ 71 h 627"/>
                <a:gd name="T56" fmla="*/ 49 w 720"/>
                <a:gd name="T57" fmla="*/ 245 h 627"/>
                <a:gd name="T58" fmla="*/ 66 w 720"/>
                <a:gd name="T59" fmla="*/ 349 h 627"/>
                <a:gd name="T60" fmla="*/ 54 w 720"/>
                <a:gd name="T61" fmla="*/ 389 h 627"/>
                <a:gd name="T62" fmla="*/ 55 w 720"/>
                <a:gd name="T63" fmla="*/ 436 h 627"/>
                <a:gd name="T64" fmla="*/ 54 w 720"/>
                <a:gd name="T65" fmla="*/ 485 h 627"/>
                <a:gd name="T66" fmla="*/ 33 w 720"/>
                <a:gd name="T67" fmla="*/ 508 h 627"/>
                <a:gd name="T68" fmla="*/ 30 w 720"/>
                <a:gd name="T69" fmla="*/ 531 h 627"/>
                <a:gd name="T70" fmla="*/ 80 w 720"/>
                <a:gd name="T71" fmla="*/ 529 h 627"/>
                <a:gd name="T72" fmla="*/ 155 w 720"/>
                <a:gd name="T73" fmla="*/ 542 h 627"/>
                <a:gd name="T74" fmla="*/ 206 w 720"/>
                <a:gd name="T75" fmla="*/ 556 h 627"/>
                <a:gd name="T76" fmla="*/ 267 w 720"/>
                <a:gd name="T77" fmla="*/ 562 h 627"/>
                <a:gd name="T78" fmla="*/ 279 w 720"/>
                <a:gd name="T79" fmla="*/ 552 h 627"/>
                <a:gd name="T80" fmla="*/ 274 w 720"/>
                <a:gd name="T81" fmla="*/ 531 h 627"/>
                <a:gd name="T82" fmla="*/ 282 w 720"/>
                <a:gd name="T83" fmla="*/ 525 h 627"/>
                <a:gd name="T84" fmla="*/ 330 w 720"/>
                <a:gd name="T85" fmla="*/ 514 h 627"/>
                <a:gd name="T86" fmla="*/ 344 w 720"/>
                <a:gd name="T87" fmla="*/ 522 h 627"/>
                <a:gd name="T88" fmla="*/ 362 w 720"/>
                <a:gd name="T89" fmla="*/ 552 h 627"/>
                <a:gd name="T90" fmla="*/ 391 w 720"/>
                <a:gd name="T91" fmla="*/ 570 h 627"/>
                <a:gd name="T92" fmla="*/ 398 w 720"/>
                <a:gd name="T93" fmla="*/ 592 h 627"/>
                <a:gd name="T94" fmla="*/ 409 w 720"/>
                <a:gd name="T95" fmla="*/ 612 h 627"/>
                <a:gd name="T96" fmla="*/ 466 w 720"/>
                <a:gd name="T97" fmla="*/ 623 h 627"/>
                <a:gd name="T98" fmla="*/ 503 w 720"/>
                <a:gd name="T99" fmla="*/ 612 h 627"/>
                <a:gd name="T100" fmla="*/ 541 w 720"/>
                <a:gd name="T101" fmla="*/ 598 h 627"/>
                <a:gd name="T102" fmla="*/ 543 w 720"/>
                <a:gd name="T103" fmla="*/ 604 h 627"/>
                <a:gd name="T104" fmla="*/ 537 w 720"/>
                <a:gd name="T105" fmla="*/ 626 h 627"/>
                <a:gd name="T106" fmla="*/ 552 w 720"/>
                <a:gd name="T107" fmla="*/ 625 h 627"/>
                <a:gd name="T108" fmla="*/ 575 w 720"/>
                <a:gd name="T109" fmla="*/ 612 h 627"/>
                <a:gd name="T110" fmla="*/ 573 w 720"/>
                <a:gd name="T111" fmla="*/ 595 h 627"/>
                <a:gd name="T112" fmla="*/ 575 w 720"/>
                <a:gd name="T113" fmla="*/ 571 h 627"/>
                <a:gd name="T114" fmla="*/ 614 w 720"/>
                <a:gd name="T115" fmla="*/ 57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627">
                  <a:moveTo>
                    <a:pt x="627" y="583"/>
                  </a:moveTo>
                  <a:lnTo>
                    <a:pt x="627" y="583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64" y="601"/>
                  </a:lnTo>
                  <a:lnTo>
                    <a:pt x="687" y="609"/>
                  </a:lnTo>
                  <a:lnTo>
                    <a:pt x="697" y="612"/>
                  </a:lnTo>
                  <a:lnTo>
                    <a:pt x="706" y="615"/>
                  </a:lnTo>
                  <a:lnTo>
                    <a:pt x="713" y="615"/>
                  </a:lnTo>
                  <a:lnTo>
                    <a:pt x="719" y="613"/>
                  </a:lnTo>
                  <a:lnTo>
                    <a:pt x="719" y="613"/>
                  </a:lnTo>
                  <a:lnTo>
                    <a:pt x="720" y="612"/>
                  </a:lnTo>
                  <a:lnTo>
                    <a:pt x="720" y="609"/>
                  </a:lnTo>
                  <a:lnTo>
                    <a:pt x="720" y="609"/>
                  </a:lnTo>
                  <a:lnTo>
                    <a:pt x="720" y="606"/>
                  </a:lnTo>
                  <a:lnTo>
                    <a:pt x="719" y="602"/>
                  </a:lnTo>
                  <a:lnTo>
                    <a:pt x="713" y="595"/>
                  </a:lnTo>
                  <a:lnTo>
                    <a:pt x="706" y="587"/>
                  </a:lnTo>
                  <a:lnTo>
                    <a:pt x="698" y="578"/>
                  </a:lnTo>
                  <a:lnTo>
                    <a:pt x="688" y="571"/>
                  </a:lnTo>
                  <a:lnTo>
                    <a:pt x="678" y="566"/>
                  </a:lnTo>
                  <a:lnTo>
                    <a:pt x="671" y="562"/>
                  </a:lnTo>
                  <a:lnTo>
                    <a:pt x="666" y="560"/>
                  </a:lnTo>
                  <a:lnTo>
                    <a:pt x="666" y="560"/>
                  </a:lnTo>
                  <a:lnTo>
                    <a:pt x="662" y="559"/>
                  </a:lnTo>
                  <a:lnTo>
                    <a:pt x="656" y="557"/>
                  </a:lnTo>
                  <a:lnTo>
                    <a:pt x="645" y="552"/>
                  </a:lnTo>
                  <a:lnTo>
                    <a:pt x="636" y="543"/>
                  </a:lnTo>
                  <a:lnTo>
                    <a:pt x="632" y="539"/>
                  </a:lnTo>
                  <a:lnTo>
                    <a:pt x="631" y="536"/>
                  </a:lnTo>
                  <a:lnTo>
                    <a:pt x="631" y="536"/>
                  </a:lnTo>
                  <a:lnTo>
                    <a:pt x="631" y="534"/>
                  </a:lnTo>
                  <a:lnTo>
                    <a:pt x="632" y="532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6" y="527"/>
                  </a:lnTo>
                  <a:lnTo>
                    <a:pt x="646" y="527"/>
                  </a:lnTo>
                  <a:lnTo>
                    <a:pt x="664" y="521"/>
                  </a:lnTo>
                  <a:lnTo>
                    <a:pt x="671" y="517"/>
                  </a:lnTo>
                  <a:lnTo>
                    <a:pt x="674" y="514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07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1" y="497"/>
                  </a:lnTo>
                  <a:lnTo>
                    <a:pt x="670" y="490"/>
                  </a:lnTo>
                  <a:lnTo>
                    <a:pt x="670" y="475"/>
                  </a:lnTo>
                  <a:lnTo>
                    <a:pt x="670" y="475"/>
                  </a:lnTo>
                  <a:lnTo>
                    <a:pt x="671" y="465"/>
                  </a:lnTo>
                  <a:lnTo>
                    <a:pt x="670" y="461"/>
                  </a:lnTo>
                  <a:lnTo>
                    <a:pt x="669" y="459"/>
                  </a:lnTo>
                  <a:lnTo>
                    <a:pt x="669" y="459"/>
                  </a:lnTo>
                  <a:lnTo>
                    <a:pt x="666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5" y="466"/>
                  </a:lnTo>
                  <a:lnTo>
                    <a:pt x="650" y="473"/>
                  </a:lnTo>
                  <a:lnTo>
                    <a:pt x="649" y="479"/>
                  </a:lnTo>
                  <a:lnTo>
                    <a:pt x="648" y="486"/>
                  </a:lnTo>
                  <a:lnTo>
                    <a:pt x="648" y="486"/>
                  </a:lnTo>
                  <a:lnTo>
                    <a:pt x="646" y="492"/>
                  </a:lnTo>
                  <a:lnTo>
                    <a:pt x="645" y="493"/>
                  </a:lnTo>
                  <a:lnTo>
                    <a:pt x="643" y="494"/>
                  </a:lnTo>
                  <a:lnTo>
                    <a:pt x="643" y="494"/>
                  </a:lnTo>
                  <a:lnTo>
                    <a:pt x="641" y="494"/>
                  </a:lnTo>
                  <a:lnTo>
                    <a:pt x="639" y="494"/>
                  </a:lnTo>
                  <a:lnTo>
                    <a:pt x="632" y="490"/>
                  </a:lnTo>
                  <a:lnTo>
                    <a:pt x="632" y="490"/>
                  </a:lnTo>
                  <a:lnTo>
                    <a:pt x="620" y="482"/>
                  </a:lnTo>
                  <a:lnTo>
                    <a:pt x="608" y="478"/>
                  </a:lnTo>
                  <a:lnTo>
                    <a:pt x="608" y="478"/>
                  </a:lnTo>
                  <a:lnTo>
                    <a:pt x="600" y="472"/>
                  </a:lnTo>
                  <a:lnTo>
                    <a:pt x="597" y="471"/>
                  </a:lnTo>
                  <a:lnTo>
                    <a:pt x="596" y="469"/>
                  </a:lnTo>
                  <a:lnTo>
                    <a:pt x="596" y="469"/>
                  </a:lnTo>
                  <a:lnTo>
                    <a:pt x="597" y="466"/>
                  </a:lnTo>
                  <a:lnTo>
                    <a:pt x="599" y="465"/>
                  </a:lnTo>
                  <a:lnTo>
                    <a:pt x="607" y="461"/>
                  </a:lnTo>
                  <a:lnTo>
                    <a:pt x="607" y="461"/>
                  </a:lnTo>
                  <a:lnTo>
                    <a:pt x="617" y="455"/>
                  </a:lnTo>
                  <a:lnTo>
                    <a:pt x="622" y="450"/>
                  </a:lnTo>
                  <a:lnTo>
                    <a:pt x="622" y="445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04" y="451"/>
                  </a:lnTo>
                  <a:lnTo>
                    <a:pt x="604" y="450"/>
                  </a:lnTo>
                  <a:lnTo>
                    <a:pt x="604" y="45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0" y="433"/>
                  </a:lnTo>
                  <a:lnTo>
                    <a:pt x="620" y="433"/>
                  </a:lnTo>
                  <a:lnTo>
                    <a:pt x="618" y="427"/>
                  </a:lnTo>
                  <a:lnTo>
                    <a:pt x="615" y="419"/>
                  </a:lnTo>
                  <a:lnTo>
                    <a:pt x="604" y="400"/>
                  </a:lnTo>
                  <a:lnTo>
                    <a:pt x="604" y="400"/>
                  </a:lnTo>
                  <a:lnTo>
                    <a:pt x="597" y="388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2" y="372"/>
                  </a:lnTo>
                  <a:lnTo>
                    <a:pt x="593" y="365"/>
                  </a:lnTo>
                  <a:lnTo>
                    <a:pt x="596" y="347"/>
                  </a:lnTo>
                  <a:lnTo>
                    <a:pt x="596" y="347"/>
                  </a:lnTo>
                  <a:lnTo>
                    <a:pt x="601" y="323"/>
                  </a:lnTo>
                  <a:lnTo>
                    <a:pt x="601" y="314"/>
                  </a:lnTo>
                  <a:lnTo>
                    <a:pt x="601" y="311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599" y="308"/>
                  </a:lnTo>
                  <a:lnTo>
                    <a:pt x="599" y="308"/>
                  </a:lnTo>
                  <a:lnTo>
                    <a:pt x="470" y="316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3"/>
                  </a:lnTo>
                  <a:lnTo>
                    <a:pt x="346" y="323"/>
                  </a:lnTo>
                  <a:lnTo>
                    <a:pt x="345" y="318"/>
                  </a:lnTo>
                  <a:lnTo>
                    <a:pt x="345" y="301"/>
                  </a:lnTo>
                  <a:lnTo>
                    <a:pt x="346" y="277"/>
                  </a:lnTo>
                  <a:lnTo>
                    <a:pt x="348" y="265"/>
                  </a:lnTo>
                  <a:lnTo>
                    <a:pt x="352" y="251"/>
                  </a:lnTo>
                  <a:lnTo>
                    <a:pt x="352" y="251"/>
                  </a:lnTo>
                  <a:lnTo>
                    <a:pt x="362" y="216"/>
                  </a:lnTo>
                  <a:lnTo>
                    <a:pt x="372" y="190"/>
                  </a:lnTo>
                  <a:lnTo>
                    <a:pt x="379" y="172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94" y="153"/>
                  </a:lnTo>
                  <a:lnTo>
                    <a:pt x="408" y="136"/>
                  </a:lnTo>
                  <a:lnTo>
                    <a:pt x="419" y="119"/>
                  </a:lnTo>
                  <a:lnTo>
                    <a:pt x="424" y="112"/>
                  </a:lnTo>
                  <a:lnTo>
                    <a:pt x="424" y="108"/>
                  </a:lnTo>
                  <a:lnTo>
                    <a:pt x="424" y="108"/>
                  </a:lnTo>
                  <a:lnTo>
                    <a:pt x="424" y="105"/>
                  </a:lnTo>
                  <a:lnTo>
                    <a:pt x="421" y="101"/>
                  </a:lnTo>
                  <a:lnTo>
                    <a:pt x="414" y="91"/>
                  </a:lnTo>
                  <a:lnTo>
                    <a:pt x="397" y="73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88" y="0"/>
                  </a:lnTo>
                  <a:lnTo>
                    <a:pt x="0" y="8"/>
                  </a:lnTo>
                  <a:lnTo>
                    <a:pt x="2" y="169"/>
                  </a:lnTo>
                  <a:lnTo>
                    <a:pt x="21" y="195"/>
                  </a:lnTo>
                  <a:lnTo>
                    <a:pt x="49" y="245"/>
                  </a:lnTo>
                  <a:lnTo>
                    <a:pt x="72" y="295"/>
                  </a:lnTo>
                  <a:lnTo>
                    <a:pt x="72" y="295"/>
                  </a:lnTo>
                  <a:lnTo>
                    <a:pt x="72" y="321"/>
                  </a:lnTo>
                  <a:lnTo>
                    <a:pt x="69" y="340"/>
                  </a:lnTo>
                  <a:lnTo>
                    <a:pt x="66" y="349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59" y="365"/>
                  </a:lnTo>
                  <a:lnTo>
                    <a:pt x="55" y="377"/>
                  </a:lnTo>
                  <a:lnTo>
                    <a:pt x="54" y="389"/>
                  </a:lnTo>
                  <a:lnTo>
                    <a:pt x="52" y="405"/>
                  </a:lnTo>
                  <a:lnTo>
                    <a:pt x="52" y="405"/>
                  </a:lnTo>
                  <a:lnTo>
                    <a:pt x="54" y="422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58" y="461"/>
                  </a:lnTo>
                  <a:lnTo>
                    <a:pt x="58" y="461"/>
                  </a:lnTo>
                  <a:lnTo>
                    <a:pt x="59" y="472"/>
                  </a:lnTo>
                  <a:lnTo>
                    <a:pt x="56" y="479"/>
                  </a:lnTo>
                  <a:lnTo>
                    <a:pt x="54" y="485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41" y="497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0" y="515"/>
                  </a:lnTo>
                  <a:lnTo>
                    <a:pt x="28" y="521"/>
                  </a:lnTo>
                  <a:lnTo>
                    <a:pt x="28" y="525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3" y="535"/>
                  </a:lnTo>
                  <a:lnTo>
                    <a:pt x="35" y="538"/>
                  </a:lnTo>
                  <a:lnTo>
                    <a:pt x="35" y="538"/>
                  </a:lnTo>
                  <a:lnTo>
                    <a:pt x="62" y="532"/>
                  </a:lnTo>
                  <a:lnTo>
                    <a:pt x="80" y="529"/>
                  </a:lnTo>
                  <a:lnTo>
                    <a:pt x="97" y="528"/>
                  </a:lnTo>
                  <a:lnTo>
                    <a:pt x="97" y="528"/>
                  </a:lnTo>
                  <a:lnTo>
                    <a:pt x="108" y="529"/>
                  </a:lnTo>
                  <a:lnTo>
                    <a:pt x="122" y="532"/>
                  </a:lnTo>
                  <a:lnTo>
                    <a:pt x="155" y="542"/>
                  </a:lnTo>
                  <a:lnTo>
                    <a:pt x="155" y="542"/>
                  </a:lnTo>
                  <a:lnTo>
                    <a:pt x="183" y="550"/>
                  </a:lnTo>
                  <a:lnTo>
                    <a:pt x="195" y="553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29" y="559"/>
                  </a:lnTo>
                  <a:lnTo>
                    <a:pt x="229" y="559"/>
                  </a:lnTo>
                  <a:lnTo>
                    <a:pt x="246" y="562"/>
                  </a:lnTo>
                  <a:lnTo>
                    <a:pt x="261" y="563"/>
                  </a:lnTo>
                  <a:lnTo>
                    <a:pt x="267" y="562"/>
                  </a:lnTo>
                  <a:lnTo>
                    <a:pt x="272" y="562"/>
                  </a:lnTo>
                  <a:lnTo>
                    <a:pt x="276" y="559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9" y="552"/>
                  </a:lnTo>
                  <a:lnTo>
                    <a:pt x="279" y="548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4" y="534"/>
                  </a:lnTo>
                  <a:lnTo>
                    <a:pt x="274" y="531"/>
                  </a:lnTo>
                  <a:lnTo>
                    <a:pt x="274" y="529"/>
                  </a:lnTo>
                  <a:lnTo>
                    <a:pt x="274" y="529"/>
                  </a:lnTo>
                  <a:lnTo>
                    <a:pt x="276" y="527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310" y="517"/>
                  </a:lnTo>
                  <a:lnTo>
                    <a:pt x="320" y="515"/>
                  </a:lnTo>
                  <a:lnTo>
                    <a:pt x="330" y="514"/>
                  </a:lnTo>
                  <a:lnTo>
                    <a:pt x="335" y="515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20"/>
                  </a:lnTo>
                  <a:lnTo>
                    <a:pt x="344" y="522"/>
                  </a:lnTo>
                  <a:lnTo>
                    <a:pt x="346" y="531"/>
                  </a:lnTo>
                  <a:lnTo>
                    <a:pt x="346" y="531"/>
                  </a:lnTo>
                  <a:lnTo>
                    <a:pt x="351" y="542"/>
                  </a:lnTo>
                  <a:lnTo>
                    <a:pt x="355" y="548"/>
                  </a:lnTo>
                  <a:lnTo>
                    <a:pt x="362" y="552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80" y="559"/>
                  </a:lnTo>
                  <a:lnTo>
                    <a:pt x="386" y="564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5" y="576"/>
                  </a:lnTo>
                  <a:lnTo>
                    <a:pt x="397" y="583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98" y="599"/>
                  </a:lnTo>
                  <a:lnTo>
                    <a:pt x="400" y="604"/>
                  </a:lnTo>
                  <a:lnTo>
                    <a:pt x="401" y="606"/>
                  </a:lnTo>
                  <a:lnTo>
                    <a:pt x="404" y="609"/>
                  </a:lnTo>
                  <a:lnTo>
                    <a:pt x="409" y="612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40" y="620"/>
                  </a:lnTo>
                  <a:lnTo>
                    <a:pt x="454" y="622"/>
                  </a:lnTo>
                  <a:lnTo>
                    <a:pt x="466" y="623"/>
                  </a:lnTo>
                  <a:lnTo>
                    <a:pt x="477" y="622"/>
                  </a:lnTo>
                  <a:lnTo>
                    <a:pt x="485" y="620"/>
                  </a:lnTo>
                  <a:lnTo>
                    <a:pt x="492" y="618"/>
                  </a:lnTo>
                  <a:lnTo>
                    <a:pt x="498" y="615"/>
                  </a:lnTo>
                  <a:lnTo>
                    <a:pt x="503" y="612"/>
                  </a:lnTo>
                  <a:lnTo>
                    <a:pt x="503" y="612"/>
                  </a:lnTo>
                  <a:lnTo>
                    <a:pt x="512" y="606"/>
                  </a:lnTo>
                  <a:lnTo>
                    <a:pt x="524" y="601"/>
                  </a:lnTo>
                  <a:lnTo>
                    <a:pt x="537" y="598"/>
                  </a:lnTo>
                  <a:lnTo>
                    <a:pt x="541" y="598"/>
                  </a:lnTo>
                  <a:lnTo>
                    <a:pt x="544" y="598"/>
                  </a:lnTo>
                  <a:lnTo>
                    <a:pt x="544" y="598"/>
                  </a:lnTo>
                  <a:lnTo>
                    <a:pt x="544" y="601"/>
                  </a:lnTo>
                  <a:lnTo>
                    <a:pt x="543" y="604"/>
                  </a:lnTo>
                  <a:lnTo>
                    <a:pt x="543" y="604"/>
                  </a:lnTo>
                  <a:lnTo>
                    <a:pt x="540" y="611"/>
                  </a:lnTo>
                  <a:lnTo>
                    <a:pt x="537" y="618"/>
                  </a:lnTo>
                  <a:lnTo>
                    <a:pt x="537" y="622"/>
                  </a:lnTo>
                  <a:lnTo>
                    <a:pt x="537" y="626"/>
                  </a:lnTo>
                  <a:lnTo>
                    <a:pt x="537" y="626"/>
                  </a:lnTo>
                  <a:lnTo>
                    <a:pt x="540" y="626"/>
                  </a:lnTo>
                  <a:lnTo>
                    <a:pt x="541" y="627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64" y="620"/>
                  </a:lnTo>
                  <a:lnTo>
                    <a:pt x="571" y="616"/>
                  </a:lnTo>
                  <a:lnTo>
                    <a:pt x="573" y="615"/>
                  </a:lnTo>
                  <a:lnTo>
                    <a:pt x="575" y="612"/>
                  </a:lnTo>
                  <a:lnTo>
                    <a:pt x="576" y="608"/>
                  </a:lnTo>
                  <a:lnTo>
                    <a:pt x="576" y="604"/>
                  </a:lnTo>
                  <a:lnTo>
                    <a:pt x="576" y="604"/>
                  </a:lnTo>
                  <a:lnTo>
                    <a:pt x="573" y="595"/>
                  </a:lnTo>
                  <a:lnTo>
                    <a:pt x="573" y="595"/>
                  </a:lnTo>
                  <a:lnTo>
                    <a:pt x="571" y="584"/>
                  </a:lnTo>
                  <a:lnTo>
                    <a:pt x="569" y="578"/>
                  </a:lnTo>
                  <a:lnTo>
                    <a:pt x="571" y="576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93" y="570"/>
                  </a:lnTo>
                  <a:lnTo>
                    <a:pt x="603" y="571"/>
                  </a:lnTo>
                  <a:lnTo>
                    <a:pt x="614" y="576"/>
                  </a:lnTo>
                  <a:lnTo>
                    <a:pt x="627" y="583"/>
                  </a:lnTo>
                  <a:lnTo>
                    <a:pt x="627" y="583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252414" y="1928813"/>
              <a:ext cx="1909763" cy="1185862"/>
            </a:xfrm>
            <a:custGeom>
              <a:avLst/>
              <a:gdLst>
                <a:gd name="T0" fmla="*/ 113 w 2407"/>
                <a:gd name="T1" fmla="*/ 553 h 1493"/>
                <a:gd name="T2" fmla="*/ 43 w 2407"/>
                <a:gd name="T3" fmla="*/ 679 h 1493"/>
                <a:gd name="T4" fmla="*/ 4 w 2407"/>
                <a:gd name="T5" fmla="*/ 721 h 1493"/>
                <a:gd name="T6" fmla="*/ 0 w 2407"/>
                <a:gd name="T7" fmla="*/ 836 h 1493"/>
                <a:gd name="T8" fmla="*/ 7 w 2407"/>
                <a:gd name="T9" fmla="*/ 879 h 1493"/>
                <a:gd name="T10" fmla="*/ 175 w 2407"/>
                <a:gd name="T11" fmla="*/ 931 h 1493"/>
                <a:gd name="T12" fmla="*/ 839 w 2407"/>
                <a:gd name="T13" fmla="*/ 1094 h 1493"/>
                <a:gd name="T14" fmla="*/ 885 w 2407"/>
                <a:gd name="T15" fmla="*/ 876 h 1493"/>
                <a:gd name="T16" fmla="*/ 930 w 2407"/>
                <a:gd name="T17" fmla="*/ 764 h 1493"/>
                <a:gd name="T18" fmla="*/ 906 w 2407"/>
                <a:gd name="T19" fmla="*/ 736 h 1493"/>
                <a:gd name="T20" fmla="*/ 922 w 2407"/>
                <a:gd name="T21" fmla="*/ 690 h 1493"/>
                <a:gd name="T22" fmla="*/ 971 w 2407"/>
                <a:gd name="T23" fmla="*/ 622 h 1493"/>
                <a:gd name="T24" fmla="*/ 1013 w 2407"/>
                <a:gd name="T25" fmla="*/ 558 h 1493"/>
                <a:gd name="T26" fmla="*/ 1039 w 2407"/>
                <a:gd name="T27" fmla="*/ 529 h 1493"/>
                <a:gd name="T28" fmla="*/ 996 w 2407"/>
                <a:gd name="T29" fmla="*/ 486 h 1493"/>
                <a:gd name="T30" fmla="*/ 993 w 2407"/>
                <a:gd name="T31" fmla="*/ 477 h 1493"/>
                <a:gd name="T32" fmla="*/ 1032 w 2407"/>
                <a:gd name="T33" fmla="*/ 516 h 1493"/>
                <a:gd name="T34" fmla="*/ 1028 w 2407"/>
                <a:gd name="T35" fmla="*/ 547 h 1493"/>
                <a:gd name="T36" fmla="*/ 976 w 2407"/>
                <a:gd name="T37" fmla="*/ 616 h 1493"/>
                <a:gd name="T38" fmla="*/ 957 w 2407"/>
                <a:gd name="T39" fmla="*/ 664 h 1493"/>
                <a:gd name="T40" fmla="*/ 903 w 2407"/>
                <a:gd name="T41" fmla="*/ 715 h 1493"/>
                <a:gd name="T42" fmla="*/ 926 w 2407"/>
                <a:gd name="T43" fmla="*/ 749 h 1493"/>
                <a:gd name="T44" fmla="*/ 915 w 2407"/>
                <a:gd name="T45" fmla="*/ 804 h 1493"/>
                <a:gd name="T46" fmla="*/ 1188 w 2407"/>
                <a:gd name="T47" fmla="*/ 1175 h 1493"/>
                <a:gd name="T48" fmla="*/ 2407 w 2407"/>
                <a:gd name="T49" fmla="*/ 851 h 1493"/>
                <a:gd name="T50" fmla="*/ 1607 w 2407"/>
                <a:gd name="T51" fmla="*/ 820 h 1493"/>
                <a:gd name="T52" fmla="*/ 1549 w 2407"/>
                <a:gd name="T53" fmla="*/ 806 h 1493"/>
                <a:gd name="T54" fmla="*/ 1465 w 2407"/>
                <a:gd name="T55" fmla="*/ 802 h 1493"/>
                <a:gd name="T56" fmla="*/ 1447 w 2407"/>
                <a:gd name="T57" fmla="*/ 818 h 1493"/>
                <a:gd name="T58" fmla="*/ 1388 w 2407"/>
                <a:gd name="T59" fmla="*/ 816 h 1493"/>
                <a:gd name="T60" fmla="*/ 1377 w 2407"/>
                <a:gd name="T61" fmla="*/ 764 h 1493"/>
                <a:gd name="T62" fmla="*/ 1332 w 2407"/>
                <a:gd name="T63" fmla="*/ 725 h 1493"/>
                <a:gd name="T64" fmla="*/ 1331 w 2407"/>
                <a:gd name="T65" fmla="*/ 711 h 1493"/>
                <a:gd name="T66" fmla="*/ 1324 w 2407"/>
                <a:gd name="T67" fmla="*/ 626 h 1493"/>
                <a:gd name="T68" fmla="*/ 1279 w 2407"/>
                <a:gd name="T69" fmla="*/ 616 h 1493"/>
                <a:gd name="T70" fmla="*/ 1248 w 2407"/>
                <a:gd name="T71" fmla="*/ 579 h 1493"/>
                <a:gd name="T72" fmla="*/ 1256 w 2407"/>
                <a:gd name="T73" fmla="*/ 530 h 1493"/>
                <a:gd name="T74" fmla="*/ 1293 w 2407"/>
                <a:gd name="T75" fmla="*/ 444 h 1493"/>
                <a:gd name="T76" fmla="*/ 1269 w 2407"/>
                <a:gd name="T77" fmla="*/ 423 h 1493"/>
                <a:gd name="T78" fmla="*/ 1240 w 2407"/>
                <a:gd name="T79" fmla="*/ 382 h 1493"/>
                <a:gd name="T80" fmla="*/ 1220 w 2407"/>
                <a:gd name="T81" fmla="*/ 329 h 1493"/>
                <a:gd name="T82" fmla="*/ 1179 w 2407"/>
                <a:gd name="T83" fmla="*/ 277 h 1493"/>
                <a:gd name="T84" fmla="*/ 1182 w 2407"/>
                <a:gd name="T85" fmla="*/ 238 h 1493"/>
                <a:gd name="T86" fmla="*/ 1157 w 2407"/>
                <a:gd name="T87" fmla="*/ 182 h 1493"/>
                <a:gd name="T88" fmla="*/ 1185 w 2407"/>
                <a:gd name="T89" fmla="*/ 33 h 1493"/>
                <a:gd name="T90" fmla="*/ 1086 w 2407"/>
                <a:gd name="T91" fmla="*/ 0 h 1493"/>
                <a:gd name="T92" fmla="*/ 1009 w 2407"/>
                <a:gd name="T93" fmla="*/ 299 h 1493"/>
                <a:gd name="T94" fmla="*/ 988 w 2407"/>
                <a:gd name="T95" fmla="*/ 452 h 1493"/>
                <a:gd name="T96" fmla="*/ 927 w 2407"/>
                <a:gd name="T97" fmla="*/ 449 h 1493"/>
                <a:gd name="T98" fmla="*/ 752 w 2407"/>
                <a:gd name="T99" fmla="*/ 417 h 1493"/>
                <a:gd name="T100" fmla="*/ 705 w 2407"/>
                <a:gd name="T101" fmla="*/ 417 h 1493"/>
                <a:gd name="T102" fmla="*/ 576 w 2407"/>
                <a:gd name="T103" fmla="*/ 427 h 1493"/>
                <a:gd name="T104" fmla="*/ 525 w 2407"/>
                <a:gd name="T105" fmla="*/ 406 h 1493"/>
                <a:gd name="T106" fmla="*/ 461 w 2407"/>
                <a:gd name="T107" fmla="*/ 386 h 1493"/>
                <a:gd name="T108" fmla="*/ 410 w 2407"/>
                <a:gd name="T109" fmla="*/ 386 h 1493"/>
                <a:gd name="T110" fmla="*/ 363 w 2407"/>
                <a:gd name="T111" fmla="*/ 364 h 1493"/>
                <a:gd name="T112" fmla="*/ 351 w 2407"/>
                <a:gd name="T113" fmla="*/ 326 h 1493"/>
                <a:gd name="T114" fmla="*/ 342 w 2407"/>
                <a:gd name="T115" fmla="*/ 289 h 1493"/>
                <a:gd name="T116" fmla="*/ 298 w 2407"/>
                <a:gd name="T117" fmla="*/ 246 h 1493"/>
                <a:gd name="T118" fmla="*/ 245 w 2407"/>
                <a:gd name="T119" fmla="*/ 249 h 1493"/>
                <a:gd name="T120" fmla="*/ 203 w 2407"/>
                <a:gd name="T121" fmla="*/ 312 h 1493"/>
                <a:gd name="T122" fmla="*/ 153 w 2407"/>
                <a:gd name="T123" fmla="*/ 46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7" h="1493">
                  <a:moveTo>
                    <a:pt x="153" y="460"/>
                  </a:moveTo>
                  <a:lnTo>
                    <a:pt x="153" y="460"/>
                  </a:lnTo>
                  <a:lnTo>
                    <a:pt x="147" y="472"/>
                  </a:lnTo>
                  <a:lnTo>
                    <a:pt x="147" y="472"/>
                  </a:lnTo>
                  <a:lnTo>
                    <a:pt x="136" y="502"/>
                  </a:lnTo>
                  <a:lnTo>
                    <a:pt x="136" y="502"/>
                  </a:lnTo>
                  <a:lnTo>
                    <a:pt x="126" y="525"/>
                  </a:lnTo>
                  <a:lnTo>
                    <a:pt x="113" y="553"/>
                  </a:lnTo>
                  <a:lnTo>
                    <a:pt x="113" y="553"/>
                  </a:lnTo>
                  <a:lnTo>
                    <a:pt x="97" y="586"/>
                  </a:lnTo>
                  <a:lnTo>
                    <a:pt x="74" y="626"/>
                  </a:lnTo>
                  <a:lnTo>
                    <a:pt x="74" y="626"/>
                  </a:lnTo>
                  <a:lnTo>
                    <a:pt x="54" y="659"/>
                  </a:lnTo>
                  <a:lnTo>
                    <a:pt x="47" y="671"/>
                  </a:lnTo>
                  <a:lnTo>
                    <a:pt x="43" y="679"/>
                  </a:lnTo>
                  <a:lnTo>
                    <a:pt x="43" y="679"/>
                  </a:lnTo>
                  <a:lnTo>
                    <a:pt x="42" y="685"/>
                  </a:lnTo>
                  <a:lnTo>
                    <a:pt x="38" y="689"/>
                  </a:lnTo>
                  <a:lnTo>
                    <a:pt x="26" y="697"/>
                  </a:lnTo>
                  <a:lnTo>
                    <a:pt x="26" y="697"/>
                  </a:lnTo>
                  <a:lnTo>
                    <a:pt x="18" y="703"/>
                  </a:lnTo>
                  <a:lnTo>
                    <a:pt x="10" y="711"/>
                  </a:lnTo>
                  <a:lnTo>
                    <a:pt x="7" y="715"/>
                  </a:lnTo>
                  <a:lnTo>
                    <a:pt x="4" y="721"/>
                  </a:lnTo>
                  <a:lnTo>
                    <a:pt x="3" y="727"/>
                  </a:lnTo>
                  <a:lnTo>
                    <a:pt x="1" y="732"/>
                  </a:lnTo>
                  <a:lnTo>
                    <a:pt x="1" y="805"/>
                  </a:lnTo>
                  <a:lnTo>
                    <a:pt x="1" y="805"/>
                  </a:lnTo>
                  <a:lnTo>
                    <a:pt x="1" y="822"/>
                  </a:lnTo>
                  <a:lnTo>
                    <a:pt x="1" y="822"/>
                  </a:lnTo>
                  <a:lnTo>
                    <a:pt x="0" y="829"/>
                  </a:lnTo>
                  <a:lnTo>
                    <a:pt x="0" y="836"/>
                  </a:lnTo>
                  <a:lnTo>
                    <a:pt x="1" y="843"/>
                  </a:lnTo>
                  <a:lnTo>
                    <a:pt x="4" y="850"/>
                  </a:lnTo>
                  <a:lnTo>
                    <a:pt x="4" y="850"/>
                  </a:lnTo>
                  <a:lnTo>
                    <a:pt x="7" y="854"/>
                  </a:lnTo>
                  <a:lnTo>
                    <a:pt x="8" y="860"/>
                  </a:lnTo>
                  <a:lnTo>
                    <a:pt x="7" y="871"/>
                  </a:lnTo>
                  <a:lnTo>
                    <a:pt x="7" y="871"/>
                  </a:lnTo>
                  <a:lnTo>
                    <a:pt x="7" y="879"/>
                  </a:lnTo>
                  <a:lnTo>
                    <a:pt x="8" y="885"/>
                  </a:lnTo>
                  <a:lnTo>
                    <a:pt x="10" y="889"/>
                  </a:lnTo>
                  <a:lnTo>
                    <a:pt x="12" y="891"/>
                  </a:lnTo>
                  <a:lnTo>
                    <a:pt x="15" y="892"/>
                  </a:lnTo>
                  <a:lnTo>
                    <a:pt x="15" y="892"/>
                  </a:lnTo>
                  <a:lnTo>
                    <a:pt x="88" y="907"/>
                  </a:lnTo>
                  <a:lnTo>
                    <a:pt x="139" y="920"/>
                  </a:lnTo>
                  <a:lnTo>
                    <a:pt x="175" y="931"/>
                  </a:lnTo>
                  <a:lnTo>
                    <a:pt x="175" y="931"/>
                  </a:lnTo>
                  <a:lnTo>
                    <a:pt x="241" y="949"/>
                  </a:lnTo>
                  <a:lnTo>
                    <a:pt x="357" y="980"/>
                  </a:lnTo>
                  <a:lnTo>
                    <a:pt x="478" y="1011"/>
                  </a:lnTo>
                  <a:lnTo>
                    <a:pt x="553" y="1029"/>
                  </a:lnTo>
                  <a:lnTo>
                    <a:pt x="553" y="1029"/>
                  </a:lnTo>
                  <a:lnTo>
                    <a:pt x="710" y="1064"/>
                  </a:lnTo>
                  <a:lnTo>
                    <a:pt x="839" y="1094"/>
                  </a:lnTo>
                  <a:lnTo>
                    <a:pt x="839" y="1094"/>
                  </a:lnTo>
                  <a:lnTo>
                    <a:pt x="839" y="1092"/>
                  </a:lnTo>
                  <a:lnTo>
                    <a:pt x="836" y="1092"/>
                  </a:lnTo>
                  <a:lnTo>
                    <a:pt x="836" y="1091"/>
                  </a:lnTo>
                  <a:lnTo>
                    <a:pt x="839" y="1091"/>
                  </a:lnTo>
                  <a:lnTo>
                    <a:pt x="839" y="1091"/>
                  </a:lnTo>
                  <a:lnTo>
                    <a:pt x="867" y="961"/>
                  </a:lnTo>
                  <a:lnTo>
                    <a:pt x="885" y="876"/>
                  </a:lnTo>
                  <a:lnTo>
                    <a:pt x="894" y="846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913" y="802"/>
                  </a:lnTo>
                  <a:lnTo>
                    <a:pt x="913" y="802"/>
                  </a:lnTo>
                  <a:lnTo>
                    <a:pt x="922" y="787"/>
                  </a:lnTo>
                  <a:lnTo>
                    <a:pt x="929" y="771"/>
                  </a:lnTo>
                  <a:lnTo>
                    <a:pt x="930" y="764"/>
                  </a:lnTo>
                  <a:lnTo>
                    <a:pt x="930" y="759"/>
                  </a:lnTo>
                  <a:lnTo>
                    <a:pt x="929" y="755"/>
                  </a:lnTo>
                  <a:lnTo>
                    <a:pt x="926" y="750"/>
                  </a:lnTo>
                  <a:lnTo>
                    <a:pt x="926" y="750"/>
                  </a:lnTo>
                  <a:lnTo>
                    <a:pt x="919" y="745"/>
                  </a:lnTo>
                  <a:lnTo>
                    <a:pt x="912" y="741"/>
                  </a:lnTo>
                  <a:lnTo>
                    <a:pt x="912" y="741"/>
                  </a:lnTo>
                  <a:lnTo>
                    <a:pt x="906" y="736"/>
                  </a:lnTo>
                  <a:lnTo>
                    <a:pt x="902" y="732"/>
                  </a:lnTo>
                  <a:lnTo>
                    <a:pt x="901" y="729"/>
                  </a:lnTo>
                  <a:lnTo>
                    <a:pt x="901" y="725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8" y="707"/>
                  </a:lnTo>
                  <a:lnTo>
                    <a:pt x="915" y="699"/>
                  </a:lnTo>
                  <a:lnTo>
                    <a:pt x="922" y="690"/>
                  </a:lnTo>
                  <a:lnTo>
                    <a:pt x="931" y="682"/>
                  </a:lnTo>
                  <a:lnTo>
                    <a:pt x="947" y="669"/>
                  </a:lnTo>
                  <a:lnTo>
                    <a:pt x="957" y="662"/>
                  </a:lnTo>
                  <a:lnTo>
                    <a:pt x="957" y="662"/>
                  </a:lnTo>
                  <a:lnTo>
                    <a:pt x="958" y="655"/>
                  </a:lnTo>
                  <a:lnTo>
                    <a:pt x="961" y="643"/>
                  </a:lnTo>
                  <a:lnTo>
                    <a:pt x="966" y="629"/>
                  </a:lnTo>
                  <a:lnTo>
                    <a:pt x="971" y="622"/>
                  </a:lnTo>
                  <a:lnTo>
                    <a:pt x="976" y="615"/>
                  </a:lnTo>
                  <a:lnTo>
                    <a:pt x="976" y="615"/>
                  </a:lnTo>
                  <a:lnTo>
                    <a:pt x="985" y="601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1003" y="572"/>
                  </a:lnTo>
                  <a:lnTo>
                    <a:pt x="1013" y="558"/>
                  </a:lnTo>
                  <a:lnTo>
                    <a:pt x="1013" y="558"/>
                  </a:lnTo>
                  <a:lnTo>
                    <a:pt x="1020" y="551"/>
                  </a:lnTo>
                  <a:lnTo>
                    <a:pt x="1027" y="546"/>
                  </a:lnTo>
                  <a:lnTo>
                    <a:pt x="1027" y="546"/>
                  </a:lnTo>
                  <a:lnTo>
                    <a:pt x="1037" y="539"/>
                  </a:lnTo>
                  <a:lnTo>
                    <a:pt x="1039" y="536"/>
                  </a:lnTo>
                  <a:lnTo>
                    <a:pt x="1039" y="532"/>
                  </a:lnTo>
                  <a:lnTo>
                    <a:pt x="1039" y="532"/>
                  </a:lnTo>
                  <a:lnTo>
                    <a:pt x="1039" y="529"/>
                  </a:lnTo>
                  <a:lnTo>
                    <a:pt x="1038" y="525"/>
                  </a:lnTo>
                  <a:lnTo>
                    <a:pt x="1032" y="518"/>
                  </a:lnTo>
                  <a:lnTo>
                    <a:pt x="1032" y="518"/>
                  </a:lnTo>
                  <a:lnTo>
                    <a:pt x="1021" y="508"/>
                  </a:lnTo>
                  <a:lnTo>
                    <a:pt x="1011" y="501"/>
                  </a:lnTo>
                  <a:lnTo>
                    <a:pt x="1011" y="501"/>
                  </a:lnTo>
                  <a:lnTo>
                    <a:pt x="1003" y="494"/>
                  </a:lnTo>
                  <a:lnTo>
                    <a:pt x="996" y="486"/>
                  </a:lnTo>
                  <a:lnTo>
                    <a:pt x="993" y="483"/>
                  </a:lnTo>
                  <a:lnTo>
                    <a:pt x="992" y="477"/>
                  </a:lnTo>
                  <a:lnTo>
                    <a:pt x="990" y="473"/>
                  </a:lnTo>
                  <a:lnTo>
                    <a:pt x="989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72"/>
                  </a:lnTo>
                  <a:lnTo>
                    <a:pt x="993" y="477"/>
                  </a:lnTo>
                  <a:lnTo>
                    <a:pt x="995" y="481"/>
                  </a:lnTo>
                  <a:lnTo>
                    <a:pt x="997" y="486"/>
                  </a:lnTo>
                  <a:lnTo>
                    <a:pt x="1004" y="493"/>
                  </a:lnTo>
                  <a:lnTo>
                    <a:pt x="1013" y="500"/>
                  </a:lnTo>
                  <a:lnTo>
                    <a:pt x="1013" y="500"/>
                  </a:lnTo>
                  <a:lnTo>
                    <a:pt x="1023" y="507"/>
                  </a:lnTo>
                  <a:lnTo>
                    <a:pt x="1032" y="516"/>
                  </a:lnTo>
                  <a:lnTo>
                    <a:pt x="1032" y="516"/>
                  </a:lnTo>
                  <a:lnTo>
                    <a:pt x="1039" y="525"/>
                  </a:lnTo>
                  <a:lnTo>
                    <a:pt x="1041" y="529"/>
                  </a:lnTo>
                  <a:lnTo>
                    <a:pt x="1041" y="532"/>
                  </a:lnTo>
                  <a:lnTo>
                    <a:pt x="1041" y="532"/>
                  </a:lnTo>
                  <a:lnTo>
                    <a:pt x="1039" y="536"/>
                  </a:lnTo>
                  <a:lnTo>
                    <a:pt x="1037" y="540"/>
                  </a:lnTo>
                  <a:lnTo>
                    <a:pt x="1028" y="547"/>
                  </a:lnTo>
                  <a:lnTo>
                    <a:pt x="1028" y="547"/>
                  </a:lnTo>
                  <a:lnTo>
                    <a:pt x="1020" y="553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04" y="572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986" y="602"/>
                  </a:lnTo>
                  <a:lnTo>
                    <a:pt x="976" y="616"/>
                  </a:lnTo>
                  <a:lnTo>
                    <a:pt x="976" y="616"/>
                  </a:lnTo>
                  <a:lnTo>
                    <a:pt x="972" y="622"/>
                  </a:lnTo>
                  <a:lnTo>
                    <a:pt x="968" y="630"/>
                  </a:lnTo>
                  <a:lnTo>
                    <a:pt x="962" y="645"/>
                  </a:lnTo>
                  <a:lnTo>
                    <a:pt x="958" y="658"/>
                  </a:lnTo>
                  <a:lnTo>
                    <a:pt x="957" y="662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0" y="668"/>
                  </a:lnTo>
                  <a:lnTo>
                    <a:pt x="933" y="682"/>
                  </a:lnTo>
                  <a:lnTo>
                    <a:pt x="924" y="690"/>
                  </a:lnTo>
                  <a:lnTo>
                    <a:pt x="916" y="699"/>
                  </a:lnTo>
                  <a:lnTo>
                    <a:pt x="909" y="707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2" y="725"/>
                  </a:lnTo>
                  <a:lnTo>
                    <a:pt x="902" y="729"/>
                  </a:lnTo>
                  <a:lnTo>
                    <a:pt x="902" y="732"/>
                  </a:lnTo>
                  <a:lnTo>
                    <a:pt x="906" y="736"/>
                  </a:lnTo>
                  <a:lnTo>
                    <a:pt x="913" y="739"/>
                  </a:lnTo>
                  <a:lnTo>
                    <a:pt x="913" y="739"/>
                  </a:lnTo>
                  <a:lnTo>
                    <a:pt x="919" y="743"/>
                  </a:lnTo>
                  <a:lnTo>
                    <a:pt x="926" y="749"/>
                  </a:lnTo>
                  <a:lnTo>
                    <a:pt x="926" y="749"/>
                  </a:lnTo>
                  <a:lnTo>
                    <a:pt x="930" y="753"/>
                  </a:lnTo>
                  <a:lnTo>
                    <a:pt x="931" y="759"/>
                  </a:lnTo>
                  <a:lnTo>
                    <a:pt x="931" y="764"/>
                  </a:lnTo>
                  <a:lnTo>
                    <a:pt x="930" y="771"/>
                  </a:lnTo>
                  <a:lnTo>
                    <a:pt x="923" y="787"/>
                  </a:lnTo>
                  <a:lnTo>
                    <a:pt x="915" y="804"/>
                  </a:lnTo>
                  <a:lnTo>
                    <a:pt x="915" y="804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895" y="847"/>
                  </a:lnTo>
                  <a:lnTo>
                    <a:pt x="887" y="878"/>
                  </a:lnTo>
                  <a:lnTo>
                    <a:pt x="868" y="961"/>
                  </a:lnTo>
                  <a:lnTo>
                    <a:pt x="840" y="1091"/>
                  </a:lnTo>
                  <a:lnTo>
                    <a:pt x="1188" y="1175"/>
                  </a:lnTo>
                  <a:lnTo>
                    <a:pt x="1188" y="1175"/>
                  </a:lnTo>
                  <a:lnTo>
                    <a:pt x="1538" y="1234"/>
                  </a:lnTo>
                  <a:lnTo>
                    <a:pt x="1537" y="1234"/>
                  </a:lnTo>
                  <a:lnTo>
                    <a:pt x="1510" y="1399"/>
                  </a:lnTo>
                  <a:lnTo>
                    <a:pt x="1751" y="1433"/>
                  </a:lnTo>
                  <a:lnTo>
                    <a:pt x="1750" y="1433"/>
                  </a:lnTo>
                  <a:lnTo>
                    <a:pt x="1750" y="1435"/>
                  </a:lnTo>
                  <a:lnTo>
                    <a:pt x="2355" y="1493"/>
                  </a:lnTo>
                  <a:lnTo>
                    <a:pt x="2407" y="851"/>
                  </a:lnTo>
                  <a:lnTo>
                    <a:pt x="2404" y="850"/>
                  </a:lnTo>
                  <a:lnTo>
                    <a:pt x="2402" y="853"/>
                  </a:lnTo>
                  <a:lnTo>
                    <a:pt x="2402" y="853"/>
                  </a:lnTo>
                  <a:lnTo>
                    <a:pt x="2402" y="850"/>
                  </a:lnTo>
                  <a:lnTo>
                    <a:pt x="1615" y="756"/>
                  </a:lnTo>
                  <a:lnTo>
                    <a:pt x="1605" y="818"/>
                  </a:lnTo>
                  <a:lnTo>
                    <a:pt x="1607" y="819"/>
                  </a:lnTo>
                  <a:lnTo>
                    <a:pt x="1607" y="820"/>
                  </a:lnTo>
                  <a:lnTo>
                    <a:pt x="1605" y="819"/>
                  </a:lnTo>
                  <a:lnTo>
                    <a:pt x="1539" y="1239"/>
                  </a:lnTo>
                  <a:lnTo>
                    <a:pt x="1539" y="1239"/>
                  </a:lnTo>
                  <a:lnTo>
                    <a:pt x="1604" y="819"/>
                  </a:lnTo>
                  <a:lnTo>
                    <a:pt x="1570" y="790"/>
                  </a:lnTo>
                  <a:lnTo>
                    <a:pt x="1570" y="790"/>
                  </a:lnTo>
                  <a:lnTo>
                    <a:pt x="1558" y="801"/>
                  </a:lnTo>
                  <a:lnTo>
                    <a:pt x="1549" y="806"/>
                  </a:lnTo>
                  <a:lnTo>
                    <a:pt x="1545" y="808"/>
                  </a:lnTo>
                  <a:lnTo>
                    <a:pt x="1542" y="809"/>
                  </a:lnTo>
                  <a:lnTo>
                    <a:pt x="1542" y="809"/>
                  </a:lnTo>
                  <a:lnTo>
                    <a:pt x="1509" y="806"/>
                  </a:lnTo>
                  <a:lnTo>
                    <a:pt x="1488" y="805"/>
                  </a:lnTo>
                  <a:lnTo>
                    <a:pt x="1472" y="804"/>
                  </a:lnTo>
                  <a:lnTo>
                    <a:pt x="1472" y="804"/>
                  </a:lnTo>
                  <a:lnTo>
                    <a:pt x="1465" y="802"/>
                  </a:lnTo>
                  <a:lnTo>
                    <a:pt x="1461" y="804"/>
                  </a:lnTo>
                  <a:lnTo>
                    <a:pt x="1458" y="806"/>
                  </a:lnTo>
                  <a:lnTo>
                    <a:pt x="1455" y="811"/>
                  </a:lnTo>
                  <a:lnTo>
                    <a:pt x="1455" y="811"/>
                  </a:lnTo>
                  <a:lnTo>
                    <a:pt x="1453" y="815"/>
                  </a:lnTo>
                  <a:lnTo>
                    <a:pt x="1453" y="815"/>
                  </a:lnTo>
                  <a:lnTo>
                    <a:pt x="1451" y="816"/>
                  </a:lnTo>
                  <a:lnTo>
                    <a:pt x="1447" y="818"/>
                  </a:lnTo>
                  <a:lnTo>
                    <a:pt x="1439" y="816"/>
                  </a:lnTo>
                  <a:lnTo>
                    <a:pt x="1432" y="813"/>
                  </a:lnTo>
                  <a:lnTo>
                    <a:pt x="1427" y="812"/>
                  </a:lnTo>
                  <a:lnTo>
                    <a:pt x="1427" y="812"/>
                  </a:lnTo>
                  <a:lnTo>
                    <a:pt x="1411" y="815"/>
                  </a:lnTo>
                  <a:lnTo>
                    <a:pt x="1391" y="818"/>
                  </a:lnTo>
                  <a:lnTo>
                    <a:pt x="1391" y="818"/>
                  </a:lnTo>
                  <a:lnTo>
                    <a:pt x="1388" y="816"/>
                  </a:lnTo>
                  <a:lnTo>
                    <a:pt x="1385" y="813"/>
                  </a:lnTo>
                  <a:lnTo>
                    <a:pt x="1383" y="809"/>
                  </a:lnTo>
                  <a:lnTo>
                    <a:pt x="1381" y="805"/>
                  </a:lnTo>
                  <a:lnTo>
                    <a:pt x="1380" y="794"/>
                  </a:lnTo>
                  <a:lnTo>
                    <a:pt x="1378" y="783"/>
                  </a:lnTo>
                  <a:lnTo>
                    <a:pt x="1378" y="783"/>
                  </a:lnTo>
                  <a:lnTo>
                    <a:pt x="1378" y="773"/>
                  </a:lnTo>
                  <a:lnTo>
                    <a:pt x="1377" y="764"/>
                  </a:lnTo>
                  <a:lnTo>
                    <a:pt x="1371" y="746"/>
                  </a:lnTo>
                  <a:lnTo>
                    <a:pt x="1371" y="746"/>
                  </a:lnTo>
                  <a:lnTo>
                    <a:pt x="1369" y="742"/>
                  </a:lnTo>
                  <a:lnTo>
                    <a:pt x="1366" y="738"/>
                  </a:lnTo>
                  <a:lnTo>
                    <a:pt x="1362" y="735"/>
                  </a:lnTo>
                  <a:lnTo>
                    <a:pt x="1357" y="732"/>
                  </a:lnTo>
                  <a:lnTo>
                    <a:pt x="1346" y="728"/>
                  </a:lnTo>
                  <a:lnTo>
                    <a:pt x="1332" y="725"/>
                  </a:lnTo>
                  <a:lnTo>
                    <a:pt x="1332" y="725"/>
                  </a:lnTo>
                  <a:lnTo>
                    <a:pt x="1325" y="722"/>
                  </a:lnTo>
                  <a:lnTo>
                    <a:pt x="1324" y="720"/>
                  </a:lnTo>
                  <a:lnTo>
                    <a:pt x="1324" y="720"/>
                  </a:lnTo>
                  <a:lnTo>
                    <a:pt x="1324" y="717"/>
                  </a:lnTo>
                  <a:lnTo>
                    <a:pt x="1325" y="715"/>
                  </a:lnTo>
                  <a:lnTo>
                    <a:pt x="1331" y="711"/>
                  </a:lnTo>
                  <a:lnTo>
                    <a:pt x="1331" y="711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39" y="701"/>
                  </a:lnTo>
                  <a:lnTo>
                    <a:pt x="1339" y="701"/>
                  </a:lnTo>
                  <a:lnTo>
                    <a:pt x="1338" y="689"/>
                  </a:lnTo>
                  <a:lnTo>
                    <a:pt x="1334" y="669"/>
                  </a:lnTo>
                  <a:lnTo>
                    <a:pt x="1324" y="626"/>
                  </a:lnTo>
                  <a:lnTo>
                    <a:pt x="1324" y="626"/>
                  </a:lnTo>
                  <a:lnTo>
                    <a:pt x="1318" y="612"/>
                  </a:lnTo>
                  <a:lnTo>
                    <a:pt x="1311" y="601"/>
                  </a:lnTo>
                  <a:lnTo>
                    <a:pt x="1306" y="592"/>
                  </a:lnTo>
                  <a:lnTo>
                    <a:pt x="1301" y="588"/>
                  </a:lnTo>
                  <a:lnTo>
                    <a:pt x="1301" y="588"/>
                  </a:lnTo>
                  <a:lnTo>
                    <a:pt x="1293" y="601"/>
                  </a:lnTo>
                  <a:lnTo>
                    <a:pt x="1279" y="616"/>
                  </a:lnTo>
                  <a:lnTo>
                    <a:pt x="1279" y="616"/>
                  </a:lnTo>
                  <a:lnTo>
                    <a:pt x="1278" y="617"/>
                  </a:lnTo>
                  <a:lnTo>
                    <a:pt x="1273" y="616"/>
                  </a:lnTo>
                  <a:lnTo>
                    <a:pt x="1273" y="616"/>
                  </a:lnTo>
                  <a:lnTo>
                    <a:pt x="1269" y="613"/>
                  </a:lnTo>
                  <a:lnTo>
                    <a:pt x="1265" y="609"/>
                  </a:lnTo>
                  <a:lnTo>
                    <a:pt x="1256" y="598"/>
                  </a:lnTo>
                  <a:lnTo>
                    <a:pt x="1249" y="585"/>
                  </a:lnTo>
                  <a:lnTo>
                    <a:pt x="1248" y="579"/>
                  </a:lnTo>
                  <a:lnTo>
                    <a:pt x="1247" y="575"/>
                  </a:lnTo>
                  <a:lnTo>
                    <a:pt x="1247" y="575"/>
                  </a:lnTo>
                  <a:lnTo>
                    <a:pt x="1248" y="568"/>
                  </a:lnTo>
                  <a:lnTo>
                    <a:pt x="1252" y="560"/>
                  </a:lnTo>
                  <a:lnTo>
                    <a:pt x="1252" y="560"/>
                  </a:lnTo>
                  <a:lnTo>
                    <a:pt x="1256" y="544"/>
                  </a:lnTo>
                  <a:lnTo>
                    <a:pt x="1256" y="537"/>
                  </a:lnTo>
                  <a:lnTo>
                    <a:pt x="1256" y="530"/>
                  </a:lnTo>
                  <a:lnTo>
                    <a:pt x="1256" y="530"/>
                  </a:lnTo>
                  <a:lnTo>
                    <a:pt x="1255" y="528"/>
                  </a:lnTo>
                  <a:lnTo>
                    <a:pt x="1255" y="523"/>
                  </a:lnTo>
                  <a:lnTo>
                    <a:pt x="1259" y="511"/>
                  </a:lnTo>
                  <a:lnTo>
                    <a:pt x="1263" y="497"/>
                  </a:lnTo>
                  <a:lnTo>
                    <a:pt x="1270" y="483"/>
                  </a:lnTo>
                  <a:lnTo>
                    <a:pt x="1285" y="456"/>
                  </a:lnTo>
                  <a:lnTo>
                    <a:pt x="1293" y="444"/>
                  </a:lnTo>
                  <a:lnTo>
                    <a:pt x="1293" y="444"/>
                  </a:lnTo>
                  <a:lnTo>
                    <a:pt x="1294" y="439"/>
                  </a:lnTo>
                  <a:lnTo>
                    <a:pt x="1293" y="435"/>
                  </a:lnTo>
                  <a:lnTo>
                    <a:pt x="1293" y="435"/>
                  </a:lnTo>
                  <a:lnTo>
                    <a:pt x="1290" y="432"/>
                  </a:lnTo>
                  <a:lnTo>
                    <a:pt x="1287" y="430"/>
                  </a:lnTo>
                  <a:lnTo>
                    <a:pt x="1278" y="425"/>
                  </a:lnTo>
                  <a:lnTo>
                    <a:pt x="1269" y="423"/>
                  </a:lnTo>
                  <a:lnTo>
                    <a:pt x="1262" y="423"/>
                  </a:lnTo>
                  <a:lnTo>
                    <a:pt x="1262" y="423"/>
                  </a:lnTo>
                  <a:lnTo>
                    <a:pt x="1258" y="421"/>
                  </a:lnTo>
                  <a:lnTo>
                    <a:pt x="1255" y="417"/>
                  </a:lnTo>
                  <a:lnTo>
                    <a:pt x="1248" y="404"/>
                  </a:lnTo>
                  <a:lnTo>
                    <a:pt x="1242" y="392"/>
                  </a:lnTo>
                  <a:lnTo>
                    <a:pt x="1240" y="382"/>
                  </a:lnTo>
                  <a:lnTo>
                    <a:pt x="1240" y="382"/>
                  </a:lnTo>
                  <a:lnTo>
                    <a:pt x="1235" y="371"/>
                  </a:lnTo>
                  <a:lnTo>
                    <a:pt x="1235" y="371"/>
                  </a:lnTo>
                  <a:lnTo>
                    <a:pt x="1233" y="357"/>
                  </a:lnTo>
                  <a:lnTo>
                    <a:pt x="1228" y="343"/>
                  </a:lnTo>
                  <a:lnTo>
                    <a:pt x="1228" y="343"/>
                  </a:lnTo>
                  <a:lnTo>
                    <a:pt x="1226" y="339"/>
                  </a:lnTo>
                  <a:lnTo>
                    <a:pt x="1226" y="339"/>
                  </a:lnTo>
                  <a:lnTo>
                    <a:pt x="1220" y="329"/>
                  </a:lnTo>
                  <a:lnTo>
                    <a:pt x="1213" y="316"/>
                  </a:lnTo>
                  <a:lnTo>
                    <a:pt x="1205" y="305"/>
                  </a:lnTo>
                  <a:lnTo>
                    <a:pt x="1199" y="299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85" y="288"/>
                  </a:lnTo>
                  <a:lnTo>
                    <a:pt x="1181" y="282"/>
                  </a:lnTo>
                  <a:lnTo>
                    <a:pt x="1179" y="277"/>
                  </a:lnTo>
                  <a:lnTo>
                    <a:pt x="1178" y="273"/>
                  </a:lnTo>
                  <a:lnTo>
                    <a:pt x="1178" y="267"/>
                  </a:lnTo>
                  <a:lnTo>
                    <a:pt x="1178" y="26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4" y="245"/>
                  </a:lnTo>
                  <a:lnTo>
                    <a:pt x="1184" y="245"/>
                  </a:lnTo>
                  <a:lnTo>
                    <a:pt x="1182" y="238"/>
                  </a:lnTo>
                  <a:lnTo>
                    <a:pt x="1179" y="231"/>
                  </a:lnTo>
                  <a:lnTo>
                    <a:pt x="1170" y="214"/>
                  </a:lnTo>
                  <a:lnTo>
                    <a:pt x="1170" y="214"/>
                  </a:lnTo>
                  <a:lnTo>
                    <a:pt x="1163" y="203"/>
                  </a:lnTo>
                  <a:lnTo>
                    <a:pt x="1158" y="191"/>
                  </a:lnTo>
                  <a:lnTo>
                    <a:pt x="1158" y="191"/>
                  </a:lnTo>
                  <a:lnTo>
                    <a:pt x="1157" y="187"/>
                  </a:lnTo>
                  <a:lnTo>
                    <a:pt x="1157" y="182"/>
                  </a:lnTo>
                  <a:lnTo>
                    <a:pt x="1157" y="169"/>
                  </a:lnTo>
                  <a:lnTo>
                    <a:pt x="1163" y="145"/>
                  </a:lnTo>
                  <a:lnTo>
                    <a:pt x="1163" y="145"/>
                  </a:lnTo>
                  <a:lnTo>
                    <a:pt x="1165" y="130"/>
                  </a:lnTo>
                  <a:lnTo>
                    <a:pt x="1165" y="130"/>
                  </a:lnTo>
                  <a:lnTo>
                    <a:pt x="1168" y="114"/>
                  </a:lnTo>
                  <a:lnTo>
                    <a:pt x="1174" y="86"/>
                  </a:lnTo>
                  <a:lnTo>
                    <a:pt x="1185" y="33"/>
                  </a:lnTo>
                  <a:lnTo>
                    <a:pt x="1185" y="33"/>
                  </a:lnTo>
                  <a:lnTo>
                    <a:pt x="1181" y="33"/>
                  </a:lnTo>
                  <a:lnTo>
                    <a:pt x="1181" y="32"/>
                  </a:lnTo>
                  <a:lnTo>
                    <a:pt x="1181" y="32"/>
                  </a:lnTo>
                  <a:lnTo>
                    <a:pt x="1185" y="32"/>
                  </a:lnTo>
                  <a:lnTo>
                    <a:pt x="1185" y="32"/>
                  </a:lnTo>
                  <a:lnTo>
                    <a:pt x="1185" y="3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56" y="99"/>
                  </a:lnTo>
                  <a:lnTo>
                    <a:pt x="1035" y="172"/>
                  </a:lnTo>
                  <a:lnTo>
                    <a:pt x="1027" y="204"/>
                  </a:lnTo>
                  <a:lnTo>
                    <a:pt x="1021" y="231"/>
                  </a:lnTo>
                  <a:lnTo>
                    <a:pt x="1021" y="231"/>
                  </a:lnTo>
                  <a:lnTo>
                    <a:pt x="1009" y="299"/>
                  </a:lnTo>
                  <a:lnTo>
                    <a:pt x="1009" y="299"/>
                  </a:lnTo>
                  <a:lnTo>
                    <a:pt x="996" y="367"/>
                  </a:lnTo>
                  <a:lnTo>
                    <a:pt x="993" y="393"/>
                  </a:lnTo>
                  <a:lnTo>
                    <a:pt x="990" y="410"/>
                  </a:lnTo>
                  <a:lnTo>
                    <a:pt x="990" y="410"/>
                  </a:lnTo>
                  <a:lnTo>
                    <a:pt x="990" y="428"/>
                  </a:lnTo>
                  <a:lnTo>
                    <a:pt x="990" y="445"/>
                  </a:lnTo>
                  <a:lnTo>
                    <a:pt x="990" y="445"/>
                  </a:lnTo>
                  <a:lnTo>
                    <a:pt x="988" y="452"/>
                  </a:lnTo>
                  <a:lnTo>
                    <a:pt x="986" y="458"/>
                  </a:lnTo>
                  <a:lnTo>
                    <a:pt x="983" y="460"/>
                  </a:lnTo>
                  <a:lnTo>
                    <a:pt x="979" y="462"/>
                  </a:lnTo>
                  <a:lnTo>
                    <a:pt x="979" y="462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957" y="456"/>
                  </a:lnTo>
                  <a:lnTo>
                    <a:pt x="927" y="449"/>
                  </a:lnTo>
                  <a:lnTo>
                    <a:pt x="896" y="444"/>
                  </a:lnTo>
                  <a:lnTo>
                    <a:pt x="875" y="442"/>
                  </a:lnTo>
                  <a:lnTo>
                    <a:pt x="875" y="442"/>
                  </a:lnTo>
                  <a:lnTo>
                    <a:pt x="864" y="441"/>
                  </a:lnTo>
                  <a:lnTo>
                    <a:pt x="846" y="437"/>
                  </a:lnTo>
                  <a:lnTo>
                    <a:pt x="801" y="427"/>
                  </a:lnTo>
                  <a:lnTo>
                    <a:pt x="801" y="427"/>
                  </a:lnTo>
                  <a:lnTo>
                    <a:pt x="752" y="417"/>
                  </a:lnTo>
                  <a:lnTo>
                    <a:pt x="752" y="417"/>
                  </a:lnTo>
                  <a:lnTo>
                    <a:pt x="740" y="414"/>
                  </a:lnTo>
                  <a:lnTo>
                    <a:pt x="730" y="414"/>
                  </a:lnTo>
                  <a:lnTo>
                    <a:pt x="730" y="414"/>
                  </a:lnTo>
                  <a:lnTo>
                    <a:pt x="716" y="416"/>
                  </a:lnTo>
                  <a:lnTo>
                    <a:pt x="716" y="416"/>
                  </a:lnTo>
                  <a:lnTo>
                    <a:pt x="705" y="417"/>
                  </a:lnTo>
                  <a:lnTo>
                    <a:pt x="705" y="417"/>
                  </a:lnTo>
                  <a:lnTo>
                    <a:pt x="653" y="418"/>
                  </a:lnTo>
                  <a:lnTo>
                    <a:pt x="653" y="418"/>
                  </a:lnTo>
                  <a:lnTo>
                    <a:pt x="592" y="420"/>
                  </a:lnTo>
                  <a:lnTo>
                    <a:pt x="592" y="420"/>
                  </a:lnTo>
                  <a:lnTo>
                    <a:pt x="583" y="421"/>
                  </a:lnTo>
                  <a:lnTo>
                    <a:pt x="578" y="423"/>
                  </a:lnTo>
                  <a:lnTo>
                    <a:pt x="577" y="425"/>
                  </a:lnTo>
                  <a:lnTo>
                    <a:pt x="576" y="427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53" y="421"/>
                  </a:lnTo>
                  <a:lnTo>
                    <a:pt x="538" y="413"/>
                  </a:lnTo>
                  <a:lnTo>
                    <a:pt x="529" y="410"/>
                  </a:lnTo>
                  <a:lnTo>
                    <a:pt x="525" y="406"/>
                  </a:lnTo>
                  <a:lnTo>
                    <a:pt x="525" y="406"/>
                  </a:lnTo>
                  <a:lnTo>
                    <a:pt x="521" y="402"/>
                  </a:lnTo>
                  <a:lnTo>
                    <a:pt x="517" y="399"/>
                  </a:lnTo>
                  <a:lnTo>
                    <a:pt x="504" y="395"/>
                  </a:lnTo>
                  <a:lnTo>
                    <a:pt x="490" y="392"/>
                  </a:lnTo>
                  <a:lnTo>
                    <a:pt x="475" y="389"/>
                  </a:lnTo>
                  <a:lnTo>
                    <a:pt x="475" y="389"/>
                  </a:lnTo>
                  <a:lnTo>
                    <a:pt x="461" y="386"/>
                  </a:lnTo>
                  <a:lnTo>
                    <a:pt x="461" y="386"/>
                  </a:lnTo>
                  <a:lnTo>
                    <a:pt x="448" y="383"/>
                  </a:lnTo>
                  <a:lnTo>
                    <a:pt x="437" y="383"/>
                  </a:lnTo>
                  <a:lnTo>
                    <a:pt x="437" y="383"/>
                  </a:lnTo>
                  <a:lnTo>
                    <a:pt x="427" y="383"/>
                  </a:lnTo>
                  <a:lnTo>
                    <a:pt x="419" y="385"/>
                  </a:lnTo>
                  <a:lnTo>
                    <a:pt x="419" y="385"/>
                  </a:lnTo>
                  <a:lnTo>
                    <a:pt x="410" y="386"/>
                  </a:lnTo>
                  <a:lnTo>
                    <a:pt x="410" y="386"/>
                  </a:lnTo>
                  <a:lnTo>
                    <a:pt x="408" y="385"/>
                  </a:lnTo>
                  <a:lnTo>
                    <a:pt x="402" y="383"/>
                  </a:lnTo>
                  <a:lnTo>
                    <a:pt x="392" y="376"/>
                  </a:lnTo>
                  <a:lnTo>
                    <a:pt x="392" y="376"/>
                  </a:lnTo>
                  <a:lnTo>
                    <a:pt x="377" y="368"/>
                  </a:lnTo>
                  <a:lnTo>
                    <a:pt x="370" y="365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60" y="362"/>
                  </a:lnTo>
                  <a:lnTo>
                    <a:pt x="357" y="361"/>
                  </a:lnTo>
                  <a:lnTo>
                    <a:pt x="354" y="360"/>
                  </a:lnTo>
                  <a:lnTo>
                    <a:pt x="353" y="357"/>
                  </a:lnTo>
                  <a:lnTo>
                    <a:pt x="351" y="350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26"/>
                  </a:lnTo>
                  <a:lnTo>
                    <a:pt x="351" y="326"/>
                  </a:lnTo>
                  <a:lnTo>
                    <a:pt x="349" y="318"/>
                  </a:lnTo>
                  <a:lnTo>
                    <a:pt x="346" y="311"/>
                  </a:lnTo>
                  <a:lnTo>
                    <a:pt x="346" y="311"/>
                  </a:lnTo>
                  <a:lnTo>
                    <a:pt x="343" y="302"/>
                  </a:lnTo>
                  <a:lnTo>
                    <a:pt x="342" y="292"/>
                  </a:lnTo>
                  <a:lnTo>
                    <a:pt x="342" y="292"/>
                  </a:lnTo>
                  <a:lnTo>
                    <a:pt x="342" y="289"/>
                  </a:lnTo>
                  <a:lnTo>
                    <a:pt x="340" y="285"/>
                  </a:lnTo>
                  <a:lnTo>
                    <a:pt x="333" y="277"/>
                  </a:lnTo>
                  <a:lnTo>
                    <a:pt x="323" y="267"/>
                  </a:lnTo>
                  <a:lnTo>
                    <a:pt x="314" y="260"/>
                  </a:lnTo>
                  <a:lnTo>
                    <a:pt x="314" y="260"/>
                  </a:lnTo>
                  <a:lnTo>
                    <a:pt x="301" y="249"/>
                  </a:lnTo>
                  <a:lnTo>
                    <a:pt x="301" y="249"/>
                  </a:lnTo>
                  <a:lnTo>
                    <a:pt x="298" y="246"/>
                  </a:lnTo>
                  <a:lnTo>
                    <a:pt x="294" y="245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69" y="245"/>
                  </a:lnTo>
                  <a:lnTo>
                    <a:pt x="258" y="246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2" y="247"/>
                  </a:lnTo>
                  <a:lnTo>
                    <a:pt x="238" y="243"/>
                  </a:lnTo>
                  <a:lnTo>
                    <a:pt x="238" y="243"/>
                  </a:lnTo>
                  <a:lnTo>
                    <a:pt x="227" y="261"/>
                  </a:lnTo>
                  <a:lnTo>
                    <a:pt x="214" y="284"/>
                  </a:lnTo>
                  <a:lnTo>
                    <a:pt x="214" y="284"/>
                  </a:lnTo>
                  <a:lnTo>
                    <a:pt x="203" y="312"/>
                  </a:lnTo>
                  <a:lnTo>
                    <a:pt x="192" y="344"/>
                  </a:lnTo>
                  <a:lnTo>
                    <a:pt x="182" y="375"/>
                  </a:lnTo>
                  <a:lnTo>
                    <a:pt x="175" y="399"/>
                  </a:lnTo>
                  <a:lnTo>
                    <a:pt x="175" y="399"/>
                  </a:lnTo>
                  <a:lnTo>
                    <a:pt x="171" y="416"/>
                  </a:lnTo>
                  <a:lnTo>
                    <a:pt x="167" y="430"/>
                  </a:lnTo>
                  <a:lnTo>
                    <a:pt x="153" y="460"/>
                  </a:lnTo>
                  <a:lnTo>
                    <a:pt x="153" y="460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" name="Freeform 61"/>
            <p:cNvSpPr/>
            <p:nvPr/>
          </p:nvSpPr>
          <p:spPr bwMode="auto">
            <a:xfrm>
              <a:off x="3724275" y="3870325"/>
              <a:ext cx="379413" cy="633412"/>
            </a:xfrm>
            <a:custGeom>
              <a:avLst/>
              <a:gdLst>
                <a:gd name="T0" fmla="*/ 96 w 479"/>
                <a:gd name="T1" fmla="*/ 797 h 797"/>
                <a:gd name="T2" fmla="*/ 112 w 479"/>
                <a:gd name="T3" fmla="*/ 794 h 797"/>
                <a:gd name="T4" fmla="*/ 149 w 479"/>
                <a:gd name="T5" fmla="*/ 780 h 797"/>
                <a:gd name="T6" fmla="*/ 158 w 479"/>
                <a:gd name="T7" fmla="*/ 771 h 797"/>
                <a:gd name="T8" fmla="*/ 155 w 479"/>
                <a:gd name="T9" fmla="*/ 773 h 797"/>
                <a:gd name="T10" fmla="*/ 155 w 479"/>
                <a:gd name="T11" fmla="*/ 771 h 797"/>
                <a:gd name="T12" fmla="*/ 152 w 479"/>
                <a:gd name="T13" fmla="*/ 764 h 797"/>
                <a:gd name="T14" fmla="*/ 135 w 479"/>
                <a:gd name="T15" fmla="*/ 755 h 797"/>
                <a:gd name="T16" fmla="*/ 140 w 479"/>
                <a:gd name="T17" fmla="*/ 741 h 797"/>
                <a:gd name="T18" fmla="*/ 152 w 479"/>
                <a:gd name="T19" fmla="*/ 718 h 797"/>
                <a:gd name="T20" fmla="*/ 154 w 479"/>
                <a:gd name="T21" fmla="*/ 714 h 797"/>
                <a:gd name="T22" fmla="*/ 155 w 479"/>
                <a:gd name="T23" fmla="*/ 713 h 797"/>
                <a:gd name="T24" fmla="*/ 148 w 479"/>
                <a:gd name="T25" fmla="*/ 707 h 797"/>
                <a:gd name="T26" fmla="*/ 141 w 479"/>
                <a:gd name="T27" fmla="*/ 701 h 797"/>
                <a:gd name="T28" fmla="*/ 133 w 479"/>
                <a:gd name="T29" fmla="*/ 694 h 797"/>
                <a:gd name="T30" fmla="*/ 123 w 479"/>
                <a:gd name="T31" fmla="*/ 682 h 797"/>
                <a:gd name="T32" fmla="*/ 117 w 479"/>
                <a:gd name="T33" fmla="*/ 668 h 797"/>
                <a:gd name="T34" fmla="*/ 119 w 479"/>
                <a:gd name="T35" fmla="*/ 665 h 797"/>
                <a:gd name="T36" fmla="*/ 479 w 479"/>
                <a:gd name="T37" fmla="*/ 617 h 797"/>
                <a:gd name="T38" fmla="*/ 467 w 479"/>
                <a:gd name="T39" fmla="*/ 591 h 797"/>
                <a:gd name="T40" fmla="*/ 458 w 479"/>
                <a:gd name="T41" fmla="*/ 556 h 797"/>
                <a:gd name="T42" fmla="*/ 456 w 479"/>
                <a:gd name="T43" fmla="*/ 543 h 797"/>
                <a:gd name="T44" fmla="*/ 456 w 479"/>
                <a:gd name="T45" fmla="*/ 522 h 797"/>
                <a:gd name="T46" fmla="*/ 446 w 479"/>
                <a:gd name="T47" fmla="*/ 463 h 797"/>
                <a:gd name="T48" fmla="*/ 445 w 479"/>
                <a:gd name="T49" fmla="*/ 458 h 797"/>
                <a:gd name="T50" fmla="*/ 452 w 479"/>
                <a:gd name="T51" fmla="*/ 442 h 797"/>
                <a:gd name="T52" fmla="*/ 458 w 479"/>
                <a:gd name="T53" fmla="*/ 432 h 797"/>
                <a:gd name="T54" fmla="*/ 463 w 479"/>
                <a:gd name="T55" fmla="*/ 421 h 797"/>
                <a:gd name="T56" fmla="*/ 463 w 479"/>
                <a:gd name="T57" fmla="*/ 409 h 797"/>
                <a:gd name="T58" fmla="*/ 459 w 479"/>
                <a:gd name="T59" fmla="*/ 406 h 797"/>
                <a:gd name="T60" fmla="*/ 452 w 479"/>
                <a:gd name="T61" fmla="*/ 403 h 797"/>
                <a:gd name="T62" fmla="*/ 446 w 479"/>
                <a:gd name="T63" fmla="*/ 399 h 797"/>
                <a:gd name="T64" fmla="*/ 437 w 479"/>
                <a:gd name="T65" fmla="*/ 386 h 797"/>
                <a:gd name="T66" fmla="*/ 432 w 479"/>
                <a:gd name="T67" fmla="*/ 375 h 797"/>
                <a:gd name="T68" fmla="*/ 431 w 479"/>
                <a:gd name="T69" fmla="*/ 368 h 797"/>
                <a:gd name="T70" fmla="*/ 428 w 479"/>
                <a:gd name="T71" fmla="*/ 354 h 797"/>
                <a:gd name="T72" fmla="*/ 413 w 479"/>
                <a:gd name="T73" fmla="*/ 318 h 797"/>
                <a:gd name="T74" fmla="*/ 0 w 479"/>
                <a:gd name="T75" fmla="*/ 28 h 797"/>
                <a:gd name="T76" fmla="*/ 40 w 479"/>
                <a:gd name="T77" fmla="*/ 766 h 797"/>
                <a:gd name="T78" fmla="*/ 43 w 479"/>
                <a:gd name="T79" fmla="*/ 763 h 797"/>
                <a:gd name="T80" fmla="*/ 58 w 479"/>
                <a:gd name="T81" fmla="*/ 748 h 797"/>
                <a:gd name="T82" fmla="*/ 71 w 479"/>
                <a:gd name="T83" fmla="*/ 729 h 797"/>
                <a:gd name="T84" fmla="*/ 81 w 479"/>
                <a:gd name="T85" fmla="*/ 717 h 797"/>
                <a:gd name="T86" fmla="*/ 82 w 479"/>
                <a:gd name="T87" fmla="*/ 717 h 797"/>
                <a:gd name="T88" fmla="*/ 82 w 479"/>
                <a:gd name="T89" fmla="*/ 722 h 797"/>
                <a:gd name="T90" fmla="*/ 81 w 479"/>
                <a:gd name="T91" fmla="*/ 732 h 797"/>
                <a:gd name="T92" fmla="*/ 95 w 479"/>
                <a:gd name="T93" fmla="*/ 760 h 797"/>
                <a:gd name="T94" fmla="*/ 96 w 479"/>
                <a:gd name="T95" fmla="*/ 771 h 797"/>
                <a:gd name="T96" fmla="*/ 96 w 479"/>
                <a:gd name="T97" fmla="*/ 776 h 797"/>
                <a:gd name="T98" fmla="*/ 92 w 479"/>
                <a:gd name="T99" fmla="*/ 785 h 797"/>
                <a:gd name="T100" fmla="*/ 89 w 479"/>
                <a:gd name="T101" fmla="*/ 790 h 797"/>
                <a:gd name="T102" fmla="*/ 89 w 479"/>
                <a:gd name="T103" fmla="*/ 794 h 797"/>
                <a:gd name="T104" fmla="*/ 96 w 479"/>
                <a:gd name="T10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9" h="797">
                  <a:moveTo>
                    <a:pt x="96" y="797"/>
                  </a:moveTo>
                  <a:lnTo>
                    <a:pt x="96" y="797"/>
                  </a:lnTo>
                  <a:lnTo>
                    <a:pt x="103" y="797"/>
                  </a:lnTo>
                  <a:lnTo>
                    <a:pt x="112" y="794"/>
                  </a:lnTo>
                  <a:lnTo>
                    <a:pt x="131" y="787"/>
                  </a:lnTo>
                  <a:lnTo>
                    <a:pt x="149" y="780"/>
                  </a:lnTo>
                  <a:lnTo>
                    <a:pt x="159" y="774"/>
                  </a:lnTo>
                  <a:lnTo>
                    <a:pt x="158" y="771"/>
                  </a:lnTo>
                  <a:lnTo>
                    <a:pt x="158" y="771"/>
                  </a:lnTo>
                  <a:lnTo>
                    <a:pt x="155" y="773"/>
                  </a:lnTo>
                  <a:lnTo>
                    <a:pt x="155" y="771"/>
                  </a:lnTo>
                  <a:lnTo>
                    <a:pt x="155" y="771"/>
                  </a:lnTo>
                  <a:lnTo>
                    <a:pt x="156" y="770"/>
                  </a:lnTo>
                  <a:lnTo>
                    <a:pt x="152" y="764"/>
                  </a:lnTo>
                  <a:lnTo>
                    <a:pt x="134" y="755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40" y="741"/>
                  </a:lnTo>
                  <a:lnTo>
                    <a:pt x="145" y="728"/>
                  </a:lnTo>
                  <a:lnTo>
                    <a:pt x="152" y="718"/>
                  </a:lnTo>
                  <a:lnTo>
                    <a:pt x="152" y="718"/>
                  </a:lnTo>
                  <a:lnTo>
                    <a:pt x="154" y="714"/>
                  </a:lnTo>
                  <a:lnTo>
                    <a:pt x="155" y="713"/>
                  </a:lnTo>
                  <a:lnTo>
                    <a:pt x="155" y="713"/>
                  </a:lnTo>
                  <a:lnTo>
                    <a:pt x="152" y="710"/>
                  </a:lnTo>
                  <a:lnTo>
                    <a:pt x="148" y="707"/>
                  </a:lnTo>
                  <a:lnTo>
                    <a:pt x="148" y="707"/>
                  </a:lnTo>
                  <a:lnTo>
                    <a:pt x="141" y="701"/>
                  </a:lnTo>
                  <a:lnTo>
                    <a:pt x="133" y="694"/>
                  </a:lnTo>
                  <a:lnTo>
                    <a:pt x="133" y="694"/>
                  </a:lnTo>
                  <a:lnTo>
                    <a:pt x="127" y="687"/>
                  </a:lnTo>
                  <a:lnTo>
                    <a:pt x="123" y="682"/>
                  </a:lnTo>
                  <a:lnTo>
                    <a:pt x="119" y="673"/>
                  </a:lnTo>
                  <a:lnTo>
                    <a:pt x="117" y="668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467" y="591"/>
                  </a:lnTo>
                  <a:lnTo>
                    <a:pt x="460" y="573"/>
                  </a:lnTo>
                  <a:lnTo>
                    <a:pt x="458" y="556"/>
                  </a:lnTo>
                  <a:lnTo>
                    <a:pt x="458" y="556"/>
                  </a:lnTo>
                  <a:lnTo>
                    <a:pt x="456" y="543"/>
                  </a:lnTo>
                  <a:lnTo>
                    <a:pt x="456" y="533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46" y="463"/>
                  </a:lnTo>
                  <a:lnTo>
                    <a:pt x="446" y="463"/>
                  </a:lnTo>
                  <a:lnTo>
                    <a:pt x="445" y="458"/>
                  </a:lnTo>
                  <a:lnTo>
                    <a:pt x="446" y="452"/>
                  </a:lnTo>
                  <a:lnTo>
                    <a:pt x="452" y="442"/>
                  </a:lnTo>
                  <a:lnTo>
                    <a:pt x="452" y="442"/>
                  </a:lnTo>
                  <a:lnTo>
                    <a:pt x="458" y="432"/>
                  </a:lnTo>
                  <a:lnTo>
                    <a:pt x="463" y="421"/>
                  </a:lnTo>
                  <a:lnTo>
                    <a:pt x="463" y="421"/>
                  </a:lnTo>
                  <a:lnTo>
                    <a:pt x="465" y="413"/>
                  </a:lnTo>
                  <a:lnTo>
                    <a:pt x="463" y="409"/>
                  </a:lnTo>
                  <a:lnTo>
                    <a:pt x="462" y="407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2" y="403"/>
                  </a:lnTo>
                  <a:lnTo>
                    <a:pt x="452" y="403"/>
                  </a:lnTo>
                  <a:lnTo>
                    <a:pt x="446" y="399"/>
                  </a:lnTo>
                  <a:lnTo>
                    <a:pt x="439" y="390"/>
                  </a:lnTo>
                  <a:lnTo>
                    <a:pt x="437" y="386"/>
                  </a:lnTo>
                  <a:lnTo>
                    <a:pt x="434" y="381"/>
                  </a:lnTo>
                  <a:lnTo>
                    <a:pt x="432" y="375"/>
                  </a:lnTo>
                  <a:lnTo>
                    <a:pt x="431" y="368"/>
                  </a:lnTo>
                  <a:lnTo>
                    <a:pt x="431" y="368"/>
                  </a:lnTo>
                  <a:lnTo>
                    <a:pt x="431" y="361"/>
                  </a:lnTo>
                  <a:lnTo>
                    <a:pt x="428" y="354"/>
                  </a:lnTo>
                  <a:lnTo>
                    <a:pt x="423" y="337"/>
                  </a:lnTo>
                  <a:lnTo>
                    <a:pt x="413" y="318"/>
                  </a:lnTo>
                  <a:lnTo>
                    <a:pt x="320" y="0"/>
                  </a:lnTo>
                  <a:lnTo>
                    <a:pt x="0" y="28"/>
                  </a:lnTo>
                  <a:lnTo>
                    <a:pt x="26" y="767"/>
                  </a:lnTo>
                  <a:lnTo>
                    <a:pt x="40" y="766"/>
                  </a:lnTo>
                  <a:lnTo>
                    <a:pt x="40" y="766"/>
                  </a:lnTo>
                  <a:lnTo>
                    <a:pt x="43" y="763"/>
                  </a:lnTo>
                  <a:lnTo>
                    <a:pt x="49" y="757"/>
                  </a:lnTo>
                  <a:lnTo>
                    <a:pt x="58" y="748"/>
                  </a:lnTo>
                  <a:lnTo>
                    <a:pt x="71" y="729"/>
                  </a:lnTo>
                  <a:lnTo>
                    <a:pt x="71" y="729"/>
                  </a:lnTo>
                  <a:lnTo>
                    <a:pt x="79" y="718"/>
                  </a:lnTo>
                  <a:lnTo>
                    <a:pt x="81" y="717"/>
                  </a:lnTo>
                  <a:lnTo>
                    <a:pt x="82" y="717"/>
                  </a:lnTo>
                  <a:lnTo>
                    <a:pt x="82" y="717"/>
                  </a:lnTo>
                  <a:lnTo>
                    <a:pt x="84" y="718"/>
                  </a:lnTo>
                  <a:lnTo>
                    <a:pt x="82" y="722"/>
                  </a:lnTo>
                  <a:lnTo>
                    <a:pt x="81" y="732"/>
                  </a:lnTo>
                  <a:lnTo>
                    <a:pt x="81" y="732"/>
                  </a:lnTo>
                  <a:lnTo>
                    <a:pt x="89" y="748"/>
                  </a:lnTo>
                  <a:lnTo>
                    <a:pt x="95" y="760"/>
                  </a:lnTo>
                  <a:lnTo>
                    <a:pt x="96" y="766"/>
                  </a:lnTo>
                  <a:lnTo>
                    <a:pt x="96" y="771"/>
                  </a:lnTo>
                  <a:lnTo>
                    <a:pt x="96" y="771"/>
                  </a:lnTo>
                  <a:lnTo>
                    <a:pt x="96" y="776"/>
                  </a:lnTo>
                  <a:lnTo>
                    <a:pt x="95" y="780"/>
                  </a:lnTo>
                  <a:lnTo>
                    <a:pt x="92" y="785"/>
                  </a:lnTo>
                  <a:lnTo>
                    <a:pt x="92" y="785"/>
                  </a:lnTo>
                  <a:lnTo>
                    <a:pt x="89" y="790"/>
                  </a:lnTo>
                  <a:lnTo>
                    <a:pt x="89" y="794"/>
                  </a:lnTo>
                  <a:lnTo>
                    <a:pt x="89" y="794"/>
                  </a:lnTo>
                  <a:lnTo>
                    <a:pt x="92" y="795"/>
                  </a:lnTo>
                  <a:lnTo>
                    <a:pt x="96" y="797"/>
                  </a:lnTo>
                  <a:lnTo>
                    <a:pt x="96" y="797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Freeform 62"/>
            <p:cNvSpPr/>
            <p:nvPr/>
          </p:nvSpPr>
          <p:spPr bwMode="auto">
            <a:xfrm>
              <a:off x="1746250" y="3703638"/>
              <a:ext cx="1417638" cy="1385887"/>
            </a:xfrm>
            <a:custGeom>
              <a:avLst/>
              <a:gdLst>
                <a:gd name="T0" fmla="*/ 1429 w 1786"/>
                <a:gd name="T1" fmla="*/ 1322 h 1746"/>
                <a:gd name="T2" fmla="*/ 1560 w 1786"/>
                <a:gd name="T3" fmla="*/ 1256 h 1746"/>
                <a:gd name="T4" fmla="*/ 1620 w 1786"/>
                <a:gd name="T5" fmla="*/ 1201 h 1746"/>
                <a:gd name="T6" fmla="*/ 1660 w 1786"/>
                <a:gd name="T7" fmla="*/ 1162 h 1746"/>
                <a:gd name="T8" fmla="*/ 1756 w 1786"/>
                <a:gd name="T9" fmla="*/ 1131 h 1746"/>
                <a:gd name="T10" fmla="*/ 1750 w 1786"/>
                <a:gd name="T11" fmla="*/ 1127 h 1746"/>
                <a:gd name="T12" fmla="*/ 1749 w 1786"/>
                <a:gd name="T13" fmla="*/ 1097 h 1746"/>
                <a:gd name="T14" fmla="*/ 1774 w 1786"/>
                <a:gd name="T15" fmla="*/ 1050 h 1746"/>
                <a:gd name="T16" fmla="*/ 1774 w 1786"/>
                <a:gd name="T17" fmla="*/ 953 h 1746"/>
                <a:gd name="T18" fmla="*/ 1737 w 1786"/>
                <a:gd name="T19" fmla="*/ 784 h 1746"/>
                <a:gd name="T20" fmla="*/ 1676 w 1786"/>
                <a:gd name="T21" fmla="*/ 510 h 1746"/>
                <a:gd name="T22" fmla="*/ 1648 w 1786"/>
                <a:gd name="T23" fmla="*/ 485 h 1746"/>
                <a:gd name="T24" fmla="*/ 1572 w 1786"/>
                <a:gd name="T25" fmla="*/ 446 h 1746"/>
                <a:gd name="T26" fmla="*/ 1547 w 1786"/>
                <a:gd name="T27" fmla="*/ 439 h 1746"/>
                <a:gd name="T28" fmla="*/ 1508 w 1786"/>
                <a:gd name="T29" fmla="*/ 443 h 1746"/>
                <a:gd name="T30" fmla="*/ 1491 w 1786"/>
                <a:gd name="T31" fmla="*/ 449 h 1746"/>
                <a:gd name="T32" fmla="*/ 1433 w 1786"/>
                <a:gd name="T33" fmla="*/ 480 h 1746"/>
                <a:gd name="T34" fmla="*/ 1380 w 1786"/>
                <a:gd name="T35" fmla="*/ 466 h 1746"/>
                <a:gd name="T36" fmla="*/ 1351 w 1786"/>
                <a:gd name="T37" fmla="*/ 450 h 1746"/>
                <a:gd name="T38" fmla="*/ 1342 w 1786"/>
                <a:gd name="T39" fmla="*/ 445 h 1746"/>
                <a:gd name="T40" fmla="*/ 1323 w 1786"/>
                <a:gd name="T41" fmla="*/ 477 h 1746"/>
                <a:gd name="T42" fmla="*/ 1274 w 1786"/>
                <a:gd name="T43" fmla="*/ 478 h 1746"/>
                <a:gd name="T44" fmla="*/ 1257 w 1786"/>
                <a:gd name="T45" fmla="*/ 456 h 1746"/>
                <a:gd name="T46" fmla="*/ 1232 w 1786"/>
                <a:gd name="T47" fmla="*/ 450 h 1746"/>
                <a:gd name="T48" fmla="*/ 1199 w 1786"/>
                <a:gd name="T49" fmla="*/ 457 h 1746"/>
                <a:gd name="T50" fmla="*/ 1180 w 1786"/>
                <a:gd name="T51" fmla="*/ 433 h 1746"/>
                <a:gd name="T52" fmla="*/ 1157 w 1786"/>
                <a:gd name="T53" fmla="*/ 407 h 1746"/>
                <a:gd name="T54" fmla="*/ 1040 w 1786"/>
                <a:gd name="T55" fmla="*/ 390 h 1746"/>
                <a:gd name="T56" fmla="*/ 1043 w 1786"/>
                <a:gd name="T57" fmla="*/ 373 h 1746"/>
                <a:gd name="T58" fmla="*/ 970 w 1786"/>
                <a:gd name="T59" fmla="*/ 362 h 1746"/>
                <a:gd name="T60" fmla="*/ 931 w 1786"/>
                <a:gd name="T61" fmla="*/ 23 h 1746"/>
                <a:gd name="T62" fmla="*/ 9 w 1786"/>
                <a:gd name="T63" fmla="*/ 754 h 1746"/>
                <a:gd name="T64" fmla="*/ 70 w 1786"/>
                <a:gd name="T65" fmla="*/ 813 h 1746"/>
                <a:gd name="T66" fmla="*/ 152 w 1786"/>
                <a:gd name="T67" fmla="*/ 896 h 1746"/>
                <a:gd name="T68" fmla="*/ 196 w 1786"/>
                <a:gd name="T69" fmla="*/ 957 h 1746"/>
                <a:gd name="T70" fmla="*/ 233 w 1786"/>
                <a:gd name="T71" fmla="*/ 1016 h 1746"/>
                <a:gd name="T72" fmla="*/ 229 w 1786"/>
                <a:gd name="T73" fmla="*/ 1075 h 1746"/>
                <a:gd name="T74" fmla="*/ 280 w 1786"/>
                <a:gd name="T75" fmla="*/ 1135 h 1746"/>
                <a:gd name="T76" fmla="*/ 373 w 1786"/>
                <a:gd name="T77" fmla="*/ 1194 h 1746"/>
                <a:gd name="T78" fmla="*/ 449 w 1786"/>
                <a:gd name="T79" fmla="*/ 1201 h 1746"/>
                <a:gd name="T80" fmla="*/ 475 w 1786"/>
                <a:gd name="T81" fmla="*/ 1148 h 1746"/>
                <a:gd name="T82" fmla="*/ 547 w 1786"/>
                <a:gd name="T83" fmla="*/ 1093 h 1746"/>
                <a:gd name="T84" fmla="*/ 622 w 1786"/>
                <a:gd name="T85" fmla="*/ 1106 h 1746"/>
                <a:gd name="T86" fmla="*/ 690 w 1786"/>
                <a:gd name="T87" fmla="*/ 1117 h 1746"/>
                <a:gd name="T88" fmla="*/ 748 w 1786"/>
                <a:gd name="T89" fmla="*/ 1186 h 1746"/>
                <a:gd name="T90" fmla="*/ 782 w 1786"/>
                <a:gd name="T91" fmla="*/ 1260 h 1746"/>
                <a:gd name="T92" fmla="*/ 820 w 1786"/>
                <a:gd name="T93" fmla="*/ 1341 h 1746"/>
                <a:gd name="T94" fmla="*/ 858 w 1786"/>
                <a:gd name="T95" fmla="*/ 1401 h 1746"/>
                <a:gd name="T96" fmla="*/ 921 w 1786"/>
                <a:gd name="T97" fmla="*/ 1459 h 1746"/>
                <a:gd name="T98" fmla="*/ 935 w 1786"/>
                <a:gd name="T99" fmla="*/ 1495 h 1746"/>
                <a:gd name="T100" fmla="*/ 939 w 1786"/>
                <a:gd name="T101" fmla="*/ 1579 h 1746"/>
                <a:gd name="T102" fmla="*/ 964 w 1786"/>
                <a:gd name="T103" fmla="*/ 1596 h 1746"/>
                <a:gd name="T104" fmla="*/ 1002 w 1786"/>
                <a:gd name="T105" fmla="*/ 1686 h 1746"/>
                <a:gd name="T106" fmla="*/ 1029 w 1786"/>
                <a:gd name="T107" fmla="*/ 1682 h 1746"/>
                <a:gd name="T108" fmla="*/ 1120 w 1786"/>
                <a:gd name="T109" fmla="*/ 1711 h 1746"/>
                <a:gd name="T110" fmla="*/ 1204 w 1786"/>
                <a:gd name="T111" fmla="*/ 1735 h 1746"/>
                <a:gd name="T112" fmla="*/ 1261 w 1786"/>
                <a:gd name="T113" fmla="*/ 1745 h 1746"/>
                <a:gd name="T114" fmla="*/ 1271 w 1786"/>
                <a:gd name="T115" fmla="*/ 1670 h 1746"/>
                <a:gd name="T116" fmla="*/ 1251 w 1786"/>
                <a:gd name="T117" fmla="*/ 1543 h 1746"/>
                <a:gd name="T118" fmla="*/ 1303 w 1786"/>
                <a:gd name="T119" fmla="*/ 1434 h 1746"/>
                <a:gd name="T120" fmla="*/ 1370 w 1786"/>
                <a:gd name="T121" fmla="*/ 136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6" h="1746">
                  <a:moveTo>
                    <a:pt x="1370" y="1366"/>
                  </a:moveTo>
                  <a:lnTo>
                    <a:pt x="1370" y="1366"/>
                  </a:lnTo>
                  <a:lnTo>
                    <a:pt x="1377" y="1362"/>
                  </a:lnTo>
                  <a:lnTo>
                    <a:pt x="1387" y="1357"/>
                  </a:lnTo>
                  <a:lnTo>
                    <a:pt x="1405" y="1341"/>
                  </a:lnTo>
                  <a:lnTo>
                    <a:pt x="1405" y="1341"/>
                  </a:lnTo>
                  <a:lnTo>
                    <a:pt x="1417" y="1330"/>
                  </a:lnTo>
                  <a:lnTo>
                    <a:pt x="1429" y="1322"/>
                  </a:lnTo>
                  <a:lnTo>
                    <a:pt x="1440" y="1315"/>
                  </a:lnTo>
                  <a:lnTo>
                    <a:pt x="1452" y="1310"/>
                  </a:lnTo>
                  <a:lnTo>
                    <a:pt x="1452" y="1310"/>
                  </a:lnTo>
                  <a:lnTo>
                    <a:pt x="1463" y="1306"/>
                  </a:lnTo>
                  <a:lnTo>
                    <a:pt x="1478" y="1299"/>
                  </a:lnTo>
                  <a:lnTo>
                    <a:pt x="1515" y="1282"/>
                  </a:lnTo>
                  <a:lnTo>
                    <a:pt x="1548" y="1263"/>
                  </a:lnTo>
                  <a:lnTo>
                    <a:pt x="1560" y="1256"/>
                  </a:lnTo>
                  <a:lnTo>
                    <a:pt x="1567" y="1251"/>
                  </a:lnTo>
                  <a:lnTo>
                    <a:pt x="1567" y="1251"/>
                  </a:lnTo>
                  <a:lnTo>
                    <a:pt x="1574" y="1243"/>
                  </a:lnTo>
                  <a:lnTo>
                    <a:pt x="1574" y="1243"/>
                  </a:lnTo>
                  <a:lnTo>
                    <a:pt x="1596" y="1219"/>
                  </a:lnTo>
                  <a:lnTo>
                    <a:pt x="1609" y="1208"/>
                  </a:lnTo>
                  <a:lnTo>
                    <a:pt x="1620" y="1201"/>
                  </a:lnTo>
                  <a:lnTo>
                    <a:pt x="1620" y="1201"/>
                  </a:lnTo>
                  <a:lnTo>
                    <a:pt x="1624" y="1198"/>
                  </a:lnTo>
                  <a:lnTo>
                    <a:pt x="1628" y="1194"/>
                  </a:lnTo>
                  <a:lnTo>
                    <a:pt x="1635" y="1184"/>
                  </a:lnTo>
                  <a:lnTo>
                    <a:pt x="1635" y="1184"/>
                  </a:lnTo>
                  <a:lnTo>
                    <a:pt x="1642" y="1176"/>
                  </a:lnTo>
                  <a:lnTo>
                    <a:pt x="1651" y="1167"/>
                  </a:lnTo>
                  <a:lnTo>
                    <a:pt x="1655" y="1165"/>
                  </a:lnTo>
                  <a:lnTo>
                    <a:pt x="1660" y="1162"/>
                  </a:lnTo>
                  <a:lnTo>
                    <a:pt x="1666" y="1160"/>
                  </a:lnTo>
                  <a:lnTo>
                    <a:pt x="1673" y="1159"/>
                  </a:lnTo>
                  <a:lnTo>
                    <a:pt x="1673" y="1159"/>
                  </a:lnTo>
                  <a:lnTo>
                    <a:pt x="1684" y="1156"/>
                  </a:lnTo>
                  <a:lnTo>
                    <a:pt x="1697" y="1153"/>
                  </a:lnTo>
                  <a:lnTo>
                    <a:pt x="1721" y="1145"/>
                  </a:lnTo>
                  <a:lnTo>
                    <a:pt x="1743" y="1137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1" y="1128"/>
                  </a:lnTo>
                  <a:lnTo>
                    <a:pt x="1751" y="1128"/>
                  </a:lnTo>
                  <a:lnTo>
                    <a:pt x="1749" y="1130"/>
                  </a:lnTo>
                  <a:lnTo>
                    <a:pt x="1749" y="1128"/>
                  </a:lnTo>
                  <a:lnTo>
                    <a:pt x="1749" y="1128"/>
                  </a:lnTo>
                  <a:lnTo>
                    <a:pt x="1750" y="1127"/>
                  </a:lnTo>
                  <a:lnTo>
                    <a:pt x="1750" y="1127"/>
                  </a:lnTo>
                  <a:lnTo>
                    <a:pt x="1747" y="1124"/>
                  </a:lnTo>
                  <a:lnTo>
                    <a:pt x="1744" y="1120"/>
                  </a:lnTo>
                  <a:lnTo>
                    <a:pt x="1744" y="1120"/>
                  </a:lnTo>
                  <a:lnTo>
                    <a:pt x="1743" y="1114"/>
                  </a:lnTo>
                  <a:lnTo>
                    <a:pt x="1743" y="1110"/>
                  </a:lnTo>
                  <a:lnTo>
                    <a:pt x="1746" y="1103"/>
                  </a:lnTo>
                  <a:lnTo>
                    <a:pt x="1749" y="1097"/>
                  </a:lnTo>
                  <a:lnTo>
                    <a:pt x="1749" y="1097"/>
                  </a:lnTo>
                  <a:lnTo>
                    <a:pt x="1756" y="1086"/>
                  </a:lnTo>
                  <a:lnTo>
                    <a:pt x="1763" y="1078"/>
                  </a:lnTo>
                  <a:lnTo>
                    <a:pt x="1763" y="1078"/>
                  </a:lnTo>
                  <a:lnTo>
                    <a:pt x="1768" y="1074"/>
                  </a:lnTo>
                  <a:lnTo>
                    <a:pt x="1771" y="1068"/>
                  </a:lnTo>
                  <a:lnTo>
                    <a:pt x="1774" y="1061"/>
                  </a:lnTo>
                  <a:lnTo>
                    <a:pt x="1774" y="1050"/>
                  </a:lnTo>
                  <a:lnTo>
                    <a:pt x="1774" y="1050"/>
                  </a:lnTo>
                  <a:lnTo>
                    <a:pt x="1770" y="1025"/>
                  </a:lnTo>
                  <a:lnTo>
                    <a:pt x="1770" y="1025"/>
                  </a:lnTo>
                  <a:lnTo>
                    <a:pt x="1768" y="1011"/>
                  </a:lnTo>
                  <a:lnTo>
                    <a:pt x="1767" y="994"/>
                  </a:lnTo>
                  <a:lnTo>
                    <a:pt x="1767" y="994"/>
                  </a:lnTo>
                  <a:lnTo>
                    <a:pt x="1768" y="978"/>
                  </a:lnTo>
                  <a:lnTo>
                    <a:pt x="1770" y="966"/>
                  </a:lnTo>
                  <a:lnTo>
                    <a:pt x="1774" y="953"/>
                  </a:lnTo>
                  <a:lnTo>
                    <a:pt x="1779" y="943"/>
                  </a:lnTo>
                  <a:lnTo>
                    <a:pt x="1779" y="943"/>
                  </a:lnTo>
                  <a:lnTo>
                    <a:pt x="1781" y="938"/>
                  </a:lnTo>
                  <a:lnTo>
                    <a:pt x="1784" y="929"/>
                  </a:lnTo>
                  <a:lnTo>
                    <a:pt x="1786" y="910"/>
                  </a:lnTo>
                  <a:lnTo>
                    <a:pt x="1786" y="884"/>
                  </a:lnTo>
                  <a:lnTo>
                    <a:pt x="1765" y="834"/>
                  </a:lnTo>
                  <a:lnTo>
                    <a:pt x="1737" y="784"/>
                  </a:lnTo>
                  <a:lnTo>
                    <a:pt x="1716" y="758"/>
                  </a:lnTo>
                  <a:lnTo>
                    <a:pt x="1716" y="758"/>
                  </a:lnTo>
                  <a:lnTo>
                    <a:pt x="1715" y="597"/>
                  </a:lnTo>
                  <a:lnTo>
                    <a:pt x="1712" y="597"/>
                  </a:lnTo>
                  <a:lnTo>
                    <a:pt x="1712" y="596"/>
                  </a:lnTo>
                  <a:lnTo>
                    <a:pt x="1715" y="596"/>
                  </a:lnTo>
                  <a:lnTo>
                    <a:pt x="1715" y="508"/>
                  </a:lnTo>
                  <a:lnTo>
                    <a:pt x="1676" y="510"/>
                  </a:lnTo>
                  <a:lnTo>
                    <a:pt x="1653" y="491"/>
                  </a:lnTo>
                  <a:lnTo>
                    <a:pt x="1653" y="491"/>
                  </a:lnTo>
                  <a:lnTo>
                    <a:pt x="1653" y="509"/>
                  </a:lnTo>
                  <a:lnTo>
                    <a:pt x="1652" y="509"/>
                  </a:lnTo>
                  <a:lnTo>
                    <a:pt x="1652" y="509"/>
                  </a:lnTo>
                  <a:lnTo>
                    <a:pt x="1652" y="489"/>
                  </a:lnTo>
                  <a:lnTo>
                    <a:pt x="1648" y="485"/>
                  </a:lnTo>
                  <a:lnTo>
                    <a:pt x="1648" y="485"/>
                  </a:lnTo>
                  <a:lnTo>
                    <a:pt x="1637" y="480"/>
                  </a:lnTo>
                  <a:lnTo>
                    <a:pt x="1625" y="475"/>
                  </a:lnTo>
                  <a:lnTo>
                    <a:pt x="1609" y="471"/>
                  </a:lnTo>
                  <a:lnTo>
                    <a:pt x="1609" y="471"/>
                  </a:lnTo>
                  <a:lnTo>
                    <a:pt x="1599" y="467"/>
                  </a:lnTo>
                  <a:lnTo>
                    <a:pt x="1590" y="461"/>
                  </a:lnTo>
                  <a:lnTo>
                    <a:pt x="1572" y="446"/>
                  </a:lnTo>
                  <a:lnTo>
                    <a:pt x="1572" y="446"/>
                  </a:lnTo>
                  <a:lnTo>
                    <a:pt x="1561" y="436"/>
                  </a:lnTo>
                  <a:lnTo>
                    <a:pt x="1557" y="433"/>
                  </a:lnTo>
                  <a:lnTo>
                    <a:pt x="1553" y="432"/>
                  </a:lnTo>
                  <a:lnTo>
                    <a:pt x="1553" y="432"/>
                  </a:lnTo>
                  <a:lnTo>
                    <a:pt x="1550" y="435"/>
                  </a:lnTo>
                  <a:lnTo>
                    <a:pt x="1550" y="435"/>
                  </a:lnTo>
                  <a:lnTo>
                    <a:pt x="1547" y="439"/>
                  </a:lnTo>
                  <a:lnTo>
                    <a:pt x="1547" y="439"/>
                  </a:lnTo>
                  <a:lnTo>
                    <a:pt x="1544" y="443"/>
                  </a:lnTo>
                  <a:lnTo>
                    <a:pt x="1540" y="446"/>
                  </a:lnTo>
                  <a:lnTo>
                    <a:pt x="1533" y="447"/>
                  </a:lnTo>
                  <a:lnTo>
                    <a:pt x="1522" y="449"/>
                  </a:lnTo>
                  <a:lnTo>
                    <a:pt x="1522" y="449"/>
                  </a:lnTo>
                  <a:lnTo>
                    <a:pt x="1515" y="447"/>
                  </a:lnTo>
                  <a:lnTo>
                    <a:pt x="1510" y="446"/>
                  </a:lnTo>
                  <a:lnTo>
                    <a:pt x="1508" y="443"/>
                  </a:lnTo>
                  <a:lnTo>
                    <a:pt x="1506" y="440"/>
                  </a:lnTo>
                  <a:lnTo>
                    <a:pt x="1506" y="440"/>
                  </a:lnTo>
                  <a:lnTo>
                    <a:pt x="1505" y="439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499" y="440"/>
                  </a:lnTo>
                  <a:lnTo>
                    <a:pt x="1491" y="449"/>
                  </a:lnTo>
                  <a:lnTo>
                    <a:pt x="1491" y="449"/>
                  </a:lnTo>
                  <a:lnTo>
                    <a:pt x="1478" y="463"/>
                  </a:lnTo>
                  <a:lnTo>
                    <a:pt x="1478" y="463"/>
                  </a:lnTo>
                  <a:lnTo>
                    <a:pt x="1474" y="468"/>
                  </a:lnTo>
                  <a:lnTo>
                    <a:pt x="1468" y="471"/>
                  </a:lnTo>
                  <a:lnTo>
                    <a:pt x="1463" y="474"/>
                  </a:lnTo>
                  <a:lnTo>
                    <a:pt x="1452" y="477"/>
                  </a:lnTo>
                  <a:lnTo>
                    <a:pt x="1452" y="477"/>
                  </a:lnTo>
                  <a:lnTo>
                    <a:pt x="1433" y="480"/>
                  </a:lnTo>
                  <a:lnTo>
                    <a:pt x="1418" y="481"/>
                  </a:lnTo>
                  <a:lnTo>
                    <a:pt x="1411" y="481"/>
                  </a:lnTo>
                  <a:lnTo>
                    <a:pt x="1404" y="480"/>
                  </a:lnTo>
                  <a:lnTo>
                    <a:pt x="1397" y="477"/>
                  </a:lnTo>
                  <a:lnTo>
                    <a:pt x="1390" y="474"/>
                  </a:lnTo>
                  <a:lnTo>
                    <a:pt x="1390" y="474"/>
                  </a:lnTo>
                  <a:lnTo>
                    <a:pt x="1384" y="470"/>
                  </a:lnTo>
                  <a:lnTo>
                    <a:pt x="1380" y="466"/>
                  </a:lnTo>
                  <a:lnTo>
                    <a:pt x="1377" y="460"/>
                  </a:lnTo>
                  <a:lnTo>
                    <a:pt x="1377" y="460"/>
                  </a:lnTo>
                  <a:lnTo>
                    <a:pt x="1375" y="456"/>
                  </a:lnTo>
                  <a:lnTo>
                    <a:pt x="1372" y="453"/>
                  </a:lnTo>
                  <a:lnTo>
                    <a:pt x="1368" y="452"/>
                  </a:lnTo>
                  <a:lnTo>
                    <a:pt x="1359" y="452"/>
                  </a:lnTo>
                  <a:lnTo>
                    <a:pt x="1359" y="452"/>
                  </a:lnTo>
                  <a:lnTo>
                    <a:pt x="1351" y="450"/>
                  </a:lnTo>
                  <a:lnTo>
                    <a:pt x="1347" y="449"/>
                  </a:lnTo>
                  <a:lnTo>
                    <a:pt x="1344" y="447"/>
                  </a:lnTo>
                  <a:lnTo>
                    <a:pt x="1342" y="446"/>
                  </a:lnTo>
                  <a:lnTo>
                    <a:pt x="1342" y="446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34" y="452"/>
                  </a:lnTo>
                  <a:lnTo>
                    <a:pt x="1334" y="452"/>
                  </a:lnTo>
                  <a:lnTo>
                    <a:pt x="1331" y="454"/>
                  </a:lnTo>
                  <a:lnTo>
                    <a:pt x="1328" y="459"/>
                  </a:lnTo>
                  <a:lnTo>
                    <a:pt x="1326" y="467"/>
                  </a:lnTo>
                  <a:lnTo>
                    <a:pt x="1326" y="467"/>
                  </a:lnTo>
                  <a:lnTo>
                    <a:pt x="1324" y="474"/>
                  </a:lnTo>
                  <a:lnTo>
                    <a:pt x="1323" y="477"/>
                  </a:lnTo>
                  <a:lnTo>
                    <a:pt x="1320" y="478"/>
                  </a:lnTo>
                  <a:lnTo>
                    <a:pt x="1317" y="481"/>
                  </a:lnTo>
                  <a:lnTo>
                    <a:pt x="1313" y="482"/>
                  </a:lnTo>
                  <a:lnTo>
                    <a:pt x="1306" y="482"/>
                  </a:lnTo>
                  <a:lnTo>
                    <a:pt x="1298" y="482"/>
                  </a:lnTo>
                  <a:lnTo>
                    <a:pt x="1298" y="482"/>
                  </a:lnTo>
                  <a:lnTo>
                    <a:pt x="1285" y="481"/>
                  </a:lnTo>
                  <a:lnTo>
                    <a:pt x="1274" y="478"/>
                  </a:lnTo>
                  <a:lnTo>
                    <a:pt x="1267" y="477"/>
                  </a:lnTo>
                  <a:lnTo>
                    <a:pt x="1261" y="474"/>
                  </a:lnTo>
                  <a:lnTo>
                    <a:pt x="1258" y="471"/>
                  </a:lnTo>
                  <a:lnTo>
                    <a:pt x="1256" y="467"/>
                  </a:lnTo>
                  <a:lnTo>
                    <a:pt x="1256" y="463"/>
                  </a:lnTo>
                  <a:lnTo>
                    <a:pt x="1254" y="459"/>
                  </a:lnTo>
                  <a:lnTo>
                    <a:pt x="1254" y="459"/>
                  </a:lnTo>
                  <a:lnTo>
                    <a:pt x="1257" y="456"/>
                  </a:lnTo>
                  <a:lnTo>
                    <a:pt x="1260" y="453"/>
                  </a:lnTo>
                  <a:lnTo>
                    <a:pt x="1268" y="450"/>
                  </a:lnTo>
                  <a:lnTo>
                    <a:pt x="1268" y="450"/>
                  </a:lnTo>
                  <a:lnTo>
                    <a:pt x="1256" y="449"/>
                  </a:lnTo>
                  <a:lnTo>
                    <a:pt x="1256" y="449"/>
                  </a:lnTo>
                  <a:lnTo>
                    <a:pt x="1244" y="447"/>
                  </a:lnTo>
                  <a:lnTo>
                    <a:pt x="1237" y="449"/>
                  </a:lnTo>
                  <a:lnTo>
                    <a:pt x="1232" y="450"/>
                  </a:lnTo>
                  <a:lnTo>
                    <a:pt x="1228" y="454"/>
                  </a:lnTo>
                  <a:lnTo>
                    <a:pt x="1228" y="454"/>
                  </a:lnTo>
                  <a:lnTo>
                    <a:pt x="1225" y="456"/>
                  </a:lnTo>
                  <a:lnTo>
                    <a:pt x="1220" y="459"/>
                  </a:lnTo>
                  <a:lnTo>
                    <a:pt x="1215" y="460"/>
                  </a:lnTo>
                  <a:lnTo>
                    <a:pt x="1208" y="460"/>
                  </a:lnTo>
                  <a:lnTo>
                    <a:pt x="1208" y="460"/>
                  </a:lnTo>
                  <a:lnTo>
                    <a:pt x="1199" y="457"/>
                  </a:lnTo>
                  <a:lnTo>
                    <a:pt x="1192" y="454"/>
                  </a:lnTo>
                  <a:lnTo>
                    <a:pt x="1187" y="450"/>
                  </a:lnTo>
                  <a:lnTo>
                    <a:pt x="1184" y="446"/>
                  </a:lnTo>
                  <a:lnTo>
                    <a:pt x="1180" y="438"/>
                  </a:lnTo>
                  <a:lnTo>
                    <a:pt x="1180" y="433"/>
                  </a:lnTo>
                  <a:lnTo>
                    <a:pt x="1178" y="433"/>
                  </a:lnTo>
                  <a:lnTo>
                    <a:pt x="1180" y="433"/>
                  </a:lnTo>
                  <a:lnTo>
                    <a:pt x="1180" y="433"/>
                  </a:lnTo>
                  <a:lnTo>
                    <a:pt x="1183" y="429"/>
                  </a:lnTo>
                  <a:lnTo>
                    <a:pt x="1185" y="425"/>
                  </a:lnTo>
                  <a:lnTo>
                    <a:pt x="1185" y="421"/>
                  </a:lnTo>
                  <a:lnTo>
                    <a:pt x="1185" y="421"/>
                  </a:lnTo>
                  <a:lnTo>
                    <a:pt x="1184" y="416"/>
                  </a:lnTo>
                  <a:lnTo>
                    <a:pt x="1180" y="415"/>
                  </a:lnTo>
                  <a:lnTo>
                    <a:pt x="1180" y="415"/>
                  </a:lnTo>
                  <a:lnTo>
                    <a:pt x="1157" y="407"/>
                  </a:lnTo>
                  <a:lnTo>
                    <a:pt x="1132" y="412"/>
                  </a:lnTo>
                  <a:lnTo>
                    <a:pt x="1092" y="400"/>
                  </a:lnTo>
                  <a:lnTo>
                    <a:pt x="1092" y="400"/>
                  </a:lnTo>
                  <a:lnTo>
                    <a:pt x="1073" y="398"/>
                  </a:lnTo>
                  <a:lnTo>
                    <a:pt x="1073" y="398"/>
                  </a:lnTo>
                  <a:lnTo>
                    <a:pt x="1061" y="397"/>
                  </a:lnTo>
                  <a:lnTo>
                    <a:pt x="1050" y="394"/>
                  </a:lnTo>
                  <a:lnTo>
                    <a:pt x="1040" y="390"/>
                  </a:lnTo>
                  <a:lnTo>
                    <a:pt x="1033" y="387"/>
                  </a:lnTo>
                  <a:lnTo>
                    <a:pt x="1023" y="381"/>
                  </a:lnTo>
                  <a:lnTo>
                    <a:pt x="1020" y="379"/>
                  </a:lnTo>
                  <a:lnTo>
                    <a:pt x="1019" y="377"/>
                  </a:lnTo>
                  <a:lnTo>
                    <a:pt x="1020" y="377"/>
                  </a:lnTo>
                  <a:lnTo>
                    <a:pt x="1020" y="377"/>
                  </a:lnTo>
                  <a:lnTo>
                    <a:pt x="1037" y="374"/>
                  </a:lnTo>
                  <a:lnTo>
                    <a:pt x="1043" y="373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1" y="370"/>
                  </a:lnTo>
                  <a:lnTo>
                    <a:pt x="1023" y="367"/>
                  </a:lnTo>
                  <a:lnTo>
                    <a:pt x="1023" y="367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70" y="362"/>
                  </a:lnTo>
                  <a:lnTo>
                    <a:pt x="970" y="362"/>
                  </a:lnTo>
                  <a:lnTo>
                    <a:pt x="966" y="360"/>
                  </a:lnTo>
                  <a:lnTo>
                    <a:pt x="960" y="356"/>
                  </a:lnTo>
                  <a:lnTo>
                    <a:pt x="949" y="346"/>
                  </a:lnTo>
                  <a:lnTo>
                    <a:pt x="933" y="331"/>
                  </a:lnTo>
                  <a:lnTo>
                    <a:pt x="932" y="330"/>
                  </a:lnTo>
                  <a:lnTo>
                    <a:pt x="932" y="330"/>
                  </a:lnTo>
                  <a:lnTo>
                    <a:pt x="931" y="23"/>
                  </a:lnTo>
                  <a:lnTo>
                    <a:pt x="549" y="0"/>
                  </a:lnTo>
                  <a:lnTo>
                    <a:pt x="488" y="729"/>
                  </a:lnTo>
                  <a:lnTo>
                    <a:pt x="488" y="729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3" y="740"/>
                  </a:lnTo>
                  <a:lnTo>
                    <a:pt x="9" y="754"/>
                  </a:lnTo>
                  <a:lnTo>
                    <a:pt x="14" y="763"/>
                  </a:lnTo>
                  <a:lnTo>
                    <a:pt x="20" y="771"/>
                  </a:lnTo>
                  <a:lnTo>
                    <a:pt x="28" y="77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47" y="792"/>
                  </a:lnTo>
                  <a:lnTo>
                    <a:pt x="55" y="799"/>
                  </a:lnTo>
                  <a:lnTo>
                    <a:pt x="70" y="813"/>
                  </a:lnTo>
                  <a:lnTo>
                    <a:pt x="83" y="830"/>
                  </a:lnTo>
                  <a:lnTo>
                    <a:pt x="96" y="848"/>
                  </a:lnTo>
                  <a:lnTo>
                    <a:pt x="96" y="848"/>
                  </a:lnTo>
                  <a:lnTo>
                    <a:pt x="108" y="865"/>
                  </a:lnTo>
                  <a:lnTo>
                    <a:pt x="122" y="877"/>
                  </a:lnTo>
                  <a:lnTo>
                    <a:pt x="136" y="887"/>
                  </a:lnTo>
                  <a:lnTo>
                    <a:pt x="152" y="896"/>
                  </a:lnTo>
                  <a:lnTo>
                    <a:pt x="152" y="896"/>
                  </a:lnTo>
                  <a:lnTo>
                    <a:pt x="160" y="900"/>
                  </a:lnTo>
                  <a:lnTo>
                    <a:pt x="168" y="905"/>
                  </a:lnTo>
                  <a:lnTo>
                    <a:pt x="175" y="912"/>
                  </a:lnTo>
                  <a:lnTo>
                    <a:pt x="181" y="921"/>
                  </a:lnTo>
                  <a:lnTo>
                    <a:pt x="187" y="929"/>
                  </a:lnTo>
                  <a:lnTo>
                    <a:pt x="191" y="939"/>
                  </a:lnTo>
                  <a:lnTo>
                    <a:pt x="195" y="949"/>
                  </a:lnTo>
                  <a:lnTo>
                    <a:pt x="196" y="957"/>
                  </a:lnTo>
                  <a:lnTo>
                    <a:pt x="196" y="957"/>
                  </a:lnTo>
                  <a:lnTo>
                    <a:pt x="201" y="966"/>
                  </a:lnTo>
                  <a:lnTo>
                    <a:pt x="205" y="974"/>
                  </a:lnTo>
                  <a:lnTo>
                    <a:pt x="216" y="989"/>
                  </a:lnTo>
                  <a:lnTo>
                    <a:pt x="216" y="989"/>
                  </a:lnTo>
                  <a:lnTo>
                    <a:pt x="223" y="998"/>
                  </a:lnTo>
                  <a:lnTo>
                    <a:pt x="229" y="1006"/>
                  </a:lnTo>
                  <a:lnTo>
                    <a:pt x="233" y="1016"/>
                  </a:lnTo>
                  <a:lnTo>
                    <a:pt x="234" y="1020"/>
                  </a:lnTo>
                  <a:lnTo>
                    <a:pt x="233" y="1025"/>
                  </a:lnTo>
                  <a:lnTo>
                    <a:pt x="233" y="1025"/>
                  </a:lnTo>
                  <a:lnTo>
                    <a:pt x="231" y="1036"/>
                  </a:lnTo>
                  <a:lnTo>
                    <a:pt x="231" y="1036"/>
                  </a:lnTo>
                  <a:lnTo>
                    <a:pt x="229" y="1055"/>
                  </a:lnTo>
                  <a:lnTo>
                    <a:pt x="229" y="1065"/>
                  </a:lnTo>
                  <a:lnTo>
                    <a:pt x="229" y="1075"/>
                  </a:lnTo>
                  <a:lnTo>
                    <a:pt x="229" y="1085"/>
                  </a:lnTo>
                  <a:lnTo>
                    <a:pt x="231" y="1095"/>
                  </a:lnTo>
                  <a:lnTo>
                    <a:pt x="236" y="1103"/>
                  </a:lnTo>
                  <a:lnTo>
                    <a:pt x="241" y="1111"/>
                  </a:lnTo>
                  <a:lnTo>
                    <a:pt x="241" y="1111"/>
                  </a:lnTo>
                  <a:lnTo>
                    <a:pt x="251" y="1118"/>
                  </a:lnTo>
                  <a:lnTo>
                    <a:pt x="259" y="1125"/>
                  </a:lnTo>
                  <a:lnTo>
                    <a:pt x="280" y="1135"/>
                  </a:lnTo>
                  <a:lnTo>
                    <a:pt x="280" y="1135"/>
                  </a:lnTo>
                  <a:lnTo>
                    <a:pt x="303" y="1144"/>
                  </a:lnTo>
                  <a:lnTo>
                    <a:pt x="314" y="1151"/>
                  </a:lnTo>
                  <a:lnTo>
                    <a:pt x="325" y="1159"/>
                  </a:lnTo>
                  <a:lnTo>
                    <a:pt x="325" y="1159"/>
                  </a:lnTo>
                  <a:lnTo>
                    <a:pt x="346" y="1174"/>
                  </a:lnTo>
                  <a:lnTo>
                    <a:pt x="346" y="1174"/>
                  </a:lnTo>
                  <a:lnTo>
                    <a:pt x="373" y="1194"/>
                  </a:lnTo>
                  <a:lnTo>
                    <a:pt x="387" y="1202"/>
                  </a:lnTo>
                  <a:lnTo>
                    <a:pt x="401" y="1209"/>
                  </a:lnTo>
                  <a:lnTo>
                    <a:pt x="401" y="1209"/>
                  </a:lnTo>
                  <a:lnTo>
                    <a:pt x="414" y="1212"/>
                  </a:lnTo>
                  <a:lnTo>
                    <a:pt x="423" y="1212"/>
                  </a:lnTo>
                  <a:lnTo>
                    <a:pt x="433" y="1209"/>
                  </a:lnTo>
                  <a:lnTo>
                    <a:pt x="442" y="1205"/>
                  </a:lnTo>
                  <a:lnTo>
                    <a:pt x="449" y="1201"/>
                  </a:lnTo>
                  <a:lnTo>
                    <a:pt x="454" y="1195"/>
                  </a:lnTo>
                  <a:lnTo>
                    <a:pt x="460" y="1190"/>
                  </a:lnTo>
                  <a:lnTo>
                    <a:pt x="460" y="1190"/>
                  </a:lnTo>
                  <a:lnTo>
                    <a:pt x="464" y="1181"/>
                  </a:lnTo>
                  <a:lnTo>
                    <a:pt x="467" y="1169"/>
                  </a:lnTo>
                  <a:lnTo>
                    <a:pt x="467" y="1169"/>
                  </a:lnTo>
                  <a:lnTo>
                    <a:pt x="471" y="1159"/>
                  </a:lnTo>
                  <a:lnTo>
                    <a:pt x="475" y="1148"/>
                  </a:lnTo>
                  <a:lnTo>
                    <a:pt x="481" y="1138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99" y="1121"/>
                  </a:lnTo>
                  <a:lnTo>
                    <a:pt x="517" y="1109"/>
                  </a:lnTo>
                  <a:lnTo>
                    <a:pt x="527" y="1102"/>
                  </a:lnTo>
                  <a:lnTo>
                    <a:pt x="537" y="1096"/>
                  </a:lnTo>
                  <a:lnTo>
                    <a:pt x="547" y="1093"/>
                  </a:lnTo>
                  <a:lnTo>
                    <a:pt x="555" y="1092"/>
                  </a:lnTo>
                  <a:lnTo>
                    <a:pt x="555" y="1092"/>
                  </a:lnTo>
                  <a:lnTo>
                    <a:pt x="565" y="1092"/>
                  </a:lnTo>
                  <a:lnTo>
                    <a:pt x="577" y="1095"/>
                  </a:lnTo>
                  <a:lnTo>
                    <a:pt x="605" y="1102"/>
                  </a:lnTo>
                  <a:lnTo>
                    <a:pt x="605" y="1102"/>
                  </a:lnTo>
                  <a:lnTo>
                    <a:pt x="622" y="1106"/>
                  </a:lnTo>
                  <a:lnTo>
                    <a:pt x="622" y="1106"/>
                  </a:lnTo>
                  <a:lnTo>
                    <a:pt x="643" y="1107"/>
                  </a:lnTo>
                  <a:lnTo>
                    <a:pt x="643" y="1107"/>
                  </a:lnTo>
                  <a:lnTo>
                    <a:pt x="657" y="1107"/>
                  </a:lnTo>
                  <a:lnTo>
                    <a:pt x="673" y="1109"/>
                  </a:lnTo>
                  <a:lnTo>
                    <a:pt x="684" y="1113"/>
                  </a:lnTo>
                  <a:lnTo>
                    <a:pt x="688" y="1114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9" y="1128"/>
                  </a:lnTo>
                  <a:lnTo>
                    <a:pt x="713" y="1144"/>
                  </a:lnTo>
                  <a:lnTo>
                    <a:pt x="713" y="1144"/>
                  </a:lnTo>
                  <a:lnTo>
                    <a:pt x="727" y="1160"/>
                  </a:lnTo>
                  <a:lnTo>
                    <a:pt x="737" y="1173"/>
                  </a:lnTo>
                  <a:lnTo>
                    <a:pt x="737" y="1173"/>
                  </a:lnTo>
                  <a:lnTo>
                    <a:pt x="743" y="1180"/>
                  </a:lnTo>
                  <a:lnTo>
                    <a:pt x="748" y="1186"/>
                  </a:lnTo>
                  <a:lnTo>
                    <a:pt x="748" y="1186"/>
                  </a:lnTo>
                  <a:lnTo>
                    <a:pt x="754" y="1193"/>
                  </a:lnTo>
                  <a:lnTo>
                    <a:pt x="760" y="1200"/>
                  </a:lnTo>
                  <a:lnTo>
                    <a:pt x="765" y="1209"/>
                  </a:lnTo>
                  <a:lnTo>
                    <a:pt x="768" y="1221"/>
                  </a:lnTo>
                  <a:lnTo>
                    <a:pt x="768" y="1221"/>
                  </a:lnTo>
                  <a:lnTo>
                    <a:pt x="775" y="1240"/>
                  </a:lnTo>
                  <a:lnTo>
                    <a:pt x="782" y="1260"/>
                  </a:lnTo>
                  <a:lnTo>
                    <a:pt x="792" y="1281"/>
                  </a:lnTo>
                  <a:lnTo>
                    <a:pt x="802" y="1299"/>
                  </a:lnTo>
                  <a:lnTo>
                    <a:pt x="802" y="1299"/>
                  </a:lnTo>
                  <a:lnTo>
                    <a:pt x="807" y="1309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4" y="1330"/>
                  </a:lnTo>
                  <a:lnTo>
                    <a:pt x="820" y="1341"/>
                  </a:lnTo>
                  <a:lnTo>
                    <a:pt x="827" y="1352"/>
                  </a:lnTo>
                  <a:lnTo>
                    <a:pt x="838" y="1366"/>
                  </a:lnTo>
                  <a:lnTo>
                    <a:pt x="838" y="1366"/>
                  </a:lnTo>
                  <a:lnTo>
                    <a:pt x="846" y="1376"/>
                  </a:lnTo>
                  <a:lnTo>
                    <a:pt x="852" y="1385"/>
                  </a:lnTo>
                  <a:lnTo>
                    <a:pt x="856" y="1393"/>
                  </a:lnTo>
                  <a:lnTo>
                    <a:pt x="858" y="1401"/>
                  </a:lnTo>
                  <a:lnTo>
                    <a:pt x="858" y="1401"/>
                  </a:lnTo>
                  <a:lnTo>
                    <a:pt x="860" y="1410"/>
                  </a:lnTo>
                  <a:lnTo>
                    <a:pt x="866" y="1418"/>
                  </a:lnTo>
                  <a:lnTo>
                    <a:pt x="872" y="1427"/>
                  </a:lnTo>
                  <a:lnTo>
                    <a:pt x="883" y="1436"/>
                  </a:lnTo>
                  <a:lnTo>
                    <a:pt x="883" y="1436"/>
                  </a:lnTo>
                  <a:lnTo>
                    <a:pt x="907" y="1450"/>
                  </a:lnTo>
                  <a:lnTo>
                    <a:pt x="907" y="1450"/>
                  </a:lnTo>
                  <a:lnTo>
                    <a:pt x="921" y="1459"/>
                  </a:lnTo>
                  <a:lnTo>
                    <a:pt x="931" y="1466"/>
                  </a:lnTo>
                  <a:lnTo>
                    <a:pt x="933" y="1470"/>
                  </a:lnTo>
                  <a:lnTo>
                    <a:pt x="936" y="1474"/>
                  </a:lnTo>
                  <a:lnTo>
                    <a:pt x="938" y="1480"/>
                  </a:lnTo>
                  <a:lnTo>
                    <a:pt x="936" y="1484"/>
                  </a:lnTo>
                  <a:lnTo>
                    <a:pt x="936" y="1484"/>
                  </a:lnTo>
                  <a:lnTo>
                    <a:pt x="935" y="1495"/>
                  </a:lnTo>
                  <a:lnTo>
                    <a:pt x="935" y="1495"/>
                  </a:lnTo>
                  <a:lnTo>
                    <a:pt x="935" y="1501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5" y="1543"/>
                  </a:lnTo>
                  <a:lnTo>
                    <a:pt x="936" y="1560"/>
                  </a:lnTo>
                  <a:lnTo>
                    <a:pt x="938" y="1572"/>
                  </a:lnTo>
                  <a:lnTo>
                    <a:pt x="939" y="1579"/>
                  </a:lnTo>
                  <a:lnTo>
                    <a:pt x="939" y="1579"/>
                  </a:lnTo>
                  <a:lnTo>
                    <a:pt x="940" y="1581"/>
                  </a:lnTo>
                  <a:lnTo>
                    <a:pt x="942" y="1582"/>
                  </a:lnTo>
                  <a:lnTo>
                    <a:pt x="947" y="1583"/>
                  </a:lnTo>
                  <a:lnTo>
                    <a:pt x="947" y="1583"/>
                  </a:lnTo>
                  <a:lnTo>
                    <a:pt x="952" y="1585"/>
                  </a:lnTo>
                  <a:lnTo>
                    <a:pt x="956" y="1586"/>
                  </a:lnTo>
                  <a:lnTo>
                    <a:pt x="960" y="1590"/>
                  </a:lnTo>
                  <a:lnTo>
                    <a:pt x="964" y="1596"/>
                  </a:lnTo>
                  <a:lnTo>
                    <a:pt x="964" y="1596"/>
                  </a:lnTo>
                  <a:lnTo>
                    <a:pt x="970" y="1607"/>
                  </a:lnTo>
                  <a:lnTo>
                    <a:pt x="974" y="1623"/>
                  </a:lnTo>
                  <a:lnTo>
                    <a:pt x="974" y="1623"/>
                  </a:lnTo>
                  <a:lnTo>
                    <a:pt x="981" y="1644"/>
                  </a:lnTo>
                  <a:lnTo>
                    <a:pt x="989" y="1663"/>
                  </a:lnTo>
                  <a:lnTo>
                    <a:pt x="998" y="1680"/>
                  </a:lnTo>
                  <a:lnTo>
                    <a:pt x="1002" y="1686"/>
                  </a:lnTo>
                  <a:lnTo>
                    <a:pt x="1006" y="1689"/>
                  </a:lnTo>
                  <a:lnTo>
                    <a:pt x="1006" y="1689"/>
                  </a:lnTo>
                  <a:lnTo>
                    <a:pt x="1010" y="1689"/>
                  </a:lnTo>
                  <a:lnTo>
                    <a:pt x="1013" y="1689"/>
                  </a:lnTo>
                  <a:lnTo>
                    <a:pt x="1017" y="1686"/>
                  </a:lnTo>
                  <a:lnTo>
                    <a:pt x="1017" y="1686"/>
                  </a:lnTo>
                  <a:lnTo>
                    <a:pt x="1024" y="1683"/>
                  </a:lnTo>
                  <a:lnTo>
                    <a:pt x="1029" y="1682"/>
                  </a:lnTo>
                  <a:lnTo>
                    <a:pt x="1036" y="1682"/>
                  </a:lnTo>
                  <a:lnTo>
                    <a:pt x="1043" y="1682"/>
                  </a:lnTo>
                  <a:lnTo>
                    <a:pt x="1052" y="1684"/>
                  </a:lnTo>
                  <a:lnTo>
                    <a:pt x="1065" y="1689"/>
                  </a:lnTo>
                  <a:lnTo>
                    <a:pt x="1079" y="1694"/>
                  </a:lnTo>
                  <a:lnTo>
                    <a:pt x="1079" y="1694"/>
                  </a:lnTo>
                  <a:lnTo>
                    <a:pt x="1120" y="1711"/>
                  </a:lnTo>
                  <a:lnTo>
                    <a:pt x="1120" y="1711"/>
                  </a:lnTo>
                  <a:lnTo>
                    <a:pt x="1145" y="1722"/>
                  </a:lnTo>
                  <a:lnTo>
                    <a:pt x="1152" y="1724"/>
                  </a:lnTo>
                  <a:lnTo>
                    <a:pt x="1160" y="1725"/>
                  </a:lnTo>
                  <a:lnTo>
                    <a:pt x="1160" y="1725"/>
                  </a:lnTo>
                  <a:lnTo>
                    <a:pt x="1170" y="1725"/>
                  </a:lnTo>
                  <a:lnTo>
                    <a:pt x="1181" y="1728"/>
                  </a:lnTo>
                  <a:lnTo>
                    <a:pt x="1204" y="1735"/>
                  </a:lnTo>
                  <a:lnTo>
                    <a:pt x="1204" y="1735"/>
                  </a:lnTo>
                  <a:lnTo>
                    <a:pt x="1213" y="1739"/>
                  </a:lnTo>
                  <a:lnTo>
                    <a:pt x="1213" y="1739"/>
                  </a:lnTo>
                  <a:lnTo>
                    <a:pt x="1228" y="1743"/>
                  </a:lnTo>
                  <a:lnTo>
                    <a:pt x="1240" y="1746"/>
                  </a:lnTo>
                  <a:lnTo>
                    <a:pt x="1251" y="1746"/>
                  </a:lnTo>
                  <a:lnTo>
                    <a:pt x="1257" y="1746"/>
                  </a:lnTo>
                  <a:lnTo>
                    <a:pt x="1261" y="1745"/>
                  </a:lnTo>
                  <a:lnTo>
                    <a:pt x="1261" y="1745"/>
                  </a:lnTo>
                  <a:lnTo>
                    <a:pt x="1265" y="1742"/>
                  </a:lnTo>
                  <a:lnTo>
                    <a:pt x="1268" y="1738"/>
                  </a:lnTo>
                  <a:lnTo>
                    <a:pt x="1274" y="1729"/>
                  </a:lnTo>
                  <a:lnTo>
                    <a:pt x="1277" y="1719"/>
                  </a:lnTo>
                  <a:lnTo>
                    <a:pt x="1277" y="1708"/>
                  </a:lnTo>
                  <a:lnTo>
                    <a:pt x="1277" y="1708"/>
                  </a:lnTo>
                  <a:lnTo>
                    <a:pt x="1275" y="1694"/>
                  </a:lnTo>
                  <a:lnTo>
                    <a:pt x="1271" y="1670"/>
                  </a:lnTo>
                  <a:lnTo>
                    <a:pt x="1261" y="1620"/>
                  </a:lnTo>
                  <a:lnTo>
                    <a:pt x="1261" y="1620"/>
                  </a:lnTo>
                  <a:lnTo>
                    <a:pt x="1258" y="1605"/>
                  </a:lnTo>
                  <a:lnTo>
                    <a:pt x="1258" y="1605"/>
                  </a:lnTo>
                  <a:lnTo>
                    <a:pt x="1256" y="1590"/>
                  </a:lnTo>
                  <a:lnTo>
                    <a:pt x="1253" y="1568"/>
                  </a:lnTo>
                  <a:lnTo>
                    <a:pt x="1251" y="1555"/>
                  </a:lnTo>
                  <a:lnTo>
                    <a:pt x="1251" y="1543"/>
                  </a:lnTo>
                  <a:lnTo>
                    <a:pt x="1253" y="1532"/>
                  </a:lnTo>
                  <a:lnTo>
                    <a:pt x="1256" y="1523"/>
                  </a:lnTo>
                  <a:lnTo>
                    <a:pt x="1256" y="1523"/>
                  </a:lnTo>
                  <a:lnTo>
                    <a:pt x="1264" y="1504"/>
                  </a:lnTo>
                  <a:lnTo>
                    <a:pt x="1277" y="1478"/>
                  </a:lnTo>
                  <a:lnTo>
                    <a:pt x="1291" y="1452"/>
                  </a:lnTo>
                  <a:lnTo>
                    <a:pt x="1296" y="1442"/>
                  </a:lnTo>
                  <a:lnTo>
                    <a:pt x="1303" y="1434"/>
                  </a:lnTo>
                  <a:lnTo>
                    <a:pt x="1303" y="1434"/>
                  </a:lnTo>
                  <a:lnTo>
                    <a:pt x="1310" y="1424"/>
                  </a:lnTo>
                  <a:lnTo>
                    <a:pt x="1310" y="1424"/>
                  </a:lnTo>
                  <a:lnTo>
                    <a:pt x="1324" y="1407"/>
                  </a:lnTo>
                  <a:lnTo>
                    <a:pt x="1340" y="1390"/>
                  </a:lnTo>
                  <a:lnTo>
                    <a:pt x="1355" y="1375"/>
                  </a:lnTo>
                  <a:lnTo>
                    <a:pt x="1363" y="1369"/>
                  </a:lnTo>
                  <a:lnTo>
                    <a:pt x="1370" y="1366"/>
                  </a:lnTo>
                  <a:lnTo>
                    <a:pt x="1370" y="1366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4" name="Freeform 63"/>
            <p:cNvSpPr/>
            <p:nvPr/>
          </p:nvSpPr>
          <p:spPr bwMode="auto">
            <a:xfrm>
              <a:off x="4632325" y="3146425"/>
              <a:ext cx="6350" cy="3175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0 h 4"/>
                <a:gd name="T4" fmla="*/ 3 w 7"/>
                <a:gd name="T5" fmla="*/ 1 h 4"/>
                <a:gd name="T6" fmla="*/ 0 w 7"/>
                <a:gd name="T7" fmla="*/ 4 h 4"/>
                <a:gd name="T8" fmla="*/ 7 w 7"/>
                <a:gd name="T9" fmla="*/ 2 h 4"/>
                <a:gd name="T10" fmla="*/ 7 w 7"/>
                <a:gd name="T11" fmla="*/ 2 h 4"/>
                <a:gd name="T12" fmla="*/ 6 w 7"/>
                <a:gd name="T13" fmla="*/ 0 h 4"/>
                <a:gd name="T14" fmla="*/ 6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5" name="Freeform 64"/>
            <p:cNvSpPr/>
            <p:nvPr/>
          </p:nvSpPr>
          <p:spPr bwMode="auto">
            <a:xfrm>
              <a:off x="4511675" y="3151188"/>
              <a:ext cx="117475" cy="95250"/>
            </a:xfrm>
            <a:custGeom>
              <a:avLst/>
              <a:gdLst>
                <a:gd name="T0" fmla="*/ 49 w 149"/>
                <a:gd name="T1" fmla="*/ 65 h 119"/>
                <a:gd name="T2" fmla="*/ 61 w 149"/>
                <a:gd name="T3" fmla="*/ 59 h 119"/>
                <a:gd name="T4" fmla="*/ 77 w 149"/>
                <a:gd name="T5" fmla="*/ 27 h 119"/>
                <a:gd name="T6" fmla="*/ 91 w 149"/>
                <a:gd name="T7" fmla="*/ 39 h 119"/>
                <a:gd name="T8" fmla="*/ 119 w 149"/>
                <a:gd name="T9" fmla="*/ 34 h 119"/>
                <a:gd name="T10" fmla="*/ 133 w 149"/>
                <a:gd name="T11" fmla="*/ 6 h 119"/>
                <a:gd name="T12" fmla="*/ 133 w 149"/>
                <a:gd name="T13" fmla="*/ 6 h 119"/>
                <a:gd name="T14" fmla="*/ 133 w 149"/>
                <a:gd name="T15" fmla="*/ 6 h 119"/>
                <a:gd name="T16" fmla="*/ 139 w 149"/>
                <a:gd name="T17" fmla="*/ 6 h 119"/>
                <a:gd name="T18" fmla="*/ 145 w 149"/>
                <a:gd name="T19" fmla="*/ 4 h 119"/>
                <a:gd name="T20" fmla="*/ 147 w 149"/>
                <a:gd name="T21" fmla="*/ 3 h 119"/>
                <a:gd name="T22" fmla="*/ 149 w 149"/>
                <a:gd name="T23" fmla="*/ 0 h 119"/>
                <a:gd name="T24" fmla="*/ 0 w 149"/>
                <a:gd name="T25" fmla="*/ 28 h 119"/>
                <a:gd name="T26" fmla="*/ 7 w 149"/>
                <a:gd name="T27" fmla="*/ 119 h 119"/>
                <a:gd name="T28" fmla="*/ 49 w 149"/>
                <a:gd name="T29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19">
                  <a:moveTo>
                    <a:pt x="49" y="65"/>
                  </a:moveTo>
                  <a:lnTo>
                    <a:pt x="61" y="59"/>
                  </a:lnTo>
                  <a:lnTo>
                    <a:pt x="77" y="27"/>
                  </a:lnTo>
                  <a:lnTo>
                    <a:pt x="91" y="39"/>
                  </a:lnTo>
                  <a:lnTo>
                    <a:pt x="119" y="34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5" y="4"/>
                  </a:lnTo>
                  <a:lnTo>
                    <a:pt x="147" y="3"/>
                  </a:lnTo>
                  <a:lnTo>
                    <a:pt x="149" y="0"/>
                  </a:lnTo>
                  <a:lnTo>
                    <a:pt x="0" y="28"/>
                  </a:lnTo>
                  <a:lnTo>
                    <a:pt x="7" y="119"/>
                  </a:lnTo>
                  <a:lnTo>
                    <a:pt x="49" y="65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6" name="Freeform 65"/>
            <p:cNvSpPr/>
            <p:nvPr/>
          </p:nvSpPr>
          <p:spPr bwMode="auto">
            <a:xfrm>
              <a:off x="4232275" y="3079750"/>
              <a:ext cx="457200" cy="439737"/>
            </a:xfrm>
            <a:custGeom>
              <a:avLst/>
              <a:gdLst>
                <a:gd name="T0" fmla="*/ 21 w 576"/>
                <a:gd name="T1" fmla="*/ 463 h 554"/>
                <a:gd name="T2" fmla="*/ 36 w 576"/>
                <a:gd name="T3" fmla="*/ 480 h 554"/>
                <a:gd name="T4" fmla="*/ 70 w 576"/>
                <a:gd name="T5" fmla="*/ 502 h 554"/>
                <a:gd name="T6" fmla="*/ 98 w 576"/>
                <a:gd name="T7" fmla="*/ 515 h 554"/>
                <a:gd name="T8" fmla="*/ 106 w 576"/>
                <a:gd name="T9" fmla="*/ 534 h 554"/>
                <a:gd name="T10" fmla="*/ 106 w 576"/>
                <a:gd name="T11" fmla="*/ 538 h 554"/>
                <a:gd name="T12" fmla="*/ 120 w 576"/>
                <a:gd name="T13" fmla="*/ 550 h 554"/>
                <a:gd name="T14" fmla="*/ 148 w 576"/>
                <a:gd name="T15" fmla="*/ 554 h 554"/>
                <a:gd name="T16" fmla="*/ 179 w 576"/>
                <a:gd name="T17" fmla="*/ 547 h 554"/>
                <a:gd name="T18" fmla="*/ 200 w 576"/>
                <a:gd name="T19" fmla="*/ 545 h 554"/>
                <a:gd name="T20" fmla="*/ 230 w 576"/>
                <a:gd name="T21" fmla="*/ 541 h 554"/>
                <a:gd name="T22" fmla="*/ 234 w 576"/>
                <a:gd name="T23" fmla="*/ 529 h 554"/>
                <a:gd name="T24" fmla="*/ 234 w 576"/>
                <a:gd name="T25" fmla="*/ 513 h 554"/>
                <a:gd name="T26" fmla="*/ 291 w 576"/>
                <a:gd name="T27" fmla="*/ 510 h 554"/>
                <a:gd name="T28" fmla="*/ 302 w 576"/>
                <a:gd name="T29" fmla="*/ 481 h 554"/>
                <a:gd name="T30" fmla="*/ 305 w 576"/>
                <a:gd name="T31" fmla="*/ 453 h 554"/>
                <a:gd name="T32" fmla="*/ 316 w 576"/>
                <a:gd name="T33" fmla="*/ 419 h 554"/>
                <a:gd name="T34" fmla="*/ 329 w 576"/>
                <a:gd name="T35" fmla="*/ 396 h 554"/>
                <a:gd name="T36" fmla="*/ 356 w 576"/>
                <a:gd name="T37" fmla="*/ 361 h 554"/>
                <a:gd name="T38" fmla="*/ 360 w 576"/>
                <a:gd name="T39" fmla="*/ 324 h 554"/>
                <a:gd name="T40" fmla="*/ 364 w 576"/>
                <a:gd name="T41" fmla="*/ 303 h 554"/>
                <a:gd name="T42" fmla="*/ 385 w 576"/>
                <a:gd name="T43" fmla="*/ 313 h 554"/>
                <a:gd name="T44" fmla="*/ 406 w 576"/>
                <a:gd name="T45" fmla="*/ 310 h 554"/>
                <a:gd name="T46" fmla="*/ 412 w 576"/>
                <a:gd name="T47" fmla="*/ 278 h 554"/>
                <a:gd name="T48" fmla="*/ 412 w 576"/>
                <a:gd name="T49" fmla="*/ 262 h 554"/>
                <a:gd name="T50" fmla="*/ 420 w 576"/>
                <a:gd name="T51" fmla="*/ 248 h 554"/>
                <a:gd name="T52" fmla="*/ 440 w 576"/>
                <a:gd name="T53" fmla="*/ 250 h 554"/>
                <a:gd name="T54" fmla="*/ 445 w 576"/>
                <a:gd name="T55" fmla="*/ 251 h 554"/>
                <a:gd name="T56" fmla="*/ 452 w 576"/>
                <a:gd name="T57" fmla="*/ 240 h 554"/>
                <a:gd name="T58" fmla="*/ 465 w 576"/>
                <a:gd name="T59" fmla="*/ 229 h 554"/>
                <a:gd name="T60" fmla="*/ 491 w 576"/>
                <a:gd name="T61" fmla="*/ 201 h 554"/>
                <a:gd name="T62" fmla="*/ 490 w 576"/>
                <a:gd name="T63" fmla="*/ 176 h 554"/>
                <a:gd name="T64" fmla="*/ 496 w 576"/>
                <a:gd name="T65" fmla="*/ 135 h 554"/>
                <a:gd name="T66" fmla="*/ 566 w 576"/>
                <a:gd name="T67" fmla="*/ 163 h 554"/>
                <a:gd name="T68" fmla="*/ 569 w 576"/>
                <a:gd name="T69" fmla="*/ 134 h 554"/>
                <a:gd name="T70" fmla="*/ 576 w 576"/>
                <a:gd name="T71" fmla="*/ 134 h 554"/>
                <a:gd name="T72" fmla="*/ 567 w 576"/>
                <a:gd name="T73" fmla="*/ 115 h 554"/>
                <a:gd name="T74" fmla="*/ 519 w 576"/>
                <a:gd name="T75" fmla="*/ 97 h 554"/>
                <a:gd name="T76" fmla="*/ 511 w 576"/>
                <a:gd name="T77" fmla="*/ 90 h 554"/>
                <a:gd name="T78" fmla="*/ 501 w 576"/>
                <a:gd name="T79" fmla="*/ 92 h 554"/>
                <a:gd name="T80" fmla="*/ 487 w 576"/>
                <a:gd name="T81" fmla="*/ 97 h 554"/>
                <a:gd name="T82" fmla="*/ 442 w 576"/>
                <a:gd name="T83" fmla="*/ 131 h 554"/>
                <a:gd name="T84" fmla="*/ 400 w 576"/>
                <a:gd name="T85" fmla="*/ 156 h 554"/>
                <a:gd name="T86" fmla="*/ 215 w 576"/>
                <a:gd name="T87" fmla="*/ 143 h 554"/>
                <a:gd name="T88" fmla="*/ 172 w 576"/>
                <a:gd name="T89" fmla="*/ 145 h 554"/>
                <a:gd name="T90" fmla="*/ 158 w 576"/>
                <a:gd name="T91" fmla="*/ 187 h 554"/>
                <a:gd name="T92" fmla="*/ 129 w 576"/>
                <a:gd name="T93" fmla="*/ 213 h 554"/>
                <a:gd name="T94" fmla="*/ 112 w 576"/>
                <a:gd name="T95" fmla="*/ 233 h 554"/>
                <a:gd name="T96" fmla="*/ 74 w 576"/>
                <a:gd name="T97" fmla="*/ 267 h 554"/>
                <a:gd name="T98" fmla="*/ 74 w 576"/>
                <a:gd name="T99" fmla="*/ 279 h 554"/>
                <a:gd name="T100" fmla="*/ 64 w 576"/>
                <a:gd name="T101" fmla="*/ 295 h 554"/>
                <a:gd name="T102" fmla="*/ 47 w 576"/>
                <a:gd name="T103" fmla="*/ 290 h 554"/>
                <a:gd name="T104" fmla="*/ 40 w 576"/>
                <a:gd name="T105" fmla="*/ 292 h 554"/>
                <a:gd name="T106" fmla="*/ 39 w 576"/>
                <a:gd name="T107" fmla="*/ 359 h 554"/>
                <a:gd name="T108" fmla="*/ 29 w 576"/>
                <a:gd name="T109" fmla="*/ 379 h 554"/>
                <a:gd name="T110" fmla="*/ 11 w 576"/>
                <a:gd name="T111" fmla="*/ 393 h 554"/>
                <a:gd name="T112" fmla="*/ 5 w 576"/>
                <a:gd name="T113" fmla="*/ 393 h 554"/>
                <a:gd name="T114" fmla="*/ 0 w 576"/>
                <a:gd name="T115" fmla="*/ 412 h 554"/>
                <a:gd name="T116" fmla="*/ 12 w 576"/>
                <a:gd name="T117" fmla="*/ 4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6" h="554">
                  <a:moveTo>
                    <a:pt x="12" y="445"/>
                  </a:moveTo>
                  <a:lnTo>
                    <a:pt x="12" y="445"/>
                  </a:lnTo>
                  <a:lnTo>
                    <a:pt x="19" y="460"/>
                  </a:lnTo>
                  <a:lnTo>
                    <a:pt x="21" y="463"/>
                  </a:lnTo>
                  <a:lnTo>
                    <a:pt x="21" y="463"/>
                  </a:lnTo>
                  <a:lnTo>
                    <a:pt x="24" y="468"/>
                  </a:lnTo>
                  <a:lnTo>
                    <a:pt x="28" y="474"/>
                  </a:lnTo>
                  <a:lnTo>
                    <a:pt x="36" y="480"/>
                  </a:lnTo>
                  <a:lnTo>
                    <a:pt x="52" y="491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70" y="502"/>
                  </a:lnTo>
                  <a:lnTo>
                    <a:pt x="78" y="508"/>
                  </a:lnTo>
                  <a:lnTo>
                    <a:pt x="91" y="512"/>
                  </a:lnTo>
                  <a:lnTo>
                    <a:pt x="91" y="512"/>
                  </a:lnTo>
                  <a:lnTo>
                    <a:pt x="98" y="515"/>
                  </a:lnTo>
                  <a:lnTo>
                    <a:pt x="102" y="519"/>
                  </a:lnTo>
                  <a:lnTo>
                    <a:pt x="105" y="523"/>
                  </a:lnTo>
                  <a:lnTo>
                    <a:pt x="106" y="533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8"/>
                  </a:lnTo>
                  <a:lnTo>
                    <a:pt x="106" y="538"/>
                  </a:lnTo>
                  <a:lnTo>
                    <a:pt x="108" y="540"/>
                  </a:lnTo>
                  <a:lnTo>
                    <a:pt x="110" y="543"/>
                  </a:lnTo>
                  <a:lnTo>
                    <a:pt x="115" y="545"/>
                  </a:lnTo>
                  <a:lnTo>
                    <a:pt x="120" y="550"/>
                  </a:lnTo>
                  <a:lnTo>
                    <a:pt x="120" y="550"/>
                  </a:lnTo>
                  <a:lnTo>
                    <a:pt x="130" y="552"/>
                  </a:lnTo>
                  <a:lnTo>
                    <a:pt x="138" y="554"/>
                  </a:lnTo>
                  <a:lnTo>
                    <a:pt x="148" y="554"/>
                  </a:lnTo>
                  <a:lnTo>
                    <a:pt x="157" y="552"/>
                  </a:lnTo>
                  <a:lnTo>
                    <a:pt x="171" y="550"/>
                  </a:lnTo>
                  <a:lnTo>
                    <a:pt x="179" y="547"/>
                  </a:lnTo>
                  <a:lnTo>
                    <a:pt x="179" y="547"/>
                  </a:lnTo>
                  <a:lnTo>
                    <a:pt x="183" y="545"/>
                  </a:lnTo>
                  <a:lnTo>
                    <a:pt x="189" y="545"/>
                  </a:lnTo>
                  <a:lnTo>
                    <a:pt x="200" y="545"/>
                  </a:lnTo>
                  <a:lnTo>
                    <a:pt x="200" y="545"/>
                  </a:lnTo>
                  <a:lnTo>
                    <a:pt x="210" y="547"/>
                  </a:lnTo>
                  <a:lnTo>
                    <a:pt x="220" y="547"/>
                  </a:lnTo>
                  <a:lnTo>
                    <a:pt x="227" y="544"/>
                  </a:lnTo>
                  <a:lnTo>
                    <a:pt x="230" y="541"/>
                  </a:lnTo>
                  <a:lnTo>
                    <a:pt x="232" y="538"/>
                  </a:lnTo>
                  <a:lnTo>
                    <a:pt x="232" y="538"/>
                  </a:lnTo>
                  <a:lnTo>
                    <a:pt x="234" y="533"/>
                  </a:lnTo>
                  <a:lnTo>
                    <a:pt x="234" y="529"/>
                  </a:lnTo>
                  <a:lnTo>
                    <a:pt x="234" y="520"/>
                  </a:lnTo>
                  <a:lnTo>
                    <a:pt x="234" y="520"/>
                  </a:lnTo>
                  <a:lnTo>
                    <a:pt x="232" y="516"/>
                  </a:lnTo>
                  <a:lnTo>
                    <a:pt x="234" y="513"/>
                  </a:lnTo>
                  <a:lnTo>
                    <a:pt x="234" y="513"/>
                  </a:lnTo>
                  <a:lnTo>
                    <a:pt x="238" y="510"/>
                  </a:lnTo>
                  <a:lnTo>
                    <a:pt x="244" y="510"/>
                  </a:lnTo>
                  <a:lnTo>
                    <a:pt x="291" y="510"/>
                  </a:lnTo>
                  <a:lnTo>
                    <a:pt x="291" y="510"/>
                  </a:lnTo>
                  <a:lnTo>
                    <a:pt x="294" y="505"/>
                  </a:lnTo>
                  <a:lnTo>
                    <a:pt x="298" y="495"/>
                  </a:lnTo>
                  <a:lnTo>
                    <a:pt x="302" y="481"/>
                  </a:lnTo>
                  <a:lnTo>
                    <a:pt x="304" y="474"/>
                  </a:lnTo>
                  <a:lnTo>
                    <a:pt x="304" y="466"/>
                  </a:lnTo>
                  <a:lnTo>
                    <a:pt x="304" y="466"/>
                  </a:lnTo>
                  <a:lnTo>
                    <a:pt x="305" y="453"/>
                  </a:lnTo>
                  <a:lnTo>
                    <a:pt x="308" y="442"/>
                  </a:lnTo>
                  <a:lnTo>
                    <a:pt x="312" y="431"/>
                  </a:lnTo>
                  <a:lnTo>
                    <a:pt x="316" y="419"/>
                  </a:lnTo>
                  <a:lnTo>
                    <a:pt x="316" y="419"/>
                  </a:lnTo>
                  <a:lnTo>
                    <a:pt x="322" y="410"/>
                  </a:lnTo>
                  <a:lnTo>
                    <a:pt x="322" y="410"/>
                  </a:lnTo>
                  <a:lnTo>
                    <a:pt x="325" y="403"/>
                  </a:lnTo>
                  <a:lnTo>
                    <a:pt x="329" y="396"/>
                  </a:lnTo>
                  <a:lnTo>
                    <a:pt x="340" y="382"/>
                  </a:lnTo>
                  <a:lnTo>
                    <a:pt x="340" y="382"/>
                  </a:lnTo>
                  <a:lnTo>
                    <a:pt x="353" y="366"/>
                  </a:lnTo>
                  <a:lnTo>
                    <a:pt x="356" y="361"/>
                  </a:lnTo>
                  <a:lnTo>
                    <a:pt x="357" y="354"/>
                  </a:lnTo>
                  <a:lnTo>
                    <a:pt x="357" y="354"/>
                  </a:lnTo>
                  <a:lnTo>
                    <a:pt x="358" y="340"/>
                  </a:lnTo>
                  <a:lnTo>
                    <a:pt x="360" y="324"/>
                  </a:lnTo>
                  <a:lnTo>
                    <a:pt x="364" y="303"/>
                  </a:lnTo>
                  <a:lnTo>
                    <a:pt x="364" y="302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5" y="304"/>
                  </a:lnTo>
                  <a:lnTo>
                    <a:pt x="370" y="309"/>
                  </a:lnTo>
                  <a:lnTo>
                    <a:pt x="378" y="313"/>
                  </a:lnTo>
                  <a:lnTo>
                    <a:pt x="385" y="313"/>
                  </a:lnTo>
                  <a:lnTo>
                    <a:pt x="392" y="314"/>
                  </a:lnTo>
                  <a:lnTo>
                    <a:pt x="392" y="314"/>
                  </a:lnTo>
                  <a:lnTo>
                    <a:pt x="400" y="313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9" y="304"/>
                  </a:lnTo>
                  <a:lnTo>
                    <a:pt x="410" y="296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0" y="269"/>
                  </a:lnTo>
                  <a:lnTo>
                    <a:pt x="410" y="269"/>
                  </a:lnTo>
                  <a:lnTo>
                    <a:pt x="412" y="262"/>
                  </a:lnTo>
                  <a:lnTo>
                    <a:pt x="413" y="257"/>
                  </a:lnTo>
                  <a:lnTo>
                    <a:pt x="416" y="253"/>
                  </a:lnTo>
                  <a:lnTo>
                    <a:pt x="420" y="248"/>
                  </a:lnTo>
                  <a:lnTo>
                    <a:pt x="420" y="248"/>
                  </a:lnTo>
                  <a:lnTo>
                    <a:pt x="424" y="247"/>
                  </a:lnTo>
                  <a:lnTo>
                    <a:pt x="428" y="247"/>
                  </a:lnTo>
                  <a:lnTo>
                    <a:pt x="434" y="247"/>
                  </a:lnTo>
                  <a:lnTo>
                    <a:pt x="440" y="250"/>
                  </a:lnTo>
                  <a:lnTo>
                    <a:pt x="440" y="250"/>
                  </a:lnTo>
                  <a:lnTo>
                    <a:pt x="444" y="251"/>
                  </a:lnTo>
                  <a:lnTo>
                    <a:pt x="445" y="251"/>
                  </a:lnTo>
                  <a:lnTo>
                    <a:pt x="445" y="251"/>
                  </a:lnTo>
                  <a:lnTo>
                    <a:pt x="448" y="248"/>
                  </a:lnTo>
                  <a:lnTo>
                    <a:pt x="449" y="246"/>
                  </a:lnTo>
                  <a:lnTo>
                    <a:pt x="449" y="246"/>
                  </a:lnTo>
                  <a:lnTo>
                    <a:pt x="452" y="240"/>
                  </a:lnTo>
                  <a:lnTo>
                    <a:pt x="456" y="236"/>
                  </a:lnTo>
                  <a:lnTo>
                    <a:pt x="456" y="236"/>
                  </a:lnTo>
                  <a:lnTo>
                    <a:pt x="465" y="229"/>
                  </a:lnTo>
                  <a:lnTo>
                    <a:pt x="465" y="229"/>
                  </a:lnTo>
                  <a:lnTo>
                    <a:pt x="475" y="222"/>
                  </a:lnTo>
                  <a:lnTo>
                    <a:pt x="484" y="212"/>
                  </a:lnTo>
                  <a:lnTo>
                    <a:pt x="489" y="206"/>
                  </a:lnTo>
                  <a:lnTo>
                    <a:pt x="491" y="201"/>
                  </a:lnTo>
                  <a:lnTo>
                    <a:pt x="493" y="194"/>
                  </a:lnTo>
                  <a:lnTo>
                    <a:pt x="493" y="185"/>
                  </a:lnTo>
                  <a:lnTo>
                    <a:pt x="493" y="185"/>
                  </a:lnTo>
                  <a:lnTo>
                    <a:pt x="490" y="176"/>
                  </a:lnTo>
                  <a:lnTo>
                    <a:pt x="490" y="166"/>
                  </a:lnTo>
                  <a:lnTo>
                    <a:pt x="491" y="150"/>
                  </a:lnTo>
                  <a:lnTo>
                    <a:pt x="494" y="139"/>
                  </a:lnTo>
                  <a:lnTo>
                    <a:pt x="496" y="135"/>
                  </a:lnTo>
                  <a:lnTo>
                    <a:pt x="496" y="135"/>
                  </a:lnTo>
                  <a:lnTo>
                    <a:pt x="567" y="170"/>
                  </a:lnTo>
                  <a:lnTo>
                    <a:pt x="567" y="170"/>
                  </a:lnTo>
                  <a:lnTo>
                    <a:pt x="566" y="163"/>
                  </a:lnTo>
                  <a:lnTo>
                    <a:pt x="564" y="152"/>
                  </a:lnTo>
                  <a:lnTo>
                    <a:pt x="564" y="141"/>
                  </a:lnTo>
                  <a:lnTo>
                    <a:pt x="566" y="136"/>
                  </a:lnTo>
                  <a:lnTo>
                    <a:pt x="569" y="134"/>
                  </a:lnTo>
                  <a:lnTo>
                    <a:pt x="569" y="134"/>
                  </a:lnTo>
                  <a:lnTo>
                    <a:pt x="571" y="132"/>
                  </a:lnTo>
                  <a:lnTo>
                    <a:pt x="576" y="134"/>
                  </a:lnTo>
                  <a:lnTo>
                    <a:pt x="576" y="134"/>
                  </a:lnTo>
                  <a:lnTo>
                    <a:pt x="574" y="125"/>
                  </a:lnTo>
                  <a:lnTo>
                    <a:pt x="571" y="120"/>
                  </a:lnTo>
                  <a:lnTo>
                    <a:pt x="571" y="120"/>
                  </a:lnTo>
                  <a:lnTo>
                    <a:pt x="567" y="115"/>
                  </a:lnTo>
                  <a:lnTo>
                    <a:pt x="560" y="113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19" y="97"/>
                  </a:lnTo>
                  <a:lnTo>
                    <a:pt x="514" y="94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89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497" y="96"/>
                  </a:lnTo>
                  <a:lnTo>
                    <a:pt x="493" y="97"/>
                  </a:lnTo>
                  <a:lnTo>
                    <a:pt x="487" y="97"/>
                  </a:lnTo>
                  <a:lnTo>
                    <a:pt x="484" y="97"/>
                  </a:lnTo>
                  <a:lnTo>
                    <a:pt x="470" y="125"/>
                  </a:lnTo>
                  <a:lnTo>
                    <a:pt x="470" y="125"/>
                  </a:lnTo>
                  <a:lnTo>
                    <a:pt x="442" y="131"/>
                  </a:lnTo>
                  <a:lnTo>
                    <a:pt x="442" y="131"/>
                  </a:lnTo>
                  <a:lnTo>
                    <a:pt x="428" y="120"/>
                  </a:lnTo>
                  <a:lnTo>
                    <a:pt x="412" y="150"/>
                  </a:lnTo>
                  <a:lnTo>
                    <a:pt x="400" y="156"/>
                  </a:lnTo>
                  <a:lnTo>
                    <a:pt x="358" y="213"/>
                  </a:lnTo>
                  <a:lnTo>
                    <a:pt x="350" y="120"/>
                  </a:lnTo>
                  <a:lnTo>
                    <a:pt x="215" y="145"/>
                  </a:lnTo>
                  <a:lnTo>
                    <a:pt x="215" y="14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0" y="92"/>
                  </a:lnTo>
                  <a:lnTo>
                    <a:pt x="172" y="145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2" y="181"/>
                  </a:lnTo>
                  <a:lnTo>
                    <a:pt x="158" y="187"/>
                  </a:lnTo>
                  <a:lnTo>
                    <a:pt x="145" y="198"/>
                  </a:lnTo>
                  <a:lnTo>
                    <a:pt x="145" y="198"/>
                  </a:lnTo>
                  <a:lnTo>
                    <a:pt x="134" y="208"/>
                  </a:lnTo>
                  <a:lnTo>
                    <a:pt x="129" y="213"/>
                  </a:lnTo>
                  <a:lnTo>
                    <a:pt x="123" y="220"/>
                  </a:lnTo>
                  <a:lnTo>
                    <a:pt x="123" y="220"/>
                  </a:lnTo>
                  <a:lnTo>
                    <a:pt x="119" y="226"/>
                  </a:lnTo>
                  <a:lnTo>
                    <a:pt x="112" y="233"/>
                  </a:lnTo>
                  <a:lnTo>
                    <a:pt x="96" y="246"/>
                  </a:lnTo>
                  <a:lnTo>
                    <a:pt x="96" y="246"/>
                  </a:lnTo>
                  <a:lnTo>
                    <a:pt x="80" y="261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4" y="279"/>
                  </a:lnTo>
                  <a:lnTo>
                    <a:pt x="71" y="285"/>
                  </a:lnTo>
                  <a:lnTo>
                    <a:pt x="68" y="290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0" y="297"/>
                  </a:lnTo>
                  <a:lnTo>
                    <a:pt x="56" y="296"/>
                  </a:lnTo>
                  <a:lnTo>
                    <a:pt x="56" y="296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0" y="292"/>
                  </a:lnTo>
                  <a:lnTo>
                    <a:pt x="39" y="29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59"/>
                  </a:lnTo>
                  <a:lnTo>
                    <a:pt x="39" y="368"/>
                  </a:lnTo>
                  <a:lnTo>
                    <a:pt x="36" y="373"/>
                  </a:lnTo>
                  <a:lnTo>
                    <a:pt x="29" y="379"/>
                  </a:lnTo>
                  <a:lnTo>
                    <a:pt x="29" y="379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15" y="391"/>
                  </a:lnTo>
                  <a:lnTo>
                    <a:pt x="11" y="393"/>
                  </a:lnTo>
                  <a:lnTo>
                    <a:pt x="7" y="393"/>
                  </a:lnTo>
                  <a:lnTo>
                    <a:pt x="7" y="393"/>
                  </a:lnTo>
                  <a:lnTo>
                    <a:pt x="5" y="393"/>
                  </a:lnTo>
                  <a:lnTo>
                    <a:pt x="5" y="393"/>
                  </a:lnTo>
                  <a:lnTo>
                    <a:pt x="1" y="391"/>
                  </a:lnTo>
                  <a:lnTo>
                    <a:pt x="1" y="391"/>
                  </a:lnTo>
                  <a:lnTo>
                    <a:pt x="1" y="403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1" y="421"/>
                  </a:lnTo>
                  <a:lnTo>
                    <a:pt x="3" y="428"/>
                  </a:lnTo>
                  <a:lnTo>
                    <a:pt x="12" y="445"/>
                  </a:lnTo>
                  <a:lnTo>
                    <a:pt x="12" y="445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7" name="Freeform 66"/>
            <p:cNvSpPr/>
            <p:nvPr/>
          </p:nvSpPr>
          <p:spPr bwMode="auto">
            <a:xfrm>
              <a:off x="3570288" y="3324225"/>
              <a:ext cx="744538" cy="377825"/>
            </a:xfrm>
            <a:custGeom>
              <a:avLst/>
              <a:gdLst>
                <a:gd name="T0" fmla="*/ 147 w 939"/>
                <a:gd name="T1" fmla="*/ 259 h 477"/>
                <a:gd name="T2" fmla="*/ 149 w 939"/>
                <a:gd name="T3" fmla="*/ 292 h 477"/>
                <a:gd name="T4" fmla="*/ 152 w 939"/>
                <a:gd name="T5" fmla="*/ 335 h 477"/>
                <a:gd name="T6" fmla="*/ 133 w 939"/>
                <a:gd name="T7" fmla="*/ 332 h 477"/>
                <a:gd name="T8" fmla="*/ 108 w 939"/>
                <a:gd name="T9" fmla="*/ 335 h 477"/>
                <a:gd name="T10" fmla="*/ 108 w 939"/>
                <a:gd name="T11" fmla="*/ 356 h 477"/>
                <a:gd name="T12" fmla="*/ 95 w 939"/>
                <a:gd name="T13" fmla="*/ 374 h 477"/>
                <a:gd name="T14" fmla="*/ 69 w 939"/>
                <a:gd name="T15" fmla="*/ 370 h 477"/>
                <a:gd name="T16" fmla="*/ 46 w 939"/>
                <a:gd name="T17" fmla="*/ 365 h 477"/>
                <a:gd name="T18" fmla="*/ 21 w 939"/>
                <a:gd name="T19" fmla="*/ 397 h 477"/>
                <a:gd name="T20" fmla="*/ 38 w 939"/>
                <a:gd name="T21" fmla="*/ 416 h 477"/>
                <a:gd name="T22" fmla="*/ 32 w 939"/>
                <a:gd name="T23" fmla="*/ 451 h 477"/>
                <a:gd name="T24" fmla="*/ 0 w 939"/>
                <a:gd name="T25" fmla="*/ 477 h 477"/>
                <a:gd name="T26" fmla="*/ 444 w 939"/>
                <a:gd name="T27" fmla="*/ 423 h 477"/>
                <a:gd name="T28" fmla="*/ 765 w 939"/>
                <a:gd name="T29" fmla="*/ 377 h 477"/>
                <a:gd name="T30" fmla="*/ 828 w 939"/>
                <a:gd name="T31" fmla="*/ 330 h 477"/>
                <a:gd name="T32" fmla="*/ 915 w 939"/>
                <a:gd name="T33" fmla="*/ 243 h 477"/>
                <a:gd name="T34" fmla="*/ 932 w 939"/>
                <a:gd name="T35" fmla="*/ 209 h 477"/>
                <a:gd name="T36" fmla="*/ 893 w 939"/>
                <a:gd name="T37" fmla="*/ 191 h 477"/>
                <a:gd name="T38" fmla="*/ 856 w 939"/>
                <a:gd name="T39" fmla="*/ 163 h 477"/>
                <a:gd name="T40" fmla="*/ 845 w 939"/>
                <a:gd name="T41" fmla="*/ 139 h 477"/>
                <a:gd name="T42" fmla="*/ 834 w 939"/>
                <a:gd name="T43" fmla="*/ 105 h 477"/>
                <a:gd name="T44" fmla="*/ 825 w 939"/>
                <a:gd name="T45" fmla="*/ 79 h 477"/>
                <a:gd name="T46" fmla="*/ 828 w 939"/>
                <a:gd name="T47" fmla="*/ 79 h 477"/>
                <a:gd name="T48" fmla="*/ 824 w 939"/>
                <a:gd name="T49" fmla="*/ 63 h 477"/>
                <a:gd name="T50" fmla="*/ 797 w 939"/>
                <a:gd name="T51" fmla="*/ 44 h 477"/>
                <a:gd name="T52" fmla="*/ 785 w 939"/>
                <a:gd name="T53" fmla="*/ 33 h 477"/>
                <a:gd name="T54" fmla="*/ 771 w 939"/>
                <a:gd name="T55" fmla="*/ 40 h 477"/>
                <a:gd name="T56" fmla="*/ 760 w 939"/>
                <a:gd name="T57" fmla="*/ 51 h 477"/>
                <a:gd name="T58" fmla="*/ 706 w 939"/>
                <a:gd name="T59" fmla="*/ 45 h 477"/>
                <a:gd name="T60" fmla="*/ 684 w 939"/>
                <a:gd name="T61" fmla="*/ 52 h 477"/>
                <a:gd name="T62" fmla="*/ 682 w 939"/>
                <a:gd name="T63" fmla="*/ 54 h 477"/>
                <a:gd name="T64" fmla="*/ 675 w 939"/>
                <a:gd name="T65" fmla="*/ 48 h 477"/>
                <a:gd name="T66" fmla="*/ 635 w 939"/>
                <a:gd name="T67" fmla="*/ 42 h 477"/>
                <a:gd name="T68" fmla="*/ 612 w 939"/>
                <a:gd name="T69" fmla="*/ 33 h 477"/>
                <a:gd name="T70" fmla="*/ 589 w 939"/>
                <a:gd name="T71" fmla="*/ 16 h 477"/>
                <a:gd name="T72" fmla="*/ 569 w 939"/>
                <a:gd name="T73" fmla="*/ 0 h 477"/>
                <a:gd name="T74" fmla="*/ 554 w 939"/>
                <a:gd name="T75" fmla="*/ 7 h 477"/>
                <a:gd name="T76" fmla="*/ 542 w 939"/>
                <a:gd name="T77" fmla="*/ 37 h 477"/>
                <a:gd name="T78" fmla="*/ 528 w 939"/>
                <a:gd name="T79" fmla="*/ 69 h 477"/>
                <a:gd name="T80" fmla="*/ 495 w 939"/>
                <a:gd name="T81" fmla="*/ 76 h 477"/>
                <a:gd name="T82" fmla="*/ 468 w 939"/>
                <a:gd name="T83" fmla="*/ 66 h 477"/>
                <a:gd name="T84" fmla="*/ 471 w 939"/>
                <a:gd name="T85" fmla="*/ 79 h 477"/>
                <a:gd name="T86" fmla="*/ 484 w 939"/>
                <a:gd name="T87" fmla="*/ 108 h 477"/>
                <a:gd name="T88" fmla="*/ 474 w 939"/>
                <a:gd name="T89" fmla="*/ 124 h 477"/>
                <a:gd name="T90" fmla="*/ 425 w 939"/>
                <a:gd name="T91" fmla="*/ 143 h 477"/>
                <a:gd name="T92" fmla="*/ 419 w 939"/>
                <a:gd name="T93" fmla="*/ 161 h 477"/>
                <a:gd name="T94" fmla="*/ 405 w 939"/>
                <a:gd name="T95" fmla="*/ 196 h 477"/>
                <a:gd name="T96" fmla="*/ 399 w 939"/>
                <a:gd name="T97" fmla="*/ 205 h 477"/>
                <a:gd name="T98" fmla="*/ 374 w 939"/>
                <a:gd name="T99" fmla="*/ 189 h 477"/>
                <a:gd name="T100" fmla="*/ 359 w 939"/>
                <a:gd name="T101" fmla="*/ 181 h 477"/>
                <a:gd name="T102" fmla="*/ 348 w 939"/>
                <a:gd name="T103" fmla="*/ 209 h 477"/>
                <a:gd name="T104" fmla="*/ 328 w 939"/>
                <a:gd name="T105" fmla="*/ 226 h 477"/>
                <a:gd name="T106" fmla="*/ 287 w 939"/>
                <a:gd name="T107" fmla="*/ 227 h 477"/>
                <a:gd name="T108" fmla="*/ 276 w 939"/>
                <a:gd name="T109" fmla="*/ 244 h 477"/>
                <a:gd name="T110" fmla="*/ 265 w 939"/>
                <a:gd name="T111" fmla="*/ 241 h 477"/>
                <a:gd name="T112" fmla="*/ 217 w 939"/>
                <a:gd name="T113" fmla="*/ 233 h 477"/>
                <a:gd name="T114" fmla="*/ 181 w 939"/>
                <a:gd name="T115" fmla="*/ 241 h 477"/>
                <a:gd name="T116" fmla="*/ 164 w 939"/>
                <a:gd name="T11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9" h="477">
                  <a:moveTo>
                    <a:pt x="161" y="248"/>
                  </a:moveTo>
                  <a:lnTo>
                    <a:pt x="161" y="248"/>
                  </a:lnTo>
                  <a:lnTo>
                    <a:pt x="153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46" y="268"/>
                  </a:lnTo>
                  <a:lnTo>
                    <a:pt x="146" y="275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4" y="330"/>
                  </a:lnTo>
                  <a:lnTo>
                    <a:pt x="153" y="332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47" y="337"/>
                  </a:lnTo>
                  <a:lnTo>
                    <a:pt x="143" y="335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22" y="328"/>
                  </a:lnTo>
                  <a:lnTo>
                    <a:pt x="116" y="328"/>
                  </a:lnTo>
                  <a:lnTo>
                    <a:pt x="111" y="331"/>
                  </a:lnTo>
                  <a:lnTo>
                    <a:pt x="111" y="331"/>
                  </a:lnTo>
                  <a:lnTo>
                    <a:pt x="108" y="335"/>
                  </a:lnTo>
                  <a:lnTo>
                    <a:pt x="107" y="339"/>
                  </a:lnTo>
                  <a:lnTo>
                    <a:pt x="107" y="345"/>
                  </a:lnTo>
                  <a:lnTo>
                    <a:pt x="107" y="349"/>
                  </a:lnTo>
                  <a:lnTo>
                    <a:pt x="107" y="349"/>
                  </a:lnTo>
                  <a:lnTo>
                    <a:pt x="108" y="356"/>
                  </a:lnTo>
                  <a:lnTo>
                    <a:pt x="107" y="362"/>
                  </a:lnTo>
                  <a:lnTo>
                    <a:pt x="105" y="367"/>
                  </a:lnTo>
                  <a:lnTo>
                    <a:pt x="100" y="373"/>
                  </a:lnTo>
                  <a:lnTo>
                    <a:pt x="100" y="373"/>
                  </a:lnTo>
                  <a:lnTo>
                    <a:pt x="95" y="374"/>
                  </a:lnTo>
                  <a:lnTo>
                    <a:pt x="93" y="376"/>
                  </a:lnTo>
                  <a:lnTo>
                    <a:pt x="84" y="376"/>
                  </a:lnTo>
                  <a:lnTo>
                    <a:pt x="76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59" y="366"/>
                  </a:lnTo>
                  <a:lnTo>
                    <a:pt x="53" y="365"/>
                  </a:lnTo>
                  <a:lnTo>
                    <a:pt x="49" y="365"/>
                  </a:lnTo>
                  <a:lnTo>
                    <a:pt x="49" y="365"/>
                  </a:lnTo>
                  <a:lnTo>
                    <a:pt x="46" y="365"/>
                  </a:lnTo>
                  <a:lnTo>
                    <a:pt x="44" y="366"/>
                  </a:lnTo>
                  <a:lnTo>
                    <a:pt x="37" y="373"/>
                  </a:lnTo>
                  <a:lnTo>
                    <a:pt x="30" y="383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27" y="400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5" y="409"/>
                  </a:lnTo>
                  <a:lnTo>
                    <a:pt x="38" y="416"/>
                  </a:lnTo>
                  <a:lnTo>
                    <a:pt x="39" y="423"/>
                  </a:lnTo>
                  <a:lnTo>
                    <a:pt x="41" y="430"/>
                  </a:lnTo>
                  <a:lnTo>
                    <a:pt x="41" y="437"/>
                  </a:lnTo>
                  <a:lnTo>
                    <a:pt x="38" y="444"/>
                  </a:lnTo>
                  <a:lnTo>
                    <a:pt x="32" y="451"/>
                  </a:lnTo>
                  <a:lnTo>
                    <a:pt x="32" y="451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10" y="468"/>
                  </a:lnTo>
                  <a:lnTo>
                    <a:pt x="0" y="477"/>
                  </a:lnTo>
                  <a:lnTo>
                    <a:pt x="177" y="472"/>
                  </a:lnTo>
                  <a:lnTo>
                    <a:pt x="177" y="447"/>
                  </a:lnTo>
                  <a:lnTo>
                    <a:pt x="178" y="447"/>
                  </a:lnTo>
                  <a:lnTo>
                    <a:pt x="178" y="447"/>
                  </a:lnTo>
                  <a:lnTo>
                    <a:pt x="444" y="423"/>
                  </a:lnTo>
                  <a:lnTo>
                    <a:pt x="590" y="409"/>
                  </a:lnTo>
                  <a:lnTo>
                    <a:pt x="729" y="394"/>
                  </a:lnTo>
                  <a:lnTo>
                    <a:pt x="729" y="394"/>
                  </a:lnTo>
                  <a:lnTo>
                    <a:pt x="744" y="388"/>
                  </a:lnTo>
                  <a:lnTo>
                    <a:pt x="765" y="377"/>
                  </a:lnTo>
                  <a:lnTo>
                    <a:pt x="788" y="365"/>
                  </a:lnTo>
                  <a:lnTo>
                    <a:pt x="799" y="356"/>
                  </a:lnTo>
                  <a:lnTo>
                    <a:pt x="809" y="349"/>
                  </a:lnTo>
                  <a:lnTo>
                    <a:pt x="809" y="349"/>
                  </a:lnTo>
                  <a:lnTo>
                    <a:pt x="828" y="330"/>
                  </a:lnTo>
                  <a:lnTo>
                    <a:pt x="852" y="304"/>
                  </a:lnTo>
                  <a:lnTo>
                    <a:pt x="852" y="304"/>
                  </a:lnTo>
                  <a:lnTo>
                    <a:pt x="886" y="268"/>
                  </a:lnTo>
                  <a:lnTo>
                    <a:pt x="902" y="252"/>
                  </a:lnTo>
                  <a:lnTo>
                    <a:pt x="915" y="243"/>
                  </a:lnTo>
                  <a:lnTo>
                    <a:pt x="939" y="226"/>
                  </a:lnTo>
                  <a:lnTo>
                    <a:pt x="939" y="226"/>
                  </a:lnTo>
                  <a:lnTo>
                    <a:pt x="937" y="217"/>
                  </a:lnTo>
                  <a:lnTo>
                    <a:pt x="936" y="212"/>
                  </a:lnTo>
                  <a:lnTo>
                    <a:pt x="932" y="209"/>
                  </a:lnTo>
                  <a:lnTo>
                    <a:pt x="925" y="206"/>
                  </a:lnTo>
                  <a:lnTo>
                    <a:pt x="925" y="206"/>
                  </a:lnTo>
                  <a:lnTo>
                    <a:pt x="911" y="202"/>
                  </a:lnTo>
                  <a:lnTo>
                    <a:pt x="902" y="196"/>
                  </a:lnTo>
                  <a:lnTo>
                    <a:pt x="893" y="191"/>
                  </a:lnTo>
                  <a:lnTo>
                    <a:pt x="884" y="185"/>
                  </a:lnTo>
                  <a:lnTo>
                    <a:pt x="884" y="185"/>
                  </a:lnTo>
                  <a:lnTo>
                    <a:pt x="869" y="174"/>
                  </a:lnTo>
                  <a:lnTo>
                    <a:pt x="860" y="167"/>
                  </a:lnTo>
                  <a:lnTo>
                    <a:pt x="856" y="163"/>
                  </a:lnTo>
                  <a:lnTo>
                    <a:pt x="853" y="156"/>
                  </a:lnTo>
                  <a:lnTo>
                    <a:pt x="853" y="153"/>
                  </a:lnTo>
                  <a:lnTo>
                    <a:pt x="853" y="153"/>
                  </a:lnTo>
                  <a:lnTo>
                    <a:pt x="845" y="139"/>
                  </a:lnTo>
                  <a:lnTo>
                    <a:pt x="845" y="139"/>
                  </a:lnTo>
                  <a:lnTo>
                    <a:pt x="839" y="131"/>
                  </a:lnTo>
                  <a:lnTo>
                    <a:pt x="835" y="121"/>
                  </a:lnTo>
                  <a:lnTo>
                    <a:pt x="834" y="114"/>
                  </a:lnTo>
                  <a:lnTo>
                    <a:pt x="834" y="105"/>
                  </a:lnTo>
                  <a:lnTo>
                    <a:pt x="834" y="105"/>
                  </a:lnTo>
                  <a:lnTo>
                    <a:pt x="834" y="96"/>
                  </a:lnTo>
                  <a:lnTo>
                    <a:pt x="834" y="84"/>
                  </a:lnTo>
                  <a:lnTo>
                    <a:pt x="834" y="84"/>
                  </a:lnTo>
                  <a:lnTo>
                    <a:pt x="827" y="80"/>
                  </a:lnTo>
                  <a:lnTo>
                    <a:pt x="825" y="79"/>
                  </a:lnTo>
                  <a:lnTo>
                    <a:pt x="817" y="73"/>
                  </a:lnTo>
                  <a:lnTo>
                    <a:pt x="817" y="72"/>
                  </a:lnTo>
                  <a:lnTo>
                    <a:pt x="825" y="77"/>
                  </a:lnTo>
                  <a:lnTo>
                    <a:pt x="825" y="77"/>
                  </a:lnTo>
                  <a:lnTo>
                    <a:pt x="828" y="79"/>
                  </a:lnTo>
                  <a:lnTo>
                    <a:pt x="832" y="83"/>
                  </a:lnTo>
                  <a:lnTo>
                    <a:pt x="832" y="83"/>
                  </a:lnTo>
                  <a:lnTo>
                    <a:pt x="831" y="65"/>
                  </a:lnTo>
                  <a:lnTo>
                    <a:pt x="831" y="65"/>
                  </a:lnTo>
                  <a:lnTo>
                    <a:pt x="824" y="63"/>
                  </a:lnTo>
                  <a:lnTo>
                    <a:pt x="814" y="59"/>
                  </a:lnTo>
                  <a:lnTo>
                    <a:pt x="804" y="54"/>
                  </a:lnTo>
                  <a:lnTo>
                    <a:pt x="800" y="49"/>
                  </a:lnTo>
                  <a:lnTo>
                    <a:pt x="797" y="44"/>
                  </a:lnTo>
                  <a:lnTo>
                    <a:pt x="797" y="44"/>
                  </a:lnTo>
                  <a:lnTo>
                    <a:pt x="795" y="40"/>
                  </a:lnTo>
                  <a:lnTo>
                    <a:pt x="792" y="35"/>
                  </a:lnTo>
                  <a:lnTo>
                    <a:pt x="788" y="34"/>
                  </a:lnTo>
                  <a:lnTo>
                    <a:pt x="785" y="33"/>
                  </a:lnTo>
                  <a:lnTo>
                    <a:pt x="785" y="33"/>
                  </a:lnTo>
                  <a:lnTo>
                    <a:pt x="782" y="31"/>
                  </a:lnTo>
                  <a:lnTo>
                    <a:pt x="778" y="33"/>
                  </a:lnTo>
                  <a:lnTo>
                    <a:pt x="772" y="37"/>
                  </a:lnTo>
                  <a:lnTo>
                    <a:pt x="772" y="37"/>
                  </a:lnTo>
                  <a:lnTo>
                    <a:pt x="771" y="40"/>
                  </a:lnTo>
                  <a:lnTo>
                    <a:pt x="769" y="42"/>
                  </a:lnTo>
                  <a:lnTo>
                    <a:pt x="769" y="42"/>
                  </a:lnTo>
                  <a:lnTo>
                    <a:pt x="767" y="48"/>
                  </a:lnTo>
                  <a:lnTo>
                    <a:pt x="764" y="49"/>
                  </a:lnTo>
                  <a:lnTo>
                    <a:pt x="760" y="51"/>
                  </a:lnTo>
                  <a:lnTo>
                    <a:pt x="754" y="52"/>
                  </a:lnTo>
                  <a:lnTo>
                    <a:pt x="745" y="52"/>
                  </a:lnTo>
                  <a:lnTo>
                    <a:pt x="722" y="48"/>
                  </a:lnTo>
                  <a:lnTo>
                    <a:pt x="722" y="48"/>
                  </a:lnTo>
                  <a:lnTo>
                    <a:pt x="706" y="45"/>
                  </a:lnTo>
                  <a:lnTo>
                    <a:pt x="695" y="45"/>
                  </a:lnTo>
                  <a:lnTo>
                    <a:pt x="689" y="47"/>
                  </a:lnTo>
                  <a:lnTo>
                    <a:pt x="685" y="48"/>
                  </a:lnTo>
                  <a:lnTo>
                    <a:pt x="685" y="48"/>
                  </a:lnTo>
                  <a:lnTo>
                    <a:pt x="684" y="52"/>
                  </a:lnTo>
                  <a:lnTo>
                    <a:pt x="684" y="54"/>
                  </a:lnTo>
                  <a:lnTo>
                    <a:pt x="684" y="54"/>
                  </a:lnTo>
                  <a:lnTo>
                    <a:pt x="684" y="55"/>
                  </a:lnTo>
                  <a:lnTo>
                    <a:pt x="684" y="55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0" y="49"/>
                  </a:lnTo>
                  <a:lnTo>
                    <a:pt x="675" y="48"/>
                  </a:lnTo>
                  <a:lnTo>
                    <a:pt x="664" y="44"/>
                  </a:lnTo>
                  <a:lnTo>
                    <a:pt x="654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5" y="42"/>
                  </a:lnTo>
                  <a:lnTo>
                    <a:pt x="625" y="41"/>
                  </a:lnTo>
                  <a:lnTo>
                    <a:pt x="617" y="38"/>
                  </a:lnTo>
                  <a:lnTo>
                    <a:pt x="614" y="35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0" y="30"/>
                  </a:lnTo>
                  <a:lnTo>
                    <a:pt x="607" y="28"/>
                  </a:lnTo>
                  <a:lnTo>
                    <a:pt x="600" y="23"/>
                  </a:lnTo>
                  <a:lnTo>
                    <a:pt x="600" y="23"/>
                  </a:lnTo>
                  <a:lnTo>
                    <a:pt x="589" y="16"/>
                  </a:lnTo>
                  <a:lnTo>
                    <a:pt x="582" y="11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2" y="3"/>
                  </a:lnTo>
                  <a:lnTo>
                    <a:pt x="569" y="0"/>
                  </a:lnTo>
                  <a:lnTo>
                    <a:pt x="565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558" y="3"/>
                  </a:lnTo>
                  <a:lnTo>
                    <a:pt x="554" y="7"/>
                  </a:lnTo>
                  <a:lnTo>
                    <a:pt x="548" y="14"/>
                  </a:lnTo>
                  <a:lnTo>
                    <a:pt x="544" y="23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37"/>
                  </a:lnTo>
                  <a:lnTo>
                    <a:pt x="541" y="42"/>
                  </a:lnTo>
                  <a:lnTo>
                    <a:pt x="535" y="56"/>
                  </a:lnTo>
                  <a:lnTo>
                    <a:pt x="535" y="56"/>
                  </a:lnTo>
                  <a:lnTo>
                    <a:pt x="528" y="69"/>
                  </a:lnTo>
                  <a:lnTo>
                    <a:pt x="528" y="69"/>
                  </a:lnTo>
                  <a:lnTo>
                    <a:pt x="526" y="75"/>
                  </a:lnTo>
                  <a:lnTo>
                    <a:pt x="521" y="77"/>
                  </a:lnTo>
                  <a:lnTo>
                    <a:pt x="516" y="79"/>
                  </a:lnTo>
                  <a:lnTo>
                    <a:pt x="509" y="79"/>
                  </a:lnTo>
                  <a:lnTo>
                    <a:pt x="495" y="76"/>
                  </a:lnTo>
                  <a:lnTo>
                    <a:pt x="482" y="70"/>
                  </a:lnTo>
                  <a:lnTo>
                    <a:pt x="482" y="70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68" y="66"/>
                  </a:lnTo>
                  <a:lnTo>
                    <a:pt x="467" y="66"/>
                  </a:lnTo>
                  <a:lnTo>
                    <a:pt x="467" y="66"/>
                  </a:lnTo>
                  <a:lnTo>
                    <a:pt x="465" y="68"/>
                  </a:lnTo>
                  <a:lnTo>
                    <a:pt x="467" y="70"/>
                  </a:lnTo>
                  <a:lnTo>
                    <a:pt x="471" y="79"/>
                  </a:lnTo>
                  <a:lnTo>
                    <a:pt x="471" y="79"/>
                  </a:lnTo>
                  <a:lnTo>
                    <a:pt x="477" y="89"/>
                  </a:lnTo>
                  <a:lnTo>
                    <a:pt x="481" y="100"/>
                  </a:lnTo>
                  <a:lnTo>
                    <a:pt x="481" y="100"/>
                  </a:lnTo>
                  <a:lnTo>
                    <a:pt x="484" y="108"/>
                  </a:lnTo>
                  <a:lnTo>
                    <a:pt x="482" y="112"/>
                  </a:lnTo>
                  <a:lnTo>
                    <a:pt x="481" y="115"/>
                  </a:lnTo>
                  <a:lnTo>
                    <a:pt x="481" y="115"/>
                  </a:lnTo>
                  <a:lnTo>
                    <a:pt x="478" y="119"/>
                  </a:lnTo>
                  <a:lnTo>
                    <a:pt x="474" y="124"/>
                  </a:lnTo>
                  <a:lnTo>
                    <a:pt x="463" y="129"/>
                  </a:lnTo>
                  <a:lnTo>
                    <a:pt x="449" y="135"/>
                  </a:lnTo>
                  <a:lnTo>
                    <a:pt x="433" y="140"/>
                  </a:lnTo>
                  <a:lnTo>
                    <a:pt x="433" y="140"/>
                  </a:lnTo>
                  <a:lnTo>
                    <a:pt x="425" y="143"/>
                  </a:lnTo>
                  <a:lnTo>
                    <a:pt x="420" y="147"/>
                  </a:lnTo>
                  <a:lnTo>
                    <a:pt x="419" y="152"/>
                  </a:lnTo>
                  <a:lnTo>
                    <a:pt x="419" y="157"/>
                  </a:lnTo>
                  <a:lnTo>
                    <a:pt x="419" y="157"/>
                  </a:lnTo>
                  <a:lnTo>
                    <a:pt x="419" y="161"/>
                  </a:lnTo>
                  <a:lnTo>
                    <a:pt x="418" y="168"/>
                  </a:lnTo>
                  <a:lnTo>
                    <a:pt x="415" y="175"/>
                  </a:lnTo>
                  <a:lnTo>
                    <a:pt x="411" y="184"/>
                  </a:lnTo>
                  <a:lnTo>
                    <a:pt x="411" y="184"/>
                  </a:lnTo>
                  <a:lnTo>
                    <a:pt x="405" y="196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1" y="206"/>
                  </a:lnTo>
                  <a:lnTo>
                    <a:pt x="401" y="206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7" y="202"/>
                  </a:lnTo>
                  <a:lnTo>
                    <a:pt x="391" y="199"/>
                  </a:lnTo>
                  <a:lnTo>
                    <a:pt x="391" y="199"/>
                  </a:lnTo>
                  <a:lnTo>
                    <a:pt x="374" y="189"/>
                  </a:lnTo>
                  <a:lnTo>
                    <a:pt x="374" y="189"/>
                  </a:lnTo>
                  <a:lnTo>
                    <a:pt x="364" y="182"/>
                  </a:lnTo>
                  <a:lnTo>
                    <a:pt x="362" y="181"/>
                  </a:lnTo>
                  <a:lnTo>
                    <a:pt x="359" y="181"/>
                  </a:lnTo>
                  <a:lnTo>
                    <a:pt x="359" y="181"/>
                  </a:lnTo>
                  <a:lnTo>
                    <a:pt x="357" y="184"/>
                  </a:lnTo>
                  <a:lnTo>
                    <a:pt x="357" y="184"/>
                  </a:lnTo>
                  <a:lnTo>
                    <a:pt x="357" y="189"/>
                  </a:lnTo>
                  <a:lnTo>
                    <a:pt x="355" y="195"/>
                  </a:lnTo>
                  <a:lnTo>
                    <a:pt x="348" y="209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28" y="226"/>
                  </a:lnTo>
                  <a:lnTo>
                    <a:pt x="314" y="223"/>
                  </a:lnTo>
                  <a:lnTo>
                    <a:pt x="299" y="223"/>
                  </a:lnTo>
                  <a:lnTo>
                    <a:pt x="292" y="224"/>
                  </a:lnTo>
                  <a:lnTo>
                    <a:pt x="287" y="227"/>
                  </a:lnTo>
                  <a:lnTo>
                    <a:pt x="287" y="227"/>
                  </a:lnTo>
                  <a:lnTo>
                    <a:pt x="285" y="231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9" y="241"/>
                  </a:lnTo>
                  <a:lnTo>
                    <a:pt x="276" y="244"/>
                  </a:lnTo>
                  <a:lnTo>
                    <a:pt x="275" y="244"/>
                  </a:lnTo>
                  <a:lnTo>
                    <a:pt x="275" y="244"/>
                  </a:lnTo>
                  <a:lnTo>
                    <a:pt x="269" y="244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58" y="237"/>
                  </a:lnTo>
                  <a:lnTo>
                    <a:pt x="251" y="234"/>
                  </a:lnTo>
                  <a:lnTo>
                    <a:pt x="243" y="233"/>
                  </a:lnTo>
                  <a:lnTo>
                    <a:pt x="233" y="233"/>
                  </a:lnTo>
                  <a:lnTo>
                    <a:pt x="217" y="233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81" y="241"/>
                  </a:lnTo>
                  <a:lnTo>
                    <a:pt x="171" y="244"/>
                  </a:lnTo>
                  <a:lnTo>
                    <a:pt x="163" y="248"/>
                  </a:lnTo>
                  <a:lnTo>
                    <a:pt x="163" y="248"/>
                  </a:lnTo>
                  <a:lnTo>
                    <a:pt x="164" y="251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1" y="248"/>
                  </a:lnTo>
                  <a:lnTo>
                    <a:pt x="161" y="248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8" name="Freeform 67"/>
            <p:cNvSpPr/>
            <p:nvPr/>
          </p:nvSpPr>
          <p:spPr bwMode="auto">
            <a:xfrm>
              <a:off x="3173413" y="2371725"/>
              <a:ext cx="536575" cy="558800"/>
            </a:xfrm>
            <a:custGeom>
              <a:avLst/>
              <a:gdLst>
                <a:gd name="T0" fmla="*/ 574 w 677"/>
                <a:gd name="T1" fmla="*/ 241 h 705"/>
                <a:gd name="T2" fmla="*/ 565 w 677"/>
                <a:gd name="T3" fmla="*/ 206 h 705"/>
                <a:gd name="T4" fmla="*/ 551 w 677"/>
                <a:gd name="T5" fmla="*/ 153 h 705"/>
                <a:gd name="T6" fmla="*/ 500 w 677"/>
                <a:gd name="T7" fmla="*/ 132 h 705"/>
                <a:gd name="T8" fmla="*/ 384 w 677"/>
                <a:gd name="T9" fmla="*/ 114 h 705"/>
                <a:gd name="T10" fmla="*/ 287 w 677"/>
                <a:gd name="T11" fmla="*/ 79 h 705"/>
                <a:gd name="T12" fmla="*/ 266 w 677"/>
                <a:gd name="T13" fmla="*/ 46 h 705"/>
                <a:gd name="T14" fmla="*/ 233 w 677"/>
                <a:gd name="T15" fmla="*/ 42 h 705"/>
                <a:gd name="T16" fmla="*/ 205 w 677"/>
                <a:gd name="T17" fmla="*/ 42 h 705"/>
                <a:gd name="T18" fmla="*/ 203 w 677"/>
                <a:gd name="T19" fmla="*/ 31 h 705"/>
                <a:gd name="T20" fmla="*/ 228 w 677"/>
                <a:gd name="T21" fmla="*/ 4 h 705"/>
                <a:gd name="T22" fmla="*/ 226 w 677"/>
                <a:gd name="T23" fmla="*/ 0 h 705"/>
                <a:gd name="T24" fmla="*/ 156 w 677"/>
                <a:gd name="T25" fmla="*/ 31 h 705"/>
                <a:gd name="T26" fmla="*/ 107 w 677"/>
                <a:gd name="T27" fmla="*/ 46 h 705"/>
                <a:gd name="T28" fmla="*/ 86 w 677"/>
                <a:gd name="T29" fmla="*/ 41 h 705"/>
                <a:gd name="T30" fmla="*/ 72 w 677"/>
                <a:gd name="T31" fmla="*/ 83 h 705"/>
                <a:gd name="T32" fmla="*/ 65 w 677"/>
                <a:gd name="T33" fmla="*/ 122 h 705"/>
                <a:gd name="T34" fmla="*/ 51 w 677"/>
                <a:gd name="T35" fmla="*/ 156 h 705"/>
                <a:gd name="T36" fmla="*/ 25 w 677"/>
                <a:gd name="T37" fmla="*/ 188 h 705"/>
                <a:gd name="T38" fmla="*/ 0 w 677"/>
                <a:gd name="T39" fmla="*/ 227 h 705"/>
                <a:gd name="T40" fmla="*/ 10 w 677"/>
                <a:gd name="T41" fmla="*/ 234 h 705"/>
                <a:gd name="T42" fmla="*/ 24 w 677"/>
                <a:gd name="T43" fmla="*/ 235 h 705"/>
                <a:gd name="T44" fmla="*/ 24 w 677"/>
                <a:gd name="T45" fmla="*/ 279 h 705"/>
                <a:gd name="T46" fmla="*/ 20 w 677"/>
                <a:gd name="T47" fmla="*/ 342 h 705"/>
                <a:gd name="T48" fmla="*/ 24 w 677"/>
                <a:gd name="T49" fmla="*/ 370 h 705"/>
                <a:gd name="T50" fmla="*/ 59 w 677"/>
                <a:gd name="T51" fmla="*/ 384 h 705"/>
                <a:gd name="T52" fmla="*/ 112 w 677"/>
                <a:gd name="T53" fmla="*/ 404 h 705"/>
                <a:gd name="T54" fmla="*/ 123 w 677"/>
                <a:gd name="T55" fmla="*/ 427 h 705"/>
                <a:gd name="T56" fmla="*/ 157 w 677"/>
                <a:gd name="T57" fmla="*/ 464 h 705"/>
                <a:gd name="T58" fmla="*/ 196 w 677"/>
                <a:gd name="T59" fmla="*/ 489 h 705"/>
                <a:gd name="T60" fmla="*/ 210 w 677"/>
                <a:gd name="T61" fmla="*/ 562 h 705"/>
                <a:gd name="T62" fmla="*/ 235 w 677"/>
                <a:gd name="T63" fmla="*/ 594 h 705"/>
                <a:gd name="T64" fmla="*/ 231 w 677"/>
                <a:gd name="T65" fmla="*/ 618 h 705"/>
                <a:gd name="T66" fmla="*/ 233 w 677"/>
                <a:gd name="T67" fmla="*/ 653 h 705"/>
                <a:gd name="T68" fmla="*/ 266 w 677"/>
                <a:gd name="T69" fmla="*/ 694 h 705"/>
                <a:gd name="T70" fmla="*/ 623 w 677"/>
                <a:gd name="T71" fmla="*/ 691 h 705"/>
                <a:gd name="T72" fmla="*/ 602 w 677"/>
                <a:gd name="T73" fmla="*/ 577 h 705"/>
                <a:gd name="T74" fmla="*/ 611 w 677"/>
                <a:gd name="T75" fmla="*/ 514 h 705"/>
                <a:gd name="T76" fmla="*/ 605 w 677"/>
                <a:gd name="T77" fmla="*/ 475 h 705"/>
                <a:gd name="T78" fmla="*/ 600 w 677"/>
                <a:gd name="T79" fmla="*/ 451 h 705"/>
                <a:gd name="T80" fmla="*/ 625 w 677"/>
                <a:gd name="T81" fmla="*/ 422 h 705"/>
                <a:gd name="T82" fmla="*/ 632 w 677"/>
                <a:gd name="T83" fmla="*/ 391 h 705"/>
                <a:gd name="T84" fmla="*/ 626 w 677"/>
                <a:gd name="T85" fmla="*/ 343 h 705"/>
                <a:gd name="T86" fmla="*/ 650 w 677"/>
                <a:gd name="T87" fmla="*/ 294 h 705"/>
                <a:gd name="T88" fmla="*/ 675 w 677"/>
                <a:gd name="T89" fmla="*/ 248 h 705"/>
                <a:gd name="T90" fmla="*/ 675 w 677"/>
                <a:gd name="T91" fmla="*/ 233 h 705"/>
                <a:gd name="T92" fmla="*/ 642 w 677"/>
                <a:gd name="T93" fmla="*/ 279 h 705"/>
                <a:gd name="T94" fmla="*/ 574 w 677"/>
                <a:gd name="T95" fmla="*/ 362 h 705"/>
                <a:gd name="T96" fmla="*/ 570 w 677"/>
                <a:gd name="T97" fmla="*/ 356 h 705"/>
                <a:gd name="T98" fmla="*/ 600 w 677"/>
                <a:gd name="T99" fmla="*/ 279 h 705"/>
                <a:gd name="T100" fmla="*/ 601 w 677"/>
                <a:gd name="T101" fmla="*/ 26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7" h="705">
                  <a:moveTo>
                    <a:pt x="587" y="251"/>
                  </a:moveTo>
                  <a:lnTo>
                    <a:pt x="587" y="251"/>
                  </a:lnTo>
                  <a:lnTo>
                    <a:pt x="580" y="247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70" y="234"/>
                  </a:lnTo>
                  <a:lnTo>
                    <a:pt x="567" y="226"/>
                  </a:lnTo>
                  <a:lnTo>
                    <a:pt x="566" y="21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3" y="184"/>
                  </a:lnTo>
                  <a:lnTo>
                    <a:pt x="560" y="172"/>
                  </a:lnTo>
                  <a:lnTo>
                    <a:pt x="558" y="161"/>
                  </a:lnTo>
                  <a:lnTo>
                    <a:pt x="558" y="161"/>
                  </a:lnTo>
                  <a:lnTo>
                    <a:pt x="551" y="153"/>
                  </a:lnTo>
                  <a:lnTo>
                    <a:pt x="544" y="146"/>
                  </a:lnTo>
                  <a:lnTo>
                    <a:pt x="534" y="140"/>
                  </a:lnTo>
                  <a:lnTo>
                    <a:pt x="523" y="136"/>
                  </a:lnTo>
                  <a:lnTo>
                    <a:pt x="511" y="135"/>
                  </a:lnTo>
                  <a:lnTo>
                    <a:pt x="500" y="132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61" y="130"/>
                  </a:lnTo>
                  <a:lnTo>
                    <a:pt x="439" y="126"/>
                  </a:lnTo>
                  <a:lnTo>
                    <a:pt x="384" y="114"/>
                  </a:lnTo>
                  <a:lnTo>
                    <a:pt x="331" y="98"/>
                  </a:lnTo>
                  <a:lnTo>
                    <a:pt x="311" y="91"/>
                  </a:lnTo>
                  <a:lnTo>
                    <a:pt x="300" y="87"/>
                  </a:lnTo>
                  <a:lnTo>
                    <a:pt x="300" y="87"/>
                  </a:lnTo>
                  <a:lnTo>
                    <a:pt x="287" y="79"/>
                  </a:lnTo>
                  <a:lnTo>
                    <a:pt x="280" y="72"/>
                  </a:lnTo>
                  <a:lnTo>
                    <a:pt x="275" y="62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66" y="46"/>
                  </a:lnTo>
                  <a:lnTo>
                    <a:pt x="263" y="44"/>
                  </a:lnTo>
                  <a:lnTo>
                    <a:pt x="259" y="42"/>
                  </a:lnTo>
                  <a:lnTo>
                    <a:pt x="255" y="41"/>
                  </a:lnTo>
                  <a:lnTo>
                    <a:pt x="244" y="41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17" y="44"/>
                  </a:lnTo>
                  <a:lnTo>
                    <a:pt x="210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0" y="41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00" y="35"/>
                  </a:lnTo>
                  <a:lnTo>
                    <a:pt x="203" y="31"/>
                  </a:lnTo>
                  <a:lnTo>
                    <a:pt x="213" y="22"/>
                  </a:lnTo>
                  <a:lnTo>
                    <a:pt x="213" y="22"/>
                  </a:lnTo>
                  <a:lnTo>
                    <a:pt x="224" y="11"/>
                  </a:lnTo>
                  <a:lnTo>
                    <a:pt x="228" y="7"/>
                  </a:lnTo>
                  <a:lnTo>
                    <a:pt x="228" y="4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2" y="4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56" y="31"/>
                  </a:lnTo>
                  <a:lnTo>
                    <a:pt x="143" y="37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16" y="45"/>
                  </a:lnTo>
                  <a:lnTo>
                    <a:pt x="107" y="46"/>
                  </a:lnTo>
                  <a:lnTo>
                    <a:pt x="97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4" y="45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7" y="70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69" y="93"/>
                  </a:lnTo>
                  <a:lnTo>
                    <a:pt x="66" y="102"/>
                  </a:lnTo>
                  <a:lnTo>
                    <a:pt x="65" y="111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33"/>
                  </a:lnTo>
                  <a:lnTo>
                    <a:pt x="62" y="142"/>
                  </a:lnTo>
                  <a:lnTo>
                    <a:pt x="58" y="149"/>
                  </a:lnTo>
                  <a:lnTo>
                    <a:pt x="51" y="156"/>
                  </a:lnTo>
                  <a:lnTo>
                    <a:pt x="51" y="156"/>
                  </a:lnTo>
                  <a:lnTo>
                    <a:pt x="42" y="16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25" y="188"/>
                  </a:lnTo>
                  <a:lnTo>
                    <a:pt x="17" y="198"/>
                  </a:lnTo>
                  <a:lnTo>
                    <a:pt x="17" y="198"/>
                  </a:lnTo>
                  <a:lnTo>
                    <a:pt x="4" y="214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3" y="231"/>
                  </a:lnTo>
                  <a:lnTo>
                    <a:pt x="3" y="231"/>
                  </a:lnTo>
                  <a:lnTo>
                    <a:pt x="10" y="234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1" y="234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5" y="238"/>
                  </a:lnTo>
                  <a:lnTo>
                    <a:pt x="27" y="241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1" y="298"/>
                  </a:lnTo>
                  <a:lnTo>
                    <a:pt x="20" y="324"/>
                  </a:lnTo>
                  <a:lnTo>
                    <a:pt x="20" y="324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0" y="355"/>
                  </a:lnTo>
                  <a:lnTo>
                    <a:pt x="20" y="360"/>
                  </a:lnTo>
                  <a:lnTo>
                    <a:pt x="21" y="366"/>
                  </a:lnTo>
                  <a:lnTo>
                    <a:pt x="24" y="370"/>
                  </a:lnTo>
                  <a:lnTo>
                    <a:pt x="27" y="374"/>
                  </a:lnTo>
                  <a:lnTo>
                    <a:pt x="32" y="377"/>
                  </a:lnTo>
                  <a:lnTo>
                    <a:pt x="39" y="380"/>
                  </a:lnTo>
                  <a:lnTo>
                    <a:pt x="39" y="380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79" y="390"/>
                  </a:lnTo>
                  <a:lnTo>
                    <a:pt x="98" y="397"/>
                  </a:lnTo>
                  <a:lnTo>
                    <a:pt x="105" y="401"/>
                  </a:lnTo>
                  <a:lnTo>
                    <a:pt x="112" y="404"/>
                  </a:lnTo>
                  <a:lnTo>
                    <a:pt x="116" y="409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21" y="420"/>
                  </a:lnTo>
                  <a:lnTo>
                    <a:pt x="123" y="427"/>
                  </a:lnTo>
                  <a:lnTo>
                    <a:pt x="126" y="433"/>
                  </a:lnTo>
                  <a:lnTo>
                    <a:pt x="132" y="440"/>
                  </a:lnTo>
                  <a:lnTo>
                    <a:pt x="143" y="453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82" y="478"/>
                  </a:lnTo>
                  <a:lnTo>
                    <a:pt x="192" y="485"/>
                  </a:lnTo>
                  <a:lnTo>
                    <a:pt x="196" y="489"/>
                  </a:lnTo>
                  <a:lnTo>
                    <a:pt x="199" y="495"/>
                  </a:lnTo>
                  <a:lnTo>
                    <a:pt x="202" y="500"/>
                  </a:lnTo>
                  <a:lnTo>
                    <a:pt x="202" y="506"/>
                  </a:lnTo>
                  <a:lnTo>
                    <a:pt x="202" y="506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24" y="576"/>
                  </a:lnTo>
                  <a:lnTo>
                    <a:pt x="233" y="588"/>
                  </a:lnTo>
                  <a:lnTo>
                    <a:pt x="235" y="594"/>
                  </a:lnTo>
                  <a:lnTo>
                    <a:pt x="235" y="598"/>
                  </a:lnTo>
                  <a:lnTo>
                    <a:pt x="235" y="598"/>
                  </a:lnTo>
                  <a:lnTo>
                    <a:pt x="234" y="608"/>
                  </a:lnTo>
                  <a:lnTo>
                    <a:pt x="231" y="618"/>
                  </a:lnTo>
                  <a:lnTo>
                    <a:pt x="231" y="618"/>
                  </a:lnTo>
                  <a:lnTo>
                    <a:pt x="227" y="629"/>
                  </a:lnTo>
                  <a:lnTo>
                    <a:pt x="227" y="629"/>
                  </a:lnTo>
                  <a:lnTo>
                    <a:pt x="227" y="635"/>
                  </a:lnTo>
                  <a:lnTo>
                    <a:pt x="230" y="643"/>
                  </a:lnTo>
                  <a:lnTo>
                    <a:pt x="233" y="653"/>
                  </a:lnTo>
                  <a:lnTo>
                    <a:pt x="238" y="664"/>
                  </a:lnTo>
                  <a:lnTo>
                    <a:pt x="245" y="674"/>
                  </a:lnTo>
                  <a:lnTo>
                    <a:pt x="254" y="684"/>
                  </a:lnTo>
                  <a:lnTo>
                    <a:pt x="262" y="691"/>
                  </a:lnTo>
                  <a:lnTo>
                    <a:pt x="266" y="694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2" y="701"/>
                  </a:lnTo>
                  <a:lnTo>
                    <a:pt x="289" y="705"/>
                  </a:lnTo>
                  <a:lnTo>
                    <a:pt x="623" y="691"/>
                  </a:lnTo>
                  <a:lnTo>
                    <a:pt x="608" y="612"/>
                  </a:lnTo>
                  <a:lnTo>
                    <a:pt x="608" y="612"/>
                  </a:lnTo>
                  <a:lnTo>
                    <a:pt x="605" y="605"/>
                  </a:lnTo>
                  <a:lnTo>
                    <a:pt x="602" y="588"/>
                  </a:lnTo>
                  <a:lnTo>
                    <a:pt x="602" y="577"/>
                  </a:lnTo>
                  <a:lnTo>
                    <a:pt x="601" y="563"/>
                  </a:lnTo>
                  <a:lnTo>
                    <a:pt x="602" y="551"/>
                  </a:lnTo>
                  <a:lnTo>
                    <a:pt x="605" y="537"/>
                  </a:lnTo>
                  <a:lnTo>
                    <a:pt x="605" y="537"/>
                  </a:lnTo>
                  <a:lnTo>
                    <a:pt x="611" y="514"/>
                  </a:lnTo>
                  <a:lnTo>
                    <a:pt x="611" y="514"/>
                  </a:lnTo>
                  <a:lnTo>
                    <a:pt x="614" y="506"/>
                  </a:lnTo>
                  <a:lnTo>
                    <a:pt x="614" y="497"/>
                  </a:lnTo>
                  <a:lnTo>
                    <a:pt x="611" y="488"/>
                  </a:lnTo>
                  <a:lnTo>
                    <a:pt x="605" y="475"/>
                  </a:lnTo>
                  <a:lnTo>
                    <a:pt x="605" y="475"/>
                  </a:lnTo>
                  <a:lnTo>
                    <a:pt x="601" y="468"/>
                  </a:lnTo>
                  <a:lnTo>
                    <a:pt x="598" y="461"/>
                  </a:lnTo>
                  <a:lnTo>
                    <a:pt x="598" y="455"/>
                  </a:lnTo>
                  <a:lnTo>
                    <a:pt x="600" y="451"/>
                  </a:lnTo>
                  <a:lnTo>
                    <a:pt x="601" y="446"/>
                  </a:lnTo>
                  <a:lnTo>
                    <a:pt x="604" y="441"/>
                  </a:lnTo>
                  <a:lnTo>
                    <a:pt x="614" y="433"/>
                  </a:lnTo>
                  <a:lnTo>
                    <a:pt x="614" y="433"/>
                  </a:lnTo>
                  <a:lnTo>
                    <a:pt x="625" y="422"/>
                  </a:lnTo>
                  <a:lnTo>
                    <a:pt x="625" y="422"/>
                  </a:lnTo>
                  <a:lnTo>
                    <a:pt x="628" y="418"/>
                  </a:lnTo>
                  <a:lnTo>
                    <a:pt x="630" y="412"/>
                  </a:lnTo>
                  <a:lnTo>
                    <a:pt x="632" y="402"/>
                  </a:lnTo>
                  <a:lnTo>
                    <a:pt x="632" y="391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28" y="363"/>
                  </a:lnTo>
                  <a:lnTo>
                    <a:pt x="626" y="343"/>
                  </a:lnTo>
                  <a:lnTo>
                    <a:pt x="626" y="343"/>
                  </a:lnTo>
                  <a:lnTo>
                    <a:pt x="628" y="336"/>
                  </a:lnTo>
                  <a:lnTo>
                    <a:pt x="629" y="329"/>
                  </a:lnTo>
                  <a:lnTo>
                    <a:pt x="633" y="317"/>
                  </a:lnTo>
                  <a:lnTo>
                    <a:pt x="642" y="305"/>
                  </a:lnTo>
                  <a:lnTo>
                    <a:pt x="650" y="294"/>
                  </a:lnTo>
                  <a:lnTo>
                    <a:pt x="650" y="294"/>
                  </a:lnTo>
                  <a:lnTo>
                    <a:pt x="657" y="284"/>
                  </a:lnTo>
                  <a:lnTo>
                    <a:pt x="664" y="273"/>
                  </a:lnTo>
                  <a:lnTo>
                    <a:pt x="671" y="262"/>
                  </a:lnTo>
                  <a:lnTo>
                    <a:pt x="675" y="248"/>
                  </a:lnTo>
                  <a:lnTo>
                    <a:pt x="675" y="248"/>
                  </a:lnTo>
                  <a:lnTo>
                    <a:pt x="677" y="235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3" y="233"/>
                  </a:lnTo>
                  <a:lnTo>
                    <a:pt x="668" y="238"/>
                  </a:lnTo>
                  <a:lnTo>
                    <a:pt x="659" y="252"/>
                  </a:lnTo>
                  <a:lnTo>
                    <a:pt x="642" y="279"/>
                  </a:lnTo>
                  <a:lnTo>
                    <a:pt x="642" y="279"/>
                  </a:lnTo>
                  <a:lnTo>
                    <a:pt x="628" y="301"/>
                  </a:lnTo>
                  <a:lnTo>
                    <a:pt x="608" y="328"/>
                  </a:lnTo>
                  <a:lnTo>
                    <a:pt x="588" y="349"/>
                  </a:lnTo>
                  <a:lnTo>
                    <a:pt x="580" y="357"/>
                  </a:lnTo>
                  <a:lnTo>
                    <a:pt x="574" y="362"/>
                  </a:lnTo>
                  <a:lnTo>
                    <a:pt x="574" y="362"/>
                  </a:lnTo>
                  <a:lnTo>
                    <a:pt x="573" y="362"/>
                  </a:lnTo>
                  <a:lnTo>
                    <a:pt x="572" y="360"/>
                  </a:lnTo>
                  <a:lnTo>
                    <a:pt x="572" y="360"/>
                  </a:lnTo>
                  <a:lnTo>
                    <a:pt x="570" y="356"/>
                  </a:lnTo>
                  <a:lnTo>
                    <a:pt x="572" y="348"/>
                  </a:lnTo>
                  <a:lnTo>
                    <a:pt x="579" y="324"/>
                  </a:lnTo>
                  <a:lnTo>
                    <a:pt x="588" y="298"/>
                  </a:lnTo>
                  <a:lnTo>
                    <a:pt x="594" y="287"/>
                  </a:lnTo>
                  <a:lnTo>
                    <a:pt x="600" y="279"/>
                  </a:lnTo>
                  <a:lnTo>
                    <a:pt x="600" y="279"/>
                  </a:lnTo>
                  <a:lnTo>
                    <a:pt x="602" y="272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1" y="262"/>
                  </a:lnTo>
                  <a:lnTo>
                    <a:pt x="597" y="258"/>
                  </a:lnTo>
                  <a:lnTo>
                    <a:pt x="587" y="251"/>
                  </a:lnTo>
                  <a:lnTo>
                    <a:pt x="587" y="251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9" name="Freeform 68"/>
            <p:cNvSpPr/>
            <p:nvPr/>
          </p:nvSpPr>
          <p:spPr bwMode="auto">
            <a:xfrm>
              <a:off x="1171575" y="1955800"/>
              <a:ext cx="1038225" cy="647700"/>
            </a:xfrm>
            <a:custGeom>
              <a:avLst/>
              <a:gdLst>
                <a:gd name="T0" fmla="*/ 0 w 1307"/>
                <a:gd name="T1" fmla="*/ 137 h 815"/>
                <a:gd name="T2" fmla="*/ 0 w 1307"/>
                <a:gd name="T3" fmla="*/ 158 h 815"/>
                <a:gd name="T4" fmla="*/ 13 w 1307"/>
                <a:gd name="T5" fmla="*/ 181 h 815"/>
                <a:gd name="T6" fmla="*/ 26 w 1307"/>
                <a:gd name="T7" fmla="*/ 205 h 815"/>
                <a:gd name="T8" fmla="*/ 24 w 1307"/>
                <a:gd name="T9" fmla="*/ 220 h 815"/>
                <a:gd name="T10" fmla="*/ 21 w 1307"/>
                <a:gd name="T11" fmla="*/ 240 h 815"/>
                <a:gd name="T12" fmla="*/ 28 w 1307"/>
                <a:gd name="T13" fmla="*/ 254 h 815"/>
                <a:gd name="T14" fmla="*/ 41 w 1307"/>
                <a:gd name="T15" fmla="*/ 265 h 815"/>
                <a:gd name="T16" fmla="*/ 63 w 1307"/>
                <a:gd name="T17" fmla="*/ 294 h 815"/>
                <a:gd name="T18" fmla="*/ 70 w 1307"/>
                <a:gd name="T19" fmla="*/ 310 h 815"/>
                <a:gd name="T20" fmla="*/ 79 w 1307"/>
                <a:gd name="T21" fmla="*/ 336 h 815"/>
                <a:gd name="T22" fmla="*/ 82 w 1307"/>
                <a:gd name="T23" fmla="*/ 349 h 815"/>
                <a:gd name="T24" fmla="*/ 98 w 1307"/>
                <a:gd name="T25" fmla="*/ 384 h 815"/>
                <a:gd name="T26" fmla="*/ 104 w 1307"/>
                <a:gd name="T27" fmla="*/ 388 h 815"/>
                <a:gd name="T28" fmla="*/ 129 w 1307"/>
                <a:gd name="T29" fmla="*/ 395 h 815"/>
                <a:gd name="T30" fmla="*/ 136 w 1307"/>
                <a:gd name="T31" fmla="*/ 402 h 815"/>
                <a:gd name="T32" fmla="*/ 135 w 1307"/>
                <a:gd name="T33" fmla="*/ 411 h 815"/>
                <a:gd name="T34" fmla="*/ 104 w 1307"/>
                <a:gd name="T35" fmla="*/ 471 h 815"/>
                <a:gd name="T36" fmla="*/ 98 w 1307"/>
                <a:gd name="T37" fmla="*/ 497 h 815"/>
                <a:gd name="T38" fmla="*/ 100 w 1307"/>
                <a:gd name="T39" fmla="*/ 511 h 815"/>
                <a:gd name="T40" fmla="*/ 91 w 1307"/>
                <a:gd name="T41" fmla="*/ 535 h 815"/>
                <a:gd name="T42" fmla="*/ 91 w 1307"/>
                <a:gd name="T43" fmla="*/ 546 h 815"/>
                <a:gd name="T44" fmla="*/ 108 w 1307"/>
                <a:gd name="T45" fmla="*/ 576 h 815"/>
                <a:gd name="T46" fmla="*/ 115 w 1307"/>
                <a:gd name="T47" fmla="*/ 582 h 815"/>
                <a:gd name="T48" fmla="*/ 121 w 1307"/>
                <a:gd name="T49" fmla="*/ 582 h 815"/>
                <a:gd name="T50" fmla="*/ 143 w 1307"/>
                <a:gd name="T51" fmla="*/ 552 h 815"/>
                <a:gd name="T52" fmla="*/ 146 w 1307"/>
                <a:gd name="T53" fmla="*/ 556 h 815"/>
                <a:gd name="T54" fmla="*/ 164 w 1307"/>
                <a:gd name="T55" fmla="*/ 584 h 815"/>
                <a:gd name="T56" fmla="*/ 177 w 1307"/>
                <a:gd name="T57" fmla="*/ 636 h 815"/>
                <a:gd name="T58" fmla="*/ 183 w 1307"/>
                <a:gd name="T59" fmla="*/ 668 h 815"/>
                <a:gd name="T60" fmla="*/ 174 w 1307"/>
                <a:gd name="T61" fmla="*/ 678 h 815"/>
                <a:gd name="T62" fmla="*/ 167 w 1307"/>
                <a:gd name="T63" fmla="*/ 685 h 815"/>
                <a:gd name="T64" fmla="*/ 169 w 1307"/>
                <a:gd name="T65" fmla="*/ 688 h 815"/>
                <a:gd name="T66" fmla="*/ 190 w 1307"/>
                <a:gd name="T67" fmla="*/ 695 h 815"/>
                <a:gd name="T68" fmla="*/ 209 w 1307"/>
                <a:gd name="T69" fmla="*/ 705 h 815"/>
                <a:gd name="T70" fmla="*/ 213 w 1307"/>
                <a:gd name="T71" fmla="*/ 713 h 815"/>
                <a:gd name="T72" fmla="*/ 222 w 1307"/>
                <a:gd name="T73" fmla="*/ 750 h 815"/>
                <a:gd name="T74" fmla="*/ 225 w 1307"/>
                <a:gd name="T75" fmla="*/ 772 h 815"/>
                <a:gd name="T76" fmla="*/ 233 w 1307"/>
                <a:gd name="T77" fmla="*/ 783 h 815"/>
                <a:gd name="T78" fmla="*/ 269 w 1307"/>
                <a:gd name="T79" fmla="*/ 778 h 815"/>
                <a:gd name="T80" fmla="*/ 269 w 1307"/>
                <a:gd name="T81" fmla="*/ 778 h 815"/>
                <a:gd name="T82" fmla="*/ 288 w 1307"/>
                <a:gd name="T83" fmla="*/ 783 h 815"/>
                <a:gd name="T84" fmla="*/ 295 w 1307"/>
                <a:gd name="T85" fmla="*/ 780 h 815"/>
                <a:gd name="T86" fmla="*/ 299 w 1307"/>
                <a:gd name="T87" fmla="*/ 772 h 815"/>
                <a:gd name="T88" fmla="*/ 314 w 1307"/>
                <a:gd name="T89" fmla="*/ 769 h 815"/>
                <a:gd name="T90" fmla="*/ 351 w 1307"/>
                <a:gd name="T91" fmla="*/ 772 h 815"/>
                <a:gd name="T92" fmla="*/ 387 w 1307"/>
                <a:gd name="T93" fmla="*/ 773 h 815"/>
                <a:gd name="T94" fmla="*/ 412 w 1307"/>
                <a:gd name="T95" fmla="*/ 755 h 815"/>
                <a:gd name="T96" fmla="*/ 447 w 1307"/>
                <a:gd name="T97" fmla="*/ 783 h 815"/>
                <a:gd name="T98" fmla="*/ 1244 w 1307"/>
                <a:gd name="T99" fmla="*/ 815 h 815"/>
                <a:gd name="T100" fmla="*/ 1244 w 1307"/>
                <a:gd name="T101" fmla="*/ 664 h 815"/>
                <a:gd name="T102" fmla="*/ 1260 w 1307"/>
                <a:gd name="T103" fmla="*/ 666 h 815"/>
                <a:gd name="T104" fmla="*/ 1306 w 1307"/>
                <a:gd name="T105" fmla="*/ 191 h 815"/>
                <a:gd name="T106" fmla="*/ 1307 w 1307"/>
                <a:gd name="T107" fmla="*/ 189 h 815"/>
                <a:gd name="T108" fmla="*/ 1179 w 1307"/>
                <a:gd name="T109" fmla="*/ 171 h 815"/>
                <a:gd name="T110" fmla="*/ 992 w 1307"/>
                <a:gd name="T111" fmla="*/ 151 h 815"/>
                <a:gd name="T112" fmla="*/ 903 w 1307"/>
                <a:gd name="T113" fmla="*/ 143 h 815"/>
                <a:gd name="T114" fmla="*/ 550 w 1307"/>
                <a:gd name="T115" fmla="*/ 97 h 815"/>
                <a:gd name="T116" fmla="*/ 433 w 1307"/>
                <a:gd name="T117" fmla="*/ 77 h 815"/>
                <a:gd name="T118" fmla="*/ 28 w 1307"/>
                <a:gd name="T119" fmla="*/ 0 h 815"/>
                <a:gd name="T120" fmla="*/ 9 w 1307"/>
                <a:gd name="T121" fmla="*/ 97 h 815"/>
                <a:gd name="T122" fmla="*/ 6 w 1307"/>
                <a:gd name="T123" fmla="*/ 11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7" h="815">
                  <a:moveTo>
                    <a:pt x="6" y="112"/>
                  </a:moveTo>
                  <a:lnTo>
                    <a:pt x="6" y="112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6" y="17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3" y="198"/>
                  </a:lnTo>
                  <a:lnTo>
                    <a:pt x="26" y="205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1" y="230"/>
                  </a:lnTo>
                  <a:lnTo>
                    <a:pt x="21" y="240"/>
                  </a:lnTo>
                  <a:lnTo>
                    <a:pt x="23" y="244"/>
                  </a:lnTo>
                  <a:lnTo>
                    <a:pt x="24" y="249"/>
                  </a:lnTo>
                  <a:lnTo>
                    <a:pt x="28" y="254"/>
                  </a:lnTo>
                  <a:lnTo>
                    <a:pt x="34" y="259"/>
                  </a:lnTo>
                  <a:lnTo>
                    <a:pt x="34" y="259"/>
                  </a:lnTo>
                  <a:lnTo>
                    <a:pt x="41" y="265"/>
                  </a:lnTo>
                  <a:lnTo>
                    <a:pt x="47" y="271"/>
                  </a:lnTo>
                  <a:lnTo>
                    <a:pt x="56" y="283"/>
                  </a:lnTo>
                  <a:lnTo>
                    <a:pt x="63" y="294"/>
                  </a:lnTo>
                  <a:lnTo>
                    <a:pt x="69" y="306"/>
                  </a:lnTo>
                  <a:lnTo>
                    <a:pt x="69" y="306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6" y="322"/>
                  </a:lnTo>
                  <a:lnTo>
                    <a:pt x="79" y="336"/>
                  </a:lnTo>
                  <a:lnTo>
                    <a:pt x="79" y="336"/>
                  </a:lnTo>
                  <a:lnTo>
                    <a:pt x="82" y="349"/>
                  </a:lnTo>
                  <a:lnTo>
                    <a:pt x="82" y="349"/>
                  </a:lnTo>
                  <a:lnTo>
                    <a:pt x="87" y="360"/>
                  </a:lnTo>
                  <a:lnTo>
                    <a:pt x="93" y="373"/>
                  </a:lnTo>
                  <a:lnTo>
                    <a:pt x="98" y="384"/>
                  </a:lnTo>
                  <a:lnTo>
                    <a:pt x="101" y="387"/>
                  </a:lnTo>
                  <a:lnTo>
                    <a:pt x="104" y="388"/>
                  </a:lnTo>
                  <a:lnTo>
                    <a:pt x="104" y="388"/>
                  </a:lnTo>
                  <a:lnTo>
                    <a:pt x="111" y="388"/>
                  </a:lnTo>
                  <a:lnTo>
                    <a:pt x="121" y="391"/>
                  </a:lnTo>
                  <a:lnTo>
                    <a:pt x="129" y="395"/>
                  </a:lnTo>
                  <a:lnTo>
                    <a:pt x="134" y="398"/>
                  </a:lnTo>
                  <a:lnTo>
                    <a:pt x="136" y="402"/>
                  </a:lnTo>
                  <a:lnTo>
                    <a:pt x="136" y="402"/>
                  </a:lnTo>
                  <a:lnTo>
                    <a:pt x="138" y="406"/>
                  </a:lnTo>
                  <a:lnTo>
                    <a:pt x="135" y="411"/>
                  </a:lnTo>
                  <a:lnTo>
                    <a:pt x="135" y="411"/>
                  </a:lnTo>
                  <a:lnTo>
                    <a:pt x="122" y="433"/>
                  </a:lnTo>
                  <a:lnTo>
                    <a:pt x="110" y="460"/>
                  </a:lnTo>
                  <a:lnTo>
                    <a:pt x="104" y="471"/>
                  </a:lnTo>
                  <a:lnTo>
                    <a:pt x="101" y="482"/>
                  </a:lnTo>
                  <a:lnTo>
                    <a:pt x="98" y="492"/>
                  </a:lnTo>
                  <a:lnTo>
                    <a:pt x="98" y="497"/>
                  </a:lnTo>
                  <a:lnTo>
                    <a:pt x="98" y="497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96" y="527"/>
                  </a:lnTo>
                  <a:lnTo>
                    <a:pt x="96" y="527"/>
                  </a:lnTo>
                  <a:lnTo>
                    <a:pt x="91" y="535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1" y="546"/>
                  </a:lnTo>
                  <a:lnTo>
                    <a:pt x="93" y="552"/>
                  </a:lnTo>
                  <a:lnTo>
                    <a:pt x="100" y="565"/>
                  </a:lnTo>
                  <a:lnTo>
                    <a:pt x="108" y="576"/>
                  </a:lnTo>
                  <a:lnTo>
                    <a:pt x="112" y="580"/>
                  </a:lnTo>
                  <a:lnTo>
                    <a:pt x="115" y="582"/>
                  </a:lnTo>
                  <a:lnTo>
                    <a:pt x="115" y="582"/>
                  </a:lnTo>
                  <a:lnTo>
                    <a:pt x="118" y="583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5" y="565"/>
                  </a:lnTo>
                  <a:lnTo>
                    <a:pt x="143" y="553"/>
                  </a:lnTo>
                  <a:lnTo>
                    <a:pt x="143" y="552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3" y="565"/>
                  </a:lnTo>
                  <a:lnTo>
                    <a:pt x="160" y="577"/>
                  </a:lnTo>
                  <a:lnTo>
                    <a:pt x="164" y="584"/>
                  </a:lnTo>
                  <a:lnTo>
                    <a:pt x="166" y="593"/>
                  </a:lnTo>
                  <a:lnTo>
                    <a:pt x="166" y="593"/>
                  </a:lnTo>
                  <a:lnTo>
                    <a:pt x="177" y="636"/>
                  </a:lnTo>
                  <a:lnTo>
                    <a:pt x="181" y="657"/>
                  </a:lnTo>
                  <a:lnTo>
                    <a:pt x="183" y="668"/>
                  </a:lnTo>
                  <a:lnTo>
                    <a:pt x="183" y="668"/>
                  </a:lnTo>
                  <a:lnTo>
                    <a:pt x="183" y="671"/>
                  </a:lnTo>
                  <a:lnTo>
                    <a:pt x="180" y="674"/>
                  </a:lnTo>
                  <a:lnTo>
                    <a:pt x="174" y="678"/>
                  </a:lnTo>
                  <a:lnTo>
                    <a:pt x="174" y="678"/>
                  </a:lnTo>
                  <a:lnTo>
                    <a:pt x="169" y="682"/>
                  </a:lnTo>
                  <a:lnTo>
                    <a:pt x="167" y="685"/>
                  </a:lnTo>
                  <a:lnTo>
                    <a:pt x="167" y="687"/>
                  </a:lnTo>
                  <a:lnTo>
                    <a:pt x="167" y="687"/>
                  </a:lnTo>
                  <a:lnTo>
                    <a:pt x="169" y="688"/>
                  </a:lnTo>
                  <a:lnTo>
                    <a:pt x="174" y="691"/>
                  </a:lnTo>
                  <a:lnTo>
                    <a:pt x="174" y="691"/>
                  </a:lnTo>
                  <a:lnTo>
                    <a:pt x="190" y="695"/>
                  </a:lnTo>
                  <a:lnTo>
                    <a:pt x="201" y="699"/>
                  </a:lnTo>
                  <a:lnTo>
                    <a:pt x="205" y="701"/>
                  </a:lnTo>
                  <a:lnTo>
                    <a:pt x="209" y="705"/>
                  </a:lnTo>
                  <a:lnTo>
                    <a:pt x="212" y="709"/>
                  </a:lnTo>
                  <a:lnTo>
                    <a:pt x="213" y="713"/>
                  </a:lnTo>
                  <a:lnTo>
                    <a:pt x="213" y="713"/>
                  </a:lnTo>
                  <a:lnTo>
                    <a:pt x="220" y="731"/>
                  </a:lnTo>
                  <a:lnTo>
                    <a:pt x="222" y="740"/>
                  </a:lnTo>
                  <a:lnTo>
                    <a:pt x="222" y="750"/>
                  </a:lnTo>
                  <a:lnTo>
                    <a:pt x="222" y="750"/>
                  </a:lnTo>
                  <a:lnTo>
                    <a:pt x="223" y="762"/>
                  </a:lnTo>
                  <a:lnTo>
                    <a:pt x="225" y="772"/>
                  </a:lnTo>
                  <a:lnTo>
                    <a:pt x="229" y="780"/>
                  </a:lnTo>
                  <a:lnTo>
                    <a:pt x="230" y="782"/>
                  </a:lnTo>
                  <a:lnTo>
                    <a:pt x="233" y="783"/>
                  </a:lnTo>
                  <a:lnTo>
                    <a:pt x="233" y="783"/>
                  </a:lnTo>
                  <a:lnTo>
                    <a:pt x="254" y="780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72" y="779"/>
                  </a:lnTo>
                  <a:lnTo>
                    <a:pt x="281" y="782"/>
                  </a:lnTo>
                  <a:lnTo>
                    <a:pt x="288" y="783"/>
                  </a:lnTo>
                  <a:lnTo>
                    <a:pt x="292" y="782"/>
                  </a:lnTo>
                  <a:lnTo>
                    <a:pt x="295" y="780"/>
                  </a:lnTo>
                  <a:lnTo>
                    <a:pt x="295" y="780"/>
                  </a:lnTo>
                  <a:lnTo>
                    <a:pt x="296" y="776"/>
                  </a:lnTo>
                  <a:lnTo>
                    <a:pt x="296" y="776"/>
                  </a:lnTo>
                  <a:lnTo>
                    <a:pt x="299" y="772"/>
                  </a:lnTo>
                  <a:lnTo>
                    <a:pt x="302" y="769"/>
                  </a:lnTo>
                  <a:lnTo>
                    <a:pt x="307" y="768"/>
                  </a:lnTo>
                  <a:lnTo>
                    <a:pt x="314" y="769"/>
                  </a:lnTo>
                  <a:lnTo>
                    <a:pt x="314" y="769"/>
                  </a:lnTo>
                  <a:lnTo>
                    <a:pt x="330" y="771"/>
                  </a:lnTo>
                  <a:lnTo>
                    <a:pt x="351" y="772"/>
                  </a:lnTo>
                  <a:lnTo>
                    <a:pt x="384" y="775"/>
                  </a:lnTo>
                  <a:lnTo>
                    <a:pt x="384" y="775"/>
                  </a:lnTo>
                  <a:lnTo>
                    <a:pt x="387" y="773"/>
                  </a:lnTo>
                  <a:lnTo>
                    <a:pt x="391" y="772"/>
                  </a:lnTo>
                  <a:lnTo>
                    <a:pt x="401" y="76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47" y="783"/>
                  </a:lnTo>
                  <a:lnTo>
                    <a:pt x="457" y="722"/>
                  </a:lnTo>
                  <a:lnTo>
                    <a:pt x="457" y="722"/>
                  </a:lnTo>
                  <a:lnTo>
                    <a:pt x="1244" y="815"/>
                  </a:lnTo>
                  <a:lnTo>
                    <a:pt x="1260" y="667"/>
                  </a:lnTo>
                  <a:lnTo>
                    <a:pt x="1260" y="667"/>
                  </a:lnTo>
                  <a:lnTo>
                    <a:pt x="1244" y="664"/>
                  </a:lnTo>
                  <a:lnTo>
                    <a:pt x="1244" y="663"/>
                  </a:lnTo>
                  <a:lnTo>
                    <a:pt x="1244" y="663"/>
                  </a:lnTo>
                  <a:lnTo>
                    <a:pt x="1260" y="666"/>
                  </a:lnTo>
                  <a:lnTo>
                    <a:pt x="1307" y="191"/>
                  </a:lnTo>
                  <a:lnTo>
                    <a:pt x="1307" y="191"/>
                  </a:lnTo>
                  <a:lnTo>
                    <a:pt x="1306" y="191"/>
                  </a:lnTo>
                  <a:lnTo>
                    <a:pt x="1306" y="189"/>
                  </a:lnTo>
                  <a:lnTo>
                    <a:pt x="1306" y="189"/>
                  </a:lnTo>
                  <a:lnTo>
                    <a:pt x="1307" y="189"/>
                  </a:lnTo>
                  <a:lnTo>
                    <a:pt x="1307" y="188"/>
                  </a:lnTo>
                  <a:lnTo>
                    <a:pt x="1307" y="188"/>
                  </a:lnTo>
                  <a:lnTo>
                    <a:pt x="1179" y="171"/>
                  </a:lnTo>
                  <a:lnTo>
                    <a:pt x="1078" y="158"/>
                  </a:lnTo>
                  <a:lnTo>
                    <a:pt x="1030" y="154"/>
                  </a:lnTo>
                  <a:lnTo>
                    <a:pt x="992" y="151"/>
                  </a:lnTo>
                  <a:lnTo>
                    <a:pt x="992" y="151"/>
                  </a:lnTo>
                  <a:lnTo>
                    <a:pt x="954" y="147"/>
                  </a:lnTo>
                  <a:lnTo>
                    <a:pt x="903" y="143"/>
                  </a:lnTo>
                  <a:lnTo>
                    <a:pt x="778" y="128"/>
                  </a:lnTo>
                  <a:lnTo>
                    <a:pt x="550" y="97"/>
                  </a:lnTo>
                  <a:lnTo>
                    <a:pt x="550" y="97"/>
                  </a:lnTo>
                  <a:lnTo>
                    <a:pt x="519" y="93"/>
                  </a:lnTo>
                  <a:lnTo>
                    <a:pt x="519" y="93"/>
                  </a:lnTo>
                  <a:lnTo>
                    <a:pt x="433" y="77"/>
                  </a:lnTo>
                  <a:lnTo>
                    <a:pt x="278" y="4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3"/>
                  </a:lnTo>
                  <a:lnTo>
                    <a:pt x="12" y="81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104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solidFill>
              <a:srgbClr val="00B7EE">
                <a:alpha val="75000"/>
              </a:srgbClr>
            </a:solidFill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0" name="Freeform 69"/>
            <p:cNvSpPr/>
            <p:nvPr/>
          </p:nvSpPr>
          <p:spPr bwMode="auto">
            <a:xfrm>
              <a:off x="4935538" y="2347913"/>
              <a:ext cx="177800" cy="315912"/>
            </a:xfrm>
            <a:custGeom>
              <a:avLst/>
              <a:gdLst>
                <a:gd name="T0" fmla="*/ 193 w 224"/>
                <a:gd name="T1" fmla="*/ 97 h 400"/>
                <a:gd name="T2" fmla="*/ 213 w 224"/>
                <a:gd name="T3" fmla="*/ 87 h 400"/>
                <a:gd name="T4" fmla="*/ 219 w 224"/>
                <a:gd name="T5" fmla="*/ 83 h 400"/>
                <a:gd name="T6" fmla="*/ 224 w 224"/>
                <a:gd name="T7" fmla="*/ 73 h 400"/>
                <a:gd name="T8" fmla="*/ 224 w 224"/>
                <a:gd name="T9" fmla="*/ 70 h 400"/>
                <a:gd name="T10" fmla="*/ 216 w 224"/>
                <a:gd name="T11" fmla="*/ 66 h 400"/>
                <a:gd name="T12" fmla="*/ 210 w 224"/>
                <a:gd name="T13" fmla="*/ 63 h 400"/>
                <a:gd name="T14" fmla="*/ 205 w 224"/>
                <a:gd name="T15" fmla="*/ 59 h 400"/>
                <a:gd name="T16" fmla="*/ 199 w 224"/>
                <a:gd name="T17" fmla="*/ 46 h 400"/>
                <a:gd name="T18" fmla="*/ 198 w 224"/>
                <a:gd name="T19" fmla="*/ 28 h 400"/>
                <a:gd name="T20" fmla="*/ 200 w 224"/>
                <a:gd name="T21" fmla="*/ 0 h 400"/>
                <a:gd name="T22" fmla="*/ 196 w 224"/>
                <a:gd name="T23" fmla="*/ 3 h 400"/>
                <a:gd name="T24" fmla="*/ 0 w 224"/>
                <a:gd name="T25" fmla="*/ 66 h 400"/>
                <a:gd name="T26" fmla="*/ 0 w 224"/>
                <a:gd name="T27" fmla="*/ 66 h 400"/>
                <a:gd name="T28" fmla="*/ 6 w 224"/>
                <a:gd name="T29" fmla="*/ 108 h 400"/>
                <a:gd name="T30" fmla="*/ 11 w 224"/>
                <a:gd name="T31" fmla="*/ 136 h 400"/>
                <a:gd name="T32" fmla="*/ 17 w 224"/>
                <a:gd name="T33" fmla="*/ 159 h 400"/>
                <a:gd name="T34" fmla="*/ 20 w 224"/>
                <a:gd name="T35" fmla="*/ 166 h 400"/>
                <a:gd name="T36" fmla="*/ 35 w 224"/>
                <a:gd name="T37" fmla="*/ 213 h 400"/>
                <a:gd name="T38" fmla="*/ 37 w 224"/>
                <a:gd name="T39" fmla="*/ 229 h 400"/>
                <a:gd name="T40" fmla="*/ 42 w 224"/>
                <a:gd name="T41" fmla="*/ 258 h 400"/>
                <a:gd name="T42" fmla="*/ 51 w 224"/>
                <a:gd name="T43" fmla="*/ 272 h 400"/>
                <a:gd name="T44" fmla="*/ 53 w 224"/>
                <a:gd name="T45" fmla="*/ 273 h 400"/>
                <a:gd name="T46" fmla="*/ 62 w 224"/>
                <a:gd name="T47" fmla="*/ 282 h 400"/>
                <a:gd name="T48" fmla="*/ 79 w 224"/>
                <a:gd name="T49" fmla="*/ 317 h 400"/>
                <a:gd name="T50" fmla="*/ 81 w 224"/>
                <a:gd name="T51" fmla="*/ 329 h 400"/>
                <a:gd name="T52" fmla="*/ 87 w 224"/>
                <a:gd name="T53" fmla="*/ 400 h 400"/>
                <a:gd name="T54" fmla="*/ 188 w 224"/>
                <a:gd name="T55" fmla="*/ 383 h 400"/>
                <a:gd name="T56" fmla="*/ 191 w 224"/>
                <a:gd name="T57" fmla="*/ 383 h 400"/>
                <a:gd name="T58" fmla="*/ 182 w 224"/>
                <a:gd name="T59" fmla="*/ 374 h 400"/>
                <a:gd name="T60" fmla="*/ 174 w 224"/>
                <a:gd name="T61" fmla="*/ 329 h 400"/>
                <a:gd name="T62" fmla="*/ 172 w 224"/>
                <a:gd name="T63" fmla="*/ 320 h 400"/>
                <a:gd name="T64" fmla="*/ 172 w 224"/>
                <a:gd name="T65" fmla="*/ 279 h 400"/>
                <a:gd name="T66" fmla="*/ 172 w 224"/>
                <a:gd name="T67" fmla="*/ 265 h 400"/>
                <a:gd name="T68" fmla="*/ 172 w 224"/>
                <a:gd name="T69" fmla="*/ 220 h 400"/>
                <a:gd name="T70" fmla="*/ 171 w 224"/>
                <a:gd name="T71" fmla="*/ 194 h 400"/>
                <a:gd name="T72" fmla="*/ 170 w 224"/>
                <a:gd name="T73" fmla="*/ 119 h 400"/>
                <a:gd name="T74" fmla="*/ 171 w 224"/>
                <a:gd name="T75" fmla="*/ 115 h 400"/>
                <a:gd name="T76" fmla="*/ 177 w 224"/>
                <a:gd name="T77" fmla="*/ 107 h 400"/>
                <a:gd name="T78" fmla="*/ 193 w 224"/>
                <a:gd name="T79" fmla="*/ 9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400">
                  <a:moveTo>
                    <a:pt x="193" y="97"/>
                  </a:moveTo>
                  <a:lnTo>
                    <a:pt x="193" y="97"/>
                  </a:lnTo>
                  <a:lnTo>
                    <a:pt x="206" y="91"/>
                  </a:lnTo>
                  <a:lnTo>
                    <a:pt x="213" y="87"/>
                  </a:lnTo>
                  <a:lnTo>
                    <a:pt x="219" y="83"/>
                  </a:lnTo>
                  <a:lnTo>
                    <a:pt x="219" y="83"/>
                  </a:lnTo>
                  <a:lnTo>
                    <a:pt x="223" y="77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1" y="69"/>
                  </a:lnTo>
                  <a:lnTo>
                    <a:pt x="216" y="66"/>
                  </a:lnTo>
                  <a:lnTo>
                    <a:pt x="216" y="66"/>
                  </a:lnTo>
                  <a:lnTo>
                    <a:pt x="210" y="63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0" y="53"/>
                  </a:lnTo>
                  <a:lnTo>
                    <a:pt x="199" y="46"/>
                  </a:lnTo>
                  <a:lnTo>
                    <a:pt x="198" y="38"/>
                  </a:lnTo>
                  <a:lnTo>
                    <a:pt x="198" y="28"/>
                  </a:lnTo>
                  <a:lnTo>
                    <a:pt x="199" y="11"/>
                  </a:lnTo>
                  <a:lnTo>
                    <a:pt x="200" y="0"/>
                  </a:lnTo>
                  <a:lnTo>
                    <a:pt x="198" y="2"/>
                  </a:lnTo>
                  <a:lnTo>
                    <a:pt x="196" y="3"/>
                  </a:lnTo>
                  <a:lnTo>
                    <a:pt x="196" y="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83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1" y="13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31" y="196"/>
                  </a:lnTo>
                  <a:lnTo>
                    <a:pt x="35" y="213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9" y="245"/>
                  </a:lnTo>
                  <a:lnTo>
                    <a:pt x="42" y="258"/>
                  </a:lnTo>
                  <a:lnTo>
                    <a:pt x="48" y="268"/>
                  </a:lnTo>
                  <a:lnTo>
                    <a:pt x="51" y="272"/>
                  </a:lnTo>
                  <a:lnTo>
                    <a:pt x="53" y="273"/>
                  </a:lnTo>
                  <a:lnTo>
                    <a:pt x="53" y="273"/>
                  </a:lnTo>
                  <a:lnTo>
                    <a:pt x="58" y="276"/>
                  </a:lnTo>
                  <a:lnTo>
                    <a:pt x="62" y="282"/>
                  </a:lnTo>
                  <a:lnTo>
                    <a:pt x="72" y="299"/>
                  </a:lnTo>
                  <a:lnTo>
                    <a:pt x="79" y="317"/>
                  </a:lnTo>
                  <a:lnTo>
                    <a:pt x="81" y="324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7" y="400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91" y="383"/>
                  </a:lnTo>
                  <a:lnTo>
                    <a:pt x="182" y="376"/>
                  </a:lnTo>
                  <a:lnTo>
                    <a:pt x="182" y="374"/>
                  </a:lnTo>
                  <a:lnTo>
                    <a:pt x="182" y="374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2" y="320"/>
                  </a:lnTo>
                  <a:lnTo>
                    <a:pt x="172" y="307"/>
                  </a:lnTo>
                  <a:lnTo>
                    <a:pt x="172" y="279"/>
                  </a:lnTo>
                  <a:lnTo>
                    <a:pt x="172" y="279"/>
                  </a:lnTo>
                  <a:lnTo>
                    <a:pt x="172" y="265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1" y="194"/>
                  </a:lnTo>
                  <a:lnTo>
                    <a:pt x="171" y="194"/>
                  </a:lnTo>
                  <a:lnTo>
                    <a:pt x="170" y="173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71" y="115"/>
                  </a:lnTo>
                  <a:lnTo>
                    <a:pt x="172" y="112"/>
                  </a:lnTo>
                  <a:lnTo>
                    <a:pt x="177" y="107"/>
                  </a:lnTo>
                  <a:lnTo>
                    <a:pt x="185" y="101"/>
                  </a:lnTo>
                  <a:lnTo>
                    <a:pt x="193" y="97"/>
                  </a:lnTo>
                  <a:lnTo>
                    <a:pt x="193" y="97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1" name="Rectangle 70"/>
            <p:cNvSpPr>
              <a:spLocks noChangeArrowheads="1"/>
            </p:cNvSpPr>
            <p:nvPr/>
          </p:nvSpPr>
          <p:spPr bwMode="auto">
            <a:xfrm>
              <a:off x="4932363" y="2400300"/>
              <a:ext cx="1588" cy="1587"/>
            </a:xfrm>
            <a:prstGeom prst="rect">
              <a:avLst/>
            </a:prstGeom>
            <a:grpFill/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2" name="Freeform 71"/>
            <p:cNvSpPr/>
            <p:nvPr/>
          </p:nvSpPr>
          <p:spPr bwMode="auto">
            <a:xfrm>
              <a:off x="5070475" y="2309813"/>
              <a:ext cx="160338" cy="339725"/>
            </a:xfrm>
            <a:custGeom>
              <a:avLst/>
              <a:gdLst>
                <a:gd name="T0" fmla="*/ 160 w 202"/>
                <a:gd name="T1" fmla="*/ 402 h 428"/>
                <a:gd name="T2" fmla="*/ 165 w 202"/>
                <a:gd name="T3" fmla="*/ 396 h 428"/>
                <a:gd name="T4" fmla="*/ 168 w 202"/>
                <a:gd name="T5" fmla="*/ 390 h 428"/>
                <a:gd name="T6" fmla="*/ 179 w 202"/>
                <a:gd name="T7" fmla="*/ 371 h 428"/>
                <a:gd name="T8" fmla="*/ 188 w 202"/>
                <a:gd name="T9" fmla="*/ 360 h 428"/>
                <a:gd name="T10" fmla="*/ 198 w 202"/>
                <a:gd name="T11" fmla="*/ 350 h 428"/>
                <a:gd name="T12" fmla="*/ 200 w 202"/>
                <a:gd name="T13" fmla="*/ 348 h 428"/>
                <a:gd name="T14" fmla="*/ 202 w 202"/>
                <a:gd name="T15" fmla="*/ 344 h 428"/>
                <a:gd name="T16" fmla="*/ 199 w 202"/>
                <a:gd name="T17" fmla="*/ 334 h 428"/>
                <a:gd name="T18" fmla="*/ 193 w 202"/>
                <a:gd name="T19" fmla="*/ 325 h 428"/>
                <a:gd name="T20" fmla="*/ 188 w 202"/>
                <a:gd name="T21" fmla="*/ 315 h 428"/>
                <a:gd name="T22" fmla="*/ 185 w 202"/>
                <a:gd name="T23" fmla="*/ 312 h 428"/>
                <a:gd name="T24" fmla="*/ 174 w 202"/>
                <a:gd name="T25" fmla="*/ 299 h 428"/>
                <a:gd name="T26" fmla="*/ 163 w 202"/>
                <a:gd name="T27" fmla="*/ 291 h 428"/>
                <a:gd name="T28" fmla="*/ 70 w 202"/>
                <a:gd name="T29" fmla="*/ 0 h 428"/>
                <a:gd name="T30" fmla="*/ 28 w 202"/>
                <a:gd name="T31" fmla="*/ 46 h 428"/>
                <a:gd name="T32" fmla="*/ 31 w 202"/>
                <a:gd name="T33" fmla="*/ 46 h 428"/>
                <a:gd name="T34" fmla="*/ 31 w 202"/>
                <a:gd name="T35" fmla="*/ 54 h 428"/>
                <a:gd name="T36" fmla="*/ 28 w 202"/>
                <a:gd name="T37" fmla="*/ 81 h 428"/>
                <a:gd name="T38" fmla="*/ 31 w 202"/>
                <a:gd name="T39" fmla="*/ 99 h 428"/>
                <a:gd name="T40" fmla="*/ 34 w 202"/>
                <a:gd name="T41" fmla="*/ 105 h 428"/>
                <a:gd name="T42" fmla="*/ 46 w 202"/>
                <a:gd name="T43" fmla="*/ 112 h 428"/>
                <a:gd name="T44" fmla="*/ 52 w 202"/>
                <a:gd name="T45" fmla="*/ 116 h 428"/>
                <a:gd name="T46" fmla="*/ 55 w 202"/>
                <a:gd name="T47" fmla="*/ 119 h 428"/>
                <a:gd name="T48" fmla="*/ 55 w 202"/>
                <a:gd name="T49" fmla="*/ 122 h 428"/>
                <a:gd name="T50" fmla="*/ 48 w 202"/>
                <a:gd name="T51" fmla="*/ 131 h 428"/>
                <a:gd name="T52" fmla="*/ 42 w 202"/>
                <a:gd name="T53" fmla="*/ 136 h 428"/>
                <a:gd name="T54" fmla="*/ 24 w 202"/>
                <a:gd name="T55" fmla="*/ 145 h 428"/>
                <a:gd name="T56" fmla="*/ 14 w 202"/>
                <a:gd name="T57" fmla="*/ 150 h 428"/>
                <a:gd name="T58" fmla="*/ 3 w 202"/>
                <a:gd name="T59" fmla="*/ 159 h 428"/>
                <a:gd name="T60" fmla="*/ 0 w 202"/>
                <a:gd name="T61" fmla="*/ 166 h 428"/>
                <a:gd name="T62" fmla="*/ 0 w 202"/>
                <a:gd name="T63" fmla="*/ 220 h 428"/>
                <a:gd name="T64" fmla="*/ 1 w 202"/>
                <a:gd name="T65" fmla="*/ 241 h 428"/>
                <a:gd name="T66" fmla="*/ 3 w 202"/>
                <a:gd name="T67" fmla="*/ 312 h 428"/>
                <a:gd name="T68" fmla="*/ 3 w 202"/>
                <a:gd name="T69" fmla="*/ 326 h 428"/>
                <a:gd name="T70" fmla="*/ 3 w 202"/>
                <a:gd name="T71" fmla="*/ 354 h 428"/>
                <a:gd name="T72" fmla="*/ 3 w 202"/>
                <a:gd name="T73" fmla="*/ 376 h 428"/>
                <a:gd name="T74" fmla="*/ 11 w 202"/>
                <a:gd name="T75" fmla="*/ 421 h 428"/>
                <a:gd name="T76" fmla="*/ 22 w 202"/>
                <a:gd name="T77" fmla="*/ 428 h 428"/>
                <a:gd name="T78" fmla="*/ 95 w 202"/>
                <a:gd name="T79" fmla="*/ 417 h 428"/>
                <a:gd name="T80" fmla="*/ 151 w 202"/>
                <a:gd name="T81" fmla="*/ 405 h 428"/>
                <a:gd name="T82" fmla="*/ 160 w 202"/>
                <a:gd name="T83" fmla="*/ 40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428">
                  <a:moveTo>
                    <a:pt x="160" y="402"/>
                  </a:moveTo>
                  <a:lnTo>
                    <a:pt x="160" y="402"/>
                  </a:lnTo>
                  <a:lnTo>
                    <a:pt x="163" y="399"/>
                  </a:lnTo>
                  <a:lnTo>
                    <a:pt x="165" y="396"/>
                  </a:lnTo>
                  <a:lnTo>
                    <a:pt x="168" y="390"/>
                  </a:lnTo>
                  <a:lnTo>
                    <a:pt x="168" y="390"/>
                  </a:lnTo>
                  <a:lnTo>
                    <a:pt x="174" y="379"/>
                  </a:lnTo>
                  <a:lnTo>
                    <a:pt x="179" y="371"/>
                  </a:lnTo>
                  <a:lnTo>
                    <a:pt x="188" y="360"/>
                  </a:lnTo>
                  <a:lnTo>
                    <a:pt x="188" y="360"/>
                  </a:lnTo>
                  <a:lnTo>
                    <a:pt x="195" y="351"/>
                  </a:lnTo>
                  <a:lnTo>
                    <a:pt x="198" y="350"/>
                  </a:lnTo>
                  <a:lnTo>
                    <a:pt x="200" y="348"/>
                  </a:lnTo>
                  <a:lnTo>
                    <a:pt x="200" y="348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0"/>
                  </a:lnTo>
                  <a:lnTo>
                    <a:pt x="199" y="334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89" y="320"/>
                  </a:lnTo>
                  <a:lnTo>
                    <a:pt x="188" y="315"/>
                  </a:lnTo>
                  <a:lnTo>
                    <a:pt x="188" y="315"/>
                  </a:lnTo>
                  <a:lnTo>
                    <a:pt x="185" y="312"/>
                  </a:lnTo>
                  <a:lnTo>
                    <a:pt x="182" y="308"/>
                  </a:lnTo>
                  <a:lnTo>
                    <a:pt x="174" y="299"/>
                  </a:lnTo>
                  <a:lnTo>
                    <a:pt x="163" y="291"/>
                  </a:lnTo>
                  <a:lnTo>
                    <a:pt x="163" y="291"/>
                  </a:lnTo>
                  <a:lnTo>
                    <a:pt x="163" y="290"/>
                  </a:lnTo>
                  <a:lnTo>
                    <a:pt x="70" y="0"/>
                  </a:lnTo>
                  <a:lnTo>
                    <a:pt x="50" y="11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54"/>
                  </a:lnTo>
                  <a:lnTo>
                    <a:pt x="29" y="71"/>
                  </a:lnTo>
                  <a:lnTo>
                    <a:pt x="28" y="81"/>
                  </a:lnTo>
                  <a:lnTo>
                    <a:pt x="29" y="91"/>
                  </a:lnTo>
                  <a:lnTo>
                    <a:pt x="31" y="99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1" y="109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2" y="116"/>
                  </a:lnTo>
                  <a:lnTo>
                    <a:pt x="53" y="117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3" y="124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2" y="136"/>
                  </a:lnTo>
                  <a:lnTo>
                    <a:pt x="36" y="140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14" y="150"/>
                  </a:lnTo>
                  <a:lnTo>
                    <a:pt x="7" y="154"/>
                  </a:lnTo>
                  <a:lnTo>
                    <a:pt x="3" y="159"/>
                  </a:lnTo>
                  <a:lnTo>
                    <a:pt x="1" y="162"/>
                  </a:lnTo>
                  <a:lnTo>
                    <a:pt x="0" y="166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" y="241"/>
                  </a:lnTo>
                  <a:lnTo>
                    <a:pt x="1" y="241"/>
                  </a:lnTo>
                  <a:lnTo>
                    <a:pt x="3" y="267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3" y="354"/>
                  </a:lnTo>
                  <a:lnTo>
                    <a:pt x="3" y="367"/>
                  </a:lnTo>
                  <a:lnTo>
                    <a:pt x="3" y="376"/>
                  </a:lnTo>
                  <a:lnTo>
                    <a:pt x="3" y="376"/>
                  </a:lnTo>
                  <a:lnTo>
                    <a:pt x="11" y="421"/>
                  </a:lnTo>
                  <a:lnTo>
                    <a:pt x="22" y="428"/>
                  </a:lnTo>
                  <a:lnTo>
                    <a:pt x="22" y="428"/>
                  </a:lnTo>
                  <a:lnTo>
                    <a:pt x="52" y="424"/>
                  </a:lnTo>
                  <a:lnTo>
                    <a:pt x="95" y="417"/>
                  </a:lnTo>
                  <a:lnTo>
                    <a:pt x="136" y="409"/>
                  </a:lnTo>
                  <a:lnTo>
                    <a:pt x="151" y="405"/>
                  </a:lnTo>
                  <a:lnTo>
                    <a:pt x="160" y="402"/>
                  </a:lnTo>
                  <a:lnTo>
                    <a:pt x="160" y="402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" name="Freeform 72"/>
            <p:cNvSpPr/>
            <p:nvPr/>
          </p:nvSpPr>
          <p:spPr bwMode="auto">
            <a:xfrm>
              <a:off x="5127625" y="1990724"/>
              <a:ext cx="369888" cy="588962"/>
            </a:xfrm>
            <a:custGeom>
              <a:avLst/>
              <a:gdLst>
                <a:gd name="T0" fmla="*/ 102 w 465"/>
                <a:gd name="T1" fmla="*/ 700 h 741"/>
                <a:gd name="T2" fmla="*/ 115 w 465"/>
                <a:gd name="T3" fmla="*/ 716 h 741"/>
                <a:gd name="T4" fmla="*/ 129 w 465"/>
                <a:gd name="T5" fmla="*/ 741 h 741"/>
                <a:gd name="T6" fmla="*/ 148 w 465"/>
                <a:gd name="T7" fmla="*/ 682 h 741"/>
                <a:gd name="T8" fmla="*/ 157 w 465"/>
                <a:gd name="T9" fmla="*/ 651 h 741"/>
                <a:gd name="T10" fmla="*/ 154 w 465"/>
                <a:gd name="T11" fmla="*/ 629 h 741"/>
                <a:gd name="T12" fmla="*/ 160 w 465"/>
                <a:gd name="T13" fmla="*/ 602 h 741"/>
                <a:gd name="T14" fmla="*/ 168 w 465"/>
                <a:gd name="T15" fmla="*/ 590 h 741"/>
                <a:gd name="T16" fmla="*/ 179 w 465"/>
                <a:gd name="T17" fmla="*/ 580 h 741"/>
                <a:gd name="T18" fmla="*/ 211 w 465"/>
                <a:gd name="T19" fmla="*/ 577 h 741"/>
                <a:gd name="T20" fmla="*/ 234 w 465"/>
                <a:gd name="T21" fmla="*/ 570 h 741"/>
                <a:gd name="T22" fmla="*/ 244 w 465"/>
                <a:gd name="T23" fmla="*/ 555 h 741"/>
                <a:gd name="T24" fmla="*/ 269 w 465"/>
                <a:gd name="T25" fmla="*/ 534 h 741"/>
                <a:gd name="T26" fmla="*/ 283 w 465"/>
                <a:gd name="T27" fmla="*/ 520 h 741"/>
                <a:gd name="T28" fmla="*/ 274 w 465"/>
                <a:gd name="T29" fmla="*/ 496 h 741"/>
                <a:gd name="T30" fmla="*/ 263 w 465"/>
                <a:gd name="T31" fmla="*/ 466 h 741"/>
                <a:gd name="T32" fmla="*/ 266 w 465"/>
                <a:gd name="T33" fmla="*/ 451 h 741"/>
                <a:gd name="T34" fmla="*/ 291 w 465"/>
                <a:gd name="T35" fmla="*/ 462 h 741"/>
                <a:gd name="T36" fmla="*/ 318 w 465"/>
                <a:gd name="T37" fmla="*/ 480 h 741"/>
                <a:gd name="T38" fmla="*/ 325 w 465"/>
                <a:gd name="T39" fmla="*/ 479 h 741"/>
                <a:gd name="T40" fmla="*/ 325 w 465"/>
                <a:gd name="T41" fmla="*/ 455 h 741"/>
                <a:gd name="T42" fmla="*/ 333 w 465"/>
                <a:gd name="T43" fmla="*/ 438 h 741"/>
                <a:gd name="T44" fmla="*/ 345 w 465"/>
                <a:gd name="T45" fmla="*/ 433 h 741"/>
                <a:gd name="T46" fmla="*/ 370 w 465"/>
                <a:gd name="T47" fmla="*/ 438 h 741"/>
                <a:gd name="T48" fmla="*/ 412 w 465"/>
                <a:gd name="T49" fmla="*/ 402 h 741"/>
                <a:gd name="T50" fmla="*/ 444 w 465"/>
                <a:gd name="T51" fmla="*/ 377 h 741"/>
                <a:gd name="T52" fmla="*/ 465 w 465"/>
                <a:gd name="T53" fmla="*/ 335 h 741"/>
                <a:gd name="T54" fmla="*/ 464 w 465"/>
                <a:gd name="T55" fmla="*/ 315 h 741"/>
                <a:gd name="T56" fmla="*/ 448 w 465"/>
                <a:gd name="T57" fmla="*/ 296 h 741"/>
                <a:gd name="T58" fmla="*/ 434 w 465"/>
                <a:gd name="T59" fmla="*/ 276 h 741"/>
                <a:gd name="T60" fmla="*/ 431 w 465"/>
                <a:gd name="T61" fmla="*/ 276 h 741"/>
                <a:gd name="T62" fmla="*/ 416 w 465"/>
                <a:gd name="T63" fmla="*/ 297 h 741"/>
                <a:gd name="T64" fmla="*/ 399 w 465"/>
                <a:gd name="T65" fmla="*/ 293 h 741"/>
                <a:gd name="T66" fmla="*/ 378 w 465"/>
                <a:gd name="T67" fmla="*/ 273 h 741"/>
                <a:gd name="T68" fmla="*/ 373 w 465"/>
                <a:gd name="T69" fmla="*/ 255 h 741"/>
                <a:gd name="T70" fmla="*/ 381 w 465"/>
                <a:gd name="T71" fmla="*/ 244 h 741"/>
                <a:gd name="T72" fmla="*/ 345 w 465"/>
                <a:gd name="T73" fmla="*/ 237 h 741"/>
                <a:gd name="T74" fmla="*/ 318 w 465"/>
                <a:gd name="T75" fmla="*/ 211 h 741"/>
                <a:gd name="T76" fmla="*/ 305 w 465"/>
                <a:gd name="T77" fmla="*/ 164 h 741"/>
                <a:gd name="T78" fmla="*/ 280 w 465"/>
                <a:gd name="T79" fmla="*/ 59 h 741"/>
                <a:gd name="T80" fmla="*/ 267 w 465"/>
                <a:gd name="T81" fmla="*/ 21 h 741"/>
                <a:gd name="T82" fmla="*/ 234 w 465"/>
                <a:gd name="T83" fmla="*/ 3 h 741"/>
                <a:gd name="T84" fmla="*/ 210 w 465"/>
                <a:gd name="T85" fmla="*/ 0 h 741"/>
                <a:gd name="T86" fmla="*/ 186 w 465"/>
                <a:gd name="T87" fmla="*/ 14 h 741"/>
                <a:gd name="T88" fmla="*/ 148 w 465"/>
                <a:gd name="T89" fmla="*/ 39 h 741"/>
                <a:gd name="T90" fmla="*/ 126 w 465"/>
                <a:gd name="T91" fmla="*/ 38 h 741"/>
                <a:gd name="T92" fmla="*/ 113 w 465"/>
                <a:gd name="T93" fmla="*/ 22 h 741"/>
                <a:gd name="T94" fmla="*/ 85 w 465"/>
                <a:gd name="T95" fmla="*/ 90 h 741"/>
                <a:gd name="T96" fmla="*/ 66 w 465"/>
                <a:gd name="T97" fmla="*/ 154 h 741"/>
                <a:gd name="T98" fmla="*/ 69 w 465"/>
                <a:gd name="T99" fmla="*/ 164 h 741"/>
                <a:gd name="T100" fmla="*/ 70 w 465"/>
                <a:gd name="T101" fmla="*/ 183 h 741"/>
                <a:gd name="T102" fmla="*/ 63 w 465"/>
                <a:gd name="T103" fmla="*/ 235 h 741"/>
                <a:gd name="T104" fmla="*/ 64 w 465"/>
                <a:gd name="T105" fmla="*/ 268 h 741"/>
                <a:gd name="T106" fmla="*/ 67 w 465"/>
                <a:gd name="T107" fmla="*/ 286 h 741"/>
                <a:gd name="T108" fmla="*/ 50 w 465"/>
                <a:gd name="T109" fmla="*/ 319 h 741"/>
                <a:gd name="T110" fmla="*/ 34 w 465"/>
                <a:gd name="T111" fmla="*/ 395 h 741"/>
                <a:gd name="T112" fmla="*/ 0 w 465"/>
                <a:gd name="T113" fmla="*/ 40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5" h="741">
                  <a:moveTo>
                    <a:pt x="0" y="406"/>
                  </a:moveTo>
                  <a:lnTo>
                    <a:pt x="90" y="691"/>
                  </a:lnTo>
                  <a:lnTo>
                    <a:pt x="90" y="691"/>
                  </a:lnTo>
                  <a:lnTo>
                    <a:pt x="102" y="700"/>
                  </a:lnTo>
                  <a:lnTo>
                    <a:pt x="111" y="709"/>
                  </a:lnTo>
                  <a:lnTo>
                    <a:pt x="113" y="713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126" y="733"/>
                  </a:lnTo>
                  <a:lnTo>
                    <a:pt x="129" y="741"/>
                  </a:lnTo>
                  <a:lnTo>
                    <a:pt x="129" y="741"/>
                  </a:lnTo>
                  <a:lnTo>
                    <a:pt x="139" y="705"/>
                  </a:lnTo>
                  <a:lnTo>
                    <a:pt x="144" y="692"/>
                  </a:lnTo>
                  <a:lnTo>
                    <a:pt x="148" y="682"/>
                  </a:lnTo>
                  <a:lnTo>
                    <a:pt x="148" y="682"/>
                  </a:lnTo>
                  <a:lnTo>
                    <a:pt x="154" y="668"/>
                  </a:lnTo>
                  <a:lnTo>
                    <a:pt x="157" y="660"/>
                  </a:lnTo>
                  <a:lnTo>
                    <a:pt x="157" y="651"/>
                  </a:lnTo>
                  <a:lnTo>
                    <a:pt x="155" y="643"/>
                  </a:lnTo>
                  <a:lnTo>
                    <a:pt x="155" y="643"/>
                  </a:lnTo>
                  <a:lnTo>
                    <a:pt x="154" y="629"/>
                  </a:lnTo>
                  <a:lnTo>
                    <a:pt x="154" y="629"/>
                  </a:lnTo>
                  <a:lnTo>
                    <a:pt x="153" y="619"/>
                  </a:lnTo>
                  <a:lnTo>
                    <a:pt x="154" y="612"/>
                  </a:lnTo>
                  <a:lnTo>
                    <a:pt x="157" y="607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64" y="597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9" y="586"/>
                  </a:lnTo>
                  <a:lnTo>
                    <a:pt x="172" y="583"/>
                  </a:lnTo>
                  <a:lnTo>
                    <a:pt x="175" y="581"/>
                  </a:lnTo>
                  <a:lnTo>
                    <a:pt x="179" y="580"/>
                  </a:lnTo>
                  <a:lnTo>
                    <a:pt x="189" y="579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11" y="577"/>
                  </a:lnTo>
                  <a:lnTo>
                    <a:pt x="224" y="576"/>
                  </a:lnTo>
                  <a:lnTo>
                    <a:pt x="224" y="576"/>
                  </a:lnTo>
                  <a:lnTo>
                    <a:pt x="230" y="573"/>
                  </a:lnTo>
                  <a:lnTo>
                    <a:pt x="234" y="570"/>
                  </a:lnTo>
                  <a:lnTo>
                    <a:pt x="237" y="566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44" y="555"/>
                  </a:lnTo>
                  <a:lnTo>
                    <a:pt x="248" y="549"/>
                  </a:lnTo>
                  <a:lnTo>
                    <a:pt x="256" y="541"/>
                  </a:lnTo>
                  <a:lnTo>
                    <a:pt x="269" y="534"/>
                  </a:lnTo>
                  <a:lnTo>
                    <a:pt x="269" y="534"/>
                  </a:lnTo>
                  <a:lnTo>
                    <a:pt x="274" y="530"/>
                  </a:lnTo>
                  <a:lnTo>
                    <a:pt x="279" y="527"/>
                  </a:lnTo>
                  <a:lnTo>
                    <a:pt x="281" y="523"/>
                  </a:lnTo>
                  <a:lnTo>
                    <a:pt x="283" y="520"/>
                  </a:lnTo>
                  <a:lnTo>
                    <a:pt x="283" y="520"/>
                  </a:lnTo>
                  <a:lnTo>
                    <a:pt x="283" y="514"/>
                  </a:lnTo>
                  <a:lnTo>
                    <a:pt x="281" y="508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67" y="483"/>
                  </a:lnTo>
                  <a:lnTo>
                    <a:pt x="265" y="475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63" y="455"/>
                  </a:lnTo>
                  <a:lnTo>
                    <a:pt x="263" y="452"/>
                  </a:lnTo>
                  <a:lnTo>
                    <a:pt x="266" y="451"/>
                  </a:lnTo>
                  <a:lnTo>
                    <a:pt x="266" y="451"/>
                  </a:lnTo>
                  <a:lnTo>
                    <a:pt x="270" y="450"/>
                  </a:lnTo>
                  <a:lnTo>
                    <a:pt x="276" y="452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308" y="475"/>
                  </a:lnTo>
                  <a:lnTo>
                    <a:pt x="308" y="475"/>
                  </a:lnTo>
                  <a:lnTo>
                    <a:pt x="318" y="480"/>
                  </a:lnTo>
                  <a:lnTo>
                    <a:pt x="322" y="482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79"/>
                  </a:lnTo>
                  <a:lnTo>
                    <a:pt x="324" y="475"/>
                  </a:lnTo>
                  <a:lnTo>
                    <a:pt x="324" y="475"/>
                  </a:lnTo>
                  <a:lnTo>
                    <a:pt x="324" y="462"/>
                  </a:lnTo>
                  <a:lnTo>
                    <a:pt x="325" y="455"/>
                  </a:lnTo>
                  <a:lnTo>
                    <a:pt x="328" y="447"/>
                  </a:lnTo>
                  <a:lnTo>
                    <a:pt x="328" y="447"/>
                  </a:lnTo>
                  <a:lnTo>
                    <a:pt x="329" y="443"/>
                  </a:lnTo>
                  <a:lnTo>
                    <a:pt x="333" y="438"/>
                  </a:lnTo>
                  <a:lnTo>
                    <a:pt x="336" y="436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5" y="433"/>
                  </a:lnTo>
                  <a:lnTo>
                    <a:pt x="350" y="433"/>
                  </a:lnTo>
                  <a:lnTo>
                    <a:pt x="359" y="434"/>
                  </a:lnTo>
                  <a:lnTo>
                    <a:pt x="366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82" y="424"/>
                  </a:lnTo>
                  <a:lnTo>
                    <a:pt x="395" y="413"/>
                  </a:lnTo>
                  <a:lnTo>
                    <a:pt x="412" y="402"/>
                  </a:lnTo>
                  <a:lnTo>
                    <a:pt x="412" y="402"/>
                  </a:lnTo>
                  <a:lnTo>
                    <a:pt x="429" y="389"/>
                  </a:lnTo>
                  <a:lnTo>
                    <a:pt x="437" y="384"/>
                  </a:lnTo>
                  <a:lnTo>
                    <a:pt x="444" y="377"/>
                  </a:lnTo>
                  <a:lnTo>
                    <a:pt x="450" y="368"/>
                  </a:lnTo>
                  <a:lnTo>
                    <a:pt x="455" y="359"/>
                  </a:lnTo>
                  <a:lnTo>
                    <a:pt x="461" y="347"/>
                  </a:lnTo>
                  <a:lnTo>
                    <a:pt x="465" y="335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1"/>
                  </a:lnTo>
                  <a:lnTo>
                    <a:pt x="464" y="315"/>
                  </a:lnTo>
                  <a:lnTo>
                    <a:pt x="462" y="310"/>
                  </a:lnTo>
                  <a:lnTo>
                    <a:pt x="455" y="301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38" y="287"/>
                  </a:lnTo>
                  <a:lnTo>
                    <a:pt x="436" y="282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3" y="273"/>
                  </a:lnTo>
                  <a:lnTo>
                    <a:pt x="433" y="273"/>
                  </a:lnTo>
                  <a:lnTo>
                    <a:pt x="431" y="276"/>
                  </a:lnTo>
                  <a:lnTo>
                    <a:pt x="431" y="276"/>
                  </a:lnTo>
                  <a:lnTo>
                    <a:pt x="430" y="282"/>
                  </a:lnTo>
                  <a:lnTo>
                    <a:pt x="427" y="287"/>
                  </a:lnTo>
                  <a:lnTo>
                    <a:pt x="422" y="293"/>
                  </a:lnTo>
                  <a:lnTo>
                    <a:pt x="416" y="297"/>
                  </a:lnTo>
                  <a:lnTo>
                    <a:pt x="416" y="297"/>
                  </a:lnTo>
                  <a:lnTo>
                    <a:pt x="410" y="297"/>
                  </a:lnTo>
                  <a:lnTo>
                    <a:pt x="405" y="296"/>
                  </a:lnTo>
                  <a:lnTo>
                    <a:pt x="399" y="293"/>
                  </a:lnTo>
                  <a:lnTo>
                    <a:pt x="392" y="289"/>
                  </a:lnTo>
                  <a:lnTo>
                    <a:pt x="392" y="289"/>
                  </a:lnTo>
                  <a:lnTo>
                    <a:pt x="384" y="280"/>
                  </a:lnTo>
                  <a:lnTo>
                    <a:pt x="378" y="273"/>
                  </a:lnTo>
                  <a:lnTo>
                    <a:pt x="374" y="268"/>
                  </a:lnTo>
                  <a:lnTo>
                    <a:pt x="373" y="261"/>
                  </a:lnTo>
                  <a:lnTo>
                    <a:pt x="373" y="261"/>
                  </a:lnTo>
                  <a:lnTo>
                    <a:pt x="373" y="255"/>
                  </a:lnTo>
                  <a:lnTo>
                    <a:pt x="375" y="251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66" y="242"/>
                  </a:lnTo>
                  <a:lnTo>
                    <a:pt x="354" y="240"/>
                  </a:lnTo>
                  <a:lnTo>
                    <a:pt x="345" y="237"/>
                  </a:lnTo>
                  <a:lnTo>
                    <a:pt x="333" y="231"/>
                  </a:lnTo>
                  <a:lnTo>
                    <a:pt x="325" y="223"/>
                  </a:lnTo>
                  <a:lnTo>
                    <a:pt x="321" y="217"/>
                  </a:lnTo>
                  <a:lnTo>
                    <a:pt x="318" y="211"/>
                  </a:lnTo>
                  <a:lnTo>
                    <a:pt x="315" y="206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5" y="164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4" y="80"/>
                  </a:lnTo>
                  <a:lnTo>
                    <a:pt x="280" y="59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3" y="29"/>
                  </a:lnTo>
                  <a:lnTo>
                    <a:pt x="267" y="21"/>
                  </a:lnTo>
                  <a:lnTo>
                    <a:pt x="260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3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69" y="27"/>
                  </a:lnTo>
                  <a:lnTo>
                    <a:pt x="160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1" y="41"/>
                  </a:lnTo>
                  <a:lnTo>
                    <a:pt x="136" y="41"/>
                  </a:lnTo>
                  <a:lnTo>
                    <a:pt x="130" y="41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19" y="34"/>
                  </a:lnTo>
                  <a:lnTo>
                    <a:pt x="116" y="28"/>
                  </a:lnTo>
                  <a:lnTo>
                    <a:pt x="113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97" y="57"/>
                  </a:lnTo>
                  <a:lnTo>
                    <a:pt x="85" y="90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69" y="143"/>
                  </a:lnTo>
                  <a:lnTo>
                    <a:pt x="66" y="154"/>
                  </a:lnTo>
                  <a:lnTo>
                    <a:pt x="66" y="160"/>
                  </a:lnTo>
                  <a:lnTo>
                    <a:pt x="67" y="162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9" y="20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3" y="235"/>
                  </a:lnTo>
                  <a:lnTo>
                    <a:pt x="62" y="248"/>
                  </a:lnTo>
                  <a:lnTo>
                    <a:pt x="63" y="259"/>
                  </a:lnTo>
                  <a:lnTo>
                    <a:pt x="63" y="263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7" y="273"/>
                  </a:lnTo>
                  <a:lnTo>
                    <a:pt x="69" y="279"/>
                  </a:lnTo>
                  <a:lnTo>
                    <a:pt x="67" y="286"/>
                  </a:lnTo>
                  <a:lnTo>
                    <a:pt x="66" y="293"/>
                  </a:lnTo>
                  <a:lnTo>
                    <a:pt x="59" y="30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48" y="326"/>
                  </a:lnTo>
                  <a:lnTo>
                    <a:pt x="43" y="339"/>
                  </a:lnTo>
                  <a:lnTo>
                    <a:pt x="38" y="368"/>
                  </a:lnTo>
                  <a:lnTo>
                    <a:pt x="34" y="395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" name="Freeform 73"/>
            <p:cNvSpPr/>
            <p:nvPr/>
          </p:nvSpPr>
          <p:spPr bwMode="auto">
            <a:xfrm>
              <a:off x="5230813" y="2578100"/>
              <a:ext cx="3175" cy="9525"/>
            </a:xfrm>
            <a:custGeom>
              <a:avLst/>
              <a:gdLst>
                <a:gd name="T0" fmla="*/ 0 w 4"/>
                <a:gd name="T1" fmla="*/ 11 h 13"/>
                <a:gd name="T2" fmla="*/ 0 w 4"/>
                <a:gd name="T3" fmla="*/ 11 h 13"/>
                <a:gd name="T4" fmla="*/ 1 w 4"/>
                <a:gd name="T5" fmla="*/ 11 h 13"/>
                <a:gd name="T6" fmla="*/ 1 w 4"/>
                <a:gd name="T7" fmla="*/ 11 h 13"/>
                <a:gd name="T8" fmla="*/ 1 w 4"/>
                <a:gd name="T9" fmla="*/ 13 h 13"/>
                <a:gd name="T10" fmla="*/ 1 w 4"/>
                <a:gd name="T11" fmla="*/ 13 h 13"/>
                <a:gd name="T12" fmla="*/ 3 w 4"/>
                <a:gd name="T13" fmla="*/ 9 h 13"/>
                <a:gd name="T14" fmla="*/ 3 w 4"/>
                <a:gd name="T15" fmla="*/ 9 h 13"/>
                <a:gd name="T16" fmla="*/ 4 w 4"/>
                <a:gd name="T17" fmla="*/ 4 h 13"/>
                <a:gd name="T18" fmla="*/ 3 w 4"/>
                <a:gd name="T19" fmla="*/ 0 h 13"/>
                <a:gd name="T20" fmla="*/ 3 w 4"/>
                <a:gd name="T21" fmla="*/ 0 h 13"/>
                <a:gd name="T22" fmla="*/ 1 w 4"/>
                <a:gd name="T23" fmla="*/ 9 h 13"/>
                <a:gd name="T24" fmla="*/ 1 w 4"/>
                <a:gd name="T25" fmla="*/ 9 h 13"/>
                <a:gd name="T26" fmla="*/ 0 w 4"/>
                <a:gd name="T27" fmla="*/ 11 h 13"/>
                <a:gd name="T28" fmla="*/ 0 w 4"/>
                <a:gd name="T2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3">
                  <a:moveTo>
                    <a:pt x="0" y="11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5" name="Freeform 74"/>
            <p:cNvSpPr/>
            <p:nvPr/>
          </p:nvSpPr>
          <p:spPr bwMode="auto">
            <a:xfrm>
              <a:off x="3817938" y="4343400"/>
              <a:ext cx="930275" cy="711200"/>
            </a:xfrm>
            <a:custGeom>
              <a:avLst/>
              <a:gdLst>
                <a:gd name="T0" fmla="*/ 814 w 1171"/>
                <a:gd name="T1" fmla="*/ 633 h 895"/>
                <a:gd name="T2" fmla="*/ 849 w 1171"/>
                <a:gd name="T3" fmla="*/ 692 h 895"/>
                <a:gd name="T4" fmla="*/ 860 w 1171"/>
                <a:gd name="T5" fmla="*/ 695 h 895"/>
                <a:gd name="T6" fmla="*/ 886 w 1171"/>
                <a:gd name="T7" fmla="*/ 698 h 895"/>
                <a:gd name="T8" fmla="*/ 921 w 1171"/>
                <a:gd name="T9" fmla="*/ 744 h 895"/>
                <a:gd name="T10" fmla="*/ 930 w 1171"/>
                <a:gd name="T11" fmla="*/ 786 h 895"/>
                <a:gd name="T12" fmla="*/ 963 w 1171"/>
                <a:gd name="T13" fmla="*/ 773 h 895"/>
                <a:gd name="T14" fmla="*/ 991 w 1171"/>
                <a:gd name="T15" fmla="*/ 801 h 895"/>
                <a:gd name="T16" fmla="*/ 1031 w 1171"/>
                <a:gd name="T17" fmla="*/ 871 h 895"/>
                <a:gd name="T18" fmla="*/ 1060 w 1171"/>
                <a:gd name="T19" fmla="*/ 895 h 895"/>
                <a:gd name="T20" fmla="*/ 1073 w 1171"/>
                <a:gd name="T21" fmla="*/ 881 h 895"/>
                <a:gd name="T22" fmla="*/ 1109 w 1171"/>
                <a:gd name="T23" fmla="*/ 857 h 895"/>
                <a:gd name="T24" fmla="*/ 1139 w 1171"/>
                <a:gd name="T25" fmla="*/ 836 h 895"/>
                <a:gd name="T26" fmla="*/ 1148 w 1171"/>
                <a:gd name="T27" fmla="*/ 791 h 895"/>
                <a:gd name="T28" fmla="*/ 1171 w 1171"/>
                <a:gd name="T29" fmla="*/ 738 h 895"/>
                <a:gd name="T30" fmla="*/ 1165 w 1171"/>
                <a:gd name="T31" fmla="*/ 677 h 895"/>
                <a:gd name="T32" fmla="*/ 1134 w 1171"/>
                <a:gd name="T33" fmla="*/ 573 h 895"/>
                <a:gd name="T34" fmla="*/ 1084 w 1171"/>
                <a:gd name="T35" fmla="*/ 473 h 895"/>
                <a:gd name="T36" fmla="*/ 1036 w 1171"/>
                <a:gd name="T37" fmla="*/ 426 h 895"/>
                <a:gd name="T38" fmla="*/ 1025 w 1171"/>
                <a:gd name="T39" fmla="*/ 382 h 895"/>
                <a:gd name="T40" fmla="*/ 1040 w 1171"/>
                <a:gd name="T41" fmla="*/ 356 h 895"/>
                <a:gd name="T42" fmla="*/ 1001 w 1171"/>
                <a:gd name="T43" fmla="*/ 304 h 895"/>
                <a:gd name="T44" fmla="*/ 949 w 1171"/>
                <a:gd name="T45" fmla="*/ 242 h 895"/>
                <a:gd name="T46" fmla="*/ 913 w 1171"/>
                <a:gd name="T47" fmla="*/ 162 h 895"/>
                <a:gd name="T48" fmla="*/ 854 w 1171"/>
                <a:gd name="T49" fmla="*/ 14 h 895"/>
                <a:gd name="T50" fmla="*/ 830 w 1171"/>
                <a:gd name="T51" fmla="*/ 10 h 895"/>
                <a:gd name="T52" fmla="*/ 800 w 1171"/>
                <a:gd name="T53" fmla="*/ 4 h 895"/>
                <a:gd name="T54" fmla="*/ 773 w 1171"/>
                <a:gd name="T55" fmla="*/ 11 h 895"/>
                <a:gd name="T56" fmla="*/ 772 w 1171"/>
                <a:gd name="T57" fmla="*/ 67 h 895"/>
                <a:gd name="T58" fmla="*/ 760 w 1171"/>
                <a:gd name="T59" fmla="*/ 73 h 895"/>
                <a:gd name="T60" fmla="*/ 386 w 1171"/>
                <a:gd name="T61" fmla="*/ 78 h 895"/>
                <a:gd name="T62" fmla="*/ 0 w 1171"/>
                <a:gd name="T63" fmla="*/ 74 h 895"/>
                <a:gd name="T64" fmla="*/ 30 w 1171"/>
                <a:gd name="T65" fmla="*/ 111 h 895"/>
                <a:gd name="T66" fmla="*/ 33 w 1171"/>
                <a:gd name="T67" fmla="*/ 125 h 895"/>
                <a:gd name="T68" fmla="*/ 39 w 1171"/>
                <a:gd name="T69" fmla="*/ 175 h 895"/>
                <a:gd name="T70" fmla="*/ 112 w 1171"/>
                <a:gd name="T71" fmla="*/ 154 h 895"/>
                <a:gd name="T72" fmla="*/ 238 w 1171"/>
                <a:gd name="T73" fmla="*/ 171 h 895"/>
                <a:gd name="T74" fmla="*/ 323 w 1171"/>
                <a:gd name="T75" fmla="*/ 219 h 895"/>
                <a:gd name="T76" fmla="*/ 355 w 1171"/>
                <a:gd name="T77" fmla="*/ 235 h 895"/>
                <a:gd name="T78" fmla="*/ 413 w 1171"/>
                <a:gd name="T79" fmla="*/ 213 h 895"/>
                <a:gd name="T80" fmla="*/ 440 w 1171"/>
                <a:gd name="T81" fmla="*/ 200 h 895"/>
                <a:gd name="T82" fmla="*/ 455 w 1171"/>
                <a:gd name="T83" fmla="*/ 174 h 895"/>
                <a:gd name="T84" fmla="*/ 482 w 1171"/>
                <a:gd name="T85" fmla="*/ 165 h 895"/>
                <a:gd name="T86" fmla="*/ 566 w 1171"/>
                <a:gd name="T87" fmla="*/ 190 h 895"/>
                <a:gd name="T88" fmla="*/ 616 w 1171"/>
                <a:gd name="T89" fmla="*/ 244 h 895"/>
                <a:gd name="T90" fmla="*/ 661 w 1171"/>
                <a:gd name="T91" fmla="*/ 280 h 895"/>
                <a:gd name="T92" fmla="*/ 711 w 1171"/>
                <a:gd name="T93" fmla="*/ 314 h 895"/>
                <a:gd name="T94" fmla="*/ 735 w 1171"/>
                <a:gd name="T95" fmla="*/ 346 h 895"/>
                <a:gd name="T96" fmla="*/ 729 w 1171"/>
                <a:gd name="T97" fmla="*/ 409 h 895"/>
                <a:gd name="T98" fmla="*/ 725 w 1171"/>
                <a:gd name="T99" fmla="*/ 457 h 895"/>
                <a:gd name="T100" fmla="*/ 736 w 1171"/>
                <a:gd name="T101" fmla="*/ 513 h 895"/>
                <a:gd name="T102" fmla="*/ 745 w 1171"/>
                <a:gd name="T103" fmla="*/ 524 h 895"/>
                <a:gd name="T104" fmla="*/ 753 w 1171"/>
                <a:gd name="T105" fmla="*/ 483 h 895"/>
                <a:gd name="T106" fmla="*/ 776 w 1171"/>
                <a:gd name="T107" fmla="*/ 480 h 895"/>
                <a:gd name="T108" fmla="*/ 776 w 1171"/>
                <a:gd name="T109" fmla="*/ 497 h 895"/>
                <a:gd name="T110" fmla="*/ 755 w 1171"/>
                <a:gd name="T111" fmla="*/ 537 h 895"/>
                <a:gd name="T112" fmla="*/ 767 w 1171"/>
                <a:gd name="T113" fmla="*/ 572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1" h="895">
                  <a:moveTo>
                    <a:pt x="781" y="591"/>
                  </a:moveTo>
                  <a:lnTo>
                    <a:pt x="781" y="591"/>
                  </a:lnTo>
                  <a:lnTo>
                    <a:pt x="795" y="611"/>
                  </a:lnTo>
                  <a:lnTo>
                    <a:pt x="807" y="625"/>
                  </a:lnTo>
                  <a:lnTo>
                    <a:pt x="807" y="625"/>
                  </a:lnTo>
                  <a:lnTo>
                    <a:pt x="814" y="633"/>
                  </a:lnTo>
                  <a:lnTo>
                    <a:pt x="822" y="646"/>
                  </a:lnTo>
                  <a:lnTo>
                    <a:pt x="837" y="674"/>
                  </a:lnTo>
                  <a:lnTo>
                    <a:pt x="837" y="674"/>
                  </a:lnTo>
                  <a:lnTo>
                    <a:pt x="846" y="689"/>
                  </a:lnTo>
                  <a:lnTo>
                    <a:pt x="846" y="689"/>
                  </a:lnTo>
                  <a:lnTo>
                    <a:pt x="849" y="692"/>
                  </a:lnTo>
                  <a:lnTo>
                    <a:pt x="849" y="692"/>
                  </a:lnTo>
                  <a:lnTo>
                    <a:pt x="851" y="698"/>
                  </a:lnTo>
                  <a:lnTo>
                    <a:pt x="853" y="698"/>
                  </a:lnTo>
                  <a:lnTo>
                    <a:pt x="856" y="696"/>
                  </a:lnTo>
                  <a:lnTo>
                    <a:pt x="856" y="696"/>
                  </a:lnTo>
                  <a:lnTo>
                    <a:pt x="860" y="695"/>
                  </a:lnTo>
                  <a:lnTo>
                    <a:pt x="868" y="692"/>
                  </a:lnTo>
                  <a:lnTo>
                    <a:pt x="868" y="692"/>
                  </a:lnTo>
                  <a:lnTo>
                    <a:pt x="872" y="691"/>
                  </a:lnTo>
                  <a:lnTo>
                    <a:pt x="877" y="692"/>
                  </a:lnTo>
                  <a:lnTo>
                    <a:pt x="882" y="695"/>
                  </a:lnTo>
                  <a:lnTo>
                    <a:pt x="886" y="698"/>
                  </a:lnTo>
                  <a:lnTo>
                    <a:pt x="886" y="698"/>
                  </a:lnTo>
                  <a:lnTo>
                    <a:pt x="893" y="703"/>
                  </a:lnTo>
                  <a:lnTo>
                    <a:pt x="899" y="710"/>
                  </a:lnTo>
                  <a:lnTo>
                    <a:pt x="910" y="724"/>
                  </a:lnTo>
                  <a:lnTo>
                    <a:pt x="919" y="738"/>
                  </a:lnTo>
                  <a:lnTo>
                    <a:pt x="921" y="744"/>
                  </a:lnTo>
                  <a:lnTo>
                    <a:pt x="921" y="748"/>
                  </a:lnTo>
                  <a:lnTo>
                    <a:pt x="921" y="748"/>
                  </a:lnTo>
                  <a:lnTo>
                    <a:pt x="923" y="758"/>
                  </a:lnTo>
                  <a:lnTo>
                    <a:pt x="926" y="769"/>
                  </a:lnTo>
                  <a:lnTo>
                    <a:pt x="930" y="786"/>
                  </a:lnTo>
                  <a:lnTo>
                    <a:pt x="930" y="786"/>
                  </a:lnTo>
                  <a:lnTo>
                    <a:pt x="935" y="783"/>
                  </a:lnTo>
                  <a:lnTo>
                    <a:pt x="942" y="777"/>
                  </a:lnTo>
                  <a:lnTo>
                    <a:pt x="952" y="773"/>
                  </a:lnTo>
                  <a:lnTo>
                    <a:pt x="958" y="773"/>
                  </a:lnTo>
                  <a:lnTo>
                    <a:pt x="963" y="773"/>
                  </a:lnTo>
                  <a:lnTo>
                    <a:pt x="963" y="773"/>
                  </a:lnTo>
                  <a:lnTo>
                    <a:pt x="968" y="773"/>
                  </a:lnTo>
                  <a:lnTo>
                    <a:pt x="972" y="775"/>
                  </a:lnTo>
                  <a:lnTo>
                    <a:pt x="975" y="777"/>
                  </a:lnTo>
                  <a:lnTo>
                    <a:pt x="977" y="782"/>
                  </a:lnTo>
                  <a:lnTo>
                    <a:pt x="977" y="782"/>
                  </a:lnTo>
                  <a:lnTo>
                    <a:pt x="991" y="801"/>
                  </a:lnTo>
                  <a:lnTo>
                    <a:pt x="1007" y="825"/>
                  </a:lnTo>
                  <a:lnTo>
                    <a:pt x="1021" y="848"/>
                  </a:lnTo>
                  <a:lnTo>
                    <a:pt x="1025" y="857"/>
                  </a:lnTo>
                  <a:lnTo>
                    <a:pt x="1028" y="866"/>
                  </a:lnTo>
                  <a:lnTo>
                    <a:pt x="1028" y="866"/>
                  </a:lnTo>
                  <a:lnTo>
                    <a:pt x="1031" y="871"/>
                  </a:lnTo>
                  <a:lnTo>
                    <a:pt x="1033" y="877"/>
                  </a:lnTo>
                  <a:lnTo>
                    <a:pt x="1042" y="885"/>
                  </a:lnTo>
                  <a:lnTo>
                    <a:pt x="1052" y="892"/>
                  </a:lnTo>
                  <a:lnTo>
                    <a:pt x="1056" y="895"/>
                  </a:lnTo>
                  <a:lnTo>
                    <a:pt x="1060" y="895"/>
                  </a:lnTo>
                  <a:lnTo>
                    <a:pt x="1060" y="895"/>
                  </a:lnTo>
                  <a:lnTo>
                    <a:pt x="1064" y="895"/>
                  </a:lnTo>
                  <a:lnTo>
                    <a:pt x="1066" y="894"/>
                  </a:lnTo>
                  <a:lnTo>
                    <a:pt x="1069" y="891"/>
                  </a:lnTo>
                  <a:lnTo>
                    <a:pt x="1070" y="888"/>
                  </a:lnTo>
                  <a:lnTo>
                    <a:pt x="1070" y="888"/>
                  </a:lnTo>
                  <a:lnTo>
                    <a:pt x="1073" y="881"/>
                  </a:lnTo>
                  <a:lnTo>
                    <a:pt x="1078" y="876"/>
                  </a:lnTo>
                  <a:lnTo>
                    <a:pt x="1084" y="870"/>
                  </a:lnTo>
                  <a:lnTo>
                    <a:pt x="1091" y="866"/>
                  </a:lnTo>
                  <a:lnTo>
                    <a:pt x="1104" y="859"/>
                  </a:lnTo>
                  <a:lnTo>
                    <a:pt x="1109" y="857"/>
                  </a:lnTo>
                  <a:lnTo>
                    <a:pt x="1109" y="857"/>
                  </a:lnTo>
                  <a:lnTo>
                    <a:pt x="1115" y="856"/>
                  </a:lnTo>
                  <a:lnTo>
                    <a:pt x="1119" y="855"/>
                  </a:lnTo>
                  <a:lnTo>
                    <a:pt x="1125" y="852"/>
                  </a:lnTo>
                  <a:lnTo>
                    <a:pt x="1130" y="848"/>
                  </a:lnTo>
                  <a:lnTo>
                    <a:pt x="1134" y="843"/>
                  </a:lnTo>
                  <a:lnTo>
                    <a:pt x="1139" y="836"/>
                  </a:lnTo>
                  <a:lnTo>
                    <a:pt x="1139" y="827"/>
                  </a:lnTo>
                  <a:lnTo>
                    <a:pt x="1139" y="827"/>
                  </a:lnTo>
                  <a:lnTo>
                    <a:pt x="1140" y="814"/>
                  </a:lnTo>
                  <a:lnTo>
                    <a:pt x="1141" y="806"/>
                  </a:lnTo>
                  <a:lnTo>
                    <a:pt x="1144" y="800"/>
                  </a:lnTo>
                  <a:lnTo>
                    <a:pt x="1148" y="791"/>
                  </a:lnTo>
                  <a:lnTo>
                    <a:pt x="1148" y="791"/>
                  </a:lnTo>
                  <a:lnTo>
                    <a:pt x="1160" y="776"/>
                  </a:lnTo>
                  <a:lnTo>
                    <a:pt x="1160" y="776"/>
                  </a:lnTo>
                  <a:lnTo>
                    <a:pt x="1167" y="761"/>
                  </a:lnTo>
                  <a:lnTo>
                    <a:pt x="1171" y="748"/>
                  </a:lnTo>
                  <a:lnTo>
                    <a:pt x="1171" y="738"/>
                  </a:lnTo>
                  <a:lnTo>
                    <a:pt x="1171" y="728"/>
                  </a:lnTo>
                  <a:lnTo>
                    <a:pt x="1171" y="728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69" y="705"/>
                  </a:lnTo>
                  <a:lnTo>
                    <a:pt x="1165" y="677"/>
                  </a:lnTo>
                  <a:lnTo>
                    <a:pt x="1157" y="639"/>
                  </a:lnTo>
                  <a:lnTo>
                    <a:pt x="1150" y="618"/>
                  </a:lnTo>
                  <a:lnTo>
                    <a:pt x="1143" y="594"/>
                  </a:lnTo>
                  <a:lnTo>
                    <a:pt x="1143" y="594"/>
                  </a:lnTo>
                  <a:lnTo>
                    <a:pt x="1134" y="573"/>
                  </a:lnTo>
                  <a:lnTo>
                    <a:pt x="1134" y="573"/>
                  </a:lnTo>
                  <a:lnTo>
                    <a:pt x="1122" y="538"/>
                  </a:lnTo>
                  <a:lnTo>
                    <a:pt x="1115" y="523"/>
                  </a:lnTo>
                  <a:lnTo>
                    <a:pt x="1109" y="509"/>
                  </a:lnTo>
                  <a:lnTo>
                    <a:pt x="1101" y="496"/>
                  </a:lnTo>
                  <a:lnTo>
                    <a:pt x="1092" y="483"/>
                  </a:lnTo>
                  <a:lnTo>
                    <a:pt x="1084" y="473"/>
                  </a:lnTo>
                  <a:lnTo>
                    <a:pt x="1073" y="464"/>
                  </a:lnTo>
                  <a:lnTo>
                    <a:pt x="1073" y="464"/>
                  </a:lnTo>
                  <a:lnTo>
                    <a:pt x="1052" y="445"/>
                  </a:lnTo>
                  <a:lnTo>
                    <a:pt x="1045" y="440"/>
                  </a:lnTo>
                  <a:lnTo>
                    <a:pt x="1040" y="433"/>
                  </a:lnTo>
                  <a:lnTo>
                    <a:pt x="1036" y="426"/>
                  </a:lnTo>
                  <a:lnTo>
                    <a:pt x="1033" y="419"/>
                  </a:lnTo>
                  <a:lnTo>
                    <a:pt x="1028" y="399"/>
                  </a:lnTo>
                  <a:lnTo>
                    <a:pt x="1028" y="395"/>
                  </a:lnTo>
                  <a:lnTo>
                    <a:pt x="1028" y="395"/>
                  </a:lnTo>
                  <a:lnTo>
                    <a:pt x="1026" y="388"/>
                  </a:lnTo>
                  <a:lnTo>
                    <a:pt x="1025" y="382"/>
                  </a:lnTo>
                  <a:lnTo>
                    <a:pt x="1026" y="378"/>
                  </a:lnTo>
                  <a:lnTo>
                    <a:pt x="1028" y="374"/>
                  </a:lnTo>
                  <a:lnTo>
                    <a:pt x="1031" y="367"/>
                  </a:lnTo>
                  <a:lnTo>
                    <a:pt x="1036" y="363"/>
                  </a:lnTo>
                  <a:lnTo>
                    <a:pt x="1036" y="363"/>
                  </a:lnTo>
                  <a:lnTo>
                    <a:pt x="1040" y="356"/>
                  </a:lnTo>
                  <a:lnTo>
                    <a:pt x="1042" y="353"/>
                  </a:lnTo>
                  <a:lnTo>
                    <a:pt x="1042" y="347"/>
                  </a:lnTo>
                  <a:lnTo>
                    <a:pt x="1042" y="347"/>
                  </a:lnTo>
                  <a:lnTo>
                    <a:pt x="1036" y="339"/>
                  </a:lnTo>
                  <a:lnTo>
                    <a:pt x="1028" y="329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980" y="283"/>
                  </a:lnTo>
                  <a:lnTo>
                    <a:pt x="963" y="265"/>
                  </a:lnTo>
                  <a:lnTo>
                    <a:pt x="963" y="265"/>
                  </a:lnTo>
                  <a:lnTo>
                    <a:pt x="955" y="254"/>
                  </a:lnTo>
                  <a:lnTo>
                    <a:pt x="949" y="242"/>
                  </a:lnTo>
                  <a:lnTo>
                    <a:pt x="940" y="219"/>
                  </a:lnTo>
                  <a:lnTo>
                    <a:pt x="940" y="219"/>
                  </a:lnTo>
                  <a:lnTo>
                    <a:pt x="928" y="193"/>
                  </a:lnTo>
                  <a:lnTo>
                    <a:pt x="921" y="179"/>
                  </a:lnTo>
                  <a:lnTo>
                    <a:pt x="913" y="162"/>
                  </a:lnTo>
                  <a:lnTo>
                    <a:pt x="913" y="162"/>
                  </a:lnTo>
                  <a:lnTo>
                    <a:pt x="899" y="139"/>
                  </a:lnTo>
                  <a:lnTo>
                    <a:pt x="885" y="106"/>
                  </a:lnTo>
                  <a:lnTo>
                    <a:pt x="871" y="67"/>
                  </a:lnTo>
                  <a:lnTo>
                    <a:pt x="856" y="20"/>
                  </a:lnTo>
                  <a:lnTo>
                    <a:pt x="856" y="20"/>
                  </a:lnTo>
                  <a:lnTo>
                    <a:pt x="854" y="14"/>
                  </a:lnTo>
                  <a:lnTo>
                    <a:pt x="854" y="14"/>
                  </a:lnTo>
                  <a:lnTo>
                    <a:pt x="853" y="13"/>
                  </a:lnTo>
                  <a:lnTo>
                    <a:pt x="851" y="11"/>
                  </a:lnTo>
                  <a:lnTo>
                    <a:pt x="846" y="11"/>
                  </a:lnTo>
                  <a:lnTo>
                    <a:pt x="830" y="10"/>
                  </a:lnTo>
                  <a:lnTo>
                    <a:pt x="830" y="10"/>
                  </a:lnTo>
                  <a:lnTo>
                    <a:pt x="821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07" y="7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79" y="0"/>
                  </a:lnTo>
                  <a:lnTo>
                    <a:pt x="779" y="0"/>
                  </a:lnTo>
                  <a:lnTo>
                    <a:pt x="776" y="4"/>
                  </a:lnTo>
                  <a:lnTo>
                    <a:pt x="773" y="11"/>
                  </a:lnTo>
                  <a:lnTo>
                    <a:pt x="773" y="11"/>
                  </a:lnTo>
                  <a:lnTo>
                    <a:pt x="773" y="25"/>
                  </a:lnTo>
                  <a:lnTo>
                    <a:pt x="773" y="39"/>
                  </a:lnTo>
                  <a:lnTo>
                    <a:pt x="773" y="39"/>
                  </a:lnTo>
                  <a:lnTo>
                    <a:pt x="773" y="59"/>
                  </a:lnTo>
                  <a:lnTo>
                    <a:pt x="772" y="67"/>
                  </a:lnTo>
                  <a:lnTo>
                    <a:pt x="770" y="71"/>
                  </a:lnTo>
                  <a:lnTo>
                    <a:pt x="770" y="71"/>
                  </a:lnTo>
                  <a:lnTo>
                    <a:pt x="767" y="73"/>
                  </a:lnTo>
                  <a:lnTo>
                    <a:pt x="765" y="74"/>
                  </a:lnTo>
                  <a:lnTo>
                    <a:pt x="765" y="74"/>
                  </a:lnTo>
                  <a:lnTo>
                    <a:pt x="760" y="73"/>
                  </a:lnTo>
                  <a:lnTo>
                    <a:pt x="755" y="71"/>
                  </a:lnTo>
                  <a:lnTo>
                    <a:pt x="748" y="64"/>
                  </a:lnTo>
                  <a:lnTo>
                    <a:pt x="742" y="56"/>
                  </a:lnTo>
                  <a:lnTo>
                    <a:pt x="739" y="52"/>
                  </a:lnTo>
                  <a:lnTo>
                    <a:pt x="386" y="80"/>
                  </a:lnTo>
                  <a:lnTo>
                    <a:pt x="386" y="78"/>
                  </a:lnTo>
                  <a:lnTo>
                    <a:pt x="386" y="78"/>
                  </a:lnTo>
                  <a:lnTo>
                    <a:pt x="381" y="67"/>
                  </a:lnTo>
                  <a:lnTo>
                    <a:pt x="358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23" y="105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5" y="11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28" y="133"/>
                  </a:lnTo>
                  <a:lnTo>
                    <a:pt x="23" y="144"/>
                  </a:lnTo>
                  <a:lnTo>
                    <a:pt x="18" y="160"/>
                  </a:lnTo>
                  <a:lnTo>
                    <a:pt x="33" y="168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72" y="162"/>
                  </a:lnTo>
                  <a:lnTo>
                    <a:pt x="93" y="157"/>
                  </a:lnTo>
                  <a:lnTo>
                    <a:pt x="103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37" y="154"/>
                  </a:lnTo>
                  <a:lnTo>
                    <a:pt x="169" y="157"/>
                  </a:lnTo>
                  <a:lnTo>
                    <a:pt x="204" y="162"/>
                  </a:lnTo>
                  <a:lnTo>
                    <a:pt x="221" y="167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55" y="176"/>
                  </a:lnTo>
                  <a:lnTo>
                    <a:pt x="271" y="183"/>
                  </a:lnTo>
                  <a:lnTo>
                    <a:pt x="287" y="192"/>
                  </a:lnTo>
                  <a:lnTo>
                    <a:pt x="302" y="202"/>
                  </a:lnTo>
                  <a:lnTo>
                    <a:pt x="313" y="210"/>
                  </a:lnTo>
                  <a:lnTo>
                    <a:pt x="323" y="219"/>
                  </a:lnTo>
                  <a:lnTo>
                    <a:pt x="330" y="227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37"/>
                  </a:lnTo>
                  <a:lnTo>
                    <a:pt x="333" y="237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65" y="234"/>
                  </a:lnTo>
                  <a:lnTo>
                    <a:pt x="375" y="233"/>
                  </a:lnTo>
                  <a:lnTo>
                    <a:pt x="390" y="227"/>
                  </a:lnTo>
                  <a:lnTo>
                    <a:pt x="403" y="220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23" y="206"/>
                  </a:lnTo>
                  <a:lnTo>
                    <a:pt x="428" y="203"/>
                  </a:lnTo>
                  <a:lnTo>
                    <a:pt x="434" y="202"/>
                  </a:lnTo>
                  <a:lnTo>
                    <a:pt x="434" y="202"/>
                  </a:lnTo>
                  <a:lnTo>
                    <a:pt x="440" y="200"/>
                  </a:lnTo>
                  <a:lnTo>
                    <a:pt x="445" y="197"/>
                  </a:lnTo>
                  <a:lnTo>
                    <a:pt x="449" y="196"/>
                  </a:lnTo>
                  <a:lnTo>
                    <a:pt x="452" y="192"/>
                  </a:lnTo>
                  <a:lnTo>
                    <a:pt x="454" y="189"/>
                  </a:lnTo>
                  <a:lnTo>
                    <a:pt x="455" y="185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56" y="171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70" y="167"/>
                  </a:lnTo>
                  <a:lnTo>
                    <a:pt x="482" y="165"/>
                  </a:lnTo>
                  <a:lnTo>
                    <a:pt x="496" y="165"/>
                  </a:lnTo>
                  <a:lnTo>
                    <a:pt x="511" y="168"/>
                  </a:lnTo>
                  <a:lnTo>
                    <a:pt x="528" y="171"/>
                  </a:lnTo>
                  <a:lnTo>
                    <a:pt x="542" y="175"/>
                  </a:lnTo>
                  <a:lnTo>
                    <a:pt x="556" y="182"/>
                  </a:lnTo>
                  <a:lnTo>
                    <a:pt x="566" y="190"/>
                  </a:lnTo>
                  <a:lnTo>
                    <a:pt x="566" y="190"/>
                  </a:lnTo>
                  <a:lnTo>
                    <a:pt x="581" y="206"/>
                  </a:lnTo>
                  <a:lnTo>
                    <a:pt x="589" y="217"/>
                  </a:lnTo>
                  <a:lnTo>
                    <a:pt x="589" y="217"/>
                  </a:lnTo>
                  <a:lnTo>
                    <a:pt x="601" y="230"/>
                  </a:lnTo>
                  <a:lnTo>
                    <a:pt x="616" y="244"/>
                  </a:lnTo>
                  <a:lnTo>
                    <a:pt x="616" y="244"/>
                  </a:lnTo>
                  <a:lnTo>
                    <a:pt x="631" y="25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54" y="275"/>
                  </a:lnTo>
                  <a:lnTo>
                    <a:pt x="661" y="280"/>
                  </a:lnTo>
                  <a:lnTo>
                    <a:pt x="661" y="280"/>
                  </a:lnTo>
                  <a:lnTo>
                    <a:pt x="671" y="284"/>
                  </a:lnTo>
                  <a:lnTo>
                    <a:pt x="685" y="293"/>
                  </a:lnTo>
                  <a:lnTo>
                    <a:pt x="700" y="303"/>
                  </a:lnTo>
                  <a:lnTo>
                    <a:pt x="707" y="308"/>
                  </a:lnTo>
                  <a:lnTo>
                    <a:pt x="711" y="314"/>
                  </a:lnTo>
                  <a:lnTo>
                    <a:pt x="711" y="314"/>
                  </a:lnTo>
                  <a:lnTo>
                    <a:pt x="718" y="321"/>
                  </a:lnTo>
                  <a:lnTo>
                    <a:pt x="718" y="321"/>
                  </a:lnTo>
                  <a:lnTo>
                    <a:pt x="725" y="329"/>
                  </a:lnTo>
                  <a:lnTo>
                    <a:pt x="732" y="340"/>
                  </a:lnTo>
                  <a:lnTo>
                    <a:pt x="735" y="346"/>
                  </a:lnTo>
                  <a:lnTo>
                    <a:pt x="736" y="353"/>
                  </a:lnTo>
                  <a:lnTo>
                    <a:pt x="738" y="361"/>
                  </a:lnTo>
                  <a:lnTo>
                    <a:pt x="736" y="370"/>
                  </a:lnTo>
                  <a:lnTo>
                    <a:pt x="736" y="370"/>
                  </a:lnTo>
                  <a:lnTo>
                    <a:pt x="734" y="389"/>
                  </a:lnTo>
                  <a:lnTo>
                    <a:pt x="729" y="409"/>
                  </a:lnTo>
                  <a:lnTo>
                    <a:pt x="729" y="409"/>
                  </a:lnTo>
                  <a:lnTo>
                    <a:pt x="727" y="424"/>
                  </a:lnTo>
                  <a:lnTo>
                    <a:pt x="724" y="438"/>
                  </a:lnTo>
                  <a:lnTo>
                    <a:pt x="724" y="450"/>
                  </a:lnTo>
                  <a:lnTo>
                    <a:pt x="724" y="454"/>
                  </a:lnTo>
                  <a:lnTo>
                    <a:pt x="725" y="457"/>
                  </a:lnTo>
                  <a:lnTo>
                    <a:pt x="725" y="457"/>
                  </a:lnTo>
                  <a:lnTo>
                    <a:pt x="728" y="462"/>
                  </a:lnTo>
                  <a:lnTo>
                    <a:pt x="731" y="469"/>
                  </a:lnTo>
                  <a:lnTo>
                    <a:pt x="734" y="492"/>
                  </a:lnTo>
                  <a:lnTo>
                    <a:pt x="734" y="492"/>
                  </a:lnTo>
                  <a:lnTo>
                    <a:pt x="736" y="513"/>
                  </a:lnTo>
                  <a:lnTo>
                    <a:pt x="739" y="521"/>
                  </a:lnTo>
                  <a:lnTo>
                    <a:pt x="741" y="524"/>
                  </a:lnTo>
                  <a:lnTo>
                    <a:pt x="742" y="525"/>
                  </a:lnTo>
                  <a:lnTo>
                    <a:pt x="742" y="525"/>
                  </a:lnTo>
                  <a:lnTo>
                    <a:pt x="743" y="525"/>
                  </a:lnTo>
                  <a:lnTo>
                    <a:pt x="745" y="524"/>
                  </a:lnTo>
                  <a:lnTo>
                    <a:pt x="745" y="524"/>
                  </a:lnTo>
                  <a:lnTo>
                    <a:pt x="748" y="518"/>
                  </a:lnTo>
                  <a:lnTo>
                    <a:pt x="749" y="513"/>
                  </a:lnTo>
                  <a:lnTo>
                    <a:pt x="751" y="497"/>
                  </a:lnTo>
                  <a:lnTo>
                    <a:pt x="751" y="497"/>
                  </a:lnTo>
                  <a:lnTo>
                    <a:pt x="753" y="483"/>
                  </a:lnTo>
                  <a:lnTo>
                    <a:pt x="755" y="479"/>
                  </a:lnTo>
                  <a:lnTo>
                    <a:pt x="759" y="476"/>
                  </a:lnTo>
                  <a:lnTo>
                    <a:pt x="759" y="476"/>
                  </a:lnTo>
                  <a:lnTo>
                    <a:pt x="765" y="475"/>
                  </a:lnTo>
                  <a:lnTo>
                    <a:pt x="770" y="476"/>
                  </a:lnTo>
                  <a:lnTo>
                    <a:pt x="776" y="480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80" y="487"/>
                  </a:lnTo>
                  <a:lnTo>
                    <a:pt x="780" y="490"/>
                  </a:lnTo>
                  <a:lnTo>
                    <a:pt x="779" y="493"/>
                  </a:lnTo>
                  <a:lnTo>
                    <a:pt x="776" y="497"/>
                  </a:lnTo>
                  <a:lnTo>
                    <a:pt x="776" y="497"/>
                  </a:lnTo>
                  <a:lnTo>
                    <a:pt x="772" y="502"/>
                  </a:lnTo>
                  <a:lnTo>
                    <a:pt x="767" y="510"/>
                  </a:lnTo>
                  <a:lnTo>
                    <a:pt x="762" y="518"/>
                  </a:lnTo>
                  <a:lnTo>
                    <a:pt x="758" y="527"/>
                  </a:lnTo>
                  <a:lnTo>
                    <a:pt x="755" y="537"/>
                  </a:lnTo>
                  <a:lnTo>
                    <a:pt x="753" y="545"/>
                  </a:lnTo>
                  <a:lnTo>
                    <a:pt x="753" y="552"/>
                  </a:lnTo>
                  <a:lnTo>
                    <a:pt x="755" y="555"/>
                  </a:lnTo>
                  <a:lnTo>
                    <a:pt x="756" y="558"/>
                  </a:lnTo>
                  <a:lnTo>
                    <a:pt x="756" y="558"/>
                  </a:lnTo>
                  <a:lnTo>
                    <a:pt x="767" y="572"/>
                  </a:lnTo>
                  <a:lnTo>
                    <a:pt x="781" y="591"/>
                  </a:lnTo>
                  <a:lnTo>
                    <a:pt x="781" y="591"/>
                  </a:lnTo>
                  <a:close/>
                </a:path>
              </a:pathLst>
            </a:custGeom>
            <a:solidFill>
              <a:srgbClr val="00A99D">
                <a:alpha val="48000"/>
              </a:srgbClr>
            </a:solidFill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6" name="Freeform 75"/>
            <p:cNvSpPr/>
            <p:nvPr/>
          </p:nvSpPr>
          <p:spPr bwMode="auto">
            <a:xfrm>
              <a:off x="5167313" y="2730500"/>
              <a:ext cx="77788" cy="80962"/>
            </a:xfrm>
            <a:custGeom>
              <a:avLst/>
              <a:gdLst>
                <a:gd name="T0" fmla="*/ 55 w 98"/>
                <a:gd name="T1" fmla="*/ 86 h 104"/>
                <a:gd name="T2" fmla="*/ 55 w 98"/>
                <a:gd name="T3" fmla="*/ 86 h 104"/>
                <a:gd name="T4" fmla="*/ 84 w 98"/>
                <a:gd name="T5" fmla="*/ 67 h 104"/>
                <a:gd name="T6" fmla="*/ 98 w 98"/>
                <a:gd name="T7" fmla="*/ 58 h 104"/>
                <a:gd name="T8" fmla="*/ 98 w 98"/>
                <a:gd name="T9" fmla="*/ 58 h 104"/>
                <a:gd name="T10" fmla="*/ 95 w 98"/>
                <a:gd name="T11" fmla="*/ 51 h 104"/>
                <a:gd name="T12" fmla="*/ 87 w 98"/>
                <a:gd name="T13" fmla="*/ 37 h 104"/>
                <a:gd name="T14" fmla="*/ 77 w 98"/>
                <a:gd name="T15" fmla="*/ 21 h 104"/>
                <a:gd name="T16" fmla="*/ 71 w 98"/>
                <a:gd name="T17" fmla="*/ 16 h 104"/>
                <a:gd name="T18" fmla="*/ 66 w 98"/>
                <a:gd name="T19" fmla="*/ 11 h 104"/>
                <a:gd name="T20" fmla="*/ 64 w 98"/>
                <a:gd name="T21" fmla="*/ 10 h 104"/>
                <a:gd name="T22" fmla="*/ 64 w 98"/>
                <a:gd name="T23" fmla="*/ 10 h 104"/>
                <a:gd name="T24" fmla="*/ 55 w 98"/>
                <a:gd name="T25" fmla="*/ 4 h 104"/>
                <a:gd name="T26" fmla="*/ 49 w 98"/>
                <a:gd name="T27" fmla="*/ 2 h 104"/>
                <a:gd name="T28" fmla="*/ 43 w 98"/>
                <a:gd name="T29" fmla="*/ 0 h 104"/>
                <a:gd name="T30" fmla="*/ 27 w 98"/>
                <a:gd name="T31" fmla="*/ 0 h 104"/>
                <a:gd name="T32" fmla="*/ 0 w 98"/>
                <a:gd name="T33" fmla="*/ 2 h 104"/>
                <a:gd name="T34" fmla="*/ 18 w 98"/>
                <a:gd name="T35" fmla="*/ 104 h 104"/>
                <a:gd name="T36" fmla="*/ 18 w 98"/>
                <a:gd name="T37" fmla="*/ 104 h 104"/>
                <a:gd name="T38" fmla="*/ 32 w 98"/>
                <a:gd name="T39" fmla="*/ 97 h 104"/>
                <a:gd name="T40" fmla="*/ 55 w 98"/>
                <a:gd name="T41" fmla="*/ 86 h 104"/>
                <a:gd name="T42" fmla="*/ 55 w 98"/>
                <a:gd name="T43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4">
                  <a:moveTo>
                    <a:pt x="55" y="86"/>
                  </a:moveTo>
                  <a:lnTo>
                    <a:pt x="55" y="86"/>
                  </a:lnTo>
                  <a:lnTo>
                    <a:pt x="84" y="67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5" y="51"/>
                  </a:lnTo>
                  <a:lnTo>
                    <a:pt x="87" y="37"/>
                  </a:lnTo>
                  <a:lnTo>
                    <a:pt x="77" y="21"/>
                  </a:lnTo>
                  <a:lnTo>
                    <a:pt x="71" y="16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5" y="4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32" y="97"/>
                  </a:lnTo>
                  <a:lnTo>
                    <a:pt x="55" y="86"/>
                  </a:lnTo>
                  <a:lnTo>
                    <a:pt x="55" y="86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7" name="Freeform 76"/>
            <p:cNvSpPr/>
            <p:nvPr/>
          </p:nvSpPr>
          <p:spPr bwMode="auto">
            <a:xfrm>
              <a:off x="4102100" y="3503613"/>
              <a:ext cx="892175" cy="400050"/>
            </a:xfrm>
            <a:custGeom>
              <a:avLst/>
              <a:gdLst>
                <a:gd name="T0" fmla="*/ 1091 w 1125"/>
                <a:gd name="T1" fmla="*/ 76 h 503"/>
                <a:gd name="T2" fmla="*/ 1069 w 1125"/>
                <a:gd name="T3" fmla="*/ 32 h 503"/>
                <a:gd name="T4" fmla="*/ 903 w 1125"/>
                <a:gd name="T5" fmla="*/ 34 h 503"/>
                <a:gd name="T6" fmla="*/ 702 w 1125"/>
                <a:gd name="T7" fmla="*/ 76 h 503"/>
                <a:gd name="T8" fmla="*/ 499 w 1125"/>
                <a:gd name="T9" fmla="*/ 112 h 503"/>
                <a:gd name="T10" fmla="*/ 319 w 1125"/>
                <a:gd name="T11" fmla="*/ 136 h 503"/>
                <a:gd name="T12" fmla="*/ 312 w 1125"/>
                <a:gd name="T13" fmla="*/ 161 h 503"/>
                <a:gd name="T14" fmla="*/ 298 w 1125"/>
                <a:gd name="T15" fmla="*/ 195 h 503"/>
                <a:gd name="T16" fmla="*/ 284 w 1125"/>
                <a:gd name="T17" fmla="*/ 208 h 503"/>
                <a:gd name="T18" fmla="*/ 234 w 1125"/>
                <a:gd name="T19" fmla="*/ 236 h 503"/>
                <a:gd name="T20" fmla="*/ 220 w 1125"/>
                <a:gd name="T21" fmla="*/ 240 h 503"/>
                <a:gd name="T22" fmla="*/ 197 w 1125"/>
                <a:gd name="T23" fmla="*/ 236 h 503"/>
                <a:gd name="T24" fmla="*/ 167 w 1125"/>
                <a:gd name="T25" fmla="*/ 278 h 503"/>
                <a:gd name="T26" fmla="*/ 143 w 1125"/>
                <a:gd name="T27" fmla="*/ 304 h 503"/>
                <a:gd name="T28" fmla="*/ 125 w 1125"/>
                <a:gd name="T29" fmla="*/ 325 h 503"/>
                <a:gd name="T30" fmla="*/ 91 w 1125"/>
                <a:gd name="T31" fmla="*/ 332 h 503"/>
                <a:gd name="T32" fmla="*/ 68 w 1125"/>
                <a:gd name="T33" fmla="*/ 336 h 503"/>
                <a:gd name="T34" fmla="*/ 40 w 1125"/>
                <a:gd name="T35" fmla="*/ 384 h 503"/>
                <a:gd name="T36" fmla="*/ 32 w 1125"/>
                <a:gd name="T37" fmla="*/ 387 h 503"/>
                <a:gd name="T38" fmla="*/ 21 w 1125"/>
                <a:gd name="T39" fmla="*/ 398 h 503"/>
                <a:gd name="T40" fmla="*/ 0 w 1125"/>
                <a:gd name="T41" fmla="*/ 440 h 503"/>
                <a:gd name="T42" fmla="*/ 193 w 1125"/>
                <a:gd name="T43" fmla="*/ 408 h 503"/>
                <a:gd name="T44" fmla="*/ 235 w 1125"/>
                <a:gd name="T45" fmla="*/ 391 h 503"/>
                <a:gd name="T46" fmla="*/ 266 w 1125"/>
                <a:gd name="T47" fmla="*/ 371 h 503"/>
                <a:gd name="T48" fmla="*/ 349 w 1125"/>
                <a:gd name="T49" fmla="*/ 360 h 503"/>
                <a:gd name="T50" fmla="*/ 441 w 1125"/>
                <a:gd name="T51" fmla="*/ 355 h 503"/>
                <a:gd name="T52" fmla="*/ 454 w 1125"/>
                <a:gd name="T53" fmla="*/ 362 h 503"/>
                <a:gd name="T54" fmla="*/ 464 w 1125"/>
                <a:gd name="T55" fmla="*/ 374 h 503"/>
                <a:gd name="T56" fmla="*/ 464 w 1125"/>
                <a:gd name="T57" fmla="*/ 395 h 503"/>
                <a:gd name="T58" fmla="*/ 472 w 1125"/>
                <a:gd name="T59" fmla="*/ 400 h 503"/>
                <a:gd name="T60" fmla="*/ 483 w 1125"/>
                <a:gd name="T61" fmla="*/ 395 h 503"/>
                <a:gd name="T62" fmla="*/ 517 w 1125"/>
                <a:gd name="T63" fmla="*/ 388 h 503"/>
                <a:gd name="T64" fmla="*/ 648 w 1125"/>
                <a:gd name="T65" fmla="*/ 394 h 503"/>
                <a:gd name="T66" fmla="*/ 682 w 1125"/>
                <a:gd name="T67" fmla="*/ 416 h 503"/>
                <a:gd name="T68" fmla="*/ 693 w 1125"/>
                <a:gd name="T69" fmla="*/ 430 h 503"/>
                <a:gd name="T70" fmla="*/ 723 w 1125"/>
                <a:gd name="T71" fmla="*/ 453 h 503"/>
                <a:gd name="T72" fmla="*/ 735 w 1125"/>
                <a:gd name="T73" fmla="*/ 471 h 503"/>
                <a:gd name="T74" fmla="*/ 825 w 1125"/>
                <a:gd name="T75" fmla="*/ 484 h 503"/>
                <a:gd name="T76" fmla="*/ 849 w 1125"/>
                <a:gd name="T77" fmla="*/ 481 h 503"/>
                <a:gd name="T78" fmla="*/ 871 w 1125"/>
                <a:gd name="T79" fmla="*/ 484 h 503"/>
                <a:gd name="T80" fmla="*/ 878 w 1125"/>
                <a:gd name="T81" fmla="*/ 475 h 503"/>
                <a:gd name="T82" fmla="*/ 880 w 1125"/>
                <a:gd name="T83" fmla="*/ 453 h 503"/>
                <a:gd name="T84" fmla="*/ 898 w 1125"/>
                <a:gd name="T85" fmla="*/ 397 h 503"/>
                <a:gd name="T86" fmla="*/ 930 w 1125"/>
                <a:gd name="T87" fmla="*/ 357 h 503"/>
                <a:gd name="T88" fmla="*/ 973 w 1125"/>
                <a:gd name="T89" fmla="*/ 332 h 503"/>
                <a:gd name="T90" fmla="*/ 1009 w 1125"/>
                <a:gd name="T91" fmla="*/ 317 h 503"/>
                <a:gd name="T92" fmla="*/ 1028 w 1125"/>
                <a:gd name="T93" fmla="*/ 317 h 503"/>
                <a:gd name="T94" fmla="*/ 1049 w 1125"/>
                <a:gd name="T95" fmla="*/ 307 h 503"/>
                <a:gd name="T96" fmla="*/ 1072 w 1125"/>
                <a:gd name="T97" fmla="*/ 265 h 503"/>
                <a:gd name="T98" fmla="*/ 1021 w 1125"/>
                <a:gd name="T99" fmla="*/ 261 h 503"/>
                <a:gd name="T100" fmla="*/ 1009 w 1125"/>
                <a:gd name="T101" fmla="*/ 255 h 503"/>
                <a:gd name="T102" fmla="*/ 1006 w 1125"/>
                <a:gd name="T103" fmla="*/ 245 h 503"/>
                <a:gd name="T104" fmla="*/ 1011 w 1125"/>
                <a:gd name="T105" fmla="*/ 237 h 503"/>
                <a:gd name="T106" fmla="*/ 1017 w 1125"/>
                <a:gd name="T107" fmla="*/ 219 h 503"/>
                <a:gd name="T108" fmla="*/ 1030 w 1125"/>
                <a:gd name="T109" fmla="*/ 206 h 503"/>
                <a:gd name="T110" fmla="*/ 1053 w 1125"/>
                <a:gd name="T111" fmla="*/ 203 h 503"/>
                <a:gd name="T112" fmla="*/ 1080 w 1125"/>
                <a:gd name="T113" fmla="*/ 192 h 503"/>
                <a:gd name="T114" fmla="*/ 1094 w 1125"/>
                <a:gd name="T115" fmla="*/ 174 h 503"/>
                <a:gd name="T116" fmla="*/ 1097 w 1125"/>
                <a:gd name="T117" fmla="*/ 156 h 503"/>
                <a:gd name="T118" fmla="*/ 1112 w 1125"/>
                <a:gd name="T119" fmla="*/ 122 h 503"/>
                <a:gd name="T120" fmla="*/ 1125 w 1125"/>
                <a:gd name="T121" fmla="*/ 115 h 503"/>
                <a:gd name="T122" fmla="*/ 1111 w 1125"/>
                <a:gd name="T123" fmla="*/ 9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5" h="503">
                  <a:moveTo>
                    <a:pt x="1111" y="96"/>
                  </a:moveTo>
                  <a:lnTo>
                    <a:pt x="1111" y="96"/>
                  </a:lnTo>
                  <a:lnTo>
                    <a:pt x="1100" y="86"/>
                  </a:lnTo>
                  <a:lnTo>
                    <a:pt x="1091" y="76"/>
                  </a:lnTo>
                  <a:lnTo>
                    <a:pt x="1091" y="76"/>
                  </a:lnTo>
                  <a:lnTo>
                    <a:pt x="1084" y="66"/>
                  </a:lnTo>
                  <a:lnTo>
                    <a:pt x="1079" y="55"/>
                  </a:lnTo>
                  <a:lnTo>
                    <a:pt x="1069" y="32"/>
                  </a:lnTo>
                  <a:lnTo>
                    <a:pt x="1058" y="0"/>
                  </a:lnTo>
                  <a:lnTo>
                    <a:pt x="1058" y="0"/>
                  </a:lnTo>
                  <a:lnTo>
                    <a:pt x="1002" y="13"/>
                  </a:lnTo>
                  <a:lnTo>
                    <a:pt x="903" y="34"/>
                  </a:lnTo>
                  <a:lnTo>
                    <a:pt x="903" y="34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702" y="76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532" y="108"/>
                  </a:lnTo>
                  <a:lnTo>
                    <a:pt x="499" y="112"/>
                  </a:lnTo>
                  <a:lnTo>
                    <a:pt x="424" y="121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5"/>
                  </a:lnTo>
                  <a:lnTo>
                    <a:pt x="316" y="15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4" y="185"/>
                  </a:lnTo>
                  <a:lnTo>
                    <a:pt x="298" y="195"/>
                  </a:lnTo>
                  <a:lnTo>
                    <a:pt x="293" y="203"/>
                  </a:lnTo>
                  <a:lnTo>
                    <a:pt x="288" y="206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72" y="212"/>
                  </a:lnTo>
                  <a:lnTo>
                    <a:pt x="258" y="217"/>
                  </a:lnTo>
                  <a:lnTo>
                    <a:pt x="245" y="226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0" y="238"/>
                  </a:lnTo>
                  <a:lnTo>
                    <a:pt x="225" y="240"/>
                  </a:lnTo>
                  <a:lnTo>
                    <a:pt x="220" y="240"/>
                  </a:lnTo>
                  <a:lnTo>
                    <a:pt x="214" y="240"/>
                  </a:lnTo>
                  <a:lnTo>
                    <a:pt x="204" y="237"/>
                  </a:lnTo>
                  <a:lnTo>
                    <a:pt x="197" y="236"/>
                  </a:lnTo>
                  <a:lnTo>
                    <a:pt x="197" y="236"/>
                  </a:lnTo>
                  <a:lnTo>
                    <a:pt x="195" y="241"/>
                  </a:lnTo>
                  <a:lnTo>
                    <a:pt x="189" y="252"/>
                  </a:lnTo>
                  <a:lnTo>
                    <a:pt x="179" y="265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4" y="290"/>
                  </a:lnTo>
                  <a:lnTo>
                    <a:pt x="143" y="304"/>
                  </a:lnTo>
                  <a:lnTo>
                    <a:pt x="143" y="304"/>
                  </a:lnTo>
                  <a:lnTo>
                    <a:pt x="134" y="315"/>
                  </a:lnTo>
                  <a:lnTo>
                    <a:pt x="125" y="325"/>
                  </a:lnTo>
                  <a:lnTo>
                    <a:pt x="125" y="325"/>
                  </a:lnTo>
                  <a:lnTo>
                    <a:pt x="118" y="328"/>
                  </a:lnTo>
                  <a:lnTo>
                    <a:pt x="109" y="331"/>
                  </a:lnTo>
                  <a:lnTo>
                    <a:pt x="91" y="332"/>
                  </a:lnTo>
                  <a:lnTo>
                    <a:pt x="91" y="332"/>
                  </a:lnTo>
                  <a:lnTo>
                    <a:pt x="77" y="332"/>
                  </a:lnTo>
                  <a:lnTo>
                    <a:pt x="73" y="334"/>
                  </a:lnTo>
                  <a:lnTo>
                    <a:pt x="68" y="336"/>
                  </a:lnTo>
                  <a:lnTo>
                    <a:pt x="68" y="336"/>
                  </a:lnTo>
                  <a:lnTo>
                    <a:pt x="57" y="357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0" y="384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5" y="386"/>
                  </a:lnTo>
                  <a:lnTo>
                    <a:pt x="32" y="387"/>
                  </a:lnTo>
                  <a:lnTo>
                    <a:pt x="28" y="390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11" y="411"/>
                  </a:lnTo>
                  <a:lnTo>
                    <a:pt x="5" y="421"/>
                  </a:lnTo>
                  <a:lnTo>
                    <a:pt x="3" y="429"/>
                  </a:lnTo>
                  <a:lnTo>
                    <a:pt x="0" y="440"/>
                  </a:lnTo>
                  <a:lnTo>
                    <a:pt x="168" y="419"/>
                  </a:lnTo>
                  <a:lnTo>
                    <a:pt x="167" y="419"/>
                  </a:lnTo>
                  <a:lnTo>
                    <a:pt x="167" y="419"/>
                  </a:lnTo>
                  <a:lnTo>
                    <a:pt x="193" y="408"/>
                  </a:lnTo>
                  <a:lnTo>
                    <a:pt x="211" y="400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35" y="391"/>
                  </a:lnTo>
                  <a:lnTo>
                    <a:pt x="242" y="387"/>
                  </a:lnTo>
                  <a:lnTo>
                    <a:pt x="256" y="379"/>
                  </a:lnTo>
                  <a:lnTo>
                    <a:pt x="256" y="379"/>
                  </a:lnTo>
                  <a:lnTo>
                    <a:pt x="266" y="371"/>
                  </a:lnTo>
                  <a:lnTo>
                    <a:pt x="276" y="366"/>
                  </a:lnTo>
                  <a:lnTo>
                    <a:pt x="286" y="362"/>
                  </a:lnTo>
                  <a:lnTo>
                    <a:pt x="298" y="360"/>
                  </a:lnTo>
                  <a:lnTo>
                    <a:pt x="349" y="360"/>
                  </a:lnTo>
                  <a:lnTo>
                    <a:pt x="349" y="360"/>
                  </a:lnTo>
                  <a:lnTo>
                    <a:pt x="374" y="359"/>
                  </a:lnTo>
                  <a:lnTo>
                    <a:pt x="403" y="357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54" y="362"/>
                  </a:lnTo>
                  <a:lnTo>
                    <a:pt x="461" y="367"/>
                  </a:lnTo>
                  <a:lnTo>
                    <a:pt x="464" y="371"/>
                  </a:lnTo>
                  <a:lnTo>
                    <a:pt x="464" y="374"/>
                  </a:lnTo>
                  <a:lnTo>
                    <a:pt x="464" y="374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91"/>
                  </a:lnTo>
                  <a:lnTo>
                    <a:pt x="464" y="395"/>
                  </a:lnTo>
                  <a:lnTo>
                    <a:pt x="465" y="398"/>
                  </a:lnTo>
                  <a:lnTo>
                    <a:pt x="465" y="398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472" y="400"/>
                  </a:lnTo>
                  <a:lnTo>
                    <a:pt x="478" y="397"/>
                  </a:lnTo>
                  <a:lnTo>
                    <a:pt x="483" y="395"/>
                  </a:lnTo>
                  <a:lnTo>
                    <a:pt x="483" y="395"/>
                  </a:lnTo>
                  <a:lnTo>
                    <a:pt x="489" y="393"/>
                  </a:lnTo>
                  <a:lnTo>
                    <a:pt x="496" y="390"/>
                  </a:lnTo>
                  <a:lnTo>
                    <a:pt x="504" y="388"/>
                  </a:lnTo>
                  <a:lnTo>
                    <a:pt x="517" y="388"/>
                  </a:lnTo>
                  <a:lnTo>
                    <a:pt x="517" y="388"/>
                  </a:lnTo>
                  <a:lnTo>
                    <a:pt x="564" y="390"/>
                  </a:lnTo>
                  <a:lnTo>
                    <a:pt x="592" y="391"/>
                  </a:lnTo>
                  <a:lnTo>
                    <a:pt x="648" y="394"/>
                  </a:lnTo>
                  <a:lnTo>
                    <a:pt x="648" y="394"/>
                  </a:lnTo>
                  <a:lnTo>
                    <a:pt x="664" y="402"/>
                  </a:lnTo>
                  <a:lnTo>
                    <a:pt x="676" y="412"/>
                  </a:lnTo>
                  <a:lnTo>
                    <a:pt x="682" y="416"/>
                  </a:lnTo>
                  <a:lnTo>
                    <a:pt x="685" y="422"/>
                  </a:lnTo>
                  <a:lnTo>
                    <a:pt x="685" y="422"/>
                  </a:lnTo>
                  <a:lnTo>
                    <a:pt x="689" y="426"/>
                  </a:lnTo>
                  <a:lnTo>
                    <a:pt x="693" y="430"/>
                  </a:lnTo>
                  <a:lnTo>
                    <a:pt x="705" y="439"/>
                  </a:lnTo>
                  <a:lnTo>
                    <a:pt x="705" y="439"/>
                  </a:lnTo>
                  <a:lnTo>
                    <a:pt x="717" y="447"/>
                  </a:lnTo>
                  <a:lnTo>
                    <a:pt x="723" y="453"/>
                  </a:lnTo>
                  <a:lnTo>
                    <a:pt x="724" y="458"/>
                  </a:lnTo>
                  <a:lnTo>
                    <a:pt x="724" y="458"/>
                  </a:lnTo>
                  <a:lnTo>
                    <a:pt x="728" y="464"/>
                  </a:lnTo>
                  <a:lnTo>
                    <a:pt x="735" y="471"/>
                  </a:lnTo>
                  <a:lnTo>
                    <a:pt x="755" y="485"/>
                  </a:lnTo>
                  <a:lnTo>
                    <a:pt x="775" y="496"/>
                  </a:lnTo>
                  <a:lnTo>
                    <a:pt x="786" y="503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32" y="481"/>
                  </a:lnTo>
                  <a:lnTo>
                    <a:pt x="840" y="481"/>
                  </a:lnTo>
                  <a:lnTo>
                    <a:pt x="849" y="481"/>
                  </a:lnTo>
                  <a:lnTo>
                    <a:pt x="856" y="482"/>
                  </a:lnTo>
                  <a:lnTo>
                    <a:pt x="856" y="482"/>
                  </a:lnTo>
                  <a:lnTo>
                    <a:pt x="867" y="485"/>
                  </a:lnTo>
                  <a:lnTo>
                    <a:pt x="871" y="484"/>
                  </a:lnTo>
                  <a:lnTo>
                    <a:pt x="874" y="484"/>
                  </a:lnTo>
                  <a:lnTo>
                    <a:pt x="874" y="484"/>
                  </a:lnTo>
                  <a:lnTo>
                    <a:pt x="877" y="479"/>
                  </a:lnTo>
                  <a:lnTo>
                    <a:pt x="878" y="475"/>
                  </a:lnTo>
                  <a:lnTo>
                    <a:pt x="878" y="475"/>
                  </a:lnTo>
                  <a:lnTo>
                    <a:pt x="878" y="467"/>
                  </a:lnTo>
                  <a:lnTo>
                    <a:pt x="878" y="467"/>
                  </a:lnTo>
                  <a:lnTo>
                    <a:pt x="880" y="453"/>
                  </a:lnTo>
                  <a:lnTo>
                    <a:pt x="884" y="437"/>
                  </a:lnTo>
                  <a:lnTo>
                    <a:pt x="888" y="419"/>
                  </a:lnTo>
                  <a:lnTo>
                    <a:pt x="898" y="397"/>
                  </a:lnTo>
                  <a:lnTo>
                    <a:pt x="898" y="397"/>
                  </a:lnTo>
                  <a:lnTo>
                    <a:pt x="903" y="386"/>
                  </a:lnTo>
                  <a:lnTo>
                    <a:pt x="910" y="374"/>
                  </a:lnTo>
                  <a:lnTo>
                    <a:pt x="920" y="366"/>
                  </a:lnTo>
                  <a:lnTo>
                    <a:pt x="930" y="357"/>
                  </a:lnTo>
                  <a:lnTo>
                    <a:pt x="940" y="350"/>
                  </a:lnTo>
                  <a:lnTo>
                    <a:pt x="951" y="343"/>
                  </a:lnTo>
                  <a:lnTo>
                    <a:pt x="973" y="332"/>
                  </a:lnTo>
                  <a:lnTo>
                    <a:pt x="973" y="332"/>
                  </a:lnTo>
                  <a:lnTo>
                    <a:pt x="990" y="324"/>
                  </a:lnTo>
                  <a:lnTo>
                    <a:pt x="990" y="324"/>
                  </a:lnTo>
                  <a:lnTo>
                    <a:pt x="1000" y="320"/>
                  </a:lnTo>
                  <a:lnTo>
                    <a:pt x="1009" y="317"/>
                  </a:lnTo>
                  <a:lnTo>
                    <a:pt x="1016" y="317"/>
                  </a:lnTo>
                  <a:lnTo>
                    <a:pt x="1021" y="317"/>
                  </a:lnTo>
                  <a:lnTo>
                    <a:pt x="1021" y="317"/>
                  </a:lnTo>
                  <a:lnTo>
                    <a:pt x="1028" y="317"/>
                  </a:lnTo>
                  <a:lnTo>
                    <a:pt x="1034" y="317"/>
                  </a:lnTo>
                  <a:lnTo>
                    <a:pt x="1041" y="314"/>
                  </a:lnTo>
                  <a:lnTo>
                    <a:pt x="1049" y="307"/>
                  </a:lnTo>
                  <a:lnTo>
                    <a:pt x="1049" y="307"/>
                  </a:lnTo>
                  <a:lnTo>
                    <a:pt x="1055" y="299"/>
                  </a:lnTo>
                  <a:lnTo>
                    <a:pt x="1060" y="292"/>
                  </a:lnTo>
                  <a:lnTo>
                    <a:pt x="1069" y="276"/>
                  </a:lnTo>
                  <a:lnTo>
                    <a:pt x="1072" y="265"/>
                  </a:lnTo>
                  <a:lnTo>
                    <a:pt x="1073" y="258"/>
                  </a:lnTo>
                  <a:lnTo>
                    <a:pt x="1073" y="258"/>
                  </a:lnTo>
                  <a:lnTo>
                    <a:pt x="1051" y="259"/>
                  </a:lnTo>
                  <a:lnTo>
                    <a:pt x="1021" y="261"/>
                  </a:lnTo>
                  <a:lnTo>
                    <a:pt x="1021" y="261"/>
                  </a:lnTo>
                  <a:lnTo>
                    <a:pt x="1016" y="259"/>
                  </a:lnTo>
                  <a:lnTo>
                    <a:pt x="1011" y="258"/>
                  </a:lnTo>
                  <a:lnTo>
                    <a:pt x="1009" y="255"/>
                  </a:lnTo>
                  <a:lnTo>
                    <a:pt x="1006" y="252"/>
                  </a:lnTo>
                  <a:lnTo>
                    <a:pt x="1006" y="252"/>
                  </a:lnTo>
                  <a:lnTo>
                    <a:pt x="1006" y="250"/>
                  </a:lnTo>
                  <a:lnTo>
                    <a:pt x="1006" y="245"/>
                  </a:lnTo>
                  <a:lnTo>
                    <a:pt x="1007" y="243"/>
                  </a:lnTo>
                  <a:lnTo>
                    <a:pt x="1010" y="240"/>
                  </a:lnTo>
                  <a:lnTo>
                    <a:pt x="1010" y="240"/>
                  </a:lnTo>
                  <a:lnTo>
                    <a:pt x="1011" y="237"/>
                  </a:lnTo>
                  <a:lnTo>
                    <a:pt x="1013" y="234"/>
                  </a:lnTo>
                  <a:lnTo>
                    <a:pt x="1016" y="226"/>
                  </a:lnTo>
                  <a:lnTo>
                    <a:pt x="1016" y="226"/>
                  </a:lnTo>
                  <a:lnTo>
                    <a:pt x="1017" y="219"/>
                  </a:lnTo>
                  <a:lnTo>
                    <a:pt x="1018" y="213"/>
                  </a:lnTo>
                  <a:lnTo>
                    <a:pt x="1023" y="209"/>
                  </a:lnTo>
                  <a:lnTo>
                    <a:pt x="1025" y="206"/>
                  </a:lnTo>
                  <a:lnTo>
                    <a:pt x="1030" y="206"/>
                  </a:lnTo>
                  <a:lnTo>
                    <a:pt x="1030" y="206"/>
                  </a:lnTo>
                  <a:lnTo>
                    <a:pt x="1044" y="205"/>
                  </a:lnTo>
                  <a:lnTo>
                    <a:pt x="1044" y="205"/>
                  </a:lnTo>
                  <a:lnTo>
                    <a:pt x="1053" y="203"/>
                  </a:lnTo>
                  <a:lnTo>
                    <a:pt x="1063" y="202"/>
                  </a:lnTo>
                  <a:lnTo>
                    <a:pt x="1072" y="198"/>
                  </a:lnTo>
                  <a:lnTo>
                    <a:pt x="1076" y="195"/>
                  </a:lnTo>
                  <a:lnTo>
                    <a:pt x="1080" y="192"/>
                  </a:lnTo>
                  <a:lnTo>
                    <a:pt x="1080" y="192"/>
                  </a:lnTo>
                  <a:lnTo>
                    <a:pt x="1087" y="184"/>
                  </a:lnTo>
                  <a:lnTo>
                    <a:pt x="1087" y="184"/>
                  </a:lnTo>
                  <a:lnTo>
                    <a:pt x="1094" y="174"/>
                  </a:lnTo>
                  <a:lnTo>
                    <a:pt x="1095" y="170"/>
                  </a:lnTo>
                  <a:lnTo>
                    <a:pt x="1095" y="164"/>
                  </a:lnTo>
                  <a:lnTo>
                    <a:pt x="1095" y="164"/>
                  </a:lnTo>
                  <a:lnTo>
                    <a:pt x="1097" y="156"/>
                  </a:lnTo>
                  <a:lnTo>
                    <a:pt x="1100" y="142"/>
                  </a:lnTo>
                  <a:lnTo>
                    <a:pt x="1102" y="135"/>
                  </a:lnTo>
                  <a:lnTo>
                    <a:pt x="1107" y="128"/>
                  </a:lnTo>
                  <a:lnTo>
                    <a:pt x="1112" y="122"/>
                  </a:lnTo>
                  <a:lnTo>
                    <a:pt x="1119" y="119"/>
                  </a:lnTo>
                  <a:lnTo>
                    <a:pt x="1119" y="119"/>
                  </a:lnTo>
                  <a:lnTo>
                    <a:pt x="1123" y="118"/>
                  </a:lnTo>
                  <a:lnTo>
                    <a:pt x="1125" y="115"/>
                  </a:lnTo>
                  <a:lnTo>
                    <a:pt x="1125" y="115"/>
                  </a:lnTo>
                  <a:lnTo>
                    <a:pt x="1123" y="111"/>
                  </a:lnTo>
                  <a:lnTo>
                    <a:pt x="1121" y="107"/>
                  </a:lnTo>
                  <a:lnTo>
                    <a:pt x="1111" y="96"/>
                  </a:lnTo>
                  <a:lnTo>
                    <a:pt x="1111" y="96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8" name="Freeform 77"/>
            <p:cNvSpPr/>
            <p:nvPr/>
          </p:nvSpPr>
          <p:spPr bwMode="auto">
            <a:xfrm>
              <a:off x="4424363" y="2400300"/>
              <a:ext cx="742950" cy="549275"/>
            </a:xfrm>
            <a:custGeom>
              <a:avLst/>
              <a:gdLst>
                <a:gd name="T0" fmla="*/ 514 w 936"/>
                <a:gd name="T1" fmla="*/ 516 h 692"/>
                <a:gd name="T2" fmla="*/ 556 w 936"/>
                <a:gd name="T3" fmla="*/ 528 h 692"/>
                <a:gd name="T4" fmla="*/ 566 w 936"/>
                <a:gd name="T5" fmla="*/ 532 h 692"/>
                <a:gd name="T6" fmla="*/ 576 w 936"/>
                <a:gd name="T7" fmla="*/ 547 h 692"/>
                <a:gd name="T8" fmla="*/ 573 w 936"/>
                <a:gd name="T9" fmla="*/ 571 h 692"/>
                <a:gd name="T10" fmla="*/ 577 w 936"/>
                <a:gd name="T11" fmla="*/ 582 h 692"/>
                <a:gd name="T12" fmla="*/ 598 w 936"/>
                <a:gd name="T13" fmla="*/ 585 h 692"/>
                <a:gd name="T14" fmla="*/ 614 w 936"/>
                <a:gd name="T15" fmla="*/ 589 h 692"/>
                <a:gd name="T16" fmla="*/ 625 w 936"/>
                <a:gd name="T17" fmla="*/ 598 h 692"/>
                <a:gd name="T18" fmla="*/ 722 w 936"/>
                <a:gd name="T19" fmla="*/ 640 h 692"/>
                <a:gd name="T20" fmla="*/ 737 w 936"/>
                <a:gd name="T21" fmla="*/ 689 h 692"/>
                <a:gd name="T22" fmla="*/ 789 w 936"/>
                <a:gd name="T23" fmla="*/ 676 h 692"/>
                <a:gd name="T24" fmla="*/ 862 w 936"/>
                <a:gd name="T25" fmla="*/ 657 h 692"/>
                <a:gd name="T26" fmla="*/ 922 w 936"/>
                <a:gd name="T27" fmla="*/ 599 h 692"/>
                <a:gd name="T28" fmla="*/ 936 w 936"/>
                <a:gd name="T29" fmla="*/ 579 h 692"/>
                <a:gd name="T30" fmla="*/ 928 w 936"/>
                <a:gd name="T31" fmla="*/ 575 h 692"/>
                <a:gd name="T32" fmla="*/ 894 w 936"/>
                <a:gd name="T33" fmla="*/ 579 h 692"/>
                <a:gd name="T34" fmla="*/ 866 w 936"/>
                <a:gd name="T35" fmla="*/ 602 h 692"/>
                <a:gd name="T36" fmla="*/ 842 w 936"/>
                <a:gd name="T37" fmla="*/ 622 h 692"/>
                <a:gd name="T38" fmla="*/ 764 w 936"/>
                <a:gd name="T39" fmla="*/ 641 h 692"/>
                <a:gd name="T40" fmla="*/ 757 w 936"/>
                <a:gd name="T41" fmla="*/ 629 h 692"/>
                <a:gd name="T42" fmla="*/ 755 w 936"/>
                <a:gd name="T43" fmla="*/ 629 h 692"/>
                <a:gd name="T44" fmla="*/ 755 w 936"/>
                <a:gd name="T45" fmla="*/ 617 h 692"/>
                <a:gd name="T46" fmla="*/ 755 w 936"/>
                <a:gd name="T47" fmla="*/ 572 h 692"/>
                <a:gd name="T48" fmla="*/ 754 w 936"/>
                <a:gd name="T49" fmla="*/ 525 h 692"/>
                <a:gd name="T50" fmla="*/ 741 w 936"/>
                <a:gd name="T51" fmla="*/ 455 h 692"/>
                <a:gd name="T52" fmla="*/ 729 w 936"/>
                <a:gd name="T53" fmla="*/ 337 h 692"/>
                <a:gd name="T54" fmla="*/ 720 w 936"/>
                <a:gd name="T55" fmla="*/ 249 h 692"/>
                <a:gd name="T56" fmla="*/ 696 w 936"/>
                <a:gd name="T57" fmla="*/ 207 h 692"/>
                <a:gd name="T58" fmla="*/ 684 w 936"/>
                <a:gd name="T59" fmla="*/ 190 h 692"/>
                <a:gd name="T60" fmla="*/ 677 w 936"/>
                <a:gd name="T61" fmla="*/ 145 h 692"/>
                <a:gd name="T62" fmla="*/ 660 w 936"/>
                <a:gd name="T63" fmla="*/ 91 h 692"/>
                <a:gd name="T64" fmla="*/ 649 w 936"/>
                <a:gd name="T65" fmla="*/ 40 h 692"/>
                <a:gd name="T66" fmla="*/ 579 w 936"/>
                <a:gd name="T67" fmla="*/ 16 h 692"/>
                <a:gd name="T68" fmla="*/ 478 w 936"/>
                <a:gd name="T69" fmla="*/ 30 h 692"/>
                <a:gd name="T70" fmla="*/ 415 w 936"/>
                <a:gd name="T71" fmla="*/ 81 h 692"/>
                <a:gd name="T72" fmla="*/ 376 w 936"/>
                <a:gd name="T73" fmla="*/ 124 h 692"/>
                <a:gd name="T74" fmla="*/ 345 w 936"/>
                <a:gd name="T75" fmla="*/ 180 h 692"/>
                <a:gd name="T76" fmla="*/ 343 w 936"/>
                <a:gd name="T77" fmla="*/ 190 h 692"/>
                <a:gd name="T78" fmla="*/ 350 w 936"/>
                <a:gd name="T79" fmla="*/ 207 h 692"/>
                <a:gd name="T80" fmla="*/ 366 w 936"/>
                <a:gd name="T81" fmla="*/ 242 h 692"/>
                <a:gd name="T82" fmla="*/ 374 w 936"/>
                <a:gd name="T83" fmla="*/ 281 h 692"/>
                <a:gd name="T84" fmla="*/ 376 w 936"/>
                <a:gd name="T85" fmla="*/ 288 h 692"/>
                <a:gd name="T86" fmla="*/ 360 w 936"/>
                <a:gd name="T87" fmla="*/ 295 h 692"/>
                <a:gd name="T88" fmla="*/ 336 w 936"/>
                <a:gd name="T89" fmla="*/ 315 h 692"/>
                <a:gd name="T90" fmla="*/ 315 w 936"/>
                <a:gd name="T91" fmla="*/ 341 h 692"/>
                <a:gd name="T92" fmla="*/ 297 w 936"/>
                <a:gd name="T93" fmla="*/ 350 h 692"/>
                <a:gd name="T94" fmla="*/ 268 w 936"/>
                <a:gd name="T95" fmla="*/ 347 h 692"/>
                <a:gd name="T96" fmla="*/ 251 w 936"/>
                <a:gd name="T97" fmla="*/ 357 h 692"/>
                <a:gd name="T98" fmla="*/ 234 w 936"/>
                <a:gd name="T99" fmla="*/ 369 h 692"/>
                <a:gd name="T100" fmla="*/ 181 w 936"/>
                <a:gd name="T101" fmla="*/ 365 h 692"/>
                <a:gd name="T102" fmla="*/ 133 w 936"/>
                <a:gd name="T103" fmla="*/ 362 h 692"/>
                <a:gd name="T104" fmla="*/ 80 w 936"/>
                <a:gd name="T105" fmla="*/ 372 h 692"/>
                <a:gd name="T106" fmla="*/ 69 w 936"/>
                <a:gd name="T107" fmla="*/ 376 h 692"/>
                <a:gd name="T108" fmla="*/ 60 w 936"/>
                <a:gd name="T109" fmla="*/ 396 h 692"/>
                <a:gd name="T110" fmla="*/ 65 w 936"/>
                <a:gd name="T111" fmla="*/ 417 h 692"/>
                <a:gd name="T112" fmla="*/ 93 w 936"/>
                <a:gd name="T113" fmla="*/ 458 h 692"/>
                <a:gd name="T114" fmla="*/ 97 w 936"/>
                <a:gd name="T115" fmla="*/ 474 h 692"/>
                <a:gd name="T116" fmla="*/ 91 w 936"/>
                <a:gd name="T117" fmla="*/ 479 h 692"/>
                <a:gd name="T118" fmla="*/ 55 w 936"/>
                <a:gd name="T119" fmla="*/ 522 h 692"/>
                <a:gd name="T120" fmla="*/ 2 w 936"/>
                <a:gd name="T121" fmla="*/ 574 h 692"/>
                <a:gd name="T122" fmla="*/ 3 w 936"/>
                <a:gd name="T123" fmla="*/ 59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692">
                  <a:moveTo>
                    <a:pt x="4" y="615"/>
                  </a:moveTo>
                  <a:lnTo>
                    <a:pt x="514" y="516"/>
                  </a:lnTo>
                  <a:lnTo>
                    <a:pt x="514" y="516"/>
                  </a:lnTo>
                  <a:lnTo>
                    <a:pt x="514" y="516"/>
                  </a:lnTo>
                  <a:lnTo>
                    <a:pt x="532" y="519"/>
                  </a:lnTo>
                  <a:lnTo>
                    <a:pt x="546" y="522"/>
                  </a:lnTo>
                  <a:lnTo>
                    <a:pt x="552" y="525"/>
                  </a:lnTo>
                  <a:lnTo>
                    <a:pt x="556" y="528"/>
                  </a:lnTo>
                  <a:lnTo>
                    <a:pt x="556" y="528"/>
                  </a:lnTo>
                  <a:lnTo>
                    <a:pt x="562" y="530"/>
                  </a:lnTo>
                  <a:lnTo>
                    <a:pt x="566" y="532"/>
                  </a:lnTo>
                  <a:lnTo>
                    <a:pt x="566" y="532"/>
                  </a:lnTo>
                  <a:lnTo>
                    <a:pt x="572" y="533"/>
                  </a:lnTo>
                  <a:lnTo>
                    <a:pt x="574" y="536"/>
                  </a:lnTo>
                  <a:lnTo>
                    <a:pt x="577" y="54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3" y="571"/>
                  </a:lnTo>
                  <a:lnTo>
                    <a:pt x="573" y="577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7" y="582"/>
                  </a:lnTo>
                  <a:lnTo>
                    <a:pt x="581" y="584"/>
                  </a:lnTo>
                  <a:lnTo>
                    <a:pt x="581" y="584"/>
                  </a:lnTo>
                  <a:lnTo>
                    <a:pt x="590" y="584"/>
                  </a:lnTo>
                  <a:lnTo>
                    <a:pt x="598" y="585"/>
                  </a:lnTo>
                  <a:lnTo>
                    <a:pt x="612" y="589"/>
                  </a:lnTo>
                  <a:lnTo>
                    <a:pt x="612" y="589"/>
                  </a:lnTo>
                  <a:lnTo>
                    <a:pt x="614" y="589"/>
                  </a:lnTo>
                  <a:lnTo>
                    <a:pt x="614" y="589"/>
                  </a:lnTo>
                  <a:lnTo>
                    <a:pt x="617" y="589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5" y="598"/>
                  </a:lnTo>
                  <a:lnTo>
                    <a:pt x="638" y="603"/>
                  </a:lnTo>
                  <a:lnTo>
                    <a:pt x="673" y="62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7" y="692"/>
                  </a:lnTo>
                  <a:lnTo>
                    <a:pt x="727" y="692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66" y="680"/>
                  </a:lnTo>
                  <a:lnTo>
                    <a:pt x="789" y="676"/>
                  </a:lnTo>
                  <a:lnTo>
                    <a:pt x="789" y="676"/>
                  </a:lnTo>
                  <a:lnTo>
                    <a:pt x="801" y="673"/>
                  </a:lnTo>
                  <a:lnTo>
                    <a:pt x="818" y="669"/>
                  </a:lnTo>
                  <a:lnTo>
                    <a:pt x="862" y="657"/>
                  </a:lnTo>
                  <a:lnTo>
                    <a:pt x="862" y="657"/>
                  </a:lnTo>
                  <a:lnTo>
                    <a:pt x="867" y="652"/>
                  </a:lnTo>
                  <a:lnTo>
                    <a:pt x="876" y="645"/>
                  </a:lnTo>
                  <a:lnTo>
                    <a:pt x="898" y="623"/>
                  </a:lnTo>
                  <a:lnTo>
                    <a:pt x="922" y="599"/>
                  </a:lnTo>
                  <a:lnTo>
                    <a:pt x="929" y="589"/>
                  </a:lnTo>
                  <a:lnTo>
                    <a:pt x="935" y="584"/>
                  </a:lnTo>
                  <a:lnTo>
                    <a:pt x="935" y="584"/>
                  </a:lnTo>
                  <a:lnTo>
                    <a:pt x="936" y="579"/>
                  </a:lnTo>
                  <a:lnTo>
                    <a:pt x="936" y="577"/>
                  </a:lnTo>
                  <a:lnTo>
                    <a:pt x="936" y="577"/>
                  </a:lnTo>
                  <a:lnTo>
                    <a:pt x="933" y="575"/>
                  </a:lnTo>
                  <a:lnTo>
                    <a:pt x="928" y="575"/>
                  </a:lnTo>
                  <a:lnTo>
                    <a:pt x="907" y="577"/>
                  </a:lnTo>
                  <a:lnTo>
                    <a:pt x="907" y="577"/>
                  </a:lnTo>
                  <a:lnTo>
                    <a:pt x="900" y="578"/>
                  </a:lnTo>
                  <a:lnTo>
                    <a:pt x="894" y="579"/>
                  </a:lnTo>
                  <a:lnTo>
                    <a:pt x="884" y="585"/>
                  </a:lnTo>
                  <a:lnTo>
                    <a:pt x="874" y="594"/>
                  </a:lnTo>
                  <a:lnTo>
                    <a:pt x="866" y="602"/>
                  </a:lnTo>
                  <a:lnTo>
                    <a:pt x="866" y="602"/>
                  </a:lnTo>
                  <a:lnTo>
                    <a:pt x="855" y="615"/>
                  </a:lnTo>
                  <a:lnTo>
                    <a:pt x="848" y="619"/>
                  </a:lnTo>
                  <a:lnTo>
                    <a:pt x="842" y="622"/>
                  </a:lnTo>
                  <a:lnTo>
                    <a:pt x="842" y="622"/>
                  </a:lnTo>
                  <a:lnTo>
                    <a:pt x="825" y="624"/>
                  </a:lnTo>
                  <a:lnTo>
                    <a:pt x="804" y="627"/>
                  </a:lnTo>
                  <a:lnTo>
                    <a:pt x="778" y="630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1" y="637"/>
                  </a:lnTo>
                  <a:lnTo>
                    <a:pt x="757" y="629"/>
                  </a:lnTo>
                  <a:lnTo>
                    <a:pt x="757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4" y="622"/>
                  </a:lnTo>
                  <a:lnTo>
                    <a:pt x="755" y="617"/>
                  </a:lnTo>
                  <a:lnTo>
                    <a:pt x="755" y="617"/>
                  </a:lnTo>
                  <a:lnTo>
                    <a:pt x="755" y="612"/>
                  </a:lnTo>
                  <a:lnTo>
                    <a:pt x="755" y="601"/>
                  </a:lnTo>
                  <a:lnTo>
                    <a:pt x="755" y="572"/>
                  </a:lnTo>
                  <a:lnTo>
                    <a:pt x="755" y="572"/>
                  </a:lnTo>
                  <a:lnTo>
                    <a:pt x="754" y="539"/>
                  </a:lnTo>
                  <a:lnTo>
                    <a:pt x="754" y="539"/>
                  </a:lnTo>
                  <a:lnTo>
                    <a:pt x="754" y="525"/>
                  </a:lnTo>
                  <a:lnTo>
                    <a:pt x="752" y="509"/>
                  </a:lnTo>
                  <a:lnTo>
                    <a:pt x="745" y="476"/>
                  </a:lnTo>
                  <a:lnTo>
                    <a:pt x="745" y="476"/>
                  </a:lnTo>
                  <a:lnTo>
                    <a:pt x="741" y="455"/>
                  </a:lnTo>
                  <a:lnTo>
                    <a:pt x="738" y="432"/>
                  </a:lnTo>
                  <a:lnTo>
                    <a:pt x="738" y="432"/>
                  </a:lnTo>
                  <a:lnTo>
                    <a:pt x="733" y="390"/>
                  </a:lnTo>
                  <a:lnTo>
                    <a:pt x="729" y="337"/>
                  </a:lnTo>
                  <a:lnTo>
                    <a:pt x="723" y="261"/>
                  </a:lnTo>
                  <a:lnTo>
                    <a:pt x="723" y="261"/>
                  </a:lnTo>
                  <a:lnTo>
                    <a:pt x="723" y="256"/>
                  </a:lnTo>
                  <a:lnTo>
                    <a:pt x="720" y="249"/>
                  </a:lnTo>
                  <a:lnTo>
                    <a:pt x="713" y="231"/>
                  </a:lnTo>
                  <a:lnTo>
                    <a:pt x="703" y="215"/>
                  </a:lnTo>
                  <a:lnTo>
                    <a:pt x="699" y="210"/>
                  </a:lnTo>
                  <a:lnTo>
                    <a:pt x="696" y="207"/>
                  </a:lnTo>
                  <a:lnTo>
                    <a:pt x="696" y="207"/>
                  </a:lnTo>
                  <a:lnTo>
                    <a:pt x="692" y="204"/>
                  </a:lnTo>
                  <a:lnTo>
                    <a:pt x="689" y="201"/>
                  </a:lnTo>
                  <a:lnTo>
                    <a:pt x="684" y="190"/>
                  </a:lnTo>
                  <a:lnTo>
                    <a:pt x="680" y="176"/>
                  </a:lnTo>
                  <a:lnTo>
                    <a:pt x="678" y="161"/>
                  </a:lnTo>
                  <a:lnTo>
                    <a:pt x="678" y="161"/>
                  </a:lnTo>
                  <a:lnTo>
                    <a:pt x="677" y="145"/>
                  </a:lnTo>
                  <a:lnTo>
                    <a:pt x="673" y="128"/>
                  </a:lnTo>
                  <a:lnTo>
                    <a:pt x="661" y="99"/>
                  </a:lnTo>
                  <a:lnTo>
                    <a:pt x="661" y="99"/>
                  </a:lnTo>
                  <a:lnTo>
                    <a:pt x="660" y="91"/>
                  </a:lnTo>
                  <a:lnTo>
                    <a:pt x="660" y="91"/>
                  </a:lnTo>
                  <a:lnTo>
                    <a:pt x="653" y="68"/>
                  </a:lnTo>
                  <a:lnTo>
                    <a:pt x="649" y="40"/>
                  </a:lnTo>
                  <a:lnTo>
                    <a:pt x="649" y="40"/>
                  </a:lnTo>
                  <a:lnTo>
                    <a:pt x="645" y="18"/>
                  </a:lnTo>
                  <a:lnTo>
                    <a:pt x="643" y="0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32" y="21"/>
                  </a:lnTo>
                  <a:lnTo>
                    <a:pt x="499" y="25"/>
                  </a:lnTo>
                  <a:lnTo>
                    <a:pt x="486" y="28"/>
                  </a:lnTo>
                  <a:lnTo>
                    <a:pt x="478" y="30"/>
                  </a:lnTo>
                  <a:lnTo>
                    <a:pt x="478" y="30"/>
                  </a:lnTo>
                  <a:lnTo>
                    <a:pt x="464" y="39"/>
                  </a:lnTo>
                  <a:lnTo>
                    <a:pt x="441" y="57"/>
                  </a:lnTo>
                  <a:lnTo>
                    <a:pt x="415" y="81"/>
                  </a:lnTo>
                  <a:lnTo>
                    <a:pt x="399" y="95"/>
                  </a:lnTo>
                  <a:lnTo>
                    <a:pt x="385" y="112"/>
                  </a:lnTo>
                  <a:lnTo>
                    <a:pt x="385" y="112"/>
                  </a:lnTo>
                  <a:lnTo>
                    <a:pt x="376" y="124"/>
                  </a:lnTo>
                  <a:lnTo>
                    <a:pt x="367" y="135"/>
                  </a:lnTo>
                  <a:lnTo>
                    <a:pt x="355" y="155"/>
                  </a:lnTo>
                  <a:lnTo>
                    <a:pt x="348" y="17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3" y="190"/>
                  </a:lnTo>
                  <a:lnTo>
                    <a:pt x="345" y="196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50" y="207"/>
                  </a:lnTo>
                  <a:lnTo>
                    <a:pt x="356" y="215"/>
                  </a:lnTo>
                  <a:lnTo>
                    <a:pt x="363" y="226"/>
                  </a:lnTo>
                  <a:lnTo>
                    <a:pt x="364" y="235"/>
                  </a:lnTo>
                  <a:lnTo>
                    <a:pt x="366" y="242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70" y="266"/>
                  </a:lnTo>
                  <a:lnTo>
                    <a:pt x="374" y="281"/>
                  </a:lnTo>
                  <a:lnTo>
                    <a:pt x="374" y="281"/>
                  </a:lnTo>
                  <a:lnTo>
                    <a:pt x="376" y="285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3" y="291"/>
                  </a:lnTo>
                  <a:lnTo>
                    <a:pt x="369" y="292"/>
                  </a:lnTo>
                  <a:lnTo>
                    <a:pt x="369" y="292"/>
                  </a:lnTo>
                  <a:lnTo>
                    <a:pt x="360" y="295"/>
                  </a:lnTo>
                  <a:lnTo>
                    <a:pt x="355" y="298"/>
                  </a:lnTo>
                  <a:lnTo>
                    <a:pt x="349" y="302"/>
                  </a:lnTo>
                  <a:lnTo>
                    <a:pt x="349" y="302"/>
                  </a:lnTo>
                  <a:lnTo>
                    <a:pt x="336" y="315"/>
                  </a:lnTo>
                  <a:lnTo>
                    <a:pt x="327" y="326"/>
                  </a:lnTo>
                  <a:lnTo>
                    <a:pt x="327" y="326"/>
                  </a:lnTo>
                  <a:lnTo>
                    <a:pt x="315" y="341"/>
                  </a:lnTo>
                  <a:lnTo>
                    <a:pt x="315" y="341"/>
                  </a:lnTo>
                  <a:lnTo>
                    <a:pt x="311" y="344"/>
                  </a:lnTo>
                  <a:lnTo>
                    <a:pt x="307" y="347"/>
                  </a:lnTo>
                  <a:lnTo>
                    <a:pt x="303" y="350"/>
                  </a:lnTo>
                  <a:lnTo>
                    <a:pt x="297" y="350"/>
                  </a:lnTo>
                  <a:lnTo>
                    <a:pt x="28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3" y="347"/>
                  </a:lnTo>
                  <a:lnTo>
                    <a:pt x="259" y="350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44" y="364"/>
                  </a:lnTo>
                  <a:lnTo>
                    <a:pt x="234" y="369"/>
                  </a:lnTo>
                  <a:lnTo>
                    <a:pt x="234" y="369"/>
                  </a:lnTo>
                  <a:lnTo>
                    <a:pt x="226" y="371"/>
                  </a:lnTo>
                  <a:lnTo>
                    <a:pt x="212" y="369"/>
                  </a:lnTo>
                  <a:lnTo>
                    <a:pt x="181" y="365"/>
                  </a:lnTo>
                  <a:lnTo>
                    <a:pt x="181" y="365"/>
                  </a:lnTo>
                  <a:lnTo>
                    <a:pt x="163" y="362"/>
                  </a:lnTo>
                  <a:lnTo>
                    <a:pt x="150" y="361"/>
                  </a:lnTo>
                  <a:lnTo>
                    <a:pt x="150" y="361"/>
                  </a:lnTo>
                  <a:lnTo>
                    <a:pt x="133" y="362"/>
                  </a:lnTo>
                  <a:lnTo>
                    <a:pt x="112" y="367"/>
                  </a:lnTo>
                  <a:lnTo>
                    <a:pt x="112" y="367"/>
                  </a:lnTo>
                  <a:lnTo>
                    <a:pt x="94" y="371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76" y="372"/>
                  </a:lnTo>
                  <a:lnTo>
                    <a:pt x="72" y="374"/>
                  </a:lnTo>
                  <a:lnTo>
                    <a:pt x="69" y="376"/>
                  </a:lnTo>
                  <a:lnTo>
                    <a:pt x="67" y="379"/>
                  </a:lnTo>
                  <a:lnTo>
                    <a:pt x="63" y="386"/>
                  </a:lnTo>
                  <a:lnTo>
                    <a:pt x="62" y="395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0" y="406"/>
                  </a:lnTo>
                  <a:lnTo>
                    <a:pt x="65" y="417"/>
                  </a:lnTo>
                  <a:lnTo>
                    <a:pt x="73" y="431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3" y="458"/>
                  </a:lnTo>
                  <a:lnTo>
                    <a:pt x="97" y="465"/>
                  </a:lnTo>
                  <a:lnTo>
                    <a:pt x="98" y="470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6"/>
                  </a:lnTo>
                  <a:lnTo>
                    <a:pt x="94" y="477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76" y="495"/>
                  </a:lnTo>
                  <a:lnTo>
                    <a:pt x="65" y="509"/>
                  </a:lnTo>
                  <a:lnTo>
                    <a:pt x="55" y="522"/>
                  </a:lnTo>
                  <a:lnTo>
                    <a:pt x="55" y="522"/>
                  </a:lnTo>
                  <a:lnTo>
                    <a:pt x="51" y="529"/>
                  </a:lnTo>
                  <a:lnTo>
                    <a:pt x="44" y="537"/>
                  </a:lnTo>
                  <a:lnTo>
                    <a:pt x="27" y="554"/>
                  </a:lnTo>
                  <a:lnTo>
                    <a:pt x="2" y="574"/>
                  </a:lnTo>
                  <a:lnTo>
                    <a:pt x="2" y="572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3" y="595"/>
                  </a:lnTo>
                  <a:lnTo>
                    <a:pt x="4" y="615"/>
                  </a:lnTo>
                  <a:lnTo>
                    <a:pt x="4" y="615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9" name="Freeform 78"/>
            <p:cNvSpPr/>
            <p:nvPr/>
          </p:nvSpPr>
          <p:spPr bwMode="auto">
            <a:xfrm>
              <a:off x="5013325" y="2730500"/>
              <a:ext cx="166688" cy="166687"/>
            </a:xfrm>
            <a:custGeom>
              <a:avLst/>
              <a:gdLst>
                <a:gd name="T0" fmla="*/ 192 w 210"/>
                <a:gd name="T1" fmla="*/ 0 h 212"/>
                <a:gd name="T2" fmla="*/ 0 w 210"/>
                <a:gd name="T3" fmla="*/ 37 h 212"/>
                <a:gd name="T4" fmla="*/ 0 w 210"/>
                <a:gd name="T5" fmla="*/ 37 h 212"/>
                <a:gd name="T6" fmla="*/ 4 w 210"/>
                <a:gd name="T7" fmla="*/ 62 h 212"/>
                <a:gd name="T8" fmla="*/ 4 w 210"/>
                <a:gd name="T9" fmla="*/ 62 h 212"/>
                <a:gd name="T10" fmla="*/ 11 w 210"/>
                <a:gd name="T11" fmla="*/ 95 h 212"/>
                <a:gd name="T12" fmla="*/ 12 w 210"/>
                <a:gd name="T13" fmla="*/ 111 h 212"/>
                <a:gd name="T14" fmla="*/ 12 w 210"/>
                <a:gd name="T15" fmla="*/ 125 h 212"/>
                <a:gd name="T16" fmla="*/ 12 w 210"/>
                <a:gd name="T17" fmla="*/ 125 h 212"/>
                <a:gd name="T18" fmla="*/ 14 w 210"/>
                <a:gd name="T19" fmla="*/ 158 h 212"/>
                <a:gd name="T20" fmla="*/ 14 w 210"/>
                <a:gd name="T21" fmla="*/ 158 h 212"/>
                <a:gd name="T22" fmla="*/ 14 w 210"/>
                <a:gd name="T23" fmla="*/ 188 h 212"/>
                <a:gd name="T24" fmla="*/ 14 w 210"/>
                <a:gd name="T25" fmla="*/ 198 h 212"/>
                <a:gd name="T26" fmla="*/ 12 w 210"/>
                <a:gd name="T27" fmla="*/ 203 h 212"/>
                <a:gd name="T28" fmla="*/ 12 w 210"/>
                <a:gd name="T29" fmla="*/ 203 h 212"/>
                <a:gd name="T30" fmla="*/ 12 w 210"/>
                <a:gd name="T31" fmla="*/ 208 h 212"/>
                <a:gd name="T32" fmla="*/ 14 w 210"/>
                <a:gd name="T33" fmla="*/ 212 h 212"/>
                <a:gd name="T34" fmla="*/ 14 w 210"/>
                <a:gd name="T35" fmla="*/ 212 h 212"/>
                <a:gd name="T36" fmla="*/ 18 w 210"/>
                <a:gd name="T37" fmla="*/ 203 h 212"/>
                <a:gd name="T38" fmla="*/ 26 w 210"/>
                <a:gd name="T39" fmla="*/ 191 h 212"/>
                <a:gd name="T40" fmla="*/ 39 w 210"/>
                <a:gd name="T41" fmla="*/ 180 h 212"/>
                <a:gd name="T42" fmla="*/ 46 w 210"/>
                <a:gd name="T43" fmla="*/ 174 h 212"/>
                <a:gd name="T44" fmla="*/ 54 w 210"/>
                <a:gd name="T45" fmla="*/ 170 h 212"/>
                <a:gd name="T46" fmla="*/ 54 w 210"/>
                <a:gd name="T47" fmla="*/ 170 h 212"/>
                <a:gd name="T48" fmla="*/ 71 w 210"/>
                <a:gd name="T49" fmla="*/ 163 h 212"/>
                <a:gd name="T50" fmla="*/ 91 w 210"/>
                <a:gd name="T51" fmla="*/ 154 h 212"/>
                <a:gd name="T52" fmla="*/ 131 w 210"/>
                <a:gd name="T53" fmla="*/ 142 h 212"/>
                <a:gd name="T54" fmla="*/ 131 w 210"/>
                <a:gd name="T55" fmla="*/ 142 h 212"/>
                <a:gd name="T56" fmla="*/ 158 w 210"/>
                <a:gd name="T57" fmla="*/ 133 h 212"/>
                <a:gd name="T58" fmla="*/ 158 w 210"/>
                <a:gd name="T59" fmla="*/ 133 h 212"/>
                <a:gd name="T60" fmla="*/ 185 w 210"/>
                <a:gd name="T61" fmla="*/ 119 h 212"/>
                <a:gd name="T62" fmla="*/ 208 w 210"/>
                <a:gd name="T63" fmla="*/ 107 h 212"/>
                <a:gd name="T64" fmla="*/ 208 w 210"/>
                <a:gd name="T65" fmla="*/ 105 h 212"/>
                <a:gd name="T66" fmla="*/ 208 w 210"/>
                <a:gd name="T67" fmla="*/ 105 h 212"/>
                <a:gd name="T68" fmla="*/ 210 w 210"/>
                <a:gd name="T69" fmla="*/ 104 h 212"/>
                <a:gd name="T70" fmla="*/ 192 w 210"/>
                <a:gd name="T71" fmla="*/ 3 h 212"/>
                <a:gd name="T72" fmla="*/ 192 w 210"/>
                <a:gd name="T73" fmla="*/ 3 h 212"/>
                <a:gd name="T74" fmla="*/ 189 w 210"/>
                <a:gd name="T75" fmla="*/ 3 h 212"/>
                <a:gd name="T76" fmla="*/ 189 w 210"/>
                <a:gd name="T77" fmla="*/ 2 h 212"/>
                <a:gd name="T78" fmla="*/ 189 w 210"/>
                <a:gd name="T79" fmla="*/ 2 h 212"/>
                <a:gd name="T80" fmla="*/ 192 w 210"/>
                <a:gd name="T81" fmla="*/ 2 h 212"/>
                <a:gd name="T82" fmla="*/ 192 w 210"/>
                <a:gd name="T8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12">
                  <a:moveTo>
                    <a:pt x="192" y="0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11" y="95"/>
                  </a:lnTo>
                  <a:lnTo>
                    <a:pt x="12" y="111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88"/>
                  </a:lnTo>
                  <a:lnTo>
                    <a:pt x="14" y="198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8" y="203"/>
                  </a:lnTo>
                  <a:lnTo>
                    <a:pt x="26" y="191"/>
                  </a:lnTo>
                  <a:lnTo>
                    <a:pt x="39" y="180"/>
                  </a:lnTo>
                  <a:lnTo>
                    <a:pt x="46" y="174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71" y="163"/>
                  </a:lnTo>
                  <a:lnTo>
                    <a:pt x="91" y="154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85" y="119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4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3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0" name="Freeform 79"/>
            <p:cNvSpPr/>
            <p:nvPr/>
          </p:nvSpPr>
          <p:spPr bwMode="auto">
            <a:xfrm>
              <a:off x="5249863" y="2768600"/>
              <a:ext cx="15875" cy="6350"/>
            </a:xfrm>
            <a:custGeom>
              <a:avLst/>
              <a:gdLst>
                <a:gd name="T0" fmla="*/ 0 w 21"/>
                <a:gd name="T1" fmla="*/ 9 h 9"/>
                <a:gd name="T2" fmla="*/ 1 w 21"/>
                <a:gd name="T3" fmla="*/ 9 h 9"/>
                <a:gd name="T4" fmla="*/ 1 w 21"/>
                <a:gd name="T5" fmla="*/ 9 h 9"/>
                <a:gd name="T6" fmla="*/ 8 w 21"/>
                <a:gd name="T7" fmla="*/ 7 h 9"/>
                <a:gd name="T8" fmla="*/ 15 w 21"/>
                <a:gd name="T9" fmla="*/ 4 h 9"/>
                <a:gd name="T10" fmla="*/ 21 w 21"/>
                <a:gd name="T11" fmla="*/ 0 h 9"/>
                <a:gd name="T12" fmla="*/ 21 w 21"/>
                <a:gd name="T13" fmla="*/ 0 h 9"/>
                <a:gd name="T14" fmla="*/ 15 w 21"/>
                <a:gd name="T15" fmla="*/ 3 h 9"/>
                <a:gd name="T16" fmla="*/ 9 w 21"/>
                <a:gd name="T17" fmla="*/ 6 h 9"/>
                <a:gd name="T18" fmla="*/ 0 w 21"/>
                <a:gd name="T19" fmla="*/ 9 h 9"/>
                <a:gd name="T20" fmla="*/ 0 w 21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8" y="7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9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1" name="Freeform 80"/>
            <p:cNvSpPr/>
            <p:nvPr/>
          </p:nvSpPr>
          <p:spPr bwMode="auto">
            <a:xfrm>
              <a:off x="1473200" y="3584575"/>
              <a:ext cx="711200" cy="730250"/>
            </a:xfrm>
            <a:custGeom>
              <a:avLst/>
              <a:gdLst>
                <a:gd name="T0" fmla="*/ 133 w 897"/>
                <a:gd name="T1" fmla="*/ 850 h 921"/>
                <a:gd name="T2" fmla="*/ 133 w 897"/>
                <a:gd name="T3" fmla="*/ 850 h 921"/>
                <a:gd name="T4" fmla="*/ 342 w 897"/>
                <a:gd name="T5" fmla="*/ 884 h 921"/>
                <a:gd name="T6" fmla="*/ 342 w 897"/>
                <a:gd name="T7" fmla="*/ 836 h 921"/>
                <a:gd name="T8" fmla="*/ 831 w 897"/>
                <a:gd name="T9" fmla="*/ 879 h 921"/>
                <a:gd name="T10" fmla="*/ 897 w 897"/>
                <a:gd name="T11" fmla="*/ 83 h 921"/>
                <a:gd name="T12" fmla="*/ 895 w 897"/>
                <a:gd name="T13" fmla="*/ 79 h 921"/>
                <a:gd name="T14" fmla="*/ 892 w 897"/>
                <a:gd name="T15" fmla="*/ 79 h 921"/>
                <a:gd name="T16" fmla="*/ 892 w 897"/>
                <a:gd name="T17" fmla="*/ 77 h 921"/>
                <a:gd name="T18" fmla="*/ 895 w 897"/>
                <a:gd name="T19" fmla="*/ 77 h 921"/>
                <a:gd name="T20" fmla="*/ 895 w 897"/>
                <a:gd name="T21" fmla="*/ 76 h 921"/>
                <a:gd name="T22" fmla="*/ 895 w 897"/>
                <a:gd name="T23" fmla="*/ 76 h 921"/>
                <a:gd name="T24" fmla="*/ 793 w 897"/>
                <a:gd name="T25" fmla="*/ 65 h 921"/>
                <a:gd name="T26" fmla="*/ 574 w 897"/>
                <a:gd name="T27" fmla="*/ 41 h 921"/>
                <a:gd name="T28" fmla="*/ 325 w 897"/>
                <a:gd name="T29" fmla="*/ 16 h 921"/>
                <a:gd name="T30" fmla="*/ 214 w 897"/>
                <a:gd name="T31" fmla="*/ 6 h 921"/>
                <a:gd name="T32" fmla="*/ 128 w 897"/>
                <a:gd name="T33" fmla="*/ 0 h 921"/>
                <a:gd name="T34" fmla="*/ 0 w 897"/>
                <a:gd name="T35" fmla="*/ 907 h 921"/>
                <a:gd name="T36" fmla="*/ 119 w 897"/>
                <a:gd name="T37" fmla="*/ 921 h 921"/>
                <a:gd name="T38" fmla="*/ 133 w 897"/>
                <a:gd name="T39" fmla="*/ 85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7" h="921">
                  <a:moveTo>
                    <a:pt x="133" y="850"/>
                  </a:moveTo>
                  <a:lnTo>
                    <a:pt x="133" y="850"/>
                  </a:lnTo>
                  <a:lnTo>
                    <a:pt x="342" y="884"/>
                  </a:lnTo>
                  <a:lnTo>
                    <a:pt x="342" y="836"/>
                  </a:lnTo>
                  <a:lnTo>
                    <a:pt x="831" y="879"/>
                  </a:lnTo>
                  <a:lnTo>
                    <a:pt x="897" y="83"/>
                  </a:lnTo>
                  <a:lnTo>
                    <a:pt x="895" y="79"/>
                  </a:lnTo>
                  <a:lnTo>
                    <a:pt x="892" y="79"/>
                  </a:lnTo>
                  <a:lnTo>
                    <a:pt x="892" y="77"/>
                  </a:lnTo>
                  <a:lnTo>
                    <a:pt x="895" y="77"/>
                  </a:lnTo>
                  <a:lnTo>
                    <a:pt x="895" y="76"/>
                  </a:lnTo>
                  <a:lnTo>
                    <a:pt x="895" y="76"/>
                  </a:lnTo>
                  <a:lnTo>
                    <a:pt x="793" y="65"/>
                  </a:lnTo>
                  <a:lnTo>
                    <a:pt x="574" y="41"/>
                  </a:lnTo>
                  <a:lnTo>
                    <a:pt x="325" y="16"/>
                  </a:lnTo>
                  <a:lnTo>
                    <a:pt x="214" y="6"/>
                  </a:lnTo>
                  <a:lnTo>
                    <a:pt x="128" y="0"/>
                  </a:lnTo>
                  <a:lnTo>
                    <a:pt x="0" y="907"/>
                  </a:lnTo>
                  <a:lnTo>
                    <a:pt x="119" y="921"/>
                  </a:lnTo>
                  <a:lnTo>
                    <a:pt x="133" y="850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2" name="Freeform 81"/>
            <p:cNvSpPr/>
            <p:nvPr/>
          </p:nvSpPr>
          <p:spPr bwMode="auto">
            <a:xfrm>
              <a:off x="257175" y="263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3" name="Freeform 82"/>
            <p:cNvSpPr/>
            <p:nvPr/>
          </p:nvSpPr>
          <p:spPr bwMode="auto">
            <a:xfrm>
              <a:off x="884238" y="3495675"/>
              <a:ext cx="688975" cy="808037"/>
            </a:xfrm>
            <a:custGeom>
              <a:avLst/>
              <a:gdLst>
                <a:gd name="T0" fmla="*/ 868 w 868"/>
                <a:gd name="T1" fmla="*/ 107 h 1019"/>
                <a:gd name="T2" fmla="*/ 867 w 868"/>
                <a:gd name="T3" fmla="*/ 114 h 1019"/>
                <a:gd name="T4" fmla="*/ 867 w 868"/>
                <a:gd name="T5" fmla="*/ 105 h 1019"/>
                <a:gd name="T6" fmla="*/ 239 w 868"/>
                <a:gd name="T7" fmla="*/ 0 h 1019"/>
                <a:gd name="T8" fmla="*/ 221 w 868"/>
                <a:gd name="T9" fmla="*/ 85 h 1019"/>
                <a:gd name="T10" fmla="*/ 217 w 868"/>
                <a:gd name="T11" fmla="*/ 108 h 1019"/>
                <a:gd name="T12" fmla="*/ 213 w 868"/>
                <a:gd name="T13" fmla="*/ 121 h 1019"/>
                <a:gd name="T14" fmla="*/ 203 w 868"/>
                <a:gd name="T15" fmla="*/ 133 h 1019"/>
                <a:gd name="T16" fmla="*/ 185 w 868"/>
                <a:gd name="T17" fmla="*/ 146 h 1019"/>
                <a:gd name="T18" fmla="*/ 179 w 868"/>
                <a:gd name="T19" fmla="*/ 147 h 1019"/>
                <a:gd name="T20" fmla="*/ 175 w 868"/>
                <a:gd name="T21" fmla="*/ 147 h 1019"/>
                <a:gd name="T22" fmla="*/ 175 w 868"/>
                <a:gd name="T23" fmla="*/ 144 h 1019"/>
                <a:gd name="T24" fmla="*/ 166 w 868"/>
                <a:gd name="T25" fmla="*/ 135 h 1019"/>
                <a:gd name="T26" fmla="*/ 152 w 868"/>
                <a:gd name="T27" fmla="*/ 126 h 1019"/>
                <a:gd name="T28" fmla="*/ 147 w 868"/>
                <a:gd name="T29" fmla="*/ 125 h 1019"/>
                <a:gd name="T30" fmla="*/ 134 w 868"/>
                <a:gd name="T31" fmla="*/ 123 h 1019"/>
                <a:gd name="T32" fmla="*/ 130 w 868"/>
                <a:gd name="T33" fmla="*/ 126 h 1019"/>
                <a:gd name="T34" fmla="*/ 126 w 868"/>
                <a:gd name="T35" fmla="*/ 135 h 1019"/>
                <a:gd name="T36" fmla="*/ 121 w 868"/>
                <a:gd name="T37" fmla="*/ 175 h 1019"/>
                <a:gd name="T38" fmla="*/ 119 w 868"/>
                <a:gd name="T39" fmla="*/ 202 h 1019"/>
                <a:gd name="T40" fmla="*/ 116 w 868"/>
                <a:gd name="T41" fmla="*/ 254 h 1019"/>
                <a:gd name="T42" fmla="*/ 110 w 868"/>
                <a:gd name="T43" fmla="*/ 279 h 1019"/>
                <a:gd name="T44" fmla="*/ 107 w 868"/>
                <a:gd name="T45" fmla="*/ 283 h 1019"/>
                <a:gd name="T46" fmla="*/ 96 w 868"/>
                <a:gd name="T47" fmla="*/ 307 h 1019"/>
                <a:gd name="T48" fmla="*/ 96 w 868"/>
                <a:gd name="T49" fmla="*/ 318 h 1019"/>
                <a:gd name="T50" fmla="*/ 102 w 868"/>
                <a:gd name="T51" fmla="*/ 332 h 1019"/>
                <a:gd name="T52" fmla="*/ 112 w 868"/>
                <a:gd name="T53" fmla="*/ 353 h 1019"/>
                <a:gd name="T54" fmla="*/ 130 w 868"/>
                <a:gd name="T55" fmla="*/ 388 h 1019"/>
                <a:gd name="T56" fmla="*/ 134 w 868"/>
                <a:gd name="T57" fmla="*/ 399 h 1019"/>
                <a:gd name="T58" fmla="*/ 137 w 868"/>
                <a:gd name="T59" fmla="*/ 416 h 1019"/>
                <a:gd name="T60" fmla="*/ 134 w 868"/>
                <a:gd name="T61" fmla="*/ 429 h 1019"/>
                <a:gd name="T62" fmla="*/ 124 w 868"/>
                <a:gd name="T63" fmla="*/ 440 h 1019"/>
                <a:gd name="T64" fmla="*/ 116 w 868"/>
                <a:gd name="T65" fmla="*/ 447 h 1019"/>
                <a:gd name="T66" fmla="*/ 98 w 868"/>
                <a:gd name="T67" fmla="*/ 467 h 1019"/>
                <a:gd name="T68" fmla="*/ 89 w 868"/>
                <a:gd name="T69" fmla="*/ 485 h 1019"/>
                <a:gd name="T70" fmla="*/ 85 w 868"/>
                <a:gd name="T71" fmla="*/ 495 h 1019"/>
                <a:gd name="T72" fmla="*/ 81 w 868"/>
                <a:gd name="T73" fmla="*/ 509 h 1019"/>
                <a:gd name="T74" fmla="*/ 64 w 868"/>
                <a:gd name="T75" fmla="*/ 530 h 1019"/>
                <a:gd name="T76" fmla="*/ 54 w 868"/>
                <a:gd name="T77" fmla="*/ 539 h 1019"/>
                <a:gd name="T78" fmla="*/ 37 w 868"/>
                <a:gd name="T79" fmla="*/ 558 h 1019"/>
                <a:gd name="T80" fmla="*/ 33 w 868"/>
                <a:gd name="T81" fmla="*/ 566 h 1019"/>
                <a:gd name="T82" fmla="*/ 32 w 868"/>
                <a:gd name="T83" fmla="*/ 583 h 1019"/>
                <a:gd name="T84" fmla="*/ 32 w 868"/>
                <a:gd name="T85" fmla="*/ 590 h 1019"/>
                <a:gd name="T86" fmla="*/ 32 w 868"/>
                <a:gd name="T87" fmla="*/ 598 h 1019"/>
                <a:gd name="T88" fmla="*/ 36 w 868"/>
                <a:gd name="T89" fmla="*/ 608 h 1019"/>
                <a:gd name="T90" fmla="*/ 43 w 868"/>
                <a:gd name="T91" fmla="*/ 618 h 1019"/>
                <a:gd name="T92" fmla="*/ 54 w 868"/>
                <a:gd name="T93" fmla="*/ 637 h 1019"/>
                <a:gd name="T94" fmla="*/ 54 w 868"/>
                <a:gd name="T95" fmla="*/ 643 h 1019"/>
                <a:gd name="T96" fmla="*/ 53 w 868"/>
                <a:gd name="T97" fmla="*/ 649 h 1019"/>
                <a:gd name="T98" fmla="*/ 42 w 868"/>
                <a:gd name="T99" fmla="*/ 658 h 1019"/>
                <a:gd name="T100" fmla="*/ 18 w 868"/>
                <a:gd name="T101" fmla="*/ 670 h 1019"/>
                <a:gd name="T102" fmla="*/ 9 w 868"/>
                <a:gd name="T103" fmla="*/ 672 h 1019"/>
                <a:gd name="T104" fmla="*/ 5 w 868"/>
                <a:gd name="T105" fmla="*/ 671 h 1019"/>
                <a:gd name="T106" fmla="*/ 452 w 868"/>
                <a:gd name="T107" fmla="*/ 96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8" h="1019">
                  <a:moveTo>
                    <a:pt x="741" y="1019"/>
                  </a:moveTo>
                  <a:lnTo>
                    <a:pt x="868" y="107"/>
                  </a:lnTo>
                  <a:lnTo>
                    <a:pt x="868" y="107"/>
                  </a:lnTo>
                  <a:lnTo>
                    <a:pt x="867" y="114"/>
                  </a:lnTo>
                  <a:lnTo>
                    <a:pt x="867" y="114"/>
                  </a:lnTo>
                  <a:lnTo>
                    <a:pt x="867" y="105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50"/>
                  </a:lnTo>
                  <a:lnTo>
                    <a:pt x="221" y="85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3" y="121"/>
                  </a:lnTo>
                  <a:lnTo>
                    <a:pt x="208" y="126"/>
                  </a:lnTo>
                  <a:lnTo>
                    <a:pt x="203" y="133"/>
                  </a:lnTo>
                  <a:lnTo>
                    <a:pt x="190" y="143"/>
                  </a:lnTo>
                  <a:lnTo>
                    <a:pt x="185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5" y="144"/>
                  </a:lnTo>
                  <a:lnTo>
                    <a:pt x="175" y="144"/>
                  </a:lnTo>
                  <a:lnTo>
                    <a:pt x="172" y="140"/>
                  </a:lnTo>
                  <a:lnTo>
                    <a:pt x="166" y="135"/>
                  </a:lnTo>
                  <a:lnTo>
                    <a:pt x="161" y="130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7" y="125"/>
                  </a:lnTo>
                  <a:lnTo>
                    <a:pt x="140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8" y="129"/>
                  </a:lnTo>
                  <a:lnTo>
                    <a:pt x="126" y="135"/>
                  </a:lnTo>
                  <a:lnTo>
                    <a:pt x="123" y="151"/>
                  </a:lnTo>
                  <a:lnTo>
                    <a:pt x="121" y="17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7" y="230"/>
                  </a:lnTo>
                  <a:lnTo>
                    <a:pt x="116" y="254"/>
                  </a:lnTo>
                  <a:lnTo>
                    <a:pt x="113" y="272"/>
                  </a:lnTo>
                  <a:lnTo>
                    <a:pt x="110" y="279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24"/>
                  </a:lnTo>
                  <a:lnTo>
                    <a:pt x="102" y="332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21" y="3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4" y="399"/>
                  </a:lnTo>
                  <a:lnTo>
                    <a:pt x="137" y="409"/>
                  </a:lnTo>
                  <a:lnTo>
                    <a:pt x="137" y="416"/>
                  </a:lnTo>
                  <a:lnTo>
                    <a:pt x="135" y="423"/>
                  </a:lnTo>
                  <a:lnTo>
                    <a:pt x="134" y="429"/>
                  </a:lnTo>
                  <a:lnTo>
                    <a:pt x="131" y="433"/>
                  </a:lnTo>
                  <a:lnTo>
                    <a:pt x="124" y="440"/>
                  </a:lnTo>
                  <a:lnTo>
                    <a:pt x="124" y="440"/>
                  </a:lnTo>
                  <a:lnTo>
                    <a:pt x="116" y="447"/>
                  </a:lnTo>
                  <a:lnTo>
                    <a:pt x="105" y="460"/>
                  </a:lnTo>
                  <a:lnTo>
                    <a:pt x="98" y="467"/>
                  </a:lnTo>
                  <a:lnTo>
                    <a:pt x="93" y="475"/>
                  </a:lnTo>
                  <a:lnTo>
                    <a:pt x="89" y="485"/>
                  </a:lnTo>
                  <a:lnTo>
                    <a:pt x="85" y="495"/>
                  </a:lnTo>
                  <a:lnTo>
                    <a:pt x="85" y="495"/>
                  </a:lnTo>
                  <a:lnTo>
                    <a:pt x="84" y="502"/>
                  </a:lnTo>
                  <a:lnTo>
                    <a:pt x="81" y="509"/>
                  </a:lnTo>
                  <a:lnTo>
                    <a:pt x="74" y="520"/>
                  </a:lnTo>
                  <a:lnTo>
                    <a:pt x="64" y="530"/>
                  </a:lnTo>
                  <a:lnTo>
                    <a:pt x="54" y="539"/>
                  </a:lnTo>
                  <a:lnTo>
                    <a:pt x="54" y="539"/>
                  </a:lnTo>
                  <a:lnTo>
                    <a:pt x="46" y="54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3" y="566"/>
                  </a:lnTo>
                  <a:lnTo>
                    <a:pt x="32" y="574"/>
                  </a:lnTo>
                  <a:lnTo>
                    <a:pt x="32" y="583"/>
                  </a:lnTo>
                  <a:lnTo>
                    <a:pt x="32" y="590"/>
                  </a:lnTo>
                  <a:lnTo>
                    <a:pt x="32" y="590"/>
                  </a:lnTo>
                  <a:lnTo>
                    <a:pt x="32" y="598"/>
                  </a:lnTo>
                  <a:lnTo>
                    <a:pt x="32" y="598"/>
                  </a:lnTo>
                  <a:lnTo>
                    <a:pt x="33" y="602"/>
                  </a:lnTo>
                  <a:lnTo>
                    <a:pt x="36" y="60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51" y="632"/>
                  </a:lnTo>
                  <a:lnTo>
                    <a:pt x="54" y="637"/>
                  </a:lnTo>
                  <a:lnTo>
                    <a:pt x="54" y="643"/>
                  </a:lnTo>
                  <a:lnTo>
                    <a:pt x="54" y="643"/>
                  </a:lnTo>
                  <a:lnTo>
                    <a:pt x="54" y="646"/>
                  </a:lnTo>
                  <a:lnTo>
                    <a:pt x="53" y="649"/>
                  </a:lnTo>
                  <a:lnTo>
                    <a:pt x="49" y="654"/>
                  </a:lnTo>
                  <a:lnTo>
                    <a:pt x="42" y="658"/>
                  </a:lnTo>
                  <a:lnTo>
                    <a:pt x="33" y="663"/>
                  </a:lnTo>
                  <a:lnTo>
                    <a:pt x="18" y="670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5" y="671"/>
                  </a:lnTo>
                  <a:lnTo>
                    <a:pt x="0" y="694"/>
                  </a:lnTo>
                  <a:lnTo>
                    <a:pt x="452" y="965"/>
                  </a:lnTo>
                  <a:lnTo>
                    <a:pt x="741" y="1019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4" name="Freeform 83"/>
            <p:cNvSpPr/>
            <p:nvPr/>
          </p:nvSpPr>
          <p:spPr bwMode="auto">
            <a:xfrm>
              <a:off x="2795588" y="2084388"/>
              <a:ext cx="652463" cy="1147762"/>
            </a:xfrm>
            <a:custGeom>
              <a:avLst/>
              <a:gdLst>
                <a:gd name="T0" fmla="*/ 703 w 822"/>
                <a:gd name="T1" fmla="*/ 176 h 1445"/>
                <a:gd name="T2" fmla="*/ 664 w 822"/>
                <a:gd name="T3" fmla="*/ 171 h 1445"/>
                <a:gd name="T4" fmla="*/ 602 w 822"/>
                <a:gd name="T5" fmla="*/ 193 h 1445"/>
                <a:gd name="T6" fmla="*/ 553 w 822"/>
                <a:gd name="T7" fmla="*/ 165 h 1445"/>
                <a:gd name="T8" fmla="*/ 479 w 822"/>
                <a:gd name="T9" fmla="*/ 137 h 1445"/>
                <a:gd name="T10" fmla="*/ 444 w 822"/>
                <a:gd name="T11" fmla="*/ 115 h 1445"/>
                <a:gd name="T12" fmla="*/ 414 w 822"/>
                <a:gd name="T13" fmla="*/ 126 h 1445"/>
                <a:gd name="T14" fmla="*/ 358 w 822"/>
                <a:gd name="T15" fmla="*/ 123 h 1445"/>
                <a:gd name="T16" fmla="*/ 308 w 822"/>
                <a:gd name="T17" fmla="*/ 106 h 1445"/>
                <a:gd name="T18" fmla="*/ 256 w 822"/>
                <a:gd name="T19" fmla="*/ 57 h 1445"/>
                <a:gd name="T20" fmla="*/ 218 w 822"/>
                <a:gd name="T21" fmla="*/ 56 h 1445"/>
                <a:gd name="T22" fmla="*/ 10 w 822"/>
                <a:gd name="T23" fmla="*/ 207 h 1445"/>
                <a:gd name="T24" fmla="*/ 33 w 822"/>
                <a:gd name="T25" fmla="*/ 319 h 1445"/>
                <a:gd name="T26" fmla="*/ 53 w 822"/>
                <a:gd name="T27" fmla="*/ 455 h 1445"/>
                <a:gd name="T28" fmla="*/ 61 w 822"/>
                <a:gd name="T29" fmla="*/ 543 h 1445"/>
                <a:gd name="T30" fmla="*/ 38 w 822"/>
                <a:gd name="T31" fmla="*/ 588 h 1445"/>
                <a:gd name="T32" fmla="*/ 54 w 822"/>
                <a:gd name="T33" fmla="*/ 602 h 1445"/>
                <a:gd name="T34" fmla="*/ 74 w 822"/>
                <a:gd name="T35" fmla="*/ 657 h 1445"/>
                <a:gd name="T36" fmla="*/ 80 w 822"/>
                <a:gd name="T37" fmla="*/ 983 h 1445"/>
                <a:gd name="T38" fmla="*/ 64 w 822"/>
                <a:gd name="T39" fmla="*/ 1036 h 1445"/>
                <a:gd name="T40" fmla="*/ 70 w 822"/>
                <a:gd name="T41" fmla="*/ 1091 h 1445"/>
                <a:gd name="T42" fmla="*/ 85 w 822"/>
                <a:gd name="T43" fmla="*/ 1141 h 1445"/>
                <a:gd name="T44" fmla="*/ 131 w 822"/>
                <a:gd name="T45" fmla="*/ 1314 h 1445"/>
                <a:gd name="T46" fmla="*/ 157 w 822"/>
                <a:gd name="T47" fmla="*/ 1394 h 1445"/>
                <a:gd name="T48" fmla="*/ 480 w 822"/>
                <a:gd name="T49" fmla="*/ 1398 h 1445"/>
                <a:gd name="T50" fmla="*/ 653 w 822"/>
                <a:gd name="T51" fmla="*/ 1391 h 1445"/>
                <a:gd name="T52" fmla="*/ 683 w 822"/>
                <a:gd name="T53" fmla="*/ 1438 h 1445"/>
                <a:gd name="T54" fmla="*/ 693 w 822"/>
                <a:gd name="T55" fmla="*/ 1388 h 1445"/>
                <a:gd name="T56" fmla="*/ 725 w 822"/>
                <a:gd name="T57" fmla="*/ 1371 h 1445"/>
                <a:gd name="T58" fmla="*/ 725 w 822"/>
                <a:gd name="T59" fmla="*/ 1325 h 1445"/>
                <a:gd name="T60" fmla="*/ 723 w 822"/>
                <a:gd name="T61" fmla="*/ 1272 h 1445"/>
                <a:gd name="T62" fmla="*/ 762 w 822"/>
                <a:gd name="T63" fmla="*/ 1238 h 1445"/>
                <a:gd name="T64" fmla="*/ 812 w 822"/>
                <a:gd name="T65" fmla="*/ 1218 h 1445"/>
                <a:gd name="T66" fmla="*/ 807 w 822"/>
                <a:gd name="T67" fmla="*/ 1133 h 1445"/>
                <a:gd name="T68" fmla="*/ 777 w 822"/>
                <a:gd name="T69" fmla="*/ 1108 h 1445"/>
                <a:gd name="T70" fmla="*/ 767 w 822"/>
                <a:gd name="T71" fmla="*/ 1071 h 1445"/>
                <a:gd name="T72" fmla="*/ 748 w 822"/>
                <a:gd name="T73" fmla="*/ 1059 h 1445"/>
                <a:gd name="T74" fmla="*/ 707 w 822"/>
                <a:gd name="T75" fmla="*/ 1014 h 1445"/>
                <a:gd name="T76" fmla="*/ 709 w 822"/>
                <a:gd name="T77" fmla="*/ 969 h 1445"/>
                <a:gd name="T78" fmla="*/ 686 w 822"/>
                <a:gd name="T79" fmla="*/ 924 h 1445"/>
                <a:gd name="T80" fmla="*/ 685 w 822"/>
                <a:gd name="T81" fmla="*/ 928 h 1445"/>
                <a:gd name="T82" fmla="*/ 657 w 822"/>
                <a:gd name="T83" fmla="*/ 840 h 1445"/>
                <a:gd name="T84" fmla="*/ 601 w 822"/>
                <a:gd name="T85" fmla="*/ 795 h 1445"/>
                <a:gd name="T86" fmla="*/ 581 w 822"/>
                <a:gd name="T87" fmla="*/ 762 h 1445"/>
                <a:gd name="T88" fmla="*/ 508 w 822"/>
                <a:gd name="T89" fmla="*/ 739 h 1445"/>
                <a:gd name="T90" fmla="*/ 494 w 822"/>
                <a:gd name="T91" fmla="*/ 703 h 1445"/>
                <a:gd name="T92" fmla="*/ 501 w 822"/>
                <a:gd name="T93" fmla="*/ 615 h 1445"/>
                <a:gd name="T94" fmla="*/ 491 w 822"/>
                <a:gd name="T95" fmla="*/ 596 h 1445"/>
                <a:gd name="T96" fmla="*/ 475 w 822"/>
                <a:gd name="T97" fmla="*/ 588 h 1445"/>
                <a:gd name="T98" fmla="*/ 510 w 822"/>
                <a:gd name="T99" fmla="*/ 536 h 1445"/>
                <a:gd name="T100" fmla="*/ 541 w 822"/>
                <a:gd name="T101" fmla="*/ 483 h 1445"/>
                <a:gd name="T102" fmla="*/ 552 w 822"/>
                <a:gd name="T103" fmla="*/ 431 h 1445"/>
                <a:gd name="T104" fmla="*/ 557 w 822"/>
                <a:gd name="T105" fmla="*/ 393 h 1445"/>
                <a:gd name="T106" fmla="*/ 567 w 822"/>
                <a:gd name="T107" fmla="*/ 383 h 1445"/>
                <a:gd name="T108" fmla="*/ 609 w 822"/>
                <a:gd name="T109" fmla="*/ 346 h 1445"/>
                <a:gd name="T110" fmla="*/ 695 w 822"/>
                <a:gd name="T111" fmla="*/ 253 h 1445"/>
                <a:gd name="T112" fmla="*/ 772 w 822"/>
                <a:gd name="T113" fmla="*/ 207 h 1445"/>
                <a:gd name="T114" fmla="*/ 774 w 822"/>
                <a:gd name="T115" fmla="*/ 186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2" h="1445">
                  <a:moveTo>
                    <a:pt x="759" y="185"/>
                  </a:moveTo>
                  <a:lnTo>
                    <a:pt x="759" y="185"/>
                  </a:lnTo>
                  <a:lnTo>
                    <a:pt x="724" y="182"/>
                  </a:lnTo>
                  <a:lnTo>
                    <a:pt x="710" y="179"/>
                  </a:lnTo>
                  <a:lnTo>
                    <a:pt x="706" y="178"/>
                  </a:lnTo>
                  <a:lnTo>
                    <a:pt x="703" y="176"/>
                  </a:lnTo>
                  <a:lnTo>
                    <a:pt x="703" y="176"/>
                  </a:lnTo>
                  <a:lnTo>
                    <a:pt x="695" y="169"/>
                  </a:lnTo>
                  <a:lnTo>
                    <a:pt x="690" y="168"/>
                  </a:lnTo>
                  <a:lnTo>
                    <a:pt x="686" y="165"/>
                  </a:lnTo>
                  <a:lnTo>
                    <a:pt x="681" y="165"/>
                  </a:lnTo>
                  <a:lnTo>
                    <a:pt x="676" y="165"/>
                  </a:lnTo>
                  <a:lnTo>
                    <a:pt x="671" y="166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51" y="178"/>
                  </a:lnTo>
                  <a:lnTo>
                    <a:pt x="639" y="185"/>
                  </a:lnTo>
                  <a:lnTo>
                    <a:pt x="626" y="189"/>
                  </a:lnTo>
                  <a:lnTo>
                    <a:pt x="613" y="193"/>
                  </a:lnTo>
                  <a:lnTo>
                    <a:pt x="613" y="193"/>
                  </a:lnTo>
                  <a:lnTo>
                    <a:pt x="602" y="193"/>
                  </a:lnTo>
                  <a:lnTo>
                    <a:pt x="592" y="190"/>
                  </a:lnTo>
                  <a:lnTo>
                    <a:pt x="581" y="185"/>
                  </a:lnTo>
                  <a:lnTo>
                    <a:pt x="571" y="176"/>
                  </a:lnTo>
                  <a:lnTo>
                    <a:pt x="571" y="176"/>
                  </a:lnTo>
                  <a:lnTo>
                    <a:pt x="564" y="171"/>
                  </a:lnTo>
                  <a:lnTo>
                    <a:pt x="560" y="166"/>
                  </a:lnTo>
                  <a:lnTo>
                    <a:pt x="553" y="165"/>
                  </a:lnTo>
                  <a:lnTo>
                    <a:pt x="545" y="164"/>
                  </a:lnTo>
                  <a:lnTo>
                    <a:pt x="545" y="164"/>
                  </a:lnTo>
                  <a:lnTo>
                    <a:pt x="515" y="157"/>
                  </a:lnTo>
                  <a:lnTo>
                    <a:pt x="515" y="157"/>
                  </a:lnTo>
                  <a:lnTo>
                    <a:pt x="497" y="150"/>
                  </a:lnTo>
                  <a:lnTo>
                    <a:pt x="486" y="144"/>
                  </a:lnTo>
                  <a:lnTo>
                    <a:pt x="479" y="137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26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56" y="119"/>
                  </a:lnTo>
                  <a:lnTo>
                    <a:pt x="444" y="115"/>
                  </a:lnTo>
                  <a:lnTo>
                    <a:pt x="437" y="115"/>
                  </a:lnTo>
                  <a:lnTo>
                    <a:pt x="431" y="115"/>
                  </a:lnTo>
                  <a:lnTo>
                    <a:pt x="427" y="116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0" y="123"/>
                  </a:lnTo>
                  <a:lnTo>
                    <a:pt x="414" y="126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391" y="130"/>
                  </a:lnTo>
                  <a:lnTo>
                    <a:pt x="377" y="129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3" y="119"/>
                  </a:lnTo>
                  <a:lnTo>
                    <a:pt x="349" y="116"/>
                  </a:lnTo>
                  <a:lnTo>
                    <a:pt x="336" y="110"/>
                  </a:lnTo>
                  <a:lnTo>
                    <a:pt x="322" y="108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0" y="103"/>
                  </a:lnTo>
                  <a:lnTo>
                    <a:pt x="293" y="101"/>
                  </a:lnTo>
                  <a:lnTo>
                    <a:pt x="284" y="95"/>
                  </a:lnTo>
                  <a:lnTo>
                    <a:pt x="276" y="88"/>
                  </a:lnTo>
                  <a:lnTo>
                    <a:pt x="269" y="79"/>
                  </a:lnTo>
                  <a:lnTo>
                    <a:pt x="262" y="70"/>
                  </a:lnTo>
                  <a:lnTo>
                    <a:pt x="256" y="57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44" y="23"/>
                  </a:lnTo>
                  <a:lnTo>
                    <a:pt x="237" y="9"/>
                  </a:lnTo>
                  <a:lnTo>
                    <a:pt x="231" y="2"/>
                  </a:lnTo>
                  <a:lnTo>
                    <a:pt x="227" y="0"/>
                  </a:lnTo>
                  <a:lnTo>
                    <a:pt x="2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113"/>
                  </a:lnTo>
                  <a:lnTo>
                    <a:pt x="3" y="155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0" y="207"/>
                  </a:lnTo>
                  <a:lnTo>
                    <a:pt x="14" y="227"/>
                  </a:lnTo>
                  <a:lnTo>
                    <a:pt x="25" y="269"/>
                  </a:lnTo>
                  <a:lnTo>
                    <a:pt x="25" y="269"/>
                  </a:lnTo>
                  <a:lnTo>
                    <a:pt x="32" y="294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3" y="358"/>
                  </a:lnTo>
                  <a:lnTo>
                    <a:pt x="33" y="376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43" y="420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6" y="463"/>
                  </a:lnTo>
                  <a:lnTo>
                    <a:pt x="57" y="476"/>
                  </a:lnTo>
                  <a:lnTo>
                    <a:pt x="60" y="504"/>
                  </a:lnTo>
                  <a:lnTo>
                    <a:pt x="61" y="542"/>
                  </a:lnTo>
                  <a:lnTo>
                    <a:pt x="63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57" y="543"/>
                  </a:lnTo>
                  <a:lnTo>
                    <a:pt x="57" y="543"/>
                  </a:lnTo>
                  <a:lnTo>
                    <a:pt x="50" y="564"/>
                  </a:lnTo>
                  <a:lnTo>
                    <a:pt x="39" y="584"/>
                  </a:lnTo>
                  <a:lnTo>
                    <a:pt x="39" y="584"/>
                  </a:lnTo>
                  <a:lnTo>
                    <a:pt x="38" y="588"/>
                  </a:lnTo>
                  <a:lnTo>
                    <a:pt x="38" y="591"/>
                  </a:lnTo>
                  <a:lnTo>
                    <a:pt x="38" y="591"/>
                  </a:lnTo>
                  <a:lnTo>
                    <a:pt x="40" y="594"/>
                  </a:lnTo>
                  <a:lnTo>
                    <a:pt x="45" y="595"/>
                  </a:lnTo>
                  <a:lnTo>
                    <a:pt x="45" y="595"/>
                  </a:lnTo>
                  <a:lnTo>
                    <a:pt x="50" y="599"/>
                  </a:lnTo>
                  <a:lnTo>
                    <a:pt x="54" y="602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66" y="627"/>
                  </a:lnTo>
                  <a:lnTo>
                    <a:pt x="71" y="641"/>
                  </a:lnTo>
                  <a:lnTo>
                    <a:pt x="74" y="657"/>
                  </a:lnTo>
                  <a:lnTo>
                    <a:pt x="75" y="673"/>
                  </a:lnTo>
                  <a:lnTo>
                    <a:pt x="75" y="673"/>
                  </a:lnTo>
                  <a:lnTo>
                    <a:pt x="73" y="931"/>
                  </a:lnTo>
                  <a:lnTo>
                    <a:pt x="73" y="970"/>
                  </a:lnTo>
                  <a:lnTo>
                    <a:pt x="73" y="970"/>
                  </a:lnTo>
                  <a:lnTo>
                    <a:pt x="75" y="975"/>
                  </a:lnTo>
                  <a:lnTo>
                    <a:pt x="80" y="983"/>
                  </a:lnTo>
                  <a:lnTo>
                    <a:pt x="80" y="989"/>
                  </a:lnTo>
                  <a:lnTo>
                    <a:pt x="80" y="994"/>
                  </a:lnTo>
                  <a:lnTo>
                    <a:pt x="80" y="1001"/>
                  </a:lnTo>
                  <a:lnTo>
                    <a:pt x="75" y="1007"/>
                  </a:lnTo>
                  <a:lnTo>
                    <a:pt x="75" y="1007"/>
                  </a:lnTo>
                  <a:lnTo>
                    <a:pt x="70" y="1021"/>
                  </a:lnTo>
                  <a:lnTo>
                    <a:pt x="64" y="1036"/>
                  </a:lnTo>
                  <a:lnTo>
                    <a:pt x="61" y="1045"/>
                  </a:lnTo>
                  <a:lnTo>
                    <a:pt x="61" y="1053"/>
                  </a:lnTo>
                  <a:lnTo>
                    <a:pt x="63" y="1063"/>
                  </a:lnTo>
                  <a:lnTo>
                    <a:pt x="64" y="1071"/>
                  </a:lnTo>
                  <a:lnTo>
                    <a:pt x="64" y="1071"/>
                  </a:lnTo>
                  <a:lnTo>
                    <a:pt x="68" y="1081"/>
                  </a:lnTo>
                  <a:lnTo>
                    <a:pt x="70" y="1091"/>
                  </a:lnTo>
                  <a:lnTo>
                    <a:pt x="70" y="1098"/>
                  </a:lnTo>
                  <a:lnTo>
                    <a:pt x="70" y="1099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7" y="1102"/>
                  </a:lnTo>
                  <a:lnTo>
                    <a:pt x="67" y="1102"/>
                  </a:lnTo>
                  <a:lnTo>
                    <a:pt x="85" y="1141"/>
                  </a:lnTo>
                  <a:lnTo>
                    <a:pt x="94" y="1164"/>
                  </a:lnTo>
                  <a:lnTo>
                    <a:pt x="98" y="1181"/>
                  </a:lnTo>
                  <a:lnTo>
                    <a:pt x="98" y="1181"/>
                  </a:lnTo>
                  <a:lnTo>
                    <a:pt x="105" y="1210"/>
                  </a:lnTo>
                  <a:lnTo>
                    <a:pt x="115" y="1255"/>
                  </a:lnTo>
                  <a:lnTo>
                    <a:pt x="126" y="1298"/>
                  </a:lnTo>
                  <a:lnTo>
                    <a:pt x="131" y="1314"/>
                  </a:lnTo>
                  <a:lnTo>
                    <a:pt x="134" y="1324"/>
                  </a:lnTo>
                  <a:lnTo>
                    <a:pt x="134" y="1324"/>
                  </a:lnTo>
                  <a:lnTo>
                    <a:pt x="141" y="1336"/>
                  </a:lnTo>
                  <a:lnTo>
                    <a:pt x="150" y="1354"/>
                  </a:lnTo>
                  <a:lnTo>
                    <a:pt x="155" y="1375"/>
                  </a:lnTo>
                  <a:lnTo>
                    <a:pt x="157" y="1385"/>
                  </a:lnTo>
                  <a:lnTo>
                    <a:pt x="157" y="1394"/>
                  </a:lnTo>
                  <a:lnTo>
                    <a:pt x="157" y="1394"/>
                  </a:lnTo>
                  <a:lnTo>
                    <a:pt x="158" y="1399"/>
                  </a:lnTo>
                  <a:lnTo>
                    <a:pt x="159" y="1405"/>
                  </a:lnTo>
                  <a:lnTo>
                    <a:pt x="159" y="1405"/>
                  </a:lnTo>
                  <a:lnTo>
                    <a:pt x="328" y="1402"/>
                  </a:lnTo>
                  <a:lnTo>
                    <a:pt x="437" y="1399"/>
                  </a:lnTo>
                  <a:lnTo>
                    <a:pt x="480" y="1398"/>
                  </a:lnTo>
                  <a:lnTo>
                    <a:pt x="507" y="1396"/>
                  </a:lnTo>
                  <a:lnTo>
                    <a:pt x="507" y="1396"/>
                  </a:lnTo>
                  <a:lnTo>
                    <a:pt x="550" y="1392"/>
                  </a:lnTo>
                  <a:lnTo>
                    <a:pt x="598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82" y="1430"/>
                  </a:lnTo>
                  <a:lnTo>
                    <a:pt x="681" y="1430"/>
                  </a:lnTo>
                  <a:lnTo>
                    <a:pt x="681" y="1430"/>
                  </a:lnTo>
                  <a:lnTo>
                    <a:pt x="678" y="1445"/>
                  </a:lnTo>
                  <a:lnTo>
                    <a:pt x="678" y="1445"/>
                  </a:lnTo>
                  <a:lnTo>
                    <a:pt x="681" y="1443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89" y="1417"/>
                  </a:lnTo>
                  <a:lnTo>
                    <a:pt x="690" y="1406"/>
                  </a:lnTo>
                  <a:lnTo>
                    <a:pt x="690" y="1406"/>
                  </a:lnTo>
                  <a:lnTo>
                    <a:pt x="692" y="1396"/>
                  </a:lnTo>
                  <a:lnTo>
                    <a:pt x="692" y="1396"/>
                  </a:lnTo>
                  <a:lnTo>
                    <a:pt x="693" y="1388"/>
                  </a:lnTo>
                  <a:lnTo>
                    <a:pt x="697" y="1384"/>
                  </a:lnTo>
                  <a:lnTo>
                    <a:pt x="703" y="1381"/>
                  </a:lnTo>
                  <a:lnTo>
                    <a:pt x="709" y="1378"/>
                  </a:lnTo>
                  <a:lnTo>
                    <a:pt x="709" y="1378"/>
                  </a:lnTo>
                  <a:lnTo>
                    <a:pt x="717" y="1375"/>
                  </a:lnTo>
                  <a:lnTo>
                    <a:pt x="725" y="1371"/>
                  </a:lnTo>
                  <a:lnTo>
                    <a:pt x="725" y="1371"/>
                  </a:lnTo>
                  <a:lnTo>
                    <a:pt x="730" y="1366"/>
                  </a:lnTo>
                  <a:lnTo>
                    <a:pt x="732" y="1361"/>
                  </a:lnTo>
                  <a:lnTo>
                    <a:pt x="731" y="1354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27" y="1333"/>
                  </a:lnTo>
                  <a:lnTo>
                    <a:pt x="725" y="132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01"/>
                  </a:lnTo>
                  <a:lnTo>
                    <a:pt x="723" y="1290"/>
                  </a:lnTo>
                  <a:lnTo>
                    <a:pt x="723" y="1290"/>
                  </a:lnTo>
                  <a:lnTo>
                    <a:pt x="723" y="1280"/>
                  </a:lnTo>
                  <a:lnTo>
                    <a:pt x="723" y="1272"/>
                  </a:lnTo>
                  <a:lnTo>
                    <a:pt x="725" y="1263"/>
                  </a:lnTo>
                  <a:lnTo>
                    <a:pt x="731" y="1253"/>
                  </a:lnTo>
                  <a:lnTo>
                    <a:pt x="731" y="1253"/>
                  </a:lnTo>
                  <a:lnTo>
                    <a:pt x="734" y="1249"/>
                  </a:lnTo>
                  <a:lnTo>
                    <a:pt x="738" y="1246"/>
                  </a:lnTo>
                  <a:lnTo>
                    <a:pt x="749" y="1242"/>
                  </a:lnTo>
                  <a:lnTo>
                    <a:pt x="762" y="1238"/>
                  </a:lnTo>
                  <a:lnTo>
                    <a:pt x="776" y="1237"/>
                  </a:lnTo>
                  <a:lnTo>
                    <a:pt x="776" y="1237"/>
                  </a:lnTo>
                  <a:lnTo>
                    <a:pt x="795" y="1232"/>
                  </a:lnTo>
                  <a:lnTo>
                    <a:pt x="804" y="1230"/>
                  </a:lnTo>
                  <a:lnTo>
                    <a:pt x="809" y="1225"/>
                  </a:lnTo>
                  <a:lnTo>
                    <a:pt x="809" y="1225"/>
                  </a:lnTo>
                  <a:lnTo>
                    <a:pt x="812" y="1218"/>
                  </a:lnTo>
                  <a:lnTo>
                    <a:pt x="814" y="1209"/>
                  </a:lnTo>
                  <a:lnTo>
                    <a:pt x="815" y="1197"/>
                  </a:lnTo>
                  <a:lnTo>
                    <a:pt x="815" y="1185"/>
                  </a:lnTo>
                  <a:lnTo>
                    <a:pt x="812" y="1157"/>
                  </a:lnTo>
                  <a:lnTo>
                    <a:pt x="809" y="1144"/>
                  </a:lnTo>
                  <a:lnTo>
                    <a:pt x="807" y="1133"/>
                  </a:lnTo>
                  <a:lnTo>
                    <a:pt x="807" y="1133"/>
                  </a:lnTo>
                  <a:lnTo>
                    <a:pt x="802" y="1126"/>
                  </a:lnTo>
                  <a:lnTo>
                    <a:pt x="797" y="1120"/>
                  </a:lnTo>
                  <a:lnTo>
                    <a:pt x="793" y="1116"/>
                  </a:lnTo>
                  <a:lnTo>
                    <a:pt x="787" y="1113"/>
                  </a:lnTo>
                  <a:lnTo>
                    <a:pt x="787" y="1113"/>
                  </a:lnTo>
                  <a:lnTo>
                    <a:pt x="781" y="1111"/>
                  </a:lnTo>
                  <a:lnTo>
                    <a:pt x="777" y="1108"/>
                  </a:lnTo>
                  <a:lnTo>
                    <a:pt x="774" y="1104"/>
                  </a:lnTo>
                  <a:lnTo>
                    <a:pt x="773" y="1097"/>
                  </a:lnTo>
                  <a:lnTo>
                    <a:pt x="773" y="1097"/>
                  </a:lnTo>
                  <a:lnTo>
                    <a:pt x="772" y="1087"/>
                  </a:lnTo>
                  <a:lnTo>
                    <a:pt x="772" y="1087"/>
                  </a:lnTo>
                  <a:lnTo>
                    <a:pt x="770" y="1076"/>
                  </a:lnTo>
                  <a:lnTo>
                    <a:pt x="767" y="1071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6"/>
                  </a:lnTo>
                  <a:lnTo>
                    <a:pt x="763" y="1066"/>
                  </a:lnTo>
                  <a:lnTo>
                    <a:pt x="763" y="1066"/>
                  </a:lnTo>
                  <a:lnTo>
                    <a:pt x="756" y="1062"/>
                  </a:lnTo>
                  <a:lnTo>
                    <a:pt x="748" y="1059"/>
                  </a:lnTo>
                  <a:lnTo>
                    <a:pt x="748" y="1059"/>
                  </a:lnTo>
                  <a:lnTo>
                    <a:pt x="742" y="1056"/>
                  </a:lnTo>
                  <a:lnTo>
                    <a:pt x="737" y="1053"/>
                  </a:lnTo>
                  <a:lnTo>
                    <a:pt x="728" y="1046"/>
                  </a:lnTo>
                  <a:lnTo>
                    <a:pt x="720" y="1036"/>
                  </a:lnTo>
                  <a:lnTo>
                    <a:pt x="713" y="1025"/>
                  </a:lnTo>
                  <a:lnTo>
                    <a:pt x="707" y="1014"/>
                  </a:lnTo>
                  <a:lnTo>
                    <a:pt x="704" y="1004"/>
                  </a:lnTo>
                  <a:lnTo>
                    <a:pt x="702" y="996"/>
                  </a:lnTo>
                  <a:lnTo>
                    <a:pt x="703" y="990"/>
                  </a:lnTo>
                  <a:lnTo>
                    <a:pt x="703" y="990"/>
                  </a:lnTo>
                  <a:lnTo>
                    <a:pt x="706" y="979"/>
                  </a:lnTo>
                  <a:lnTo>
                    <a:pt x="706" y="979"/>
                  </a:lnTo>
                  <a:lnTo>
                    <a:pt x="709" y="969"/>
                  </a:lnTo>
                  <a:lnTo>
                    <a:pt x="710" y="959"/>
                  </a:lnTo>
                  <a:lnTo>
                    <a:pt x="710" y="959"/>
                  </a:lnTo>
                  <a:lnTo>
                    <a:pt x="710" y="955"/>
                  </a:lnTo>
                  <a:lnTo>
                    <a:pt x="707" y="951"/>
                  </a:lnTo>
                  <a:lnTo>
                    <a:pt x="700" y="940"/>
                  </a:lnTo>
                  <a:lnTo>
                    <a:pt x="686" y="924"/>
                  </a:lnTo>
                  <a:lnTo>
                    <a:pt x="686" y="924"/>
                  </a:lnTo>
                  <a:lnTo>
                    <a:pt x="686" y="928"/>
                  </a:lnTo>
                  <a:lnTo>
                    <a:pt x="688" y="930"/>
                  </a:lnTo>
                  <a:lnTo>
                    <a:pt x="686" y="930"/>
                  </a:lnTo>
                  <a:lnTo>
                    <a:pt x="78" y="941"/>
                  </a:lnTo>
                  <a:lnTo>
                    <a:pt x="78" y="940"/>
                  </a:lnTo>
                  <a:lnTo>
                    <a:pt x="685" y="928"/>
                  </a:lnTo>
                  <a:lnTo>
                    <a:pt x="685" y="928"/>
                  </a:lnTo>
                  <a:lnTo>
                    <a:pt x="678" y="867"/>
                  </a:lnTo>
                  <a:lnTo>
                    <a:pt x="678" y="867"/>
                  </a:lnTo>
                  <a:lnTo>
                    <a:pt x="676" y="861"/>
                  </a:lnTo>
                  <a:lnTo>
                    <a:pt x="674" y="856"/>
                  </a:lnTo>
                  <a:lnTo>
                    <a:pt x="671" y="851"/>
                  </a:lnTo>
                  <a:lnTo>
                    <a:pt x="667" y="847"/>
                  </a:lnTo>
                  <a:lnTo>
                    <a:pt x="657" y="840"/>
                  </a:lnTo>
                  <a:lnTo>
                    <a:pt x="646" y="833"/>
                  </a:lnTo>
                  <a:lnTo>
                    <a:pt x="646" y="833"/>
                  </a:lnTo>
                  <a:lnTo>
                    <a:pt x="633" y="826"/>
                  </a:lnTo>
                  <a:lnTo>
                    <a:pt x="633" y="826"/>
                  </a:lnTo>
                  <a:lnTo>
                    <a:pt x="618" y="815"/>
                  </a:lnTo>
                  <a:lnTo>
                    <a:pt x="606" y="802"/>
                  </a:lnTo>
                  <a:lnTo>
                    <a:pt x="601" y="795"/>
                  </a:lnTo>
                  <a:lnTo>
                    <a:pt x="598" y="788"/>
                  </a:lnTo>
                  <a:lnTo>
                    <a:pt x="595" y="781"/>
                  </a:lnTo>
                  <a:lnTo>
                    <a:pt x="594" y="774"/>
                  </a:lnTo>
                  <a:lnTo>
                    <a:pt x="594" y="774"/>
                  </a:lnTo>
                  <a:lnTo>
                    <a:pt x="591" y="770"/>
                  </a:lnTo>
                  <a:lnTo>
                    <a:pt x="587" y="766"/>
                  </a:lnTo>
                  <a:lnTo>
                    <a:pt x="581" y="762"/>
                  </a:lnTo>
                  <a:lnTo>
                    <a:pt x="573" y="759"/>
                  </a:lnTo>
                  <a:lnTo>
                    <a:pt x="555" y="75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15" y="742"/>
                  </a:lnTo>
                  <a:lnTo>
                    <a:pt x="515" y="742"/>
                  </a:lnTo>
                  <a:lnTo>
                    <a:pt x="508" y="739"/>
                  </a:lnTo>
                  <a:lnTo>
                    <a:pt x="503" y="735"/>
                  </a:lnTo>
                  <a:lnTo>
                    <a:pt x="498" y="731"/>
                  </a:lnTo>
                  <a:lnTo>
                    <a:pt x="496" y="727"/>
                  </a:lnTo>
                  <a:lnTo>
                    <a:pt x="494" y="723"/>
                  </a:lnTo>
                  <a:lnTo>
                    <a:pt x="494" y="716"/>
                  </a:lnTo>
                  <a:lnTo>
                    <a:pt x="494" y="703"/>
                  </a:lnTo>
                  <a:lnTo>
                    <a:pt x="494" y="703"/>
                  </a:lnTo>
                  <a:lnTo>
                    <a:pt x="494" y="685"/>
                  </a:lnTo>
                  <a:lnTo>
                    <a:pt x="494" y="685"/>
                  </a:lnTo>
                  <a:lnTo>
                    <a:pt x="496" y="659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1" y="615"/>
                  </a:lnTo>
                  <a:lnTo>
                    <a:pt x="501" y="615"/>
                  </a:lnTo>
                  <a:lnTo>
                    <a:pt x="501" y="603"/>
                  </a:lnTo>
                  <a:lnTo>
                    <a:pt x="500" y="599"/>
                  </a:lnTo>
                  <a:lnTo>
                    <a:pt x="498" y="598"/>
                  </a:lnTo>
                  <a:lnTo>
                    <a:pt x="498" y="598"/>
                  </a:lnTo>
                  <a:lnTo>
                    <a:pt x="496" y="596"/>
                  </a:lnTo>
                  <a:lnTo>
                    <a:pt x="491" y="596"/>
                  </a:lnTo>
                  <a:lnTo>
                    <a:pt x="491" y="596"/>
                  </a:lnTo>
                  <a:lnTo>
                    <a:pt x="486" y="595"/>
                  </a:lnTo>
                  <a:lnTo>
                    <a:pt x="482" y="595"/>
                  </a:lnTo>
                  <a:lnTo>
                    <a:pt x="479" y="594"/>
                  </a:lnTo>
                  <a:lnTo>
                    <a:pt x="479" y="594"/>
                  </a:lnTo>
                  <a:lnTo>
                    <a:pt x="476" y="591"/>
                  </a:lnTo>
                  <a:lnTo>
                    <a:pt x="475" y="588"/>
                  </a:lnTo>
                  <a:lnTo>
                    <a:pt x="475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501" y="547"/>
                  </a:lnTo>
                  <a:lnTo>
                    <a:pt x="510" y="536"/>
                  </a:lnTo>
                  <a:lnTo>
                    <a:pt x="510" y="536"/>
                  </a:lnTo>
                  <a:lnTo>
                    <a:pt x="518" y="525"/>
                  </a:lnTo>
                  <a:lnTo>
                    <a:pt x="525" y="517"/>
                  </a:lnTo>
                  <a:lnTo>
                    <a:pt x="525" y="517"/>
                  </a:lnTo>
                  <a:lnTo>
                    <a:pt x="532" y="510"/>
                  </a:lnTo>
                  <a:lnTo>
                    <a:pt x="538" y="503"/>
                  </a:lnTo>
                  <a:lnTo>
                    <a:pt x="539" y="494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39" y="472"/>
                  </a:lnTo>
                  <a:lnTo>
                    <a:pt x="541" y="463"/>
                  </a:lnTo>
                  <a:lnTo>
                    <a:pt x="543" y="454"/>
                  </a:lnTo>
                  <a:lnTo>
                    <a:pt x="546" y="444"/>
                  </a:lnTo>
                  <a:lnTo>
                    <a:pt x="546" y="444"/>
                  </a:lnTo>
                  <a:lnTo>
                    <a:pt x="552" y="431"/>
                  </a:lnTo>
                  <a:lnTo>
                    <a:pt x="557" y="413"/>
                  </a:lnTo>
                  <a:lnTo>
                    <a:pt x="559" y="406"/>
                  </a:lnTo>
                  <a:lnTo>
                    <a:pt x="559" y="406"/>
                  </a:lnTo>
                  <a:lnTo>
                    <a:pt x="560" y="400"/>
                  </a:lnTo>
                  <a:lnTo>
                    <a:pt x="560" y="400"/>
                  </a:lnTo>
                  <a:lnTo>
                    <a:pt x="557" y="396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9" y="395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64" y="386"/>
                  </a:lnTo>
                  <a:lnTo>
                    <a:pt x="567" y="383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3" y="379"/>
                  </a:lnTo>
                  <a:lnTo>
                    <a:pt x="580" y="374"/>
                  </a:lnTo>
                  <a:lnTo>
                    <a:pt x="580" y="374"/>
                  </a:lnTo>
                  <a:lnTo>
                    <a:pt x="609" y="346"/>
                  </a:lnTo>
                  <a:lnTo>
                    <a:pt x="609" y="346"/>
                  </a:lnTo>
                  <a:lnTo>
                    <a:pt x="646" y="311"/>
                  </a:lnTo>
                  <a:lnTo>
                    <a:pt x="661" y="295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82" y="270"/>
                  </a:lnTo>
                  <a:lnTo>
                    <a:pt x="682" y="270"/>
                  </a:lnTo>
                  <a:lnTo>
                    <a:pt x="695" y="253"/>
                  </a:lnTo>
                  <a:lnTo>
                    <a:pt x="704" y="245"/>
                  </a:lnTo>
                  <a:lnTo>
                    <a:pt x="717" y="234"/>
                  </a:lnTo>
                  <a:lnTo>
                    <a:pt x="717" y="234"/>
                  </a:lnTo>
                  <a:lnTo>
                    <a:pt x="727" y="227"/>
                  </a:lnTo>
                  <a:lnTo>
                    <a:pt x="741" y="220"/>
                  </a:lnTo>
                  <a:lnTo>
                    <a:pt x="756" y="213"/>
                  </a:lnTo>
                  <a:lnTo>
                    <a:pt x="772" y="207"/>
                  </a:lnTo>
                  <a:lnTo>
                    <a:pt x="802" y="197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02" y="190"/>
                  </a:lnTo>
                  <a:lnTo>
                    <a:pt x="784" y="187"/>
                  </a:lnTo>
                  <a:lnTo>
                    <a:pt x="784" y="187"/>
                  </a:lnTo>
                  <a:lnTo>
                    <a:pt x="774" y="186"/>
                  </a:lnTo>
                  <a:lnTo>
                    <a:pt x="759" y="185"/>
                  </a:lnTo>
                  <a:lnTo>
                    <a:pt x="759" y="185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5" name="Freeform 84"/>
            <p:cNvSpPr/>
            <p:nvPr/>
          </p:nvSpPr>
          <p:spPr bwMode="auto">
            <a:xfrm>
              <a:off x="2173288" y="2106613"/>
              <a:ext cx="669925" cy="407987"/>
            </a:xfrm>
            <a:custGeom>
              <a:avLst/>
              <a:gdLst>
                <a:gd name="T0" fmla="*/ 530 w 845"/>
                <a:gd name="T1" fmla="*/ 25 h 514"/>
                <a:gd name="T2" fmla="*/ 530 w 845"/>
                <a:gd name="T3" fmla="*/ 25 h 514"/>
                <a:gd name="T4" fmla="*/ 422 w 845"/>
                <a:gd name="T5" fmla="*/ 19 h 514"/>
                <a:gd name="T6" fmla="*/ 269 w 845"/>
                <a:gd name="T7" fmla="*/ 12 h 514"/>
                <a:gd name="T8" fmla="*/ 48 w 845"/>
                <a:gd name="T9" fmla="*/ 0 h 514"/>
                <a:gd name="T10" fmla="*/ 0 w 845"/>
                <a:gd name="T11" fmla="*/ 475 h 514"/>
                <a:gd name="T12" fmla="*/ 0 w 845"/>
                <a:gd name="T13" fmla="*/ 475 h 514"/>
                <a:gd name="T14" fmla="*/ 28 w 845"/>
                <a:gd name="T15" fmla="*/ 477 h 514"/>
                <a:gd name="T16" fmla="*/ 67 w 845"/>
                <a:gd name="T17" fmla="*/ 480 h 514"/>
                <a:gd name="T18" fmla="*/ 173 w 845"/>
                <a:gd name="T19" fmla="*/ 487 h 514"/>
                <a:gd name="T20" fmla="*/ 301 w 845"/>
                <a:gd name="T21" fmla="*/ 493 h 514"/>
                <a:gd name="T22" fmla="*/ 442 w 845"/>
                <a:gd name="T23" fmla="*/ 498 h 514"/>
                <a:gd name="T24" fmla="*/ 699 w 845"/>
                <a:gd name="T25" fmla="*/ 508 h 514"/>
                <a:gd name="T26" fmla="*/ 842 w 845"/>
                <a:gd name="T27" fmla="*/ 514 h 514"/>
                <a:gd name="T28" fmla="*/ 842 w 845"/>
                <a:gd name="T29" fmla="*/ 514 h 514"/>
                <a:gd name="T30" fmla="*/ 842 w 845"/>
                <a:gd name="T31" fmla="*/ 505 h 514"/>
                <a:gd name="T32" fmla="*/ 844 w 845"/>
                <a:gd name="T33" fmla="*/ 505 h 514"/>
                <a:gd name="T34" fmla="*/ 844 w 845"/>
                <a:gd name="T35" fmla="*/ 505 h 514"/>
                <a:gd name="T36" fmla="*/ 844 w 845"/>
                <a:gd name="T37" fmla="*/ 514 h 514"/>
                <a:gd name="T38" fmla="*/ 844 w 845"/>
                <a:gd name="T39" fmla="*/ 514 h 514"/>
                <a:gd name="T40" fmla="*/ 845 w 845"/>
                <a:gd name="T41" fmla="*/ 514 h 514"/>
                <a:gd name="T42" fmla="*/ 845 w 845"/>
                <a:gd name="T43" fmla="*/ 514 h 514"/>
                <a:gd name="T44" fmla="*/ 844 w 845"/>
                <a:gd name="T45" fmla="*/ 473 h 514"/>
                <a:gd name="T46" fmla="*/ 841 w 845"/>
                <a:gd name="T47" fmla="*/ 447 h 514"/>
                <a:gd name="T48" fmla="*/ 839 w 845"/>
                <a:gd name="T49" fmla="*/ 435 h 514"/>
                <a:gd name="T50" fmla="*/ 838 w 845"/>
                <a:gd name="T51" fmla="*/ 427 h 514"/>
                <a:gd name="T52" fmla="*/ 838 w 845"/>
                <a:gd name="T53" fmla="*/ 427 h 514"/>
                <a:gd name="T54" fmla="*/ 827 w 845"/>
                <a:gd name="T55" fmla="*/ 392 h 514"/>
                <a:gd name="T56" fmla="*/ 818 w 845"/>
                <a:gd name="T57" fmla="*/ 360 h 514"/>
                <a:gd name="T58" fmla="*/ 818 w 845"/>
                <a:gd name="T59" fmla="*/ 360 h 514"/>
                <a:gd name="T60" fmla="*/ 817 w 845"/>
                <a:gd name="T61" fmla="*/ 348 h 514"/>
                <a:gd name="T62" fmla="*/ 817 w 845"/>
                <a:gd name="T63" fmla="*/ 330 h 514"/>
                <a:gd name="T64" fmla="*/ 817 w 845"/>
                <a:gd name="T65" fmla="*/ 291 h 514"/>
                <a:gd name="T66" fmla="*/ 817 w 845"/>
                <a:gd name="T67" fmla="*/ 291 h 514"/>
                <a:gd name="T68" fmla="*/ 817 w 845"/>
                <a:gd name="T69" fmla="*/ 278 h 514"/>
                <a:gd name="T70" fmla="*/ 817 w 845"/>
                <a:gd name="T71" fmla="*/ 278 h 514"/>
                <a:gd name="T72" fmla="*/ 816 w 845"/>
                <a:gd name="T73" fmla="*/ 266 h 514"/>
                <a:gd name="T74" fmla="*/ 809 w 845"/>
                <a:gd name="T75" fmla="*/ 241 h 514"/>
                <a:gd name="T76" fmla="*/ 809 w 845"/>
                <a:gd name="T77" fmla="*/ 241 h 514"/>
                <a:gd name="T78" fmla="*/ 797 w 845"/>
                <a:gd name="T79" fmla="*/ 199 h 514"/>
                <a:gd name="T80" fmla="*/ 793 w 845"/>
                <a:gd name="T81" fmla="*/ 179 h 514"/>
                <a:gd name="T82" fmla="*/ 790 w 845"/>
                <a:gd name="T83" fmla="*/ 161 h 514"/>
                <a:gd name="T84" fmla="*/ 790 w 845"/>
                <a:gd name="T85" fmla="*/ 161 h 514"/>
                <a:gd name="T86" fmla="*/ 786 w 845"/>
                <a:gd name="T87" fmla="*/ 127 h 514"/>
                <a:gd name="T88" fmla="*/ 785 w 845"/>
                <a:gd name="T89" fmla="*/ 85 h 514"/>
                <a:gd name="T90" fmla="*/ 783 w 845"/>
                <a:gd name="T91" fmla="*/ 28 h 514"/>
                <a:gd name="T92" fmla="*/ 783 w 845"/>
                <a:gd name="T93" fmla="*/ 28 h 514"/>
                <a:gd name="T94" fmla="*/ 687 w 845"/>
                <a:gd name="T95" fmla="*/ 26 h 514"/>
                <a:gd name="T96" fmla="*/ 607 w 845"/>
                <a:gd name="T97" fmla="*/ 26 h 514"/>
                <a:gd name="T98" fmla="*/ 530 w 845"/>
                <a:gd name="T99" fmla="*/ 25 h 514"/>
                <a:gd name="T100" fmla="*/ 530 w 845"/>
                <a:gd name="T101" fmla="*/ 2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514">
                  <a:moveTo>
                    <a:pt x="530" y="25"/>
                  </a:moveTo>
                  <a:lnTo>
                    <a:pt x="530" y="25"/>
                  </a:lnTo>
                  <a:lnTo>
                    <a:pt x="422" y="19"/>
                  </a:lnTo>
                  <a:lnTo>
                    <a:pt x="269" y="12"/>
                  </a:lnTo>
                  <a:lnTo>
                    <a:pt x="48" y="0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8" y="477"/>
                  </a:lnTo>
                  <a:lnTo>
                    <a:pt x="67" y="480"/>
                  </a:lnTo>
                  <a:lnTo>
                    <a:pt x="173" y="487"/>
                  </a:lnTo>
                  <a:lnTo>
                    <a:pt x="301" y="493"/>
                  </a:lnTo>
                  <a:lnTo>
                    <a:pt x="442" y="498"/>
                  </a:lnTo>
                  <a:lnTo>
                    <a:pt x="699" y="508"/>
                  </a:lnTo>
                  <a:lnTo>
                    <a:pt x="842" y="514"/>
                  </a:lnTo>
                  <a:lnTo>
                    <a:pt x="842" y="514"/>
                  </a:lnTo>
                  <a:lnTo>
                    <a:pt x="842" y="505"/>
                  </a:lnTo>
                  <a:lnTo>
                    <a:pt x="844" y="505"/>
                  </a:lnTo>
                  <a:lnTo>
                    <a:pt x="844" y="505"/>
                  </a:lnTo>
                  <a:lnTo>
                    <a:pt x="844" y="514"/>
                  </a:lnTo>
                  <a:lnTo>
                    <a:pt x="844" y="514"/>
                  </a:lnTo>
                  <a:lnTo>
                    <a:pt x="845" y="514"/>
                  </a:lnTo>
                  <a:lnTo>
                    <a:pt x="845" y="514"/>
                  </a:lnTo>
                  <a:lnTo>
                    <a:pt x="844" y="473"/>
                  </a:lnTo>
                  <a:lnTo>
                    <a:pt x="841" y="447"/>
                  </a:lnTo>
                  <a:lnTo>
                    <a:pt x="839" y="435"/>
                  </a:lnTo>
                  <a:lnTo>
                    <a:pt x="838" y="427"/>
                  </a:lnTo>
                  <a:lnTo>
                    <a:pt x="838" y="427"/>
                  </a:lnTo>
                  <a:lnTo>
                    <a:pt x="827" y="392"/>
                  </a:lnTo>
                  <a:lnTo>
                    <a:pt x="818" y="360"/>
                  </a:lnTo>
                  <a:lnTo>
                    <a:pt x="818" y="360"/>
                  </a:lnTo>
                  <a:lnTo>
                    <a:pt x="817" y="348"/>
                  </a:lnTo>
                  <a:lnTo>
                    <a:pt x="817" y="330"/>
                  </a:lnTo>
                  <a:lnTo>
                    <a:pt x="817" y="291"/>
                  </a:lnTo>
                  <a:lnTo>
                    <a:pt x="817" y="291"/>
                  </a:lnTo>
                  <a:lnTo>
                    <a:pt x="817" y="278"/>
                  </a:lnTo>
                  <a:lnTo>
                    <a:pt x="817" y="278"/>
                  </a:lnTo>
                  <a:lnTo>
                    <a:pt x="816" y="266"/>
                  </a:lnTo>
                  <a:lnTo>
                    <a:pt x="809" y="241"/>
                  </a:lnTo>
                  <a:lnTo>
                    <a:pt x="809" y="241"/>
                  </a:lnTo>
                  <a:lnTo>
                    <a:pt x="797" y="199"/>
                  </a:lnTo>
                  <a:lnTo>
                    <a:pt x="793" y="179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86" y="127"/>
                  </a:lnTo>
                  <a:lnTo>
                    <a:pt x="785" y="85"/>
                  </a:lnTo>
                  <a:lnTo>
                    <a:pt x="783" y="28"/>
                  </a:lnTo>
                  <a:lnTo>
                    <a:pt x="783" y="28"/>
                  </a:lnTo>
                  <a:lnTo>
                    <a:pt x="687" y="26"/>
                  </a:lnTo>
                  <a:lnTo>
                    <a:pt x="607" y="26"/>
                  </a:lnTo>
                  <a:lnTo>
                    <a:pt x="530" y="25"/>
                  </a:lnTo>
                  <a:lnTo>
                    <a:pt x="530" y="25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6" name="Freeform 85"/>
            <p:cNvSpPr/>
            <p:nvPr/>
          </p:nvSpPr>
          <p:spPr bwMode="auto">
            <a:xfrm>
              <a:off x="3697288" y="2811463"/>
              <a:ext cx="1254125" cy="708025"/>
            </a:xfrm>
            <a:custGeom>
              <a:avLst/>
              <a:gdLst>
                <a:gd name="T0" fmla="*/ 808 w 1580"/>
                <a:gd name="T1" fmla="*/ 129 h 891"/>
                <a:gd name="T2" fmla="*/ 681 w 1580"/>
                <a:gd name="T3" fmla="*/ 220 h 891"/>
                <a:gd name="T4" fmla="*/ 623 w 1580"/>
                <a:gd name="T5" fmla="*/ 227 h 891"/>
                <a:gd name="T6" fmla="*/ 591 w 1580"/>
                <a:gd name="T7" fmla="*/ 228 h 891"/>
                <a:gd name="T8" fmla="*/ 548 w 1580"/>
                <a:gd name="T9" fmla="*/ 225 h 891"/>
                <a:gd name="T10" fmla="*/ 333 w 1580"/>
                <a:gd name="T11" fmla="*/ 227 h 891"/>
                <a:gd name="T12" fmla="*/ 80 w 1580"/>
                <a:gd name="T13" fmla="*/ 251 h 891"/>
                <a:gd name="T14" fmla="*/ 50 w 1580"/>
                <a:gd name="T15" fmla="*/ 272 h 891"/>
                <a:gd name="T16" fmla="*/ 15 w 1580"/>
                <a:gd name="T17" fmla="*/ 262 h 891"/>
                <a:gd name="T18" fmla="*/ 13 w 1580"/>
                <a:gd name="T19" fmla="*/ 343 h 891"/>
                <a:gd name="T20" fmla="*/ 36 w 1580"/>
                <a:gd name="T21" fmla="*/ 553 h 891"/>
                <a:gd name="T22" fmla="*/ 38 w 1580"/>
                <a:gd name="T23" fmla="*/ 713 h 891"/>
                <a:gd name="T24" fmla="*/ 29 w 1580"/>
                <a:gd name="T25" fmla="*/ 783 h 891"/>
                <a:gd name="T26" fmla="*/ 4 w 1580"/>
                <a:gd name="T27" fmla="*/ 831 h 891"/>
                <a:gd name="T28" fmla="*/ 36 w 1580"/>
                <a:gd name="T29" fmla="*/ 880 h 891"/>
                <a:gd name="T30" fmla="*/ 99 w 1580"/>
                <a:gd name="T31" fmla="*/ 880 h 891"/>
                <a:gd name="T32" fmla="*/ 120 w 1580"/>
                <a:gd name="T33" fmla="*/ 878 h 891"/>
                <a:gd name="T34" fmla="*/ 167 w 1580"/>
                <a:gd name="T35" fmla="*/ 868 h 891"/>
                <a:gd name="T36" fmla="*/ 197 w 1580"/>
                <a:gd name="T37" fmla="*/ 825 h 891"/>
                <a:gd name="T38" fmla="*/ 231 w 1580"/>
                <a:gd name="T39" fmla="*/ 842 h 891"/>
                <a:gd name="T40" fmla="*/ 244 w 1580"/>
                <a:gd name="T41" fmla="*/ 840 h 891"/>
                <a:gd name="T42" fmla="*/ 258 w 1580"/>
                <a:gd name="T43" fmla="*/ 796 h 891"/>
                <a:gd name="T44" fmla="*/ 317 w 1580"/>
                <a:gd name="T45" fmla="*/ 763 h 891"/>
                <a:gd name="T46" fmla="*/ 310 w 1580"/>
                <a:gd name="T47" fmla="*/ 724 h 891"/>
                <a:gd name="T48" fmla="*/ 322 w 1580"/>
                <a:gd name="T49" fmla="*/ 713 h 891"/>
                <a:gd name="T50" fmla="*/ 368 w 1580"/>
                <a:gd name="T51" fmla="*/ 713 h 891"/>
                <a:gd name="T52" fmla="*/ 387 w 1580"/>
                <a:gd name="T53" fmla="*/ 658 h 891"/>
                <a:gd name="T54" fmla="*/ 416 w 1580"/>
                <a:gd name="T55" fmla="*/ 648 h 891"/>
                <a:gd name="T56" fmla="*/ 452 w 1580"/>
                <a:gd name="T57" fmla="*/ 677 h 891"/>
                <a:gd name="T58" fmla="*/ 506 w 1580"/>
                <a:gd name="T59" fmla="*/ 686 h 891"/>
                <a:gd name="T60" fmla="*/ 529 w 1580"/>
                <a:gd name="T61" fmla="*/ 688 h 891"/>
                <a:gd name="T62" fmla="*/ 602 w 1580"/>
                <a:gd name="T63" fmla="*/ 692 h 891"/>
                <a:gd name="T64" fmla="*/ 618 w 1580"/>
                <a:gd name="T65" fmla="*/ 675 h 891"/>
                <a:gd name="T66" fmla="*/ 637 w 1580"/>
                <a:gd name="T67" fmla="*/ 688 h 891"/>
                <a:gd name="T68" fmla="*/ 671 w 1580"/>
                <a:gd name="T69" fmla="*/ 707 h 891"/>
                <a:gd name="T70" fmla="*/ 688 w 1580"/>
                <a:gd name="T71" fmla="*/ 727 h 891"/>
                <a:gd name="T72" fmla="*/ 712 w 1580"/>
                <a:gd name="T73" fmla="*/ 682 h 891"/>
                <a:gd name="T74" fmla="*/ 730 w 1580"/>
                <a:gd name="T75" fmla="*/ 632 h 891"/>
                <a:gd name="T76" fmla="*/ 747 w 1580"/>
                <a:gd name="T77" fmla="*/ 616 h 891"/>
                <a:gd name="T78" fmla="*/ 769 w 1580"/>
                <a:gd name="T79" fmla="*/ 581 h 891"/>
                <a:gd name="T80" fmla="*/ 818 w 1580"/>
                <a:gd name="T81" fmla="*/ 535 h 891"/>
                <a:gd name="T82" fmla="*/ 870 w 1580"/>
                <a:gd name="T83" fmla="*/ 332 h 891"/>
                <a:gd name="T84" fmla="*/ 1184 w 1580"/>
                <a:gd name="T85" fmla="*/ 420 h 891"/>
                <a:gd name="T86" fmla="*/ 1458 w 1580"/>
                <a:gd name="T87" fmla="*/ 357 h 891"/>
                <a:gd name="T88" fmla="*/ 1509 w 1580"/>
                <a:gd name="T89" fmla="*/ 337 h 891"/>
                <a:gd name="T90" fmla="*/ 1545 w 1580"/>
                <a:gd name="T91" fmla="*/ 315 h 891"/>
                <a:gd name="T92" fmla="*/ 1572 w 1580"/>
                <a:gd name="T93" fmla="*/ 255 h 891"/>
                <a:gd name="T94" fmla="*/ 1534 w 1580"/>
                <a:gd name="T95" fmla="*/ 234 h 891"/>
                <a:gd name="T96" fmla="*/ 1521 w 1580"/>
                <a:gd name="T97" fmla="*/ 218 h 891"/>
                <a:gd name="T98" fmla="*/ 1513 w 1580"/>
                <a:gd name="T99" fmla="*/ 202 h 891"/>
                <a:gd name="T100" fmla="*/ 1506 w 1580"/>
                <a:gd name="T101" fmla="*/ 155 h 891"/>
                <a:gd name="T102" fmla="*/ 1520 w 1580"/>
                <a:gd name="T103" fmla="*/ 95 h 891"/>
                <a:gd name="T104" fmla="*/ 1497 w 1580"/>
                <a:gd name="T105" fmla="*/ 67 h 891"/>
                <a:gd name="T106" fmla="*/ 1489 w 1580"/>
                <a:gd name="T107" fmla="*/ 39 h 891"/>
                <a:gd name="T108" fmla="*/ 1476 w 1580"/>
                <a:gd name="T109" fmla="*/ 14 h 891"/>
                <a:gd name="T110" fmla="*/ 920 w 1580"/>
                <a:gd name="T111" fmla="*/ 97 h 891"/>
                <a:gd name="T112" fmla="*/ 901 w 1580"/>
                <a:gd name="T113" fmla="*/ 73 h 891"/>
                <a:gd name="T114" fmla="*/ 839 w 1580"/>
                <a:gd name="T115" fmla="*/ 119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0" h="891">
                  <a:moveTo>
                    <a:pt x="840" y="118"/>
                  </a:moveTo>
                  <a:lnTo>
                    <a:pt x="840" y="118"/>
                  </a:lnTo>
                  <a:lnTo>
                    <a:pt x="836" y="116"/>
                  </a:lnTo>
                  <a:lnTo>
                    <a:pt x="836" y="118"/>
                  </a:lnTo>
                  <a:lnTo>
                    <a:pt x="836" y="118"/>
                  </a:lnTo>
                  <a:lnTo>
                    <a:pt x="829" y="118"/>
                  </a:lnTo>
                  <a:lnTo>
                    <a:pt x="819" y="122"/>
                  </a:lnTo>
                  <a:lnTo>
                    <a:pt x="808" y="129"/>
                  </a:lnTo>
                  <a:lnTo>
                    <a:pt x="794" y="137"/>
                  </a:lnTo>
                  <a:lnTo>
                    <a:pt x="766" y="158"/>
                  </a:lnTo>
                  <a:lnTo>
                    <a:pt x="737" y="181"/>
                  </a:lnTo>
                  <a:lnTo>
                    <a:pt x="737" y="181"/>
                  </a:lnTo>
                  <a:lnTo>
                    <a:pt x="712" y="199"/>
                  </a:lnTo>
                  <a:lnTo>
                    <a:pt x="693" y="213"/>
                  </a:lnTo>
                  <a:lnTo>
                    <a:pt x="693" y="213"/>
                  </a:lnTo>
                  <a:lnTo>
                    <a:pt x="681" y="220"/>
                  </a:lnTo>
                  <a:lnTo>
                    <a:pt x="670" y="223"/>
                  </a:lnTo>
                  <a:lnTo>
                    <a:pt x="660" y="224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37" y="224"/>
                  </a:lnTo>
                  <a:lnTo>
                    <a:pt x="630" y="224"/>
                  </a:lnTo>
                  <a:lnTo>
                    <a:pt x="623" y="227"/>
                  </a:lnTo>
                  <a:lnTo>
                    <a:pt x="623" y="227"/>
                  </a:lnTo>
                  <a:lnTo>
                    <a:pt x="614" y="231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05" y="235"/>
                  </a:lnTo>
                  <a:lnTo>
                    <a:pt x="604" y="237"/>
                  </a:lnTo>
                  <a:lnTo>
                    <a:pt x="604" y="237"/>
                  </a:lnTo>
                  <a:lnTo>
                    <a:pt x="600" y="234"/>
                  </a:lnTo>
                  <a:lnTo>
                    <a:pt x="591" y="228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81" y="221"/>
                  </a:lnTo>
                  <a:lnTo>
                    <a:pt x="573" y="218"/>
                  </a:lnTo>
                  <a:lnTo>
                    <a:pt x="566" y="220"/>
                  </a:lnTo>
                  <a:lnTo>
                    <a:pt x="557" y="223"/>
                  </a:lnTo>
                  <a:lnTo>
                    <a:pt x="557" y="223"/>
                  </a:lnTo>
                  <a:lnTo>
                    <a:pt x="548" y="225"/>
                  </a:lnTo>
                  <a:lnTo>
                    <a:pt x="536" y="227"/>
                  </a:lnTo>
                  <a:lnTo>
                    <a:pt x="536" y="227"/>
                  </a:lnTo>
                  <a:lnTo>
                    <a:pt x="528" y="225"/>
                  </a:lnTo>
                  <a:lnTo>
                    <a:pt x="521" y="224"/>
                  </a:lnTo>
                  <a:lnTo>
                    <a:pt x="507" y="217"/>
                  </a:lnTo>
                  <a:lnTo>
                    <a:pt x="496" y="211"/>
                  </a:lnTo>
                  <a:lnTo>
                    <a:pt x="492" y="207"/>
                  </a:lnTo>
                  <a:lnTo>
                    <a:pt x="333" y="227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32" y="22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98" y="245"/>
                  </a:lnTo>
                  <a:lnTo>
                    <a:pt x="87" y="248"/>
                  </a:lnTo>
                  <a:lnTo>
                    <a:pt x="80" y="251"/>
                  </a:lnTo>
                  <a:lnTo>
                    <a:pt x="74" y="253"/>
                  </a:lnTo>
                  <a:lnTo>
                    <a:pt x="70" y="25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3" y="267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0" y="272"/>
                  </a:lnTo>
                  <a:lnTo>
                    <a:pt x="43" y="270"/>
                  </a:lnTo>
                  <a:lnTo>
                    <a:pt x="36" y="269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27" y="263"/>
                  </a:lnTo>
                  <a:lnTo>
                    <a:pt x="21" y="262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4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43"/>
                  </a:lnTo>
                  <a:lnTo>
                    <a:pt x="14" y="401"/>
                  </a:lnTo>
                  <a:lnTo>
                    <a:pt x="17" y="423"/>
                  </a:lnTo>
                  <a:lnTo>
                    <a:pt x="18" y="438"/>
                  </a:lnTo>
                  <a:lnTo>
                    <a:pt x="18" y="438"/>
                  </a:lnTo>
                  <a:lnTo>
                    <a:pt x="25" y="466"/>
                  </a:lnTo>
                  <a:lnTo>
                    <a:pt x="32" y="507"/>
                  </a:lnTo>
                  <a:lnTo>
                    <a:pt x="35" y="529"/>
                  </a:lnTo>
                  <a:lnTo>
                    <a:pt x="36" y="553"/>
                  </a:lnTo>
                  <a:lnTo>
                    <a:pt x="36" y="578"/>
                  </a:lnTo>
                  <a:lnTo>
                    <a:pt x="35" y="601"/>
                  </a:lnTo>
                  <a:lnTo>
                    <a:pt x="35" y="601"/>
                  </a:lnTo>
                  <a:lnTo>
                    <a:pt x="32" y="639"/>
                  </a:lnTo>
                  <a:lnTo>
                    <a:pt x="32" y="667"/>
                  </a:lnTo>
                  <a:lnTo>
                    <a:pt x="34" y="691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2" y="733"/>
                  </a:lnTo>
                  <a:lnTo>
                    <a:pt x="43" y="740"/>
                  </a:lnTo>
                  <a:lnTo>
                    <a:pt x="43" y="747"/>
                  </a:lnTo>
                  <a:lnTo>
                    <a:pt x="41" y="754"/>
                  </a:lnTo>
                  <a:lnTo>
                    <a:pt x="39" y="762"/>
                  </a:lnTo>
                  <a:lnTo>
                    <a:pt x="31" y="782"/>
                  </a:lnTo>
                  <a:lnTo>
                    <a:pt x="29" y="783"/>
                  </a:lnTo>
                  <a:lnTo>
                    <a:pt x="29" y="783"/>
                  </a:lnTo>
                  <a:lnTo>
                    <a:pt x="25" y="796"/>
                  </a:lnTo>
                  <a:lnTo>
                    <a:pt x="20" y="804"/>
                  </a:lnTo>
                  <a:lnTo>
                    <a:pt x="13" y="814"/>
                  </a:lnTo>
                  <a:lnTo>
                    <a:pt x="13" y="814"/>
                  </a:lnTo>
                  <a:lnTo>
                    <a:pt x="8" y="822"/>
                  </a:lnTo>
                  <a:lnTo>
                    <a:pt x="6" y="826"/>
                  </a:lnTo>
                  <a:lnTo>
                    <a:pt x="4" y="831"/>
                  </a:lnTo>
                  <a:lnTo>
                    <a:pt x="4" y="831"/>
                  </a:lnTo>
                  <a:lnTo>
                    <a:pt x="3" y="847"/>
                  </a:lnTo>
                  <a:lnTo>
                    <a:pt x="1" y="864"/>
                  </a:lnTo>
                  <a:lnTo>
                    <a:pt x="0" y="88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1" y="887"/>
                  </a:lnTo>
                  <a:lnTo>
                    <a:pt x="20" y="884"/>
                  </a:lnTo>
                  <a:lnTo>
                    <a:pt x="36" y="880"/>
                  </a:lnTo>
                  <a:lnTo>
                    <a:pt x="36" y="880"/>
                  </a:lnTo>
                  <a:lnTo>
                    <a:pt x="46" y="878"/>
                  </a:lnTo>
                  <a:lnTo>
                    <a:pt x="46" y="878"/>
                  </a:lnTo>
                  <a:lnTo>
                    <a:pt x="57" y="875"/>
                  </a:lnTo>
                  <a:lnTo>
                    <a:pt x="74" y="875"/>
                  </a:lnTo>
                  <a:lnTo>
                    <a:pt x="83" y="875"/>
                  </a:lnTo>
                  <a:lnTo>
                    <a:pt x="91" y="877"/>
                  </a:lnTo>
                  <a:lnTo>
                    <a:pt x="99" y="880"/>
                  </a:lnTo>
                  <a:lnTo>
                    <a:pt x="105" y="884"/>
                  </a:lnTo>
                  <a:lnTo>
                    <a:pt x="105" y="884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7"/>
                  </a:lnTo>
                  <a:lnTo>
                    <a:pt x="116" y="887"/>
                  </a:lnTo>
                  <a:lnTo>
                    <a:pt x="118" y="884"/>
                  </a:lnTo>
                  <a:lnTo>
                    <a:pt x="120" y="878"/>
                  </a:lnTo>
                  <a:lnTo>
                    <a:pt x="120" y="878"/>
                  </a:lnTo>
                  <a:lnTo>
                    <a:pt x="123" y="874"/>
                  </a:lnTo>
                  <a:lnTo>
                    <a:pt x="127" y="870"/>
                  </a:lnTo>
                  <a:lnTo>
                    <a:pt x="127" y="870"/>
                  </a:lnTo>
                  <a:lnTo>
                    <a:pt x="132" y="867"/>
                  </a:lnTo>
                  <a:lnTo>
                    <a:pt x="137" y="866"/>
                  </a:lnTo>
                  <a:lnTo>
                    <a:pt x="153" y="866"/>
                  </a:lnTo>
                  <a:lnTo>
                    <a:pt x="167" y="868"/>
                  </a:lnTo>
                  <a:lnTo>
                    <a:pt x="175" y="870"/>
                  </a:lnTo>
                  <a:lnTo>
                    <a:pt x="175" y="870"/>
                  </a:lnTo>
                  <a:lnTo>
                    <a:pt x="186" y="852"/>
                  </a:lnTo>
                  <a:lnTo>
                    <a:pt x="193" y="839"/>
                  </a:lnTo>
                  <a:lnTo>
                    <a:pt x="196" y="832"/>
                  </a:lnTo>
                  <a:lnTo>
                    <a:pt x="196" y="828"/>
                  </a:lnTo>
                  <a:lnTo>
                    <a:pt x="196" y="828"/>
                  </a:lnTo>
                  <a:lnTo>
                    <a:pt x="197" y="825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202" y="824"/>
                  </a:lnTo>
                  <a:lnTo>
                    <a:pt x="204" y="825"/>
                  </a:lnTo>
                  <a:lnTo>
                    <a:pt x="216" y="832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31" y="842"/>
                  </a:lnTo>
                  <a:lnTo>
                    <a:pt x="237" y="845"/>
                  </a:lnTo>
                  <a:lnTo>
                    <a:pt x="239" y="847"/>
                  </a:lnTo>
                  <a:lnTo>
                    <a:pt x="239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4" y="840"/>
                  </a:lnTo>
                  <a:lnTo>
                    <a:pt x="251" y="828"/>
                  </a:lnTo>
                  <a:lnTo>
                    <a:pt x="251" y="828"/>
                  </a:lnTo>
                  <a:lnTo>
                    <a:pt x="255" y="819"/>
                  </a:lnTo>
                  <a:lnTo>
                    <a:pt x="256" y="812"/>
                  </a:lnTo>
                  <a:lnTo>
                    <a:pt x="258" y="805"/>
                  </a:lnTo>
                  <a:lnTo>
                    <a:pt x="258" y="801"/>
                  </a:lnTo>
                  <a:lnTo>
                    <a:pt x="258" y="801"/>
                  </a:lnTo>
                  <a:lnTo>
                    <a:pt x="258" y="796"/>
                  </a:lnTo>
                  <a:lnTo>
                    <a:pt x="259" y="790"/>
                  </a:lnTo>
                  <a:lnTo>
                    <a:pt x="263" y="786"/>
                  </a:lnTo>
                  <a:lnTo>
                    <a:pt x="273" y="783"/>
                  </a:lnTo>
                  <a:lnTo>
                    <a:pt x="273" y="783"/>
                  </a:lnTo>
                  <a:lnTo>
                    <a:pt x="289" y="777"/>
                  </a:lnTo>
                  <a:lnTo>
                    <a:pt x="303" y="773"/>
                  </a:lnTo>
                  <a:lnTo>
                    <a:pt x="312" y="766"/>
                  </a:lnTo>
                  <a:lnTo>
                    <a:pt x="317" y="763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2" y="752"/>
                  </a:lnTo>
                  <a:lnTo>
                    <a:pt x="321" y="744"/>
                  </a:lnTo>
                  <a:lnTo>
                    <a:pt x="321" y="744"/>
                  </a:lnTo>
                  <a:lnTo>
                    <a:pt x="315" y="733"/>
                  </a:lnTo>
                  <a:lnTo>
                    <a:pt x="310" y="724"/>
                  </a:lnTo>
                  <a:lnTo>
                    <a:pt x="310" y="724"/>
                  </a:lnTo>
                  <a:lnTo>
                    <a:pt x="305" y="714"/>
                  </a:lnTo>
                  <a:lnTo>
                    <a:pt x="304" y="712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8" y="709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22" y="713"/>
                  </a:lnTo>
                  <a:lnTo>
                    <a:pt x="322" y="713"/>
                  </a:lnTo>
                  <a:lnTo>
                    <a:pt x="336" y="719"/>
                  </a:lnTo>
                  <a:lnTo>
                    <a:pt x="349" y="721"/>
                  </a:lnTo>
                  <a:lnTo>
                    <a:pt x="354" y="721"/>
                  </a:lnTo>
                  <a:lnTo>
                    <a:pt x="360" y="720"/>
                  </a:lnTo>
                  <a:lnTo>
                    <a:pt x="364" y="717"/>
                  </a:lnTo>
                  <a:lnTo>
                    <a:pt x="368" y="713"/>
                  </a:lnTo>
                  <a:lnTo>
                    <a:pt x="368" y="713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80" y="686"/>
                  </a:lnTo>
                  <a:lnTo>
                    <a:pt x="381" y="679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2" y="667"/>
                  </a:lnTo>
                  <a:lnTo>
                    <a:pt x="387" y="658"/>
                  </a:lnTo>
                  <a:lnTo>
                    <a:pt x="394" y="650"/>
                  </a:lnTo>
                  <a:lnTo>
                    <a:pt x="396" y="647"/>
                  </a:lnTo>
                  <a:lnTo>
                    <a:pt x="401" y="644"/>
                  </a:lnTo>
                  <a:lnTo>
                    <a:pt x="401" y="644"/>
                  </a:lnTo>
                  <a:lnTo>
                    <a:pt x="405" y="643"/>
                  </a:lnTo>
                  <a:lnTo>
                    <a:pt x="409" y="644"/>
                  </a:lnTo>
                  <a:lnTo>
                    <a:pt x="413" y="646"/>
                  </a:lnTo>
                  <a:lnTo>
                    <a:pt x="416" y="648"/>
                  </a:lnTo>
                  <a:lnTo>
                    <a:pt x="416" y="648"/>
                  </a:lnTo>
                  <a:lnTo>
                    <a:pt x="429" y="658"/>
                  </a:lnTo>
                  <a:lnTo>
                    <a:pt x="440" y="665"/>
                  </a:lnTo>
                  <a:lnTo>
                    <a:pt x="440" y="665"/>
                  </a:lnTo>
                  <a:lnTo>
                    <a:pt x="448" y="671"/>
                  </a:lnTo>
                  <a:lnTo>
                    <a:pt x="451" y="674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5" y="679"/>
                  </a:lnTo>
                  <a:lnTo>
                    <a:pt x="458" y="681"/>
                  </a:lnTo>
                  <a:lnTo>
                    <a:pt x="468" y="684"/>
                  </a:lnTo>
                  <a:lnTo>
                    <a:pt x="478" y="685"/>
                  </a:lnTo>
                  <a:lnTo>
                    <a:pt x="486" y="685"/>
                  </a:lnTo>
                  <a:lnTo>
                    <a:pt x="486" y="685"/>
                  </a:lnTo>
                  <a:lnTo>
                    <a:pt x="494" y="685"/>
                  </a:lnTo>
                  <a:lnTo>
                    <a:pt x="506" y="686"/>
                  </a:lnTo>
                  <a:lnTo>
                    <a:pt x="515" y="691"/>
                  </a:lnTo>
                  <a:lnTo>
                    <a:pt x="520" y="693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3"/>
                  </a:lnTo>
                  <a:lnTo>
                    <a:pt x="524" y="691"/>
                  </a:lnTo>
                  <a:lnTo>
                    <a:pt x="524" y="691"/>
                  </a:lnTo>
                  <a:lnTo>
                    <a:pt x="529" y="688"/>
                  </a:lnTo>
                  <a:lnTo>
                    <a:pt x="538" y="688"/>
                  </a:lnTo>
                  <a:lnTo>
                    <a:pt x="548" y="688"/>
                  </a:lnTo>
                  <a:lnTo>
                    <a:pt x="562" y="691"/>
                  </a:lnTo>
                  <a:lnTo>
                    <a:pt x="562" y="691"/>
                  </a:lnTo>
                  <a:lnTo>
                    <a:pt x="585" y="695"/>
                  </a:lnTo>
                  <a:lnTo>
                    <a:pt x="594" y="695"/>
                  </a:lnTo>
                  <a:lnTo>
                    <a:pt x="600" y="693"/>
                  </a:lnTo>
                  <a:lnTo>
                    <a:pt x="602" y="692"/>
                  </a:lnTo>
                  <a:lnTo>
                    <a:pt x="605" y="691"/>
                  </a:lnTo>
                  <a:lnTo>
                    <a:pt x="608" y="685"/>
                  </a:lnTo>
                  <a:lnTo>
                    <a:pt x="608" y="685"/>
                  </a:lnTo>
                  <a:lnTo>
                    <a:pt x="609" y="682"/>
                  </a:lnTo>
                  <a:lnTo>
                    <a:pt x="612" y="679"/>
                  </a:lnTo>
                  <a:lnTo>
                    <a:pt x="612" y="679"/>
                  </a:lnTo>
                  <a:lnTo>
                    <a:pt x="615" y="677"/>
                  </a:lnTo>
                  <a:lnTo>
                    <a:pt x="618" y="675"/>
                  </a:lnTo>
                  <a:lnTo>
                    <a:pt x="622" y="674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29" y="677"/>
                  </a:lnTo>
                  <a:lnTo>
                    <a:pt x="632" y="679"/>
                  </a:lnTo>
                  <a:lnTo>
                    <a:pt x="636" y="682"/>
                  </a:lnTo>
                  <a:lnTo>
                    <a:pt x="637" y="688"/>
                  </a:lnTo>
                  <a:lnTo>
                    <a:pt x="637" y="688"/>
                  </a:lnTo>
                  <a:lnTo>
                    <a:pt x="642" y="692"/>
                  </a:lnTo>
                  <a:lnTo>
                    <a:pt x="646" y="696"/>
                  </a:lnTo>
                  <a:lnTo>
                    <a:pt x="657" y="702"/>
                  </a:lnTo>
                  <a:lnTo>
                    <a:pt x="667" y="706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5" y="727"/>
                  </a:lnTo>
                  <a:lnTo>
                    <a:pt x="675" y="72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28"/>
                  </a:lnTo>
                  <a:lnTo>
                    <a:pt x="681" y="728"/>
                  </a:lnTo>
                  <a:lnTo>
                    <a:pt x="685" y="728"/>
                  </a:lnTo>
                  <a:lnTo>
                    <a:pt x="688" y="727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3" y="714"/>
                  </a:lnTo>
                  <a:lnTo>
                    <a:pt x="703" y="714"/>
                  </a:lnTo>
                  <a:lnTo>
                    <a:pt x="709" y="709"/>
                  </a:lnTo>
                  <a:lnTo>
                    <a:pt x="712" y="703"/>
                  </a:lnTo>
                  <a:lnTo>
                    <a:pt x="712" y="696"/>
                  </a:lnTo>
                  <a:lnTo>
                    <a:pt x="712" y="682"/>
                  </a:lnTo>
                  <a:lnTo>
                    <a:pt x="712" y="632"/>
                  </a:lnTo>
                  <a:lnTo>
                    <a:pt x="712" y="632"/>
                  </a:lnTo>
                  <a:lnTo>
                    <a:pt x="713" y="627"/>
                  </a:lnTo>
                  <a:lnTo>
                    <a:pt x="714" y="625"/>
                  </a:lnTo>
                  <a:lnTo>
                    <a:pt x="714" y="625"/>
                  </a:lnTo>
                  <a:lnTo>
                    <a:pt x="717" y="625"/>
                  </a:lnTo>
                  <a:lnTo>
                    <a:pt x="721" y="626"/>
                  </a:lnTo>
                  <a:lnTo>
                    <a:pt x="730" y="632"/>
                  </a:lnTo>
                  <a:lnTo>
                    <a:pt x="730" y="632"/>
                  </a:lnTo>
                  <a:lnTo>
                    <a:pt x="733" y="632"/>
                  </a:lnTo>
                  <a:lnTo>
                    <a:pt x="734" y="632"/>
                  </a:lnTo>
                  <a:lnTo>
                    <a:pt x="738" y="630"/>
                  </a:lnTo>
                  <a:lnTo>
                    <a:pt x="738" y="630"/>
                  </a:lnTo>
                  <a:lnTo>
                    <a:pt x="741" y="627"/>
                  </a:lnTo>
                  <a:lnTo>
                    <a:pt x="745" y="622"/>
                  </a:lnTo>
                  <a:lnTo>
                    <a:pt x="747" y="616"/>
                  </a:lnTo>
                  <a:lnTo>
                    <a:pt x="747" y="609"/>
                  </a:lnTo>
                  <a:lnTo>
                    <a:pt x="747" y="609"/>
                  </a:lnTo>
                  <a:lnTo>
                    <a:pt x="745" y="606"/>
                  </a:lnTo>
                  <a:lnTo>
                    <a:pt x="747" y="604"/>
                  </a:lnTo>
                  <a:lnTo>
                    <a:pt x="752" y="598"/>
                  </a:lnTo>
                  <a:lnTo>
                    <a:pt x="761" y="590"/>
                  </a:lnTo>
                  <a:lnTo>
                    <a:pt x="769" y="581"/>
                  </a:lnTo>
                  <a:lnTo>
                    <a:pt x="769" y="581"/>
                  </a:lnTo>
                  <a:lnTo>
                    <a:pt x="784" y="569"/>
                  </a:lnTo>
                  <a:lnTo>
                    <a:pt x="791" y="562"/>
                  </a:lnTo>
                  <a:lnTo>
                    <a:pt x="797" y="556"/>
                  </a:lnTo>
                  <a:lnTo>
                    <a:pt x="797" y="556"/>
                  </a:lnTo>
                  <a:lnTo>
                    <a:pt x="801" y="549"/>
                  </a:lnTo>
                  <a:lnTo>
                    <a:pt x="807" y="543"/>
                  </a:lnTo>
                  <a:lnTo>
                    <a:pt x="818" y="535"/>
                  </a:lnTo>
                  <a:lnTo>
                    <a:pt x="818" y="535"/>
                  </a:lnTo>
                  <a:lnTo>
                    <a:pt x="831" y="524"/>
                  </a:lnTo>
                  <a:lnTo>
                    <a:pt x="835" y="518"/>
                  </a:lnTo>
                  <a:lnTo>
                    <a:pt x="839" y="511"/>
                  </a:lnTo>
                  <a:lnTo>
                    <a:pt x="839" y="511"/>
                  </a:lnTo>
                  <a:lnTo>
                    <a:pt x="846" y="476"/>
                  </a:lnTo>
                  <a:lnTo>
                    <a:pt x="856" y="416"/>
                  </a:lnTo>
                  <a:lnTo>
                    <a:pt x="870" y="332"/>
                  </a:lnTo>
                  <a:lnTo>
                    <a:pt x="870" y="332"/>
                  </a:lnTo>
                  <a:lnTo>
                    <a:pt x="889" y="480"/>
                  </a:lnTo>
                  <a:lnTo>
                    <a:pt x="1021" y="455"/>
                  </a:lnTo>
                  <a:lnTo>
                    <a:pt x="1021" y="455"/>
                  </a:lnTo>
                  <a:lnTo>
                    <a:pt x="1175" y="426"/>
                  </a:lnTo>
                  <a:lnTo>
                    <a:pt x="1175" y="426"/>
                  </a:lnTo>
                  <a:lnTo>
                    <a:pt x="1179" y="422"/>
                  </a:lnTo>
                  <a:lnTo>
                    <a:pt x="1182" y="420"/>
                  </a:lnTo>
                  <a:lnTo>
                    <a:pt x="1184" y="420"/>
                  </a:lnTo>
                  <a:lnTo>
                    <a:pt x="1184" y="420"/>
                  </a:lnTo>
                  <a:lnTo>
                    <a:pt x="1185" y="422"/>
                  </a:lnTo>
                  <a:lnTo>
                    <a:pt x="1186" y="423"/>
                  </a:lnTo>
                  <a:lnTo>
                    <a:pt x="1450" y="374"/>
                  </a:lnTo>
                  <a:lnTo>
                    <a:pt x="1450" y="374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76" y="350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13" y="336"/>
                  </a:lnTo>
                  <a:lnTo>
                    <a:pt x="1513" y="336"/>
                  </a:lnTo>
                  <a:lnTo>
                    <a:pt x="1521" y="335"/>
                  </a:lnTo>
                  <a:lnTo>
                    <a:pt x="1530" y="330"/>
                  </a:lnTo>
                  <a:lnTo>
                    <a:pt x="1537" y="325"/>
                  </a:lnTo>
                  <a:lnTo>
                    <a:pt x="1541" y="321"/>
                  </a:lnTo>
                  <a:lnTo>
                    <a:pt x="1545" y="315"/>
                  </a:lnTo>
                  <a:lnTo>
                    <a:pt x="1545" y="315"/>
                  </a:lnTo>
                  <a:lnTo>
                    <a:pt x="1555" y="301"/>
                  </a:lnTo>
                  <a:lnTo>
                    <a:pt x="1566" y="288"/>
                  </a:lnTo>
                  <a:lnTo>
                    <a:pt x="1580" y="273"/>
                  </a:lnTo>
                  <a:lnTo>
                    <a:pt x="1580" y="273"/>
                  </a:lnTo>
                  <a:lnTo>
                    <a:pt x="1580" y="270"/>
                  </a:lnTo>
                  <a:lnTo>
                    <a:pt x="1579" y="265"/>
                  </a:lnTo>
                  <a:lnTo>
                    <a:pt x="1575" y="258"/>
                  </a:lnTo>
                  <a:lnTo>
                    <a:pt x="1572" y="255"/>
                  </a:lnTo>
                  <a:lnTo>
                    <a:pt x="1568" y="252"/>
                  </a:lnTo>
                  <a:lnTo>
                    <a:pt x="1568" y="252"/>
                  </a:lnTo>
                  <a:lnTo>
                    <a:pt x="1561" y="248"/>
                  </a:lnTo>
                  <a:lnTo>
                    <a:pt x="1554" y="245"/>
                  </a:lnTo>
                  <a:lnTo>
                    <a:pt x="1554" y="245"/>
                  </a:lnTo>
                  <a:lnTo>
                    <a:pt x="1545" y="242"/>
                  </a:lnTo>
                  <a:lnTo>
                    <a:pt x="1538" y="238"/>
                  </a:lnTo>
                  <a:lnTo>
                    <a:pt x="1534" y="234"/>
                  </a:lnTo>
                  <a:lnTo>
                    <a:pt x="1531" y="230"/>
                  </a:lnTo>
                  <a:lnTo>
                    <a:pt x="1531" y="225"/>
                  </a:lnTo>
                  <a:lnTo>
                    <a:pt x="1531" y="225"/>
                  </a:lnTo>
                  <a:lnTo>
                    <a:pt x="1528" y="221"/>
                  </a:lnTo>
                  <a:lnTo>
                    <a:pt x="1527" y="218"/>
                  </a:lnTo>
                  <a:lnTo>
                    <a:pt x="1524" y="218"/>
                  </a:lnTo>
                  <a:lnTo>
                    <a:pt x="1521" y="218"/>
                  </a:lnTo>
                  <a:lnTo>
                    <a:pt x="1521" y="218"/>
                  </a:lnTo>
                  <a:lnTo>
                    <a:pt x="1519" y="218"/>
                  </a:lnTo>
                  <a:lnTo>
                    <a:pt x="1516" y="217"/>
                  </a:lnTo>
                  <a:lnTo>
                    <a:pt x="1516" y="217"/>
                  </a:lnTo>
                  <a:lnTo>
                    <a:pt x="1514" y="216"/>
                  </a:lnTo>
                  <a:lnTo>
                    <a:pt x="1513" y="211"/>
                  </a:lnTo>
                  <a:lnTo>
                    <a:pt x="1513" y="211"/>
                  </a:lnTo>
                  <a:lnTo>
                    <a:pt x="1513" y="202"/>
                  </a:lnTo>
                  <a:lnTo>
                    <a:pt x="1513" y="202"/>
                  </a:lnTo>
                  <a:lnTo>
                    <a:pt x="1513" y="197"/>
                  </a:lnTo>
                  <a:lnTo>
                    <a:pt x="1514" y="186"/>
                  </a:lnTo>
                  <a:lnTo>
                    <a:pt x="1514" y="186"/>
                  </a:lnTo>
                  <a:lnTo>
                    <a:pt x="1514" y="179"/>
                  </a:lnTo>
                  <a:lnTo>
                    <a:pt x="1513" y="172"/>
                  </a:lnTo>
                  <a:lnTo>
                    <a:pt x="1509" y="161"/>
                  </a:lnTo>
                  <a:lnTo>
                    <a:pt x="1509" y="161"/>
                  </a:lnTo>
                  <a:lnTo>
                    <a:pt x="1506" y="155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6" y="141"/>
                  </a:lnTo>
                  <a:lnTo>
                    <a:pt x="1507" y="130"/>
                  </a:lnTo>
                  <a:lnTo>
                    <a:pt x="1512" y="118"/>
                  </a:lnTo>
                  <a:lnTo>
                    <a:pt x="1517" y="105"/>
                  </a:lnTo>
                  <a:lnTo>
                    <a:pt x="1517" y="105"/>
                  </a:lnTo>
                  <a:lnTo>
                    <a:pt x="1520" y="95"/>
                  </a:lnTo>
                  <a:lnTo>
                    <a:pt x="1523" y="85"/>
                  </a:lnTo>
                  <a:lnTo>
                    <a:pt x="1523" y="85"/>
                  </a:lnTo>
                  <a:lnTo>
                    <a:pt x="1526" y="78"/>
                  </a:lnTo>
                  <a:lnTo>
                    <a:pt x="1527" y="73"/>
                  </a:lnTo>
                  <a:lnTo>
                    <a:pt x="1527" y="73"/>
                  </a:lnTo>
                  <a:lnTo>
                    <a:pt x="1513" y="69"/>
                  </a:lnTo>
                  <a:lnTo>
                    <a:pt x="1504" y="67"/>
                  </a:lnTo>
                  <a:lnTo>
                    <a:pt x="1497" y="67"/>
                  </a:lnTo>
                  <a:lnTo>
                    <a:pt x="1497" y="67"/>
                  </a:lnTo>
                  <a:lnTo>
                    <a:pt x="1493" y="66"/>
                  </a:lnTo>
                  <a:lnTo>
                    <a:pt x="1490" y="64"/>
                  </a:lnTo>
                  <a:lnTo>
                    <a:pt x="1490" y="64"/>
                  </a:lnTo>
                  <a:lnTo>
                    <a:pt x="1488" y="60"/>
                  </a:lnTo>
                  <a:lnTo>
                    <a:pt x="1488" y="54"/>
                  </a:lnTo>
                  <a:lnTo>
                    <a:pt x="1489" y="39"/>
                  </a:lnTo>
                  <a:lnTo>
                    <a:pt x="1489" y="39"/>
                  </a:lnTo>
                  <a:lnTo>
                    <a:pt x="1492" y="29"/>
                  </a:lnTo>
                  <a:lnTo>
                    <a:pt x="1492" y="29"/>
                  </a:lnTo>
                  <a:lnTo>
                    <a:pt x="1492" y="22"/>
                  </a:lnTo>
                  <a:lnTo>
                    <a:pt x="1489" y="18"/>
                  </a:lnTo>
                  <a:lnTo>
                    <a:pt x="1486" y="17"/>
                  </a:lnTo>
                  <a:lnTo>
                    <a:pt x="1482" y="15"/>
                  </a:lnTo>
                  <a:lnTo>
                    <a:pt x="1482" y="15"/>
                  </a:lnTo>
                  <a:lnTo>
                    <a:pt x="1476" y="14"/>
                  </a:lnTo>
                  <a:lnTo>
                    <a:pt x="1472" y="11"/>
                  </a:lnTo>
                  <a:lnTo>
                    <a:pt x="1472" y="11"/>
                  </a:lnTo>
                  <a:lnTo>
                    <a:pt x="1468" y="8"/>
                  </a:lnTo>
                  <a:lnTo>
                    <a:pt x="1462" y="5"/>
                  </a:lnTo>
                  <a:lnTo>
                    <a:pt x="1448" y="3"/>
                  </a:lnTo>
                  <a:lnTo>
                    <a:pt x="1430" y="0"/>
                  </a:lnTo>
                  <a:lnTo>
                    <a:pt x="920" y="98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16" y="71"/>
                  </a:lnTo>
                  <a:lnTo>
                    <a:pt x="913" y="56"/>
                  </a:lnTo>
                  <a:lnTo>
                    <a:pt x="913" y="56"/>
                  </a:lnTo>
                  <a:lnTo>
                    <a:pt x="912" y="57"/>
                  </a:lnTo>
                  <a:lnTo>
                    <a:pt x="912" y="57"/>
                  </a:lnTo>
                  <a:lnTo>
                    <a:pt x="909" y="64"/>
                  </a:lnTo>
                  <a:lnTo>
                    <a:pt x="901" y="73"/>
                  </a:lnTo>
                  <a:lnTo>
                    <a:pt x="877" y="92"/>
                  </a:lnTo>
                  <a:lnTo>
                    <a:pt x="853" y="111"/>
                  </a:lnTo>
                  <a:lnTo>
                    <a:pt x="840" y="119"/>
                  </a:lnTo>
                  <a:lnTo>
                    <a:pt x="867" y="332"/>
                  </a:lnTo>
                  <a:lnTo>
                    <a:pt x="867" y="332"/>
                  </a:lnTo>
                  <a:lnTo>
                    <a:pt x="838" y="119"/>
                  </a:lnTo>
                  <a:lnTo>
                    <a:pt x="839" y="119"/>
                  </a:lnTo>
                  <a:lnTo>
                    <a:pt x="839" y="119"/>
                  </a:lnTo>
                  <a:lnTo>
                    <a:pt x="840" y="118"/>
                  </a:lnTo>
                  <a:lnTo>
                    <a:pt x="840" y="118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7" name="Freeform 86"/>
            <p:cNvSpPr/>
            <p:nvPr/>
          </p:nvSpPr>
          <p:spPr bwMode="auto">
            <a:xfrm>
              <a:off x="3382963" y="3892550"/>
              <a:ext cx="360363" cy="627062"/>
            </a:xfrm>
            <a:custGeom>
              <a:avLst/>
              <a:gdLst>
                <a:gd name="T0" fmla="*/ 387 w 456"/>
                <a:gd name="T1" fmla="*/ 753 h 788"/>
                <a:gd name="T2" fmla="*/ 408 w 456"/>
                <a:gd name="T3" fmla="*/ 757 h 788"/>
                <a:gd name="T4" fmla="*/ 412 w 456"/>
                <a:gd name="T5" fmla="*/ 757 h 788"/>
                <a:gd name="T6" fmla="*/ 456 w 456"/>
                <a:gd name="T7" fmla="*/ 741 h 788"/>
                <a:gd name="T8" fmla="*/ 454 w 456"/>
                <a:gd name="T9" fmla="*/ 741 h 788"/>
                <a:gd name="T10" fmla="*/ 429 w 456"/>
                <a:gd name="T11" fmla="*/ 0 h 788"/>
                <a:gd name="T12" fmla="*/ 149 w 456"/>
                <a:gd name="T13" fmla="*/ 5 h 788"/>
                <a:gd name="T14" fmla="*/ 124 w 456"/>
                <a:gd name="T15" fmla="*/ 54 h 788"/>
                <a:gd name="T16" fmla="*/ 115 w 456"/>
                <a:gd name="T17" fmla="*/ 64 h 788"/>
                <a:gd name="T18" fmla="*/ 111 w 456"/>
                <a:gd name="T19" fmla="*/ 67 h 788"/>
                <a:gd name="T20" fmla="*/ 96 w 456"/>
                <a:gd name="T21" fmla="*/ 99 h 788"/>
                <a:gd name="T22" fmla="*/ 82 w 456"/>
                <a:gd name="T23" fmla="*/ 124 h 788"/>
                <a:gd name="T24" fmla="*/ 76 w 456"/>
                <a:gd name="T25" fmla="*/ 138 h 788"/>
                <a:gd name="T26" fmla="*/ 69 w 456"/>
                <a:gd name="T27" fmla="*/ 152 h 788"/>
                <a:gd name="T28" fmla="*/ 51 w 456"/>
                <a:gd name="T29" fmla="*/ 189 h 788"/>
                <a:gd name="T30" fmla="*/ 47 w 456"/>
                <a:gd name="T31" fmla="*/ 200 h 788"/>
                <a:gd name="T32" fmla="*/ 44 w 456"/>
                <a:gd name="T33" fmla="*/ 220 h 788"/>
                <a:gd name="T34" fmla="*/ 44 w 456"/>
                <a:gd name="T35" fmla="*/ 229 h 788"/>
                <a:gd name="T36" fmla="*/ 44 w 456"/>
                <a:gd name="T37" fmla="*/ 249 h 788"/>
                <a:gd name="T38" fmla="*/ 42 w 456"/>
                <a:gd name="T39" fmla="*/ 256 h 788"/>
                <a:gd name="T40" fmla="*/ 41 w 456"/>
                <a:gd name="T41" fmla="*/ 278 h 788"/>
                <a:gd name="T42" fmla="*/ 40 w 456"/>
                <a:gd name="T43" fmla="*/ 348 h 788"/>
                <a:gd name="T44" fmla="*/ 42 w 456"/>
                <a:gd name="T45" fmla="*/ 348 h 788"/>
                <a:gd name="T46" fmla="*/ 51 w 456"/>
                <a:gd name="T47" fmla="*/ 421 h 788"/>
                <a:gd name="T48" fmla="*/ 76 w 456"/>
                <a:gd name="T49" fmla="*/ 449 h 788"/>
                <a:gd name="T50" fmla="*/ 79 w 456"/>
                <a:gd name="T51" fmla="*/ 458 h 788"/>
                <a:gd name="T52" fmla="*/ 79 w 456"/>
                <a:gd name="T53" fmla="*/ 462 h 788"/>
                <a:gd name="T54" fmla="*/ 63 w 456"/>
                <a:gd name="T55" fmla="*/ 486 h 788"/>
                <a:gd name="T56" fmla="*/ 40 w 456"/>
                <a:gd name="T57" fmla="*/ 515 h 788"/>
                <a:gd name="T58" fmla="*/ 34 w 456"/>
                <a:gd name="T59" fmla="*/ 524 h 788"/>
                <a:gd name="T60" fmla="*/ 17 w 456"/>
                <a:gd name="T61" fmla="*/ 567 h 788"/>
                <a:gd name="T62" fmla="*/ 6 w 456"/>
                <a:gd name="T63" fmla="*/ 601 h 788"/>
                <a:gd name="T64" fmla="*/ 2 w 456"/>
                <a:gd name="T65" fmla="*/ 626 h 788"/>
                <a:gd name="T66" fmla="*/ 0 w 456"/>
                <a:gd name="T67" fmla="*/ 665 h 788"/>
                <a:gd name="T68" fmla="*/ 0 w 456"/>
                <a:gd name="T69" fmla="*/ 673 h 788"/>
                <a:gd name="T70" fmla="*/ 253 w 456"/>
                <a:gd name="T71" fmla="*/ 657 h 788"/>
                <a:gd name="T72" fmla="*/ 255 w 456"/>
                <a:gd name="T73" fmla="*/ 658 h 788"/>
                <a:gd name="T74" fmla="*/ 257 w 456"/>
                <a:gd name="T75" fmla="*/ 659 h 788"/>
                <a:gd name="T76" fmla="*/ 257 w 456"/>
                <a:gd name="T77" fmla="*/ 672 h 788"/>
                <a:gd name="T78" fmla="*/ 251 w 456"/>
                <a:gd name="T79" fmla="*/ 697 h 788"/>
                <a:gd name="T80" fmla="*/ 247 w 456"/>
                <a:gd name="T81" fmla="*/ 722 h 788"/>
                <a:gd name="T82" fmla="*/ 247 w 456"/>
                <a:gd name="T83" fmla="*/ 727 h 788"/>
                <a:gd name="T84" fmla="*/ 260 w 456"/>
                <a:gd name="T85" fmla="*/ 750 h 788"/>
                <a:gd name="T86" fmla="*/ 271 w 456"/>
                <a:gd name="T87" fmla="*/ 769 h 788"/>
                <a:gd name="T88" fmla="*/ 275 w 456"/>
                <a:gd name="T89" fmla="*/ 783 h 788"/>
                <a:gd name="T90" fmla="*/ 276 w 456"/>
                <a:gd name="T91" fmla="*/ 788 h 788"/>
                <a:gd name="T92" fmla="*/ 292 w 456"/>
                <a:gd name="T93" fmla="*/ 779 h 788"/>
                <a:gd name="T94" fmla="*/ 303 w 456"/>
                <a:gd name="T95" fmla="*/ 769 h 788"/>
                <a:gd name="T96" fmla="*/ 307 w 456"/>
                <a:gd name="T97" fmla="*/ 764 h 788"/>
                <a:gd name="T98" fmla="*/ 325 w 456"/>
                <a:gd name="T99" fmla="*/ 756 h 788"/>
                <a:gd name="T100" fmla="*/ 353 w 456"/>
                <a:gd name="T101" fmla="*/ 749 h 788"/>
                <a:gd name="T102" fmla="*/ 360 w 456"/>
                <a:gd name="T103" fmla="*/ 749 h 788"/>
                <a:gd name="T104" fmla="*/ 387 w 456"/>
                <a:gd name="T105" fmla="*/ 75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788">
                  <a:moveTo>
                    <a:pt x="387" y="753"/>
                  </a:moveTo>
                  <a:lnTo>
                    <a:pt x="387" y="753"/>
                  </a:lnTo>
                  <a:lnTo>
                    <a:pt x="403" y="756"/>
                  </a:lnTo>
                  <a:lnTo>
                    <a:pt x="408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56" y="743"/>
                  </a:lnTo>
                  <a:lnTo>
                    <a:pt x="456" y="741"/>
                  </a:lnTo>
                  <a:lnTo>
                    <a:pt x="454" y="742"/>
                  </a:lnTo>
                  <a:lnTo>
                    <a:pt x="454" y="741"/>
                  </a:lnTo>
                  <a:lnTo>
                    <a:pt x="456" y="739"/>
                  </a:lnTo>
                  <a:lnTo>
                    <a:pt x="429" y="0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35" y="35"/>
                  </a:lnTo>
                  <a:lnTo>
                    <a:pt x="124" y="54"/>
                  </a:lnTo>
                  <a:lnTo>
                    <a:pt x="120" y="60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1" y="67"/>
                  </a:lnTo>
                  <a:lnTo>
                    <a:pt x="107" y="75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38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2" y="170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47" y="200"/>
                  </a:lnTo>
                  <a:lnTo>
                    <a:pt x="45" y="210"/>
                  </a:lnTo>
                  <a:lnTo>
                    <a:pt x="44" y="22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5" y="243"/>
                  </a:lnTo>
                  <a:lnTo>
                    <a:pt x="44" y="249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1" y="266"/>
                  </a:lnTo>
                  <a:lnTo>
                    <a:pt x="41" y="278"/>
                  </a:lnTo>
                  <a:lnTo>
                    <a:pt x="40" y="308"/>
                  </a:lnTo>
                  <a:lnTo>
                    <a:pt x="40" y="348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51" y="421"/>
                  </a:lnTo>
                  <a:lnTo>
                    <a:pt x="51" y="421"/>
                  </a:lnTo>
                  <a:lnTo>
                    <a:pt x="66" y="438"/>
                  </a:lnTo>
                  <a:lnTo>
                    <a:pt x="76" y="449"/>
                  </a:lnTo>
                  <a:lnTo>
                    <a:pt x="79" y="453"/>
                  </a:lnTo>
                  <a:lnTo>
                    <a:pt x="79" y="458"/>
                  </a:lnTo>
                  <a:lnTo>
                    <a:pt x="79" y="458"/>
                  </a:lnTo>
                  <a:lnTo>
                    <a:pt x="79" y="462"/>
                  </a:lnTo>
                  <a:lnTo>
                    <a:pt x="75" y="469"/>
                  </a:lnTo>
                  <a:lnTo>
                    <a:pt x="63" y="486"/>
                  </a:lnTo>
                  <a:lnTo>
                    <a:pt x="49" y="504"/>
                  </a:lnTo>
                  <a:lnTo>
                    <a:pt x="40" y="515"/>
                  </a:lnTo>
                  <a:lnTo>
                    <a:pt x="40" y="515"/>
                  </a:lnTo>
                  <a:lnTo>
                    <a:pt x="34" y="524"/>
                  </a:lnTo>
                  <a:lnTo>
                    <a:pt x="27" y="540"/>
                  </a:lnTo>
                  <a:lnTo>
                    <a:pt x="17" y="567"/>
                  </a:lnTo>
                  <a:lnTo>
                    <a:pt x="6" y="601"/>
                  </a:lnTo>
                  <a:lnTo>
                    <a:pt x="6" y="601"/>
                  </a:lnTo>
                  <a:lnTo>
                    <a:pt x="3" y="613"/>
                  </a:lnTo>
                  <a:lnTo>
                    <a:pt x="2" y="626"/>
                  </a:lnTo>
                  <a:lnTo>
                    <a:pt x="0" y="648"/>
                  </a:lnTo>
                  <a:lnTo>
                    <a:pt x="0" y="665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128" y="664"/>
                  </a:lnTo>
                  <a:lnTo>
                    <a:pt x="253" y="657"/>
                  </a:lnTo>
                  <a:lnTo>
                    <a:pt x="253" y="657"/>
                  </a:lnTo>
                  <a:lnTo>
                    <a:pt x="255" y="658"/>
                  </a:lnTo>
                  <a:lnTo>
                    <a:pt x="255" y="658"/>
                  </a:lnTo>
                  <a:lnTo>
                    <a:pt x="257" y="659"/>
                  </a:lnTo>
                  <a:lnTo>
                    <a:pt x="257" y="664"/>
                  </a:lnTo>
                  <a:lnTo>
                    <a:pt x="257" y="672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48" y="715"/>
                  </a:lnTo>
                  <a:lnTo>
                    <a:pt x="247" y="722"/>
                  </a:lnTo>
                  <a:lnTo>
                    <a:pt x="247" y="727"/>
                  </a:lnTo>
                  <a:lnTo>
                    <a:pt x="247" y="727"/>
                  </a:lnTo>
                  <a:lnTo>
                    <a:pt x="253" y="736"/>
                  </a:lnTo>
                  <a:lnTo>
                    <a:pt x="260" y="750"/>
                  </a:lnTo>
                  <a:lnTo>
                    <a:pt x="260" y="750"/>
                  </a:lnTo>
                  <a:lnTo>
                    <a:pt x="271" y="769"/>
                  </a:lnTo>
                  <a:lnTo>
                    <a:pt x="275" y="777"/>
                  </a:lnTo>
                  <a:lnTo>
                    <a:pt x="275" y="783"/>
                  </a:lnTo>
                  <a:lnTo>
                    <a:pt x="275" y="783"/>
                  </a:lnTo>
                  <a:lnTo>
                    <a:pt x="276" y="788"/>
                  </a:lnTo>
                  <a:lnTo>
                    <a:pt x="276" y="788"/>
                  </a:lnTo>
                  <a:lnTo>
                    <a:pt x="292" y="779"/>
                  </a:lnTo>
                  <a:lnTo>
                    <a:pt x="297" y="773"/>
                  </a:lnTo>
                  <a:lnTo>
                    <a:pt x="303" y="769"/>
                  </a:lnTo>
                  <a:lnTo>
                    <a:pt x="303" y="769"/>
                  </a:lnTo>
                  <a:lnTo>
                    <a:pt x="307" y="764"/>
                  </a:lnTo>
                  <a:lnTo>
                    <a:pt x="311" y="762"/>
                  </a:lnTo>
                  <a:lnTo>
                    <a:pt x="325" y="756"/>
                  </a:lnTo>
                  <a:lnTo>
                    <a:pt x="341" y="752"/>
                  </a:lnTo>
                  <a:lnTo>
                    <a:pt x="353" y="749"/>
                  </a:lnTo>
                  <a:lnTo>
                    <a:pt x="353" y="749"/>
                  </a:lnTo>
                  <a:lnTo>
                    <a:pt x="360" y="749"/>
                  </a:lnTo>
                  <a:lnTo>
                    <a:pt x="369" y="749"/>
                  </a:lnTo>
                  <a:lnTo>
                    <a:pt x="387" y="753"/>
                  </a:lnTo>
                  <a:lnTo>
                    <a:pt x="387" y="753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8" name="Freeform 87"/>
            <p:cNvSpPr/>
            <p:nvPr/>
          </p:nvSpPr>
          <p:spPr bwMode="auto">
            <a:xfrm>
              <a:off x="5003800" y="2587625"/>
              <a:ext cx="352425" cy="187325"/>
            </a:xfrm>
            <a:custGeom>
              <a:avLst/>
              <a:gdLst>
                <a:gd name="T0" fmla="*/ 338 w 444"/>
                <a:gd name="T1" fmla="*/ 210 h 237"/>
                <a:gd name="T2" fmla="*/ 350 w 444"/>
                <a:gd name="T3" fmla="*/ 199 h 237"/>
                <a:gd name="T4" fmla="*/ 356 w 444"/>
                <a:gd name="T5" fmla="*/ 200 h 237"/>
                <a:gd name="T6" fmla="*/ 359 w 444"/>
                <a:gd name="T7" fmla="*/ 206 h 237"/>
                <a:gd name="T8" fmla="*/ 361 w 444"/>
                <a:gd name="T9" fmla="*/ 210 h 237"/>
                <a:gd name="T10" fmla="*/ 363 w 444"/>
                <a:gd name="T11" fmla="*/ 209 h 237"/>
                <a:gd name="T12" fmla="*/ 377 w 444"/>
                <a:gd name="T13" fmla="*/ 199 h 237"/>
                <a:gd name="T14" fmla="*/ 401 w 444"/>
                <a:gd name="T15" fmla="*/ 195 h 237"/>
                <a:gd name="T16" fmla="*/ 434 w 444"/>
                <a:gd name="T17" fmla="*/ 188 h 237"/>
                <a:gd name="T18" fmla="*/ 443 w 444"/>
                <a:gd name="T19" fmla="*/ 181 h 237"/>
                <a:gd name="T20" fmla="*/ 443 w 444"/>
                <a:gd name="T21" fmla="*/ 174 h 237"/>
                <a:gd name="T22" fmla="*/ 398 w 444"/>
                <a:gd name="T23" fmla="*/ 116 h 237"/>
                <a:gd name="T24" fmla="*/ 389 w 444"/>
                <a:gd name="T25" fmla="*/ 109 h 237"/>
                <a:gd name="T26" fmla="*/ 388 w 444"/>
                <a:gd name="T27" fmla="*/ 109 h 237"/>
                <a:gd name="T28" fmla="*/ 388 w 444"/>
                <a:gd name="T29" fmla="*/ 116 h 237"/>
                <a:gd name="T30" fmla="*/ 401 w 444"/>
                <a:gd name="T31" fmla="*/ 134 h 237"/>
                <a:gd name="T32" fmla="*/ 412 w 444"/>
                <a:gd name="T33" fmla="*/ 153 h 237"/>
                <a:gd name="T34" fmla="*/ 406 w 444"/>
                <a:gd name="T35" fmla="*/ 157 h 237"/>
                <a:gd name="T36" fmla="*/ 374 w 444"/>
                <a:gd name="T37" fmla="*/ 154 h 237"/>
                <a:gd name="T38" fmla="*/ 347 w 444"/>
                <a:gd name="T39" fmla="*/ 144 h 237"/>
                <a:gd name="T40" fmla="*/ 343 w 444"/>
                <a:gd name="T41" fmla="*/ 139 h 237"/>
                <a:gd name="T42" fmla="*/ 340 w 444"/>
                <a:gd name="T43" fmla="*/ 130 h 237"/>
                <a:gd name="T44" fmla="*/ 318 w 444"/>
                <a:gd name="T45" fmla="*/ 115 h 237"/>
                <a:gd name="T46" fmla="*/ 310 w 444"/>
                <a:gd name="T47" fmla="*/ 115 h 237"/>
                <a:gd name="T48" fmla="*/ 297 w 444"/>
                <a:gd name="T49" fmla="*/ 113 h 237"/>
                <a:gd name="T50" fmla="*/ 293 w 444"/>
                <a:gd name="T51" fmla="*/ 108 h 237"/>
                <a:gd name="T52" fmla="*/ 294 w 444"/>
                <a:gd name="T53" fmla="*/ 97 h 237"/>
                <a:gd name="T54" fmla="*/ 300 w 444"/>
                <a:gd name="T55" fmla="*/ 76 h 237"/>
                <a:gd name="T56" fmla="*/ 301 w 444"/>
                <a:gd name="T57" fmla="*/ 46 h 237"/>
                <a:gd name="T58" fmla="*/ 296 w 444"/>
                <a:gd name="T59" fmla="*/ 32 h 237"/>
                <a:gd name="T60" fmla="*/ 291 w 444"/>
                <a:gd name="T61" fmla="*/ 7 h 237"/>
                <a:gd name="T62" fmla="*/ 286 w 444"/>
                <a:gd name="T63" fmla="*/ 0 h 237"/>
                <a:gd name="T64" fmla="*/ 272 w 444"/>
                <a:gd name="T65" fmla="*/ 11 h 237"/>
                <a:gd name="T66" fmla="*/ 259 w 444"/>
                <a:gd name="T67" fmla="*/ 29 h 237"/>
                <a:gd name="T68" fmla="*/ 251 w 444"/>
                <a:gd name="T69" fmla="*/ 47 h 237"/>
                <a:gd name="T70" fmla="*/ 244 w 444"/>
                <a:gd name="T71" fmla="*/ 53 h 237"/>
                <a:gd name="T72" fmla="*/ 182 w 444"/>
                <a:gd name="T73" fmla="*/ 69 h 237"/>
                <a:gd name="T74" fmla="*/ 108 w 444"/>
                <a:gd name="T75" fmla="*/ 81 h 237"/>
                <a:gd name="T76" fmla="*/ 4 w 444"/>
                <a:gd name="T77" fmla="*/ 154 h 237"/>
                <a:gd name="T78" fmla="*/ 13 w 444"/>
                <a:gd name="T79" fmla="*/ 214 h 237"/>
                <a:gd name="T80" fmla="*/ 206 w 444"/>
                <a:gd name="T81" fmla="*/ 179 h 237"/>
                <a:gd name="T82" fmla="*/ 249 w 444"/>
                <a:gd name="T83" fmla="*/ 178 h 237"/>
                <a:gd name="T84" fmla="*/ 270 w 444"/>
                <a:gd name="T85" fmla="*/ 188 h 237"/>
                <a:gd name="T86" fmla="*/ 279 w 444"/>
                <a:gd name="T87" fmla="*/ 193 h 237"/>
                <a:gd name="T88" fmla="*/ 303 w 444"/>
                <a:gd name="T89" fmla="*/ 228 h 237"/>
                <a:gd name="T90" fmla="*/ 312 w 444"/>
                <a:gd name="T91" fmla="*/ 235 h 237"/>
                <a:gd name="T92" fmla="*/ 332 w 444"/>
                <a:gd name="T93" fmla="*/ 225 h 237"/>
                <a:gd name="T94" fmla="*/ 335 w 444"/>
                <a:gd name="T95" fmla="*/ 21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4" h="237">
                  <a:moveTo>
                    <a:pt x="335" y="217"/>
                  </a:moveTo>
                  <a:lnTo>
                    <a:pt x="335" y="217"/>
                  </a:lnTo>
                  <a:lnTo>
                    <a:pt x="338" y="210"/>
                  </a:lnTo>
                  <a:lnTo>
                    <a:pt x="340" y="204"/>
                  </a:lnTo>
                  <a:lnTo>
                    <a:pt x="346" y="200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54" y="199"/>
                  </a:lnTo>
                  <a:lnTo>
                    <a:pt x="356" y="200"/>
                  </a:lnTo>
                  <a:lnTo>
                    <a:pt x="359" y="203"/>
                  </a:lnTo>
                  <a:lnTo>
                    <a:pt x="359" y="206"/>
                  </a:lnTo>
                  <a:lnTo>
                    <a:pt x="359" y="206"/>
                  </a:lnTo>
                  <a:lnTo>
                    <a:pt x="360" y="210"/>
                  </a:lnTo>
                  <a:lnTo>
                    <a:pt x="360" y="210"/>
                  </a:lnTo>
                  <a:lnTo>
                    <a:pt x="361" y="210"/>
                  </a:lnTo>
                  <a:lnTo>
                    <a:pt x="361" y="210"/>
                  </a:lnTo>
                  <a:lnTo>
                    <a:pt x="363" y="209"/>
                  </a:lnTo>
                  <a:lnTo>
                    <a:pt x="363" y="209"/>
                  </a:lnTo>
                  <a:lnTo>
                    <a:pt x="366" y="206"/>
                  </a:lnTo>
                  <a:lnTo>
                    <a:pt x="371" y="202"/>
                  </a:lnTo>
                  <a:lnTo>
                    <a:pt x="377" y="199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401" y="195"/>
                  </a:lnTo>
                  <a:lnTo>
                    <a:pt x="419" y="192"/>
                  </a:lnTo>
                  <a:lnTo>
                    <a:pt x="427" y="190"/>
                  </a:lnTo>
                  <a:lnTo>
                    <a:pt x="434" y="188"/>
                  </a:lnTo>
                  <a:lnTo>
                    <a:pt x="440" y="185"/>
                  </a:lnTo>
                  <a:lnTo>
                    <a:pt x="443" y="181"/>
                  </a:lnTo>
                  <a:lnTo>
                    <a:pt x="443" y="181"/>
                  </a:lnTo>
                  <a:lnTo>
                    <a:pt x="444" y="176"/>
                  </a:lnTo>
                  <a:lnTo>
                    <a:pt x="443" y="174"/>
                  </a:lnTo>
                  <a:lnTo>
                    <a:pt x="443" y="174"/>
                  </a:lnTo>
                  <a:lnTo>
                    <a:pt x="429" y="154"/>
                  </a:lnTo>
                  <a:lnTo>
                    <a:pt x="413" y="133"/>
                  </a:lnTo>
                  <a:lnTo>
                    <a:pt x="398" y="116"/>
                  </a:lnTo>
                  <a:lnTo>
                    <a:pt x="392" y="111"/>
                  </a:lnTo>
                  <a:lnTo>
                    <a:pt x="389" y="109"/>
                  </a:lnTo>
                  <a:lnTo>
                    <a:pt x="389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8" y="116"/>
                  </a:lnTo>
                  <a:lnTo>
                    <a:pt x="391" y="122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9" y="146"/>
                  </a:lnTo>
                  <a:lnTo>
                    <a:pt x="412" y="150"/>
                  </a:lnTo>
                  <a:lnTo>
                    <a:pt x="412" y="153"/>
                  </a:lnTo>
                  <a:lnTo>
                    <a:pt x="412" y="153"/>
                  </a:lnTo>
                  <a:lnTo>
                    <a:pt x="410" y="155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392" y="157"/>
                  </a:lnTo>
                  <a:lnTo>
                    <a:pt x="374" y="154"/>
                  </a:lnTo>
                  <a:lnTo>
                    <a:pt x="359" y="150"/>
                  </a:lnTo>
                  <a:lnTo>
                    <a:pt x="352" y="147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5" y="141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3" y="134"/>
                  </a:lnTo>
                  <a:lnTo>
                    <a:pt x="340" y="130"/>
                  </a:lnTo>
                  <a:lnTo>
                    <a:pt x="333" y="123"/>
                  </a:lnTo>
                  <a:lnTo>
                    <a:pt x="324" y="116"/>
                  </a:lnTo>
                  <a:lnTo>
                    <a:pt x="318" y="115"/>
                  </a:lnTo>
                  <a:lnTo>
                    <a:pt x="314" y="115"/>
                  </a:lnTo>
                  <a:lnTo>
                    <a:pt x="314" y="115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01" y="115"/>
                  </a:lnTo>
                  <a:lnTo>
                    <a:pt x="297" y="113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3" y="108"/>
                  </a:lnTo>
                  <a:lnTo>
                    <a:pt x="293" y="105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76"/>
                  </a:lnTo>
                  <a:lnTo>
                    <a:pt x="303" y="63"/>
                  </a:lnTo>
                  <a:lnTo>
                    <a:pt x="303" y="52"/>
                  </a:lnTo>
                  <a:lnTo>
                    <a:pt x="301" y="46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296" y="32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1" y="7"/>
                  </a:lnTo>
                  <a:lnTo>
                    <a:pt x="289" y="3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0" y="3"/>
                  </a:lnTo>
                  <a:lnTo>
                    <a:pt x="272" y="11"/>
                  </a:lnTo>
                  <a:lnTo>
                    <a:pt x="272" y="11"/>
                  </a:lnTo>
                  <a:lnTo>
                    <a:pt x="265" y="21"/>
                  </a:lnTo>
                  <a:lnTo>
                    <a:pt x="259" y="29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251" y="47"/>
                  </a:lnTo>
                  <a:lnTo>
                    <a:pt x="248" y="50"/>
                  </a:lnTo>
                  <a:lnTo>
                    <a:pt x="244" y="53"/>
                  </a:lnTo>
                  <a:lnTo>
                    <a:pt x="244" y="53"/>
                  </a:lnTo>
                  <a:lnTo>
                    <a:pt x="235" y="56"/>
                  </a:lnTo>
                  <a:lnTo>
                    <a:pt x="221" y="60"/>
                  </a:lnTo>
                  <a:lnTo>
                    <a:pt x="182" y="69"/>
                  </a:lnTo>
                  <a:lnTo>
                    <a:pt x="139" y="76"/>
                  </a:lnTo>
                  <a:lnTo>
                    <a:pt x="108" y="80"/>
                  </a:lnTo>
                  <a:lnTo>
                    <a:pt x="108" y="8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5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3" y="214"/>
                  </a:lnTo>
                  <a:lnTo>
                    <a:pt x="205" y="178"/>
                  </a:lnTo>
                  <a:lnTo>
                    <a:pt x="205" y="178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33" y="178"/>
                  </a:lnTo>
                  <a:lnTo>
                    <a:pt x="249" y="178"/>
                  </a:lnTo>
                  <a:lnTo>
                    <a:pt x="255" y="179"/>
                  </a:lnTo>
                  <a:lnTo>
                    <a:pt x="261" y="182"/>
                  </a:lnTo>
                  <a:lnTo>
                    <a:pt x="270" y="188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9" y="193"/>
                  </a:lnTo>
                  <a:lnTo>
                    <a:pt x="284" y="200"/>
                  </a:lnTo>
                  <a:lnTo>
                    <a:pt x="294" y="214"/>
                  </a:lnTo>
                  <a:lnTo>
                    <a:pt x="303" y="228"/>
                  </a:lnTo>
                  <a:lnTo>
                    <a:pt x="305" y="237"/>
                  </a:lnTo>
                  <a:lnTo>
                    <a:pt x="305" y="237"/>
                  </a:lnTo>
                  <a:lnTo>
                    <a:pt x="312" y="235"/>
                  </a:lnTo>
                  <a:lnTo>
                    <a:pt x="322" y="231"/>
                  </a:lnTo>
                  <a:lnTo>
                    <a:pt x="328" y="228"/>
                  </a:lnTo>
                  <a:lnTo>
                    <a:pt x="332" y="225"/>
                  </a:lnTo>
                  <a:lnTo>
                    <a:pt x="335" y="221"/>
                  </a:lnTo>
                  <a:lnTo>
                    <a:pt x="335" y="217"/>
                  </a:lnTo>
                  <a:lnTo>
                    <a:pt x="335" y="217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9" name="Freeform 88"/>
            <p:cNvSpPr/>
            <p:nvPr/>
          </p:nvSpPr>
          <p:spPr bwMode="auto">
            <a:xfrm>
              <a:off x="3762375" y="2474913"/>
              <a:ext cx="396875" cy="531812"/>
            </a:xfrm>
            <a:custGeom>
              <a:avLst/>
              <a:gdLst>
                <a:gd name="T0" fmla="*/ 415 w 500"/>
                <a:gd name="T1" fmla="*/ 634 h 670"/>
                <a:gd name="T2" fmla="*/ 455 w 500"/>
                <a:gd name="T3" fmla="*/ 650 h 670"/>
                <a:gd name="T4" fmla="*/ 464 w 500"/>
                <a:gd name="T5" fmla="*/ 646 h 670"/>
                <a:gd name="T6" fmla="*/ 413 w 500"/>
                <a:gd name="T7" fmla="*/ 613 h 670"/>
                <a:gd name="T8" fmla="*/ 426 w 500"/>
                <a:gd name="T9" fmla="*/ 601 h 670"/>
                <a:gd name="T10" fmla="*/ 447 w 500"/>
                <a:gd name="T11" fmla="*/ 589 h 670"/>
                <a:gd name="T12" fmla="*/ 460 w 500"/>
                <a:gd name="T13" fmla="*/ 536 h 670"/>
                <a:gd name="T14" fmla="*/ 478 w 500"/>
                <a:gd name="T15" fmla="*/ 454 h 670"/>
                <a:gd name="T16" fmla="*/ 497 w 500"/>
                <a:gd name="T17" fmla="*/ 421 h 670"/>
                <a:gd name="T18" fmla="*/ 490 w 500"/>
                <a:gd name="T19" fmla="*/ 379 h 670"/>
                <a:gd name="T20" fmla="*/ 475 w 500"/>
                <a:gd name="T21" fmla="*/ 328 h 670"/>
                <a:gd name="T22" fmla="*/ 443 w 500"/>
                <a:gd name="T23" fmla="*/ 260 h 670"/>
                <a:gd name="T24" fmla="*/ 413 w 500"/>
                <a:gd name="T25" fmla="*/ 250 h 670"/>
                <a:gd name="T26" fmla="*/ 377 w 500"/>
                <a:gd name="T27" fmla="*/ 260 h 670"/>
                <a:gd name="T28" fmla="*/ 343 w 500"/>
                <a:gd name="T29" fmla="*/ 335 h 670"/>
                <a:gd name="T30" fmla="*/ 325 w 500"/>
                <a:gd name="T31" fmla="*/ 345 h 670"/>
                <a:gd name="T32" fmla="*/ 314 w 500"/>
                <a:gd name="T33" fmla="*/ 317 h 670"/>
                <a:gd name="T34" fmla="*/ 321 w 500"/>
                <a:gd name="T35" fmla="*/ 272 h 670"/>
                <a:gd name="T36" fmla="*/ 339 w 500"/>
                <a:gd name="T37" fmla="*/ 244 h 670"/>
                <a:gd name="T38" fmla="*/ 371 w 500"/>
                <a:gd name="T39" fmla="*/ 229 h 670"/>
                <a:gd name="T40" fmla="*/ 377 w 500"/>
                <a:gd name="T41" fmla="*/ 206 h 670"/>
                <a:gd name="T42" fmla="*/ 367 w 500"/>
                <a:gd name="T43" fmla="*/ 180 h 670"/>
                <a:gd name="T44" fmla="*/ 380 w 500"/>
                <a:gd name="T45" fmla="*/ 161 h 670"/>
                <a:gd name="T46" fmla="*/ 381 w 500"/>
                <a:gd name="T47" fmla="*/ 147 h 670"/>
                <a:gd name="T48" fmla="*/ 357 w 500"/>
                <a:gd name="T49" fmla="*/ 119 h 670"/>
                <a:gd name="T50" fmla="*/ 348 w 500"/>
                <a:gd name="T51" fmla="*/ 100 h 670"/>
                <a:gd name="T52" fmla="*/ 364 w 500"/>
                <a:gd name="T53" fmla="*/ 89 h 670"/>
                <a:gd name="T54" fmla="*/ 371 w 500"/>
                <a:gd name="T55" fmla="*/ 83 h 670"/>
                <a:gd name="T56" fmla="*/ 332 w 500"/>
                <a:gd name="T57" fmla="*/ 52 h 670"/>
                <a:gd name="T58" fmla="*/ 297 w 500"/>
                <a:gd name="T59" fmla="*/ 42 h 670"/>
                <a:gd name="T60" fmla="*/ 275 w 500"/>
                <a:gd name="T61" fmla="*/ 23 h 670"/>
                <a:gd name="T62" fmla="*/ 251 w 500"/>
                <a:gd name="T63" fmla="*/ 12 h 670"/>
                <a:gd name="T64" fmla="*/ 217 w 500"/>
                <a:gd name="T65" fmla="*/ 5 h 670"/>
                <a:gd name="T66" fmla="*/ 186 w 500"/>
                <a:gd name="T67" fmla="*/ 2 h 670"/>
                <a:gd name="T68" fmla="*/ 158 w 500"/>
                <a:gd name="T69" fmla="*/ 16 h 670"/>
                <a:gd name="T70" fmla="*/ 156 w 500"/>
                <a:gd name="T71" fmla="*/ 49 h 670"/>
                <a:gd name="T72" fmla="*/ 161 w 500"/>
                <a:gd name="T73" fmla="*/ 63 h 670"/>
                <a:gd name="T74" fmla="*/ 118 w 500"/>
                <a:gd name="T75" fmla="*/ 87 h 670"/>
                <a:gd name="T76" fmla="*/ 116 w 500"/>
                <a:gd name="T77" fmla="*/ 131 h 670"/>
                <a:gd name="T78" fmla="*/ 107 w 500"/>
                <a:gd name="T79" fmla="*/ 161 h 670"/>
                <a:gd name="T80" fmla="*/ 100 w 500"/>
                <a:gd name="T81" fmla="*/ 159 h 670"/>
                <a:gd name="T82" fmla="*/ 100 w 500"/>
                <a:gd name="T83" fmla="*/ 115 h 670"/>
                <a:gd name="T84" fmla="*/ 104 w 500"/>
                <a:gd name="T85" fmla="*/ 104 h 670"/>
                <a:gd name="T86" fmla="*/ 84 w 500"/>
                <a:gd name="T87" fmla="*/ 118 h 670"/>
                <a:gd name="T88" fmla="*/ 59 w 500"/>
                <a:gd name="T89" fmla="*/ 149 h 670"/>
                <a:gd name="T90" fmla="*/ 32 w 500"/>
                <a:gd name="T91" fmla="*/ 202 h 670"/>
                <a:gd name="T92" fmla="*/ 35 w 500"/>
                <a:gd name="T93" fmla="*/ 234 h 670"/>
                <a:gd name="T94" fmla="*/ 13 w 500"/>
                <a:gd name="T95" fmla="*/ 276 h 670"/>
                <a:gd name="T96" fmla="*/ 0 w 500"/>
                <a:gd name="T97" fmla="*/ 306 h 670"/>
                <a:gd name="T98" fmla="*/ 11 w 500"/>
                <a:gd name="T99" fmla="*/ 344 h 670"/>
                <a:gd name="T100" fmla="*/ 20 w 500"/>
                <a:gd name="T101" fmla="*/ 383 h 670"/>
                <a:gd name="T102" fmla="*/ 63 w 500"/>
                <a:gd name="T103" fmla="*/ 491 h 670"/>
                <a:gd name="T104" fmla="*/ 66 w 500"/>
                <a:gd name="T105" fmla="*/ 559 h 670"/>
                <a:gd name="T106" fmla="*/ 46 w 500"/>
                <a:gd name="T107" fmla="*/ 614 h 670"/>
                <a:gd name="T108" fmla="*/ 24 w 500"/>
                <a:gd name="T109" fmla="*/ 650 h 670"/>
                <a:gd name="T110" fmla="*/ 9 w 500"/>
                <a:gd name="T111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670">
                  <a:moveTo>
                    <a:pt x="251" y="650"/>
                  </a:moveTo>
                  <a:lnTo>
                    <a:pt x="411" y="631"/>
                  </a:lnTo>
                  <a:lnTo>
                    <a:pt x="411" y="631"/>
                  </a:lnTo>
                  <a:lnTo>
                    <a:pt x="411" y="631"/>
                  </a:lnTo>
                  <a:lnTo>
                    <a:pt x="415" y="634"/>
                  </a:lnTo>
                  <a:lnTo>
                    <a:pt x="425" y="641"/>
                  </a:lnTo>
                  <a:lnTo>
                    <a:pt x="439" y="648"/>
                  </a:lnTo>
                  <a:lnTo>
                    <a:pt x="447" y="649"/>
                  </a:lnTo>
                  <a:lnTo>
                    <a:pt x="455" y="650"/>
                  </a:lnTo>
                  <a:lnTo>
                    <a:pt x="455" y="650"/>
                  </a:lnTo>
                  <a:lnTo>
                    <a:pt x="462" y="649"/>
                  </a:lnTo>
                  <a:lnTo>
                    <a:pt x="469" y="648"/>
                  </a:lnTo>
                  <a:lnTo>
                    <a:pt x="469" y="648"/>
                  </a:lnTo>
                  <a:lnTo>
                    <a:pt x="464" y="645"/>
                  </a:lnTo>
                  <a:lnTo>
                    <a:pt x="464" y="646"/>
                  </a:lnTo>
                  <a:lnTo>
                    <a:pt x="464" y="646"/>
                  </a:lnTo>
                  <a:lnTo>
                    <a:pt x="436" y="632"/>
                  </a:lnTo>
                  <a:lnTo>
                    <a:pt x="420" y="622"/>
                  </a:lnTo>
                  <a:lnTo>
                    <a:pt x="413" y="615"/>
                  </a:lnTo>
                  <a:lnTo>
                    <a:pt x="413" y="613"/>
                  </a:lnTo>
                  <a:lnTo>
                    <a:pt x="412" y="611"/>
                  </a:lnTo>
                  <a:lnTo>
                    <a:pt x="412" y="611"/>
                  </a:lnTo>
                  <a:lnTo>
                    <a:pt x="413" y="608"/>
                  </a:lnTo>
                  <a:lnTo>
                    <a:pt x="416" y="606"/>
                  </a:lnTo>
                  <a:lnTo>
                    <a:pt x="426" y="601"/>
                  </a:lnTo>
                  <a:lnTo>
                    <a:pt x="426" y="601"/>
                  </a:lnTo>
                  <a:lnTo>
                    <a:pt x="434" y="599"/>
                  </a:lnTo>
                  <a:lnTo>
                    <a:pt x="441" y="594"/>
                  </a:lnTo>
                  <a:lnTo>
                    <a:pt x="441" y="594"/>
                  </a:lnTo>
                  <a:lnTo>
                    <a:pt x="447" y="589"/>
                  </a:lnTo>
                  <a:lnTo>
                    <a:pt x="451" y="582"/>
                  </a:lnTo>
                  <a:lnTo>
                    <a:pt x="454" y="573"/>
                  </a:lnTo>
                  <a:lnTo>
                    <a:pt x="457" y="565"/>
                  </a:lnTo>
                  <a:lnTo>
                    <a:pt x="460" y="550"/>
                  </a:lnTo>
                  <a:lnTo>
                    <a:pt x="460" y="536"/>
                  </a:lnTo>
                  <a:lnTo>
                    <a:pt x="460" y="536"/>
                  </a:lnTo>
                  <a:lnTo>
                    <a:pt x="461" y="519"/>
                  </a:lnTo>
                  <a:lnTo>
                    <a:pt x="465" y="498"/>
                  </a:lnTo>
                  <a:lnTo>
                    <a:pt x="469" y="475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86" y="436"/>
                  </a:lnTo>
                  <a:lnTo>
                    <a:pt x="493" y="425"/>
                  </a:lnTo>
                  <a:lnTo>
                    <a:pt x="493" y="425"/>
                  </a:lnTo>
                  <a:lnTo>
                    <a:pt x="497" y="421"/>
                  </a:lnTo>
                  <a:lnTo>
                    <a:pt x="500" y="415"/>
                  </a:lnTo>
                  <a:lnTo>
                    <a:pt x="500" y="415"/>
                  </a:lnTo>
                  <a:lnTo>
                    <a:pt x="499" y="409"/>
                  </a:lnTo>
                  <a:lnTo>
                    <a:pt x="497" y="401"/>
                  </a:lnTo>
                  <a:lnTo>
                    <a:pt x="490" y="379"/>
                  </a:lnTo>
                  <a:lnTo>
                    <a:pt x="490" y="379"/>
                  </a:lnTo>
                  <a:lnTo>
                    <a:pt x="483" y="362"/>
                  </a:lnTo>
                  <a:lnTo>
                    <a:pt x="481" y="348"/>
                  </a:lnTo>
                  <a:lnTo>
                    <a:pt x="481" y="348"/>
                  </a:lnTo>
                  <a:lnTo>
                    <a:pt x="475" y="328"/>
                  </a:lnTo>
                  <a:lnTo>
                    <a:pt x="471" y="314"/>
                  </a:lnTo>
                  <a:lnTo>
                    <a:pt x="465" y="299"/>
                  </a:lnTo>
                  <a:lnTo>
                    <a:pt x="460" y="285"/>
                  </a:lnTo>
                  <a:lnTo>
                    <a:pt x="451" y="271"/>
                  </a:lnTo>
                  <a:lnTo>
                    <a:pt x="443" y="260"/>
                  </a:lnTo>
                  <a:lnTo>
                    <a:pt x="437" y="257"/>
                  </a:lnTo>
                  <a:lnTo>
                    <a:pt x="433" y="254"/>
                  </a:lnTo>
                  <a:lnTo>
                    <a:pt x="433" y="254"/>
                  </a:lnTo>
                  <a:lnTo>
                    <a:pt x="423" y="251"/>
                  </a:lnTo>
                  <a:lnTo>
                    <a:pt x="413" y="250"/>
                  </a:lnTo>
                  <a:lnTo>
                    <a:pt x="405" y="250"/>
                  </a:lnTo>
                  <a:lnTo>
                    <a:pt x="397" y="251"/>
                  </a:lnTo>
                  <a:lnTo>
                    <a:pt x="384" y="25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74" y="268"/>
                  </a:lnTo>
                  <a:lnTo>
                    <a:pt x="369" y="286"/>
                  </a:lnTo>
                  <a:lnTo>
                    <a:pt x="357" y="310"/>
                  </a:lnTo>
                  <a:lnTo>
                    <a:pt x="352" y="323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38" y="341"/>
                  </a:lnTo>
                  <a:lnTo>
                    <a:pt x="334" y="345"/>
                  </a:lnTo>
                  <a:lnTo>
                    <a:pt x="329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1" y="341"/>
                  </a:lnTo>
                  <a:lnTo>
                    <a:pt x="318" y="335"/>
                  </a:lnTo>
                  <a:lnTo>
                    <a:pt x="315" y="327"/>
                  </a:lnTo>
                  <a:lnTo>
                    <a:pt x="314" y="317"/>
                  </a:lnTo>
                  <a:lnTo>
                    <a:pt x="314" y="306"/>
                  </a:lnTo>
                  <a:lnTo>
                    <a:pt x="314" y="295"/>
                  </a:lnTo>
                  <a:lnTo>
                    <a:pt x="317" y="283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7" y="257"/>
                  </a:lnTo>
                  <a:lnTo>
                    <a:pt x="331" y="248"/>
                  </a:lnTo>
                  <a:lnTo>
                    <a:pt x="335" y="246"/>
                  </a:lnTo>
                  <a:lnTo>
                    <a:pt x="339" y="244"/>
                  </a:lnTo>
                  <a:lnTo>
                    <a:pt x="339" y="244"/>
                  </a:lnTo>
                  <a:lnTo>
                    <a:pt x="349" y="241"/>
                  </a:lnTo>
                  <a:lnTo>
                    <a:pt x="356" y="237"/>
                  </a:lnTo>
                  <a:lnTo>
                    <a:pt x="366" y="233"/>
                  </a:lnTo>
                  <a:lnTo>
                    <a:pt x="366" y="233"/>
                  </a:lnTo>
                  <a:lnTo>
                    <a:pt x="371" y="229"/>
                  </a:lnTo>
                  <a:lnTo>
                    <a:pt x="376" y="225"/>
                  </a:lnTo>
                  <a:lnTo>
                    <a:pt x="377" y="220"/>
                  </a:lnTo>
                  <a:lnTo>
                    <a:pt x="378" y="215"/>
                  </a:lnTo>
                  <a:lnTo>
                    <a:pt x="378" y="211"/>
                  </a:lnTo>
                  <a:lnTo>
                    <a:pt x="377" y="206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69" y="191"/>
                  </a:lnTo>
                  <a:lnTo>
                    <a:pt x="367" y="182"/>
                  </a:lnTo>
                  <a:lnTo>
                    <a:pt x="367" y="180"/>
                  </a:lnTo>
                  <a:lnTo>
                    <a:pt x="367" y="175"/>
                  </a:lnTo>
                  <a:lnTo>
                    <a:pt x="370" y="171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80" y="161"/>
                  </a:lnTo>
                  <a:lnTo>
                    <a:pt x="381" y="159"/>
                  </a:lnTo>
                  <a:lnTo>
                    <a:pt x="383" y="154"/>
                  </a:lnTo>
                  <a:lnTo>
                    <a:pt x="383" y="154"/>
                  </a:lnTo>
                  <a:lnTo>
                    <a:pt x="383" y="152"/>
                  </a:lnTo>
                  <a:lnTo>
                    <a:pt x="381" y="147"/>
                  </a:lnTo>
                  <a:lnTo>
                    <a:pt x="377" y="140"/>
                  </a:lnTo>
                  <a:lnTo>
                    <a:pt x="371" y="133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7" y="119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48" y="105"/>
                  </a:lnTo>
                  <a:lnTo>
                    <a:pt x="348" y="103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96"/>
                  </a:lnTo>
                  <a:lnTo>
                    <a:pt x="353" y="93"/>
                  </a:lnTo>
                  <a:lnTo>
                    <a:pt x="364" y="89"/>
                  </a:lnTo>
                  <a:lnTo>
                    <a:pt x="364" y="89"/>
                  </a:lnTo>
                  <a:lnTo>
                    <a:pt x="369" y="87"/>
                  </a:lnTo>
                  <a:lnTo>
                    <a:pt x="369" y="87"/>
                  </a:lnTo>
                  <a:lnTo>
                    <a:pt x="371" y="84"/>
                  </a:lnTo>
                  <a:lnTo>
                    <a:pt x="371" y="83"/>
                  </a:lnTo>
                  <a:lnTo>
                    <a:pt x="371" y="83"/>
                  </a:lnTo>
                  <a:lnTo>
                    <a:pt x="370" y="79"/>
                  </a:lnTo>
                  <a:lnTo>
                    <a:pt x="367" y="75"/>
                  </a:lnTo>
                  <a:lnTo>
                    <a:pt x="356" y="65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24" y="49"/>
                  </a:lnTo>
                  <a:lnTo>
                    <a:pt x="324" y="49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297" y="42"/>
                  </a:lnTo>
                  <a:lnTo>
                    <a:pt x="286" y="37"/>
                  </a:lnTo>
                  <a:lnTo>
                    <a:pt x="282" y="34"/>
                  </a:lnTo>
                  <a:lnTo>
                    <a:pt x="278" y="31"/>
                  </a:lnTo>
                  <a:lnTo>
                    <a:pt x="276" y="27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0"/>
                  </a:lnTo>
                  <a:lnTo>
                    <a:pt x="272" y="17"/>
                  </a:lnTo>
                  <a:lnTo>
                    <a:pt x="264" y="14"/>
                  </a:lnTo>
                  <a:lnTo>
                    <a:pt x="251" y="12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26" y="7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3" y="2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5" y="2"/>
                  </a:lnTo>
                  <a:lnTo>
                    <a:pt x="186" y="2"/>
                  </a:lnTo>
                  <a:lnTo>
                    <a:pt x="178" y="5"/>
                  </a:lnTo>
                  <a:lnTo>
                    <a:pt x="170" y="7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58" y="16"/>
                  </a:lnTo>
                  <a:lnTo>
                    <a:pt x="156" y="19"/>
                  </a:lnTo>
                  <a:lnTo>
                    <a:pt x="153" y="26"/>
                  </a:lnTo>
                  <a:lnTo>
                    <a:pt x="153" y="34"/>
                  </a:lnTo>
                  <a:lnTo>
                    <a:pt x="154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1" y="62"/>
                  </a:lnTo>
                  <a:lnTo>
                    <a:pt x="163" y="63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47" y="69"/>
                  </a:lnTo>
                  <a:lnTo>
                    <a:pt x="135" y="75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18" y="87"/>
                  </a:lnTo>
                  <a:lnTo>
                    <a:pt x="116" y="94"/>
                  </a:lnTo>
                  <a:lnTo>
                    <a:pt x="116" y="103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31"/>
                  </a:lnTo>
                  <a:lnTo>
                    <a:pt x="115" y="14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8" y="160"/>
                  </a:lnTo>
                  <a:lnTo>
                    <a:pt x="107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8" y="154"/>
                  </a:lnTo>
                  <a:lnTo>
                    <a:pt x="97" y="149"/>
                  </a:lnTo>
                  <a:lnTo>
                    <a:pt x="95" y="135"/>
                  </a:lnTo>
                  <a:lnTo>
                    <a:pt x="97" y="121"/>
                  </a:lnTo>
                  <a:lnTo>
                    <a:pt x="100" y="115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5" y="110"/>
                  </a:lnTo>
                  <a:lnTo>
                    <a:pt x="84" y="118"/>
                  </a:lnTo>
                  <a:lnTo>
                    <a:pt x="73" y="128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59" y="149"/>
                  </a:lnTo>
                  <a:lnTo>
                    <a:pt x="59" y="149"/>
                  </a:lnTo>
                  <a:lnTo>
                    <a:pt x="51" y="161"/>
                  </a:lnTo>
                  <a:lnTo>
                    <a:pt x="42" y="177"/>
                  </a:lnTo>
                  <a:lnTo>
                    <a:pt x="35" y="191"/>
                  </a:lnTo>
                  <a:lnTo>
                    <a:pt x="34" y="197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5" y="227"/>
                  </a:lnTo>
                  <a:lnTo>
                    <a:pt x="35" y="234"/>
                  </a:lnTo>
                  <a:lnTo>
                    <a:pt x="34" y="241"/>
                  </a:lnTo>
                  <a:lnTo>
                    <a:pt x="31" y="248"/>
                  </a:lnTo>
                  <a:lnTo>
                    <a:pt x="27" y="257"/>
                  </a:lnTo>
                  <a:lnTo>
                    <a:pt x="21" y="267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7" y="283"/>
                  </a:lnTo>
                  <a:lnTo>
                    <a:pt x="3" y="292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0" y="313"/>
                  </a:lnTo>
                  <a:lnTo>
                    <a:pt x="2" y="320"/>
                  </a:lnTo>
                  <a:lnTo>
                    <a:pt x="7" y="332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3" y="351"/>
                  </a:lnTo>
                  <a:lnTo>
                    <a:pt x="13" y="356"/>
                  </a:lnTo>
                  <a:lnTo>
                    <a:pt x="13" y="356"/>
                  </a:lnTo>
                  <a:lnTo>
                    <a:pt x="16" y="369"/>
                  </a:lnTo>
                  <a:lnTo>
                    <a:pt x="20" y="383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51" y="454"/>
                  </a:lnTo>
                  <a:lnTo>
                    <a:pt x="63" y="491"/>
                  </a:lnTo>
                  <a:lnTo>
                    <a:pt x="63" y="491"/>
                  </a:lnTo>
                  <a:lnTo>
                    <a:pt x="67" y="506"/>
                  </a:lnTo>
                  <a:lnTo>
                    <a:pt x="70" y="522"/>
                  </a:lnTo>
                  <a:lnTo>
                    <a:pt x="70" y="534"/>
                  </a:lnTo>
                  <a:lnTo>
                    <a:pt x="69" y="547"/>
                  </a:lnTo>
                  <a:lnTo>
                    <a:pt x="66" y="559"/>
                  </a:lnTo>
                  <a:lnTo>
                    <a:pt x="63" y="571"/>
                  </a:lnTo>
                  <a:lnTo>
                    <a:pt x="56" y="590"/>
                  </a:lnTo>
                  <a:lnTo>
                    <a:pt x="56" y="590"/>
                  </a:lnTo>
                  <a:lnTo>
                    <a:pt x="51" y="603"/>
                  </a:lnTo>
                  <a:lnTo>
                    <a:pt x="46" y="614"/>
                  </a:lnTo>
                  <a:lnTo>
                    <a:pt x="46" y="614"/>
                  </a:lnTo>
                  <a:lnTo>
                    <a:pt x="44" y="625"/>
                  </a:lnTo>
                  <a:lnTo>
                    <a:pt x="38" y="634"/>
                  </a:lnTo>
                  <a:lnTo>
                    <a:pt x="31" y="642"/>
                  </a:lnTo>
                  <a:lnTo>
                    <a:pt x="24" y="650"/>
                  </a:lnTo>
                  <a:lnTo>
                    <a:pt x="11" y="662"/>
                  </a:lnTo>
                  <a:lnTo>
                    <a:pt x="4" y="666"/>
                  </a:lnTo>
                  <a:lnTo>
                    <a:pt x="4" y="666"/>
                  </a:lnTo>
                  <a:lnTo>
                    <a:pt x="9" y="670"/>
                  </a:lnTo>
                  <a:lnTo>
                    <a:pt x="9" y="670"/>
                  </a:lnTo>
                  <a:lnTo>
                    <a:pt x="21" y="667"/>
                  </a:lnTo>
                  <a:lnTo>
                    <a:pt x="251" y="650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0" name="Freeform 89"/>
            <p:cNvSpPr/>
            <p:nvPr/>
          </p:nvSpPr>
          <p:spPr bwMode="auto">
            <a:xfrm>
              <a:off x="3332163" y="2921000"/>
              <a:ext cx="398463" cy="717550"/>
            </a:xfrm>
            <a:custGeom>
              <a:avLst/>
              <a:gdLst>
                <a:gd name="T0" fmla="*/ 471 w 502"/>
                <a:gd name="T1" fmla="*/ 677 h 904"/>
                <a:gd name="T2" fmla="*/ 489 w 502"/>
                <a:gd name="T3" fmla="*/ 645 h 904"/>
                <a:gd name="T4" fmla="*/ 502 w 502"/>
                <a:gd name="T5" fmla="*/ 603 h 904"/>
                <a:gd name="T6" fmla="*/ 491 w 502"/>
                <a:gd name="T7" fmla="*/ 530 h 904"/>
                <a:gd name="T8" fmla="*/ 495 w 502"/>
                <a:gd name="T9" fmla="*/ 416 h 904"/>
                <a:gd name="T10" fmla="*/ 478 w 502"/>
                <a:gd name="T11" fmla="*/ 301 h 904"/>
                <a:gd name="T12" fmla="*/ 471 w 502"/>
                <a:gd name="T13" fmla="*/ 130 h 904"/>
                <a:gd name="T14" fmla="*/ 450 w 502"/>
                <a:gd name="T15" fmla="*/ 93 h 904"/>
                <a:gd name="T16" fmla="*/ 445 w 502"/>
                <a:gd name="T17" fmla="*/ 66 h 904"/>
                <a:gd name="T18" fmla="*/ 419 w 502"/>
                <a:gd name="T19" fmla="*/ 37 h 904"/>
                <a:gd name="T20" fmla="*/ 414 w 502"/>
                <a:gd name="T21" fmla="*/ 18 h 904"/>
                <a:gd name="T22" fmla="*/ 90 w 502"/>
                <a:gd name="T23" fmla="*/ 14 h 904"/>
                <a:gd name="T24" fmla="*/ 97 w 502"/>
                <a:gd name="T25" fmla="*/ 34 h 904"/>
                <a:gd name="T26" fmla="*/ 107 w 502"/>
                <a:gd name="T27" fmla="*/ 56 h 904"/>
                <a:gd name="T28" fmla="*/ 128 w 502"/>
                <a:gd name="T29" fmla="*/ 72 h 904"/>
                <a:gd name="T30" fmla="*/ 141 w 502"/>
                <a:gd name="T31" fmla="*/ 143 h 904"/>
                <a:gd name="T32" fmla="*/ 128 w 502"/>
                <a:gd name="T33" fmla="*/ 178 h 904"/>
                <a:gd name="T34" fmla="*/ 75 w 502"/>
                <a:gd name="T35" fmla="*/ 191 h 904"/>
                <a:gd name="T36" fmla="*/ 51 w 502"/>
                <a:gd name="T37" fmla="*/ 210 h 904"/>
                <a:gd name="T38" fmla="*/ 49 w 502"/>
                <a:gd name="T39" fmla="*/ 248 h 904"/>
                <a:gd name="T40" fmla="*/ 55 w 502"/>
                <a:gd name="T41" fmla="*/ 294 h 904"/>
                <a:gd name="T42" fmla="*/ 49 w 502"/>
                <a:gd name="T43" fmla="*/ 320 h 904"/>
                <a:gd name="T44" fmla="*/ 27 w 502"/>
                <a:gd name="T45" fmla="*/ 329 h 904"/>
                <a:gd name="T46" fmla="*/ 16 w 502"/>
                <a:gd name="T47" fmla="*/ 353 h 904"/>
                <a:gd name="T48" fmla="*/ 5 w 502"/>
                <a:gd name="T49" fmla="*/ 391 h 904"/>
                <a:gd name="T50" fmla="*/ 2 w 502"/>
                <a:gd name="T51" fmla="*/ 436 h 904"/>
                <a:gd name="T52" fmla="*/ 48 w 502"/>
                <a:gd name="T53" fmla="*/ 497 h 904"/>
                <a:gd name="T54" fmla="*/ 84 w 502"/>
                <a:gd name="T55" fmla="*/ 547 h 904"/>
                <a:gd name="T56" fmla="*/ 108 w 502"/>
                <a:gd name="T57" fmla="*/ 596 h 904"/>
                <a:gd name="T58" fmla="*/ 129 w 502"/>
                <a:gd name="T59" fmla="*/ 600 h 904"/>
                <a:gd name="T60" fmla="*/ 155 w 502"/>
                <a:gd name="T61" fmla="*/ 600 h 904"/>
                <a:gd name="T62" fmla="*/ 177 w 502"/>
                <a:gd name="T63" fmla="*/ 625 h 904"/>
                <a:gd name="T64" fmla="*/ 173 w 502"/>
                <a:gd name="T65" fmla="*/ 668 h 904"/>
                <a:gd name="T66" fmla="*/ 173 w 502"/>
                <a:gd name="T67" fmla="*/ 712 h 904"/>
                <a:gd name="T68" fmla="*/ 190 w 502"/>
                <a:gd name="T69" fmla="*/ 741 h 904"/>
                <a:gd name="T70" fmla="*/ 220 w 502"/>
                <a:gd name="T71" fmla="*/ 775 h 904"/>
                <a:gd name="T72" fmla="*/ 268 w 502"/>
                <a:gd name="T73" fmla="*/ 803 h 904"/>
                <a:gd name="T74" fmla="*/ 278 w 502"/>
                <a:gd name="T75" fmla="*/ 828 h 904"/>
                <a:gd name="T76" fmla="*/ 282 w 502"/>
                <a:gd name="T77" fmla="*/ 867 h 904"/>
                <a:gd name="T78" fmla="*/ 304 w 502"/>
                <a:gd name="T79" fmla="*/ 897 h 904"/>
                <a:gd name="T80" fmla="*/ 327 w 502"/>
                <a:gd name="T81" fmla="*/ 891 h 904"/>
                <a:gd name="T82" fmla="*/ 349 w 502"/>
                <a:gd name="T83" fmla="*/ 870 h 904"/>
                <a:gd name="T84" fmla="*/ 377 w 502"/>
                <a:gd name="T85" fmla="*/ 879 h 904"/>
                <a:gd name="T86" fmla="*/ 400 w 502"/>
                <a:gd name="T87" fmla="*/ 879 h 904"/>
                <a:gd name="T88" fmla="*/ 405 w 502"/>
                <a:gd name="T89" fmla="*/ 858 h 904"/>
                <a:gd name="T90" fmla="*/ 411 w 502"/>
                <a:gd name="T91" fmla="*/ 837 h 904"/>
                <a:gd name="T92" fmla="*/ 435 w 502"/>
                <a:gd name="T93" fmla="*/ 838 h 904"/>
                <a:gd name="T94" fmla="*/ 452 w 502"/>
                <a:gd name="T95" fmla="*/ 838 h 904"/>
                <a:gd name="T96" fmla="*/ 447 w 502"/>
                <a:gd name="T97" fmla="*/ 799 h 904"/>
                <a:gd name="T98" fmla="*/ 449 w 502"/>
                <a:gd name="T99" fmla="*/ 762 h 904"/>
                <a:gd name="T100" fmla="*/ 459 w 502"/>
                <a:gd name="T101" fmla="*/ 74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" h="904">
                  <a:moveTo>
                    <a:pt x="464" y="694"/>
                  </a:moveTo>
                  <a:lnTo>
                    <a:pt x="464" y="694"/>
                  </a:lnTo>
                  <a:lnTo>
                    <a:pt x="464" y="688"/>
                  </a:lnTo>
                  <a:lnTo>
                    <a:pt x="467" y="684"/>
                  </a:lnTo>
                  <a:lnTo>
                    <a:pt x="471" y="677"/>
                  </a:lnTo>
                  <a:lnTo>
                    <a:pt x="471" y="677"/>
                  </a:lnTo>
                  <a:lnTo>
                    <a:pt x="480" y="666"/>
                  </a:lnTo>
                  <a:lnTo>
                    <a:pt x="484" y="657"/>
                  </a:lnTo>
                  <a:lnTo>
                    <a:pt x="489" y="646"/>
                  </a:lnTo>
                  <a:lnTo>
                    <a:pt x="489" y="645"/>
                  </a:lnTo>
                  <a:lnTo>
                    <a:pt x="489" y="645"/>
                  </a:lnTo>
                  <a:lnTo>
                    <a:pt x="498" y="624"/>
                  </a:lnTo>
                  <a:lnTo>
                    <a:pt x="501" y="617"/>
                  </a:lnTo>
                  <a:lnTo>
                    <a:pt x="502" y="610"/>
                  </a:lnTo>
                  <a:lnTo>
                    <a:pt x="502" y="603"/>
                  </a:lnTo>
                  <a:lnTo>
                    <a:pt x="501" y="596"/>
                  </a:lnTo>
                  <a:lnTo>
                    <a:pt x="498" y="576"/>
                  </a:lnTo>
                  <a:lnTo>
                    <a:pt x="498" y="576"/>
                  </a:lnTo>
                  <a:lnTo>
                    <a:pt x="492" y="554"/>
                  </a:lnTo>
                  <a:lnTo>
                    <a:pt x="491" y="530"/>
                  </a:lnTo>
                  <a:lnTo>
                    <a:pt x="491" y="502"/>
                  </a:lnTo>
                  <a:lnTo>
                    <a:pt x="495" y="464"/>
                  </a:lnTo>
                  <a:lnTo>
                    <a:pt x="495" y="464"/>
                  </a:lnTo>
                  <a:lnTo>
                    <a:pt x="495" y="441"/>
                  </a:lnTo>
                  <a:lnTo>
                    <a:pt x="495" y="416"/>
                  </a:lnTo>
                  <a:lnTo>
                    <a:pt x="494" y="392"/>
                  </a:lnTo>
                  <a:lnTo>
                    <a:pt x="491" y="370"/>
                  </a:lnTo>
                  <a:lnTo>
                    <a:pt x="484" y="329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5" y="287"/>
                  </a:lnTo>
                  <a:lnTo>
                    <a:pt x="473" y="265"/>
                  </a:lnTo>
                  <a:lnTo>
                    <a:pt x="471" y="209"/>
                  </a:lnTo>
                  <a:lnTo>
                    <a:pt x="471" y="157"/>
                  </a:lnTo>
                  <a:lnTo>
                    <a:pt x="471" y="130"/>
                  </a:lnTo>
                  <a:lnTo>
                    <a:pt x="471" y="130"/>
                  </a:lnTo>
                  <a:lnTo>
                    <a:pt x="467" y="125"/>
                  </a:lnTo>
                  <a:lnTo>
                    <a:pt x="460" y="114"/>
                  </a:lnTo>
                  <a:lnTo>
                    <a:pt x="453" y="100"/>
                  </a:lnTo>
                  <a:lnTo>
                    <a:pt x="450" y="93"/>
                  </a:lnTo>
                  <a:lnTo>
                    <a:pt x="449" y="86"/>
                  </a:lnTo>
                  <a:lnTo>
                    <a:pt x="449" y="86"/>
                  </a:lnTo>
                  <a:lnTo>
                    <a:pt x="449" y="80"/>
                  </a:lnTo>
                  <a:lnTo>
                    <a:pt x="447" y="73"/>
                  </a:lnTo>
                  <a:lnTo>
                    <a:pt x="445" y="66"/>
                  </a:lnTo>
                  <a:lnTo>
                    <a:pt x="440" y="59"/>
                  </a:lnTo>
                  <a:lnTo>
                    <a:pt x="430" y="46"/>
                  </a:lnTo>
                  <a:lnTo>
                    <a:pt x="425" y="41"/>
                  </a:lnTo>
                  <a:lnTo>
                    <a:pt x="419" y="37"/>
                  </a:lnTo>
                  <a:lnTo>
                    <a:pt x="419" y="37"/>
                  </a:lnTo>
                  <a:lnTo>
                    <a:pt x="414" y="31"/>
                  </a:lnTo>
                  <a:lnTo>
                    <a:pt x="412" y="25"/>
                  </a:lnTo>
                  <a:lnTo>
                    <a:pt x="412" y="25"/>
                  </a:lnTo>
                  <a:lnTo>
                    <a:pt x="412" y="23"/>
                  </a:lnTo>
                  <a:lnTo>
                    <a:pt x="414" y="18"/>
                  </a:lnTo>
                  <a:lnTo>
                    <a:pt x="416" y="1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16" y="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6" y="23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100" y="49"/>
                  </a:lnTo>
                  <a:lnTo>
                    <a:pt x="103" y="53"/>
                  </a:lnTo>
                  <a:lnTo>
                    <a:pt x="107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7" y="62"/>
                  </a:lnTo>
                  <a:lnTo>
                    <a:pt x="122" y="66"/>
                  </a:lnTo>
                  <a:lnTo>
                    <a:pt x="128" y="72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6" y="102"/>
                  </a:lnTo>
                  <a:lnTo>
                    <a:pt x="141" y="130"/>
                  </a:lnTo>
                  <a:lnTo>
                    <a:pt x="141" y="143"/>
                  </a:lnTo>
                  <a:lnTo>
                    <a:pt x="139" y="156"/>
                  </a:lnTo>
                  <a:lnTo>
                    <a:pt x="138" y="16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28" y="178"/>
                  </a:lnTo>
                  <a:lnTo>
                    <a:pt x="121" y="181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87" y="186"/>
                  </a:lnTo>
                  <a:lnTo>
                    <a:pt x="75" y="191"/>
                  </a:lnTo>
                  <a:lnTo>
                    <a:pt x="63" y="195"/>
                  </a:lnTo>
                  <a:lnTo>
                    <a:pt x="59" y="198"/>
                  </a:lnTo>
                  <a:lnTo>
                    <a:pt x="55" y="202"/>
                  </a:lnTo>
                  <a:lnTo>
                    <a:pt x="55" y="202"/>
                  </a:lnTo>
                  <a:lnTo>
                    <a:pt x="51" y="210"/>
                  </a:lnTo>
                  <a:lnTo>
                    <a:pt x="48" y="219"/>
                  </a:lnTo>
                  <a:lnTo>
                    <a:pt x="48" y="22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9" y="248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51" y="272"/>
                  </a:lnTo>
                  <a:lnTo>
                    <a:pt x="52" y="280"/>
                  </a:lnTo>
                  <a:lnTo>
                    <a:pt x="55" y="294"/>
                  </a:lnTo>
                  <a:lnTo>
                    <a:pt x="55" y="294"/>
                  </a:lnTo>
                  <a:lnTo>
                    <a:pt x="56" y="301"/>
                  </a:lnTo>
                  <a:lnTo>
                    <a:pt x="58" y="308"/>
                  </a:lnTo>
                  <a:lnTo>
                    <a:pt x="55" y="314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41" y="324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27" y="329"/>
                  </a:lnTo>
                  <a:lnTo>
                    <a:pt x="23" y="332"/>
                  </a:lnTo>
                  <a:lnTo>
                    <a:pt x="19" y="336"/>
                  </a:lnTo>
                  <a:lnTo>
                    <a:pt x="16" y="343"/>
                  </a:lnTo>
                  <a:lnTo>
                    <a:pt x="16" y="343"/>
                  </a:lnTo>
                  <a:lnTo>
                    <a:pt x="16" y="353"/>
                  </a:lnTo>
                  <a:lnTo>
                    <a:pt x="16" y="353"/>
                  </a:lnTo>
                  <a:lnTo>
                    <a:pt x="14" y="366"/>
                  </a:lnTo>
                  <a:lnTo>
                    <a:pt x="12" y="377"/>
                  </a:lnTo>
                  <a:lnTo>
                    <a:pt x="7" y="387"/>
                  </a:lnTo>
                  <a:lnTo>
                    <a:pt x="5" y="391"/>
                  </a:lnTo>
                  <a:lnTo>
                    <a:pt x="2" y="395"/>
                  </a:lnTo>
                  <a:lnTo>
                    <a:pt x="2" y="395"/>
                  </a:lnTo>
                  <a:lnTo>
                    <a:pt x="0" y="408"/>
                  </a:lnTo>
                  <a:lnTo>
                    <a:pt x="0" y="422"/>
                  </a:lnTo>
                  <a:lnTo>
                    <a:pt x="2" y="436"/>
                  </a:lnTo>
                  <a:lnTo>
                    <a:pt x="5" y="441"/>
                  </a:lnTo>
                  <a:lnTo>
                    <a:pt x="7" y="447"/>
                  </a:lnTo>
                  <a:lnTo>
                    <a:pt x="7" y="447"/>
                  </a:lnTo>
                  <a:lnTo>
                    <a:pt x="27" y="471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66" y="520"/>
                  </a:lnTo>
                  <a:lnTo>
                    <a:pt x="66" y="520"/>
                  </a:lnTo>
                  <a:lnTo>
                    <a:pt x="77" y="534"/>
                  </a:lnTo>
                  <a:lnTo>
                    <a:pt x="84" y="547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103" y="583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14" y="601"/>
                  </a:lnTo>
                  <a:lnTo>
                    <a:pt x="118" y="603"/>
                  </a:lnTo>
                  <a:lnTo>
                    <a:pt x="124" y="603"/>
                  </a:lnTo>
                  <a:lnTo>
                    <a:pt x="129" y="600"/>
                  </a:lnTo>
                  <a:lnTo>
                    <a:pt x="129" y="600"/>
                  </a:lnTo>
                  <a:lnTo>
                    <a:pt x="136" y="597"/>
                  </a:lnTo>
                  <a:lnTo>
                    <a:pt x="143" y="596"/>
                  </a:lnTo>
                  <a:lnTo>
                    <a:pt x="146" y="597"/>
                  </a:lnTo>
                  <a:lnTo>
                    <a:pt x="150" y="597"/>
                  </a:lnTo>
                  <a:lnTo>
                    <a:pt x="155" y="600"/>
                  </a:lnTo>
                  <a:lnTo>
                    <a:pt x="159" y="604"/>
                  </a:lnTo>
                  <a:lnTo>
                    <a:pt x="163" y="607"/>
                  </a:lnTo>
                  <a:lnTo>
                    <a:pt x="163" y="607"/>
                  </a:lnTo>
                  <a:lnTo>
                    <a:pt x="174" y="619"/>
                  </a:lnTo>
                  <a:lnTo>
                    <a:pt x="177" y="625"/>
                  </a:lnTo>
                  <a:lnTo>
                    <a:pt x="180" y="631"/>
                  </a:lnTo>
                  <a:lnTo>
                    <a:pt x="180" y="636"/>
                  </a:lnTo>
                  <a:lnTo>
                    <a:pt x="178" y="645"/>
                  </a:lnTo>
                  <a:lnTo>
                    <a:pt x="173" y="668"/>
                  </a:lnTo>
                  <a:lnTo>
                    <a:pt x="173" y="668"/>
                  </a:lnTo>
                  <a:lnTo>
                    <a:pt x="171" y="680"/>
                  </a:lnTo>
                  <a:lnTo>
                    <a:pt x="170" y="689"/>
                  </a:lnTo>
                  <a:lnTo>
                    <a:pt x="170" y="698"/>
                  </a:lnTo>
                  <a:lnTo>
                    <a:pt x="171" y="705"/>
                  </a:lnTo>
                  <a:lnTo>
                    <a:pt x="173" y="712"/>
                  </a:lnTo>
                  <a:lnTo>
                    <a:pt x="176" y="717"/>
                  </a:lnTo>
                  <a:lnTo>
                    <a:pt x="183" y="727"/>
                  </a:lnTo>
                  <a:lnTo>
                    <a:pt x="183" y="727"/>
                  </a:lnTo>
                  <a:lnTo>
                    <a:pt x="190" y="741"/>
                  </a:lnTo>
                  <a:lnTo>
                    <a:pt x="190" y="741"/>
                  </a:lnTo>
                  <a:lnTo>
                    <a:pt x="198" y="755"/>
                  </a:lnTo>
                  <a:lnTo>
                    <a:pt x="205" y="765"/>
                  </a:lnTo>
                  <a:lnTo>
                    <a:pt x="212" y="771"/>
                  </a:lnTo>
                  <a:lnTo>
                    <a:pt x="220" y="775"/>
                  </a:lnTo>
                  <a:lnTo>
                    <a:pt x="220" y="775"/>
                  </a:lnTo>
                  <a:lnTo>
                    <a:pt x="230" y="778"/>
                  </a:lnTo>
                  <a:lnTo>
                    <a:pt x="246" y="785"/>
                  </a:lnTo>
                  <a:lnTo>
                    <a:pt x="254" y="789"/>
                  </a:lnTo>
                  <a:lnTo>
                    <a:pt x="261" y="796"/>
                  </a:lnTo>
                  <a:lnTo>
                    <a:pt x="268" y="803"/>
                  </a:lnTo>
                  <a:lnTo>
                    <a:pt x="271" y="811"/>
                  </a:lnTo>
                  <a:lnTo>
                    <a:pt x="271" y="811"/>
                  </a:lnTo>
                  <a:lnTo>
                    <a:pt x="275" y="821"/>
                  </a:lnTo>
                  <a:lnTo>
                    <a:pt x="278" y="828"/>
                  </a:lnTo>
                  <a:lnTo>
                    <a:pt x="278" y="828"/>
                  </a:lnTo>
                  <a:lnTo>
                    <a:pt x="281" y="837"/>
                  </a:lnTo>
                  <a:lnTo>
                    <a:pt x="282" y="844"/>
                  </a:lnTo>
                  <a:lnTo>
                    <a:pt x="283" y="855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3" y="874"/>
                  </a:lnTo>
                  <a:lnTo>
                    <a:pt x="285" y="881"/>
                  </a:lnTo>
                  <a:lnTo>
                    <a:pt x="289" y="886"/>
                  </a:lnTo>
                  <a:lnTo>
                    <a:pt x="293" y="891"/>
                  </a:lnTo>
                  <a:lnTo>
                    <a:pt x="304" y="897"/>
                  </a:lnTo>
                  <a:lnTo>
                    <a:pt x="316" y="902"/>
                  </a:lnTo>
                  <a:lnTo>
                    <a:pt x="316" y="902"/>
                  </a:lnTo>
                  <a:lnTo>
                    <a:pt x="320" y="904"/>
                  </a:lnTo>
                  <a:lnTo>
                    <a:pt x="320" y="904"/>
                  </a:lnTo>
                  <a:lnTo>
                    <a:pt x="327" y="891"/>
                  </a:lnTo>
                  <a:lnTo>
                    <a:pt x="334" y="881"/>
                  </a:lnTo>
                  <a:lnTo>
                    <a:pt x="341" y="873"/>
                  </a:lnTo>
                  <a:lnTo>
                    <a:pt x="345" y="870"/>
                  </a:lnTo>
                  <a:lnTo>
                    <a:pt x="349" y="870"/>
                  </a:lnTo>
                  <a:lnTo>
                    <a:pt x="349" y="870"/>
                  </a:lnTo>
                  <a:lnTo>
                    <a:pt x="355" y="870"/>
                  </a:lnTo>
                  <a:lnTo>
                    <a:pt x="359" y="872"/>
                  </a:lnTo>
                  <a:lnTo>
                    <a:pt x="369" y="876"/>
                  </a:lnTo>
                  <a:lnTo>
                    <a:pt x="369" y="876"/>
                  </a:lnTo>
                  <a:lnTo>
                    <a:pt x="377" y="879"/>
                  </a:lnTo>
                  <a:lnTo>
                    <a:pt x="384" y="881"/>
                  </a:lnTo>
                  <a:lnTo>
                    <a:pt x="391" y="881"/>
                  </a:lnTo>
                  <a:lnTo>
                    <a:pt x="395" y="880"/>
                  </a:lnTo>
                  <a:lnTo>
                    <a:pt x="400" y="879"/>
                  </a:lnTo>
                  <a:lnTo>
                    <a:pt x="400" y="879"/>
                  </a:lnTo>
                  <a:lnTo>
                    <a:pt x="404" y="874"/>
                  </a:lnTo>
                  <a:lnTo>
                    <a:pt x="405" y="869"/>
                  </a:lnTo>
                  <a:lnTo>
                    <a:pt x="407" y="863"/>
                  </a:lnTo>
                  <a:lnTo>
                    <a:pt x="405" y="858"/>
                  </a:lnTo>
                  <a:lnTo>
                    <a:pt x="405" y="858"/>
                  </a:lnTo>
                  <a:lnTo>
                    <a:pt x="405" y="852"/>
                  </a:lnTo>
                  <a:lnTo>
                    <a:pt x="405" y="846"/>
                  </a:lnTo>
                  <a:lnTo>
                    <a:pt x="407" y="841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5" y="834"/>
                  </a:lnTo>
                  <a:lnTo>
                    <a:pt x="422" y="834"/>
                  </a:lnTo>
                  <a:lnTo>
                    <a:pt x="428" y="837"/>
                  </a:lnTo>
                  <a:lnTo>
                    <a:pt x="435" y="838"/>
                  </a:lnTo>
                  <a:lnTo>
                    <a:pt x="435" y="838"/>
                  </a:lnTo>
                  <a:lnTo>
                    <a:pt x="443" y="841"/>
                  </a:lnTo>
                  <a:lnTo>
                    <a:pt x="447" y="842"/>
                  </a:lnTo>
                  <a:lnTo>
                    <a:pt x="450" y="841"/>
                  </a:lnTo>
                  <a:lnTo>
                    <a:pt x="450" y="841"/>
                  </a:lnTo>
                  <a:lnTo>
                    <a:pt x="452" y="838"/>
                  </a:lnTo>
                  <a:lnTo>
                    <a:pt x="453" y="835"/>
                  </a:lnTo>
                  <a:lnTo>
                    <a:pt x="453" y="825"/>
                  </a:lnTo>
                  <a:lnTo>
                    <a:pt x="453" y="825"/>
                  </a:lnTo>
                  <a:lnTo>
                    <a:pt x="447" y="799"/>
                  </a:lnTo>
                  <a:lnTo>
                    <a:pt x="447" y="799"/>
                  </a:lnTo>
                  <a:lnTo>
                    <a:pt x="445" y="782"/>
                  </a:lnTo>
                  <a:lnTo>
                    <a:pt x="445" y="775"/>
                  </a:lnTo>
                  <a:lnTo>
                    <a:pt x="447" y="766"/>
                  </a:lnTo>
                  <a:lnTo>
                    <a:pt x="447" y="766"/>
                  </a:lnTo>
                  <a:lnTo>
                    <a:pt x="449" y="762"/>
                  </a:lnTo>
                  <a:lnTo>
                    <a:pt x="452" y="759"/>
                  </a:lnTo>
                  <a:lnTo>
                    <a:pt x="461" y="754"/>
                  </a:lnTo>
                  <a:lnTo>
                    <a:pt x="461" y="754"/>
                  </a:lnTo>
                  <a:lnTo>
                    <a:pt x="460" y="747"/>
                  </a:lnTo>
                  <a:lnTo>
                    <a:pt x="459" y="740"/>
                  </a:lnTo>
                  <a:lnTo>
                    <a:pt x="460" y="722"/>
                  </a:lnTo>
                  <a:lnTo>
                    <a:pt x="464" y="694"/>
                  </a:lnTo>
                  <a:lnTo>
                    <a:pt x="464" y="694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1" name="Freeform 90"/>
            <p:cNvSpPr/>
            <p:nvPr/>
          </p:nvSpPr>
          <p:spPr bwMode="auto">
            <a:xfrm>
              <a:off x="4889500" y="2870200"/>
              <a:ext cx="133350" cy="317500"/>
            </a:xfrm>
            <a:custGeom>
              <a:avLst/>
              <a:gdLst>
                <a:gd name="T0" fmla="*/ 161 w 168"/>
                <a:gd name="T1" fmla="*/ 277 h 400"/>
                <a:gd name="T2" fmla="*/ 168 w 168"/>
                <a:gd name="T3" fmla="*/ 250 h 400"/>
                <a:gd name="T4" fmla="*/ 166 w 168"/>
                <a:gd name="T5" fmla="*/ 236 h 400"/>
                <a:gd name="T6" fmla="*/ 155 w 168"/>
                <a:gd name="T7" fmla="*/ 159 h 400"/>
                <a:gd name="T8" fmla="*/ 152 w 168"/>
                <a:gd name="T9" fmla="*/ 137 h 400"/>
                <a:gd name="T10" fmla="*/ 138 w 168"/>
                <a:gd name="T11" fmla="*/ 130 h 400"/>
                <a:gd name="T12" fmla="*/ 120 w 168"/>
                <a:gd name="T13" fmla="*/ 129 h 400"/>
                <a:gd name="T14" fmla="*/ 140 w 168"/>
                <a:gd name="T15" fmla="*/ 102 h 400"/>
                <a:gd name="T16" fmla="*/ 140 w 168"/>
                <a:gd name="T17" fmla="*/ 101 h 400"/>
                <a:gd name="T18" fmla="*/ 84 w 168"/>
                <a:gd name="T19" fmla="*/ 29 h 400"/>
                <a:gd name="T20" fmla="*/ 32 w 168"/>
                <a:gd name="T21" fmla="*/ 3 h 400"/>
                <a:gd name="T22" fmla="*/ 26 w 168"/>
                <a:gd name="T23" fmla="*/ 0 h 400"/>
                <a:gd name="T24" fmla="*/ 22 w 168"/>
                <a:gd name="T25" fmla="*/ 12 h 400"/>
                <a:gd name="T26" fmla="*/ 15 w 168"/>
                <a:gd name="T27" fmla="*/ 32 h 400"/>
                <a:gd name="T28" fmla="*/ 5 w 168"/>
                <a:gd name="T29" fmla="*/ 68 h 400"/>
                <a:gd name="T30" fmla="*/ 5 w 168"/>
                <a:gd name="T31" fmla="*/ 82 h 400"/>
                <a:gd name="T32" fmla="*/ 12 w 168"/>
                <a:gd name="T33" fmla="*/ 99 h 400"/>
                <a:gd name="T34" fmla="*/ 12 w 168"/>
                <a:gd name="T35" fmla="*/ 113 h 400"/>
                <a:gd name="T36" fmla="*/ 12 w 168"/>
                <a:gd name="T37" fmla="*/ 129 h 400"/>
                <a:gd name="T38" fmla="*/ 14 w 168"/>
                <a:gd name="T39" fmla="*/ 141 h 400"/>
                <a:gd name="T40" fmla="*/ 17 w 168"/>
                <a:gd name="T41" fmla="*/ 144 h 400"/>
                <a:gd name="T42" fmla="*/ 22 w 168"/>
                <a:gd name="T43" fmla="*/ 144 h 400"/>
                <a:gd name="T44" fmla="*/ 29 w 168"/>
                <a:gd name="T45" fmla="*/ 152 h 400"/>
                <a:gd name="T46" fmla="*/ 32 w 168"/>
                <a:gd name="T47" fmla="*/ 159 h 400"/>
                <a:gd name="T48" fmla="*/ 52 w 168"/>
                <a:gd name="T49" fmla="*/ 171 h 400"/>
                <a:gd name="T50" fmla="*/ 66 w 168"/>
                <a:gd name="T51" fmla="*/ 178 h 400"/>
                <a:gd name="T52" fmla="*/ 74 w 168"/>
                <a:gd name="T53" fmla="*/ 185 h 400"/>
                <a:gd name="T54" fmla="*/ 80 w 168"/>
                <a:gd name="T55" fmla="*/ 200 h 400"/>
                <a:gd name="T56" fmla="*/ 80 w 168"/>
                <a:gd name="T57" fmla="*/ 201 h 400"/>
                <a:gd name="T58" fmla="*/ 43 w 168"/>
                <a:gd name="T59" fmla="*/ 242 h 400"/>
                <a:gd name="T60" fmla="*/ 36 w 168"/>
                <a:gd name="T61" fmla="*/ 253 h 400"/>
                <a:gd name="T62" fmla="*/ 12 w 168"/>
                <a:gd name="T63" fmla="*/ 264 h 400"/>
                <a:gd name="T64" fmla="*/ 5 w 168"/>
                <a:gd name="T65" fmla="*/ 270 h 400"/>
                <a:gd name="T66" fmla="*/ 8 w 168"/>
                <a:gd name="T67" fmla="*/ 271 h 400"/>
                <a:gd name="T68" fmla="*/ 7 w 168"/>
                <a:gd name="T69" fmla="*/ 287 h 400"/>
                <a:gd name="T70" fmla="*/ 7 w 168"/>
                <a:gd name="T71" fmla="*/ 322 h 400"/>
                <a:gd name="T72" fmla="*/ 40 w 168"/>
                <a:gd name="T73" fmla="*/ 346 h 400"/>
                <a:gd name="T74" fmla="*/ 73 w 168"/>
                <a:gd name="T75" fmla="*/ 357 h 400"/>
                <a:gd name="T76" fmla="*/ 95 w 168"/>
                <a:gd name="T77" fmla="*/ 358 h 400"/>
                <a:gd name="T78" fmla="*/ 101 w 168"/>
                <a:gd name="T79" fmla="*/ 365 h 400"/>
                <a:gd name="T80" fmla="*/ 98 w 168"/>
                <a:gd name="T81" fmla="*/ 392 h 400"/>
                <a:gd name="T82" fmla="*/ 102 w 168"/>
                <a:gd name="T83" fmla="*/ 395 h 400"/>
                <a:gd name="T84" fmla="*/ 122 w 168"/>
                <a:gd name="T85" fmla="*/ 371 h 400"/>
                <a:gd name="T86" fmla="*/ 124 w 168"/>
                <a:gd name="T87" fmla="*/ 358 h 400"/>
                <a:gd name="T88" fmla="*/ 119 w 168"/>
                <a:gd name="T89" fmla="*/ 346 h 400"/>
                <a:gd name="T90" fmla="*/ 113 w 168"/>
                <a:gd name="T91" fmla="*/ 339 h 400"/>
                <a:gd name="T92" fmla="*/ 116 w 168"/>
                <a:gd name="T93" fmla="*/ 329 h 400"/>
                <a:gd name="T94" fmla="*/ 138 w 168"/>
                <a:gd name="T95" fmla="*/ 304 h 400"/>
                <a:gd name="T96" fmla="*/ 155 w 168"/>
                <a:gd name="T97" fmla="*/ 28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400">
                  <a:moveTo>
                    <a:pt x="155" y="287"/>
                  </a:moveTo>
                  <a:lnTo>
                    <a:pt x="155" y="287"/>
                  </a:lnTo>
                  <a:lnTo>
                    <a:pt x="161" y="277"/>
                  </a:lnTo>
                  <a:lnTo>
                    <a:pt x="165" y="264"/>
                  </a:lnTo>
                  <a:lnTo>
                    <a:pt x="166" y="257"/>
                  </a:lnTo>
                  <a:lnTo>
                    <a:pt x="168" y="250"/>
                  </a:lnTo>
                  <a:lnTo>
                    <a:pt x="168" y="243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2" y="217"/>
                  </a:lnTo>
                  <a:lnTo>
                    <a:pt x="158" y="187"/>
                  </a:lnTo>
                  <a:lnTo>
                    <a:pt x="155" y="159"/>
                  </a:lnTo>
                  <a:lnTo>
                    <a:pt x="154" y="141"/>
                  </a:lnTo>
                  <a:lnTo>
                    <a:pt x="154" y="141"/>
                  </a:lnTo>
                  <a:lnTo>
                    <a:pt x="152" y="137"/>
                  </a:lnTo>
                  <a:lnTo>
                    <a:pt x="150" y="134"/>
                  </a:lnTo>
                  <a:lnTo>
                    <a:pt x="144" y="131"/>
                  </a:lnTo>
                  <a:lnTo>
                    <a:pt x="138" y="130"/>
                  </a:lnTo>
                  <a:lnTo>
                    <a:pt x="127" y="129"/>
                  </a:lnTo>
                  <a:lnTo>
                    <a:pt x="122" y="129"/>
                  </a:lnTo>
                  <a:lnTo>
                    <a:pt x="120" y="129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84" y="29"/>
                  </a:lnTo>
                  <a:lnTo>
                    <a:pt x="50" y="14"/>
                  </a:lnTo>
                  <a:lnTo>
                    <a:pt x="39" y="7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2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45"/>
                  </a:lnTo>
                  <a:lnTo>
                    <a:pt x="7" y="57"/>
                  </a:lnTo>
                  <a:lnTo>
                    <a:pt x="5" y="6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2" y="99"/>
                  </a:lnTo>
                  <a:lnTo>
                    <a:pt x="14" y="106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24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22" y="144"/>
                  </a:lnTo>
                  <a:lnTo>
                    <a:pt x="25" y="144"/>
                  </a:lnTo>
                  <a:lnTo>
                    <a:pt x="28" y="147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1" y="157"/>
                  </a:lnTo>
                  <a:lnTo>
                    <a:pt x="32" y="159"/>
                  </a:lnTo>
                  <a:lnTo>
                    <a:pt x="38" y="165"/>
                  </a:lnTo>
                  <a:lnTo>
                    <a:pt x="45" y="168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9" y="173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71" y="180"/>
                  </a:lnTo>
                  <a:lnTo>
                    <a:pt x="74" y="185"/>
                  </a:lnTo>
                  <a:lnTo>
                    <a:pt x="78" y="192"/>
                  </a:lnTo>
                  <a:lnTo>
                    <a:pt x="80" y="197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66" y="214"/>
                  </a:lnTo>
                  <a:lnTo>
                    <a:pt x="54" y="228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0" y="249"/>
                  </a:lnTo>
                  <a:lnTo>
                    <a:pt x="36" y="253"/>
                  </a:lnTo>
                  <a:lnTo>
                    <a:pt x="28" y="259"/>
                  </a:lnTo>
                  <a:lnTo>
                    <a:pt x="19" y="263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8" y="271"/>
                  </a:lnTo>
                  <a:lnTo>
                    <a:pt x="8" y="271"/>
                  </a:lnTo>
                  <a:lnTo>
                    <a:pt x="10" y="274"/>
                  </a:lnTo>
                  <a:lnTo>
                    <a:pt x="10" y="277"/>
                  </a:lnTo>
                  <a:lnTo>
                    <a:pt x="7" y="287"/>
                  </a:lnTo>
                  <a:lnTo>
                    <a:pt x="0" y="301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5" y="335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50" y="351"/>
                  </a:lnTo>
                  <a:lnTo>
                    <a:pt x="60" y="356"/>
                  </a:lnTo>
                  <a:lnTo>
                    <a:pt x="73" y="357"/>
                  </a:lnTo>
                  <a:lnTo>
                    <a:pt x="88" y="357"/>
                  </a:lnTo>
                  <a:lnTo>
                    <a:pt x="88" y="357"/>
                  </a:lnTo>
                  <a:lnTo>
                    <a:pt x="95" y="358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101" y="365"/>
                  </a:lnTo>
                  <a:lnTo>
                    <a:pt x="102" y="371"/>
                  </a:lnTo>
                  <a:lnTo>
                    <a:pt x="101" y="382"/>
                  </a:lnTo>
                  <a:lnTo>
                    <a:pt x="98" y="392"/>
                  </a:lnTo>
                  <a:lnTo>
                    <a:pt x="95" y="400"/>
                  </a:lnTo>
                  <a:lnTo>
                    <a:pt x="95" y="400"/>
                  </a:lnTo>
                  <a:lnTo>
                    <a:pt x="102" y="395"/>
                  </a:lnTo>
                  <a:lnTo>
                    <a:pt x="110" y="388"/>
                  </a:lnTo>
                  <a:lnTo>
                    <a:pt x="119" y="377"/>
                  </a:lnTo>
                  <a:lnTo>
                    <a:pt x="122" y="371"/>
                  </a:lnTo>
                  <a:lnTo>
                    <a:pt x="124" y="365"/>
                  </a:lnTo>
                  <a:lnTo>
                    <a:pt x="124" y="365"/>
                  </a:lnTo>
                  <a:lnTo>
                    <a:pt x="124" y="358"/>
                  </a:lnTo>
                  <a:lnTo>
                    <a:pt x="123" y="354"/>
                  </a:lnTo>
                  <a:lnTo>
                    <a:pt x="122" y="350"/>
                  </a:lnTo>
                  <a:lnTo>
                    <a:pt x="119" y="346"/>
                  </a:lnTo>
                  <a:lnTo>
                    <a:pt x="119" y="346"/>
                  </a:lnTo>
                  <a:lnTo>
                    <a:pt x="116" y="342"/>
                  </a:lnTo>
                  <a:lnTo>
                    <a:pt x="113" y="339"/>
                  </a:lnTo>
                  <a:lnTo>
                    <a:pt x="113" y="335"/>
                  </a:lnTo>
                  <a:lnTo>
                    <a:pt x="116" y="329"/>
                  </a:lnTo>
                  <a:lnTo>
                    <a:pt x="116" y="329"/>
                  </a:lnTo>
                  <a:lnTo>
                    <a:pt x="120" y="323"/>
                  </a:lnTo>
                  <a:lnTo>
                    <a:pt x="126" y="316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48" y="294"/>
                  </a:lnTo>
                  <a:lnTo>
                    <a:pt x="155" y="287"/>
                  </a:lnTo>
                  <a:lnTo>
                    <a:pt x="155" y="287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2" name="Freeform 91"/>
            <p:cNvSpPr/>
            <p:nvPr/>
          </p:nvSpPr>
          <p:spPr bwMode="auto">
            <a:xfrm>
              <a:off x="4849813" y="3086100"/>
              <a:ext cx="114300" cy="171450"/>
            </a:xfrm>
            <a:custGeom>
              <a:avLst/>
              <a:gdLst>
                <a:gd name="T0" fmla="*/ 59 w 145"/>
                <a:gd name="T1" fmla="*/ 0 h 218"/>
                <a:gd name="T2" fmla="*/ 55 w 145"/>
                <a:gd name="T3" fmla="*/ 0 h 218"/>
                <a:gd name="T4" fmla="*/ 28 w 145"/>
                <a:gd name="T5" fmla="*/ 7 h 218"/>
                <a:gd name="T6" fmla="*/ 7 w 145"/>
                <a:gd name="T7" fmla="*/ 14 h 218"/>
                <a:gd name="T8" fmla="*/ 16 w 145"/>
                <a:gd name="T9" fmla="*/ 27 h 218"/>
                <a:gd name="T10" fmla="*/ 16 w 145"/>
                <a:gd name="T11" fmla="*/ 27 h 218"/>
                <a:gd name="T12" fmla="*/ 39 w 145"/>
                <a:gd name="T13" fmla="*/ 86 h 218"/>
                <a:gd name="T14" fmla="*/ 44 w 145"/>
                <a:gd name="T15" fmla="*/ 103 h 218"/>
                <a:gd name="T16" fmla="*/ 45 w 145"/>
                <a:gd name="T17" fmla="*/ 128 h 218"/>
                <a:gd name="T18" fmla="*/ 46 w 145"/>
                <a:gd name="T19" fmla="*/ 156 h 218"/>
                <a:gd name="T20" fmla="*/ 48 w 145"/>
                <a:gd name="T21" fmla="*/ 162 h 218"/>
                <a:gd name="T22" fmla="*/ 52 w 145"/>
                <a:gd name="T23" fmla="*/ 174 h 218"/>
                <a:gd name="T24" fmla="*/ 56 w 145"/>
                <a:gd name="T25" fmla="*/ 183 h 218"/>
                <a:gd name="T26" fmla="*/ 58 w 145"/>
                <a:gd name="T27" fmla="*/ 192 h 218"/>
                <a:gd name="T28" fmla="*/ 59 w 145"/>
                <a:gd name="T29" fmla="*/ 208 h 218"/>
                <a:gd name="T30" fmla="*/ 62 w 145"/>
                <a:gd name="T31" fmla="*/ 216 h 218"/>
                <a:gd name="T32" fmla="*/ 65 w 145"/>
                <a:gd name="T33" fmla="*/ 218 h 218"/>
                <a:gd name="T34" fmla="*/ 69 w 145"/>
                <a:gd name="T35" fmla="*/ 218 h 218"/>
                <a:gd name="T36" fmla="*/ 91 w 145"/>
                <a:gd name="T37" fmla="*/ 208 h 218"/>
                <a:gd name="T38" fmla="*/ 142 w 145"/>
                <a:gd name="T39" fmla="*/ 171 h 218"/>
                <a:gd name="T40" fmla="*/ 142 w 145"/>
                <a:gd name="T41" fmla="*/ 173 h 218"/>
                <a:gd name="T42" fmla="*/ 143 w 145"/>
                <a:gd name="T43" fmla="*/ 176 h 218"/>
                <a:gd name="T44" fmla="*/ 145 w 145"/>
                <a:gd name="T45" fmla="*/ 173 h 218"/>
                <a:gd name="T46" fmla="*/ 145 w 145"/>
                <a:gd name="T47" fmla="*/ 170 h 218"/>
                <a:gd name="T48" fmla="*/ 142 w 145"/>
                <a:gd name="T49" fmla="*/ 164 h 218"/>
                <a:gd name="T50" fmla="*/ 135 w 145"/>
                <a:gd name="T51" fmla="*/ 155 h 218"/>
                <a:gd name="T52" fmla="*/ 117 w 145"/>
                <a:gd name="T53" fmla="*/ 143 h 218"/>
                <a:gd name="T54" fmla="*/ 104 w 145"/>
                <a:gd name="T55" fmla="*/ 136 h 218"/>
                <a:gd name="T56" fmla="*/ 96 w 145"/>
                <a:gd name="T57" fmla="*/ 124 h 218"/>
                <a:gd name="T58" fmla="*/ 96 w 145"/>
                <a:gd name="T59" fmla="*/ 118 h 218"/>
                <a:gd name="T60" fmla="*/ 94 w 145"/>
                <a:gd name="T61" fmla="*/ 104 h 218"/>
                <a:gd name="T62" fmla="*/ 91 w 145"/>
                <a:gd name="T63" fmla="*/ 97 h 218"/>
                <a:gd name="T64" fmla="*/ 70 w 145"/>
                <a:gd name="T65" fmla="*/ 72 h 218"/>
                <a:gd name="T66" fmla="*/ 61 w 145"/>
                <a:gd name="T67" fmla="*/ 62 h 218"/>
                <a:gd name="T68" fmla="*/ 48 w 145"/>
                <a:gd name="T69" fmla="*/ 30 h 218"/>
                <a:gd name="T70" fmla="*/ 49 w 145"/>
                <a:gd name="T71" fmla="*/ 30 h 218"/>
                <a:gd name="T72" fmla="*/ 59 w 145"/>
                <a:gd name="T73" fmla="*/ 6 h 218"/>
                <a:gd name="T74" fmla="*/ 59 w 145"/>
                <a:gd name="T7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218">
                  <a:moveTo>
                    <a:pt x="59" y="0"/>
                  </a:moveTo>
                  <a:lnTo>
                    <a:pt x="59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28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1" y="61"/>
                  </a:lnTo>
                  <a:lnTo>
                    <a:pt x="39" y="86"/>
                  </a:lnTo>
                  <a:lnTo>
                    <a:pt x="44" y="96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8" y="162"/>
                  </a:lnTo>
                  <a:lnTo>
                    <a:pt x="49" y="166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6" y="183"/>
                  </a:lnTo>
                  <a:lnTo>
                    <a:pt x="58" y="187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9" y="208"/>
                  </a:lnTo>
                  <a:lnTo>
                    <a:pt x="61" y="213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79" y="213"/>
                  </a:lnTo>
                  <a:lnTo>
                    <a:pt x="91" y="208"/>
                  </a:lnTo>
                  <a:lnTo>
                    <a:pt x="105" y="20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3" y="176"/>
                  </a:lnTo>
                  <a:lnTo>
                    <a:pt x="143" y="176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0"/>
                  </a:lnTo>
                  <a:lnTo>
                    <a:pt x="143" y="167"/>
                  </a:lnTo>
                  <a:lnTo>
                    <a:pt x="142" y="164"/>
                  </a:lnTo>
                  <a:lnTo>
                    <a:pt x="139" y="160"/>
                  </a:lnTo>
                  <a:lnTo>
                    <a:pt x="135" y="155"/>
                  </a:lnTo>
                  <a:lnTo>
                    <a:pt x="126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04" y="136"/>
                  </a:lnTo>
                  <a:lnTo>
                    <a:pt x="98" y="129"/>
                  </a:lnTo>
                  <a:lnTo>
                    <a:pt x="96" y="124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0"/>
                  </a:lnTo>
                  <a:lnTo>
                    <a:pt x="94" y="104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80" y="83"/>
                  </a:lnTo>
                  <a:lnTo>
                    <a:pt x="70" y="72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1" y="61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6" y="14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3" name="Freeform 92"/>
            <p:cNvSpPr/>
            <p:nvPr/>
          </p:nvSpPr>
          <p:spPr bwMode="auto">
            <a:xfrm>
              <a:off x="3509963" y="3602038"/>
              <a:ext cx="844550" cy="293687"/>
            </a:xfrm>
            <a:custGeom>
              <a:avLst/>
              <a:gdLst>
                <a:gd name="T0" fmla="*/ 766 w 1063"/>
                <a:gd name="T1" fmla="*/ 273 h 371"/>
                <a:gd name="T2" fmla="*/ 777 w 1063"/>
                <a:gd name="T3" fmla="*/ 262 h 371"/>
                <a:gd name="T4" fmla="*/ 783 w 1063"/>
                <a:gd name="T5" fmla="*/ 260 h 371"/>
                <a:gd name="T6" fmla="*/ 785 w 1063"/>
                <a:gd name="T7" fmla="*/ 260 h 371"/>
                <a:gd name="T8" fmla="*/ 788 w 1063"/>
                <a:gd name="T9" fmla="*/ 256 h 371"/>
                <a:gd name="T10" fmla="*/ 813 w 1063"/>
                <a:gd name="T11" fmla="*/ 211 h 371"/>
                <a:gd name="T12" fmla="*/ 816 w 1063"/>
                <a:gd name="T13" fmla="*/ 208 h 371"/>
                <a:gd name="T14" fmla="*/ 836 w 1063"/>
                <a:gd name="T15" fmla="*/ 207 h 371"/>
                <a:gd name="T16" fmla="*/ 854 w 1063"/>
                <a:gd name="T17" fmla="*/ 205 h 371"/>
                <a:gd name="T18" fmla="*/ 870 w 1063"/>
                <a:gd name="T19" fmla="*/ 200 h 371"/>
                <a:gd name="T20" fmla="*/ 878 w 1063"/>
                <a:gd name="T21" fmla="*/ 190 h 371"/>
                <a:gd name="T22" fmla="*/ 886 w 1063"/>
                <a:gd name="T23" fmla="*/ 179 h 371"/>
                <a:gd name="T24" fmla="*/ 903 w 1063"/>
                <a:gd name="T25" fmla="*/ 159 h 371"/>
                <a:gd name="T26" fmla="*/ 912 w 1063"/>
                <a:gd name="T27" fmla="*/ 152 h 371"/>
                <a:gd name="T28" fmla="*/ 924 w 1063"/>
                <a:gd name="T29" fmla="*/ 138 h 371"/>
                <a:gd name="T30" fmla="*/ 940 w 1063"/>
                <a:gd name="T31" fmla="*/ 114 h 371"/>
                <a:gd name="T32" fmla="*/ 942 w 1063"/>
                <a:gd name="T33" fmla="*/ 110 h 371"/>
                <a:gd name="T34" fmla="*/ 942 w 1063"/>
                <a:gd name="T35" fmla="*/ 110 h 371"/>
                <a:gd name="T36" fmla="*/ 956 w 1063"/>
                <a:gd name="T37" fmla="*/ 114 h 371"/>
                <a:gd name="T38" fmla="*/ 968 w 1063"/>
                <a:gd name="T39" fmla="*/ 114 h 371"/>
                <a:gd name="T40" fmla="*/ 979 w 1063"/>
                <a:gd name="T41" fmla="*/ 110 h 371"/>
                <a:gd name="T42" fmla="*/ 989 w 1063"/>
                <a:gd name="T43" fmla="*/ 102 h 371"/>
                <a:gd name="T44" fmla="*/ 1017 w 1063"/>
                <a:gd name="T45" fmla="*/ 86 h 371"/>
                <a:gd name="T46" fmla="*/ 1029 w 1063"/>
                <a:gd name="T47" fmla="*/ 82 h 371"/>
                <a:gd name="T48" fmla="*/ 1036 w 1063"/>
                <a:gd name="T49" fmla="*/ 78 h 371"/>
                <a:gd name="T50" fmla="*/ 1047 w 1063"/>
                <a:gd name="T51" fmla="*/ 61 h 371"/>
                <a:gd name="T52" fmla="*/ 1052 w 1063"/>
                <a:gd name="T53" fmla="*/ 49 h 371"/>
                <a:gd name="T54" fmla="*/ 1057 w 1063"/>
                <a:gd name="T55" fmla="*/ 37 h 371"/>
                <a:gd name="T56" fmla="*/ 1061 w 1063"/>
                <a:gd name="T57" fmla="*/ 19 h 371"/>
                <a:gd name="T58" fmla="*/ 1063 w 1063"/>
                <a:gd name="T59" fmla="*/ 5 h 371"/>
                <a:gd name="T60" fmla="*/ 1060 w 1063"/>
                <a:gd name="T61" fmla="*/ 5 h 371"/>
                <a:gd name="T62" fmla="*/ 1060 w 1063"/>
                <a:gd name="T63" fmla="*/ 4 h 371"/>
                <a:gd name="T64" fmla="*/ 1063 w 1063"/>
                <a:gd name="T65" fmla="*/ 4 h 371"/>
                <a:gd name="T66" fmla="*/ 1061 w 1063"/>
                <a:gd name="T67" fmla="*/ 0 h 371"/>
                <a:gd name="T68" fmla="*/ 1054 w 1063"/>
                <a:gd name="T69" fmla="*/ 7 h 371"/>
                <a:gd name="T70" fmla="*/ 1053 w 1063"/>
                <a:gd name="T71" fmla="*/ 9 h 371"/>
                <a:gd name="T72" fmla="*/ 1033 w 1063"/>
                <a:gd name="T73" fmla="*/ 15 h 371"/>
                <a:gd name="T74" fmla="*/ 979 w 1063"/>
                <a:gd name="T75" fmla="*/ 23 h 371"/>
                <a:gd name="T76" fmla="*/ 804 w 1063"/>
                <a:gd name="T77" fmla="*/ 44 h 371"/>
                <a:gd name="T78" fmla="*/ 799 w 1063"/>
                <a:gd name="T79" fmla="*/ 47 h 371"/>
                <a:gd name="T80" fmla="*/ 799 w 1063"/>
                <a:gd name="T81" fmla="*/ 46 h 371"/>
                <a:gd name="T82" fmla="*/ 452 w 1063"/>
                <a:gd name="T83" fmla="*/ 79 h 371"/>
                <a:gd name="T84" fmla="*/ 253 w 1063"/>
                <a:gd name="T85" fmla="*/ 123 h 371"/>
                <a:gd name="T86" fmla="*/ 74 w 1063"/>
                <a:gd name="T87" fmla="*/ 127 h 371"/>
                <a:gd name="T88" fmla="*/ 71 w 1063"/>
                <a:gd name="T89" fmla="*/ 133 h 371"/>
                <a:gd name="T90" fmla="*/ 67 w 1063"/>
                <a:gd name="T91" fmla="*/ 144 h 371"/>
                <a:gd name="T92" fmla="*/ 65 w 1063"/>
                <a:gd name="T93" fmla="*/ 149 h 371"/>
                <a:gd name="T94" fmla="*/ 61 w 1063"/>
                <a:gd name="T95" fmla="*/ 194 h 371"/>
                <a:gd name="T96" fmla="*/ 53 w 1063"/>
                <a:gd name="T97" fmla="*/ 222 h 371"/>
                <a:gd name="T98" fmla="*/ 49 w 1063"/>
                <a:gd name="T99" fmla="*/ 226 h 371"/>
                <a:gd name="T100" fmla="*/ 44 w 1063"/>
                <a:gd name="T101" fmla="*/ 228 h 371"/>
                <a:gd name="T102" fmla="*/ 40 w 1063"/>
                <a:gd name="T103" fmla="*/ 226 h 371"/>
                <a:gd name="T104" fmla="*/ 35 w 1063"/>
                <a:gd name="T105" fmla="*/ 226 h 371"/>
                <a:gd name="T106" fmla="*/ 19 w 1063"/>
                <a:gd name="T107" fmla="*/ 271 h 371"/>
                <a:gd name="T108" fmla="*/ 5 w 1063"/>
                <a:gd name="T109" fmla="*/ 319 h 371"/>
                <a:gd name="T110" fmla="*/ 4 w 1063"/>
                <a:gd name="T111" fmla="*/ 329 h 371"/>
                <a:gd name="T112" fmla="*/ 0 w 1063"/>
                <a:gd name="T113" fmla="*/ 371 h 371"/>
                <a:gd name="T114" fmla="*/ 267 w 1063"/>
                <a:gd name="T115" fmla="*/ 365 h 371"/>
                <a:gd name="T116" fmla="*/ 587 w 1063"/>
                <a:gd name="T117" fmla="*/ 337 h 371"/>
                <a:gd name="T118" fmla="*/ 743 w 1063"/>
                <a:gd name="T119" fmla="*/ 316 h 371"/>
                <a:gd name="T120" fmla="*/ 749 w 1063"/>
                <a:gd name="T121" fmla="*/ 297 h 371"/>
                <a:gd name="T122" fmla="*/ 764 w 1063"/>
                <a:gd name="T123" fmla="*/ 27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3" h="371">
                  <a:moveTo>
                    <a:pt x="766" y="273"/>
                  </a:moveTo>
                  <a:lnTo>
                    <a:pt x="766" y="273"/>
                  </a:lnTo>
                  <a:lnTo>
                    <a:pt x="771" y="264"/>
                  </a:lnTo>
                  <a:lnTo>
                    <a:pt x="777" y="262"/>
                  </a:lnTo>
                  <a:lnTo>
                    <a:pt x="780" y="260"/>
                  </a:lnTo>
                  <a:lnTo>
                    <a:pt x="783" y="260"/>
                  </a:lnTo>
                  <a:lnTo>
                    <a:pt x="783" y="260"/>
                  </a:lnTo>
                  <a:lnTo>
                    <a:pt x="785" y="260"/>
                  </a:lnTo>
                  <a:lnTo>
                    <a:pt x="788" y="256"/>
                  </a:lnTo>
                  <a:lnTo>
                    <a:pt x="788" y="256"/>
                  </a:lnTo>
                  <a:lnTo>
                    <a:pt x="801" y="232"/>
                  </a:lnTo>
                  <a:lnTo>
                    <a:pt x="813" y="211"/>
                  </a:lnTo>
                  <a:lnTo>
                    <a:pt x="813" y="211"/>
                  </a:lnTo>
                  <a:lnTo>
                    <a:pt x="816" y="208"/>
                  </a:lnTo>
                  <a:lnTo>
                    <a:pt x="822" y="207"/>
                  </a:lnTo>
                  <a:lnTo>
                    <a:pt x="836" y="207"/>
                  </a:lnTo>
                  <a:lnTo>
                    <a:pt x="836" y="207"/>
                  </a:lnTo>
                  <a:lnTo>
                    <a:pt x="854" y="205"/>
                  </a:lnTo>
                  <a:lnTo>
                    <a:pt x="863" y="203"/>
                  </a:lnTo>
                  <a:lnTo>
                    <a:pt x="870" y="200"/>
                  </a:lnTo>
                  <a:lnTo>
                    <a:pt x="870" y="200"/>
                  </a:lnTo>
                  <a:lnTo>
                    <a:pt x="878" y="190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98" y="166"/>
                  </a:lnTo>
                  <a:lnTo>
                    <a:pt x="903" y="159"/>
                  </a:lnTo>
                  <a:lnTo>
                    <a:pt x="912" y="152"/>
                  </a:lnTo>
                  <a:lnTo>
                    <a:pt x="912" y="152"/>
                  </a:lnTo>
                  <a:lnTo>
                    <a:pt x="919" y="145"/>
                  </a:lnTo>
                  <a:lnTo>
                    <a:pt x="924" y="138"/>
                  </a:lnTo>
                  <a:lnTo>
                    <a:pt x="934" y="126"/>
                  </a:lnTo>
                  <a:lnTo>
                    <a:pt x="940" y="114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7" y="112"/>
                  </a:lnTo>
                  <a:lnTo>
                    <a:pt x="956" y="114"/>
                  </a:lnTo>
                  <a:lnTo>
                    <a:pt x="962" y="114"/>
                  </a:lnTo>
                  <a:lnTo>
                    <a:pt x="968" y="114"/>
                  </a:lnTo>
                  <a:lnTo>
                    <a:pt x="973" y="113"/>
                  </a:lnTo>
                  <a:lnTo>
                    <a:pt x="979" y="110"/>
                  </a:lnTo>
                  <a:lnTo>
                    <a:pt x="979" y="110"/>
                  </a:lnTo>
                  <a:lnTo>
                    <a:pt x="989" y="102"/>
                  </a:lnTo>
                  <a:lnTo>
                    <a:pt x="1003" y="93"/>
                  </a:lnTo>
                  <a:lnTo>
                    <a:pt x="1017" y="86"/>
                  </a:lnTo>
                  <a:lnTo>
                    <a:pt x="1029" y="82"/>
                  </a:lnTo>
                  <a:lnTo>
                    <a:pt x="1029" y="82"/>
                  </a:lnTo>
                  <a:lnTo>
                    <a:pt x="1033" y="81"/>
                  </a:lnTo>
                  <a:lnTo>
                    <a:pt x="1036" y="78"/>
                  </a:lnTo>
                  <a:lnTo>
                    <a:pt x="1042" y="71"/>
                  </a:lnTo>
                  <a:lnTo>
                    <a:pt x="1047" y="61"/>
                  </a:lnTo>
                  <a:lnTo>
                    <a:pt x="1052" y="49"/>
                  </a:lnTo>
                  <a:lnTo>
                    <a:pt x="1052" y="49"/>
                  </a:lnTo>
                  <a:lnTo>
                    <a:pt x="1057" y="37"/>
                  </a:lnTo>
                  <a:lnTo>
                    <a:pt x="1057" y="37"/>
                  </a:lnTo>
                  <a:lnTo>
                    <a:pt x="1060" y="29"/>
                  </a:lnTo>
                  <a:lnTo>
                    <a:pt x="1061" y="19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5"/>
                  </a:lnTo>
                  <a:lnTo>
                    <a:pt x="1060" y="5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3" y="4"/>
                  </a:lnTo>
                  <a:lnTo>
                    <a:pt x="1063" y="4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59" y="1"/>
                  </a:lnTo>
                  <a:lnTo>
                    <a:pt x="1054" y="7"/>
                  </a:lnTo>
                  <a:lnTo>
                    <a:pt x="1054" y="7"/>
                  </a:lnTo>
                  <a:lnTo>
                    <a:pt x="1053" y="9"/>
                  </a:lnTo>
                  <a:lnTo>
                    <a:pt x="1049" y="11"/>
                  </a:lnTo>
                  <a:lnTo>
                    <a:pt x="1033" y="15"/>
                  </a:lnTo>
                  <a:lnTo>
                    <a:pt x="1010" y="19"/>
                  </a:lnTo>
                  <a:lnTo>
                    <a:pt x="979" y="23"/>
                  </a:lnTo>
                  <a:lnTo>
                    <a:pt x="900" y="35"/>
                  </a:lnTo>
                  <a:lnTo>
                    <a:pt x="804" y="44"/>
                  </a:lnTo>
                  <a:lnTo>
                    <a:pt x="804" y="44"/>
                  </a:lnTo>
                  <a:lnTo>
                    <a:pt x="799" y="47"/>
                  </a:lnTo>
                  <a:lnTo>
                    <a:pt x="799" y="46"/>
                  </a:lnTo>
                  <a:lnTo>
                    <a:pt x="799" y="46"/>
                  </a:lnTo>
                  <a:lnTo>
                    <a:pt x="623" y="64"/>
                  </a:lnTo>
                  <a:lnTo>
                    <a:pt x="452" y="79"/>
                  </a:lnTo>
                  <a:lnTo>
                    <a:pt x="253" y="98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74" y="127"/>
                  </a:lnTo>
                  <a:lnTo>
                    <a:pt x="74" y="127"/>
                  </a:lnTo>
                  <a:lnTo>
                    <a:pt x="71" y="133"/>
                  </a:lnTo>
                  <a:lnTo>
                    <a:pt x="68" y="138"/>
                  </a:lnTo>
                  <a:lnTo>
                    <a:pt x="67" y="144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4" y="170"/>
                  </a:lnTo>
                  <a:lnTo>
                    <a:pt x="61" y="194"/>
                  </a:lnTo>
                  <a:lnTo>
                    <a:pt x="56" y="215"/>
                  </a:lnTo>
                  <a:lnTo>
                    <a:pt x="53" y="222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37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19" y="271"/>
                  </a:lnTo>
                  <a:lnTo>
                    <a:pt x="9" y="305"/>
                  </a:lnTo>
                  <a:lnTo>
                    <a:pt x="5" y="319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2" y="351"/>
                  </a:lnTo>
                  <a:lnTo>
                    <a:pt x="0" y="371"/>
                  </a:lnTo>
                  <a:lnTo>
                    <a:pt x="267" y="365"/>
                  </a:lnTo>
                  <a:lnTo>
                    <a:pt x="267" y="365"/>
                  </a:lnTo>
                  <a:lnTo>
                    <a:pt x="587" y="337"/>
                  </a:lnTo>
                  <a:lnTo>
                    <a:pt x="587" y="337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6" y="305"/>
                  </a:lnTo>
                  <a:lnTo>
                    <a:pt x="749" y="297"/>
                  </a:lnTo>
                  <a:lnTo>
                    <a:pt x="755" y="287"/>
                  </a:lnTo>
                  <a:lnTo>
                    <a:pt x="764" y="274"/>
                  </a:lnTo>
                  <a:lnTo>
                    <a:pt x="766" y="273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4" name="Freeform 93"/>
            <p:cNvSpPr/>
            <p:nvPr/>
          </p:nvSpPr>
          <p:spPr bwMode="auto">
            <a:xfrm>
              <a:off x="2284413" y="3190875"/>
              <a:ext cx="1317625" cy="985837"/>
            </a:xfrm>
            <a:custGeom>
              <a:avLst/>
              <a:gdLst>
                <a:gd name="T0" fmla="*/ 1476 w 1658"/>
                <a:gd name="T1" fmla="*/ 984 h 1243"/>
                <a:gd name="T2" fmla="*/ 1497 w 1658"/>
                <a:gd name="T3" fmla="*/ 949 h 1243"/>
                <a:gd name="T4" fmla="*/ 1531 w 1658"/>
                <a:gd name="T5" fmla="*/ 890 h 1243"/>
                <a:gd name="T6" fmla="*/ 1548 w 1658"/>
                <a:gd name="T7" fmla="*/ 838 h 1243"/>
                <a:gd name="T8" fmla="*/ 1528 w 1658"/>
                <a:gd name="T9" fmla="*/ 751 h 1243"/>
                <a:gd name="T10" fmla="*/ 1507 w 1658"/>
                <a:gd name="T11" fmla="*/ 745 h 1243"/>
                <a:gd name="T12" fmla="*/ 1534 w 1658"/>
                <a:gd name="T13" fmla="*/ 696 h 1243"/>
                <a:gd name="T14" fmla="*/ 1542 w 1658"/>
                <a:gd name="T15" fmla="*/ 678 h 1243"/>
                <a:gd name="T16" fmla="*/ 1528 w 1658"/>
                <a:gd name="T17" fmla="*/ 663 h 1243"/>
                <a:gd name="T18" fmla="*/ 1542 w 1658"/>
                <a:gd name="T19" fmla="*/ 677 h 1243"/>
                <a:gd name="T20" fmla="*/ 1534 w 1658"/>
                <a:gd name="T21" fmla="*/ 698 h 1243"/>
                <a:gd name="T22" fmla="*/ 1509 w 1658"/>
                <a:gd name="T23" fmla="*/ 744 h 1243"/>
                <a:gd name="T24" fmla="*/ 1528 w 1658"/>
                <a:gd name="T25" fmla="*/ 750 h 1243"/>
                <a:gd name="T26" fmla="*/ 1584 w 1658"/>
                <a:gd name="T27" fmla="*/ 744 h 1243"/>
                <a:gd name="T28" fmla="*/ 1604 w 1658"/>
                <a:gd name="T29" fmla="*/ 715 h 1243"/>
                <a:gd name="T30" fmla="*/ 1615 w 1658"/>
                <a:gd name="T31" fmla="*/ 649 h 1243"/>
                <a:gd name="T32" fmla="*/ 1651 w 1658"/>
                <a:gd name="T33" fmla="*/ 618 h 1243"/>
                <a:gd name="T34" fmla="*/ 1653 w 1658"/>
                <a:gd name="T35" fmla="*/ 580 h 1243"/>
                <a:gd name="T36" fmla="*/ 1622 w 1658"/>
                <a:gd name="T37" fmla="*/ 559 h 1243"/>
                <a:gd name="T38" fmla="*/ 1601 w 1658"/>
                <a:gd name="T39" fmla="*/ 528 h 1243"/>
                <a:gd name="T40" fmla="*/ 1595 w 1658"/>
                <a:gd name="T41" fmla="*/ 491 h 1243"/>
                <a:gd name="T42" fmla="*/ 1572 w 1658"/>
                <a:gd name="T43" fmla="*/ 451 h 1243"/>
                <a:gd name="T44" fmla="*/ 1523 w 1658"/>
                <a:gd name="T45" fmla="*/ 427 h 1243"/>
                <a:gd name="T46" fmla="*/ 1493 w 1658"/>
                <a:gd name="T47" fmla="*/ 378 h 1243"/>
                <a:gd name="T48" fmla="*/ 1492 w 1658"/>
                <a:gd name="T49" fmla="*/ 329 h 1243"/>
                <a:gd name="T50" fmla="*/ 1492 w 1658"/>
                <a:gd name="T51" fmla="*/ 280 h 1243"/>
                <a:gd name="T52" fmla="*/ 1465 w 1658"/>
                <a:gd name="T53" fmla="*/ 259 h 1243"/>
                <a:gd name="T54" fmla="*/ 1437 w 1658"/>
                <a:gd name="T55" fmla="*/ 265 h 1243"/>
                <a:gd name="T56" fmla="*/ 1420 w 1658"/>
                <a:gd name="T57" fmla="*/ 244 h 1243"/>
                <a:gd name="T58" fmla="*/ 1385 w 1658"/>
                <a:gd name="T59" fmla="*/ 182 h 1243"/>
                <a:gd name="T60" fmla="*/ 1322 w 1658"/>
                <a:gd name="T61" fmla="*/ 104 h 1243"/>
                <a:gd name="T62" fmla="*/ 1315 w 1658"/>
                <a:gd name="T63" fmla="*/ 59 h 1243"/>
                <a:gd name="T64" fmla="*/ 1296 w 1658"/>
                <a:gd name="T65" fmla="*/ 0 h 1243"/>
                <a:gd name="T66" fmla="*/ 1123 w 1658"/>
                <a:gd name="T67" fmla="*/ 7 h 1243"/>
                <a:gd name="T68" fmla="*/ 815 w 1658"/>
                <a:gd name="T69" fmla="*/ 41 h 1243"/>
                <a:gd name="T70" fmla="*/ 751 w 1658"/>
                <a:gd name="T71" fmla="*/ 102 h 1243"/>
                <a:gd name="T72" fmla="*/ 33 w 1658"/>
                <a:gd name="T73" fmla="*/ 83 h 1243"/>
                <a:gd name="T74" fmla="*/ 192 w 1658"/>
                <a:gd name="T75" fmla="*/ 575 h 1243"/>
                <a:gd name="T76" fmla="*/ 562 w 1658"/>
                <a:gd name="T77" fmla="*/ 597 h 1243"/>
                <a:gd name="T78" fmla="*/ 763 w 1658"/>
                <a:gd name="T79" fmla="*/ 610 h 1243"/>
                <a:gd name="T80" fmla="*/ 941 w 1658"/>
                <a:gd name="T81" fmla="*/ 598 h 1243"/>
                <a:gd name="T82" fmla="*/ 944 w 1658"/>
                <a:gd name="T83" fmla="*/ 252 h 1243"/>
                <a:gd name="T84" fmla="*/ 917 w 1658"/>
                <a:gd name="T85" fmla="*/ 234 h 1243"/>
                <a:gd name="T86" fmla="*/ 887 w 1658"/>
                <a:gd name="T87" fmla="*/ 203 h 1243"/>
                <a:gd name="T88" fmla="*/ 888 w 1658"/>
                <a:gd name="T89" fmla="*/ 160 h 1243"/>
                <a:gd name="T90" fmla="*/ 915 w 1658"/>
                <a:gd name="T91" fmla="*/ 147 h 1243"/>
                <a:gd name="T92" fmla="*/ 901 w 1658"/>
                <a:gd name="T93" fmla="*/ 136 h 1243"/>
                <a:gd name="T94" fmla="*/ 850 w 1658"/>
                <a:gd name="T95" fmla="*/ 105 h 1243"/>
                <a:gd name="T96" fmla="*/ 901 w 1658"/>
                <a:gd name="T97" fmla="*/ 135 h 1243"/>
                <a:gd name="T98" fmla="*/ 915 w 1658"/>
                <a:gd name="T99" fmla="*/ 149 h 1243"/>
                <a:gd name="T100" fmla="*/ 889 w 1658"/>
                <a:gd name="T101" fmla="*/ 160 h 1243"/>
                <a:gd name="T102" fmla="*/ 888 w 1658"/>
                <a:gd name="T103" fmla="*/ 203 h 1243"/>
                <a:gd name="T104" fmla="*/ 917 w 1658"/>
                <a:gd name="T105" fmla="*/ 233 h 1243"/>
                <a:gd name="T106" fmla="*/ 945 w 1658"/>
                <a:gd name="T107" fmla="*/ 252 h 1243"/>
                <a:gd name="T108" fmla="*/ 943 w 1658"/>
                <a:gd name="T109" fmla="*/ 600 h 1243"/>
                <a:gd name="T110" fmla="*/ 965 w 1658"/>
                <a:gd name="T111" fmla="*/ 803 h 1243"/>
                <a:gd name="T112" fmla="*/ 1035 w 1658"/>
                <a:gd name="T113" fmla="*/ 1153 h 1243"/>
                <a:gd name="T114" fmla="*/ 1422 w 1658"/>
                <a:gd name="T115" fmla="*/ 1152 h 1243"/>
                <a:gd name="T116" fmla="*/ 1424 w 1658"/>
                <a:gd name="T117" fmla="*/ 1106 h 1243"/>
                <a:gd name="T118" fmla="*/ 1450 w 1658"/>
                <a:gd name="T119" fmla="*/ 103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8" h="1243">
                  <a:moveTo>
                    <a:pt x="1450" y="1038"/>
                  </a:moveTo>
                  <a:lnTo>
                    <a:pt x="1450" y="1038"/>
                  </a:lnTo>
                  <a:lnTo>
                    <a:pt x="1457" y="1024"/>
                  </a:lnTo>
                  <a:lnTo>
                    <a:pt x="1464" y="1010"/>
                  </a:lnTo>
                  <a:lnTo>
                    <a:pt x="1464" y="1010"/>
                  </a:lnTo>
                  <a:lnTo>
                    <a:pt x="1476" y="984"/>
                  </a:lnTo>
                  <a:lnTo>
                    <a:pt x="1476" y="984"/>
                  </a:lnTo>
                  <a:lnTo>
                    <a:pt x="1488" y="960"/>
                  </a:lnTo>
                  <a:lnTo>
                    <a:pt x="1493" y="953"/>
                  </a:lnTo>
                  <a:lnTo>
                    <a:pt x="1495" y="950"/>
                  </a:lnTo>
                  <a:lnTo>
                    <a:pt x="1497" y="949"/>
                  </a:lnTo>
                  <a:lnTo>
                    <a:pt x="1497" y="949"/>
                  </a:lnTo>
                  <a:lnTo>
                    <a:pt x="1500" y="946"/>
                  </a:lnTo>
                  <a:lnTo>
                    <a:pt x="1504" y="940"/>
                  </a:lnTo>
                  <a:lnTo>
                    <a:pt x="1514" y="923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5" y="870"/>
                  </a:lnTo>
                  <a:lnTo>
                    <a:pt x="1546" y="848"/>
                  </a:lnTo>
                  <a:lnTo>
                    <a:pt x="1546" y="848"/>
                  </a:lnTo>
                  <a:lnTo>
                    <a:pt x="1548" y="838"/>
                  </a:lnTo>
                  <a:lnTo>
                    <a:pt x="1552" y="824"/>
                  </a:lnTo>
                  <a:lnTo>
                    <a:pt x="1560" y="792"/>
                  </a:lnTo>
                  <a:lnTo>
                    <a:pt x="1577" y="745"/>
                  </a:lnTo>
                  <a:lnTo>
                    <a:pt x="1577" y="745"/>
                  </a:lnTo>
                  <a:lnTo>
                    <a:pt x="1563" y="747"/>
                  </a:lnTo>
                  <a:lnTo>
                    <a:pt x="1528" y="751"/>
                  </a:lnTo>
                  <a:lnTo>
                    <a:pt x="1528" y="751"/>
                  </a:lnTo>
                  <a:lnTo>
                    <a:pt x="1521" y="751"/>
                  </a:lnTo>
                  <a:lnTo>
                    <a:pt x="1514" y="751"/>
                  </a:lnTo>
                  <a:lnTo>
                    <a:pt x="1510" y="748"/>
                  </a:lnTo>
                  <a:lnTo>
                    <a:pt x="1507" y="745"/>
                  </a:lnTo>
                  <a:lnTo>
                    <a:pt x="1507" y="745"/>
                  </a:lnTo>
                  <a:lnTo>
                    <a:pt x="1506" y="741"/>
                  </a:lnTo>
                  <a:lnTo>
                    <a:pt x="1507" y="736"/>
                  </a:lnTo>
                  <a:lnTo>
                    <a:pt x="1509" y="730"/>
                  </a:lnTo>
                  <a:lnTo>
                    <a:pt x="1513" y="723"/>
                  </a:lnTo>
                  <a:lnTo>
                    <a:pt x="1521" y="709"/>
                  </a:lnTo>
                  <a:lnTo>
                    <a:pt x="1534" y="696"/>
                  </a:lnTo>
                  <a:lnTo>
                    <a:pt x="1534" y="696"/>
                  </a:lnTo>
                  <a:lnTo>
                    <a:pt x="1538" y="691"/>
                  </a:lnTo>
                  <a:lnTo>
                    <a:pt x="1541" y="687"/>
                  </a:lnTo>
                  <a:lnTo>
                    <a:pt x="1542" y="682"/>
                  </a:lnTo>
                  <a:lnTo>
                    <a:pt x="1542" y="678"/>
                  </a:lnTo>
                  <a:lnTo>
                    <a:pt x="1542" y="678"/>
                  </a:lnTo>
                  <a:lnTo>
                    <a:pt x="1539" y="673"/>
                  </a:lnTo>
                  <a:lnTo>
                    <a:pt x="1535" y="668"/>
                  </a:lnTo>
                  <a:lnTo>
                    <a:pt x="1528" y="664"/>
                  </a:lnTo>
                  <a:lnTo>
                    <a:pt x="954" y="678"/>
                  </a:lnTo>
                  <a:lnTo>
                    <a:pt x="954" y="677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35" y="667"/>
                  </a:lnTo>
                  <a:lnTo>
                    <a:pt x="1539" y="671"/>
                  </a:lnTo>
                  <a:lnTo>
                    <a:pt x="1542" y="674"/>
                  </a:lnTo>
                  <a:lnTo>
                    <a:pt x="1542" y="677"/>
                  </a:lnTo>
                  <a:lnTo>
                    <a:pt x="1542" y="677"/>
                  </a:lnTo>
                  <a:lnTo>
                    <a:pt x="1544" y="682"/>
                  </a:lnTo>
                  <a:lnTo>
                    <a:pt x="1542" y="687"/>
                  </a:lnTo>
                  <a:lnTo>
                    <a:pt x="1539" y="692"/>
                  </a:lnTo>
                  <a:lnTo>
                    <a:pt x="1534" y="698"/>
                  </a:lnTo>
                  <a:lnTo>
                    <a:pt x="1534" y="698"/>
                  </a:lnTo>
                  <a:lnTo>
                    <a:pt x="1523" y="710"/>
                  </a:lnTo>
                  <a:lnTo>
                    <a:pt x="1513" y="723"/>
                  </a:lnTo>
                  <a:lnTo>
                    <a:pt x="1510" y="730"/>
                  </a:lnTo>
                  <a:lnTo>
                    <a:pt x="1509" y="736"/>
                  </a:lnTo>
                  <a:lnTo>
                    <a:pt x="1507" y="741"/>
                  </a:lnTo>
                  <a:lnTo>
                    <a:pt x="1509" y="744"/>
                  </a:lnTo>
                  <a:lnTo>
                    <a:pt x="1509" y="744"/>
                  </a:lnTo>
                  <a:lnTo>
                    <a:pt x="1511" y="747"/>
                  </a:lnTo>
                  <a:lnTo>
                    <a:pt x="1516" y="750"/>
                  </a:lnTo>
                  <a:lnTo>
                    <a:pt x="1521" y="750"/>
                  </a:lnTo>
                  <a:lnTo>
                    <a:pt x="1528" y="750"/>
                  </a:lnTo>
                  <a:lnTo>
                    <a:pt x="1528" y="750"/>
                  </a:lnTo>
                  <a:lnTo>
                    <a:pt x="1567" y="744"/>
                  </a:lnTo>
                  <a:lnTo>
                    <a:pt x="1579" y="744"/>
                  </a:lnTo>
                  <a:lnTo>
                    <a:pt x="1579" y="744"/>
                  </a:lnTo>
                  <a:lnTo>
                    <a:pt x="1581" y="744"/>
                  </a:lnTo>
                  <a:lnTo>
                    <a:pt x="1584" y="744"/>
                  </a:lnTo>
                  <a:lnTo>
                    <a:pt x="1584" y="744"/>
                  </a:lnTo>
                  <a:lnTo>
                    <a:pt x="1588" y="745"/>
                  </a:lnTo>
                  <a:lnTo>
                    <a:pt x="1593" y="744"/>
                  </a:lnTo>
                  <a:lnTo>
                    <a:pt x="1593" y="744"/>
                  </a:lnTo>
                  <a:lnTo>
                    <a:pt x="1595" y="740"/>
                  </a:lnTo>
                  <a:lnTo>
                    <a:pt x="1598" y="733"/>
                  </a:lnTo>
                  <a:lnTo>
                    <a:pt x="1604" y="715"/>
                  </a:lnTo>
                  <a:lnTo>
                    <a:pt x="1607" y="691"/>
                  </a:lnTo>
                  <a:lnTo>
                    <a:pt x="1608" y="668"/>
                  </a:lnTo>
                  <a:lnTo>
                    <a:pt x="1608" y="668"/>
                  </a:lnTo>
                  <a:lnTo>
                    <a:pt x="1609" y="661"/>
                  </a:lnTo>
                  <a:lnTo>
                    <a:pt x="1611" y="656"/>
                  </a:lnTo>
                  <a:lnTo>
                    <a:pt x="1615" y="649"/>
                  </a:lnTo>
                  <a:lnTo>
                    <a:pt x="1618" y="645"/>
                  </a:lnTo>
                  <a:lnTo>
                    <a:pt x="1628" y="635"/>
                  </a:lnTo>
                  <a:lnTo>
                    <a:pt x="1639" y="626"/>
                  </a:lnTo>
                  <a:lnTo>
                    <a:pt x="1639" y="626"/>
                  </a:lnTo>
                  <a:lnTo>
                    <a:pt x="1651" y="618"/>
                  </a:lnTo>
                  <a:lnTo>
                    <a:pt x="1651" y="618"/>
                  </a:lnTo>
                  <a:lnTo>
                    <a:pt x="1656" y="612"/>
                  </a:lnTo>
                  <a:lnTo>
                    <a:pt x="1658" y="605"/>
                  </a:lnTo>
                  <a:lnTo>
                    <a:pt x="1658" y="598"/>
                  </a:lnTo>
                  <a:lnTo>
                    <a:pt x="1657" y="591"/>
                  </a:lnTo>
                  <a:lnTo>
                    <a:pt x="1656" y="586"/>
                  </a:lnTo>
                  <a:lnTo>
                    <a:pt x="1653" y="580"/>
                  </a:lnTo>
                  <a:lnTo>
                    <a:pt x="1649" y="572"/>
                  </a:lnTo>
                  <a:lnTo>
                    <a:pt x="1649" y="572"/>
                  </a:lnTo>
                  <a:lnTo>
                    <a:pt x="1643" y="568"/>
                  </a:lnTo>
                  <a:lnTo>
                    <a:pt x="1635" y="565"/>
                  </a:lnTo>
                  <a:lnTo>
                    <a:pt x="1635" y="565"/>
                  </a:lnTo>
                  <a:lnTo>
                    <a:pt x="1622" y="559"/>
                  </a:lnTo>
                  <a:lnTo>
                    <a:pt x="1616" y="556"/>
                  </a:lnTo>
                  <a:lnTo>
                    <a:pt x="1611" y="552"/>
                  </a:lnTo>
                  <a:lnTo>
                    <a:pt x="1607" y="548"/>
                  </a:lnTo>
                  <a:lnTo>
                    <a:pt x="1602" y="542"/>
                  </a:lnTo>
                  <a:lnTo>
                    <a:pt x="1601" y="537"/>
                  </a:lnTo>
                  <a:lnTo>
                    <a:pt x="1601" y="528"/>
                  </a:lnTo>
                  <a:lnTo>
                    <a:pt x="1601" y="528"/>
                  </a:lnTo>
                  <a:lnTo>
                    <a:pt x="1601" y="516"/>
                  </a:lnTo>
                  <a:lnTo>
                    <a:pt x="1600" y="506"/>
                  </a:lnTo>
                  <a:lnTo>
                    <a:pt x="1598" y="498"/>
                  </a:lnTo>
                  <a:lnTo>
                    <a:pt x="1595" y="491"/>
                  </a:lnTo>
                  <a:lnTo>
                    <a:pt x="1595" y="491"/>
                  </a:lnTo>
                  <a:lnTo>
                    <a:pt x="1593" y="482"/>
                  </a:lnTo>
                  <a:lnTo>
                    <a:pt x="1590" y="472"/>
                  </a:lnTo>
                  <a:lnTo>
                    <a:pt x="1590" y="472"/>
                  </a:lnTo>
                  <a:lnTo>
                    <a:pt x="1586" y="464"/>
                  </a:lnTo>
                  <a:lnTo>
                    <a:pt x="1580" y="457"/>
                  </a:lnTo>
                  <a:lnTo>
                    <a:pt x="1572" y="451"/>
                  </a:lnTo>
                  <a:lnTo>
                    <a:pt x="1563" y="446"/>
                  </a:lnTo>
                  <a:lnTo>
                    <a:pt x="1548" y="440"/>
                  </a:lnTo>
                  <a:lnTo>
                    <a:pt x="1539" y="437"/>
                  </a:lnTo>
                  <a:lnTo>
                    <a:pt x="1539" y="437"/>
                  </a:lnTo>
                  <a:lnTo>
                    <a:pt x="1531" y="433"/>
                  </a:lnTo>
                  <a:lnTo>
                    <a:pt x="1523" y="427"/>
                  </a:lnTo>
                  <a:lnTo>
                    <a:pt x="1516" y="418"/>
                  </a:lnTo>
                  <a:lnTo>
                    <a:pt x="1509" y="402"/>
                  </a:lnTo>
                  <a:lnTo>
                    <a:pt x="1509" y="402"/>
                  </a:lnTo>
                  <a:lnTo>
                    <a:pt x="1500" y="390"/>
                  </a:lnTo>
                  <a:lnTo>
                    <a:pt x="1500" y="390"/>
                  </a:lnTo>
                  <a:lnTo>
                    <a:pt x="1493" y="378"/>
                  </a:lnTo>
                  <a:lnTo>
                    <a:pt x="1490" y="373"/>
                  </a:lnTo>
                  <a:lnTo>
                    <a:pt x="1489" y="366"/>
                  </a:lnTo>
                  <a:lnTo>
                    <a:pt x="1488" y="359"/>
                  </a:lnTo>
                  <a:lnTo>
                    <a:pt x="1488" y="350"/>
                  </a:lnTo>
                  <a:lnTo>
                    <a:pt x="1489" y="341"/>
                  </a:lnTo>
                  <a:lnTo>
                    <a:pt x="1492" y="329"/>
                  </a:lnTo>
                  <a:lnTo>
                    <a:pt x="1492" y="329"/>
                  </a:lnTo>
                  <a:lnTo>
                    <a:pt x="1496" y="306"/>
                  </a:lnTo>
                  <a:lnTo>
                    <a:pt x="1497" y="299"/>
                  </a:lnTo>
                  <a:lnTo>
                    <a:pt x="1497" y="292"/>
                  </a:lnTo>
                  <a:lnTo>
                    <a:pt x="1495" y="286"/>
                  </a:lnTo>
                  <a:lnTo>
                    <a:pt x="1492" y="280"/>
                  </a:lnTo>
                  <a:lnTo>
                    <a:pt x="1481" y="269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4" y="262"/>
                  </a:lnTo>
                  <a:lnTo>
                    <a:pt x="1469" y="259"/>
                  </a:lnTo>
                  <a:lnTo>
                    <a:pt x="1465" y="259"/>
                  </a:lnTo>
                  <a:lnTo>
                    <a:pt x="1462" y="258"/>
                  </a:lnTo>
                  <a:lnTo>
                    <a:pt x="1455" y="259"/>
                  </a:lnTo>
                  <a:lnTo>
                    <a:pt x="1448" y="262"/>
                  </a:lnTo>
                  <a:lnTo>
                    <a:pt x="1448" y="262"/>
                  </a:lnTo>
                  <a:lnTo>
                    <a:pt x="1443" y="265"/>
                  </a:lnTo>
                  <a:lnTo>
                    <a:pt x="1437" y="265"/>
                  </a:lnTo>
                  <a:lnTo>
                    <a:pt x="1434" y="265"/>
                  </a:lnTo>
                  <a:lnTo>
                    <a:pt x="1431" y="264"/>
                  </a:lnTo>
                  <a:lnTo>
                    <a:pt x="1429" y="261"/>
                  </a:lnTo>
                  <a:lnTo>
                    <a:pt x="1427" y="257"/>
                  </a:lnTo>
                  <a:lnTo>
                    <a:pt x="1427" y="257"/>
                  </a:lnTo>
                  <a:lnTo>
                    <a:pt x="1420" y="244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02" y="208"/>
                  </a:lnTo>
                  <a:lnTo>
                    <a:pt x="1395" y="195"/>
                  </a:lnTo>
                  <a:lnTo>
                    <a:pt x="1385" y="182"/>
                  </a:lnTo>
                  <a:lnTo>
                    <a:pt x="1385" y="182"/>
                  </a:lnTo>
                  <a:lnTo>
                    <a:pt x="1366" y="158"/>
                  </a:lnTo>
                  <a:lnTo>
                    <a:pt x="1366" y="158"/>
                  </a:lnTo>
                  <a:lnTo>
                    <a:pt x="1345" y="133"/>
                  </a:lnTo>
                  <a:lnTo>
                    <a:pt x="1326" y="109"/>
                  </a:lnTo>
                  <a:lnTo>
                    <a:pt x="1326" y="109"/>
                  </a:lnTo>
                  <a:lnTo>
                    <a:pt x="1322" y="104"/>
                  </a:lnTo>
                  <a:lnTo>
                    <a:pt x="1321" y="97"/>
                  </a:lnTo>
                  <a:lnTo>
                    <a:pt x="1318" y="84"/>
                  </a:lnTo>
                  <a:lnTo>
                    <a:pt x="1318" y="70"/>
                  </a:lnTo>
                  <a:lnTo>
                    <a:pt x="1319" y="58"/>
                  </a:lnTo>
                  <a:lnTo>
                    <a:pt x="1319" y="58"/>
                  </a:lnTo>
                  <a:lnTo>
                    <a:pt x="1315" y="59"/>
                  </a:lnTo>
                  <a:lnTo>
                    <a:pt x="1315" y="58"/>
                  </a:lnTo>
                  <a:lnTo>
                    <a:pt x="1315" y="58"/>
                  </a:lnTo>
                  <a:lnTo>
                    <a:pt x="1319" y="55"/>
                  </a:lnTo>
                  <a:lnTo>
                    <a:pt x="1319" y="55"/>
                  </a:lnTo>
                  <a:lnTo>
                    <a:pt x="1322" y="38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38" y="0"/>
                  </a:lnTo>
                  <a:lnTo>
                    <a:pt x="1192" y="2"/>
                  </a:lnTo>
                  <a:lnTo>
                    <a:pt x="1150" y="6"/>
                  </a:lnTo>
                  <a:lnTo>
                    <a:pt x="1150" y="6"/>
                  </a:lnTo>
                  <a:lnTo>
                    <a:pt x="1123" y="7"/>
                  </a:lnTo>
                  <a:lnTo>
                    <a:pt x="1081" y="9"/>
                  </a:lnTo>
                  <a:lnTo>
                    <a:pt x="972" y="11"/>
                  </a:lnTo>
                  <a:lnTo>
                    <a:pt x="802" y="14"/>
                  </a:lnTo>
                  <a:lnTo>
                    <a:pt x="802" y="14"/>
                  </a:lnTo>
                  <a:lnTo>
                    <a:pt x="808" y="27"/>
                  </a:lnTo>
                  <a:lnTo>
                    <a:pt x="815" y="41"/>
                  </a:lnTo>
                  <a:lnTo>
                    <a:pt x="832" y="69"/>
                  </a:lnTo>
                  <a:lnTo>
                    <a:pt x="853" y="102"/>
                  </a:lnTo>
                  <a:lnTo>
                    <a:pt x="854" y="104"/>
                  </a:lnTo>
                  <a:lnTo>
                    <a:pt x="853" y="104"/>
                  </a:lnTo>
                  <a:lnTo>
                    <a:pt x="853" y="104"/>
                  </a:lnTo>
                  <a:lnTo>
                    <a:pt x="751" y="102"/>
                  </a:lnTo>
                  <a:lnTo>
                    <a:pt x="515" y="100"/>
                  </a:lnTo>
                  <a:lnTo>
                    <a:pt x="378" y="97"/>
                  </a:lnTo>
                  <a:lnTo>
                    <a:pt x="244" y="94"/>
                  </a:lnTo>
                  <a:lnTo>
                    <a:pt x="124" y="90"/>
                  </a:lnTo>
                  <a:lnTo>
                    <a:pt x="75" y="87"/>
                  </a:lnTo>
                  <a:lnTo>
                    <a:pt x="33" y="83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49" y="569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92" y="575"/>
                  </a:lnTo>
                  <a:lnTo>
                    <a:pt x="330" y="583"/>
                  </a:lnTo>
                  <a:lnTo>
                    <a:pt x="330" y="583"/>
                  </a:lnTo>
                  <a:lnTo>
                    <a:pt x="455" y="591"/>
                  </a:lnTo>
                  <a:lnTo>
                    <a:pt x="525" y="596"/>
                  </a:lnTo>
                  <a:lnTo>
                    <a:pt x="525" y="596"/>
                  </a:lnTo>
                  <a:lnTo>
                    <a:pt x="562" y="597"/>
                  </a:lnTo>
                  <a:lnTo>
                    <a:pt x="616" y="601"/>
                  </a:lnTo>
                  <a:lnTo>
                    <a:pt x="616" y="601"/>
                  </a:lnTo>
                  <a:lnTo>
                    <a:pt x="703" y="608"/>
                  </a:lnTo>
                  <a:lnTo>
                    <a:pt x="738" y="610"/>
                  </a:lnTo>
                  <a:lnTo>
                    <a:pt x="763" y="610"/>
                  </a:lnTo>
                  <a:lnTo>
                    <a:pt x="763" y="610"/>
                  </a:lnTo>
                  <a:lnTo>
                    <a:pt x="940" y="598"/>
                  </a:lnTo>
                  <a:lnTo>
                    <a:pt x="940" y="598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1" y="598"/>
                  </a:lnTo>
                  <a:lnTo>
                    <a:pt x="941" y="598"/>
                  </a:lnTo>
                  <a:lnTo>
                    <a:pt x="943" y="598"/>
                  </a:lnTo>
                  <a:lnTo>
                    <a:pt x="943" y="598"/>
                  </a:lnTo>
                  <a:lnTo>
                    <a:pt x="944" y="257"/>
                  </a:lnTo>
                  <a:lnTo>
                    <a:pt x="944" y="257"/>
                  </a:lnTo>
                  <a:lnTo>
                    <a:pt x="944" y="252"/>
                  </a:lnTo>
                  <a:lnTo>
                    <a:pt x="943" y="248"/>
                  </a:lnTo>
                  <a:lnTo>
                    <a:pt x="940" y="245"/>
                  </a:lnTo>
                  <a:lnTo>
                    <a:pt x="936" y="243"/>
                  </a:lnTo>
                  <a:lnTo>
                    <a:pt x="927" y="238"/>
                  </a:lnTo>
                  <a:lnTo>
                    <a:pt x="917" y="234"/>
                  </a:lnTo>
                  <a:lnTo>
                    <a:pt x="917" y="234"/>
                  </a:lnTo>
                  <a:lnTo>
                    <a:pt x="906" y="229"/>
                  </a:lnTo>
                  <a:lnTo>
                    <a:pt x="898" y="224"/>
                  </a:lnTo>
                  <a:lnTo>
                    <a:pt x="898" y="224"/>
                  </a:lnTo>
                  <a:lnTo>
                    <a:pt x="892" y="219"/>
                  </a:lnTo>
                  <a:lnTo>
                    <a:pt x="889" y="212"/>
                  </a:lnTo>
                  <a:lnTo>
                    <a:pt x="887" y="203"/>
                  </a:lnTo>
                  <a:lnTo>
                    <a:pt x="885" y="195"/>
                  </a:lnTo>
                  <a:lnTo>
                    <a:pt x="884" y="179"/>
                  </a:lnTo>
                  <a:lnTo>
                    <a:pt x="882" y="167"/>
                  </a:lnTo>
                  <a:lnTo>
                    <a:pt x="882" y="167"/>
                  </a:lnTo>
                  <a:lnTo>
                    <a:pt x="885" y="163"/>
                  </a:lnTo>
                  <a:lnTo>
                    <a:pt x="888" y="160"/>
                  </a:lnTo>
                  <a:lnTo>
                    <a:pt x="894" y="157"/>
                  </a:lnTo>
                  <a:lnTo>
                    <a:pt x="899" y="154"/>
                  </a:lnTo>
                  <a:lnTo>
                    <a:pt x="899" y="154"/>
                  </a:lnTo>
                  <a:lnTo>
                    <a:pt x="908" y="151"/>
                  </a:lnTo>
                  <a:lnTo>
                    <a:pt x="912" y="150"/>
                  </a:lnTo>
                  <a:lnTo>
                    <a:pt x="915" y="147"/>
                  </a:lnTo>
                  <a:lnTo>
                    <a:pt x="915" y="147"/>
                  </a:lnTo>
                  <a:lnTo>
                    <a:pt x="915" y="144"/>
                  </a:lnTo>
                  <a:lnTo>
                    <a:pt x="915" y="144"/>
                  </a:lnTo>
                  <a:lnTo>
                    <a:pt x="913" y="142"/>
                  </a:lnTo>
                  <a:lnTo>
                    <a:pt x="909" y="139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889" y="132"/>
                  </a:lnTo>
                  <a:lnTo>
                    <a:pt x="889" y="132"/>
                  </a:lnTo>
                  <a:lnTo>
                    <a:pt x="866" y="116"/>
                  </a:lnTo>
                  <a:lnTo>
                    <a:pt x="850" y="107"/>
                  </a:lnTo>
                  <a:lnTo>
                    <a:pt x="850" y="105"/>
                  </a:lnTo>
                  <a:lnTo>
                    <a:pt x="850" y="105"/>
                  </a:lnTo>
                  <a:lnTo>
                    <a:pt x="866" y="115"/>
                  </a:lnTo>
                  <a:lnTo>
                    <a:pt x="889" y="130"/>
                  </a:lnTo>
                  <a:lnTo>
                    <a:pt x="889" y="130"/>
                  </a:lnTo>
                  <a:lnTo>
                    <a:pt x="901" y="135"/>
                  </a:lnTo>
                  <a:lnTo>
                    <a:pt x="901" y="135"/>
                  </a:lnTo>
                  <a:lnTo>
                    <a:pt x="910" y="139"/>
                  </a:lnTo>
                  <a:lnTo>
                    <a:pt x="915" y="140"/>
                  </a:lnTo>
                  <a:lnTo>
                    <a:pt x="916" y="143"/>
                  </a:lnTo>
                  <a:lnTo>
                    <a:pt x="916" y="143"/>
                  </a:lnTo>
                  <a:lnTo>
                    <a:pt x="916" y="146"/>
                  </a:lnTo>
                  <a:lnTo>
                    <a:pt x="915" y="149"/>
                  </a:lnTo>
                  <a:lnTo>
                    <a:pt x="915" y="149"/>
                  </a:lnTo>
                  <a:lnTo>
                    <a:pt x="913" y="150"/>
                  </a:lnTo>
                  <a:lnTo>
                    <a:pt x="909" y="153"/>
                  </a:lnTo>
                  <a:lnTo>
                    <a:pt x="901" y="156"/>
                  </a:lnTo>
                  <a:lnTo>
                    <a:pt x="901" y="156"/>
                  </a:lnTo>
                  <a:lnTo>
                    <a:pt x="889" y="160"/>
                  </a:lnTo>
                  <a:lnTo>
                    <a:pt x="885" y="163"/>
                  </a:lnTo>
                  <a:lnTo>
                    <a:pt x="884" y="167"/>
                  </a:lnTo>
                  <a:lnTo>
                    <a:pt x="884" y="167"/>
                  </a:lnTo>
                  <a:lnTo>
                    <a:pt x="885" y="179"/>
                  </a:lnTo>
                  <a:lnTo>
                    <a:pt x="887" y="195"/>
                  </a:lnTo>
                  <a:lnTo>
                    <a:pt x="888" y="203"/>
                  </a:lnTo>
                  <a:lnTo>
                    <a:pt x="891" y="210"/>
                  </a:lnTo>
                  <a:lnTo>
                    <a:pt x="894" y="217"/>
                  </a:lnTo>
                  <a:lnTo>
                    <a:pt x="898" y="223"/>
                  </a:lnTo>
                  <a:lnTo>
                    <a:pt x="898" y="223"/>
                  </a:lnTo>
                  <a:lnTo>
                    <a:pt x="908" y="229"/>
                  </a:lnTo>
                  <a:lnTo>
                    <a:pt x="917" y="233"/>
                  </a:lnTo>
                  <a:lnTo>
                    <a:pt x="917" y="233"/>
                  </a:lnTo>
                  <a:lnTo>
                    <a:pt x="929" y="237"/>
                  </a:lnTo>
                  <a:lnTo>
                    <a:pt x="937" y="241"/>
                  </a:lnTo>
                  <a:lnTo>
                    <a:pt x="941" y="245"/>
                  </a:lnTo>
                  <a:lnTo>
                    <a:pt x="944" y="248"/>
                  </a:lnTo>
                  <a:lnTo>
                    <a:pt x="945" y="252"/>
                  </a:lnTo>
                  <a:lnTo>
                    <a:pt x="945" y="257"/>
                  </a:lnTo>
                  <a:lnTo>
                    <a:pt x="945" y="257"/>
                  </a:lnTo>
                  <a:lnTo>
                    <a:pt x="943" y="598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1" y="600"/>
                  </a:lnTo>
                  <a:lnTo>
                    <a:pt x="941" y="600"/>
                  </a:lnTo>
                  <a:lnTo>
                    <a:pt x="955" y="694"/>
                  </a:lnTo>
                  <a:lnTo>
                    <a:pt x="962" y="757"/>
                  </a:lnTo>
                  <a:lnTo>
                    <a:pt x="965" y="783"/>
                  </a:lnTo>
                  <a:lnTo>
                    <a:pt x="965" y="803"/>
                  </a:lnTo>
                  <a:lnTo>
                    <a:pt x="965" y="803"/>
                  </a:lnTo>
                  <a:lnTo>
                    <a:pt x="969" y="958"/>
                  </a:lnTo>
                  <a:lnTo>
                    <a:pt x="973" y="1135"/>
                  </a:lnTo>
                  <a:lnTo>
                    <a:pt x="996" y="1156"/>
                  </a:lnTo>
                  <a:lnTo>
                    <a:pt x="1035" y="1153"/>
                  </a:lnTo>
                  <a:lnTo>
                    <a:pt x="1035" y="1153"/>
                  </a:lnTo>
                  <a:lnTo>
                    <a:pt x="1036" y="1243"/>
                  </a:lnTo>
                  <a:lnTo>
                    <a:pt x="1420" y="1234"/>
                  </a:lnTo>
                  <a:lnTo>
                    <a:pt x="1420" y="1234"/>
                  </a:lnTo>
                  <a:lnTo>
                    <a:pt x="1420" y="1194"/>
                  </a:lnTo>
                  <a:lnTo>
                    <a:pt x="1422" y="1164"/>
                  </a:lnTo>
                  <a:lnTo>
                    <a:pt x="1422" y="1152"/>
                  </a:lnTo>
                  <a:lnTo>
                    <a:pt x="1424" y="1142"/>
                  </a:lnTo>
                  <a:lnTo>
                    <a:pt x="1424" y="1142"/>
                  </a:lnTo>
                  <a:lnTo>
                    <a:pt x="1426" y="1129"/>
                  </a:lnTo>
                  <a:lnTo>
                    <a:pt x="1424" y="1115"/>
                  </a:lnTo>
                  <a:lnTo>
                    <a:pt x="1424" y="1115"/>
                  </a:lnTo>
                  <a:lnTo>
                    <a:pt x="1424" y="1106"/>
                  </a:lnTo>
                  <a:lnTo>
                    <a:pt x="1426" y="1096"/>
                  </a:lnTo>
                  <a:lnTo>
                    <a:pt x="1427" y="1085"/>
                  </a:lnTo>
                  <a:lnTo>
                    <a:pt x="1433" y="1075"/>
                  </a:lnTo>
                  <a:lnTo>
                    <a:pt x="1433" y="1075"/>
                  </a:lnTo>
                  <a:lnTo>
                    <a:pt x="1443" y="1056"/>
                  </a:lnTo>
                  <a:lnTo>
                    <a:pt x="1450" y="1038"/>
                  </a:lnTo>
                  <a:lnTo>
                    <a:pt x="1450" y="1038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5" name="Freeform 94"/>
            <p:cNvSpPr/>
            <p:nvPr/>
          </p:nvSpPr>
          <p:spPr bwMode="auto">
            <a:xfrm>
              <a:off x="2181225" y="3641725"/>
              <a:ext cx="874713" cy="447675"/>
            </a:xfrm>
            <a:custGeom>
              <a:avLst/>
              <a:gdLst>
                <a:gd name="T0" fmla="*/ 708 w 1103"/>
                <a:gd name="T1" fmla="*/ 534 h 565"/>
                <a:gd name="T2" fmla="*/ 711 w 1103"/>
                <a:gd name="T3" fmla="*/ 548 h 565"/>
                <a:gd name="T4" fmla="*/ 736 w 1103"/>
                <a:gd name="T5" fmla="*/ 558 h 565"/>
                <a:gd name="T6" fmla="*/ 767 w 1103"/>
                <a:gd name="T7" fmla="*/ 558 h 565"/>
                <a:gd name="T8" fmla="*/ 775 w 1103"/>
                <a:gd name="T9" fmla="*/ 545 h 565"/>
                <a:gd name="T10" fmla="*/ 785 w 1103"/>
                <a:gd name="T11" fmla="*/ 528 h 565"/>
                <a:gd name="T12" fmla="*/ 793 w 1103"/>
                <a:gd name="T13" fmla="*/ 521 h 565"/>
                <a:gd name="T14" fmla="*/ 799 w 1103"/>
                <a:gd name="T15" fmla="*/ 525 h 565"/>
                <a:gd name="T16" fmla="*/ 819 w 1103"/>
                <a:gd name="T17" fmla="*/ 528 h 565"/>
                <a:gd name="T18" fmla="*/ 830 w 1103"/>
                <a:gd name="T19" fmla="*/ 537 h 565"/>
                <a:gd name="T20" fmla="*/ 841 w 1103"/>
                <a:gd name="T21" fmla="*/ 551 h 565"/>
                <a:gd name="T22" fmla="*/ 869 w 1103"/>
                <a:gd name="T23" fmla="*/ 558 h 565"/>
                <a:gd name="T24" fmla="*/ 912 w 1103"/>
                <a:gd name="T25" fmla="*/ 551 h 565"/>
                <a:gd name="T26" fmla="*/ 928 w 1103"/>
                <a:gd name="T27" fmla="*/ 539 h 565"/>
                <a:gd name="T28" fmla="*/ 954 w 1103"/>
                <a:gd name="T29" fmla="*/ 516 h 565"/>
                <a:gd name="T30" fmla="*/ 957 w 1103"/>
                <a:gd name="T31" fmla="*/ 516 h 565"/>
                <a:gd name="T32" fmla="*/ 963 w 1103"/>
                <a:gd name="T33" fmla="*/ 523 h 565"/>
                <a:gd name="T34" fmla="*/ 984 w 1103"/>
                <a:gd name="T35" fmla="*/ 524 h 565"/>
                <a:gd name="T36" fmla="*/ 997 w 1103"/>
                <a:gd name="T37" fmla="*/ 517 h 565"/>
                <a:gd name="T38" fmla="*/ 1004 w 1103"/>
                <a:gd name="T39" fmla="*/ 509 h 565"/>
                <a:gd name="T40" fmla="*/ 1025 w 1103"/>
                <a:gd name="T41" fmla="*/ 524 h 565"/>
                <a:gd name="T42" fmla="*/ 1060 w 1103"/>
                <a:gd name="T43" fmla="*/ 548 h 565"/>
                <a:gd name="T44" fmla="*/ 1099 w 1103"/>
                <a:gd name="T45" fmla="*/ 562 h 565"/>
                <a:gd name="T46" fmla="*/ 1095 w 1103"/>
                <a:gd name="T47" fmla="*/ 234 h 565"/>
                <a:gd name="T48" fmla="*/ 1085 w 1103"/>
                <a:gd name="T49" fmla="*/ 125 h 565"/>
                <a:gd name="T50" fmla="*/ 894 w 1103"/>
                <a:gd name="T51" fmla="*/ 42 h 565"/>
                <a:gd name="T52" fmla="*/ 823 w 1103"/>
                <a:gd name="T53" fmla="*/ 39 h 565"/>
                <a:gd name="T54" fmla="*/ 656 w 1103"/>
                <a:gd name="T55" fmla="*/ 28 h 565"/>
                <a:gd name="T56" fmla="*/ 461 w 1103"/>
                <a:gd name="T57" fmla="*/ 15 h 565"/>
                <a:gd name="T58" fmla="*/ 176 w 1103"/>
                <a:gd name="T59" fmla="*/ 1 h 565"/>
                <a:gd name="T60" fmla="*/ 6 w 1103"/>
                <a:gd name="T61" fmla="*/ 10 h 565"/>
                <a:gd name="T62" fmla="*/ 384 w 1103"/>
                <a:gd name="T63" fmla="*/ 408 h 565"/>
                <a:gd name="T64" fmla="*/ 418 w 1103"/>
                <a:gd name="T65" fmla="*/ 437 h 565"/>
                <a:gd name="T66" fmla="*/ 431 w 1103"/>
                <a:gd name="T67" fmla="*/ 438 h 565"/>
                <a:gd name="T68" fmla="*/ 496 w 1103"/>
                <a:gd name="T69" fmla="*/ 448 h 565"/>
                <a:gd name="T70" fmla="*/ 495 w 1103"/>
                <a:gd name="T71" fmla="*/ 452 h 565"/>
                <a:gd name="T72" fmla="*/ 478 w 1103"/>
                <a:gd name="T73" fmla="*/ 461 h 565"/>
                <a:gd name="T74" fmla="*/ 524 w 1103"/>
                <a:gd name="T75" fmla="*/ 475 h 565"/>
                <a:gd name="T76" fmla="*/ 538 w 1103"/>
                <a:gd name="T77" fmla="*/ 475 h 565"/>
                <a:gd name="T78" fmla="*/ 545 w 1103"/>
                <a:gd name="T79" fmla="*/ 476 h 565"/>
                <a:gd name="T80" fmla="*/ 608 w 1103"/>
                <a:gd name="T81" fmla="*/ 483 h 565"/>
                <a:gd name="T82" fmla="*/ 638 w 1103"/>
                <a:gd name="T83" fmla="*/ 497 h 565"/>
                <a:gd name="T84" fmla="*/ 632 w 1103"/>
                <a:gd name="T85" fmla="*/ 511 h 565"/>
                <a:gd name="T86" fmla="*/ 641 w 1103"/>
                <a:gd name="T87" fmla="*/ 528 h 565"/>
                <a:gd name="T88" fmla="*/ 659 w 1103"/>
                <a:gd name="T89" fmla="*/ 537 h 565"/>
                <a:gd name="T90" fmla="*/ 679 w 1103"/>
                <a:gd name="T91" fmla="*/ 531 h 565"/>
                <a:gd name="T92" fmla="*/ 695 w 1103"/>
                <a:gd name="T93" fmla="*/ 524 h 565"/>
                <a:gd name="T94" fmla="*/ 722 w 1103"/>
                <a:gd name="T95" fmla="*/ 528 h 565"/>
                <a:gd name="T96" fmla="*/ 719 w 1103"/>
                <a:gd name="T97" fmla="*/ 53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3" h="565">
                  <a:moveTo>
                    <a:pt x="719" y="530"/>
                  </a:moveTo>
                  <a:lnTo>
                    <a:pt x="719" y="530"/>
                  </a:lnTo>
                  <a:lnTo>
                    <a:pt x="712" y="532"/>
                  </a:lnTo>
                  <a:lnTo>
                    <a:pt x="708" y="534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708" y="545"/>
                  </a:lnTo>
                  <a:lnTo>
                    <a:pt x="711" y="548"/>
                  </a:lnTo>
                  <a:lnTo>
                    <a:pt x="714" y="551"/>
                  </a:lnTo>
                  <a:lnTo>
                    <a:pt x="719" y="553"/>
                  </a:lnTo>
                  <a:lnTo>
                    <a:pt x="726" y="556"/>
                  </a:lnTo>
                  <a:lnTo>
                    <a:pt x="736" y="558"/>
                  </a:lnTo>
                  <a:lnTo>
                    <a:pt x="749" y="559"/>
                  </a:lnTo>
                  <a:lnTo>
                    <a:pt x="749" y="559"/>
                  </a:lnTo>
                  <a:lnTo>
                    <a:pt x="763" y="559"/>
                  </a:lnTo>
                  <a:lnTo>
                    <a:pt x="767" y="558"/>
                  </a:lnTo>
                  <a:lnTo>
                    <a:pt x="771" y="556"/>
                  </a:lnTo>
                  <a:lnTo>
                    <a:pt x="772" y="553"/>
                  </a:lnTo>
                  <a:lnTo>
                    <a:pt x="774" y="551"/>
                  </a:lnTo>
                  <a:lnTo>
                    <a:pt x="775" y="545"/>
                  </a:lnTo>
                  <a:lnTo>
                    <a:pt x="775" y="545"/>
                  </a:lnTo>
                  <a:lnTo>
                    <a:pt x="778" y="537"/>
                  </a:lnTo>
                  <a:lnTo>
                    <a:pt x="781" y="532"/>
                  </a:lnTo>
                  <a:lnTo>
                    <a:pt x="785" y="528"/>
                  </a:lnTo>
                  <a:lnTo>
                    <a:pt x="785" y="528"/>
                  </a:lnTo>
                  <a:lnTo>
                    <a:pt x="791" y="523"/>
                  </a:lnTo>
                  <a:lnTo>
                    <a:pt x="793" y="521"/>
                  </a:lnTo>
                  <a:lnTo>
                    <a:pt x="793" y="521"/>
                  </a:lnTo>
                  <a:lnTo>
                    <a:pt x="795" y="523"/>
                  </a:lnTo>
                  <a:lnTo>
                    <a:pt x="795" y="523"/>
                  </a:lnTo>
                  <a:lnTo>
                    <a:pt x="796" y="524"/>
                  </a:lnTo>
                  <a:lnTo>
                    <a:pt x="799" y="525"/>
                  </a:lnTo>
                  <a:lnTo>
                    <a:pt x="803" y="527"/>
                  </a:lnTo>
                  <a:lnTo>
                    <a:pt x="810" y="528"/>
                  </a:lnTo>
                  <a:lnTo>
                    <a:pt x="810" y="528"/>
                  </a:lnTo>
                  <a:lnTo>
                    <a:pt x="819" y="528"/>
                  </a:lnTo>
                  <a:lnTo>
                    <a:pt x="824" y="531"/>
                  </a:lnTo>
                  <a:lnTo>
                    <a:pt x="827" y="534"/>
                  </a:lnTo>
                  <a:lnTo>
                    <a:pt x="830" y="537"/>
                  </a:lnTo>
                  <a:lnTo>
                    <a:pt x="830" y="537"/>
                  </a:lnTo>
                  <a:lnTo>
                    <a:pt x="833" y="544"/>
                  </a:lnTo>
                  <a:lnTo>
                    <a:pt x="837" y="546"/>
                  </a:lnTo>
                  <a:lnTo>
                    <a:pt x="841" y="551"/>
                  </a:lnTo>
                  <a:lnTo>
                    <a:pt x="841" y="551"/>
                  </a:lnTo>
                  <a:lnTo>
                    <a:pt x="848" y="553"/>
                  </a:lnTo>
                  <a:lnTo>
                    <a:pt x="855" y="556"/>
                  </a:lnTo>
                  <a:lnTo>
                    <a:pt x="862" y="558"/>
                  </a:lnTo>
                  <a:lnTo>
                    <a:pt x="869" y="558"/>
                  </a:lnTo>
                  <a:lnTo>
                    <a:pt x="884" y="556"/>
                  </a:lnTo>
                  <a:lnTo>
                    <a:pt x="903" y="553"/>
                  </a:lnTo>
                  <a:lnTo>
                    <a:pt x="903" y="553"/>
                  </a:lnTo>
                  <a:lnTo>
                    <a:pt x="912" y="551"/>
                  </a:lnTo>
                  <a:lnTo>
                    <a:pt x="919" y="548"/>
                  </a:lnTo>
                  <a:lnTo>
                    <a:pt x="924" y="545"/>
                  </a:lnTo>
                  <a:lnTo>
                    <a:pt x="928" y="539"/>
                  </a:lnTo>
                  <a:lnTo>
                    <a:pt x="928" y="539"/>
                  </a:lnTo>
                  <a:lnTo>
                    <a:pt x="942" y="525"/>
                  </a:lnTo>
                  <a:lnTo>
                    <a:pt x="942" y="525"/>
                  </a:lnTo>
                  <a:lnTo>
                    <a:pt x="950" y="517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7" y="516"/>
                  </a:lnTo>
                  <a:lnTo>
                    <a:pt x="959" y="518"/>
                  </a:lnTo>
                  <a:lnTo>
                    <a:pt x="959" y="518"/>
                  </a:lnTo>
                  <a:lnTo>
                    <a:pt x="960" y="520"/>
                  </a:lnTo>
                  <a:lnTo>
                    <a:pt x="963" y="523"/>
                  </a:lnTo>
                  <a:lnTo>
                    <a:pt x="967" y="524"/>
                  </a:lnTo>
                  <a:lnTo>
                    <a:pt x="973" y="525"/>
                  </a:lnTo>
                  <a:lnTo>
                    <a:pt x="973" y="525"/>
                  </a:lnTo>
                  <a:lnTo>
                    <a:pt x="984" y="524"/>
                  </a:lnTo>
                  <a:lnTo>
                    <a:pt x="990" y="523"/>
                  </a:lnTo>
                  <a:lnTo>
                    <a:pt x="994" y="521"/>
                  </a:lnTo>
                  <a:lnTo>
                    <a:pt x="997" y="517"/>
                  </a:lnTo>
                  <a:lnTo>
                    <a:pt x="997" y="517"/>
                  </a:lnTo>
                  <a:lnTo>
                    <a:pt x="1001" y="511"/>
                  </a:lnTo>
                  <a:lnTo>
                    <a:pt x="1001" y="511"/>
                  </a:lnTo>
                  <a:lnTo>
                    <a:pt x="1002" y="510"/>
                  </a:lnTo>
                  <a:lnTo>
                    <a:pt x="1004" y="509"/>
                  </a:lnTo>
                  <a:lnTo>
                    <a:pt x="1004" y="509"/>
                  </a:lnTo>
                  <a:lnTo>
                    <a:pt x="1008" y="510"/>
                  </a:lnTo>
                  <a:lnTo>
                    <a:pt x="1013" y="513"/>
                  </a:lnTo>
                  <a:lnTo>
                    <a:pt x="1025" y="524"/>
                  </a:lnTo>
                  <a:lnTo>
                    <a:pt x="1025" y="524"/>
                  </a:lnTo>
                  <a:lnTo>
                    <a:pt x="1041" y="538"/>
                  </a:lnTo>
                  <a:lnTo>
                    <a:pt x="1051" y="544"/>
                  </a:lnTo>
                  <a:lnTo>
                    <a:pt x="1060" y="548"/>
                  </a:lnTo>
                  <a:lnTo>
                    <a:pt x="1060" y="548"/>
                  </a:lnTo>
                  <a:lnTo>
                    <a:pt x="1076" y="552"/>
                  </a:lnTo>
                  <a:lnTo>
                    <a:pt x="1089" y="556"/>
                  </a:lnTo>
                  <a:lnTo>
                    <a:pt x="1099" y="562"/>
                  </a:lnTo>
                  <a:lnTo>
                    <a:pt x="1103" y="565"/>
                  </a:lnTo>
                  <a:lnTo>
                    <a:pt x="1103" y="565"/>
                  </a:lnTo>
                  <a:lnTo>
                    <a:pt x="1099" y="388"/>
                  </a:lnTo>
                  <a:lnTo>
                    <a:pt x="1095" y="234"/>
                  </a:lnTo>
                  <a:lnTo>
                    <a:pt x="1095" y="234"/>
                  </a:lnTo>
                  <a:lnTo>
                    <a:pt x="1095" y="214"/>
                  </a:lnTo>
                  <a:lnTo>
                    <a:pt x="1092" y="188"/>
                  </a:lnTo>
                  <a:lnTo>
                    <a:pt x="1085" y="125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894" y="42"/>
                  </a:lnTo>
                  <a:lnTo>
                    <a:pt x="894" y="42"/>
                  </a:lnTo>
                  <a:lnTo>
                    <a:pt x="883" y="42"/>
                  </a:lnTo>
                  <a:lnTo>
                    <a:pt x="883" y="42"/>
                  </a:lnTo>
                  <a:lnTo>
                    <a:pt x="856" y="41"/>
                  </a:lnTo>
                  <a:lnTo>
                    <a:pt x="823" y="39"/>
                  </a:lnTo>
                  <a:lnTo>
                    <a:pt x="747" y="34"/>
                  </a:lnTo>
                  <a:lnTo>
                    <a:pt x="747" y="34"/>
                  </a:lnTo>
                  <a:lnTo>
                    <a:pt x="693" y="29"/>
                  </a:lnTo>
                  <a:lnTo>
                    <a:pt x="656" y="28"/>
                  </a:lnTo>
                  <a:lnTo>
                    <a:pt x="656" y="28"/>
                  </a:lnTo>
                  <a:lnTo>
                    <a:pt x="586" y="24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323" y="7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176" y="1"/>
                  </a:lnTo>
                  <a:lnTo>
                    <a:pt x="127" y="0"/>
                  </a:lnTo>
                  <a:lnTo>
                    <a:pt x="5" y="6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0" y="77"/>
                  </a:lnTo>
                  <a:lnTo>
                    <a:pt x="382" y="99"/>
                  </a:lnTo>
                  <a:lnTo>
                    <a:pt x="382" y="99"/>
                  </a:lnTo>
                  <a:lnTo>
                    <a:pt x="384" y="408"/>
                  </a:lnTo>
                  <a:lnTo>
                    <a:pt x="384" y="408"/>
                  </a:lnTo>
                  <a:lnTo>
                    <a:pt x="404" y="426"/>
                  </a:lnTo>
                  <a:lnTo>
                    <a:pt x="414" y="434"/>
                  </a:lnTo>
                  <a:lnTo>
                    <a:pt x="418" y="437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31" y="438"/>
                  </a:lnTo>
                  <a:lnTo>
                    <a:pt x="431" y="438"/>
                  </a:lnTo>
                  <a:lnTo>
                    <a:pt x="474" y="444"/>
                  </a:lnTo>
                  <a:lnTo>
                    <a:pt x="474" y="444"/>
                  </a:lnTo>
                  <a:lnTo>
                    <a:pt x="494" y="447"/>
                  </a:lnTo>
                  <a:lnTo>
                    <a:pt x="496" y="448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6" y="451"/>
                  </a:lnTo>
                  <a:lnTo>
                    <a:pt x="495" y="452"/>
                  </a:lnTo>
                  <a:lnTo>
                    <a:pt x="489" y="454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8" y="461"/>
                  </a:lnTo>
                  <a:lnTo>
                    <a:pt x="489" y="466"/>
                  </a:lnTo>
                  <a:lnTo>
                    <a:pt x="505" y="471"/>
                  </a:lnTo>
                  <a:lnTo>
                    <a:pt x="513" y="473"/>
                  </a:lnTo>
                  <a:lnTo>
                    <a:pt x="524" y="475"/>
                  </a:lnTo>
                  <a:lnTo>
                    <a:pt x="524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45" y="475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83" y="489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31" y="492"/>
                  </a:lnTo>
                  <a:lnTo>
                    <a:pt x="631" y="492"/>
                  </a:lnTo>
                  <a:lnTo>
                    <a:pt x="635" y="494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503"/>
                  </a:lnTo>
                  <a:lnTo>
                    <a:pt x="635" y="507"/>
                  </a:lnTo>
                  <a:lnTo>
                    <a:pt x="632" y="511"/>
                  </a:lnTo>
                  <a:lnTo>
                    <a:pt x="632" y="511"/>
                  </a:lnTo>
                  <a:lnTo>
                    <a:pt x="632" y="517"/>
                  </a:lnTo>
                  <a:lnTo>
                    <a:pt x="636" y="524"/>
                  </a:lnTo>
                  <a:lnTo>
                    <a:pt x="641" y="528"/>
                  </a:lnTo>
                  <a:lnTo>
                    <a:pt x="645" y="532"/>
                  </a:lnTo>
                  <a:lnTo>
                    <a:pt x="652" y="535"/>
                  </a:lnTo>
                  <a:lnTo>
                    <a:pt x="659" y="537"/>
                  </a:lnTo>
                  <a:lnTo>
                    <a:pt x="659" y="537"/>
                  </a:lnTo>
                  <a:lnTo>
                    <a:pt x="666" y="537"/>
                  </a:lnTo>
                  <a:lnTo>
                    <a:pt x="671" y="535"/>
                  </a:lnTo>
                  <a:lnTo>
                    <a:pt x="674" y="534"/>
                  </a:lnTo>
                  <a:lnTo>
                    <a:pt x="679" y="531"/>
                  </a:lnTo>
                  <a:lnTo>
                    <a:pt x="679" y="531"/>
                  </a:lnTo>
                  <a:lnTo>
                    <a:pt x="681" y="528"/>
                  </a:lnTo>
                  <a:lnTo>
                    <a:pt x="687" y="525"/>
                  </a:lnTo>
                  <a:lnTo>
                    <a:pt x="695" y="524"/>
                  </a:lnTo>
                  <a:lnTo>
                    <a:pt x="707" y="525"/>
                  </a:lnTo>
                  <a:lnTo>
                    <a:pt x="707" y="525"/>
                  </a:lnTo>
                  <a:lnTo>
                    <a:pt x="721" y="527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19" y="530"/>
                  </a:lnTo>
                  <a:lnTo>
                    <a:pt x="719" y="530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6" name="Freeform 95"/>
            <p:cNvSpPr/>
            <p:nvPr/>
          </p:nvSpPr>
          <p:spPr bwMode="auto">
            <a:xfrm>
              <a:off x="4222750" y="3786188"/>
              <a:ext cx="501650" cy="381000"/>
            </a:xfrm>
            <a:custGeom>
              <a:avLst/>
              <a:gdLst>
                <a:gd name="T0" fmla="*/ 308 w 631"/>
                <a:gd name="T1" fmla="*/ 13 h 479"/>
                <a:gd name="T2" fmla="*/ 249 w 631"/>
                <a:gd name="T3" fmla="*/ 3 h 479"/>
                <a:gd name="T4" fmla="*/ 145 w 631"/>
                <a:gd name="T5" fmla="*/ 6 h 479"/>
                <a:gd name="T6" fmla="*/ 103 w 631"/>
                <a:gd name="T7" fmla="*/ 23 h 479"/>
                <a:gd name="T8" fmla="*/ 75 w 631"/>
                <a:gd name="T9" fmla="*/ 39 h 479"/>
                <a:gd name="T10" fmla="*/ 14 w 631"/>
                <a:gd name="T11" fmla="*/ 66 h 479"/>
                <a:gd name="T12" fmla="*/ 1 w 631"/>
                <a:gd name="T13" fmla="*/ 94 h 479"/>
                <a:gd name="T14" fmla="*/ 2 w 631"/>
                <a:gd name="T15" fmla="*/ 108 h 479"/>
                <a:gd name="T16" fmla="*/ 11 w 631"/>
                <a:gd name="T17" fmla="*/ 122 h 479"/>
                <a:gd name="T18" fmla="*/ 25 w 631"/>
                <a:gd name="T19" fmla="*/ 139 h 479"/>
                <a:gd name="T20" fmla="*/ 43 w 631"/>
                <a:gd name="T21" fmla="*/ 139 h 479"/>
                <a:gd name="T22" fmla="*/ 68 w 631"/>
                <a:gd name="T23" fmla="*/ 142 h 479"/>
                <a:gd name="T24" fmla="*/ 70 w 631"/>
                <a:gd name="T25" fmla="*/ 156 h 479"/>
                <a:gd name="T26" fmla="*/ 86 w 631"/>
                <a:gd name="T27" fmla="*/ 188 h 479"/>
                <a:gd name="T28" fmla="*/ 106 w 631"/>
                <a:gd name="T29" fmla="*/ 207 h 479"/>
                <a:gd name="T30" fmla="*/ 175 w 631"/>
                <a:gd name="T31" fmla="*/ 252 h 479"/>
                <a:gd name="T32" fmla="*/ 194 w 631"/>
                <a:gd name="T33" fmla="*/ 255 h 479"/>
                <a:gd name="T34" fmla="*/ 196 w 631"/>
                <a:gd name="T35" fmla="*/ 269 h 479"/>
                <a:gd name="T36" fmla="*/ 196 w 631"/>
                <a:gd name="T37" fmla="*/ 291 h 479"/>
                <a:gd name="T38" fmla="*/ 207 w 631"/>
                <a:gd name="T39" fmla="*/ 304 h 479"/>
                <a:gd name="T40" fmla="*/ 253 w 631"/>
                <a:gd name="T41" fmla="*/ 334 h 479"/>
                <a:gd name="T42" fmla="*/ 269 w 631"/>
                <a:gd name="T43" fmla="*/ 352 h 479"/>
                <a:gd name="T44" fmla="*/ 284 w 631"/>
                <a:gd name="T45" fmla="*/ 385 h 479"/>
                <a:gd name="T46" fmla="*/ 294 w 631"/>
                <a:gd name="T47" fmla="*/ 405 h 479"/>
                <a:gd name="T48" fmla="*/ 313 w 631"/>
                <a:gd name="T49" fmla="*/ 418 h 479"/>
                <a:gd name="T50" fmla="*/ 336 w 631"/>
                <a:gd name="T51" fmla="*/ 430 h 479"/>
                <a:gd name="T52" fmla="*/ 381 w 631"/>
                <a:gd name="T53" fmla="*/ 479 h 479"/>
                <a:gd name="T54" fmla="*/ 385 w 631"/>
                <a:gd name="T55" fmla="*/ 476 h 479"/>
                <a:gd name="T56" fmla="*/ 411 w 631"/>
                <a:gd name="T57" fmla="*/ 462 h 479"/>
                <a:gd name="T58" fmla="*/ 418 w 631"/>
                <a:gd name="T59" fmla="*/ 450 h 479"/>
                <a:gd name="T60" fmla="*/ 434 w 631"/>
                <a:gd name="T61" fmla="*/ 419 h 479"/>
                <a:gd name="T62" fmla="*/ 453 w 631"/>
                <a:gd name="T63" fmla="*/ 391 h 479"/>
                <a:gd name="T64" fmla="*/ 495 w 631"/>
                <a:gd name="T65" fmla="*/ 371 h 479"/>
                <a:gd name="T66" fmla="*/ 509 w 631"/>
                <a:gd name="T67" fmla="*/ 367 h 479"/>
                <a:gd name="T68" fmla="*/ 514 w 631"/>
                <a:gd name="T69" fmla="*/ 341 h 479"/>
                <a:gd name="T70" fmla="*/ 515 w 631"/>
                <a:gd name="T71" fmla="*/ 324 h 479"/>
                <a:gd name="T72" fmla="*/ 535 w 631"/>
                <a:gd name="T73" fmla="*/ 296 h 479"/>
                <a:gd name="T74" fmla="*/ 564 w 631"/>
                <a:gd name="T75" fmla="*/ 277 h 479"/>
                <a:gd name="T76" fmla="*/ 574 w 631"/>
                <a:gd name="T77" fmla="*/ 248 h 479"/>
                <a:gd name="T78" fmla="*/ 573 w 631"/>
                <a:gd name="T79" fmla="*/ 217 h 479"/>
                <a:gd name="T80" fmla="*/ 589 w 631"/>
                <a:gd name="T81" fmla="*/ 196 h 479"/>
                <a:gd name="T82" fmla="*/ 599 w 631"/>
                <a:gd name="T83" fmla="*/ 189 h 479"/>
                <a:gd name="T84" fmla="*/ 616 w 631"/>
                <a:gd name="T85" fmla="*/ 156 h 479"/>
                <a:gd name="T86" fmla="*/ 599 w 631"/>
                <a:gd name="T87" fmla="*/ 129 h 479"/>
                <a:gd name="T88" fmla="*/ 571 w 631"/>
                <a:gd name="T89" fmla="*/ 102 h 479"/>
                <a:gd name="T90" fmla="*/ 552 w 631"/>
                <a:gd name="T91" fmla="*/ 84 h 479"/>
                <a:gd name="T92" fmla="*/ 532 w 631"/>
                <a:gd name="T93" fmla="*/ 66 h 479"/>
                <a:gd name="T94" fmla="*/ 511 w 631"/>
                <a:gd name="T95" fmla="*/ 48 h 479"/>
                <a:gd name="T96" fmla="*/ 411 w 631"/>
                <a:gd name="T97" fmla="*/ 35 h 479"/>
                <a:gd name="T98" fmla="*/ 343 w 631"/>
                <a:gd name="T99" fmla="*/ 35 h 479"/>
                <a:gd name="T100" fmla="*/ 326 w 631"/>
                <a:gd name="T101" fmla="*/ 42 h 479"/>
                <a:gd name="T102" fmla="*/ 312 w 631"/>
                <a:gd name="T103" fmla="*/ 44 h 479"/>
                <a:gd name="T104" fmla="*/ 309 w 631"/>
                <a:gd name="T105" fmla="*/ 2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1" h="479">
                  <a:moveTo>
                    <a:pt x="309" y="18"/>
                  </a:moveTo>
                  <a:lnTo>
                    <a:pt x="309" y="18"/>
                  </a:lnTo>
                  <a:lnTo>
                    <a:pt x="309" y="15"/>
                  </a:lnTo>
                  <a:lnTo>
                    <a:pt x="308" y="13"/>
                  </a:lnTo>
                  <a:lnTo>
                    <a:pt x="301" y="8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49" y="3"/>
                  </a:lnTo>
                  <a:lnTo>
                    <a:pt x="219" y="4"/>
                  </a:lnTo>
                  <a:lnTo>
                    <a:pt x="196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4" y="7"/>
                  </a:lnTo>
                  <a:lnTo>
                    <a:pt x="123" y="11"/>
                  </a:lnTo>
                  <a:lnTo>
                    <a:pt x="113" y="17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91" y="32"/>
                  </a:lnTo>
                  <a:lnTo>
                    <a:pt x="84" y="37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57" y="46"/>
                  </a:lnTo>
                  <a:lnTo>
                    <a:pt x="39" y="5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8" y="74"/>
                  </a:lnTo>
                  <a:lnTo>
                    <a:pt x="2" y="87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7" y="111"/>
                  </a:lnTo>
                  <a:lnTo>
                    <a:pt x="8" y="115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4" y="128"/>
                  </a:lnTo>
                  <a:lnTo>
                    <a:pt x="15" y="133"/>
                  </a:lnTo>
                  <a:lnTo>
                    <a:pt x="19" y="136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58" y="137"/>
                  </a:lnTo>
                  <a:lnTo>
                    <a:pt x="64" y="139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6"/>
                  </a:lnTo>
                  <a:lnTo>
                    <a:pt x="71" y="161"/>
                  </a:lnTo>
                  <a:lnTo>
                    <a:pt x="75" y="171"/>
                  </a:lnTo>
                  <a:lnTo>
                    <a:pt x="81" y="17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106" y="207"/>
                  </a:lnTo>
                  <a:lnTo>
                    <a:pt x="126" y="227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75" y="252"/>
                  </a:lnTo>
                  <a:lnTo>
                    <a:pt x="186" y="252"/>
                  </a:lnTo>
                  <a:lnTo>
                    <a:pt x="191" y="254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6" y="258"/>
                  </a:lnTo>
                  <a:lnTo>
                    <a:pt x="196" y="259"/>
                  </a:lnTo>
                  <a:lnTo>
                    <a:pt x="196" y="259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4" y="277"/>
                  </a:lnTo>
                  <a:lnTo>
                    <a:pt x="194" y="286"/>
                  </a:lnTo>
                  <a:lnTo>
                    <a:pt x="196" y="291"/>
                  </a:lnTo>
                  <a:lnTo>
                    <a:pt x="198" y="296"/>
                  </a:lnTo>
                  <a:lnTo>
                    <a:pt x="201" y="300"/>
                  </a:lnTo>
                  <a:lnTo>
                    <a:pt x="207" y="304"/>
                  </a:lnTo>
                  <a:lnTo>
                    <a:pt x="207" y="304"/>
                  </a:lnTo>
                  <a:lnTo>
                    <a:pt x="236" y="322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53" y="334"/>
                  </a:lnTo>
                  <a:lnTo>
                    <a:pt x="260" y="338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69" y="352"/>
                  </a:lnTo>
                  <a:lnTo>
                    <a:pt x="269" y="352"/>
                  </a:lnTo>
                  <a:lnTo>
                    <a:pt x="270" y="359"/>
                  </a:lnTo>
                  <a:lnTo>
                    <a:pt x="274" y="366"/>
                  </a:lnTo>
                  <a:lnTo>
                    <a:pt x="284" y="385"/>
                  </a:lnTo>
                  <a:lnTo>
                    <a:pt x="284" y="385"/>
                  </a:lnTo>
                  <a:lnTo>
                    <a:pt x="290" y="39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8" y="409"/>
                  </a:lnTo>
                  <a:lnTo>
                    <a:pt x="302" y="413"/>
                  </a:lnTo>
                  <a:lnTo>
                    <a:pt x="313" y="418"/>
                  </a:lnTo>
                  <a:lnTo>
                    <a:pt x="313" y="418"/>
                  </a:lnTo>
                  <a:lnTo>
                    <a:pt x="326" y="422"/>
                  </a:lnTo>
                  <a:lnTo>
                    <a:pt x="332" y="426"/>
                  </a:lnTo>
                  <a:lnTo>
                    <a:pt x="336" y="430"/>
                  </a:lnTo>
                  <a:lnTo>
                    <a:pt x="336" y="430"/>
                  </a:lnTo>
                  <a:lnTo>
                    <a:pt x="344" y="443"/>
                  </a:lnTo>
                  <a:lnTo>
                    <a:pt x="354" y="457"/>
                  </a:lnTo>
                  <a:lnTo>
                    <a:pt x="364" y="478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83" y="478"/>
                  </a:lnTo>
                  <a:lnTo>
                    <a:pt x="383" y="478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96" y="472"/>
                  </a:lnTo>
                  <a:lnTo>
                    <a:pt x="407" y="467"/>
                  </a:lnTo>
                  <a:lnTo>
                    <a:pt x="411" y="462"/>
                  </a:lnTo>
                  <a:lnTo>
                    <a:pt x="416" y="460"/>
                  </a:lnTo>
                  <a:lnTo>
                    <a:pt x="418" y="455"/>
                  </a:lnTo>
                  <a:lnTo>
                    <a:pt x="418" y="450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4" y="436"/>
                  </a:lnTo>
                  <a:lnTo>
                    <a:pt x="434" y="419"/>
                  </a:lnTo>
                  <a:lnTo>
                    <a:pt x="434" y="419"/>
                  </a:lnTo>
                  <a:lnTo>
                    <a:pt x="445" y="402"/>
                  </a:lnTo>
                  <a:lnTo>
                    <a:pt x="445" y="402"/>
                  </a:lnTo>
                  <a:lnTo>
                    <a:pt x="449" y="397"/>
                  </a:lnTo>
                  <a:lnTo>
                    <a:pt x="453" y="391"/>
                  </a:lnTo>
                  <a:lnTo>
                    <a:pt x="460" y="387"/>
                  </a:lnTo>
                  <a:lnTo>
                    <a:pt x="467" y="383"/>
                  </a:lnTo>
                  <a:lnTo>
                    <a:pt x="483" y="377"/>
                  </a:lnTo>
                  <a:lnTo>
                    <a:pt x="495" y="371"/>
                  </a:lnTo>
                  <a:lnTo>
                    <a:pt x="495" y="371"/>
                  </a:lnTo>
                  <a:lnTo>
                    <a:pt x="507" y="369"/>
                  </a:lnTo>
                  <a:lnTo>
                    <a:pt x="507" y="369"/>
                  </a:lnTo>
                  <a:lnTo>
                    <a:pt x="509" y="367"/>
                  </a:lnTo>
                  <a:lnTo>
                    <a:pt x="511" y="364"/>
                  </a:lnTo>
                  <a:lnTo>
                    <a:pt x="514" y="357"/>
                  </a:lnTo>
                  <a:lnTo>
                    <a:pt x="514" y="349"/>
                  </a:lnTo>
                  <a:lnTo>
                    <a:pt x="514" y="341"/>
                  </a:lnTo>
                  <a:lnTo>
                    <a:pt x="514" y="341"/>
                  </a:lnTo>
                  <a:lnTo>
                    <a:pt x="514" y="332"/>
                  </a:lnTo>
                  <a:lnTo>
                    <a:pt x="515" y="324"/>
                  </a:lnTo>
                  <a:lnTo>
                    <a:pt x="515" y="324"/>
                  </a:lnTo>
                  <a:lnTo>
                    <a:pt x="516" y="320"/>
                  </a:lnTo>
                  <a:lnTo>
                    <a:pt x="518" y="314"/>
                  </a:lnTo>
                  <a:lnTo>
                    <a:pt x="525" y="304"/>
                  </a:lnTo>
                  <a:lnTo>
                    <a:pt x="535" y="296"/>
                  </a:lnTo>
                  <a:lnTo>
                    <a:pt x="546" y="290"/>
                  </a:lnTo>
                  <a:lnTo>
                    <a:pt x="546" y="290"/>
                  </a:lnTo>
                  <a:lnTo>
                    <a:pt x="557" y="284"/>
                  </a:lnTo>
                  <a:lnTo>
                    <a:pt x="564" y="277"/>
                  </a:lnTo>
                  <a:lnTo>
                    <a:pt x="570" y="270"/>
                  </a:lnTo>
                  <a:lnTo>
                    <a:pt x="574" y="262"/>
                  </a:lnTo>
                  <a:lnTo>
                    <a:pt x="574" y="262"/>
                  </a:lnTo>
                  <a:lnTo>
                    <a:pt x="574" y="248"/>
                  </a:lnTo>
                  <a:lnTo>
                    <a:pt x="574" y="234"/>
                  </a:lnTo>
                  <a:lnTo>
                    <a:pt x="574" y="234"/>
                  </a:lnTo>
                  <a:lnTo>
                    <a:pt x="573" y="217"/>
                  </a:lnTo>
                  <a:lnTo>
                    <a:pt x="573" y="217"/>
                  </a:lnTo>
                  <a:lnTo>
                    <a:pt x="575" y="210"/>
                  </a:lnTo>
                  <a:lnTo>
                    <a:pt x="578" y="203"/>
                  </a:lnTo>
                  <a:lnTo>
                    <a:pt x="584" y="199"/>
                  </a:lnTo>
                  <a:lnTo>
                    <a:pt x="589" y="196"/>
                  </a:lnTo>
                  <a:lnTo>
                    <a:pt x="589" y="196"/>
                  </a:lnTo>
                  <a:lnTo>
                    <a:pt x="595" y="192"/>
                  </a:lnTo>
                  <a:lnTo>
                    <a:pt x="599" y="189"/>
                  </a:lnTo>
                  <a:lnTo>
                    <a:pt x="599" y="189"/>
                  </a:lnTo>
                  <a:lnTo>
                    <a:pt x="615" y="170"/>
                  </a:lnTo>
                  <a:lnTo>
                    <a:pt x="630" y="150"/>
                  </a:lnTo>
                  <a:lnTo>
                    <a:pt x="616" y="157"/>
                  </a:lnTo>
                  <a:lnTo>
                    <a:pt x="616" y="156"/>
                  </a:lnTo>
                  <a:lnTo>
                    <a:pt x="631" y="147"/>
                  </a:lnTo>
                  <a:lnTo>
                    <a:pt x="631" y="147"/>
                  </a:lnTo>
                  <a:lnTo>
                    <a:pt x="619" y="140"/>
                  </a:lnTo>
                  <a:lnTo>
                    <a:pt x="599" y="129"/>
                  </a:lnTo>
                  <a:lnTo>
                    <a:pt x="588" y="122"/>
                  </a:lnTo>
                  <a:lnTo>
                    <a:pt x="580" y="115"/>
                  </a:lnTo>
                  <a:lnTo>
                    <a:pt x="574" y="108"/>
                  </a:lnTo>
                  <a:lnTo>
                    <a:pt x="571" y="102"/>
                  </a:lnTo>
                  <a:lnTo>
                    <a:pt x="571" y="102"/>
                  </a:lnTo>
                  <a:lnTo>
                    <a:pt x="568" y="98"/>
                  </a:lnTo>
                  <a:lnTo>
                    <a:pt x="564" y="93"/>
                  </a:lnTo>
                  <a:lnTo>
                    <a:pt x="552" y="84"/>
                  </a:lnTo>
                  <a:lnTo>
                    <a:pt x="552" y="84"/>
                  </a:lnTo>
                  <a:lnTo>
                    <a:pt x="540" y="76"/>
                  </a:lnTo>
                  <a:lnTo>
                    <a:pt x="535" y="72"/>
                  </a:lnTo>
                  <a:lnTo>
                    <a:pt x="532" y="66"/>
                  </a:lnTo>
                  <a:lnTo>
                    <a:pt x="532" y="66"/>
                  </a:lnTo>
                  <a:lnTo>
                    <a:pt x="528" y="62"/>
                  </a:lnTo>
                  <a:lnTo>
                    <a:pt x="522" y="58"/>
                  </a:lnTo>
                  <a:lnTo>
                    <a:pt x="511" y="48"/>
                  </a:lnTo>
                  <a:lnTo>
                    <a:pt x="495" y="39"/>
                  </a:lnTo>
                  <a:lnTo>
                    <a:pt x="439" y="37"/>
                  </a:lnTo>
                  <a:lnTo>
                    <a:pt x="439" y="37"/>
                  </a:lnTo>
                  <a:lnTo>
                    <a:pt x="411" y="35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53" y="34"/>
                  </a:lnTo>
                  <a:lnTo>
                    <a:pt x="343" y="35"/>
                  </a:lnTo>
                  <a:lnTo>
                    <a:pt x="337" y="38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6" y="42"/>
                  </a:lnTo>
                  <a:lnTo>
                    <a:pt x="319" y="45"/>
                  </a:lnTo>
                  <a:lnTo>
                    <a:pt x="319" y="45"/>
                  </a:lnTo>
                  <a:lnTo>
                    <a:pt x="315" y="45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9" y="25"/>
                  </a:lnTo>
                  <a:lnTo>
                    <a:pt x="309" y="25"/>
                  </a:lnTo>
                  <a:lnTo>
                    <a:pt x="309" y="18"/>
                  </a:lnTo>
                  <a:lnTo>
                    <a:pt x="309" y="18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7" name="Freeform 96"/>
            <p:cNvSpPr/>
            <p:nvPr/>
          </p:nvSpPr>
          <p:spPr bwMode="auto">
            <a:xfrm>
              <a:off x="4638675" y="3108325"/>
              <a:ext cx="325438" cy="328612"/>
            </a:xfrm>
            <a:custGeom>
              <a:avLst/>
              <a:gdLst>
                <a:gd name="T0" fmla="*/ 3 w 411"/>
                <a:gd name="T1" fmla="*/ 58 h 414"/>
                <a:gd name="T2" fmla="*/ 50 w 411"/>
                <a:gd name="T3" fmla="*/ 75 h 414"/>
                <a:gd name="T4" fmla="*/ 64 w 411"/>
                <a:gd name="T5" fmla="*/ 89 h 414"/>
                <a:gd name="T6" fmla="*/ 68 w 411"/>
                <a:gd name="T7" fmla="*/ 99 h 414"/>
                <a:gd name="T8" fmla="*/ 85 w 411"/>
                <a:gd name="T9" fmla="*/ 107 h 414"/>
                <a:gd name="T10" fmla="*/ 96 w 411"/>
                <a:gd name="T11" fmla="*/ 127 h 414"/>
                <a:gd name="T12" fmla="*/ 124 w 411"/>
                <a:gd name="T13" fmla="*/ 149 h 414"/>
                <a:gd name="T14" fmla="*/ 149 w 411"/>
                <a:gd name="T15" fmla="*/ 152 h 414"/>
                <a:gd name="T16" fmla="*/ 164 w 411"/>
                <a:gd name="T17" fmla="*/ 156 h 414"/>
                <a:gd name="T18" fmla="*/ 160 w 411"/>
                <a:gd name="T19" fmla="*/ 180 h 414"/>
                <a:gd name="T20" fmla="*/ 141 w 411"/>
                <a:gd name="T21" fmla="*/ 221 h 414"/>
                <a:gd name="T22" fmla="*/ 139 w 411"/>
                <a:gd name="T23" fmla="*/ 235 h 414"/>
                <a:gd name="T24" fmla="*/ 225 w 411"/>
                <a:gd name="T25" fmla="*/ 264 h 414"/>
                <a:gd name="T26" fmla="*/ 239 w 411"/>
                <a:gd name="T27" fmla="*/ 224 h 414"/>
                <a:gd name="T28" fmla="*/ 230 w 411"/>
                <a:gd name="T29" fmla="*/ 189 h 414"/>
                <a:gd name="T30" fmla="*/ 229 w 411"/>
                <a:gd name="T31" fmla="*/ 123 h 414"/>
                <a:gd name="T32" fmla="*/ 220 w 411"/>
                <a:gd name="T33" fmla="*/ 107 h 414"/>
                <a:gd name="T34" fmla="*/ 220 w 411"/>
                <a:gd name="T35" fmla="*/ 93 h 414"/>
                <a:gd name="T36" fmla="*/ 255 w 411"/>
                <a:gd name="T37" fmla="*/ 56 h 414"/>
                <a:gd name="T38" fmla="*/ 255 w 411"/>
                <a:gd name="T39" fmla="*/ 74 h 414"/>
                <a:gd name="T40" fmla="*/ 265 w 411"/>
                <a:gd name="T41" fmla="*/ 116 h 414"/>
                <a:gd name="T42" fmla="*/ 255 w 411"/>
                <a:gd name="T43" fmla="*/ 151 h 414"/>
                <a:gd name="T44" fmla="*/ 254 w 411"/>
                <a:gd name="T45" fmla="*/ 172 h 414"/>
                <a:gd name="T46" fmla="*/ 264 w 411"/>
                <a:gd name="T47" fmla="*/ 186 h 414"/>
                <a:gd name="T48" fmla="*/ 265 w 411"/>
                <a:gd name="T49" fmla="*/ 207 h 414"/>
                <a:gd name="T50" fmla="*/ 267 w 411"/>
                <a:gd name="T51" fmla="*/ 222 h 414"/>
                <a:gd name="T52" fmla="*/ 283 w 411"/>
                <a:gd name="T53" fmla="*/ 240 h 414"/>
                <a:gd name="T54" fmla="*/ 295 w 411"/>
                <a:gd name="T55" fmla="*/ 253 h 414"/>
                <a:gd name="T56" fmla="*/ 317 w 411"/>
                <a:gd name="T57" fmla="*/ 285 h 414"/>
                <a:gd name="T58" fmla="*/ 326 w 411"/>
                <a:gd name="T59" fmla="*/ 247 h 414"/>
                <a:gd name="T60" fmla="*/ 330 w 411"/>
                <a:gd name="T61" fmla="*/ 238 h 414"/>
                <a:gd name="T62" fmla="*/ 331 w 411"/>
                <a:gd name="T63" fmla="*/ 247 h 414"/>
                <a:gd name="T64" fmla="*/ 338 w 411"/>
                <a:gd name="T65" fmla="*/ 260 h 414"/>
                <a:gd name="T66" fmla="*/ 344 w 411"/>
                <a:gd name="T67" fmla="*/ 280 h 414"/>
                <a:gd name="T68" fmla="*/ 338 w 411"/>
                <a:gd name="T69" fmla="*/ 302 h 414"/>
                <a:gd name="T70" fmla="*/ 342 w 411"/>
                <a:gd name="T71" fmla="*/ 365 h 414"/>
                <a:gd name="T72" fmla="*/ 347 w 411"/>
                <a:gd name="T73" fmla="*/ 386 h 414"/>
                <a:gd name="T74" fmla="*/ 354 w 411"/>
                <a:gd name="T75" fmla="*/ 413 h 414"/>
                <a:gd name="T76" fmla="*/ 358 w 411"/>
                <a:gd name="T77" fmla="*/ 407 h 414"/>
                <a:gd name="T78" fmla="*/ 370 w 411"/>
                <a:gd name="T79" fmla="*/ 382 h 414"/>
                <a:gd name="T80" fmla="*/ 379 w 411"/>
                <a:gd name="T81" fmla="*/ 351 h 414"/>
                <a:gd name="T82" fmla="*/ 382 w 411"/>
                <a:gd name="T83" fmla="*/ 323 h 414"/>
                <a:gd name="T84" fmla="*/ 393 w 411"/>
                <a:gd name="T85" fmla="*/ 282 h 414"/>
                <a:gd name="T86" fmla="*/ 408 w 411"/>
                <a:gd name="T87" fmla="*/ 242 h 414"/>
                <a:gd name="T88" fmla="*/ 411 w 411"/>
                <a:gd name="T89" fmla="*/ 194 h 414"/>
                <a:gd name="T90" fmla="*/ 370 w 411"/>
                <a:gd name="T91" fmla="*/ 173 h 414"/>
                <a:gd name="T92" fmla="*/ 334 w 411"/>
                <a:gd name="T93" fmla="*/ 190 h 414"/>
                <a:gd name="T94" fmla="*/ 324 w 411"/>
                <a:gd name="T95" fmla="*/ 184 h 414"/>
                <a:gd name="T96" fmla="*/ 321 w 411"/>
                <a:gd name="T97" fmla="*/ 158 h 414"/>
                <a:gd name="T98" fmla="*/ 313 w 411"/>
                <a:gd name="T99" fmla="*/ 138 h 414"/>
                <a:gd name="T100" fmla="*/ 309 w 411"/>
                <a:gd name="T101" fmla="*/ 99 h 414"/>
                <a:gd name="T102" fmla="*/ 307 w 411"/>
                <a:gd name="T103" fmla="*/ 67 h 414"/>
                <a:gd name="T104" fmla="*/ 0 w 411"/>
                <a:gd name="T105" fmla="*/ 5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1" h="414">
                  <a:moveTo>
                    <a:pt x="0" y="54"/>
                  </a:moveTo>
                  <a:lnTo>
                    <a:pt x="0" y="54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10" y="61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50" y="75"/>
                  </a:lnTo>
                  <a:lnTo>
                    <a:pt x="57" y="7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64" y="89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79" y="105"/>
                  </a:lnTo>
                  <a:lnTo>
                    <a:pt x="79" y="105"/>
                  </a:lnTo>
                  <a:lnTo>
                    <a:pt x="85" y="107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103" y="135"/>
                  </a:lnTo>
                  <a:lnTo>
                    <a:pt x="110" y="141"/>
                  </a:lnTo>
                  <a:lnTo>
                    <a:pt x="117" y="145"/>
                  </a:lnTo>
                  <a:lnTo>
                    <a:pt x="124" y="149"/>
                  </a:lnTo>
                  <a:lnTo>
                    <a:pt x="131" y="151"/>
                  </a:lnTo>
                  <a:lnTo>
                    <a:pt x="136" y="151"/>
                  </a:lnTo>
                  <a:lnTo>
                    <a:pt x="149" y="152"/>
                  </a:lnTo>
                  <a:lnTo>
                    <a:pt x="149" y="152"/>
                  </a:lnTo>
                  <a:lnTo>
                    <a:pt x="159" y="152"/>
                  </a:lnTo>
                  <a:lnTo>
                    <a:pt x="162" y="154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6" y="161"/>
                  </a:lnTo>
                  <a:lnTo>
                    <a:pt x="166" y="166"/>
                  </a:lnTo>
                  <a:lnTo>
                    <a:pt x="164" y="173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41" y="221"/>
                  </a:lnTo>
                  <a:lnTo>
                    <a:pt x="138" y="228"/>
                  </a:lnTo>
                  <a:lnTo>
                    <a:pt x="138" y="232"/>
                  </a:lnTo>
                  <a:lnTo>
                    <a:pt x="139" y="235"/>
                  </a:lnTo>
                  <a:lnTo>
                    <a:pt x="139" y="235"/>
                  </a:lnTo>
                  <a:lnTo>
                    <a:pt x="141" y="238"/>
                  </a:lnTo>
                  <a:lnTo>
                    <a:pt x="143" y="239"/>
                  </a:lnTo>
                  <a:lnTo>
                    <a:pt x="143" y="239"/>
                  </a:lnTo>
                  <a:lnTo>
                    <a:pt x="225" y="264"/>
                  </a:lnTo>
                  <a:lnTo>
                    <a:pt x="225" y="264"/>
                  </a:lnTo>
                  <a:lnTo>
                    <a:pt x="239" y="270"/>
                  </a:lnTo>
                  <a:lnTo>
                    <a:pt x="268" y="245"/>
                  </a:lnTo>
                  <a:lnTo>
                    <a:pt x="239" y="224"/>
                  </a:lnTo>
                  <a:lnTo>
                    <a:pt x="239" y="222"/>
                  </a:lnTo>
                  <a:lnTo>
                    <a:pt x="239" y="222"/>
                  </a:lnTo>
                  <a:lnTo>
                    <a:pt x="233" y="205"/>
                  </a:lnTo>
                  <a:lnTo>
                    <a:pt x="230" y="189"/>
                  </a:lnTo>
                  <a:lnTo>
                    <a:pt x="229" y="169"/>
                  </a:lnTo>
                  <a:lnTo>
                    <a:pt x="229" y="127"/>
                  </a:lnTo>
                  <a:lnTo>
                    <a:pt x="229" y="127"/>
                  </a:lnTo>
                  <a:lnTo>
                    <a:pt x="229" y="123"/>
                  </a:lnTo>
                  <a:lnTo>
                    <a:pt x="227" y="120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0" y="107"/>
                  </a:lnTo>
                  <a:lnTo>
                    <a:pt x="219" y="105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20" y="93"/>
                  </a:lnTo>
                  <a:lnTo>
                    <a:pt x="225" y="85"/>
                  </a:lnTo>
                  <a:lnTo>
                    <a:pt x="232" y="78"/>
                  </a:lnTo>
                  <a:lnTo>
                    <a:pt x="240" y="70"/>
                  </a:lnTo>
                  <a:lnTo>
                    <a:pt x="255" y="56"/>
                  </a:lnTo>
                  <a:lnTo>
                    <a:pt x="264" y="49"/>
                  </a:lnTo>
                  <a:lnTo>
                    <a:pt x="265" y="47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55" y="82"/>
                  </a:lnTo>
                  <a:lnTo>
                    <a:pt x="255" y="91"/>
                  </a:lnTo>
                  <a:lnTo>
                    <a:pt x="255" y="102"/>
                  </a:lnTo>
                  <a:lnTo>
                    <a:pt x="265" y="116"/>
                  </a:lnTo>
                  <a:lnTo>
                    <a:pt x="264" y="116"/>
                  </a:lnTo>
                  <a:lnTo>
                    <a:pt x="264" y="116"/>
                  </a:lnTo>
                  <a:lnTo>
                    <a:pt x="258" y="135"/>
                  </a:lnTo>
                  <a:lnTo>
                    <a:pt x="255" y="15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4" y="168"/>
                  </a:lnTo>
                  <a:lnTo>
                    <a:pt x="254" y="172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61" y="182"/>
                  </a:lnTo>
                  <a:lnTo>
                    <a:pt x="264" y="186"/>
                  </a:lnTo>
                  <a:lnTo>
                    <a:pt x="264" y="191"/>
                  </a:lnTo>
                  <a:lnTo>
                    <a:pt x="264" y="191"/>
                  </a:lnTo>
                  <a:lnTo>
                    <a:pt x="265" y="201"/>
                  </a:lnTo>
                  <a:lnTo>
                    <a:pt x="265" y="207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269" y="229"/>
                  </a:lnTo>
                  <a:lnTo>
                    <a:pt x="274" y="233"/>
                  </a:lnTo>
                  <a:lnTo>
                    <a:pt x="278" y="238"/>
                  </a:lnTo>
                  <a:lnTo>
                    <a:pt x="283" y="240"/>
                  </a:lnTo>
                  <a:lnTo>
                    <a:pt x="283" y="240"/>
                  </a:lnTo>
                  <a:lnTo>
                    <a:pt x="290" y="246"/>
                  </a:lnTo>
                  <a:lnTo>
                    <a:pt x="293" y="250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299" y="261"/>
                  </a:lnTo>
                  <a:lnTo>
                    <a:pt x="306" y="271"/>
                  </a:lnTo>
                  <a:lnTo>
                    <a:pt x="317" y="285"/>
                  </a:lnTo>
                  <a:lnTo>
                    <a:pt x="317" y="285"/>
                  </a:lnTo>
                  <a:lnTo>
                    <a:pt x="318" y="271"/>
                  </a:lnTo>
                  <a:lnTo>
                    <a:pt x="321" y="260"/>
                  </a:lnTo>
                  <a:lnTo>
                    <a:pt x="326" y="247"/>
                  </a:lnTo>
                  <a:lnTo>
                    <a:pt x="326" y="247"/>
                  </a:lnTo>
                  <a:lnTo>
                    <a:pt x="328" y="239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40"/>
                  </a:lnTo>
                  <a:lnTo>
                    <a:pt x="330" y="240"/>
                  </a:lnTo>
                  <a:lnTo>
                    <a:pt x="331" y="247"/>
                  </a:lnTo>
                  <a:lnTo>
                    <a:pt x="333" y="252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8" y="260"/>
                  </a:lnTo>
                  <a:lnTo>
                    <a:pt x="341" y="264"/>
                  </a:lnTo>
                  <a:lnTo>
                    <a:pt x="342" y="270"/>
                  </a:lnTo>
                  <a:lnTo>
                    <a:pt x="344" y="274"/>
                  </a:lnTo>
                  <a:lnTo>
                    <a:pt x="344" y="280"/>
                  </a:lnTo>
                  <a:lnTo>
                    <a:pt x="344" y="285"/>
                  </a:lnTo>
                  <a:lnTo>
                    <a:pt x="340" y="295"/>
                  </a:lnTo>
                  <a:lnTo>
                    <a:pt x="340" y="295"/>
                  </a:lnTo>
                  <a:lnTo>
                    <a:pt x="338" y="302"/>
                  </a:lnTo>
                  <a:lnTo>
                    <a:pt x="337" y="311"/>
                  </a:lnTo>
                  <a:lnTo>
                    <a:pt x="337" y="329"/>
                  </a:lnTo>
                  <a:lnTo>
                    <a:pt x="340" y="348"/>
                  </a:lnTo>
                  <a:lnTo>
                    <a:pt x="342" y="365"/>
                  </a:lnTo>
                  <a:lnTo>
                    <a:pt x="342" y="36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7" y="386"/>
                  </a:lnTo>
                  <a:lnTo>
                    <a:pt x="351" y="400"/>
                  </a:lnTo>
                  <a:lnTo>
                    <a:pt x="351" y="400"/>
                  </a:lnTo>
                  <a:lnTo>
                    <a:pt x="354" y="413"/>
                  </a:lnTo>
                  <a:lnTo>
                    <a:pt x="354" y="413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58" y="407"/>
                  </a:lnTo>
                  <a:lnTo>
                    <a:pt x="358" y="407"/>
                  </a:lnTo>
                  <a:lnTo>
                    <a:pt x="362" y="393"/>
                  </a:lnTo>
                  <a:lnTo>
                    <a:pt x="366" y="388"/>
                  </a:lnTo>
                  <a:lnTo>
                    <a:pt x="370" y="382"/>
                  </a:lnTo>
                  <a:lnTo>
                    <a:pt x="370" y="382"/>
                  </a:lnTo>
                  <a:lnTo>
                    <a:pt x="372" y="378"/>
                  </a:lnTo>
                  <a:lnTo>
                    <a:pt x="375" y="374"/>
                  </a:lnTo>
                  <a:lnTo>
                    <a:pt x="377" y="364"/>
                  </a:lnTo>
                  <a:lnTo>
                    <a:pt x="379" y="351"/>
                  </a:lnTo>
                  <a:lnTo>
                    <a:pt x="379" y="340"/>
                  </a:lnTo>
                  <a:lnTo>
                    <a:pt x="379" y="340"/>
                  </a:lnTo>
                  <a:lnTo>
                    <a:pt x="382" y="323"/>
                  </a:lnTo>
                  <a:lnTo>
                    <a:pt x="382" y="323"/>
                  </a:lnTo>
                  <a:lnTo>
                    <a:pt x="382" y="319"/>
                  </a:lnTo>
                  <a:lnTo>
                    <a:pt x="382" y="319"/>
                  </a:lnTo>
                  <a:lnTo>
                    <a:pt x="389" y="295"/>
                  </a:lnTo>
                  <a:lnTo>
                    <a:pt x="393" y="282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4" y="256"/>
                  </a:lnTo>
                  <a:lnTo>
                    <a:pt x="408" y="242"/>
                  </a:lnTo>
                  <a:lnTo>
                    <a:pt x="411" y="226"/>
                  </a:lnTo>
                  <a:lnTo>
                    <a:pt x="411" y="211"/>
                  </a:lnTo>
                  <a:lnTo>
                    <a:pt x="411" y="211"/>
                  </a:lnTo>
                  <a:lnTo>
                    <a:pt x="411" y="194"/>
                  </a:lnTo>
                  <a:lnTo>
                    <a:pt x="410" y="173"/>
                  </a:lnTo>
                  <a:lnTo>
                    <a:pt x="407" y="145"/>
                  </a:lnTo>
                  <a:lnTo>
                    <a:pt x="370" y="173"/>
                  </a:lnTo>
                  <a:lnTo>
                    <a:pt x="370" y="173"/>
                  </a:lnTo>
                  <a:lnTo>
                    <a:pt x="356" y="180"/>
                  </a:lnTo>
                  <a:lnTo>
                    <a:pt x="344" y="186"/>
                  </a:lnTo>
                  <a:lnTo>
                    <a:pt x="334" y="190"/>
                  </a:lnTo>
                  <a:lnTo>
                    <a:pt x="334" y="190"/>
                  </a:lnTo>
                  <a:lnTo>
                    <a:pt x="330" y="190"/>
                  </a:lnTo>
                  <a:lnTo>
                    <a:pt x="327" y="189"/>
                  </a:lnTo>
                  <a:lnTo>
                    <a:pt x="327" y="189"/>
                  </a:lnTo>
                  <a:lnTo>
                    <a:pt x="324" y="184"/>
                  </a:lnTo>
                  <a:lnTo>
                    <a:pt x="323" y="180"/>
                  </a:lnTo>
                  <a:lnTo>
                    <a:pt x="321" y="163"/>
                  </a:lnTo>
                  <a:lnTo>
                    <a:pt x="321" y="163"/>
                  </a:lnTo>
                  <a:lnTo>
                    <a:pt x="321" y="158"/>
                  </a:lnTo>
                  <a:lnTo>
                    <a:pt x="320" y="154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3" y="138"/>
                  </a:lnTo>
                  <a:lnTo>
                    <a:pt x="311" y="133"/>
                  </a:lnTo>
                  <a:lnTo>
                    <a:pt x="310" y="127"/>
                  </a:lnTo>
                  <a:lnTo>
                    <a:pt x="310" y="127"/>
                  </a:lnTo>
                  <a:lnTo>
                    <a:pt x="309" y="99"/>
                  </a:lnTo>
                  <a:lnTo>
                    <a:pt x="309" y="99"/>
                  </a:lnTo>
                  <a:lnTo>
                    <a:pt x="307" y="74"/>
                  </a:lnTo>
                  <a:lnTo>
                    <a:pt x="307" y="74"/>
                  </a:lnTo>
                  <a:lnTo>
                    <a:pt x="307" y="67"/>
                  </a:lnTo>
                  <a:lnTo>
                    <a:pt x="304" y="58"/>
                  </a:lnTo>
                  <a:lnTo>
                    <a:pt x="295" y="35"/>
                  </a:lnTo>
                  <a:lnTo>
                    <a:pt x="281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8" name="Freeform 97"/>
            <p:cNvSpPr/>
            <p:nvPr/>
          </p:nvSpPr>
          <p:spPr bwMode="auto">
            <a:xfrm>
              <a:off x="3979863" y="3836988"/>
              <a:ext cx="550863" cy="568325"/>
            </a:xfrm>
            <a:custGeom>
              <a:avLst/>
              <a:gdLst>
                <a:gd name="T0" fmla="*/ 108 w 695"/>
                <a:gd name="T1" fmla="*/ 396 h 715"/>
                <a:gd name="T2" fmla="*/ 112 w 695"/>
                <a:gd name="T3" fmla="*/ 417 h 715"/>
                <a:gd name="T4" fmla="*/ 124 w 695"/>
                <a:gd name="T5" fmla="*/ 439 h 715"/>
                <a:gd name="T6" fmla="*/ 137 w 695"/>
                <a:gd name="T7" fmla="*/ 446 h 715"/>
                <a:gd name="T8" fmla="*/ 141 w 695"/>
                <a:gd name="T9" fmla="*/ 463 h 715"/>
                <a:gd name="T10" fmla="*/ 131 w 695"/>
                <a:gd name="T11" fmla="*/ 484 h 715"/>
                <a:gd name="T12" fmla="*/ 124 w 695"/>
                <a:gd name="T13" fmla="*/ 505 h 715"/>
                <a:gd name="T14" fmla="*/ 136 w 695"/>
                <a:gd name="T15" fmla="*/ 564 h 715"/>
                <a:gd name="T16" fmla="*/ 136 w 695"/>
                <a:gd name="T17" fmla="*/ 598 h 715"/>
                <a:gd name="T18" fmla="*/ 159 w 695"/>
                <a:gd name="T19" fmla="*/ 661 h 715"/>
                <a:gd name="T20" fmla="*/ 178 w 695"/>
                <a:gd name="T21" fmla="*/ 700 h 715"/>
                <a:gd name="T22" fmla="*/ 536 w 695"/>
                <a:gd name="T23" fmla="*/ 687 h 715"/>
                <a:gd name="T24" fmla="*/ 556 w 695"/>
                <a:gd name="T25" fmla="*/ 708 h 715"/>
                <a:gd name="T26" fmla="*/ 566 w 695"/>
                <a:gd name="T27" fmla="*/ 708 h 715"/>
                <a:gd name="T28" fmla="*/ 569 w 695"/>
                <a:gd name="T29" fmla="*/ 676 h 715"/>
                <a:gd name="T30" fmla="*/ 570 w 695"/>
                <a:gd name="T31" fmla="*/ 648 h 715"/>
                <a:gd name="T32" fmla="*/ 576 w 695"/>
                <a:gd name="T33" fmla="*/ 637 h 715"/>
                <a:gd name="T34" fmla="*/ 597 w 695"/>
                <a:gd name="T35" fmla="*/ 640 h 715"/>
                <a:gd name="T36" fmla="*/ 618 w 695"/>
                <a:gd name="T37" fmla="*/ 645 h 715"/>
                <a:gd name="T38" fmla="*/ 644 w 695"/>
                <a:gd name="T39" fmla="*/ 647 h 715"/>
                <a:gd name="T40" fmla="*/ 651 w 695"/>
                <a:gd name="T41" fmla="*/ 581 h 715"/>
                <a:gd name="T42" fmla="*/ 658 w 695"/>
                <a:gd name="T43" fmla="*/ 550 h 715"/>
                <a:gd name="T44" fmla="*/ 675 w 695"/>
                <a:gd name="T45" fmla="*/ 507 h 715"/>
                <a:gd name="T46" fmla="*/ 678 w 695"/>
                <a:gd name="T47" fmla="*/ 474 h 715"/>
                <a:gd name="T48" fmla="*/ 688 w 695"/>
                <a:gd name="T49" fmla="*/ 445 h 715"/>
                <a:gd name="T50" fmla="*/ 671 w 695"/>
                <a:gd name="T51" fmla="*/ 413 h 715"/>
                <a:gd name="T52" fmla="*/ 643 w 695"/>
                <a:gd name="T53" fmla="*/ 367 h 715"/>
                <a:gd name="T54" fmla="*/ 620 w 695"/>
                <a:gd name="T55" fmla="*/ 354 h 715"/>
                <a:gd name="T56" fmla="*/ 601 w 695"/>
                <a:gd name="T57" fmla="*/ 340 h 715"/>
                <a:gd name="T58" fmla="*/ 580 w 695"/>
                <a:gd name="T59" fmla="*/ 302 h 715"/>
                <a:gd name="T60" fmla="*/ 574 w 695"/>
                <a:gd name="T61" fmla="*/ 283 h 715"/>
                <a:gd name="T62" fmla="*/ 556 w 695"/>
                <a:gd name="T63" fmla="*/ 269 h 715"/>
                <a:gd name="T64" fmla="*/ 514 w 695"/>
                <a:gd name="T65" fmla="*/ 240 h 715"/>
                <a:gd name="T66" fmla="*/ 500 w 695"/>
                <a:gd name="T67" fmla="*/ 221 h 715"/>
                <a:gd name="T68" fmla="*/ 501 w 695"/>
                <a:gd name="T69" fmla="*/ 194 h 715"/>
                <a:gd name="T70" fmla="*/ 497 w 695"/>
                <a:gd name="T71" fmla="*/ 190 h 715"/>
                <a:gd name="T72" fmla="*/ 463 w 695"/>
                <a:gd name="T73" fmla="*/ 190 h 715"/>
                <a:gd name="T74" fmla="*/ 412 w 695"/>
                <a:gd name="T75" fmla="*/ 144 h 715"/>
                <a:gd name="T76" fmla="*/ 393 w 695"/>
                <a:gd name="T77" fmla="*/ 124 h 715"/>
                <a:gd name="T78" fmla="*/ 375 w 695"/>
                <a:gd name="T79" fmla="*/ 91 h 715"/>
                <a:gd name="T80" fmla="*/ 374 w 695"/>
                <a:gd name="T81" fmla="*/ 78 h 715"/>
                <a:gd name="T82" fmla="*/ 350 w 695"/>
                <a:gd name="T83" fmla="*/ 75 h 715"/>
                <a:gd name="T84" fmla="*/ 332 w 695"/>
                <a:gd name="T85" fmla="*/ 75 h 715"/>
                <a:gd name="T86" fmla="*/ 316 w 695"/>
                <a:gd name="T87" fmla="*/ 58 h 715"/>
                <a:gd name="T88" fmla="*/ 309 w 695"/>
                <a:gd name="T89" fmla="*/ 44 h 715"/>
                <a:gd name="T90" fmla="*/ 307 w 695"/>
                <a:gd name="T91" fmla="*/ 30 h 715"/>
                <a:gd name="T92" fmla="*/ 318 w 695"/>
                <a:gd name="T93" fmla="*/ 1 h 715"/>
                <a:gd name="T94" fmla="*/ 319 w 695"/>
                <a:gd name="T9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5" h="715">
                  <a:moveTo>
                    <a:pt x="91" y="360"/>
                  </a:moveTo>
                  <a:lnTo>
                    <a:pt x="91" y="360"/>
                  </a:lnTo>
                  <a:lnTo>
                    <a:pt x="102" y="379"/>
                  </a:lnTo>
                  <a:lnTo>
                    <a:pt x="108" y="396"/>
                  </a:lnTo>
                  <a:lnTo>
                    <a:pt x="110" y="403"/>
                  </a:lnTo>
                  <a:lnTo>
                    <a:pt x="110" y="410"/>
                  </a:lnTo>
                  <a:lnTo>
                    <a:pt x="110" y="410"/>
                  </a:lnTo>
                  <a:lnTo>
                    <a:pt x="112" y="417"/>
                  </a:lnTo>
                  <a:lnTo>
                    <a:pt x="113" y="423"/>
                  </a:lnTo>
                  <a:lnTo>
                    <a:pt x="116" y="428"/>
                  </a:lnTo>
                  <a:lnTo>
                    <a:pt x="119" y="432"/>
                  </a:lnTo>
                  <a:lnTo>
                    <a:pt x="124" y="439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7" y="446"/>
                  </a:lnTo>
                  <a:lnTo>
                    <a:pt x="137" y="446"/>
                  </a:lnTo>
                  <a:lnTo>
                    <a:pt x="141" y="448"/>
                  </a:lnTo>
                  <a:lnTo>
                    <a:pt x="143" y="451"/>
                  </a:lnTo>
                  <a:lnTo>
                    <a:pt x="144" y="455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37" y="476"/>
                  </a:lnTo>
                  <a:lnTo>
                    <a:pt x="131" y="484"/>
                  </a:lnTo>
                  <a:lnTo>
                    <a:pt x="131" y="484"/>
                  </a:lnTo>
                  <a:lnTo>
                    <a:pt x="126" y="495"/>
                  </a:lnTo>
                  <a:lnTo>
                    <a:pt x="124" y="500"/>
                  </a:lnTo>
                  <a:lnTo>
                    <a:pt x="124" y="505"/>
                  </a:lnTo>
                  <a:lnTo>
                    <a:pt x="124" y="505"/>
                  </a:lnTo>
                  <a:lnTo>
                    <a:pt x="136" y="564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6" y="574"/>
                  </a:lnTo>
                  <a:lnTo>
                    <a:pt x="136" y="585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41" y="616"/>
                  </a:lnTo>
                  <a:lnTo>
                    <a:pt x="148" y="636"/>
                  </a:lnTo>
                  <a:lnTo>
                    <a:pt x="158" y="659"/>
                  </a:lnTo>
                  <a:lnTo>
                    <a:pt x="159" y="661"/>
                  </a:lnTo>
                  <a:lnTo>
                    <a:pt x="158" y="661"/>
                  </a:lnTo>
                  <a:lnTo>
                    <a:pt x="157" y="661"/>
                  </a:lnTo>
                  <a:lnTo>
                    <a:pt x="157" y="661"/>
                  </a:lnTo>
                  <a:lnTo>
                    <a:pt x="178" y="700"/>
                  </a:lnTo>
                  <a:lnTo>
                    <a:pt x="183" y="715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9" y="692"/>
                  </a:lnTo>
                  <a:lnTo>
                    <a:pt x="545" y="699"/>
                  </a:lnTo>
                  <a:lnTo>
                    <a:pt x="552" y="706"/>
                  </a:lnTo>
                  <a:lnTo>
                    <a:pt x="556" y="708"/>
                  </a:lnTo>
                  <a:lnTo>
                    <a:pt x="562" y="710"/>
                  </a:lnTo>
                  <a:lnTo>
                    <a:pt x="562" y="710"/>
                  </a:lnTo>
                  <a:lnTo>
                    <a:pt x="564" y="708"/>
                  </a:lnTo>
                  <a:lnTo>
                    <a:pt x="566" y="708"/>
                  </a:lnTo>
                  <a:lnTo>
                    <a:pt x="566" y="708"/>
                  </a:lnTo>
                  <a:lnTo>
                    <a:pt x="569" y="703"/>
                  </a:lnTo>
                  <a:lnTo>
                    <a:pt x="569" y="696"/>
                  </a:lnTo>
                  <a:lnTo>
                    <a:pt x="569" y="676"/>
                  </a:lnTo>
                  <a:lnTo>
                    <a:pt x="569" y="676"/>
                  </a:lnTo>
                  <a:lnTo>
                    <a:pt x="569" y="662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71" y="641"/>
                  </a:lnTo>
                  <a:lnTo>
                    <a:pt x="573" y="638"/>
                  </a:lnTo>
                  <a:lnTo>
                    <a:pt x="576" y="637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5" y="636"/>
                  </a:lnTo>
                  <a:lnTo>
                    <a:pt x="597" y="640"/>
                  </a:lnTo>
                  <a:lnTo>
                    <a:pt x="597" y="640"/>
                  </a:lnTo>
                  <a:lnTo>
                    <a:pt x="604" y="643"/>
                  </a:lnTo>
                  <a:lnTo>
                    <a:pt x="609" y="645"/>
                  </a:lnTo>
                  <a:lnTo>
                    <a:pt x="609" y="645"/>
                  </a:lnTo>
                  <a:lnTo>
                    <a:pt x="618" y="645"/>
                  </a:lnTo>
                  <a:lnTo>
                    <a:pt x="627" y="645"/>
                  </a:lnTo>
                  <a:lnTo>
                    <a:pt x="627" y="645"/>
                  </a:lnTo>
                  <a:lnTo>
                    <a:pt x="637" y="645"/>
                  </a:lnTo>
                  <a:lnTo>
                    <a:pt x="644" y="647"/>
                  </a:lnTo>
                  <a:lnTo>
                    <a:pt x="644" y="647"/>
                  </a:lnTo>
                  <a:lnTo>
                    <a:pt x="647" y="616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59"/>
                  </a:lnTo>
                  <a:lnTo>
                    <a:pt x="658" y="550"/>
                  </a:lnTo>
                  <a:lnTo>
                    <a:pt x="665" y="532"/>
                  </a:lnTo>
                  <a:lnTo>
                    <a:pt x="665" y="532"/>
                  </a:lnTo>
                  <a:lnTo>
                    <a:pt x="672" y="515"/>
                  </a:lnTo>
                  <a:lnTo>
                    <a:pt x="675" y="507"/>
                  </a:lnTo>
                  <a:lnTo>
                    <a:pt x="675" y="500"/>
                  </a:lnTo>
                  <a:lnTo>
                    <a:pt x="675" y="500"/>
                  </a:lnTo>
                  <a:lnTo>
                    <a:pt x="676" y="487"/>
                  </a:lnTo>
                  <a:lnTo>
                    <a:pt x="678" y="474"/>
                  </a:lnTo>
                  <a:lnTo>
                    <a:pt x="681" y="463"/>
                  </a:lnTo>
                  <a:lnTo>
                    <a:pt x="685" y="455"/>
                  </a:lnTo>
                  <a:lnTo>
                    <a:pt x="685" y="455"/>
                  </a:lnTo>
                  <a:lnTo>
                    <a:pt x="688" y="445"/>
                  </a:lnTo>
                  <a:lnTo>
                    <a:pt x="692" y="434"/>
                  </a:lnTo>
                  <a:lnTo>
                    <a:pt x="695" y="417"/>
                  </a:lnTo>
                  <a:lnTo>
                    <a:pt x="671" y="414"/>
                  </a:lnTo>
                  <a:lnTo>
                    <a:pt x="671" y="413"/>
                  </a:lnTo>
                  <a:lnTo>
                    <a:pt x="671" y="413"/>
                  </a:lnTo>
                  <a:lnTo>
                    <a:pt x="660" y="395"/>
                  </a:lnTo>
                  <a:lnTo>
                    <a:pt x="651" y="379"/>
                  </a:lnTo>
                  <a:lnTo>
                    <a:pt x="643" y="367"/>
                  </a:lnTo>
                  <a:lnTo>
                    <a:pt x="643" y="367"/>
                  </a:lnTo>
                  <a:lnTo>
                    <a:pt x="637" y="361"/>
                  </a:lnTo>
                  <a:lnTo>
                    <a:pt x="633" y="358"/>
                  </a:lnTo>
                  <a:lnTo>
                    <a:pt x="620" y="354"/>
                  </a:lnTo>
                  <a:lnTo>
                    <a:pt x="620" y="354"/>
                  </a:lnTo>
                  <a:lnTo>
                    <a:pt x="608" y="348"/>
                  </a:lnTo>
                  <a:lnTo>
                    <a:pt x="604" y="346"/>
                  </a:lnTo>
                  <a:lnTo>
                    <a:pt x="601" y="340"/>
                  </a:lnTo>
                  <a:lnTo>
                    <a:pt x="601" y="340"/>
                  </a:lnTo>
                  <a:lnTo>
                    <a:pt x="590" y="320"/>
                  </a:lnTo>
                  <a:lnTo>
                    <a:pt x="590" y="320"/>
                  </a:lnTo>
                  <a:lnTo>
                    <a:pt x="580" y="302"/>
                  </a:lnTo>
                  <a:lnTo>
                    <a:pt x="576" y="294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74" y="283"/>
                  </a:lnTo>
                  <a:lnTo>
                    <a:pt x="571" y="280"/>
                  </a:lnTo>
                  <a:lnTo>
                    <a:pt x="566" y="274"/>
                  </a:lnTo>
                  <a:lnTo>
                    <a:pt x="559" y="270"/>
                  </a:lnTo>
                  <a:lnTo>
                    <a:pt x="556" y="269"/>
                  </a:lnTo>
                  <a:lnTo>
                    <a:pt x="556" y="269"/>
                  </a:lnTo>
                  <a:lnTo>
                    <a:pt x="543" y="259"/>
                  </a:lnTo>
                  <a:lnTo>
                    <a:pt x="514" y="240"/>
                  </a:lnTo>
                  <a:lnTo>
                    <a:pt x="514" y="240"/>
                  </a:lnTo>
                  <a:lnTo>
                    <a:pt x="508" y="236"/>
                  </a:lnTo>
                  <a:lnTo>
                    <a:pt x="504" y="231"/>
                  </a:lnTo>
                  <a:lnTo>
                    <a:pt x="501" y="226"/>
                  </a:lnTo>
                  <a:lnTo>
                    <a:pt x="500" y="221"/>
                  </a:lnTo>
                  <a:lnTo>
                    <a:pt x="500" y="212"/>
                  </a:lnTo>
                  <a:lnTo>
                    <a:pt x="501" y="203"/>
                  </a:lnTo>
                  <a:lnTo>
                    <a:pt x="501" y="203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0" y="191"/>
                  </a:lnTo>
                  <a:lnTo>
                    <a:pt x="500" y="191"/>
                  </a:lnTo>
                  <a:lnTo>
                    <a:pt x="497" y="190"/>
                  </a:lnTo>
                  <a:lnTo>
                    <a:pt x="491" y="189"/>
                  </a:lnTo>
                  <a:lnTo>
                    <a:pt x="479" y="189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33" y="163"/>
                  </a:lnTo>
                  <a:lnTo>
                    <a:pt x="412" y="144"/>
                  </a:lnTo>
                  <a:lnTo>
                    <a:pt x="399" y="131"/>
                  </a:lnTo>
                  <a:lnTo>
                    <a:pt x="399" y="131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86" y="116"/>
                  </a:lnTo>
                  <a:lnTo>
                    <a:pt x="381" y="106"/>
                  </a:lnTo>
                  <a:lnTo>
                    <a:pt x="377" y="96"/>
                  </a:lnTo>
                  <a:lnTo>
                    <a:pt x="375" y="91"/>
                  </a:lnTo>
                  <a:lnTo>
                    <a:pt x="377" y="85"/>
                  </a:lnTo>
                  <a:lnTo>
                    <a:pt x="377" y="85"/>
                  </a:lnTo>
                  <a:lnTo>
                    <a:pt x="375" y="81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0" y="75"/>
                  </a:lnTo>
                  <a:lnTo>
                    <a:pt x="364" y="74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40" y="75"/>
                  </a:lnTo>
                  <a:lnTo>
                    <a:pt x="332" y="75"/>
                  </a:lnTo>
                  <a:lnTo>
                    <a:pt x="332" y="75"/>
                  </a:lnTo>
                  <a:lnTo>
                    <a:pt x="325" y="72"/>
                  </a:lnTo>
                  <a:lnTo>
                    <a:pt x="322" y="68"/>
                  </a:lnTo>
                  <a:lnTo>
                    <a:pt x="319" y="6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4" y="50"/>
                  </a:lnTo>
                  <a:lnTo>
                    <a:pt x="312" y="47"/>
                  </a:lnTo>
                  <a:lnTo>
                    <a:pt x="309" y="44"/>
                  </a:lnTo>
                  <a:lnTo>
                    <a:pt x="309" y="44"/>
                  </a:lnTo>
                  <a:lnTo>
                    <a:pt x="307" y="40"/>
                  </a:lnTo>
                  <a:lnTo>
                    <a:pt x="305" y="36"/>
                  </a:lnTo>
                  <a:lnTo>
                    <a:pt x="307" y="30"/>
                  </a:lnTo>
                  <a:lnTo>
                    <a:pt x="308" y="23"/>
                  </a:lnTo>
                  <a:lnTo>
                    <a:pt x="314" y="1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0" y="40"/>
                  </a:lnTo>
                  <a:lnTo>
                    <a:pt x="91" y="360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9" name="Freeform 98"/>
            <p:cNvSpPr/>
            <p:nvPr/>
          </p:nvSpPr>
          <p:spPr bwMode="auto">
            <a:xfrm>
              <a:off x="2122488" y="2484438"/>
              <a:ext cx="838200" cy="787400"/>
            </a:xfrm>
            <a:custGeom>
              <a:avLst/>
              <a:gdLst>
                <a:gd name="T0" fmla="*/ 248 w 1057"/>
                <a:gd name="T1" fmla="*/ 817 h 990"/>
                <a:gd name="T2" fmla="*/ 279 w 1057"/>
                <a:gd name="T3" fmla="*/ 974 h 990"/>
                <a:gd name="T4" fmla="*/ 573 w 1057"/>
                <a:gd name="T5" fmla="*/ 983 h 990"/>
                <a:gd name="T6" fmla="*/ 1057 w 1057"/>
                <a:gd name="T7" fmla="*/ 990 h 990"/>
                <a:gd name="T8" fmla="*/ 1017 w 1057"/>
                <a:gd name="T9" fmla="*/ 926 h 990"/>
                <a:gd name="T10" fmla="*/ 1006 w 1057"/>
                <a:gd name="T11" fmla="*/ 902 h 990"/>
                <a:gd name="T12" fmla="*/ 1005 w 1057"/>
                <a:gd name="T13" fmla="*/ 901 h 990"/>
                <a:gd name="T14" fmla="*/ 1003 w 1057"/>
                <a:gd name="T15" fmla="*/ 890 h 990"/>
                <a:gd name="T16" fmla="*/ 1002 w 1057"/>
                <a:gd name="T17" fmla="*/ 871 h 990"/>
                <a:gd name="T18" fmla="*/ 982 w 1057"/>
                <a:gd name="T19" fmla="*/ 820 h 990"/>
                <a:gd name="T20" fmla="*/ 972 w 1057"/>
                <a:gd name="T21" fmla="*/ 794 h 990"/>
                <a:gd name="T22" fmla="*/ 946 w 1057"/>
                <a:gd name="T23" fmla="*/ 677 h 990"/>
                <a:gd name="T24" fmla="*/ 932 w 1057"/>
                <a:gd name="T25" fmla="*/ 637 h 990"/>
                <a:gd name="T26" fmla="*/ 909 w 1057"/>
                <a:gd name="T27" fmla="*/ 594 h 990"/>
                <a:gd name="T28" fmla="*/ 893 w 1057"/>
                <a:gd name="T29" fmla="*/ 572 h 990"/>
                <a:gd name="T30" fmla="*/ 877 w 1057"/>
                <a:gd name="T31" fmla="*/ 552 h 990"/>
                <a:gd name="T32" fmla="*/ 862 w 1057"/>
                <a:gd name="T33" fmla="*/ 544 h 990"/>
                <a:gd name="T34" fmla="*/ 848 w 1057"/>
                <a:gd name="T35" fmla="*/ 542 h 990"/>
                <a:gd name="T36" fmla="*/ 781 w 1057"/>
                <a:gd name="T37" fmla="*/ 544 h 990"/>
                <a:gd name="T38" fmla="*/ 755 w 1057"/>
                <a:gd name="T39" fmla="*/ 546 h 990"/>
                <a:gd name="T40" fmla="*/ 724 w 1057"/>
                <a:gd name="T41" fmla="*/ 548 h 990"/>
                <a:gd name="T42" fmla="*/ 710 w 1057"/>
                <a:gd name="T43" fmla="*/ 538 h 990"/>
                <a:gd name="T44" fmla="*/ 682 w 1057"/>
                <a:gd name="T45" fmla="*/ 507 h 990"/>
                <a:gd name="T46" fmla="*/ 205 w 1057"/>
                <a:gd name="T47" fmla="*/ 489 h 990"/>
                <a:gd name="T48" fmla="*/ 25 w 1057"/>
                <a:gd name="T49" fmla="*/ 478 h 990"/>
                <a:gd name="T50" fmla="*/ 206 w 1057"/>
                <a:gd name="T51" fmla="*/ 488 h 990"/>
                <a:gd name="T52" fmla="*/ 682 w 1057"/>
                <a:gd name="T53" fmla="*/ 506 h 990"/>
                <a:gd name="T54" fmla="*/ 691 w 1057"/>
                <a:gd name="T55" fmla="*/ 514 h 990"/>
                <a:gd name="T56" fmla="*/ 716 w 1057"/>
                <a:gd name="T57" fmla="*/ 541 h 990"/>
                <a:gd name="T58" fmla="*/ 730 w 1057"/>
                <a:gd name="T59" fmla="*/ 548 h 990"/>
                <a:gd name="T60" fmla="*/ 754 w 1057"/>
                <a:gd name="T61" fmla="*/ 545 h 990"/>
                <a:gd name="T62" fmla="*/ 800 w 1057"/>
                <a:gd name="T63" fmla="*/ 541 h 990"/>
                <a:gd name="T64" fmla="*/ 848 w 1057"/>
                <a:gd name="T65" fmla="*/ 541 h 990"/>
                <a:gd name="T66" fmla="*/ 866 w 1057"/>
                <a:gd name="T67" fmla="*/ 542 h 990"/>
                <a:gd name="T68" fmla="*/ 886 w 1057"/>
                <a:gd name="T69" fmla="*/ 560 h 990"/>
                <a:gd name="T70" fmla="*/ 904 w 1057"/>
                <a:gd name="T71" fmla="*/ 587 h 990"/>
                <a:gd name="T72" fmla="*/ 912 w 1057"/>
                <a:gd name="T73" fmla="*/ 595 h 990"/>
                <a:gd name="T74" fmla="*/ 912 w 1057"/>
                <a:gd name="T75" fmla="*/ 593 h 990"/>
                <a:gd name="T76" fmla="*/ 915 w 1057"/>
                <a:gd name="T77" fmla="*/ 597 h 990"/>
                <a:gd name="T78" fmla="*/ 916 w 1057"/>
                <a:gd name="T79" fmla="*/ 594 h 990"/>
                <a:gd name="T80" fmla="*/ 912 w 1057"/>
                <a:gd name="T81" fmla="*/ 567 h 990"/>
                <a:gd name="T82" fmla="*/ 908 w 1057"/>
                <a:gd name="T83" fmla="*/ 549 h 990"/>
                <a:gd name="T84" fmla="*/ 916 w 1057"/>
                <a:gd name="T85" fmla="*/ 517 h 990"/>
                <a:gd name="T86" fmla="*/ 926 w 1057"/>
                <a:gd name="T87" fmla="*/ 496 h 990"/>
                <a:gd name="T88" fmla="*/ 926 w 1057"/>
                <a:gd name="T89" fmla="*/ 478 h 990"/>
                <a:gd name="T90" fmla="*/ 919 w 1057"/>
                <a:gd name="T91" fmla="*/ 466 h 990"/>
                <a:gd name="T92" fmla="*/ 922 w 1057"/>
                <a:gd name="T93" fmla="*/ 169 h 990"/>
                <a:gd name="T94" fmla="*/ 918 w 1057"/>
                <a:gd name="T95" fmla="*/ 137 h 990"/>
                <a:gd name="T96" fmla="*/ 907 w 1057"/>
                <a:gd name="T97" fmla="*/ 112 h 990"/>
                <a:gd name="T98" fmla="*/ 901 w 1057"/>
                <a:gd name="T99" fmla="*/ 99 h 990"/>
                <a:gd name="T100" fmla="*/ 891 w 1057"/>
                <a:gd name="T101" fmla="*/ 92 h 990"/>
                <a:gd name="T102" fmla="*/ 884 w 1057"/>
                <a:gd name="T103" fmla="*/ 87 h 990"/>
                <a:gd name="T104" fmla="*/ 887 w 1057"/>
                <a:gd name="T105" fmla="*/ 80 h 990"/>
                <a:gd name="T106" fmla="*/ 904 w 1057"/>
                <a:gd name="T107" fmla="*/ 39 h 990"/>
                <a:gd name="T108" fmla="*/ 362 w 1057"/>
                <a:gd name="T109" fmla="*/ 18 h 990"/>
                <a:gd name="T110" fmla="*/ 91 w 1057"/>
                <a:gd name="T111" fmla="*/ 3 h 990"/>
                <a:gd name="T112" fmla="*/ 53 w 1057"/>
                <a:gd name="T113" fmla="*/ 15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7" h="990">
                  <a:moveTo>
                    <a:pt x="0" y="793"/>
                  </a:moveTo>
                  <a:lnTo>
                    <a:pt x="250" y="817"/>
                  </a:lnTo>
                  <a:lnTo>
                    <a:pt x="248" y="817"/>
                  </a:lnTo>
                  <a:lnTo>
                    <a:pt x="238" y="969"/>
                  </a:lnTo>
                  <a:lnTo>
                    <a:pt x="238" y="969"/>
                  </a:lnTo>
                  <a:lnTo>
                    <a:pt x="279" y="974"/>
                  </a:lnTo>
                  <a:lnTo>
                    <a:pt x="328" y="976"/>
                  </a:lnTo>
                  <a:lnTo>
                    <a:pt x="443" y="981"/>
                  </a:lnTo>
                  <a:lnTo>
                    <a:pt x="573" y="983"/>
                  </a:lnTo>
                  <a:lnTo>
                    <a:pt x="708" y="986"/>
                  </a:lnTo>
                  <a:lnTo>
                    <a:pt x="942" y="989"/>
                  </a:lnTo>
                  <a:lnTo>
                    <a:pt x="1057" y="990"/>
                  </a:lnTo>
                  <a:lnTo>
                    <a:pt x="1057" y="990"/>
                  </a:lnTo>
                  <a:lnTo>
                    <a:pt x="1033" y="953"/>
                  </a:lnTo>
                  <a:lnTo>
                    <a:pt x="1017" y="926"/>
                  </a:lnTo>
                  <a:lnTo>
                    <a:pt x="1012" y="913"/>
                  </a:lnTo>
                  <a:lnTo>
                    <a:pt x="1006" y="902"/>
                  </a:lnTo>
                  <a:lnTo>
                    <a:pt x="1006" y="902"/>
                  </a:lnTo>
                  <a:lnTo>
                    <a:pt x="1005" y="902"/>
                  </a:lnTo>
                  <a:lnTo>
                    <a:pt x="1005" y="901"/>
                  </a:lnTo>
                  <a:lnTo>
                    <a:pt x="1005" y="901"/>
                  </a:lnTo>
                  <a:lnTo>
                    <a:pt x="1006" y="901"/>
                  </a:lnTo>
                  <a:lnTo>
                    <a:pt x="1006" y="901"/>
                  </a:lnTo>
                  <a:lnTo>
                    <a:pt x="1003" y="890"/>
                  </a:lnTo>
                  <a:lnTo>
                    <a:pt x="1003" y="890"/>
                  </a:lnTo>
                  <a:lnTo>
                    <a:pt x="1003" y="881"/>
                  </a:lnTo>
                  <a:lnTo>
                    <a:pt x="1002" y="871"/>
                  </a:lnTo>
                  <a:lnTo>
                    <a:pt x="996" y="852"/>
                  </a:lnTo>
                  <a:lnTo>
                    <a:pt x="988" y="834"/>
                  </a:lnTo>
                  <a:lnTo>
                    <a:pt x="982" y="820"/>
                  </a:lnTo>
                  <a:lnTo>
                    <a:pt x="982" y="820"/>
                  </a:lnTo>
                  <a:lnTo>
                    <a:pt x="978" y="811"/>
                  </a:lnTo>
                  <a:lnTo>
                    <a:pt x="972" y="794"/>
                  </a:lnTo>
                  <a:lnTo>
                    <a:pt x="961" y="751"/>
                  </a:lnTo>
                  <a:lnTo>
                    <a:pt x="951" y="706"/>
                  </a:lnTo>
                  <a:lnTo>
                    <a:pt x="946" y="677"/>
                  </a:lnTo>
                  <a:lnTo>
                    <a:pt x="946" y="677"/>
                  </a:lnTo>
                  <a:lnTo>
                    <a:pt x="940" y="660"/>
                  </a:lnTo>
                  <a:lnTo>
                    <a:pt x="932" y="637"/>
                  </a:lnTo>
                  <a:lnTo>
                    <a:pt x="914" y="598"/>
                  </a:lnTo>
                  <a:lnTo>
                    <a:pt x="914" y="598"/>
                  </a:lnTo>
                  <a:lnTo>
                    <a:pt x="909" y="594"/>
                  </a:lnTo>
                  <a:lnTo>
                    <a:pt x="904" y="588"/>
                  </a:lnTo>
                  <a:lnTo>
                    <a:pt x="904" y="588"/>
                  </a:lnTo>
                  <a:lnTo>
                    <a:pt x="893" y="572"/>
                  </a:lnTo>
                  <a:lnTo>
                    <a:pt x="893" y="572"/>
                  </a:lnTo>
                  <a:lnTo>
                    <a:pt x="884" y="560"/>
                  </a:lnTo>
                  <a:lnTo>
                    <a:pt x="877" y="552"/>
                  </a:lnTo>
                  <a:lnTo>
                    <a:pt x="869" y="545"/>
                  </a:lnTo>
                  <a:lnTo>
                    <a:pt x="866" y="544"/>
                  </a:lnTo>
                  <a:lnTo>
                    <a:pt x="862" y="544"/>
                  </a:lnTo>
                  <a:lnTo>
                    <a:pt x="862" y="544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18" y="542"/>
                  </a:lnTo>
                  <a:lnTo>
                    <a:pt x="800" y="542"/>
                  </a:lnTo>
                  <a:lnTo>
                    <a:pt x="781" y="544"/>
                  </a:lnTo>
                  <a:lnTo>
                    <a:pt x="781" y="544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41" y="549"/>
                  </a:lnTo>
                  <a:lnTo>
                    <a:pt x="730" y="549"/>
                  </a:lnTo>
                  <a:lnTo>
                    <a:pt x="724" y="548"/>
                  </a:lnTo>
                  <a:lnTo>
                    <a:pt x="719" y="545"/>
                  </a:lnTo>
                  <a:lnTo>
                    <a:pt x="715" y="542"/>
                  </a:lnTo>
                  <a:lnTo>
                    <a:pt x="710" y="538"/>
                  </a:lnTo>
                  <a:lnTo>
                    <a:pt x="710" y="538"/>
                  </a:lnTo>
                  <a:lnTo>
                    <a:pt x="691" y="516"/>
                  </a:lnTo>
                  <a:lnTo>
                    <a:pt x="682" y="507"/>
                  </a:lnTo>
                  <a:lnTo>
                    <a:pt x="682" y="507"/>
                  </a:lnTo>
                  <a:lnTo>
                    <a:pt x="418" y="497"/>
                  </a:lnTo>
                  <a:lnTo>
                    <a:pt x="205" y="489"/>
                  </a:lnTo>
                  <a:lnTo>
                    <a:pt x="107" y="483"/>
                  </a:lnTo>
                  <a:lnTo>
                    <a:pt x="25" y="479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108" y="482"/>
                  </a:lnTo>
                  <a:lnTo>
                    <a:pt x="206" y="488"/>
                  </a:lnTo>
                  <a:lnTo>
                    <a:pt x="422" y="49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91" y="514"/>
                  </a:lnTo>
                  <a:lnTo>
                    <a:pt x="710" y="537"/>
                  </a:lnTo>
                  <a:lnTo>
                    <a:pt x="710" y="537"/>
                  </a:lnTo>
                  <a:lnTo>
                    <a:pt x="716" y="541"/>
                  </a:lnTo>
                  <a:lnTo>
                    <a:pt x="720" y="544"/>
                  </a:lnTo>
                  <a:lnTo>
                    <a:pt x="724" y="546"/>
                  </a:lnTo>
                  <a:lnTo>
                    <a:pt x="730" y="548"/>
                  </a:lnTo>
                  <a:lnTo>
                    <a:pt x="741" y="548"/>
                  </a:lnTo>
                  <a:lnTo>
                    <a:pt x="754" y="545"/>
                  </a:lnTo>
                  <a:lnTo>
                    <a:pt x="754" y="545"/>
                  </a:lnTo>
                  <a:lnTo>
                    <a:pt x="781" y="542"/>
                  </a:lnTo>
                  <a:lnTo>
                    <a:pt x="781" y="542"/>
                  </a:lnTo>
                  <a:lnTo>
                    <a:pt x="800" y="541"/>
                  </a:lnTo>
                  <a:lnTo>
                    <a:pt x="818" y="541"/>
                  </a:lnTo>
                  <a:lnTo>
                    <a:pt x="848" y="541"/>
                  </a:lnTo>
                  <a:lnTo>
                    <a:pt x="848" y="541"/>
                  </a:lnTo>
                  <a:lnTo>
                    <a:pt x="862" y="542"/>
                  </a:lnTo>
                  <a:lnTo>
                    <a:pt x="862" y="542"/>
                  </a:lnTo>
                  <a:lnTo>
                    <a:pt x="866" y="542"/>
                  </a:lnTo>
                  <a:lnTo>
                    <a:pt x="870" y="544"/>
                  </a:lnTo>
                  <a:lnTo>
                    <a:pt x="877" y="551"/>
                  </a:lnTo>
                  <a:lnTo>
                    <a:pt x="886" y="560"/>
                  </a:lnTo>
                  <a:lnTo>
                    <a:pt x="894" y="572"/>
                  </a:lnTo>
                  <a:lnTo>
                    <a:pt x="894" y="572"/>
                  </a:lnTo>
                  <a:lnTo>
                    <a:pt x="904" y="587"/>
                  </a:lnTo>
                  <a:lnTo>
                    <a:pt x="904" y="587"/>
                  </a:lnTo>
                  <a:lnTo>
                    <a:pt x="909" y="593"/>
                  </a:lnTo>
                  <a:lnTo>
                    <a:pt x="912" y="595"/>
                  </a:lnTo>
                  <a:lnTo>
                    <a:pt x="912" y="595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6" y="594"/>
                  </a:lnTo>
                  <a:lnTo>
                    <a:pt x="916" y="587"/>
                  </a:lnTo>
                  <a:lnTo>
                    <a:pt x="915" y="579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09" y="559"/>
                  </a:lnTo>
                  <a:lnTo>
                    <a:pt x="908" y="549"/>
                  </a:lnTo>
                  <a:lnTo>
                    <a:pt x="908" y="541"/>
                  </a:lnTo>
                  <a:lnTo>
                    <a:pt x="911" y="532"/>
                  </a:lnTo>
                  <a:lnTo>
                    <a:pt x="916" y="517"/>
                  </a:lnTo>
                  <a:lnTo>
                    <a:pt x="923" y="503"/>
                  </a:lnTo>
                  <a:lnTo>
                    <a:pt x="923" y="503"/>
                  </a:lnTo>
                  <a:lnTo>
                    <a:pt x="926" y="496"/>
                  </a:lnTo>
                  <a:lnTo>
                    <a:pt x="928" y="489"/>
                  </a:lnTo>
                  <a:lnTo>
                    <a:pt x="926" y="483"/>
                  </a:lnTo>
                  <a:lnTo>
                    <a:pt x="926" y="478"/>
                  </a:lnTo>
                  <a:lnTo>
                    <a:pt x="922" y="471"/>
                  </a:lnTo>
                  <a:lnTo>
                    <a:pt x="921" y="468"/>
                  </a:lnTo>
                  <a:lnTo>
                    <a:pt x="919" y="466"/>
                  </a:lnTo>
                  <a:lnTo>
                    <a:pt x="919" y="427"/>
                  </a:lnTo>
                  <a:lnTo>
                    <a:pt x="919" y="427"/>
                  </a:lnTo>
                  <a:lnTo>
                    <a:pt x="922" y="169"/>
                  </a:lnTo>
                  <a:lnTo>
                    <a:pt x="922" y="169"/>
                  </a:lnTo>
                  <a:lnTo>
                    <a:pt x="921" y="153"/>
                  </a:lnTo>
                  <a:lnTo>
                    <a:pt x="918" y="137"/>
                  </a:lnTo>
                  <a:lnTo>
                    <a:pt x="912" y="123"/>
                  </a:lnTo>
                  <a:lnTo>
                    <a:pt x="907" y="112"/>
                  </a:lnTo>
                  <a:lnTo>
                    <a:pt x="907" y="112"/>
                  </a:lnTo>
                  <a:lnTo>
                    <a:pt x="904" y="102"/>
                  </a:lnTo>
                  <a:lnTo>
                    <a:pt x="904" y="102"/>
                  </a:lnTo>
                  <a:lnTo>
                    <a:pt x="901" y="99"/>
                  </a:lnTo>
                  <a:lnTo>
                    <a:pt x="898" y="97"/>
                  </a:lnTo>
                  <a:lnTo>
                    <a:pt x="891" y="92"/>
                  </a:lnTo>
                  <a:lnTo>
                    <a:pt x="891" y="92"/>
                  </a:lnTo>
                  <a:lnTo>
                    <a:pt x="887" y="91"/>
                  </a:lnTo>
                  <a:lnTo>
                    <a:pt x="884" y="87"/>
                  </a:lnTo>
                  <a:lnTo>
                    <a:pt x="884" y="87"/>
                  </a:lnTo>
                  <a:lnTo>
                    <a:pt x="884" y="84"/>
                  </a:lnTo>
                  <a:lnTo>
                    <a:pt x="887" y="80"/>
                  </a:lnTo>
                  <a:lnTo>
                    <a:pt x="887" y="80"/>
                  </a:lnTo>
                  <a:lnTo>
                    <a:pt x="897" y="60"/>
                  </a:lnTo>
                  <a:lnTo>
                    <a:pt x="904" y="39"/>
                  </a:lnTo>
                  <a:lnTo>
                    <a:pt x="904" y="39"/>
                  </a:lnTo>
                  <a:lnTo>
                    <a:pt x="760" y="34"/>
                  </a:lnTo>
                  <a:lnTo>
                    <a:pt x="500" y="24"/>
                  </a:lnTo>
                  <a:lnTo>
                    <a:pt x="362" y="18"/>
                  </a:lnTo>
                  <a:lnTo>
                    <a:pt x="234" y="13"/>
                  </a:lnTo>
                  <a:lnTo>
                    <a:pt x="129" y="6"/>
                  </a:lnTo>
                  <a:lnTo>
                    <a:pt x="91" y="3"/>
                  </a:lnTo>
                  <a:lnTo>
                    <a:pt x="63" y="0"/>
                  </a:lnTo>
                  <a:lnTo>
                    <a:pt x="48" y="148"/>
                  </a:lnTo>
                  <a:lnTo>
                    <a:pt x="53" y="150"/>
                  </a:lnTo>
                  <a:lnTo>
                    <a:pt x="52" y="15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0" name="Freeform 99"/>
            <p:cNvSpPr/>
            <p:nvPr/>
          </p:nvSpPr>
          <p:spPr bwMode="auto">
            <a:xfrm>
              <a:off x="4151313" y="3186113"/>
              <a:ext cx="788988" cy="449262"/>
            </a:xfrm>
            <a:custGeom>
              <a:avLst/>
              <a:gdLst>
                <a:gd name="T0" fmla="*/ 797 w 993"/>
                <a:gd name="T1" fmla="*/ 441 h 567"/>
                <a:gd name="T2" fmla="*/ 939 w 993"/>
                <a:gd name="T3" fmla="*/ 411 h 567"/>
                <a:gd name="T4" fmla="*/ 988 w 993"/>
                <a:gd name="T5" fmla="*/ 383 h 567"/>
                <a:gd name="T6" fmla="*/ 955 w 993"/>
                <a:gd name="T7" fmla="*/ 353 h 567"/>
                <a:gd name="T8" fmla="*/ 920 w 993"/>
                <a:gd name="T9" fmla="*/ 343 h 567"/>
                <a:gd name="T10" fmla="*/ 923 w 993"/>
                <a:gd name="T11" fmla="*/ 332 h 567"/>
                <a:gd name="T12" fmla="*/ 915 w 993"/>
                <a:gd name="T13" fmla="*/ 322 h 567"/>
                <a:gd name="T14" fmla="*/ 902 w 993"/>
                <a:gd name="T15" fmla="*/ 291 h 567"/>
                <a:gd name="T16" fmla="*/ 899 w 993"/>
                <a:gd name="T17" fmla="*/ 285 h 567"/>
                <a:gd name="T18" fmla="*/ 913 w 993"/>
                <a:gd name="T19" fmla="*/ 283 h 567"/>
                <a:gd name="T20" fmla="*/ 915 w 993"/>
                <a:gd name="T21" fmla="*/ 271 h 567"/>
                <a:gd name="T22" fmla="*/ 906 w 993"/>
                <a:gd name="T23" fmla="*/ 245 h 567"/>
                <a:gd name="T24" fmla="*/ 903 w 993"/>
                <a:gd name="T25" fmla="*/ 208 h 567"/>
                <a:gd name="T26" fmla="*/ 894 w 993"/>
                <a:gd name="T27" fmla="*/ 193 h 567"/>
                <a:gd name="T28" fmla="*/ 838 w 993"/>
                <a:gd name="T29" fmla="*/ 168 h 567"/>
                <a:gd name="T30" fmla="*/ 751 w 993"/>
                <a:gd name="T31" fmla="*/ 137 h 567"/>
                <a:gd name="T32" fmla="*/ 752 w 993"/>
                <a:gd name="T33" fmla="*/ 123 h 567"/>
                <a:gd name="T34" fmla="*/ 773 w 993"/>
                <a:gd name="T35" fmla="*/ 82 h 567"/>
                <a:gd name="T36" fmla="*/ 776 w 993"/>
                <a:gd name="T37" fmla="*/ 60 h 567"/>
                <a:gd name="T38" fmla="*/ 762 w 993"/>
                <a:gd name="T39" fmla="*/ 56 h 567"/>
                <a:gd name="T40" fmla="*/ 737 w 993"/>
                <a:gd name="T41" fmla="*/ 51 h 567"/>
                <a:gd name="T42" fmla="*/ 709 w 993"/>
                <a:gd name="T43" fmla="*/ 30 h 567"/>
                <a:gd name="T44" fmla="*/ 696 w 993"/>
                <a:gd name="T45" fmla="*/ 11 h 567"/>
                <a:gd name="T46" fmla="*/ 681 w 993"/>
                <a:gd name="T47" fmla="*/ 2 h 567"/>
                <a:gd name="T48" fmla="*/ 670 w 993"/>
                <a:gd name="T49" fmla="*/ 1 h 567"/>
                <a:gd name="T50" fmla="*/ 670 w 993"/>
                <a:gd name="T51" fmla="*/ 33 h 567"/>
                <a:gd name="T52" fmla="*/ 597 w 993"/>
                <a:gd name="T53" fmla="*/ 2 h 567"/>
                <a:gd name="T54" fmla="*/ 592 w 993"/>
                <a:gd name="T55" fmla="*/ 35 h 567"/>
                <a:gd name="T56" fmla="*/ 595 w 993"/>
                <a:gd name="T57" fmla="*/ 60 h 567"/>
                <a:gd name="T58" fmla="*/ 577 w 993"/>
                <a:gd name="T59" fmla="*/ 89 h 567"/>
                <a:gd name="T60" fmla="*/ 557 w 993"/>
                <a:gd name="T61" fmla="*/ 103 h 567"/>
                <a:gd name="T62" fmla="*/ 550 w 993"/>
                <a:gd name="T63" fmla="*/ 116 h 567"/>
                <a:gd name="T64" fmla="*/ 541 w 993"/>
                <a:gd name="T65" fmla="*/ 117 h 567"/>
                <a:gd name="T66" fmla="*/ 525 w 993"/>
                <a:gd name="T67" fmla="*/ 114 h 567"/>
                <a:gd name="T68" fmla="*/ 515 w 993"/>
                <a:gd name="T69" fmla="*/ 123 h 567"/>
                <a:gd name="T70" fmla="*/ 514 w 993"/>
                <a:gd name="T71" fmla="*/ 144 h 567"/>
                <a:gd name="T72" fmla="*/ 511 w 993"/>
                <a:gd name="T73" fmla="*/ 170 h 567"/>
                <a:gd name="T74" fmla="*/ 493 w 993"/>
                <a:gd name="T75" fmla="*/ 182 h 567"/>
                <a:gd name="T76" fmla="*/ 468 w 993"/>
                <a:gd name="T77" fmla="*/ 175 h 567"/>
                <a:gd name="T78" fmla="*/ 459 w 993"/>
                <a:gd name="T79" fmla="*/ 220 h 567"/>
                <a:gd name="T80" fmla="*/ 443 w 993"/>
                <a:gd name="T81" fmla="*/ 249 h 567"/>
                <a:gd name="T82" fmla="*/ 423 w 993"/>
                <a:gd name="T83" fmla="*/ 276 h 567"/>
                <a:gd name="T84" fmla="*/ 415 w 993"/>
                <a:gd name="T85" fmla="*/ 297 h 567"/>
                <a:gd name="T86" fmla="*/ 406 w 993"/>
                <a:gd name="T87" fmla="*/ 332 h 567"/>
                <a:gd name="T88" fmla="*/ 395 w 993"/>
                <a:gd name="T89" fmla="*/ 374 h 567"/>
                <a:gd name="T90" fmla="*/ 345 w 993"/>
                <a:gd name="T91" fmla="*/ 378 h 567"/>
                <a:gd name="T92" fmla="*/ 335 w 993"/>
                <a:gd name="T93" fmla="*/ 382 h 567"/>
                <a:gd name="T94" fmla="*/ 336 w 993"/>
                <a:gd name="T95" fmla="*/ 400 h 567"/>
                <a:gd name="T96" fmla="*/ 329 w 993"/>
                <a:gd name="T97" fmla="*/ 411 h 567"/>
                <a:gd name="T98" fmla="*/ 301 w 993"/>
                <a:gd name="T99" fmla="*/ 413 h 567"/>
                <a:gd name="T100" fmla="*/ 280 w 993"/>
                <a:gd name="T101" fmla="*/ 414 h 567"/>
                <a:gd name="T102" fmla="*/ 249 w 993"/>
                <a:gd name="T103" fmla="*/ 421 h 567"/>
                <a:gd name="T104" fmla="*/ 221 w 993"/>
                <a:gd name="T105" fmla="*/ 417 h 567"/>
                <a:gd name="T106" fmla="*/ 206 w 993"/>
                <a:gd name="T107" fmla="*/ 404 h 567"/>
                <a:gd name="T108" fmla="*/ 169 w 993"/>
                <a:gd name="T109" fmla="*/ 427 h 567"/>
                <a:gd name="T110" fmla="*/ 97 w 993"/>
                <a:gd name="T111" fmla="*/ 504 h 567"/>
                <a:gd name="T112" fmla="*/ 57 w 993"/>
                <a:gd name="T113" fmla="*/ 538 h 567"/>
                <a:gd name="T114" fmla="*/ 0 w 993"/>
                <a:gd name="T115" fmla="*/ 567 h 567"/>
                <a:gd name="T116" fmla="*/ 239 w 993"/>
                <a:gd name="T117" fmla="*/ 533 h 567"/>
                <a:gd name="T118" fmla="*/ 251 w 993"/>
                <a:gd name="T119" fmla="*/ 524 h 567"/>
                <a:gd name="T120" fmla="*/ 255 w 993"/>
                <a:gd name="T121" fmla="*/ 525 h 567"/>
                <a:gd name="T122" fmla="*/ 436 w 993"/>
                <a:gd name="T123" fmla="*/ 51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3" h="567">
                  <a:moveTo>
                    <a:pt x="499" y="503"/>
                  </a:moveTo>
                  <a:lnTo>
                    <a:pt x="499" y="503"/>
                  </a:lnTo>
                  <a:lnTo>
                    <a:pt x="639" y="474"/>
                  </a:lnTo>
                  <a:lnTo>
                    <a:pt x="797" y="441"/>
                  </a:lnTo>
                  <a:lnTo>
                    <a:pt x="797" y="441"/>
                  </a:lnTo>
                  <a:lnTo>
                    <a:pt x="840" y="432"/>
                  </a:lnTo>
                  <a:lnTo>
                    <a:pt x="840" y="432"/>
                  </a:lnTo>
                  <a:lnTo>
                    <a:pt x="939" y="411"/>
                  </a:lnTo>
                  <a:lnTo>
                    <a:pt x="993" y="399"/>
                  </a:lnTo>
                  <a:lnTo>
                    <a:pt x="993" y="399"/>
                  </a:lnTo>
                  <a:lnTo>
                    <a:pt x="992" y="392"/>
                  </a:lnTo>
                  <a:lnTo>
                    <a:pt x="988" y="383"/>
                  </a:lnTo>
                  <a:lnTo>
                    <a:pt x="982" y="376"/>
                  </a:lnTo>
                  <a:lnTo>
                    <a:pt x="975" y="369"/>
                  </a:lnTo>
                  <a:lnTo>
                    <a:pt x="962" y="358"/>
                  </a:lnTo>
                  <a:lnTo>
                    <a:pt x="955" y="353"/>
                  </a:lnTo>
                  <a:lnTo>
                    <a:pt x="915" y="350"/>
                  </a:lnTo>
                  <a:lnTo>
                    <a:pt x="916" y="348"/>
                  </a:lnTo>
                  <a:lnTo>
                    <a:pt x="916" y="348"/>
                  </a:lnTo>
                  <a:lnTo>
                    <a:pt x="920" y="343"/>
                  </a:lnTo>
                  <a:lnTo>
                    <a:pt x="923" y="339"/>
                  </a:lnTo>
                  <a:lnTo>
                    <a:pt x="923" y="333"/>
                  </a:lnTo>
                  <a:lnTo>
                    <a:pt x="923" y="333"/>
                  </a:lnTo>
                  <a:lnTo>
                    <a:pt x="923" y="332"/>
                  </a:lnTo>
                  <a:lnTo>
                    <a:pt x="922" y="330"/>
                  </a:lnTo>
                  <a:lnTo>
                    <a:pt x="922" y="330"/>
                  </a:lnTo>
                  <a:lnTo>
                    <a:pt x="917" y="326"/>
                  </a:lnTo>
                  <a:lnTo>
                    <a:pt x="915" y="322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06" y="299"/>
                  </a:lnTo>
                  <a:lnTo>
                    <a:pt x="902" y="291"/>
                  </a:lnTo>
                  <a:lnTo>
                    <a:pt x="902" y="291"/>
                  </a:lnTo>
                  <a:lnTo>
                    <a:pt x="899" y="287"/>
                  </a:lnTo>
                  <a:lnTo>
                    <a:pt x="899" y="285"/>
                  </a:lnTo>
                  <a:lnTo>
                    <a:pt x="899" y="285"/>
                  </a:lnTo>
                  <a:lnTo>
                    <a:pt x="902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13" y="283"/>
                  </a:lnTo>
                  <a:lnTo>
                    <a:pt x="915" y="281"/>
                  </a:lnTo>
                  <a:lnTo>
                    <a:pt x="915" y="278"/>
                  </a:lnTo>
                  <a:lnTo>
                    <a:pt x="915" y="278"/>
                  </a:lnTo>
                  <a:lnTo>
                    <a:pt x="915" y="271"/>
                  </a:lnTo>
                  <a:lnTo>
                    <a:pt x="912" y="264"/>
                  </a:lnTo>
                  <a:lnTo>
                    <a:pt x="912" y="264"/>
                  </a:lnTo>
                  <a:lnTo>
                    <a:pt x="909" y="256"/>
                  </a:lnTo>
                  <a:lnTo>
                    <a:pt x="906" y="245"/>
                  </a:lnTo>
                  <a:lnTo>
                    <a:pt x="906" y="245"/>
                  </a:lnTo>
                  <a:lnTo>
                    <a:pt x="906" y="234"/>
                  </a:lnTo>
                  <a:lnTo>
                    <a:pt x="906" y="221"/>
                  </a:lnTo>
                  <a:lnTo>
                    <a:pt x="903" y="208"/>
                  </a:lnTo>
                  <a:lnTo>
                    <a:pt x="902" y="203"/>
                  </a:lnTo>
                  <a:lnTo>
                    <a:pt x="899" y="199"/>
                  </a:lnTo>
                  <a:lnTo>
                    <a:pt x="899" y="199"/>
                  </a:lnTo>
                  <a:lnTo>
                    <a:pt x="894" y="193"/>
                  </a:lnTo>
                  <a:lnTo>
                    <a:pt x="885" y="189"/>
                  </a:lnTo>
                  <a:lnTo>
                    <a:pt x="866" y="179"/>
                  </a:lnTo>
                  <a:lnTo>
                    <a:pt x="838" y="168"/>
                  </a:lnTo>
                  <a:lnTo>
                    <a:pt x="838" y="168"/>
                  </a:lnTo>
                  <a:lnTo>
                    <a:pt x="756" y="142"/>
                  </a:lnTo>
                  <a:lnTo>
                    <a:pt x="756" y="142"/>
                  </a:lnTo>
                  <a:lnTo>
                    <a:pt x="752" y="140"/>
                  </a:lnTo>
                  <a:lnTo>
                    <a:pt x="751" y="137"/>
                  </a:lnTo>
                  <a:lnTo>
                    <a:pt x="751" y="137"/>
                  </a:lnTo>
                  <a:lnTo>
                    <a:pt x="749" y="134"/>
                  </a:lnTo>
                  <a:lnTo>
                    <a:pt x="749" y="130"/>
                  </a:lnTo>
                  <a:lnTo>
                    <a:pt x="752" y="123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74"/>
                  </a:lnTo>
                  <a:lnTo>
                    <a:pt x="777" y="68"/>
                  </a:lnTo>
                  <a:lnTo>
                    <a:pt x="777" y="63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5" y="57"/>
                  </a:lnTo>
                  <a:lnTo>
                    <a:pt x="770" y="56"/>
                  </a:lnTo>
                  <a:lnTo>
                    <a:pt x="762" y="56"/>
                  </a:lnTo>
                  <a:lnTo>
                    <a:pt x="762" y="56"/>
                  </a:lnTo>
                  <a:lnTo>
                    <a:pt x="751" y="54"/>
                  </a:lnTo>
                  <a:lnTo>
                    <a:pt x="744" y="54"/>
                  </a:lnTo>
                  <a:lnTo>
                    <a:pt x="737" y="51"/>
                  </a:lnTo>
                  <a:lnTo>
                    <a:pt x="728" y="49"/>
                  </a:lnTo>
                  <a:lnTo>
                    <a:pt x="721" y="44"/>
                  </a:lnTo>
                  <a:lnTo>
                    <a:pt x="714" y="39"/>
                  </a:lnTo>
                  <a:lnTo>
                    <a:pt x="709" y="30"/>
                  </a:lnTo>
                  <a:lnTo>
                    <a:pt x="709" y="30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696" y="11"/>
                  </a:lnTo>
                  <a:lnTo>
                    <a:pt x="691" y="8"/>
                  </a:lnTo>
                  <a:lnTo>
                    <a:pt x="691" y="8"/>
                  </a:lnTo>
                  <a:lnTo>
                    <a:pt x="681" y="2"/>
                  </a:lnTo>
                  <a:lnTo>
                    <a:pt x="681" y="2"/>
                  </a:lnTo>
                  <a:lnTo>
                    <a:pt x="674" y="0"/>
                  </a:lnTo>
                  <a:lnTo>
                    <a:pt x="672" y="0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668" y="4"/>
                  </a:lnTo>
                  <a:lnTo>
                    <a:pt x="667" y="9"/>
                  </a:lnTo>
                  <a:lnTo>
                    <a:pt x="667" y="22"/>
                  </a:lnTo>
                  <a:lnTo>
                    <a:pt x="670" y="33"/>
                  </a:lnTo>
                  <a:lnTo>
                    <a:pt x="670" y="37"/>
                  </a:lnTo>
                  <a:lnTo>
                    <a:pt x="671" y="39"/>
                  </a:lnTo>
                  <a:lnTo>
                    <a:pt x="670" y="39"/>
                  </a:lnTo>
                  <a:lnTo>
                    <a:pt x="597" y="2"/>
                  </a:lnTo>
                  <a:lnTo>
                    <a:pt x="597" y="2"/>
                  </a:lnTo>
                  <a:lnTo>
                    <a:pt x="595" y="8"/>
                  </a:lnTo>
                  <a:lnTo>
                    <a:pt x="594" y="19"/>
                  </a:lnTo>
                  <a:lnTo>
                    <a:pt x="592" y="35"/>
                  </a:lnTo>
                  <a:lnTo>
                    <a:pt x="594" y="43"/>
                  </a:lnTo>
                  <a:lnTo>
                    <a:pt x="594" y="51"/>
                  </a:lnTo>
                  <a:lnTo>
                    <a:pt x="594" y="51"/>
                  </a:lnTo>
                  <a:lnTo>
                    <a:pt x="595" y="60"/>
                  </a:lnTo>
                  <a:lnTo>
                    <a:pt x="594" y="67"/>
                  </a:lnTo>
                  <a:lnTo>
                    <a:pt x="591" y="74"/>
                  </a:lnTo>
                  <a:lnTo>
                    <a:pt x="587" y="79"/>
                  </a:lnTo>
                  <a:lnTo>
                    <a:pt x="577" y="89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57" y="103"/>
                  </a:lnTo>
                  <a:lnTo>
                    <a:pt x="557" y="103"/>
                  </a:lnTo>
                  <a:lnTo>
                    <a:pt x="555" y="107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0" y="116"/>
                  </a:lnTo>
                  <a:lnTo>
                    <a:pt x="548" y="119"/>
                  </a:lnTo>
                  <a:lnTo>
                    <a:pt x="548" y="119"/>
                  </a:lnTo>
                  <a:lnTo>
                    <a:pt x="545" y="119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5" y="114"/>
                  </a:lnTo>
                  <a:lnTo>
                    <a:pt x="529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1" y="116"/>
                  </a:lnTo>
                  <a:lnTo>
                    <a:pt x="518" y="119"/>
                  </a:lnTo>
                  <a:lnTo>
                    <a:pt x="515" y="123"/>
                  </a:lnTo>
                  <a:lnTo>
                    <a:pt x="514" y="128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14" y="154"/>
                  </a:lnTo>
                  <a:lnTo>
                    <a:pt x="513" y="163"/>
                  </a:lnTo>
                  <a:lnTo>
                    <a:pt x="511" y="170"/>
                  </a:lnTo>
                  <a:lnTo>
                    <a:pt x="507" y="176"/>
                  </a:lnTo>
                  <a:lnTo>
                    <a:pt x="507" y="176"/>
                  </a:lnTo>
                  <a:lnTo>
                    <a:pt x="501" y="180"/>
                  </a:lnTo>
                  <a:lnTo>
                    <a:pt x="493" y="182"/>
                  </a:lnTo>
                  <a:lnTo>
                    <a:pt x="493" y="182"/>
                  </a:lnTo>
                  <a:lnTo>
                    <a:pt x="482" y="180"/>
                  </a:lnTo>
                  <a:lnTo>
                    <a:pt x="473" y="177"/>
                  </a:lnTo>
                  <a:lnTo>
                    <a:pt x="468" y="175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2" y="194"/>
                  </a:lnTo>
                  <a:lnTo>
                    <a:pt x="459" y="220"/>
                  </a:lnTo>
                  <a:lnTo>
                    <a:pt x="459" y="220"/>
                  </a:lnTo>
                  <a:lnTo>
                    <a:pt x="458" y="227"/>
                  </a:lnTo>
                  <a:lnTo>
                    <a:pt x="455" y="234"/>
                  </a:lnTo>
                  <a:lnTo>
                    <a:pt x="443" y="249"/>
                  </a:lnTo>
                  <a:lnTo>
                    <a:pt x="443" y="249"/>
                  </a:lnTo>
                  <a:lnTo>
                    <a:pt x="431" y="263"/>
                  </a:lnTo>
                  <a:lnTo>
                    <a:pt x="427" y="270"/>
                  </a:lnTo>
                  <a:lnTo>
                    <a:pt x="423" y="276"/>
                  </a:lnTo>
                  <a:lnTo>
                    <a:pt x="423" y="276"/>
                  </a:lnTo>
                  <a:lnTo>
                    <a:pt x="419" y="285"/>
                  </a:lnTo>
                  <a:lnTo>
                    <a:pt x="419" y="285"/>
                  </a:lnTo>
                  <a:lnTo>
                    <a:pt x="415" y="297"/>
                  </a:lnTo>
                  <a:lnTo>
                    <a:pt x="410" y="308"/>
                  </a:lnTo>
                  <a:lnTo>
                    <a:pt x="408" y="319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06" y="340"/>
                  </a:lnTo>
                  <a:lnTo>
                    <a:pt x="405" y="348"/>
                  </a:lnTo>
                  <a:lnTo>
                    <a:pt x="399" y="362"/>
                  </a:lnTo>
                  <a:lnTo>
                    <a:pt x="395" y="374"/>
                  </a:lnTo>
                  <a:lnTo>
                    <a:pt x="392" y="376"/>
                  </a:lnTo>
                  <a:lnTo>
                    <a:pt x="392" y="378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9" y="378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5" y="382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95"/>
                  </a:lnTo>
                  <a:lnTo>
                    <a:pt x="336" y="400"/>
                  </a:lnTo>
                  <a:lnTo>
                    <a:pt x="333" y="404"/>
                  </a:lnTo>
                  <a:lnTo>
                    <a:pt x="333" y="404"/>
                  </a:lnTo>
                  <a:lnTo>
                    <a:pt x="332" y="409"/>
                  </a:lnTo>
                  <a:lnTo>
                    <a:pt x="329" y="411"/>
                  </a:lnTo>
                  <a:lnTo>
                    <a:pt x="325" y="413"/>
                  </a:lnTo>
                  <a:lnTo>
                    <a:pt x="321" y="414"/>
                  </a:lnTo>
                  <a:lnTo>
                    <a:pt x="311" y="414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290" y="413"/>
                  </a:lnTo>
                  <a:lnTo>
                    <a:pt x="284" y="413"/>
                  </a:lnTo>
                  <a:lnTo>
                    <a:pt x="280" y="414"/>
                  </a:lnTo>
                  <a:lnTo>
                    <a:pt x="280" y="414"/>
                  </a:lnTo>
                  <a:lnTo>
                    <a:pt x="272" y="417"/>
                  </a:lnTo>
                  <a:lnTo>
                    <a:pt x="258" y="420"/>
                  </a:lnTo>
                  <a:lnTo>
                    <a:pt x="249" y="421"/>
                  </a:lnTo>
                  <a:lnTo>
                    <a:pt x="239" y="421"/>
                  </a:lnTo>
                  <a:lnTo>
                    <a:pt x="230" y="420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11" y="411"/>
                  </a:lnTo>
                  <a:lnTo>
                    <a:pt x="207" y="407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6" y="400"/>
                  </a:lnTo>
                  <a:lnTo>
                    <a:pt x="182" y="417"/>
                  </a:lnTo>
                  <a:lnTo>
                    <a:pt x="182" y="417"/>
                  </a:lnTo>
                  <a:lnTo>
                    <a:pt x="169" y="427"/>
                  </a:lnTo>
                  <a:lnTo>
                    <a:pt x="154" y="441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97" y="504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67" y="531"/>
                  </a:lnTo>
                  <a:lnTo>
                    <a:pt x="57" y="538"/>
                  </a:lnTo>
                  <a:lnTo>
                    <a:pt x="36" y="549"/>
                  </a:lnTo>
                  <a:lnTo>
                    <a:pt x="17" y="560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7" y="556"/>
                  </a:lnTo>
                  <a:lnTo>
                    <a:pt x="174" y="546"/>
                  </a:lnTo>
                  <a:lnTo>
                    <a:pt x="225" y="538"/>
                  </a:lnTo>
                  <a:lnTo>
                    <a:pt x="239" y="533"/>
                  </a:lnTo>
                  <a:lnTo>
                    <a:pt x="244" y="53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51" y="524"/>
                  </a:lnTo>
                  <a:lnTo>
                    <a:pt x="252" y="524"/>
                  </a:lnTo>
                  <a:lnTo>
                    <a:pt x="253" y="524"/>
                  </a:lnTo>
                  <a:lnTo>
                    <a:pt x="253" y="524"/>
                  </a:lnTo>
                  <a:lnTo>
                    <a:pt x="255" y="525"/>
                  </a:lnTo>
                  <a:lnTo>
                    <a:pt x="255" y="528"/>
                  </a:lnTo>
                  <a:lnTo>
                    <a:pt x="255" y="528"/>
                  </a:lnTo>
                  <a:lnTo>
                    <a:pt x="360" y="519"/>
                  </a:lnTo>
                  <a:lnTo>
                    <a:pt x="436" y="511"/>
                  </a:lnTo>
                  <a:lnTo>
                    <a:pt x="469" y="507"/>
                  </a:lnTo>
                  <a:lnTo>
                    <a:pt x="499" y="503"/>
                  </a:lnTo>
                  <a:lnTo>
                    <a:pt x="499" y="503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1" name="Freeform 100"/>
            <p:cNvSpPr/>
            <p:nvPr/>
          </p:nvSpPr>
          <p:spPr bwMode="auto">
            <a:xfrm>
              <a:off x="1573213" y="3070225"/>
              <a:ext cx="744538" cy="574675"/>
            </a:xfrm>
            <a:custGeom>
              <a:avLst/>
              <a:gdLst>
                <a:gd name="T0" fmla="*/ 2 w 939"/>
                <a:gd name="T1" fmla="*/ 646 h 724"/>
                <a:gd name="T2" fmla="*/ 2 w 939"/>
                <a:gd name="T3" fmla="*/ 646 h 724"/>
                <a:gd name="T4" fmla="*/ 90 w 939"/>
                <a:gd name="T5" fmla="*/ 651 h 724"/>
                <a:gd name="T6" fmla="*/ 202 w 939"/>
                <a:gd name="T7" fmla="*/ 661 h 724"/>
                <a:gd name="T8" fmla="*/ 455 w 939"/>
                <a:gd name="T9" fmla="*/ 686 h 724"/>
                <a:gd name="T10" fmla="*/ 674 w 939"/>
                <a:gd name="T11" fmla="*/ 710 h 724"/>
                <a:gd name="T12" fmla="*/ 769 w 939"/>
                <a:gd name="T13" fmla="*/ 721 h 724"/>
                <a:gd name="T14" fmla="*/ 769 w 939"/>
                <a:gd name="T15" fmla="*/ 721 h 724"/>
                <a:gd name="T16" fmla="*/ 769 w 939"/>
                <a:gd name="T17" fmla="*/ 721 h 724"/>
                <a:gd name="T18" fmla="*/ 771 w 939"/>
                <a:gd name="T19" fmla="*/ 724 h 724"/>
                <a:gd name="T20" fmla="*/ 890 w 939"/>
                <a:gd name="T21" fmla="*/ 719 h 724"/>
                <a:gd name="T22" fmla="*/ 890 w 939"/>
                <a:gd name="T23" fmla="*/ 719 h 724"/>
                <a:gd name="T24" fmla="*/ 890 w 939"/>
                <a:gd name="T25" fmla="*/ 719 h 724"/>
                <a:gd name="T26" fmla="*/ 893 w 939"/>
                <a:gd name="T27" fmla="*/ 719 h 724"/>
                <a:gd name="T28" fmla="*/ 895 w 939"/>
                <a:gd name="T29" fmla="*/ 719 h 724"/>
                <a:gd name="T30" fmla="*/ 939 w 939"/>
                <a:gd name="T31" fmla="*/ 81 h 724"/>
                <a:gd name="T32" fmla="*/ 692 w 939"/>
                <a:gd name="T33" fmla="*/ 57 h 724"/>
                <a:gd name="T34" fmla="*/ 691 w 939"/>
                <a:gd name="T35" fmla="*/ 60 h 724"/>
                <a:gd name="T36" fmla="*/ 689 w 939"/>
                <a:gd name="T37" fmla="*/ 60 h 724"/>
                <a:gd name="T38" fmla="*/ 691 w 939"/>
                <a:gd name="T39" fmla="*/ 57 h 724"/>
                <a:gd name="T40" fmla="*/ 86 w 939"/>
                <a:gd name="T41" fmla="*/ 0 h 724"/>
                <a:gd name="T42" fmla="*/ 0 w 939"/>
                <a:gd name="T43" fmla="*/ 640 h 724"/>
                <a:gd name="T44" fmla="*/ 3 w 939"/>
                <a:gd name="T45" fmla="*/ 640 h 724"/>
                <a:gd name="T46" fmla="*/ 2 w 939"/>
                <a:gd name="T47" fmla="*/ 640 h 724"/>
                <a:gd name="T48" fmla="*/ 2 w 939"/>
                <a:gd name="T49" fmla="*/ 64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9" h="724">
                  <a:moveTo>
                    <a:pt x="2" y="646"/>
                  </a:moveTo>
                  <a:lnTo>
                    <a:pt x="2" y="646"/>
                  </a:lnTo>
                  <a:lnTo>
                    <a:pt x="90" y="651"/>
                  </a:lnTo>
                  <a:lnTo>
                    <a:pt x="202" y="661"/>
                  </a:lnTo>
                  <a:lnTo>
                    <a:pt x="455" y="686"/>
                  </a:lnTo>
                  <a:lnTo>
                    <a:pt x="674" y="710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71" y="724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3" y="719"/>
                  </a:lnTo>
                  <a:lnTo>
                    <a:pt x="895" y="719"/>
                  </a:lnTo>
                  <a:lnTo>
                    <a:pt x="939" y="81"/>
                  </a:lnTo>
                  <a:lnTo>
                    <a:pt x="692" y="57"/>
                  </a:lnTo>
                  <a:lnTo>
                    <a:pt x="691" y="60"/>
                  </a:lnTo>
                  <a:lnTo>
                    <a:pt x="689" y="60"/>
                  </a:lnTo>
                  <a:lnTo>
                    <a:pt x="691" y="57"/>
                  </a:lnTo>
                  <a:lnTo>
                    <a:pt x="86" y="0"/>
                  </a:lnTo>
                  <a:lnTo>
                    <a:pt x="0" y="640"/>
                  </a:lnTo>
                  <a:lnTo>
                    <a:pt x="3" y="640"/>
                  </a:lnTo>
                  <a:lnTo>
                    <a:pt x="2" y="640"/>
                  </a:lnTo>
                  <a:lnTo>
                    <a:pt x="2" y="646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2" name="Freeform 101"/>
            <p:cNvSpPr/>
            <p:nvPr/>
          </p:nvSpPr>
          <p:spPr bwMode="auto">
            <a:xfrm>
              <a:off x="542925" y="2735263"/>
              <a:ext cx="1096963" cy="996950"/>
            </a:xfrm>
            <a:custGeom>
              <a:avLst/>
              <a:gdLst>
                <a:gd name="T0" fmla="*/ 473 w 1381"/>
                <a:gd name="T1" fmla="*/ 77 h 1255"/>
                <a:gd name="T2" fmla="*/ 472 w 1381"/>
                <a:gd name="T3" fmla="*/ 80 h 1255"/>
                <a:gd name="T4" fmla="*/ 472 w 1381"/>
                <a:gd name="T5" fmla="*/ 80 h 1255"/>
                <a:gd name="T6" fmla="*/ 186 w 1381"/>
                <a:gd name="T7" fmla="*/ 16 h 1255"/>
                <a:gd name="T8" fmla="*/ 122 w 1381"/>
                <a:gd name="T9" fmla="*/ 0 h 1255"/>
                <a:gd name="T10" fmla="*/ 520 w 1381"/>
                <a:gd name="T11" fmla="*/ 1255 h 1255"/>
                <a:gd name="T12" fmla="*/ 536 w 1381"/>
                <a:gd name="T13" fmla="*/ 1239 h 1255"/>
                <a:gd name="T14" fmla="*/ 538 w 1381"/>
                <a:gd name="T15" fmla="*/ 1234 h 1255"/>
                <a:gd name="T16" fmla="*/ 543 w 1381"/>
                <a:gd name="T17" fmla="*/ 1209 h 1255"/>
                <a:gd name="T18" fmla="*/ 546 w 1381"/>
                <a:gd name="T19" fmla="*/ 1159 h 1255"/>
                <a:gd name="T20" fmla="*/ 549 w 1381"/>
                <a:gd name="T21" fmla="*/ 1132 h 1255"/>
                <a:gd name="T22" fmla="*/ 553 w 1381"/>
                <a:gd name="T23" fmla="*/ 1090 h 1255"/>
                <a:gd name="T24" fmla="*/ 559 w 1381"/>
                <a:gd name="T25" fmla="*/ 1082 h 1255"/>
                <a:gd name="T26" fmla="*/ 564 w 1381"/>
                <a:gd name="T27" fmla="*/ 1079 h 1255"/>
                <a:gd name="T28" fmla="*/ 577 w 1381"/>
                <a:gd name="T29" fmla="*/ 1080 h 1255"/>
                <a:gd name="T30" fmla="*/ 583 w 1381"/>
                <a:gd name="T31" fmla="*/ 1082 h 1255"/>
                <a:gd name="T32" fmla="*/ 597 w 1381"/>
                <a:gd name="T33" fmla="*/ 1092 h 1255"/>
                <a:gd name="T34" fmla="*/ 604 w 1381"/>
                <a:gd name="T35" fmla="*/ 1101 h 1255"/>
                <a:gd name="T36" fmla="*/ 605 w 1381"/>
                <a:gd name="T37" fmla="*/ 1103 h 1255"/>
                <a:gd name="T38" fmla="*/ 608 w 1381"/>
                <a:gd name="T39" fmla="*/ 1103 h 1255"/>
                <a:gd name="T40" fmla="*/ 618 w 1381"/>
                <a:gd name="T41" fmla="*/ 1099 h 1255"/>
                <a:gd name="T42" fmla="*/ 636 w 1381"/>
                <a:gd name="T43" fmla="*/ 1083 h 1255"/>
                <a:gd name="T44" fmla="*/ 644 w 1381"/>
                <a:gd name="T45" fmla="*/ 1071 h 1255"/>
                <a:gd name="T46" fmla="*/ 644 w 1381"/>
                <a:gd name="T47" fmla="*/ 1065 h 1255"/>
                <a:gd name="T48" fmla="*/ 649 w 1381"/>
                <a:gd name="T49" fmla="*/ 1041 h 1255"/>
                <a:gd name="T50" fmla="*/ 668 w 1381"/>
                <a:gd name="T51" fmla="*/ 956 h 1255"/>
                <a:gd name="T52" fmla="*/ 668 w 1381"/>
                <a:gd name="T53" fmla="*/ 956 h 1255"/>
                <a:gd name="T54" fmla="*/ 1381 w 1381"/>
                <a:gd name="T55" fmla="*/ 422 h 1255"/>
                <a:gd name="T56" fmla="*/ 1380 w 1381"/>
                <a:gd name="T57" fmla="*/ 420 h 1255"/>
                <a:gd name="T58" fmla="*/ 1381 w 1381"/>
                <a:gd name="T59" fmla="*/ 419 h 1255"/>
                <a:gd name="T60" fmla="*/ 1168 w 1381"/>
                <a:gd name="T61" fmla="*/ 220 h 1255"/>
                <a:gd name="T62" fmla="*/ 665 w 1381"/>
                <a:gd name="T63" fmla="*/ 956 h 1255"/>
                <a:gd name="T64" fmla="*/ 818 w 1381"/>
                <a:gd name="T65" fmla="*/ 161 h 1255"/>
                <a:gd name="T66" fmla="*/ 817 w 1381"/>
                <a:gd name="T67" fmla="*/ 16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1" h="1255">
                  <a:moveTo>
                    <a:pt x="473" y="77"/>
                  </a:moveTo>
                  <a:lnTo>
                    <a:pt x="473" y="77"/>
                  </a:lnTo>
                  <a:lnTo>
                    <a:pt x="472" y="79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347" y="52"/>
                  </a:lnTo>
                  <a:lnTo>
                    <a:pt x="186" y="16"/>
                  </a:lnTo>
                  <a:lnTo>
                    <a:pt x="186" y="16"/>
                  </a:lnTo>
                  <a:lnTo>
                    <a:pt x="122" y="0"/>
                  </a:lnTo>
                  <a:lnTo>
                    <a:pt x="0" y="474"/>
                  </a:lnTo>
                  <a:lnTo>
                    <a:pt x="520" y="1255"/>
                  </a:lnTo>
                  <a:lnTo>
                    <a:pt x="520" y="1255"/>
                  </a:lnTo>
                  <a:lnTo>
                    <a:pt x="536" y="1239"/>
                  </a:lnTo>
                  <a:lnTo>
                    <a:pt x="536" y="1239"/>
                  </a:lnTo>
                  <a:lnTo>
                    <a:pt x="538" y="1234"/>
                  </a:lnTo>
                  <a:lnTo>
                    <a:pt x="541" y="1229"/>
                  </a:lnTo>
                  <a:lnTo>
                    <a:pt x="543" y="1209"/>
                  </a:lnTo>
                  <a:lnTo>
                    <a:pt x="545" y="1185"/>
                  </a:lnTo>
                  <a:lnTo>
                    <a:pt x="546" y="1159"/>
                  </a:lnTo>
                  <a:lnTo>
                    <a:pt x="546" y="1159"/>
                  </a:lnTo>
                  <a:lnTo>
                    <a:pt x="549" y="1132"/>
                  </a:lnTo>
                  <a:lnTo>
                    <a:pt x="550" y="1108"/>
                  </a:lnTo>
                  <a:lnTo>
                    <a:pt x="553" y="1090"/>
                  </a:lnTo>
                  <a:lnTo>
                    <a:pt x="556" y="1085"/>
                  </a:lnTo>
                  <a:lnTo>
                    <a:pt x="559" y="1082"/>
                  </a:lnTo>
                  <a:lnTo>
                    <a:pt x="559" y="1082"/>
                  </a:lnTo>
                  <a:lnTo>
                    <a:pt x="564" y="1079"/>
                  </a:lnTo>
                  <a:lnTo>
                    <a:pt x="571" y="1079"/>
                  </a:lnTo>
                  <a:lnTo>
                    <a:pt x="577" y="1080"/>
                  </a:lnTo>
                  <a:lnTo>
                    <a:pt x="583" y="1082"/>
                  </a:lnTo>
                  <a:lnTo>
                    <a:pt x="583" y="1082"/>
                  </a:lnTo>
                  <a:lnTo>
                    <a:pt x="590" y="1086"/>
                  </a:lnTo>
                  <a:lnTo>
                    <a:pt x="597" y="1092"/>
                  </a:lnTo>
                  <a:lnTo>
                    <a:pt x="602" y="1096"/>
                  </a:lnTo>
                  <a:lnTo>
                    <a:pt x="604" y="1101"/>
                  </a:lnTo>
                  <a:lnTo>
                    <a:pt x="604" y="1101"/>
                  </a:lnTo>
                  <a:lnTo>
                    <a:pt x="605" y="1103"/>
                  </a:lnTo>
                  <a:lnTo>
                    <a:pt x="608" y="1103"/>
                  </a:lnTo>
                  <a:lnTo>
                    <a:pt x="608" y="1103"/>
                  </a:lnTo>
                  <a:lnTo>
                    <a:pt x="612" y="1101"/>
                  </a:lnTo>
                  <a:lnTo>
                    <a:pt x="618" y="1099"/>
                  </a:lnTo>
                  <a:lnTo>
                    <a:pt x="630" y="1089"/>
                  </a:lnTo>
                  <a:lnTo>
                    <a:pt x="636" y="1083"/>
                  </a:lnTo>
                  <a:lnTo>
                    <a:pt x="640" y="1076"/>
                  </a:lnTo>
                  <a:lnTo>
                    <a:pt x="644" y="1071"/>
                  </a:lnTo>
                  <a:lnTo>
                    <a:pt x="644" y="1065"/>
                  </a:lnTo>
                  <a:lnTo>
                    <a:pt x="644" y="1065"/>
                  </a:lnTo>
                  <a:lnTo>
                    <a:pt x="646" y="1057"/>
                  </a:lnTo>
                  <a:lnTo>
                    <a:pt x="649" y="1041"/>
                  </a:lnTo>
                  <a:lnTo>
                    <a:pt x="656" y="100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1296" y="1061"/>
                  </a:lnTo>
                  <a:lnTo>
                    <a:pt x="1381" y="422"/>
                  </a:lnTo>
                  <a:lnTo>
                    <a:pt x="1380" y="422"/>
                  </a:lnTo>
                  <a:lnTo>
                    <a:pt x="1380" y="420"/>
                  </a:lnTo>
                  <a:lnTo>
                    <a:pt x="1381" y="420"/>
                  </a:lnTo>
                  <a:lnTo>
                    <a:pt x="1381" y="419"/>
                  </a:lnTo>
                  <a:lnTo>
                    <a:pt x="1140" y="385"/>
                  </a:lnTo>
                  <a:lnTo>
                    <a:pt x="1168" y="220"/>
                  </a:lnTo>
                  <a:lnTo>
                    <a:pt x="819" y="161"/>
                  </a:lnTo>
                  <a:lnTo>
                    <a:pt x="665" y="956"/>
                  </a:lnTo>
                  <a:lnTo>
                    <a:pt x="665" y="956"/>
                  </a:lnTo>
                  <a:lnTo>
                    <a:pt x="818" y="161"/>
                  </a:lnTo>
                  <a:lnTo>
                    <a:pt x="817" y="161"/>
                  </a:lnTo>
                  <a:lnTo>
                    <a:pt x="817" y="160"/>
                  </a:lnTo>
                  <a:lnTo>
                    <a:pt x="473" y="77"/>
                  </a:lnTo>
                  <a:close/>
                </a:path>
              </a:pathLst>
            </a:custGeom>
            <a:grpFill/>
            <a:ln w="12700">
              <a:solidFill>
                <a:schemeClr val="bg2">
                  <a:lumMod val="9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04847" y="2296253"/>
            <a:ext cx="2984644" cy="1053242"/>
            <a:chOff x="7404847" y="2296253"/>
            <a:chExt cx="2984644" cy="1053242"/>
          </a:xfrm>
        </p:grpSpPr>
        <p:grpSp>
          <p:nvGrpSpPr>
            <p:cNvPr id="53" name="Group 52"/>
            <p:cNvGrpSpPr/>
            <p:nvPr/>
          </p:nvGrpSpPr>
          <p:grpSpPr>
            <a:xfrm>
              <a:off x="7404847" y="2296253"/>
              <a:ext cx="2984644" cy="360000"/>
              <a:chOff x="383713" y="2296253"/>
              <a:chExt cx="2460130" cy="360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91759" y="2296253"/>
                <a:ext cx="2452084" cy="360000"/>
              </a:xfrm>
              <a:prstGeom prst="rect">
                <a:avLst/>
              </a:prstGeom>
              <a:solidFill>
                <a:srgbClr val="00B7EE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3713" y="2305437"/>
                <a:ext cx="1293812" cy="3416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>
                    <a:solidFill>
                      <a:prstClr val="white"/>
                    </a:solidFill>
                    <a:cs typeface="+mn-ea"/>
                    <a:sym typeface="+mn-lt"/>
                  </a:rPr>
                  <a:t>点击添加标题</a:t>
                </a:r>
                <a:endPara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7497732" y="2795497"/>
              <a:ext cx="2840339" cy="55399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Design inspiration For presentation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Catch the feel of design in contemporary colors and styles.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04847" y="3539640"/>
            <a:ext cx="2984644" cy="1056456"/>
            <a:chOff x="7404847" y="3539640"/>
            <a:chExt cx="2984644" cy="1056456"/>
          </a:xfrm>
        </p:grpSpPr>
        <p:grpSp>
          <p:nvGrpSpPr>
            <p:cNvPr id="56" name="Group 55"/>
            <p:cNvGrpSpPr/>
            <p:nvPr/>
          </p:nvGrpSpPr>
          <p:grpSpPr>
            <a:xfrm>
              <a:off x="7404847" y="3539640"/>
              <a:ext cx="2984644" cy="360000"/>
              <a:chOff x="383713" y="3593040"/>
              <a:chExt cx="2460130" cy="3600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91759" y="3593040"/>
                <a:ext cx="2452084" cy="360000"/>
              </a:xfrm>
              <a:prstGeom prst="rect">
                <a:avLst/>
              </a:prstGeom>
              <a:solidFill>
                <a:srgbClr val="00A99D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A99D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3713" y="3602224"/>
                <a:ext cx="1293812" cy="3416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>
                    <a:solidFill>
                      <a:prstClr val="white"/>
                    </a:solidFill>
                    <a:cs typeface="+mn-ea"/>
                    <a:sym typeface="+mn-lt"/>
                  </a:rPr>
                  <a:t>点击添加标题</a:t>
                </a:r>
                <a:endPara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7497732" y="4042098"/>
              <a:ext cx="2840339" cy="55399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Design inspiration For presentation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Catch the feel of design in contemporary colors and styles.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96670" y="4786241"/>
            <a:ext cx="2984644" cy="1053240"/>
            <a:chOff x="7396670" y="4786241"/>
            <a:chExt cx="2984644" cy="1053240"/>
          </a:xfrm>
        </p:grpSpPr>
        <p:grpSp>
          <p:nvGrpSpPr>
            <p:cNvPr id="59" name="Group 58"/>
            <p:cNvGrpSpPr/>
            <p:nvPr/>
          </p:nvGrpSpPr>
          <p:grpSpPr>
            <a:xfrm>
              <a:off x="7396670" y="4786241"/>
              <a:ext cx="2984644" cy="360000"/>
              <a:chOff x="375536" y="4808100"/>
              <a:chExt cx="2460130" cy="360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83582" y="4808100"/>
                <a:ext cx="2452084" cy="360000"/>
              </a:xfrm>
              <a:prstGeom prst="rect">
                <a:avLst/>
              </a:prstGeom>
              <a:solidFill>
                <a:schemeClr val="bg2">
                  <a:lumMod val="50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75536" y="4817284"/>
                <a:ext cx="1293812" cy="3416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>
                    <a:solidFill>
                      <a:prstClr val="white"/>
                    </a:solidFill>
                    <a:cs typeface="+mn-ea"/>
                    <a:sym typeface="+mn-lt"/>
                  </a:rPr>
                  <a:t>点击添加标题</a:t>
                </a:r>
                <a:endPara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7497732" y="5285483"/>
              <a:ext cx="2840339" cy="55399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Design inspiration For presentation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Catch the feel of design in contemporary colors and styles.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5" name="차트 94"/>
          <p:cNvGraphicFramePr/>
          <p:nvPr/>
        </p:nvGraphicFramePr>
        <p:xfrm>
          <a:off x="1977047" y="1958657"/>
          <a:ext cx="8236648" cy="301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55089" y="5208624"/>
            <a:ext cx="3810952" cy="854234"/>
            <a:chOff x="-38101" y="2763317"/>
            <a:chExt cx="3810952" cy="854234"/>
          </a:xfrm>
        </p:grpSpPr>
        <p:sp>
          <p:nvSpPr>
            <p:cNvPr id="7" name="speed"/>
            <p:cNvSpPr txBox="1">
              <a:spLocks noChangeArrowheads="1"/>
            </p:cNvSpPr>
            <p:nvPr/>
          </p:nvSpPr>
          <p:spPr bwMode="auto">
            <a:xfrm>
              <a:off x="-38101" y="3063553"/>
              <a:ext cx="3810952" cy="55399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latinLnBrk="0">
                <a:buClr>
                  <a:schemeClr val="tx1"/>
                </a:buClr>
                <a:defRPr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 based on new visual trend that’s fresh, relevant and always on the cutting edge. </a:t>
              </a:r>
            </a:p>
          </p:txBody>
        </p:sp>
        <p:sp>
          <p:nvSpPr>
            <p:cNvPr id="8" name="텍스트 개체 틀 3"/>
            <p:cNvSpPr txBox="1"/>
            <p:nvPr/>
          </p:nvSpPr>
          <p:spPr>
            <a:xfrm>
              <a:off x="-24384" y="2763317"/>
              <a:ext cx="2290100" cy="2308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sz="1500" b="1">
                  <a:solidFill>
                    <a:srgbClr val="00B7EE"/>
                  </a:solidFill>
                  <a:cs typeface="+mn-ea"/>
                  <a:sym typeface="+mn-lt"/>
                </a:rPr>
                <a:t>点击添加标题</a:t>
              </a:r>
              <a:endParaRPr kumimoji="0" lang="en-US" altLang="ko-KR" sz="1500" b="1" i="0" u="none" strike="noStrike" kern="1200" cap="none" spc="0" normalizeH="0" baseline="0" noProof="0">
                <a:ln>
                  <a:noFill/>
                </a:ln>
                <a:solidFill>
                  <a:srgbClr val="00B7E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04001" y="5208624"/>
            <a:ext cx="3810952" cy="854234"/>
            <a:chOff x="-38101" y="2763317"/>
            <a:chExt cx="3810952" cy="854234"/>
          </a:xfrm>
        </p:grpSpPr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-38101" y="3063553"/>
              <a:ext cx="3810952" cy="55399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latinLnBrk="0">
                <a:buClr>
                  <a:schemeClr val="tx1"/>
                </a:buClr>
                <a:defRPr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 based on new visual trend that’s fresh, relevant and always on the cutting edge. </a:t>
              </a:r>
            </a:p>
          </p:txBody>
        </p:sp>
        <p:sp>
          <p:nvSpPr>
            <p:cNvPr id="13" name="텍스트 개체 틀 3"/>
            <p:cNvSpPr txBox="1"/>
            <p:nvPr/>
          </p:nvSpPr>
          <p:spPr>
            <a:xfrm>
              <a:off x="-24384" y="2763317"/>
              <a:ext cx="2290100" cy="2308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sz="1500" b="1">
                  <a:solidFill>
                    <a:srgbClr val="00A99D"/>
                  </a:solidFill>
                  <a:cs typeface="+mn-ea"/>
                  <a:sym typeface="+mn-lt"/>
                </a:rPr>
                <a:t>点击添加标题</a:t>
              </a:r>
              <a:endParaRPr kumimoji="0" lang="en-US" altLang="ko-KR" sz="1500" b="1" i="0" u="none" strike="noStrike" kern="1200" cap="none" spc="0" normalizeH="0" baseline="0" noProof="0">
                <a:ln>
                  <a:noFill/>
                </a:ln>
                <a:solidFill>
                  <a:srgbClr val="00A99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76301"/>
            <a:ext cx="12192000" cy="1496291"/>
          </a:xfrm>
          <a:prstGeom prst="rect">
            <a:avLst/>
          </a:prstGeom>
          <a:blipFill dpi="0" rotWithShape="1">
            <a:blip r:embed="rId3">
              <a:alphaModFix amt="52000"/>
            </a:blip>
            <a:srcRect/>
            <a:stretch>
              <a:fillRect t="-119840" b="-238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 rot="2700000">
            <a:off x="5587697" y="2145279"/>
            <a:ext cx="1016606" cy="1016600"/>
            <a:chOff x="3268717" y="5549462"/>
            <a:chExt cx="468000" cy="46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268717" y="5783462"/>
              <a:ext cx="468000" cy="0"/>
            </a:xfrm>
            <a:prstGeom prst="line">
              <a:avLst/>
            </a:prstGeom>
            <a:ln w="12700">
              <a:solidFill>
                <a:srgbClr val="00B7EE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02717" y="5549462"/>
              <a:ext cx="0" cy="468000"/>
            </a:xfrm>
            <a:prstGeom prst="line">
              <a:avLst/>
            </a:prstGeom>
            <a:ln w="12700">
              <a:solidFill>
                <a:srgbClr val="00B7EE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peed"/>
          <p:cNvSpPr txBox="1">
            <a:spLocks noChangeArrowheads="1"/>
          </p:cNvSpPr>
          <p:nvPr/>
        </p:nvSpPr>
        <p:spPr bwMode="auto">
          <a:xfrm>
            <a:off x="5772193" y="2515080"/>
            <a:ext cx="1538883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2000" b="1">
                <a:solidFill>
                  <a:prstClr val="white"/>
                </a:solidFill>
                <a:cs typeface="+mn-ea"/>
                <a:sym typeface="+mn-lt"/>
              </a:rPr>
              <a:t>点击添加标题</a:t>
            </a:r>
            <a:endParaRPr kumimoji="0" lang="en-US" altLang="ko-K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86296" y="3788390"/>
            <a:ext cx="4031760" cy="2088391"/>
            <a:chOff x="4840236" y="3801090"/>
            <a:chExt cx="4031760" cy="2088391"/>
          </a:xfrm>
        </p:grpSpPr>
        <p:grpSp>
          <p:nvGrpSpPr>
            <p:cNvPr id="13" name="Group 12"/>
            <p:cNvGrpSpPr/>
            <p:nvPr/>
          </p:nvGrpSpPr>
          <p:grpSpPr>
            <a:xfrm>
              <a:off x="5100851" y="3801090"/>
              <a:ext cx="3771145" cy="1953283"/>
              <a:chOff x="5043153" y="3795630"/>
              <a:chExt cx="3771145" cy="1953283"/>
            </a:xfrm>
          </p:grpSpPr>
          <p:sp>
            <p:nvSpPr>
              <p:cNvPr id="18" name="speed"/>
              <p:cNvSpPr txBox="1">
                <a:spLocks noChangeArrowheads="1"/>
              </p:cNvSpPr>
              <p:nvPr/>
            </p:nvSpPr>
            <p:spPr bwMode="auto">
              <a:xfrm>
                <a:off x="5043153" y="4086920"/>
                <a:ext cx="3771145" cy="166199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Lorem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ipsum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dolor sit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amet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,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consectetur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adipisicing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elit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,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sed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do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eiusmod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tempor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incididunt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ut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labore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et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dolore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magna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aliqua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.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Ut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enim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ad minim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veniam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,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quis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nostrud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exercitation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ullamco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laboris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nisi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ut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aliquip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ex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ea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commodo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consequat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.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Duis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aute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irure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dolor in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reprehenderit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in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voluptate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velit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esse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cillum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dolore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eu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fugiat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nulla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pariatur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.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Excepteur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sint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occaecat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cupidatat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non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proident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,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sunt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in culpa qui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officia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deserunt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mollit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anim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id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est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laborum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19" name="speed"/>
              <p:cNvSpPr txBox="1">
                <a:spLocks noChangeArrowheads="1"/>
              </p:cNvSpPr>
              <p:nvPr/>
            </p:nvSpPr>
            <p:spPr bwMode="auto">
              <a:xfrm>
                <a:off x="5063031" y="3795630"/>
                <a:ext cx="782265" cy="2492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33CE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840236" y="3833446"/>
              <a:ext cx="182696" cy="2056035"/>
              <a:chOff x="4752720" y="3833446"/>
              <a:chExt cx="182696" cy="205603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752720" y="3833446"/>
                <a:ext cx="182696" cy="182696"/>
              </a:xfrm>
              <a:prstGeom prst="ellipse">
                <a:avLst/>
              </a:prstGeom>
              <a:solidFill>
                <a:srgbClr val="7FE0FF">
                  <a:alpha val="2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87427" y="3868153"/>
                <a:ext cx="113282" cy="113282"/>
              </a:xfrm>
              <a:prstGeom prst="ellipse">
                <a:avLst/>
              </a:prstGeom>
              <a:solidFill>
                <a:srgbClr val="33C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844068" y="3917244"/>
                <a:ext cx="0" cy="1972237"/>
              </a:xfrm>
              <a:prstGeom prst="line">
                <a:avLst/>
              </a:prstGeom>
              <a:ln>
                <a:gradFill>
                  <a:gsLst>
                    <a:gs pos="0">
                      <a:srgbClr val="33CEFF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573945" y="3788390"/>
            <a:ext cx="4091111" cy="2088391"/>
            <a:chOff x="705558" y="3801090"/>
            <a:chExt cx="4091111" cy="2088391"/>
          </a:xfrm>
        </p:grpSpPr>
        <p:grpSp>
          <p:nvGrpSpPr>
            <p:cNvPr id="21" name="Group 20"/>
            <p:cNvGrpSpPr/>
            <p:nvPr/>
          </p:nvGrpSpPr>
          <p:grpSpPr>
            <a:xfrm>
              <a:off x="967309" y="3801090"/>
              <a:ext cx="3829360" cy="1953283"/>
              <a:chOff x="849976" y="3795630"/>
              <a:chExt cx="3829360" cy="1953283"/>
            </a:xfrm>
          </p:grpSpPr>
          <p:sp>
            <p:nvSpPr>
              <p:cNvPr id="26" name="speed"/>
              <p:cNvSpPr txBox="1">
                <a:spLocks noChangeArrowheads="1"/>
              </p:cNvSpPr>
              <p:nvPr/>
            </p:nvSpPr>
            <p:spPr bwMode="auto">
              <a:xfrm>
                <a:off x="849976" y="4086920"/>
                <a:ext cx="3829360" cy="166199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Lorem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ipsum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dolor sit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amet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,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consectetur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adipisicing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elit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,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sed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do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eiusmod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tempor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incididunt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ut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labore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et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dolore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magna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aliqua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.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Ut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enim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ad minim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veniam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,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quis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nostrud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exercitation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ullamco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laboris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nisi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ut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aliquip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ex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ea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commodo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consequat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.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Duis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aute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irure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dolor in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reprehenderit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in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voluptate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velit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esse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cillum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dolore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eu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fugiat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nulla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pariatur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.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Excepteur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sint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occaecat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cupidatat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non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proident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,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sunt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in culpa qui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officia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deserunt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mollit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anim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id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est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laborum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27" name="speed"/>
              <p:cNvSpPr txBox="1">
                <a:spLocks noChangeArrowheads="1"/>
              </p:cNvSpPr>
              <p:nvPr/>
            </p:nvSpPr>
            <p:spPr bwMode="auto">
              <a:xfrm>
                <a:off x="869854" y="3795630"/>
                <a:ext cx="782265" cy="2492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33CE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05558" y="3833446"/>
              <a:ext cx="182696" cy="2056035"/>
              <a:chOff x="4752720" y="3833446"/>
              <a:chExt cx="182696" cy="2056035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52720" y="3833446"/>
                <a:ext cx="182696" cy="182696"/>
              </a:xfrm>
              <a:prstGeom prst="ellipse">
                <a:avLst/>
              </a:prstGeom>
              <a:solidFill>
                <a:srgbClr val="7FE0FF">
                  <a:alpha val="2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787427" y="3868153"/>
                <a:ext cx="113282" cy="113282"/>
              </a:xfrm>
              <a:prstGeom prst="ellipse">
                <a:avLst/>
              </a:prstGeom>
              <a:solidFill>
                <a:srgbClr val="33C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4844068" y="3917244"/>
                <a:ext cx="0" cy="1972237"/>
              </a:xfrm>
              <a:prstGeom prst="line">
                <a:avLst/>
              </a:prstGeom>
              <a:ln>
                <a:gradFill>
                  <a:gsLst>
                    <a:gs pos="0">
                      <a:srgbClr val="33CEFF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2023688" y="2624446"/>
            <a:ext cx="8144624" cy="0"/>
            <a:chOff x="1232453" y="2849038"/>
            <a:chExt cx="6659217" cy="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211957" y="2849038"/>
              <a:ext cx="1679713" cy="0"/>
            </a:xfrm>
            <a:prstGeom prst="line">
              <a:avLst/>
            </a:prstGeom>
            <a:ln>
              <a:solidFill>
                <a:srgbClr val="33CEFF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32453" y="2849038"/>
              <a:ext cx="1679713" cy="0"/>
            </a:xfrm>
            <a:prstGeom prst="line">
              <a:avLst/>
            </a:prstGeom>
            <a:ln>
              <a:solidFill>
                <a:srgbClr val="33CEFF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32719" y="1957534"/>
            <a:ext cx="11726562" cy="1333824"/>
            <a:chOff x="217456" y="1957534"/>
            <a:chExt cx="8784566" cy="1333824"/>
          </a:xfrm>
        </p:grpSpPr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8852497" y="1957534"/>
              <a:ext cx="149525" cy="1333824"/>
              <a:chOff x="5550" y="1103"/>
              <a:chExt cx="35" cy="897"/>
            </a:xfrm>
          </p:grpSpPr>
          <p:sp>
            <p:nvSpPr>
              <p:cNvPr id="57" name="Line 5"/>
              <p:cNvSpPr>
                <a:spLocks noChangeShapeType="1"/>
              </p:cNvSpPr>
              <p:nvPr/>
            </p:nvSpPr>
            <p:spPr bwMode="auto">
              <a:xfrm>
                <a:off x="5564" y="1103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>
                <a:off x="5564" y="1143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9" name="Line 7"/>
              <p:cNvSpPr>
                <a:spLocks noChangeShapeType="1"/>
              </p:cNvSpPr>
              <p:nvPr/>
            </p:nvSpPr>
            <p:spPr bwMode="auto">
              <a:xfrm>
                <a:off x="5564" y="1184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>
                <a:off x="5564" y="1225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5550" y="1266"/>
                <a:ext cx="35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57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5564" y="1306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5564" y="1347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5564" y="1388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5" name="Line 13"/>
              <p:cNvSpPr>
                <a:spLocks noChangeShapeType="1"/>
              </p:cNvSpPr>
              <p:nvPr/>
            </p:nvSpPr>
            <p:spPr bwMode="auto">
              <a:xfrm>
                <a:off x="5564" y="1429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>
                <a:off x="5550" y="1469"/>
                <a:ext cx="35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57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7" name="Line 15"/>
              <p:cNvSpPr>
                <a:spLocks noChangeShapeType="1"/>
              </p:cNvSpPr>
              <p:nvPr/>
            </p:nvSpPr>
            <p:spPr bwMode="auto">
              <a:xfrm>
                <a:off x="5564" y="1510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8" name="Line 16"/>
              <p:cNvSpPr>
                <a:spLocks noChangeShapeType="1"/>
              </p:cNvSpPr>
              <p:nvPr/>
            </p:nvSpPr>
            <p:spPr bwMode="auto">
              <a:xfrm>
                <a:off x="5564" y="1551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9" name="Line 17"/>
              <p:cNvSpPr>
                <a:spLocks noChangeShapeType="1"/>
              </p:cNvSpPr>
              <p:nvPr/>
            </p:nvSpPr>
            <p:spPr bwMode="auto">
              <a:xfrm>
                <a:off x="5564" y="1592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0" name="Line 18"/>
              <p:cNvSpPr>
                <a:spLocks noChangeShapeType="1"/>
              </p:cNvSpPr>
              <p:nvPr/>
            </p:nvSpPr>
            <p:spPr bwMode="auto">
              <a:xfrm>
                <a:off x="5564" y="1633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5550" y="1673"/>
                <a:ext cx="35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57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2" name="Line 20"/>
              <p:cNvSpPr>
                <a:spLocks noChangeShapeType="1"/>
              </p:cNvSpPr>
              <p:nvPr/>
            </p:nvSpPr>
            <p:spPr bwMode="auto">
              <a:xfrm>
                <a:off x="5564" y="1714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3" name="Line 21"/>
              <p:cNvSpPr>
                <a:spLocks noChangeShapeType="1"/>
              </p:cNvSpPr>
              <p:nvPr/>
            </p:nvSpPr>
            <p:spPr bwMode="auto">
              <a:xfrm>
                <a:off x="5564" y="1755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4" name="Line 22"/>
              <p:cNvSpPr>
                <a:spLocks noChangeShapeType="1"/>
              </p:cNvSpPr>
              <p:nvPr/>
            </p:nvSpPr>
            <p:spPr bwMode="auto">
              <a:xfrm>
                <a:off x="5564" y="1796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5" name="Line 23"/>
              <p:cNvSpPr>
                <a:spLocks noChangeShapeType="1"/>
              </p:cNvSpPr>
              <p:nvPr/>
            </p:nvSpPr>
            <p:spPr bwMode="auto">
              <a:xfrm>
                <a:off x="5564" y="1836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6" name="Line 24"/>
              <p:cNvSpPr>
                <a:spLocks noChangeShapeType="1"/>
              </p:cNvSpPr>
              <p:nvPr/>
            </p:nvSpPr>
            <p:spPr bwMode="auto">
              <a:xfrm>
                <a:off x="5550" y="1877"/>
                <a:ext cx="35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57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7" name="Line 25"/>
              <p:cNvSpPr>
                <a:spLocks noChangeShapeType="1"/>
              </p:cNvSpPr>
              <p:nvPr/>
            </p:nvSpPr>
            <p:spPr bwMode="auto">
              <a:xfrm>
                <a:off x="5564" y="1918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8" name="Line 26"/>
              <p:cNvSpPr>
                <a:spLocks noChangeShapeType="1"/>
              </p:cNvSpPr>
              <p:nvPr/>
            </p:nvSpPr>
            <p:spPr bwMode="auto">
              <a:xfrm>
                <a:off x="5564" y="1959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9" name="Line 27"/>
              <p:cNvSpPr>
                <a:spLocks noChangeShapeType="1"/>
              </p:cNvSpPr>
              <p:nvPr/>
            </p:nvSpPr>
            <p:spPr bwMode="auto">
              <a:xfrm>
                <a:off x="5564" y="2000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4"/>
            <p:cNvGrpSpPr>
              <a:grpSpLocks noChangeAspect="1"/>
            </p:cNvGrpSpPr>
            <p:nvPr/>
          </p:nvGrpSpPr>
          <p:grpSpPr bwMode="auto">
            <a:xfrm rot="10800000">
              <a:off x="217456" y="1957534"/>
              <a:ext cx="149525" cy="1333824"/>
              <a:chOff x="5550" y="1103"/>
              <a:chExt cx="35" cy="897"/>
            </a:xfrm>
          </p:grpSpPr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>
                <a:off x="5564" y="1103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>
                <a:off x="5564" y="1143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>
                <a:off x="5564" y="1184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5564" y="1225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5550" y="1266"/>
                <a:ext cx="35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57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>
                <a:off x="5564" y="1306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>
                <a:off x="5564" y="1347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5564" y="1388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2" name="Line 13"/>
              <p:cNvSpPr>
                <a:spLocks noChangeShapeType="1"/>
              </p:cNvSpPr>
              <p:nvPr/>
            </p:nvSpPr>
            <p:spPr bwMode="auto">
              <a:xfrm>
                <a:off x="5564" y="1429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>
                <a:off x="5550" y="1469"/>
                <a:ext cx="35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57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5564" y="1510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5564" y="1551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>
                <a:off x="5564" y="1592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5564" y="1633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5550" y="1673"/>
                <a:ext cx="35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57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>
                <a:off x="5564" y="1714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>
                <a:off x="5564" y="1755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>
                <a:off x="5564" y="1796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5564" y="1836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>
                <a:off x="5550" y="1877"/>
                <a:ext cx="35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57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>
                <a:off x="5564" y="1918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>
                <a:off x="5564" y="1959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>
                <a:off x="5564" y="2000"/>
                <a:ext cx="21" cy="0"/>
              </a:xfrm>
              <a:prstGeom prst="line">
                <a:avLst/>
              </a:prstGeom>
              <a:noFill/>
              <a:ln w="6350" cap="flat">
                <a:solidFill>
                  <a:srgbClr val="33CEFF">
                    <a:alpha val="31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pc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01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6" name="차트 12"/>
          <p:cNvGraphicFramePr/>
          <p:nvPr/>
        </p:nvGraphicFramePr>
        <p:xfrm>
          <a:off x="1781975" y="3019138"/>
          <a:ext cx="2520000" cy="268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5" name="Group 104"/>
          <p:cNvGrpSpPr/>
          <p:nvPr/>
        </p:nvGrpSpPr>
        <p:grpSpPr>
          <a:xfrm>
            <a:off x="1932671" y="2341612"/>
            <a:ext cx="1895758" cy="640993"/>
            <a:chOff x="1978376" y="2341612"/>
            <a:chExt cx="1895758" cy="640993"/>
          </a:xfrm>
        </p:grpSpPr>
        <p:grpSp>
          <p:nvGrpSpPr>
            <p:cNvPr id="7" name="Group 6"/>
            <p:cNvGrpSpPr/>
            <p:nvPr/>
          </p:nvGrpSpPr>
          <p:grpSpPr>
            <a:xfrm>
              <a:off x="2614174" y="2341612"/>
              <a:ext cx="1259960" cy="640993"/>
              <a:chOff x="-1" y="2799893"/>
              <a:chExt cx="1259960" cy="640993"/>
            </a:xfrm>
          </p:grpSpPr>
          <p:sp>
            <p:nvSpPr>
              <p:cNvPr id="19" name="speed"/>
              <p:cNvSpPr txBox="1">
                <a:spLocks noChangeArrowheads="1"/>
              </p:cNvSpPr>
              <p:nvPr/>
            </p:nvSpPr>
            <p:spPr bwMode="auto">
              <a:xfrm>
                <a:off x="-1" y="3071554"/>
                <a:ext cx="1259960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Presentation.</a:t>
                </a:r>
              </a:p>
            </p:txBody>
          </p:sp>
          <p:sp>
            <p:nvSpPr>
              <p:cNvPr id="20" name="텍스트 개체 틀 3"/>
              <p:cNvSpPr txBox="1"/>
              <p:nvPr/>
            </p:nvSpPr>
            <p:spPr>
              <a:xfrm>
                <a:off x="0" y="2799893"/>
                <a:ext cx="1231106" cy="246221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zh-CN" altLang="en-US" sz="1600" b="1">
                    <a:solidFill>
                      <a:srgbClr val="00B7EE"/>
                    </a:solidFill>
                    <a:cs typeface="+mn-ea"/>
                    <a:sym typeface="+mn-lt"/>
                  </a:rPr>
                  <a:t>点击添加标题</a:t>
                </a:r>
                <a:endParaRPr kumimoji="0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srgbClr val="00B7E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978376" y="2407326"/>
              <a:ext cx="522166" cy="522166"/>
              <a:chOff x="627371" y="2407326"/>
              <a:chExt cx="522166" cy="52216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56848" y="2436803"/>
                <a:ext cx="463213" cy="463213"/>
              </a:xfrm>
              <a:prstGeom prst="ellipse">
                <a:avLst/>
              </a:prstGeom>
              <a:noFill/>
              <a:ln w="6350">
                <a:solidFill>
                  <a:srgbClr val="00B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27371" y="2407326"/>
                <a:ext cx="522166" cy="522166"/>
              </a:xfrm>
              <a:prstGeom prst="ellipse">
                <a:avLst/>
              </a:prstGeom>
              <a:noFill/>
              <a:ln w="38100">
                <a:solidFill>
                  <a:srgbClr val="00B7EE">
                    <a:alpha val="5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34836" y="2541941"/>
                <a:ext cx="307237" cy="252936"/>
                <a:chOff x="4251158" y="3769894"/>
                <a:chExt cx="737937" cy="607514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251158" y="3769894"/>
                  <a:ext cx="737937" cy="489285"/>
                </a:xfrm>
                <a:prstGeom prst="roundRect">
                  <a:avLst>
                    <a:gd name="adj" fmla="val 7651"/>
                  </a:avLst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293269" y="3816635"/>
                  <a:ext cx="653715" cy="39580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455694" y="4371474"/>
                  <a:ext cx="336884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ight Bracket 16"/>
                <p:cNvSpPr/>
                <p:nvPr/>
              </p:nvSpPr>
              <p:spPr>
                <a:xfrm rot="16200000">
                  <a:off x="4593278" y="4184902"/>
                  <a:ext cx="60158" cy="324853"/>
                </a:xfrm>
                <a:prstGeom prst="rightBracket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4" idx="2"/>
                  <a:endCxn id="17" idx="2"/>
                </p:cNvCxnSpPr>
                <p:nvPr/>
              </p:nvCxnSpPr>
              <p:spPr>
                <a:xfrm>
                  <a:off x="4620127" y="4259179"/>
                  <a:ext cx="3232" cy="58071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22" name="차트 12"/>
          <p:cNvGraphicFramePr/>
          <p:nvPr/>
        </p:nvGraphicFramePr>
        <p:xfrm>
          <a:off x="7962025" y="3019138"/>
          <a:ext cx="2520000" cy="268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8" name="Group 107"/>
          <p:cNvGrpSpPr/>
          <p:nvPr/>
        </p:nvGrpSpPr>
        <p:grpSpPr>
          <a:xfrm>
            <a:off x="8112721" y="2341612"/>
            <a:ext cx="1895758" cy="640993"/>
            <a:chOff x="8093454" y="2341612"/>
            <a:chExt cx="1895758" cy="640993"/>
          </a:xfrm>
        </p:grpSpPr>
        <p:grpSp>
          <p:nvGrpSpPr>
            <p:cNvPr id="23" name="Group 22"/>
            <p:cNvGrpSpPr/>
            <p:nvPr/>
          </p:nvGrpSpPr>
          <p:grpSpPr>
            <a:xfrm>
              <a:off x="8729252" y="2341612"/>
              <a:ext cx="1259960" cy="640993"/>
              <a:chOff x="-1" y="2799893"/>
              <a:chExt cx="1259960" cy="640993"/>
            </a:xfrm>
          </p:grpSpPr>
          <p:sp>
            <p:nvSpPr>
              <p:cNvPr id="32" name="speed"/>
              <p:cNvSpPr txBox="1">
                <a:spLocks noChangeArrowheads="1"/>
              </p:cNvSpPr>
              <p:nvPr/>
            </p:nvSpPr>
            <p:spPr bwMode="auto">
              <a:xfrm>
                <a:off x="-1" y="3071554"/>
                <a:ext cx="1259960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Presentation.</a:t>
                </a:r>
              </a:p>
            </p:txBody>
          </p:sp>
          <p:sp>
            <p:nvSpPr>
              <p:cNvPr id="33" name="텍스트 개체 틀 3"/>
              <p:cNvSpPr txBox="1"/>
              <p:nvPr/>
            </p:nvSpPr>
            <p:spPr>
              <a:xfrm>
                <a:off x="0" y="2799893"/>
                <a:ext cx="1231106" cy="246221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zh-CN" altLang="en-US" sz="1600" b="1">
                    <a:solidFill>
                      <a:srgbClr val="00B7EE"/>
                    </a:solidFill>
                    <a:cs typeface="+mn-ea"/>
                    <a:sym typeface="+mn-lt"/>
                  </a:rPr>
                  <a:t>点击添加标题</a:t>
                </a:r>
                <a:endParaRPr kumimoji="0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srgbClr val="00B7E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093454" y="2407326"/>
              <a:ext cx="522166" cy="522166"/>
              <a:chOff x="6396460" y="2407326"/>
              <a:chExt cx="522166" cy="52216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425937" y="2436803"/>
                <a:ext cx="463213" cy="463213"/>
              </a:xfrm>
              <a:prstGeom prst="ellipse">
                <a:avLst/>
              </a:prstGeom>
              <a:noFill/>
              <a:ln w="6350">
                <a:solidFill>
                  <a:srgbClr val="00B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96460" y="2407326"/>
                <a:ext cx="522166" cy="522166"/>
              </a:xfrm>
              <a:prstGeom prst="ellipse">
                <a:avLst/>
              </a:prstGeom>
              <a:noFill/>
              <a:ln w="38100">
                <a:solidFill>
                  <a:srgbClr val="00B7EE">
                    <a:alpha val="5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6501019" y="2520803"/>
                <a:ext cx="313049" cy="238540"/>
                <a:chOff x="5327518" y="4204075"/>
                <a:chExt cx="371230" cy="282874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5419779" y="4204075"/>
                  <a:ext cx="186708" cy="243906"/>
                  <a:chOff x="5384829" y="4151942"/>
                  <a:chExt cx="274652" cy="358789"/>
                </a:xfrm>
              </p:grpSpPr>
              <p:sp>
                <p:nvSpPr>
                  <p:cNvPr id="30" name="Freeform 5"/>
                  <p:cNvSpPr/>
                  <p:nvPr/>
                </p:nvSpPr>
                <p:spPr bwMode="auto">
                  <a:xfrm>
                    <a:off x="5384829" y="4151942"/>
                    <a:ext cx="274652" cy="358789"/>
                  </a:xfrm>
                  <a:custGeom>
                    <a:avLst/>
                    <a:gdLst>
                      <a:gd name="T0" fmla="*/ 125 w 246"/>
                      <a:gd name="T1" fmla="*/ 346 h 346"/>
                      <a:gd name="T2" fmla="*/ 232 w 246"/>
                      <a:gd name="T3" fmla="*/ 139 h 346"/>
                      <a:gd name="T4" fmla="*/ 128 w 246"/>
                      <a:gd name="T5" fmla="*/ 0 h 346"/>
                      <a:gd name="T6" fmla="*/ 118 w 246"/>
                      <a:gd name="T7" fmla="*/ 0 h 346"/>
                      <a:gd name="T8" fmla="*/ 14 w 246"/>
                      <a:gd name="T9" fmla="*/ 139 h 346"/>
                      <a:gd name="T10" fmla="*/ 121 w 246"/>
                      <a:gd name="T11" fmla="*/ 346 h 346"/>
                      <a:gd name="T12" fmla="*/ 125 w 246"/>
                      <a:gd name="T13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6" h="346">
                        <a:moveTo>
                          <a:pt x="125" y="346"/>
                        </a:moveTo>
                        <a:cubicBezTo>
                          <a:pt x="125" y="346"/>
                          <a:pt x="218" y="277"/>
                          <a:pt x="232" y="139"/>
                        </a:cubicBezTo>
                        <a:cubicBezTo>
                          <a:pt x="246" y="1"/>
                          <a:pt x="128" y="0"/>
                          <a:pt x="128" y="0"/>
                        </a:cubicBez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118" y="0"/>
                          <a:pt x="0" y="1"/>
                          <a:pt x="14" y="139"/>
                        </a:cubicBezTo>
                        <a:cubicBezTo>
                          <a:pt x="28" y="277"/>
                          <a:pt x="121" y="346"/>
                          <a:pt x="121" y="346"/>
                        </a:cubicBezTo>
                        <a:lnTo>
                          <a:pt x="125" y="346"/>
                        </a:ln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467549" y="4208488"/>
                    <a:ext cx="109189" cy="1091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9" name="Freeform 28"/>
                <p:cNvSpPr/>
                <p:nvPr/>
              </p:nvSpPr>
              <p:spPr>
                <a:xfrm>
                  <a:off x="5327518" y="4389257"/>
                  <a:ext cx="371230" cy="97692"/>
                </a:xfrm>
                <a:custGeom>
                  <a:avLst/>
                  <a:gdLst>
                    <a:gd name="connsiteX0" fmla="*/ 40280 w 371230"/>
                    <a:gd name="connsiteY0" fmla="*/ 0 h 97692"/>
                    <a:gd name="connsiteX1" fmla="*/ 128886 w 371230"/>
                    <a:gd name="connsiteY1" fmla="*/ 0 h 97692"/>
                    <a:gd name="connsiteX2" fmla="*/ 135210 w 371230"/>
                    <a:gd name="connsiteY2" fmla="*/ 10518 h 97692"/>
                    <a:gd name="connsiteX3" fmla="*/ 183610 w 371230"/>
                    <a:gd name="connsiteY3" fmla="*/ 58732 h 97692"/>
                    <a:gd name="connsiteX4" fmla="*/ 187622 w 371230"/>
                    <a:gd name="connsiteY4" fmla="*/ 58732 h 97692"/>
                    <a:gd name="connsiteX5" fmla="*/ 236022 w 371230"/>
                    <a:gd name="connsiteY5" fmla="*/ 10518 h 97692"/>
                    <a:gd name="connsiteX6" fmla="*/ 242346 w 371230"/>
                    <a:gd name="connsiteY6" fmla="*/ 0 h 97692"/>
                    <a:gd name="connsiteX7" fmla="*/ 330950 w 371230"/>
                    <a:gd name="connsiteY7" fmla="*/ 0 h 97692"/>
                    <a:gd name="connsiteX8" fmla="*/ 371230 w 371230"/>
                    <a:gd name="connsiteY8" fmla="*/ 97692 h 97692"/>
                    <a:gd name="connsiteX9" fmla="*/ 0 w 371230"/>
                    <a:gd name="connsiteY9" fmla="*/ 97692 h 9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30" h="97692">
                      <a:moveTo>
                        <a:pt x="40280" y="0"/>
                      </a:moveTo>
                      <a:lnTo>
                        <a:pt x="128886" y="0"/>
                      </a:lnTo>
                      <a:lnTo>
                        <a:pt x="135210" y="10518"/>
                      </a:lnTo>
                      <a:cubicBezTo>
                        <a:pt x="160287" y="42661"/>
                        <a:pt x="183610" y="58732"/>
                        <a:pt x="183610" y="58732"/>
                      </a:cubicBezTo>
                      <a:lnTo>
                        <a:pt x="187622" y="58732"/>
                      </a:lnTo>
                      <a:cubicBezTo>
                        <a:pt x="187622" y="58732"/>
                        <a:pt x="210944" y="42661"/>
                        <a:pt x="236022" y="10518"/>
                      </a:cubicBezTo>
                      <a:lnTo>
                        <a:pt x="242346" y="0"/>
                      </a:lnTo>
                      <a:lnTo>
                        <a:pt x="330950" y="0"/>
                      </a:lnTo>
                      <a:lnTo>
                        <a:pt x="371230" y="97692"/>
                      </a:lnTo>
                      <a:lnTo>
                        <a:pt x="0" y="9769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</p:grpSp>
      <p:graphicFrame>
        <p:nvGraphicFramePr>
          <p:cNvPr id="35" name="차트 12"/>
          <p:cNvGraphicFramePr/>
          <p:nvPr/>
        </p:nvGraphicFramePr>
        <p:xfrm>
          <a:off x="4872000" y="3019138"/>
          <a:ext cx="2520000" cy="268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7" name="Group 106"/>
          <p:cNvGrpSpPr/>
          <p:nvPr/>
        </p:nvGrpSpPr>
        <p:grpSpPr>
          <a:xfrm>
            <a:off x="5022696" y="2341612"/>
            <a:ext cx="1895758" cy="640993"/>
            <a:chOff x="5024802" y="2341612"/>
            <a:chExt cx="1895758" cy="640993"/>
          </a:xfrm>
        </p:grpSpPr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5660600" y="2613273"/>
              <a:ext cx="1259960" cy="3693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Design inspiration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For Presentation.</a:t>
              </a:r>
            </a:p>
          </p:txBody>
        </p:sp>
        <p:sp>
          <p:nvSpPr>
            <p:cNvPr id="37" name="텍스트 개체 틀 3"/>
            <p:cNvSpPr txBox="1"/>
            <p:nvPr/>
          </p:nvSpPr>
          <p:spPr>
            <a:xfrm>
              <a:off x="5660601" y="2341612"/>
              <a:ext cx="1231106" cy="246221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sz="1600" b="1">
                  <a:solidFill>
                    <a:srgbClr val="00B7EE"/>
                  </a:solidFill>
                  <a:cs typeface="+mn-ea"/>
                  <a:sym typeface="+mn-lt"/>
                </a:rPr>
                <a:t>点击添加标题</a:t>
              </a:r>
              <a:endPara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00B7E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024802" y="2407326"/>
              <a:ext cx="522166" cy="522166"/>
              <a:chOff x="3500802" y="2407326"/>
              <a:chExt cx="522166" cy="52216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530279" y="2436803"/>
                <a:ext cx="463213" cy="463213"/>
              </a:xfrm>
              <a:prstGeom prst="ellipse">
                <a:avLst/>
              </a:prstGeom>
              <a:noFill/>
              <a:ln w="6350">
                <a:solidFill>
                  <a:srgbClr val="00B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00802" y="2407326"/>
                <a:ext cx="522166" cy="522166"/>
              </a:xfrm>
              <a:prstGeom prst="ellipse">
                <a:avLst/>
              </a:prstGeom>
              <a:noFill/>
              <a:ln w="38100">
                <a:solidFill>
                  <a:srgbClr val="00B7EE">
                    <a:alpha val="5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3581885" y="2488409"/>
                <a:ext cx="360000" cy="360000"/>
                <a:chOff x="5055947" y="5822050"/>
                <a:chExt cx="628882" cy="600068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5153875" y="5900542"/>
                  <a:ext cx="427161" cy="427161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5367456" y="5822050"/>
                  <a:ext cx="0" cy="180208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055947" y="6110189"/>
                  <a:ext cx="180208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504621" y="6110189"/>
                  <a:ext cx="180208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367456" y="6241910"/>
                  <a:ext cx="0" cy="180208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/>
                <p:cNvSpPr/>
                <p:nvPr/>
              </p:nvSpPr>
              <p:spPr>
                <a:xfrm>
                  <a:off x="5321220" y="6072916"/>
                  <a:ext cx="98337" cy="98337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465017" y="5911202"/>
                  <a:ext cx="109027" cy="109027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>
                  <a:off x="5465017" y="6221221"/>
                  <a:ext cx="109027" cy="109027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 flipH="1">
                  <a:off x="5162304" y="6221220"/>
                  <a:ext cx="109027" cy="109027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162304" y="5911202"/>
                  <a:ext cx="109027" cy="109027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ko-KR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2217403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52" name="표 14"/>
          <p:cNvGraphicFramePr>
            <a:graphicFrameLocks noGrp="1"/>
          </p:cNvGraphicFramePr>
          <p:nvPr/>
        </p:nvGraphicFramePr>
        <p:xfrm>
          <a:off x="1967407" y="2227467"/>
          <a:ext cx="5017768" cy="35648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6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2548">
                <a:tc>
                  <a:txBody>
                    <a:bodyPr/>
                    <a:lstStyle/>
                    <a:p>
                      <a:pPr algn="l" latinLnBrk="1"/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ko-KR" altLang="en-US" sz="1000" b="1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57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ko-KR" altLang="en-US" sz="1000" b="1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ko-KR" altLang="en-US" sz="1000" b="1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57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ko-KR" altLang="en-US" sz="1000" b="1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18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19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</a:t>
                      </a:r>
                      <a:endParaRPr lang="ko-KR" altLang="en-US" sz="1000" b="1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57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21</a:t>
                      </a:r>
                      <a:endParaRPr lang="ko-KR" altLang="en-US" sz="1000" b="1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22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23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24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25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26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  <a:endParaRPr lang="ko-KR" altLang="en-US" sz="1000" b="1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57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28</a:t>
                      </a:r>
                      <a:endParaRPr lang="ko-KR" altLang="en-US" sz="1000" b="1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29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31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왼쪽/오른쪽 화살표 9"/>
          <p:cNvSpPr/>
          <p:nvPr/>
        </p:nvSpPr>
        <p:spPr>
          <a:xfrm>
            <a:off x="3413377" y="3213904"/>
            <a:ext cx="2119109" cy="197408"/>
          </a:xfrm>
          <a:prstGeom prst="leftRightArrow">
            <a:avLst>
              <a:gd name="adj1" fmla="val 50000"/>
              <a:gd name="adj2" fmla="val 70216"/>
            </a:avLst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4" name="왼쪽/오른쪽 화살표 10"/>
          <p:cNvSpPr/>
          <p:nvPr/>
        </p:nvSpPr>
        <p:spPr>
          <a:xfrm>
            <a:off x="1980555" y="3422992"/>
            <a:ext cx="2830780" cy="197408"/>
          </a:xfrm>
          <a:prstGeom prst="leftRightArrow">
            <a:avLst>
              <a:gd name="adj1" fmla="val 50000"/>
              <a:gd name="adj2" fmla="val 70216"/>
            </a:avLst>
          </a:pr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5" name="왼쪽/오른쪽 화살표 12"/>
          <p:cNvSpPr/>
          <p:nvPr/>
        </p:nvSpPr>
        <p:spPr>
          <a:xfrm>
            <a:off x="2699981" y="5517828"/>
            <a:ext cx="1389969" cy="197408"/>
          </a:xfrm>
          <a:prstGeom prst="leftRightArrow">
            <a:avLst>
              <a:gd name="adj1" fmla="val 50000"/>
              <a:gd name="adj2" fmla="val 70216"/>
            </a:avLst>
          </a:pr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53161" y="2187774"/>
            <a:ext cx="2664568" cy="3504414"/>
            <a:chOff x="5992036" y="2125989"/>
            <a:chExt cx="2664568" cy="3504414"/>
          </a:xfrm>
        </p:grpSpPr>
        <p:grpSp>
          <p:nvGrpSpPr>
            <p:cNvPr id="56" name="Group 55"/>
            <p:cNvGrpSpPr/>
            <p:nvPr/>
          </p:nvGrpSpPr>
          <p:grpSpPr>
            <a:xfrm>
              <a:off x="6025828" y="2125989"/>
              <a:ext cx="2224504" cy="935871"/>
              <a:chOff x="6025828" y="2125989"/>
              <a:chExt cx="2224504" cy="935871"/>
            </a:xfrm>
          </p:grpSpPr>
          <p:sp>
            <p:nvSpPr>
              <p:cNvPr id="57" name="왼쪽/오른쪽 화살표 2"/>
              <p:cNvSpPr/>
              <p:nvPr/>
            </p:nvSpPr>
            <p:spPr>
              <a:xfrm>
                <a:off x="6025828" y="2125989"/>
                <a:ext cx="720080" cy="225549"/>
              </a:xfrm>
              <a:prstGeom prst="leftRightArrow">
                <a:avLst>
                  <a:gd name="adj1" fmla="val 50000"/>
                  <a:gd name="adj2" fmla="val 70216"/>
                </a:avLst>
              </a:prstGeom>
              <a:solidFill>
                <a:srgbClr val="00A9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8" name="speed"/>
              <p:cNvSpPr txBox="1">
                <a:spLocks noChangeArrowheads="1"/>
              </p:cNvSpPr>
              <p:nvPr/>
            </p:nvSpPr>
            <p:spPr bwMode="auto">
              <a:xfrm>
                <a:off x="6056311" y="2414900"/>
                <a:ext cx="1913734" cy="23083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buClr>
                    <a:prstClr val="white"/>
                  </a:buClr>
                  <a:defRPr/>
                </a:pPr>
                <a:r>
                  <a:rPr lang="zh-CN" altLang="en-US" sz="1500">
                    <a:solidFill>
                      <a:prstClr val="white"/>
                    </a:solidFill>
                    <a:cs typeface="+mn-ea"/>
                    <a:sym typeface="+mn-lt"/>
                  </a:rPr>
                  <a:t>点击添加标题</a:t>
                </a:r>
                <a:endParaRPr kumimoji="0" lang="en-US" altLang="ko-KR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9" name="Rectangle 3"/>
              <p:cNvSpPr txBox="1">
                <a:spLocks noChangeArrowheads="1"/>
              </p:cNvSpPr>
              <p:nvPr/>
            </p:nvSpPr>
            <p:spPr bwMode="auto">
              <a:xfrm>
                <a:off x="6056308" y="2692528"/>
                <a:ext cx="21940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Catch the feel of design in contemporary colors and styles.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024743" y="3317799"/>
              <a:ext cx="2270411" cy="935871"/>
              <a:chOff x="6024743" y="3317799"/>
              <a:chExt cx="2270411" cy="935871"/>
            </a:xfrm>
          </p:grpSpPr>
          <p:sp>
            <p:nvSpPr>
              <p:cNvPr id="61" name="왼쪽/오른쪽 화살표 6"/>
              <p:cNvSpPr/>
              <p:nvPr/>
            </p:nvSpPr>
            <p:spPr>
              <a:xfrm>
                <a:off x="6024743" y="3317799"/>
                <a:ext cx="720080" cy="225549"/>
              </a:xfrm>
              <a:prstGeom prst="leftRightArrow">
                <a:avLst>
                  <a:gd name="adj1" fmla="val 50000"/>
                  <a:gd name="adj2" fmla="val 70216"/>
                </a:avLst>
              </a:prstGeom>
              <a:solidFill>
                <a:srgbClr val="00B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2" name="speed"/>
              <p:cNvSpPr txBox="1">
                <a:spLocks noChangeArrowheads="1"/>
              </p:cNvSpPr>
              <p:nvPr/>
            </p:nvSpPr>
            <p:spPr bwMode="auto">
              <a:xfrm>
                <a:off x="6056311" y="3606710"/>
                <a:ext cx="1913734" cy="23083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buClr>
                    <a:prstClr val="white"/>
                  </a:buClr>
                  <a:defRPr/>
                </a:pPr>
                <a:r>
                  <a:rPr lang="zh-CN" altLang="en-US" sz="1500">
                    <a:solidFill>
                      <a:prstClr val="white"/>
                    </a:solidFill>
                    <a:cs typeface="+mn-ea"/>
                    <a:sym typeface="+mn-lt"/>
                  </a:rPr>
                  <a:t>点击添加标题</a:t>
                </a:r>
                <a:endParaRPr kumimoji="0" lang="en-US" altLang="ko-KR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3"/>
              <p:cNvSpPr txBox="1">
                <a:spLocks noChangeArrowheads="1"/>
              </p:cNvSpPr>
              <p:nvPr/>
            </p:nvSpPr>
            <p:spPr bwMode="auto">
              <a:xfrm>
                <a:off x="6056307" y="3884338"/>
                <a:ext cx="22388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Catch the feel of design in contemporary colors and styles.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992036" y="4505329"/>
              <a:ext cx="2664568" cy="1125074"/>
              <a:chOff x="5992036" y="4505329"/>
              <a:chExt cx="2664568" cy="1125074"/>
            </a:xfrm>
          </p:grpSpPr>
          <p:sp>
            <p:nvSpPr>
              <p:cNvPr id="65" name="Snip Diagonal Corner Rectangle 64"/>
              <p:cNvSpPr/>
              <p:nvPr/>
            </p:nvSpPr>
            <p:spPr>
              <a:xfrm>
                <a:off x="5992036" y="4505329"/>
                <a:ext cx="2664568" cy="1125074"/>
              </a:xfrm>
              <a:prstGeom prst="snip2DiagRect">
                <a:avLst/>
              </a:prstGeom>
              <a:solidFill>
                <a:srgbClr val="7DE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6" name="Rectangle 3"/>
              <p:cNvSpPr txBox="1">
                <a:spLocks noChangeArrowheads="1"/>
              </p:cNvSpPr>
              <p:nvPr/>
            </p:nvSpPr>
            <p:spPr bwMode="auto">
              <a:xfrm>
                <a:off x="6048016" y="4698534"/>
                <a:ext cx="2552609" cy="73866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latinLnBrk="0">
                  <a:defRPr sz="1200" b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latinLnBrk="0"/>
                <a:lvl3pPr latinLnBrk="0"/>
                <a:lvl4pPr latinLnBrk="0"/>
                <a:lvl5pPr latinLnBrk="0"/>
                <a:lvl6pPr latinLnBrk="0"/>
                <a:lvl7pPr latinLnBrk="0"/>
                <a:lvl8pPr latinLnBrk="0"/>
                <a:lvl9pPr latinLnBrk="0"/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Powerpoint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offers word processing, outlining, drawing, graphing, and presentation management tools- all designed to be easy to use and learn</a:t>
                </a:r>
              </a:p>
            </p:txBody>
          </p:sp>
        </p:grpSp>
      </p:grpSp>
      <p:sp>
        <p:nvSpPr>
          <p:cNvPr id="67" name="왼쪽/오른쪽 화살표 9"/>
          <p:cNvSpPr/>
          <p:nvPr/>
        </p:nvSpPr>
        <p:spPr>
          <a:xfrm>
            <a:off x="4843821" y="4631010"/>
            <a:ext cx="2119109" cy="197408"/>
          </a:xfrm>
          <a:prstGeom prst="leftRightArrow">
            <a:avLst>
              <a:gd name="adj1" fmla="val 50000"/>
              <a:gd name="adj2" fmla="val 70216"/>
            </a:avLst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68" name="왼쪽/오른쪽 화살표 10"/>
          <p:cNvSpPr/>
          <p:nvPr/>
        </p:nvSpPr>
        <p:spPr>
          <a:xfrm>
            <a:off x="3410505" y="4840098"/>
            <a:ext cx="2116028" cy="197408"/>
          </a:xfrm>
          <a:prstGeom prst="leftRightArrow">
            <a:avLst>
              <a:gd name="adj1" fmla="val 50000"/>
              <a:gd name="adj2" fmla="val 70216"/>
            </a:avLst>
          </a:prstGeom>
          <a:solidFill>
            <a:srgbClr val="00B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1685134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5400" b="1"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ko-KR" altLang="en-US" sz="54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72569" y="2883697"/>
            <a:ext cx="4046862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Powerpoint</a:t>
            </a:r>
            <a:r>
              <a:rPr kumimoji="0" lang="en-US" altLang="ko-K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is a complete presentation graphic package it gives you everything you need to produce a professional-looking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872603" y="2061735"/>
            <a:ext cx="2269853" cy="3842956"/>
            <a:chOff x="1919291" y="2061735"/>
            <a:chExt cx="2269853" cy="3842956"/>
          </a:xfrm>
        </p:grpSpPr>
        <p:sp>
          <p:nvSpPr>
            <p:cNvPr id="13" name="Rectangle 12"/>
            <p:cNvSpPr/>
            <p:nvPr/>
          </p:nvSpPr>
          <p:spPr>
            <a:xfrm>
              <a:off x="1932649" y="4400550"/>
              <a:ext cx="2243137" cy="619125"/>
            </a:xfrm>
            <a:prstGeom prst="rect">
              <a:avLst/>
            </a:pr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92289" y="2438346"/>
              <a:ext cx="1407514" cy="1407514"/>
              <a:chOff x="2531984" y="1388984"/>
              <a:chExt cx="4080032" cy="4080032"/>
            </a:xfrm>
          </p:grpSpPr>
          <p:sp>
            <p:nvSpPr>
              <p:cNvPr id="15" name="타원 23"/>
              <p:cNvSpPr/>
              <p:nvPr/>
            </p:nvSpPr>
            <p:spPr>
              <a:xfrm>
                <a:off x="2531984" y="1388984"/>
                <a:ext cx="4080032" cy="4080032"/>
              </a:xfrm>
              <a:prstGeom prst="ellipse">
                <a:avLst/>
              </a:prstGeom>
              <a:solidFill>
                <a:schemeClr val="bg1">
                  <a:lumMod val="85000"/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" name="타원 24"/>
              <p:cNvSpPr/>
              <p:nvPr/>
            </p:nvSpPr>
            <p:spPr>
              <a:xfrm>
                <a:off x="3101290" y="1958290"/>
                <a:ext cx="2941420" cy="2941420"/>
              </a:xfrm>
              <a:prstGeom prst="ellipse">
                <a:avLst/>
              </a:prstGeom>
              <a:solidFill>
                <a:schemeClr val="bg1">
                  <a:lumMod val="85000"/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" name="타원 25"/>
              <p:cNvSpPr/>
              <p:nvPr/>
            </p:nvSpPr>
            <p:spPr>
              <a:xfrm>
                <a:off x="4214896" y="3071896"/>
                <a:ext cx="714208" cy="714208"/>
              </a:xfrm>
              <a:prstGeom prst="ellipse">
                <a:avLst/>
              </a:prstGeom>
              <a:solidFill>
                <a:schemeClr val="bg1">
                  <a:lumMod val="8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18" name="Title 1"/>
            <p:cNvSpPr txBox="1"/>
            <p:nvPr/>
          </p:nvSpPr>
          <p:spPr>
            <a:xfrm>
              <a:off x="1941795" y="4374675"/>
              <a:ext cx="2224844" cy="451953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 spc="-50">
                  <a:solidFill>
                    <a:schemeClr val="bg1"/>
                  </a:solidFill>
                  <a:latin typeface="Latha" panose="020B0604020202020204" pitchFamily="34" charset="0"/>
                  <a:ea typeface="+mj-ea"/>
                  <a:cs typeface="Latha" panose="020B0604020202020204" pitchFamily="34" charset="0"/>
                </a:defRPr>
              </a:lvl1pPr>
            </a:lstStyle>
            <a:p>
              <a:pPr lvl="0" latinLnBrk="1">
                <a:defRPr/>
              </a:pPr>
              <a:r>
                <a:rPr lang="zh-CN" altLang="en-US" sz="1800" b="0" spc="0">
                  <a:solidFill>
                    <a:prstClr val="white"/>
                  </a:solidFill>
                  <a:latin typeface="Arial" panose="020B0604020202020204"/>
                  <a:cs typeface="+mn-ea"/>
                  <a:sym typeface="+mn-lt"/>
                </a:rPr>
                <a:t>点击添加标题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19291" y="2061735"/>
              <a:ext cx="2160242" cy="2160242"/>
              <a:chOff x="3334578" y="2494722"/>
              <a:chExt cx="2474843" cy="247484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334578" y="2494722"/>
                <a:ext cx="2474843" cy="24748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43366" y="2606824"/>
                <a:ext cx="2257266" cy="225726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cxnSp>
            <p:nvCxnSpPr>
              <p:cNvPr id="28" name="Straight Connector 27"/>
              <p:cNvCxnSpPr>
                <a:stCxn id="26" idx="0"/>
                <a:endCxn id="26" idx="4"/>
              </p:cNvCxnSpPr>
              <p:nvPr/>
            </p:nvCxnSpPr>
            <p:spPr>
              <a:xfrm>
                <a:off x="4572000" y="2494722"/>
                <a:ext cx="0" cy="2474843"/>
              </a:xfrm>
              <a:prstGeom prst="lin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" name="Straight Connector 28"/>
              <p:cNvCxnSpPr>
                <a:stCxn id="26" idx="7"/>
                <a:endCxn id="26" idx="3"/>
              </p:cNvCxnSpPr>
              <p:nvPr/>
            </p:nvCxnSpPr>
            <p:spPr>
              <a:xfrm flipH="1">
                <a:off x="3697010" y="2857154"/>
                <a:ext cx="1749979" cy="1749979"/>
              </a:xfrm>
              <a:prstGeom prst="lin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/>
              <p:cNvCxnSpPr>
                <a:stCxn id="26" idx="2"/>
                <a:endCxn id="26" idx="6"/>
              </p:cNvCxnSpPr>
              <p:nvPr/>
            </p:nvCxnSpPr>
            <p:spPr>
              <a:xfrm>
                <a:off x="3334578" y="3732144"/>
                <a:ext cx="2474843" cy="0"/>
              </a:xfrm>
              <a:prstGeom prst="lin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1919291" y="5071513"/>
              <a:ext cx="2269853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 based on new visual trend that’s fresh, relevant and always on the cutting edge. </a:t>
              </a:r>
            </a:p>
          </p:txBody>
        </p:sp>
        <p:sp>
          <p:nvSpPr>
            <p:cNvPr id="40" name="Title 1"/>
            <p:cNvSpPr txBox="1"/>
            <p:nvPr/>
          </p:nvSpPr>
          <p:spPr>
            <a:xfrm>
              <a:off x="1941795" y="4632780"/>
              <a:ext cx="2224844" cy="451953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 spc="-50">
                  <a:solidFill>
                    <a:schemeClr val="bg1"/>
                  </a:solidFill>
                  <a:latin typeface="Latha" panose="020B0604020202020204" pitchFamily="34" charset="0"/>
                  <a:ea typeface="+mj-ea"/>
                  <a:cs typeface="Latha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500" b="1" i="0" u="none" strike="noStrike" kern="1200" cap="none" spc="0" normalizeH="0" baseline="0" noProof="0">
                  <a:ln>
                    <a:noFill/>
                  </a:ln>
                  <a:solidFill>
                    <a:srgbClr val="00B7E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John Done</a:t>
              </a:r>
            </a:p>
          </p:txBody>
        </p:sp>
        <p:grpSp>
          <p:nvGrpSpPr>
            <p:cNvPr id="52" name="그룹 30"/>
            <p:cNvGrpSpPr/>
            <p:nvPr/>
          </p:nvGrpSpPr>
          <p:grpSpPr>
            <a:xfrm>
              <a:off x="2696796" y="2270548"/>
              <a:ext cx="803275" cy="1707818"/>
              <a:chOff x="3787775" y="2524125"/>
              <a:chExt cx="742950" cy="1579563"/>
            </a:xfrm>
            <a:solidFill>
              <a:srgbClr val="00B7EE"/>
            </a:solidFill>
          </p:grpSpPr>
          <p:sp>
            <p:nvSpPr>
              <p:cNvPr id="53" name="Freeform 19"/>
              <p:cNvSpPr/>
              <p:nvPr/>
            </p:nvSpPr>
            <p:spPr bwMode="auto">
              <a:xfrm>
                <a:off x="3787775" y="2741613"/>
                <a:ext cx="665162" cy="1362075"/>
              </a:xfrm>
              <a:custGeom>
                <a:avLst/>
                <a:gdLst>
                  <a:gd name="T0" fmla="*/ 16 w 419"/>
                  <a:gd name="T1" fmla="*/ 118 h 858"/>
                  <a:gd name="T2" fmla="*/ 28 w 419"/>
                  <a:gd name="T3" fmla="*/ 53 h 858"/>
                  <a:gd name="T4" fmla="*/ 61 w 419"/>
                  <a:gd name="T5" fmla="*/ 35 h 858"/>
                  <a:gd name="T6" fmla="*/ 83 w 419"/>
                  <a:gd name="T7" fmla="*/ 22 h 858"/>
                  <a:gd name="T8" fmla="*/ 99 w 419"/>
                  <a:gd name="T9" fmla="*/ 4 h 858"/>
                  <a:gd name="T10" fmla="*/ 106 w 419"/>
                  <a:gd name="T11" fmla="*/ 9 h 858"/>
                  <a:gd name="T12" fmla="*/ 163 w 419"/>
                  <a:gd name="T13" fmla="*/ 52 h 858"/>
                  <a:gd name="T14" fmla="*/ 171 w 419"/>
                  <a:gd name="T15" fmla="*/ 35 h 858"/>
                  <a:gd name="T16" fmla="*/ 193 w 419"/>
                  <a:gd name="T17" fmla="*/ 89 h 858"/>
                  <a:gd name="T18" fmla="*/ 174 w 419"/>
                  <a:gd name="T19" fmla="*/ 32 h 858"/>
                  <a:gd name="T20" fmla="*/ 181 w 419"/>
                  <a:gd name="T21" fmla="*/ 26 h 858"/>
                  <a:gd name="T22" fmla="*/ 225 w 419"/>
                  <a:gd name="T23" fmla="*/ 37 h 858"/>
                  <a:gd name="T24" fmla="*/ 261 w 419"/>
                  <a:gd name="T25" fmla="*/ 72 h 858"/>
                  <a:gd name="T26" fmla="*/ 313 w 419"/>
                  <a:gd name="T27" fmla="*/ 89 h 858"/>
                  <a:gd name="T28" fmla="*/ 353 w 419"/>
                  <a:gd name="T29" fmla="*/ 58 h 858"/>
                  <a:gd name="T30" fmla="*/ 375 w 419"/>
                  <a:gd name="T31" fmla="*/ 35 h 858"/>
                  <a:gd name="T32" fmla="*/ 401 w 419"/>
                  <a:gd name="T33" fmla="*/ 70 h 858"/>
                  <a:gd name="T34" fmla="*/ 409 w 419"/>
                  <a:gd name="T35" fmla="*/ 93 h 858"/>
                  <a:gd name="T36" fmla="*/ 338 w 419"/>
                  <a:gd name="T37" fmla="*/ 147 h 858"/>
                  <a:gd name="T38" fmla="*/ 247 w 419"/>
                  <a:gd name="T39" fmla="*/ 144 h 858"/>
                  <a:gd name="T40" fmla="*/ 247 w 419"/>
                  <a:gd name="T41" fmla="*/ 229 h 858"/>
                  <a:gd name="T42" fmla="*/ 269 w 419"/>
                  <a:gd name="T43" fmla="*/ 373 h 858"/>
                  <a:gd name="T44" fmla="*/ 253 w 419"/>
                  <a:gd name="T45" fmla="*/ 416 h 858"/>
                  <a:gd name="T46" fmla="*/ 247 w 419"/>
                  <a:gd name="T47" fmla="*/ 531 h 858"/>
                  <a:gd name="T48" fmla="*/ 237 w 419"/>
                  <a:gd name="T49" fmla="*/ 623 h 858"/>
                  <a:gd name="T50" fmla="*/ 237 w 419"/>
                  <a:gd name="T51" fmla="*/ 744 h 858"/>
                  <a:gd name="T52" fmla="*/ 255 w 419"/>
                  <a:gd name="T53" fmla="*/ 788 h 858"/>
                  <a:gd name="T54" fmla="*/ 283 w 419"/>
                  <a:gd name="T55" fmla="*/ 804 h 858"/>
                  <a:gd name="T56" fmla="*/ 293 w 419"/>
                  <a:gd name="T57" fmla="*/ 823 h 858"/>
                  <a:gd name="T58" fmla="*/ 268 w 419"/>
                  <a:gd name="T59" fmla="*/ 833 h 858"/>
                  <a:gd name="T60" fmla="*/ 239 w 419"/>
                  <a:gd name="T61" fmla="*/ 823 h 858"/>
                  <a:gd name="T62" fmla="*/ 174 w 419"/>
                  <a:gd name="T63" fmla="*/ 810 h 858"/>
                  <a:gd name="T64" fmla="*/ 171 w 419"/>
                  <a:gd name="T65" fmla="*/ 793 h 858"/>
                  <a:gd name="T66" fmla="*/ 169 w 419"/>
                  <a:gd name="T67" fmla="*/ 743 h 858"/>
                  <a:gd name="T68" fmla="*/ 160 w 419"/>
                  <a:gd name="T69" fmla="*/ 615 h 858"/>
                  <a:gd name="T70" fmla="*/ 155 w 419"/>
                  <a:gd name="T71" fmla="*/ 502 h 858"/>
                  <a:gd name="T72" fmla="*/ 121 w 419"/>
                  <a:gd name="T73" fmla="*/ 650 h 858"/>
                  <a:gd name="T74" fmla="*/ 127 w 419"/>
                  <a:gd name="T75" fmla="*/ 762 h 858"/>
                  <a:gd name="T76" fmla="*/ 120 w 419"/>
                  <a:gd name="T77" fmla="*/ 794 h 858"/>
                  <a:gd name="T78" fmla="*/ 113 w 419"/>
                  <a:gd name="T79" fmla="*/ 808 h 858"/>
                  <a:gd name="T80" fmla="*/ 138 w 419"/>
                  <a:gd name="T81" fmla="*/ 838 h 858"/>
                  <a:gd name="T82" fmla="*/ 135 w 419"/>
                  <a:gd name="T83" fmla="*/ 855 h 858"/>
                  <a:gd name="T84" fmla="*/ 95 w 419"/>
                  <a:gd name="T85" fmla="*/ 857 h 858"/>
                  <a:gd name="T86" fmla="*/ 63 w 419"/>
                  <a:gd name="T87" fmla="*/ 835 h 858"/>
                  <a:gd name="T88" fmla="*/ 55 w 419"/>
                  <a:gd name="T89" fmla="*/ 816 h 858"/>
                  <a:gd name="T90" fmla="*/ 51 w 419"/>
                  <a:gd name="T91" fmla="*/ 800 h 858"/>
                  <a:gd name="T92" fmla="*/ 47 w 419"/>
                  <a:gd name="T93" fmla="*/ 763 h 858"/>
                  <a:gd name="T94" fmla="*/ 50 w 419"/>
                  <a:gd name="T95" fmla="*/ 684 h 858"/>
                  <a:gd name="T96" fmla="*/ 58 w 419"/>
                  <a:gd name="T97" fmla="*/ 539 h 858"/>
                  <a:gd name="T98" fmla="*/ 64 w 419"/>
                  <a:gd name="T99" fmla="*/ 398 h 858"/>
                  <a:gd name="T100" fmla="*/ 68 w 419"/>
                  <a:gd name="T101" fmla="*/ 331 h 858"/>
                  <a:gd name="T102" fmla="*/ 19 w 419"/>
                  <a:gd name="T103" fmla="*/ 261 h 858"/>
                  <a:gd name="T104" fmla="*/ 0 w 419"/>
                  <a:gd name="T105" fmla="*/ 241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19" h="858">
                    <a:moveTo>
                      <a:pt x="1" y="225"/>
                    </a:moveTo>
                    <a:lnTo>
                      <a:pt x="1" y="225"/>
                    </a:lnTo>
                    <a:lnTo>
                      <a:pt x="5" y="191"/>
                    </a:lnTo>
                    <a:lnTo>
                      <a:pt x="9" y="155"/>
                    </a:lnTo>
                    <a:lnTo>
                      <a:pt x="9" y="155"/>
                    </a:lnTo>
                    <a:lnTo>
                      <a:pt x="16" y="118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4" y="70"/>
                    </a:lnTo>
                    <a:lnTo>
                      <a:pt x="25" y="61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30" y="50"/>
                    </a:lnTo>
                    <a:lnTo>
                      <a:pt x="33" y="47"/>
                    </a:lnTo>
                    <a:lnTo>
                      <a:pt x="43" y="41"/>
                    </a:lnTo>
                    <a:lnTo>
                      <a:pt x="54" y="37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4" y="34"/>
                    </a:lnTo>
                    <a:lnTo>
                      <a:pt x="66" y="33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9" y="23"/>
                    </a:lnTo>
                    <a:lnTo>
                      <a:pt x="83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90" y="20"/>
                    </a:lnTo>
                    <a:lnTo>
                      <a:pt x="93" y="15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101" y="2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5" y="6"/>
                    </a:lnTo>
                    <a:lnTo>
                      <a:pt x="106" y="9"/>
                    </a:lnTo>
                    <a:lnTo>
                      <a:pt x="108" y="11"/>
                    </a:lnTo>
                    <a:lnTo>
                      <a:pt x="110" y="12"/>
                    </a:lnTo>
                    <a:lnTo>
                      <a:pt x="110" y="12"/>
                    </a:lnTo>
                    <a:lnTo>
                      <a:pt x="170" y="71"/>
                    </a:lnTo>
                    <a:lnTo>
                      <a:pt x="170" y="71"/>
                    </a:lnTo>
                    <a:lnTo>
                      <a:pt x="163" y="52"/>
                    </a:lnTo>
                    <a:lnTo>
                      <a:pt x="159" y="42"/>
                    </a:lnTo>
                    <a:lnTo>
                      <a:pt x="163" y="29"/>
                    </a:lnTo>
                    <a:lnTo>
                      <a:pt x="167" y="28"/>
                    </a:lnTo>
                    <a:lnTo>
                      <a:pt x="167" y="28"/>
                    </a:lnTo>
                    <a:lnTo>
                      <a:pt x="171" y="35"/>
                    </a:lnTo>
                    <a:lnTo>
                      <a:pt x="171" y="35"/>
                    </a:lnTo>
                    <a:lnTo>
                      <a:pt x="177" y="59"/>
                    </a:lnTo>
                    <a:lnTo>
                      <a:pt x="177" y="59"/>
                    </a:lnTo>
                    <a:lnTo>
                      <a:pt x="180" y="66"/>
                    </a:lnTo>
                    <a:lnTo>
                      <a:pt x="186" y="75"/>
                    </a:lnTo>
                    <a:lnTo>
                      <a:pt x="193" y="89"/>
                    </a:lnTo>
                    <a:lnTo>
                      <a:pt x="193" y="89"/>
                    </a:lnTo>
                    <a:lnTo>
                      <a:pt x="185" y="52"/>
                    </a:lnTo>
                    <a:lnTo>
                      <a:pt x="185" y="52"/>
                    </a:lnTo>
                    <a:lnTo>
                      <a:pt x="182" y="45"/>
                    </a:lnTo>
                    <a:lnTo>
                      <a:pt x="178" y="39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73" y="17"/>
                    </a:lnTo>
                    <a:lnTo>
                      <a:pt x="173" y="17"/>
                    </a:lnTo>
                    <a:lnTo>
                      <a:pt x="177" y="23"/>
                    </a:lnTo>
                    <a:lnTo>
                      <a:pt x="177" y="23"/>
                    </a:lnTo>
                    <a:lnTo>
                      <a:pt x="178" y="25"/>
                    </a:lnTo>
                    <a:lnTo>
                      <a:pt x="181" y="26"/>
                    </a:lnTo>
                    <a:lnTo>
                      <a:pt x="190" y="29"/>
                    </a:lnTo>
                    <a:lnTo>
                      <a:pt x="201" y="31"/>
                    </a:lnTo>
                    <a:lnTo>
                      <a:pt x="212" y="32"/>
                    </a:lnTo>
                    <a:lnTo>
                      <a:pt x="212" y="32"/>
                    </a:lnTo>
                    <a:lnTo>
                      <a:pt x="218" y="34"/>
                    </a:lnTo>
                    <a:lnTo>
                      <a:pt x="225" y="37"/>
                    </a:lnTo>
                    <a:lnTo>
                      <a:pt x="231" y="42"/>
                    </a:lnTo>
                    <a:lnTo>
                      <a:pt x="238" y="48"/>
                    </a:lnTo>
                    <a:lnTo>
                      <a:pt x="250" y="60"/>
                    </a:lnTo>
                    <a:lnTo>
                      <a:pt x="258" y="69"/>
                    </a:lnTo>
                    <a:lnTo>
                      <a:pt x="258" y="69"/>
                    </a:lnTo>
                    <a:lnTo>
                      <a:pt x="261" y="72"/>
                    </a:lnTo>
                    <a:lnTo>
                      <a:pt x="267" y="75"/>
                    </a:lnTo>
                    <a:lnTo>
                      <a:pt x="283" y="81"/>
                    </a:lnTo>
                    <a:lnTo>
                      <a:pt x="299" y="87"/>
                    </a:lnTo>
                    <a:lnTo>
                      <a:pt x="306" y="89"/>
                    </a:lnTo>
                    <a:lnTo>
                      <a:pt x="313" y="89"/>
                    </a:lnTo>
                    <a:lnTo>
                      <a:pt x="313" y="89"/>
                    </a:lnTo>
                    <a:lnTo>
                      <a:pt x="323" y="89"/>
                    </a:lnTo>
                    <a:lnTo>
                      <a:pt x="331" y="87"/>
                    </a:lnTo>
                    <a:lnTo>
                      <a:pt x="337" y="82"/>
                    </a:lnTo>
                    <a:lnTo>
                      <a:pt x="340" y="79"/>
                    </a:lnTo>
                    <a:lnTo>
                      <a:pt x="340" y="79"/>
                    </a:lnTo>
                    <a:lnTo>
                      <a:pt x="353" y="58"/>
                    </a:lnTo>
                    <a:lnTo>
                      <a:pt x="353" y="58"/>
                    </a:lnTo>
                    <a:lnTo>
                      <a:pt x="360" y="51"/>
                    </a:lnTo>
                    <a:lnTo>
                      <a:pt x="369" y="41"/>
                    </a:lnTo>
                    <a:lnTo>
                      <a:pt x="369" y="41"/>
                    </a:lnTo>
                    <a:lnTo>
                      <a:pt x="375" y="35"/>
                    </a:lnTo>
                    <a:lnTo>
                      <a:pt x="375" y="35"/>
                    </a:lnTo>
                    <a:lnTo>
                      <a:pt x="376" y="41"/>
                    </a:lnTo>
                    <a:lnTo>
                      <a:pt x="376" y="44"/>
                    </a:lnTo>
                    <a:lnTo>
                      <a:pt x="377" y="46"/>
                    </a:lnTo>
                    <a:lnTo>
                      <a:pt x="377" y="46"/>
                    </a:lnTo>
                    <a:lnTo>
                      <a:pt x="390" y="60"/>
                    </a:lnTo>
                    <a:lnTo>
                      <a:pt x="401" y="70"/>
                    </a:lnTo>
                    <a:lnTo>
                      <a:pt x="401" y="70"/>
                    </a:lnTo>
                    <a:lnTo>
                      <a:pt x="403" y="68"/>
                    </a:lnTo>
                    <a:lnTo>
                      <a:pt x="406" y="62"/>
                    </a:lnTo>
                    <a:lnTo>
                      <a:pt x="419" y="84"/>
                    </a:lnTo>
                    <a:lnTo>
                      <a:pt x="419" y="84"/>
                    </a:lnTo>
                    <a:lnTo>
                      <a:pt x="409" y="93"/>
                    </a:lnTo>
                    <a:lnTo>
                      <a:pt x="387" y="108"/>
                    </a:lnTo>
                    <a:lnTo>
                      <a:pt x="387" y="108"/>
                    </a:lnTo>
                    <a:lnTo>
                      <a:pt x="373" y="119"/>
                    </a:lnTo>
                    <a:lnTo>
                      <a:pt x="358" y="131"/>
                    </a:lnTo>
                    <a:lnTo>
                      <a:pt x="344" y="142"/>
                    </a:lnTo>
                    <a:lnTo>
                      <a:pt x="338" y="147"/>
                    </a:lnTo>
                    <a:lnTo>
                      <a:pt x="333" y="149"/>
                    </a:lnTo>
                    <a:lnTo>
                      <a:pt x="333" y="149"/>
                    </a:lnTo>
                    <a:lnTo>
                      <a:pt x="326" y="150"/>
                    </a:lnTo>
                    <a:lnTo>
                      <a:pt x="315" y="150"/>
                    </a:lnTo>
                    <a:lnTo>
                      <a:pt x="286" y="148"/>
                    </a:lnTo>
                    <a:lnTo>
                      <a:pt x="247" y="144"/>
                    </a:lnTo>
                    <a:lnTo>
                      <a:pt x="247" y="144"/>
                    </a:lnTo>
                    <a:lnTo>
                      <a:pt x="246" y="153"/>
                    </a:lnTo>
                    <a:lnTo>
                      <a:pt x="245" y="176"/>
                    </a:lnTo>
                    <a:lnTo>
                      <a:pt x="245" y="204"/>
                    </a:lnTo>
                    <a:lnTo>
                      <a:pt x="246" y="218"/>
                    </a:lnTo>
                    <a:lnTo>
                      <a:pt x="247" y="229"/>
                    </a:lnTo>
                    <a:lnTo>
                      <a:pt x="247" y="229"/>
                    </a:lnTo>
                    <a:lnTo>
                      <a:pt x="262" y="307"/>
                    </a:lnTo>
                    <a:lnTo>
                      <a:pt x="273" y="367"/>
                    </a:lnTo>
                    <a:lnTo>
                      <a:pt x="273" y="367"/>
                    </a:lnTo>
                    <a:lnTo>
                      <a:pt x="273" y="370"/>
                    </a:lnTo>
                    <a:lnTo>
                      <a:pt x="269" y="373"/>
                    </a:lnTo>
                    <a:lnTo>
                      <a:pt x="262" y="379"/>
                    </a:lnTo>
                    <a:lnTo>
                      <a:pt x="252" y="386"/>
                    </a:lnTo>
                    <a:lnTo>
                      <a:pt x="252" y="386"/>
                    </a:lnTo>
                    <a:lnTo>
                      <a:pt x="251" y="393"/>
                    </a:lnTo>
                    <a:lnTo>
                      <a:pt x="251" y="403"/>
                    </a:lnTo>
                    <a:lnTo>
                      <a:pt x="253" y="416"/>
                    </a:lnTo>
                    <a:lnTo>
                      <a:pt x="253" y="416"/>
                    </a:lnTo>
                    <a:lnTo>
                      <a:pt x="254" y="424"/>
                    </a:lnTo>
                    <a:lnTo>
                      <a:pt x="254" y="436"/>
                    </a:lnTo>
                    <a:lnTo>
                      <a:pt x="253" y="467"/>
                    </a:lnTo>
                    <a:lnTo>
                      <a:pt x="250" y="500"/>
                    </a:lnTo>
                    <a:lnTo>
                      <a:pt x="247" y="531"/>
                    </a:lnTo>
                    <a:lnTo>
                      <a:pt x="247" y="531"/>
                    </a:lnTo>
                    <a:lnTo>
                      <a:pt x="240" y="586"/>
                    </a:lnTo>
                    <a:lnTo>
                      <a:pt x="237" y="608"/>
                    </a:lnTo>
                    <a:lnTo>
                      <a:pt x="237" y="616"/>
                    </a:lnTo>
                    <a:lnTo>
                      <a:pt x="237" y="623"/>
                    </a:lnTo>
                    <a:lnTo>
                      <a:pt x="237" y="623"/>
                    </a:lnTo>
                    <a:lnTo>
                      <a:pt x="237" y="640"/>
                    </a:lnTo>
                    <a:lnTo>
                      <a:pt x="237" y="667"/>
                    </a:lnTo>
                    <a:lnTo>
                      <a:pt x="234" y="704"/>
                    </a:lnTo>
                    <a:lnTo>
                      <a:pt x="234" y="704"/>
                    </a:lnTo>
                    <a:lnTo>
                      <a:pt x="235" y="719"/>
                    </a:lnTo>
                    <a:lnTo>
                      <a:pt x="237" y="744"/>
                    </a:lnTo>
                    <a:lnTo>
                      <a:pt x="242" y="777"/>
                    </a:lnTo>
                    <a:lnTo>
                      <a:pt x="234" y="780"/>
                    </a:lnTo>
                    <a:lnTo>
                      <a:pt x="234" y="780"/>
                    </a:lnTo>
                    <a:lnTo>
                      <a:pt x="241" y="784"/>
                    </a:lnTo>
                    <a:lnTo>
                      <a:pt x="248" y="787"/>
                    </a:lnTo>
                    <a:lnTo>
                      <a:pt x="255" y="788"/>
                    </a:lnTo>
                    <a:lnTo>
                      <a:pt x="255" y="788"/>
                    </a:lnTo>
                    <a:lnTo>
                      <a:pt x="259" y="790"/>
                    </a:lnTo>
                    <a:lnTo>
                      <a:pt x="264" y="792"/>
                    </a:lnTo>
                    <a:lnTo>
                      <a:pt x="271" y="795"/>
                    </a:lnTo>
                    <a:lnTo>
                      <a:pt x="277" y="799"/>
                    </a:lnTo>
                    <a:lnTo>
                      <a:pt x="283" y="804"/>
                    </a:lnTo>
                    <a:lnTo>
                      <a:pt x="288" y="809"/>
                    </a:lnTo>
                    <a:lnTo>
                      <a:pt x="292" y="815"/>
                    </a:lnTo>
                    <a:lnTo>
                      <a:pt x="293" y="818"/>
                    </a:lnTo>
                    <a:lnTo>
                      <a:pt x="293" y="821"/>
                    </a:lnTo>
                    <a:lnTo>
                      <a:pt x="293" y="821"/>
                    </a:lnTo>
                    <a:lnTo>
                      <a:pt x="293" y="823"/>
                    </a:lnTo>
                    <a:lnTo>
                      <a:pt x="292" y="826"/>
                    </a:lnTo>
                    <a:lnTo>
                      <a:pt x="290" y="828"/>
                    </a:lnTo>
                    <a:lnTo>
                      <a:pt x="288" y="830"/>
                    </a:lnTo>
                    <a:lnTo>
                      <a:pt x="283" y="832"/>
                    </a:lnTo>
                    <a:lnTo>
                      <a:pt x="276" y="833"/>
                    </a:lnTo>
                    <a:lnTo>
                      <a:pt x="268" y="833"/>
                    </a:lnTo>
                    <a:lnTo>
                      <a:pt x="261" y="832"/>
                    </a:lnTo>
                    <a:lnTo>
                      <a:pt x="254" y="831"/>
                    </a:lnTo>
                    <a:lnTo>
                      <a:pt x="249" y="828"/>
                    </a:lnTo>
                    <a:lnTo>
                      <a:pt x="249" y="828"/>
                    </a:lnTo>
                    <a:lnTo>
                      <a:pt x="244" y="825"/>
                    </a:lnTo>
                    <a:lnTo>
                      <a:pt x="239" y="823"/>
                    </a:lnTo>
                    <a:lnTo>
                      <a:pt x="225" y="820"/>
                    </a:lnTo>
                    <a:lnTo>
                      <a:pt x="208" y="818"/>
                    </a:lnTo>
                    <a:lnTo>
                      <a:pt x="186" y="814"/>
                    </a:lnTo>
                    <a:lnTo>
                      <a:pt x="186" y="814"/>
                    </a:lnTo>
                    <a:lnTo>
                      <a:pt x="177" y="811"/>
                    </a:lnTo>
                    <a:lnTo>
                      <a:pt x="174" y="810"/>
                    </a:lnTo>
                    <a:lnTo>
                      <a:pt x="171" y="808"/>
                    </a:lnTo>
                    <a:lnTo>
                      <a:pt x="170" y="806"/>
                    </a:lnTo>
                    <a:lnTo>
                      <a:pt x="169" y="804"/>
                    </a:lnTo>
                    <a:lnTo>
                      <a:pt x="169" y="800"/>
                    </a:lnTo>
                    <a:lnTo>
                      <a:pt x="170" y="796"/>
                    </a:lnTo>
                    <a:lnTo>
                      <a:pt x="171" y="793"/>
                    </a:lnTo>
                    <a:lnTo>
                      <a:pt x="174" y="790"/>
                    </a:lnTo>
                    <a:lnTo>
                      <a:pt x="174" y="790"/>
                    </a:lnTo>
                    <a:lnTo>
                      <a:pt x="173" y="778"/>
                    </a:lnTo>
                    <a:lnTo>
                      <a:pt x="172" y="763"/>
                    </a:lnTo>
                    <a:lnTo>
                      <a:pt x="169" y="743"/>
                    </a:lnTo>
                    <a:lnTo>
                      <a:pt x="169" y="743"/>
                    </a:lnTo>
                    <a:lnTo>
                      <a:pt x="165" y="721"/>
                    </a:lnTo>
                    <a:lnTo>
                      <a:pt x="163" y="700"/>
                    </a:lnTo>
                    <a:lnTo>
                      <a:pt x="161" y="676"/>
                    </a:lnTo>
                    <a:lnTo>
                      <a:pt x="161" y="646"/>
                    </a:lnTo>
                    <a:lnTo>
                      <a:pt x="161" y="646"/>
                    </a:lnTo>
                    <a:lnTo>
                      <a:pt x="160" y="615"/>
                    </a:lnTo>
                    <a:lnTo>
                      <a:pt x="158" y="590"/>
                    </a:lnTo>
                    <a:lnTo>
                      <a:pt x="156" y="568"/>
                    </a:lnTo>
                    <a:lnTo>
                      <a:pt x="155" y="551"/>
                    </a:lnTo>
                    <a:lnTo>
                      <a:pt x="155" y="551"/>
                    </a:lnTo>
                    <a:lnTo>
                      <a:pt x="155" y="502"/>
                    </a:lnTo>
                    <a:lnTo>
                      <a:pt x="155" y="502"/>
                    </a:lnTo>
                    <a:lnTo>
                      <a:pt x="130" y="573"/>
                    </a:lnTo>
                    <a:lnTo>
                      <a:pt x="130" y="573"/>
                    </a:lnTo>
                    <a:lnTo>
                      <a:pt x="128" y="580"/>
                    </a:lnTo>
                    <a:lnTo>
                      <a:pt x="127" y="591"/>
                    </a:lnTo>
                    <a:lnTo>
                      <a:pt x="123" y="619"/>
                    </a:lnTo>
                    <a:lnTo>
                      <a:pt x="121" y="650"/>
                    </a:lnTo>
                    <a:lnTo>
                      <a:pt x="121" y="666"/>
                    </a:lnTo>
                    <a:lnTo>
                      <a:pt x="122" y="679"/>
                    </a:lnTo>
                    <a:lnTo>
                      <a:pt x="122" y="679"/>
                    </a:lnTo>
                    <a:lnTo>
                      <a:pt x="126" y="724"/>
                    </a:lnTo>
                    <a:lnTo>
                      <a:pt x="127" y="744"/>
                    </a:lnTo>
                    <a:lnTo>
                      <a:pt x="127" y="762"/>
                    </a:lnTo>
                    <a:lnTo>
                      <a:pt x="127" y="762"/>
                    </a:lnTo>
                    <a:lnTo>
                      <a:pt x="125" y="776"/>
                    </a:lnTo>
                    <a:lnTo>
                      <a:pt x="123" y="786"/>
                    </a:lnTo>
                    <a:lnTo>
                      <a:pt x="120" y="791"/>
                    </a:lnTo>
                    <a:lnTo>
                      <a:pt x="120" y="793"/>
                    </a:lnTo>
                    <a:lnTo>
                      <a:pt x="120" y="794"/>
                    </a:lnTo>
                    <a:lnTo>
                      <a:pt x="120" y="794"/>
                    </a:lnTo>
                    <a:lnTo>
                      <a:pt x="120" y="796"/>
                    </a:lnTo>
                    <a:lnTo>
                      <a:pt x="120" y="798"/>
                    </a:lnTo>
                    <a:lnTo>
                      <a:pt x="117" y="802"/>
                    </a:lnTo>
                    <a:lnTo>
                      <a:pt x="113" y="808"/>
                    </a:lnTo>
                    <a:lnTo>
                      <a:pt x="113" y="808"/>
                    </a:lnTo>
                    <a:lnTo>
                      <a:pt x="114" y="810"/>
                    </a:lnTo>
                    <a:lnTo>
                      <a:pt x="115" y="813"/>
                    </a:lnTo>
                    <a:lnTo>
                      <a:pt x="120" y="819"/>
                    </a:lnTo>
                    <a:lnTo>
                      <a:pt x="132" y="831"/>
                    </a:lnTo>
                    <a:lnTo>
                      <a:pt x="132" y="831"/>
                    </a:lnTo>
                    <a:lnTo>
                      <a:pt x="138" y="838"/>
                    </a:lnTo>
                    <a:lnTo>
                      <a:pt x="140" y="843"/>
                    </a:lnTo>
                    <a:lnTo>
                      <a:pt x="141" y="848"/>
                    </a:lnTo>
                    <a:lnTo>
                      <a:pt x="141" y="850"/>
                    </a:lnTo>
                    <a:lnTo>
                      <a:pt x="140" y="852"/>
                    </a:lnTo>
                    <a:lnTo>
                      <a:pt x="138" y="853"/>
                    </a:lnTo>
                    <a:lnTo>
                      <a:pt x="135" y="855"/>
                    </a:lnTo>
                    <a:lnTo>
                      <a:pt x="131" y="856"/>
                    </a:lnTo>
                    <a:lnTo>
                      <a:pt x="125" y="857"/>
                    </a:lnTo>
                    <a:lnTo>
                      <a:pt x="111" y="858"/>
                    </a:lnTo>
                    <a:lnTo>
                      <a:pt x="111" y="858"/>
                    </a:lnTo>
                    <a:lnTo>
                      <a:pt x="102" y="858"/>
                    </a:lnTo>
                    <a:lnTo>
                      <a:pt x="95" y="857"/>
                    </a:lnTo>
                    <a:lnTo>
                      <a:pt x="88" y="855"/>
                    </a:lnTo>
                    <a:lnTo>
                      <a:pt x="82" y="853"/>
                    </a:lnTo>
                    <a:lnTo>
                      <a:pt x="77" y="851"/>
                    </a:lnTo>
                    <a:lnTo>
                      <a:pt x="73" y="848"/>
                    </a:lnTo>
                    <a:lnTo>
                      <a:pt x="67" y="842"/>
                    </a:lnTo>
                    <a:lnTo>
                      <a:pt x="63" y="835"/>
                    </a:lnTo>
                    <a:lnTo>
                      <a:pt x="61" y="830"/>
                    </a:lnTo>
                    <a:lnTo>
                      <a:pt x="58" y="824"/>
                    </a:lnTo>
                    <a:lnTo>
                      <a:pt x="58" y="824"/>
                    </a:lnTo>
                    <a:lnTo>
                      <a:pt x="56" y="821"/>
                    </a:lnTo>
                    <a:lnTo>
                      <a:pt x="55" y="819"/>
                    </a:lnTo>
                    <a:lnTo>
                      <a:pt x="55" y="816"/>
                    </a:lnTo>
                    <a:lnTo>
                      <a:pt x="55" y="816"/>
                    </a:lnTo>
                    <a:lnTo>
                      <a:pt x="55" y="807"/>
                    </a:lnTo>
                    <a:lnTo>
                      <a:pt x="54" y="801"/>
                    </a:lnTo>
                    <a:lnTo>
                      <a:pt x="54" y="801"/>
                    </a:lnTo>
                    <a:lnTo>
                      <a:pt x="53" y="801"/>
                    </a:lnTo>
                    <a:lnTo>
                      <a:pt x="51" y="800"/>
                    </a:lnTo>
                    <a:lnTo>
                      <a:pt x="49" y="797"/>
                    </a:lnTo>
                    <a:lnTo>
                      <a:pt x="48" y="795"/>
                    </a:lnTo>
                    <a:lnTo>
                      <a:pt x="48" y="793"/>
                    </a:lnTo>
                    <a:lnTo>
                      <a:pt x="48" y="793"/>
                    </a:lnTo>
                    <a:lnTo>
                      <a:pt x="48" y="782"/>
                    </a:lnTo>
                    <a:lnTo>
                      <a:pt x="47" y="763"/>
                    </a:lnTo>
                    <a:lnTo>
                      <a:pt x="47" y="737"/>
                    </a:lnTo>
                    <a:lnTo>
                      <a:pt x="48" y="724"/>
                    </a:lnTo>
                    <a:lnTo>
                      <a:pt x="49" y="710"/>
                    </a:lnTo>
                    <a:lnTo>
                      <a:pt x="49" y="710"/>
                    </a:lnTo>
                    <a:lnTo>
                      <a:pt x="50" y="697"/>
                    </a:lnTo>
                    <a:lnTo>
                      <a:pt x="50" y="684"/>
                    </a:lnTo>
                    <a:lnTo>
                      <a:pt x="48" y="659"/>
                    </a:lnTo>
                    <a:lnTo>
                      <a:pt x="46" y="633"/>
                    </a:lnTo>
                    <a:lnTo>
                      <a:pt x="46" y="621"/>
                    </a:lnTo>
                    <a:lnTo>
                      <a:pt x="47" y="609"/>
                    </a:lnTo>
                    <a:lnTo>
                      <a:pt x="47" y="609"/>
                    </a:lnTo>
                    <a:lnTo>
                      <a:pt x="58" y="539"/>
                    </a:lnTo>
                    <a:lnTo>
                      <a:pt x="68" y="469"/>
                    </a:lnTo>
                    <a:lnTo>
                      <a:pt x="68" y="469"/>
                    </a:lnTo>
                    <a:lnTo>
                      <a:pt x="69" y="456"/>
                    </a:lnTo>
                    <a:lnTo>
                      <a:pt x="69" y="444"/>
                    </a:lnTo>
                    <a:lnTo>
                      <a:pt x="67" y="420"/>
                    </a:lnTo>
                    <a:lnTo>
                      <a:pt x="64" y="398"/>
                    </a:lnTo>
                    <a:lnTo>
                      <a:pt x="63" y="389"/>
                    </a:lnTo>
                    <a:lnTo>
                      <a:pt x="63" y="382"/>
                    </a:lnTo>
                    <a:lnTo>
                      <a:pt x="63" y="382"/>
                    </a:lnTo>
                    <a:lnTo>
                      <a:pt x="64" y="366"/>
                    </a:lnTo>
                    <a:lnTo>
                      <a:pt x="66" y="349"/>
                    </a:lnTo>
                    <a:lnTo>
                      <a:pt x="68" y="331"/>
                    </a:lnTo>
                    <a:lnTo>
                      <a:pt x="45" y="295"/>
                    </a:lnTo>
                    <a:lnTo>
                      <a:pt x="45" y="295"/>
                    </a:lnTo>
                    <a:lnTo>
                      <a:pt x="43" y="290"/>
                    </a:lnTo>
                    <a:lnTo>
                      <a:pt x="35" y="280"/>
                    </a:lnTo>
                    <a:lnTo>
                      <a:pt x="25" y="267"/>
                    </a:lnTo>
                    <a:lnTo>
                      <a:pt x="19" y="261"/>
                    </a:lnTo>
                    <a:lnTo>
                      <a:pt x="12" y="256"/>
                    </a:lnTo>
                    <a:lnTo>
                      <a:pt x="12" y="256"/>
                    </a:lnTo>
                    <a:lnTo>
                      <a:pt x="7" y="252"/>
                    </a:lnTo>
                    <a:lnTo>
                      <a:pt x="3" y="249"/>
                    </a:lnTo>
                    <a:lnTo>
                      <a:pt x="1" y="245"/>
                    </a:lnTo>
                    <a:lnTo>
                      <a:pt x="0" y="241"/>
                    </a:lnTo>
                    <a:lnTo>
                      <a:pt x="0" y="237"/>
                    </a:lnTo>
                    <a:lnTo>
                      <a:pt x="0" y="233"/>
                    </a:lnTo>
                    <a:lnTo>
                      <a:pt x="1" y="225"/>
                    </a:lnTo>
                    <a:lnTo>
                      <a:pt x="1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4" name="Freeform 20"/>
              <p:cNvSpPr/>
              <p:nvPr/>
            </p:nvSpPr>
            <p:spPr bwMode="auto">
              <a:xfrm>
                <a:off x="3954463" y="2741613"/>
                <a:ext cx="139700" cy="141287"/>
              </a:xfrm>
              <a:custGeom>
                <a:avLst/>
                <a:gdLst>
                  <a:gd name="T0" fmla="*/ 80 w 88"/>
                  <a:gd name="T1" fmla="*/ 52 h 89"/>
                  <a:gd name="T2" fmla="*/ 80 w 88"/>
                  <a:gd name="T3" fmla="*/ 52 h 89"/>
                  <a:gd name="T4" fmla="*/ 88 w 88"/>
                  <a:gd name="T5" fmla="*/ 89 h 89"/>
                  <a:gd name="T6" fmla="*/ 88 w 88"/>
                  <a:gd name="T7" fmla="*/ 89 h 89"/>
                  <a:gd name="T8" fmla="*/ 81 w 88"/>
                  <a:gd name="T9" fmla="*/ 75 h 89"/>
                  <a:gd name="T10" fmla="*/ 75 w 88"/>
                  <a:gd name="T11" fmla="*/ 66 h 89"/>
                  <a:gd name="T12" fmla="*/ 72 w 88"/>
                  <a:gd name="T13" fmla="*/ 59 h 89"/>
                  <a:gd name="T14" fmla="*/ 72 w 88"/>
                  <a:gd name="T15" fmla="*/ 59 h 89"/>
                  <a:gd name="T16" fmla="*/ 66 w 88"/>
                  <a:gd name="T17" fmla="*/ 35 h 89"/>
                  <a:gd name="T18" fmla="*/ 66 w 88"/>
                  <a:gd name="T19" fmla="*/ 35 h 89"/>
                  <a:gd name="T20" fmla="*/ 62 w 88"/>
                  <a:gd name="T21" fmla="*/ 28 h 89"/>
                  <a:gd name="T22" fmla="*/ 58 w 88"/>
                  <a:gd name="T23" fmla="*/ 29 h 89"/>
                  <a:gd name="T24" fmla="*/ 54 w 88"/>
                  <a:gd name="T25" fmla="*/ 42 h 89"/>
                  <a:gd name="T26" fmla="*/ 54 w 88"/>
                  <a:gd name="T27" fmla="*/ 42 h 89"/>
                  <a:gd name="T28" fmla="*/ 58 w 88"/>
                  <a:gd name="T29" fmla="*/ 52 h 89"/>
                  <a:gd name="T30" fmla="*/ 65 w 88"/>
                  <a:gd name="T31" fmla="*/ 71 h 89"/>
                  <a:gd name="T32" fmla="*/ 65 w 88"/>
                  <a:gd name="T33" fmla="*/ 71 h 89"/>
                  <a:gd name="T34" fmla="*/ 5 w 88"/>
                  <a:gd name="T35" fmla="*/ 12 h 89"/>
                  <a:gd name="T36" fmla="*/ 5 w 88"/>
                  <a:gd name="T37" fmla="*/ 12 h 89"/>
                  <a:gd name="T38" fmla="*/ 3 w 88"/>
                  <a:gd name="T39" fmla="*/ 11 h 89"/>
                  <a:gd name="T40" fmla="*/ 1 w 88"/>
                  <a:gd name="T41" fmla="*/ 9 h 89"/>
                  <a:gd name="T42" fmla="*/ 0 w 88"/>
                  <a:gd name="T43" fmla="*/ 6 h 89"/>
                  <a:gd name="T44" fmla="*/ 1 w 88"/>
                  <a:gd name="T45" fmla="*/ 0 h 89"/>
                  <a:gd name="T46" fmla="*/ 1 w 88"/>
                  <a:gd name="T47" fmla="*/ 0 h 89"/>
                  <a:gd name="T48" fmla="*/ 3 w 88"/>
                  <a:gd name="T49" fmla="*/ 0 h 89"/>
                  <a:gd name="T50" fmla="*/ 3 w 88"/>
                  <a:gd name="T51" fmla="*/ 0 h 89"/>
                  <a:gd name="T52" fmla="*/ 4 w 88"/>
                  <a:gd name="T53" fmla="*/ 3 h 89"/>
                  <a:gd name="T54" fmla="*/ 9 w 88"/>
                  <a:gd name="T55" fmla="*/ 6 h 89"/>
                  <a:gd name="T56" fmla="*/ 9 w 88"/>
                  <a:gd name="T57" fmla="*/ 6 h 89"/>
                  <a:gd name="T58" fmla="*/ 34 w 88"/>
                  <a:gd name="T59" fmla="*/ 17 h 89"/>
                  <a:gd name="T60" fmla="*/ 47 w 88"/>
                  <a:gd name="T61" fmla="*/ 23 h 89"/>
                  <a:gd name="T62" fmla="*/ 55 w 88"/>
                  <a:gd name="T63" fmla="*/ 25 h 89"/>
                  <a:gd name="T64" fmla="*/ 55 w 88"/>
                  <a:gd name="T65" fmla="*/ 25 h 89"/>
                  <a:gd name="T66" fmla="*/ 57 w 88"/>
                  <a:gd name="T67" fmla="*/ 24 h 89"/>
                  <a:gd name="T68" fmla="*/ 60 w 88"/>
                  <a:gd name="T69" fmla="*/ 21 h 89"/>
                  <a:gd name="T70" fmla="*/ 66 w 88"/>
                  <a:gd name="T71" fmla="*/ 15 h 89"/>
                  <a:gd name="T72" fmla="*/ 66 w 88"/>
                  <a:gd name="T73" fmla="*/ 15 h 89"/>
                  <a:gd name="T74" fmla="*/ 68 w 88"/>
                  <a:gd name="T75" fmla="*/ 17 h 89"/>
                  <a:gd name="T76" fmla="*/ 68 w 88"/>
                  <a:gd name="T77" fmla="*/ 17 h 89"/>
                  <a:gd name="T78" fmla="*/ 69 w 88"/>
                  <a:gd name="T79" fmla="*/ 32 h 89"/>
                  <a:gd name="T80" fmla="*/ 69 w 88"/>
                  <a:gd name="T81" fmla="*/ 32 h 89"/>
                  <a:gd name="T82" fmla="*/ 73 w 88"/>
                  <a:gd name="T83" fmla="*/ 39 h 89"/>
                  <a:gd name="T84" fmla="*/ 77 w 88"/>
                  <a:gd name="T85" fmla="*/ 45 h 89"/>
                  <a:gd name="T86" fmla="*/ 80 w 88"/>
                  <a:gd name="T87" fmla="*/ 52 h 89"/>
                  <a:gd name="T88" fmla="*/ 80 w 88"/>
                  <a:gd name="T89" fmla="*/ 5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" h="89">
                    <a:moveTo>
                      <a:pt x="80" y="52"/>
                    </a:moveTo>
                    <a:lnTo>
                      <a:pt x="80" y="52"/>
                    </a:lnTo>
                    <a:lnTo>
                      <a:pt x="88" y="89"/>
                    </a:lnTo>
                    <a:lnTo>
                      <a:pt x="88" y="89"/>
                    </a:lnTo>
                    <a:lnTo>
                      <a:pt x="81" y="75"/>
                    </a:lnTo>
                    <a:lnTo>
                      <a:pt x="75" y="66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2" y="28"/>
                    </a:lnTo>
                    <a:lnTo>
                      <a:pt x="58" y="29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8" y="52"/>
                    </a:lnTo>
                    <a:lnTo>
                      <a:pt x="65" y="71"/>
                    </a:lnTo>
                    <a:lnTo>
                      <a:pt x="65" y="71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34" y="17"/>
                    </a:lnTo>
                    <a:lnTo>
                      <a:pt x="47" y="23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7" y="24"/>
                    </a:lnTo>
                    <a:lnTo>
                      <a:pt x="60" y="2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73" y="39"/>
                    </a:lnTo>
                    <a:lnTo>
                      <a:pt x="77" y="45"/>
                    </a:lnTo>
                    <a:lnTo>
                      <a:pt x="80" y="52"/>
                    </a:lnTo>
                    <a:lnTo>
                      <a:pt x="8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5" name="Freeform 21"/>
              <p:cNvSpPr/>
              <p:nvPr/>
            </p:nvSpPr>
            <p:spPr bwMode="auto">
              <a:xfrm>
                <a:off x="3903663" y="2524125"/>
                <a:ext cx="214312" cy="257175"/>
              </a:xfrm>
              <a:custGeom>
                <a:avLst/>
                <a:gdLst>
                  <a:gd name="T0" fmla="*/ 129 w 135"/>
                  <a:gd name="T1" fmla="*/ 86 h 162"/>
                  <a:gd name="T2" fmla="*/ 128 w 135"/>
                  <a:gd name="T3" fmla="*/ 91 h 162"/>
                  <a:gd name="T4" fmla="*/ 130 w 135"/>
                  <a:gd name="T5" fmla="*/ 96 h 162"/>
                  <a:gd name="T6" fmla="*/ 128 w 135"/>
                  <a:gd name="T7" fmla="*/ 102 h 162"/>
                  <a:gd name="T8" fmla="*/ 128 w 135"/>
                  <a:gd name="T9" fmla="*/ 106 h 162"/>
                  <a:gd name="T10" fmla="*/ 129 w 135"/>
                  <a:gd name="T11" fmla="*/ 107 h 162"/>
                  <a:gd name="T12" fmla="*/ 130 w 135"/>
                  <a:gd name="T13" fmla="*/ 109 h 162"/>
                  <a:gd name="T14" fmla="*/ 129 w 135"/>
                  <a:gd name="T15" fmla="*/ 110 h 162"/>
                  <a:gd name="T16" fmla="*/ 129 w 135"/>
                  <a:gd name="T17" fmla="*/ 116 h 162"/>
                  <a:gd name="T18" fmla="*/ 130 w 135"/>
                  <a:gd name="T19" fmla="*/ 124 h 162"/>
                  <a:gd name="T20" fmla="*/ 128 w 135"/>
                  <a:gd name="T21" fmla="*/ 128 h 162"/>
                  <a:gd name="T22" fmla="*/ 120 w 135"/>
                  <a:gd name="T23" fmla="*/ 134 h 162"/>
                  <a:gd name="T24" fmla="*/ 112 w 135"/>
                  <a:gd name="T25" fmla="*/ 137 h 162"/>
                  <a:gd name="T26" fmla="*/ 104 w 135"/>
                  <a:gd name="T27" fmla="*/ 141 h 162"/>
                  <a:gd name="T28" fmla="*/ 99 w 135"/>
                  <a:gd name="T29" fmla="*/ 146 h 162"/>
                  <a:gd name="T30" fmla="*/ 97 w 135"/>
                  <a:gd name="T31" fmla="*/ 152 h 162"/>
                  <a:gd name="T32" fmla="*/ 98 w 135"/>
                  <a:gd name="T33" fmla="*/ 152 h 162"/>
                  <a:gd name="T34" fmla="*/ 92 w 135"/>
                  <a:gd name="T35" fmla="*/ 158 h 162"/>
                  <a:gd name="T36" fmla="*/ 87 w 135"/>
                  <a:gd name="T37" fmla="*/ 162 h 162"/>
                  <a:gd name="T38" fmla="*/ 79 w 135"/>
                  <a:gd name="T39" fmla="*/ 160 h 162"/>
                  <a:gd name="T40" fmla="*/ 41 w 135"/>
                  <a:gd name="T41" fmla="*/ 143 h 162"/>
                  <a:gd name="T42" fmla="*/ 36 w 135"/>
                  <a:gd name="T43" fmla="*/ 140 h 162"/>
                  <a:gd name="T44" fmla="*/ 35 w 135"/>
                  <a:gd name="T45" fmla="*/ 137 h 162"/>
                  <a:gd name="T46" fmla="*/ 36 w 135"/>
                  <a:gd name="T47" fmla="*/ 137 h 162"/>
                  <a:gd name="T48" fmla="*/ 34 w 135"/>
                  <a:gd name="T49" fmla="*/ 125 h 162"/>
                  <a:gd name="T50" fmla="*/ 27 w 135"/>
                  <a:gd name="T51" fmla="*/ 115 h 162"/>
                  <a:gd name="T52" fmla="*/ 16 w 135"/>
                  <a:gd name="T53" fmla="*/ 102 h 162"/>
                  <a:gd name="T54" fmla="*/ 13 w 135"/>
                  <a:gd name="T55" fmla="*/ 97 h 162"/>
                  <a:gd name="T56" fmla="*/ 4 w 135"/>
                  <a:gd name="T57" fmla="*/ 75 h 162"/>
                  <a:gd name="T58" fmla="*/ 0 w 135"/>
                  <a:gd name="T59" fmla="*/ 56 h 162"/>
                  <a:gd name="T60" fmla="*/ 1 w 135"/>
                  <a:gd name="T61" fmla="*/ 38 h 162"/>
                  <a:gd name="T62" fmla="*/ 5 w 135"/>
                  <a:gd name="T63" fmla="*/ 29 h 162"/>
                  <a:gd name="T64" fmla="*/ 12 w 135"/>
                  <a:gd name="T65" fmla="*/ 23 h 162"/>
                  <a:gd name="T66" fmla="*/ 27 w 135"/>
                  <a:gd name="T67" fmla="*/ 14 h 162"/>
                  <a:gd name="T68" fmla="*/ 50 w 135"/>
                  <a:gd name="T69" fmla="*/ 5 h 162"/>
                  <a:gd name="T70" fmla="*/ 63 w 135"/>
                  <a:gd name="T71" fmla="*/ 2 h 162"/>
                  <a:gd name="T72" fmla="*/ 77 w 135"/>
                  <a:gd name="T73" fmla="*/ 0 h 162"/>
                  <a:gd name="T74" fmla="*/ 88 w 135"/>
                  <a:gd name="T75" fmla="*/ 4 h 162"/>
                  <a:gd name="T76" fmla="*/ 97 w 135"/>
                  <a:gd name="T77" fmla="*/ 9 h 162"/>
                  <a:gd name="T78" fmla="*/ 103 w 135"/>
                  <a:gd name="T79" fmla="*/ 16 h 162"/>
                  <a:gd name="T80" fmla="*/ 105 w 135"/>
                  <a:gd name="T81" fmla="*/ 21 h 162"/>
                  <a:gd name="T82" fmla="*/ 103 w 135"/>
                  <a:gd name="T83" fmla="*/ 26 h 162"/>
                  <a:gd name="T84" fmla="*/ 112 w 135"/>
                  <a:gd name="T85" fmla="*/ 38 h 162"/>
                  <a:gd name="T86" fmla="*/ 115 w 135"/>
                  <a:gd name="T87" fmla="*/ 42 h 162"/>
                  <a:gd name="T88" fmla="*/ 120 w 135"/>
                  <a:gd name="T89" fmla="*/ 53 h 162"/>
                  <a:gd name="T90" fmla="*/ 120 w 135"/>
                  <a:gd name="T91" fmla="*/ 55 h 162"/>
                  <a:gd name="T92" fmla="*/ 117 w 135"/>
                  <a:gd name="T93" fmla="*/ 59 h 162"/>
                  <a:gd name="T94" fmla="*/ 116 w 135"/>
                  <a:gd name="T95" fmla="*/ 61 h 162"/>
                  <a:gd name="T96" fmla="*/ 119 w 135"/>
                  <a:gd name="T97" fmla="*/ 66 h 162"/>
                  <a:gd name="T98" fmla="*/ 126 w 135"/>
                  <a:gd name="T99" fmla="*/ 72 h 162"/>
                  <a:gd name="T100" fmla="*/ 132 w 135"/>
                  <a:gd name="T101" fmla="*/ 76 h 162"/>
                  <a:gd name="T102" fmla="*/ 135 w 135"/>
                  <a:gd name="T103" fmla="*/ 80 h 162"/>
                  <a:gd name="T104" fmla="*/ 135 w 135"/>
                  <a:gd name="T105" fmla="*/ 82 h 162"/>
                  <a:gd name="T106" fmla="*/ 129 w 135"/>
                  <a:gd name="T107" fmla="*/ 8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5" h="162">
                    <a:moveTo>
                      <a:pt x="129" y="86"/>
                    </a:moveTo>
                    <a:lnTo>
                      <a:pt x="129" y="86"/>
                    </a:lnTo>
                    <a:lnTo>
                      <a:pt x="127" y="88"/>
                    </a:lnTo>
                    <a:lnTo>
                      <a:pt x="128" y="91"/>
                    </a:lnTo>
                    <a:lnTo>
                      <a:pt x="130" y="96"/>
                    </a:lnTo>
                    <a:lnTo>
                      <a:pt x="130" y="96"/>
                    </a:lnTo>
                    <a:lnTo>
                      <a:pt x="129" y="99"/>
                    </a:lnTo>
                    <a:lnTo>
                      <a:pt x="128" y="102"/>
                    </a:lnTo>
                    <a:lnTo>
                      <a:pt x="126" y="104"/>
                    </a:lnTo>
                    <a:lnTo>
                      <a:pt x="128" y="106"/>
                    </a:lnTo>
                    <a:lnTo>
                      <a:pt x="128" y="106"/>
                    </a:lnTo>
                    <a:lnTo>
                      <a:pt x="129" y="107"/>
                    </a:lnTo>
                    <a:lnTo>
                      <a:pt x="130" y="108"/>
                    </a:lnTo>
                    <a:lnTo>
                      <a:pt x="130" y="109"/>
                    </a:lnTo>
                    <a:lnTo>
                      <a:pt x="129" y="110"/>
                    </a:lnTo>
                    <a:lnTo>
                      <a:pt x="129" y="110"/>
                    </a:lnTo>
                    <a:lnTo>
                      <a:pt x="128" y="113"/>
                    </a:lnTo>
                    <a:lnTo>
                      <a:pt x="129" y="116"/>
                    </a:lnTo>
                    <a:lnTo>
                      <a:pt x="130" y="120"/>
                    </a:lnTo>
                    <a:lnTo>
                      <a:pt x="130" y="124"/>
                    </a:lnTo>
                    <a:lnTo>
                      <a:pt x="130" y="124"/>
                    </a:lnTo>
                    <a:lnTo>
                      <a:pt x="128" y="128"/>
                    </a:lnTo>
                    <a:lnTo>
                      <a:pt x="125" y="131"/>
                    </a:lnTo>
                    <a:lnTo>
                      <a:pt x="120" y="134"/>
                    </a:lnTo>
                    <a:lnTo>
                      <a:pt x="112" y="137"/>
                    </a:lnTo>
                    <a:lnTo>
                      <a:pt x="112" y="137"/>
                    </a:lnTo>
                    <a:lnTo>
                      <a:pt x="107" y="139"/>
                    </a:lnTo>
                    <a:lnTo>
                      <a:pt x="104" y="141"/>
                    </a:lnTo>
                    <a:lnTo>
                      <a:pt x="101" y="143"/>
                    </a:lnTo>
                    <a:lnTo>
                      <a:pt x="99" y="146"/>
                    </a:lnTo>
                    <a:lnTo>
                      <a:pt x="97" y="150"/>
                    </a:lnTo>
                    <a:lnTo>
                      <a:pt x="97" y="152"/>
                    </a:lnTo>
                    <a:lnTo>
                      <a:pt x="97" y="152"/>
                    </a:lnTo>
                    <a:lnTo>
                      <a:pt x="98" y="152"/>
                    </a:lnTo>
                    <a:lnTo>
                      <a:pt x="98" y="152"/>
                    </a:lnTo>
                    <a:lnTo>
                      <a:pt x="92" y="158"/>
                    </a:lnTo>
                    <a:lnTo>
                      <a:pt x="89" y="161"/>
                    </a:lnTo>
                    <a:lnTo>
                      <a:pt x="87" y="162"/>
                    </a:lnTo>
                    <a:lnTo>
                      <a:pt x="87" y="162"/>
                    </a:lnTo>
                    <a:lnTo>
                      <a:pt x="79" y="160"/>
                    </a:lnTo>
                    <a:lnTo>
                      <a:pt x="66" y="15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6" y="140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5" y="131"/>
                    </a:lnTo>
                    <a:lnTo>
                      <a:pt x="34" y="125"/>
                    </a:lnTo>
                    <a:lnTo>
                      <a:pt x="31" y="120"/>
                    </a:lnTo>
                    <a:lnTo>
                      <a:pt x="27" y="115"/>
                    </a:lnTo>
                    <a:lnTo>
                      <a:pt x="20" y="106"/>
                    </a:lnTo>
                    <a:lnTo>
                      <a:pt x="16" y="102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7" y="83"/>
                    </a:lnTo>
                    <a:lnTo>
                      <a:pt x="4" y="75"/>
                    </a:lnTo>
                    <a:lnTo>
                      <a:pt x="1" y="65"/>
                    </a:lnTo>
                    <a:lnTo>
                      <a:pt x="0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12" y="23"/>
                    </a:lnTo>
                    <a:lnTo>
                      <a:pt x="19" y="18"/>
                    </a:lnTo>
                    <a:lnTo>
                      <a:pt x="27" y="14"/>
                    </a:lnTo>
                    <a:lnTo>
                      <a:pt x="35" y="10"/>
                    </a:lnTo>
                    <a:lnTo>
                      <a:pt x="50" y="5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81" y="1"/>
                    </a:lnTo>
                    <a:lnTo>
                      <a:pt x="88" y="4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101" y="13"/>
                    </a:lnTo>
                    <a:lnTo>
                      <a:pt x="103" y="16"/>
                    </a:lnTo>
                    <a:lnTo>
                      <a:pt x="105" y="18"/>
                    </a:lnTo>
                    <a:lnTo>
                      <a:pt x="105" y="21"/>
                    </a:lnTo>
                    <a:lnTo>
                      <a:pt x="104" y="24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5" y="42"/>
                    </a:lnTo>
                    <a:lnTo>
                      <a:pt x="117" y="47"/>
                    </a:lnTo>
                    <a:lnTo>
                      <a:pt x="120" y="53"/>
                    </a:lnTo>
                    <a:lnTo>
                      <a:pt x="120" y="53"/>
                    </a:lnTo>
                    <a:lnTo>
                      <a:pt x="120" y="55"/>
                    </a:lnTo>
                    <a:lnTo>
                      <a:pt x="118" y="57"/>
                    </a:lnTo>
                    <a:lnTo>
                      <a:pt x="117" y="59"/>
                    </a:lnTo>
                    <a:lnTo>
                      <a:pt x="116" y="61"/>
                    </a:lnTo>
                    <a:lnTo>
                      <a:pt x="116" y="61"/>
                    </a:lnTo>
                    <a:lnTo>
                      <a:pt x="117" y="63"/>
                    </a:lnTo>
                    <a:lnTo>
                      <a:pt x="119" y="66"/>
                    </a:lnTo>
                    <a:lnTo>
                      <a:pt x="122" y="69"/>
                    </a:lnTo>
                    <a:lnTo>
                      <a:pt x="126" y="72"/>
                    </a:lnTo>
                    <a:lnTo>
                      <a:pt x="126" y="72"/>
                    </a:lnTo>
                    <a:lnTo>
                      <a:pt x="132" y="76"/>
                    </a:lnTo>
                    <a:lnTo>
                      <a:pt x="134" y="78"/>
                    </a:lnTo>
                    <a:lnTo>
                      <a:pt x="135" y="80"/>
                    </a:lnTo>
                    <a:lnTo>
                      <a:pt x="135" y="80"/>
                    </a:lnTo>
                    <a:lnTo>
                      <a:pt x="135" y="82"/>
                    </a:lnTo>
                    <a:lnTo>
                      <a:pt x="134" y="83"/>
                    </a:lnTo>
                    <a:lnTo>
                      <a:pt x="129" y="86"/>
                    </a:lnTo>
                    <a:lnTo>
                      <a:pt x="129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6" name="Freeform 22"/>
              <p:cNvSpPr/>
              <p:nvPr/>
            </p:nvSpPr>
            <p:spPr bwMode="auto">
              <a:xfrm>
                <a:off x="4389438" y="2678113"/>
                <a:ext cx="141287" cy="153987"/>
              </a:xfrm>
              <a:custGeom>
                <a:avLst/>
                <a:gdLst>
                  <a:gd name="T0" fmla="*/ 22 w 89"/>
                  <a:gd name="T1" fmla="*/ 96 h 97"/>
                  <a:gd name="T2" fmla="*/ 11 w 89"/>
                  <a:gd name="T3" fmla="*/ 88 h 97"/>
                  <a:gd name="T4" fmla="*/ 4 w 89"/>
                  <a:gd name="T5" fmla="*/ 82 h 97"/>
                  <a:gd name="T6" fmla="*/ 0 w 89"/>
                  <a:gd name="T7" fmla="*/ 73 h 97"/>
                  <a:gd name="T8" fmla="*/ 9 w 89"/>
                  <a:gd name="T9" fmla="*/ 58 h 97"/>
                  <a:gd name="T10" fmla="*/ 11 w 89"/>
                  <a:gd name="T11" fmla="*/ 55 h 97"/>
                  <a:gd name="T12" fmla="*/ 12 w 89"/>
                  <a:gd name="T13" fmla="*/ 50 h 97"/>
                  <a:gd name="T14" fmla="*/ 15 w 89"/>
                  <a:gd name="T15" fmla="*/ 41 h 97"/>
                  <a:gd name="T16" fmla="*/ 20 w 89"/>
                  <a:gd name="T17" fmla="*/ 30 h 97"/>
                  <a:gd name="T18" fmla="*/ 22 w 89"/>
                  <a:gd name="T19" fmla="*/ 26 h 97"/>
                  <a:gd name="T20" fmla="*/ 26 w 89"/>
                  <a:gd name="T21" fmla="*/ 20 h 97"/>
                  <a:gd name="T22" fmla="*/ 28 w 89"/>
                  <a:gd name="T23" fmla="*/ 15 h 97"/>
                  <a:gd name="T24" fmla="*/ 32 w 89"/>
                  <a:gd name="T25" fmla="*/ 10 h 97"/>
                  <a:gd name="T26" fmla="*/ 38 w 89"/>
                  <a:gd name="T27" fmla="*/ 4 h 97"/>
                  <a:gd name="T28" fmla="*/ 39 w 89"/>
                  <a:gd name="T29" fmla="*/ 1 h 97"/>
                  <a:gd name="T30" fmla="*/ 42 w 89"/>
                  <a:gd name="T31" fmla="*/ 0 h 97"/>
                  <a:gd name="T32" fmla="*/ 43 w 89"/>
                  <a:gd name="T33" fmla="*/ 5 h 97"/>
                  <a:gd name="T34" fmla="*/ 42 w 89"/>
                  <a:gd name="T35" fmla="*/ 10 h 97"/>
                  <a:gd name="T36" fmla="*/ 39 w 89"/>
                  <a:gd name="T37" fmla="*/ 22 h 97"/>
                  <a:gd name="T38" fmla="*/ 37 w 89"/>
                  <a:gd name="T39" fmla="*/ 28 h 97"/>
                  <a:gd name="T40" fmla="*/ 48 w 89"/>
                  <a:gd name="T41" fmla="*/ 25 h 97"/>
                  <a:gd name="T42" fmla="*/ 66 w 89"/>
                  <a:gd name="T43" fmla="*/ 18 h 97"/>
                  <a:gd name="T44" fmla="*/ 79 w 89"/>
                  <a:gd name="T45" fmla="*/ 14 h 97"/>
                  <a:gd name="T46" fmla="*/ 87 w 89"/>
                  <a:gd name="T47" fmla="*/ 15 h 97"/>
                  <a:gd name="T48" fmla="*/ 88 w 89"/>
                  <a:gd name="T49" fmla="*/ 16 h 97"/>
                  <a:gd name="T50" fmla="*/ 88 w 89"/>
                  <a:gd name="T51" fmla="*/ 20 h 97"/>
                  <a:gd name="T52" fmla="*/ 70 w 89"/>
                  <a:gd name="T53" fmla="*/ 27 h 97"/>
                  <a:gd name="T54" fmla="*/ 65 w 89"/>
                  <a:gd name="T55" fmla="*/ 29 h 97"/>
                  <a:gd name="T56" fmla="*/ 60 w 89"/>
                  <a:gd name="T57" fmla="*/ 33 h 97"/>
                  <a:gd name="T58" fmla="*/ 65 w 89"/>
                  <a:gd name="T59" fmla="*/ 32 h 97"/>
                  <a:gd name="T60" fmla="*/ 70 w 89"/>
                  <a:gd name="T61" fmla="*/ 33 h 97"/>
                  <a:gd name="T62" fmla="*/ 72 w 89"/>
                  <a:gd name="T63" fmla="*/ 34 h 97"/>
                  <a:gd name="T64" fmla="*/ 72 w 89"/>
                  <a:gd name="T65" fmla="*/ 38 h 97"/>
                  <a:gd name="T66" fmla="*/ 66 w 89"/>
                  <a:gd name="T67" fmla="*/ 43 h 97"/>
                  <a:gd name="T68" fmla="*/ 69 w 89"/>
                  <a:gd name="T69" fmla="*/ 43 h 97"/>
                  <a:gd name="T70" fmla="*/ 72 w 89"/>
                  <a:gd name="T71" fmla="*/ 47 h 97"/>
                  <a:gd name="T72" fmla="*/ 73 w 89"/>
                  <a:gd name="T73" fmla="*/ 49 h 97"/>
                  <a:gd name="T74" fmla="*/ 71 w 89"/>
                  <a:gd name="T75" fmla="*/ 53 h 97"/>
                  <a:gd name="T76" fmla="*/ 68 w 89"/>
                  <a:gd name="T77" fmla="*/ 56 h 97"/>
                  <a:gd name="T78" fmla="*/ 72 w 89"/>
                  <a:gd name="T79" fmla="*/ 58 h 97"/>
                  <a:gd name="T80" fmla="*/ 73 w 89"/>
                  <a:gd name="T81" fmla="*/ 61 h 97"/>
                  <a:gd name="T82" fmla="*/ 69 w 89"/>
                  <a:gd name="T83" fmla="*/ 67 h 97"/>
                  <a:gd name="T84" fmla="*/ 55 w 89"/>
                  <a:gd name="T85" fmla="*/ 74 h 97"/>
                  <a:gd name="T86" fmla="*/ 39 w 89"/>
                  <a:gd name="T87" fmla="*/ 81 h 97"/>
                  <a:gd name="T88" fmla="*/ 28 w 89"/>
                  <a:gd name="T89" fmla="*/ 95 h 97"/>
                  <a:gd name="T90" fmla="*/ 25 w 89"/>
                  <a:gd name="T91" fmla="*/ 96 h 97"/>
                  <a:gd name="T92" fmla="*/ 22 w 89"/>
                  <a:gd name="T93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9" h="97">
                    <a:moveTo>
                      <a:pt x="22" y="96"/>
                    </a:moveTo>
                    <a:lnTo>
                      <a:pt x="22" y="96"/>
                    </a:lnTo>
                    <a:lnTo>
                      <a:pt x="17" y="93"/>
                    </a:lnTo>
                    <a:lnTo>
                      <a:pt x="11" y="88"/>
                    </a:lnTo>
                    <a:lnTo>
                      <a:pt x="7" y="85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1" y="55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3" y="46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6" y="20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1"/>
                    </a:lnTo>
                    <a:lnTo>
                      <a:pt x="32" y="10"/>
                    </a:lnTo>
                    <a:lnTo>
                      <a:pt x="35" y="8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3" y="5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1" y="16"/>
                    </a:lnTo>
                    <a:lnTo>
                      <a:pt x="39" y="22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72" y="16"/>
                    </a:lnTo>
                    <a:lnTo>
                      <a:pt x="79" y="14"/>
                    </a:lnTo>
                    <a:lnTo>
                      <a:pt x="85" y="14"/>
                    </a:lnTo>
                    <a:lnTo>
                      <a:pt x="87" y="15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9" y="18"/>
                    </a:lnTo>
                    <a:lnTo>
                      <a:pt x="88" y="20"/>
                    </a:lnTo>
                    <a:lnTo>
                      <a:pt x="83" y="23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5" y="29"/>
                    </a:lnTo>
                    <a:lnTo>
                      <a:pt x="62" y="31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65" y="32"/>
                    </a:lnTo>
                    <a:lnTo>
                      <a:pt x="69" y="32"/>
                    </a:lnTo>
                    <a:lnTo>
                      <a:pt x="70" y="33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1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9" y="43"/>
                    </a:lnTo>
                    <a:lnTo>
                      <a:pt x="71" y="44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3" y="49"/>
                    </a:lnTo>
                    <a:lnTo>
                      <a:pt x="73" y="51"/>
                    </a:lnTo>
                    <a:lnTo>
                      <a:pt x="71" y="53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70" y="57"/>
                    </a:lnTo>
                    <a:lnTo>
                      <a:pt x="72" y="58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1" y="65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55" y="74"/>
                    </a:lnTo>
                    <a:lnTo>
                      <a:pt x="39" y="81"/>
                    </a:lnTo>
                    <a:lnTo>
                      <a:pt x="39" y="81"/>
                    </a:lnTo>
                    <a:lnTo>
                      <a:pt x="29" y="84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5" y="96"/>
                    </a:lnTo>
                    <a:lnTo>
                      <a:pt x="24" y="97"/>
                    </a:lnTo>
                    <a:lnTo>
                      <a:pt x="22" y="96"/>
                    </a:lnTo>
                    <a:lnTo>
                      <a:pt x="22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7" name="Freeform 23"/>
              <p:cNvSpPr/>
              <p:nvPr/>
            </p:nvSpPr>
            <p:spPr bwMode="auto">
              <a:xfrm>
                <a:off x="4383088" y="2794000"/>
                <a:ext cx="50800" cy="58737"/>
              </a:xfrm>
              <a:custGeom>
                <a:avLst/>
                <a:gdLst>
                  <a:gd name="T0" fmla="*/ 2 w 32"/>
                  <a:gd name="T1" fmla="*/ 13 h 37"/>
                  <a:gd name="T2" fmla="*/ 2 w 32"/>
                  <a:gd name="T3" fmla="*/ 13 h 37"/>
                  <a:gd name="T4" fmla="*/ 1 w 32"/>
                  <a:gd name="T5" fmla="*/ 11 h 37"/>
                  <a:gd name="T6" fmla="*/ 1 w 32"/>
                  <a:gd name="T7" fmla="*/ 8 h 37"/>
                  <a:gd name="T8" fmla="*/ 0 w 32"/>
                  <a:gd name="T9" fmla="*/ 2 h 37"/>
                  <a:gd name="T10" fmla="*/ 0 w 32"/>
                  <a:gd name="T11" fmla="*/ 2 h 37"/>
                  <a:gd name="T12" fmla="*/ 3 w 32"/>
                  <a:gd name="T13" fmla="*/ 1 h 37"/>
                  <a:gd name="T14" fmla="*/ 4 w 32"/>
                  <a:gd name="T15" fmla="*/ 0 h 37"/>
                  <a:gd name="T16" fmla="*/ 4 w 32"/>
                  <a:gd name="T17" fmla="*/ 0 h 37"/>
                  <a:gd name="T18" fmla="*/ 4 w 32"/>
                  <a:gd name="T19" fmla="*/ 0 h 37"/>
                  <a:gd name="T20" fmla="*/ 4 w 32"/>
                  <a:gd name="T21" fmla="*/ 0 h 37"/>
                  <a:gd name="T22" fmla="*/ 6 w 32"/>
                  <a:gd name="T23" fmla="*/ 5 h 37"/>
                  <a:gd name="T24" fmla="*/ 8 w 32"/>
                  <a:gd name="T25" fmla="*/ 9 h 37"/>
                  <a:gd name="T26" fmla="*/ 11 w 32"/>
                  <a:gd name="T27" fmla="*/ 12 h 37"/>
                  <a:gd name="T28" fmla="*/ 15 w 32"/>
                  <a:gd name="T29" fmla="*/ 15 h 37"/>
                  <a:gd name="T30" fmla="*/ 21 w 32"/>
                  <a:gd name="T31" fmla="*/ 20 h 37"/>
                  <a:gd name="T32" fmla="*/ 26 w 32"/>
                  <a:gd name="T33" fmla="*/ 23 h 37"/>
                  <a:gd name="T34" fmla="*/ 26 w 32"/>
                  <a:gd name="T35" fmla="*/ 23 h 37"/>
                  <a:gd name="T36" fmla="*/ 28 w 32"/>
                  <a:gd name="T37" fmla="*/ 24 h 37"/>
                  <a:gd name="T38" fmla="*/ 29 w 32"/>
                  <a:gd name="T39" fmla="*/ 23 h 37"/>
                  <a:gd name="T40" fmla="*/ 32 w 32"/>
                  <a:gd name="T41" fmla="*/ 22 h 37"/>
                  <a:gd name="T42" fmla="*/ 31 w 32"/>
                  <a:gd name="T43" fmla="*/ 29 h 37"/>
                  <a:gd name="T44" fmla="*/ 31 w 32"/>
                  <a:gd name="T45" fmla="*/ 29 h 37"/>
                  <a:gd name="T46" fmla="*/ 31 w 32"/>
                  <a:gd name="T47" fmla="*/ 29 h 37"/>
                  <a:gd name="T48" fmla="*/ 28 w 32"/>
                  <a:gd name="T49" fmla="*/ 35 h 37"/>
                  <a:gd name="T50" fmla="*/ 26 w 32"/>
                  <a:gd name="T51" fmla="*/ 37 h 37"/>
                  <a:gd name="T52" fmla="*/ 26 w 32"/>
                  <a:gd name="T53" fmla="*/ 37 h 37"/>
                  <a:gd name="T54" fmla="*/ 15 w 32"/>
                  <a:gd name="T55" fmla="*/ 27 h 37"/>
                  <a:gd name="T56" fmla="*/ 2 w 32"/>
                  <a:gd name="T57" fmla="*/ 13 h 37"/>
                  <a:gd name="T58" fmla="*/ 2 w 32"/>
                  <a:gd name="T59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37">
                    <a:moveTo>
                      <a:pt x="2" y="13"/>
                    </a:moveTo>
                    <a:lnTo>
                      <a:pt x="2" y="13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8" y="9"/>
                    </a:lnTo>
                    <a:lnTo>
                      <a:pt x="11" y="12"/>
                    </a:lnTo>
                    <a:lnTo>
                      <a:pt x="15" y="15"/>
                    </a:lnTo>
                    <a:lnTo>
                      <a:pt x="21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29" y="23"/>
                    </a:lnTo>
                    <a:lnTo>
                      <a:pt x="32" y="22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28" y="35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15" y="27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8" name="Freeform 24"/>
              <p:cNvSpPr>
                <a:spLocks noEditPoints="1"/>
              </p:cNvSpPr>
              <p:nvPr/>
            </p:nvSpPr>
            <p:spPr bwMode="auto">
              <a:xfrm>
                <a:off x="3810000" y="2974975"/>
                <a:ext cx="379412" cy="392112"/>
              </a:xfrm>
              <a:custGeom>
                <a:avLst/>
                <a:gdLst>
                  <a:gd name="T0" fmla="*/ 2 w 239"/>
                  <a:gd name="T1" fmla="*/ 139 h 247"/>
                  <a:gd name="T2" fmla="*/ 89 w 239"/>
                  <a:gd name="T3" fmla="*/ 243 h 247"/>
                  <a:gd name="T4" fmla="*/ 92 w 239"/>
                  <a:gd name="T5" fmla="*/ 245 h 247"/>
                  <a:gd name="T6" fmla="*/ 98 w 239"/>
                  <a:gd name="T7" fmla="*/ 246 h 247"/>
                  <a:gd name="T8" fmla="*/ 103 w 239"/>
                  <a:gd name="T9" fmla="*/ 243 h 247"/>
                  <a:gd name="T10" fmla="*/ 161 w 239"/>
                  <a:gd name="T11" fmla="*/ 188 h 247"/>
                  <a:gd name="T12" fmla="*/ 148 w 239"/>
                  <a:gd name="T13" fmla="*/ 183 h 247"/>
                  <a:gd name="T14" fmla="*/ 144 w 239"/>
                  <a:gd name="T15" fmla="*/ 178 h 247"/>
                  <a:gd name="T16" fmla="*/ 141 w 239"/>
                  <a:gd name="T17" fmla="*/ 173 h 247"/>
                  <a:gd name="T18" fmla="*/ 130 w 239"/>
                  <a:gd name="T19" fmla="*/ 165 h 247"/>
                  <a:gd name="T20" fmla="*/ 125 w 239"/>
                  <a:gd name="T21" fmla="*/ 164 h 247"/>
                  <a:gd name="T22" fmla="*/ 117 w 239"/>
                  <a:gd name="T23" fmla="*/ 177 h 247"/>
                  <a:gd name="T24" fmla="*/ 113 w 239"/>
                  <a:gd name="T25" fmla="*/ 181 h 247"/>
                  <a:gd name="T26" fmla="*/ 102 w 239"/>
                  <a:gd name="T27" fmla="*/ 189 h 247"/>
                  <a:gd name="T28" fmla="*/ 75 w 239"/>
                  <a:gd name="T29" fmla="*/ 168 h 247"/>
                  <a:gd name="T30" fmla="*/ 36 w 239"/>
                  <a:gd name="T31" fmla="*/ 137 h 247"/>
                  <a:gd name="T32" fmla="*/ 17 w 239"/>
                  <a:gd name="T33" fmla="*/ 124 h 247"/>
                  <a:gd name="T34" fmla="*/ 11 w 239"/>
                  <a:gd name="T35" fmla="*/ 120 h 247"/>
                  <a:gd name="T36" fmla="*/ 3 w 239"/>
                  <a:gd name="T37" fmla="*/ 130 h 247"/>
                  <a:gd name="T38" fmla="*/ 0 w 239"/>
                  <a:gd name="T39" fmla="*/ 134 h 247"/>
                  <a:gd name="T40" fmla="*/ 2 w 239"/>
                  <a:gd name="T41" fmla="*/ 139 h 247"/>
                  <a:gd name="T42" fmla="*/ 188 w 239"/>
                  <a:gd name="T43" fmla="*/ 144 h 247"/>
                  <a:gd name="T44" fmla="*/ 190 w 239"/>
                  <a:gd name="T45" fmla="*/ 147 h 247"/>
                  <a:gd name="T46" fmla="*/ 194 w 239"/>
                  <a:gd name="T47" fmla="*/ 152 h 247"/>
                  <a:gd name="T48" fmla="*/ 208 w 239"/>
                  <a:gd name="T49" fmla="*/ 145 h 247"/>
                  <a:gd name="T50" fmla="*/ 205 w 239"/>
                  <a:gd name="T51" fmla="*/ 144 h 247"/>
                  <a:gd name="T52" fmla="*/ 197 w 239"/>
                  <a:gd name="T53" fmla="*/ 142 h 247"/>
                  <a:gd name="T54" fmla="*/ 188 w 239"/>
                  <a:gd name="T55" fmla="*/ 140 h 247"/>
                  <a:gd name="T56" fmla="*/ 187 w 239"/>
                  <a:gd name="T57" fmla="*/ 140 h 247"/>
                  <a:gd name="T58" fmla="*/ 186 w 239"/>
                  <a:gd name="T59" fmla="*/ 142 h 247"/>
                  <a:gd name="T60" fmla="*/ 188 w 239"/>
                  <a:gd name="T61" fmla="*/ 144 h 247"/>
                  <a:gd name="T62" fmla="*/ 153 w 239"/>
                  <a:gd name="T63" fmla="*/ 129 h 247"/>
                  <a:gd name="T64" fmla="*/ 174 w 239"/>
                  <a:gd name="T65" fmla="*/ 123 h 247"/>
                  <a:gd name="T66" fmla="*/ 179 w 239"/>
                  <a:gd name="T67" fmla="*/ 123 h 247"/>
                  <a:gd name="T68" fmla="*/ 187 w 239"/>
                  <a:gd name="T69" fmla="*/ 126 h 247"/>
                  <a:gd name="T70" fmla="*/ 193 w 239"/>
                  <a:gd name="T71" fmla="*/ 127 h 247"/>
                  <a:gd name="T72" fmla="*/ 199 w 239"/>
                  <a:gd name="T73" fmla="*/ 127 h 247"/>
                  <a:gd name="T74" fmla="*/ 202 w 239"/>
                  <a:gd name="T75" fmla="*/ 129 h 247"/>
                  <a:gd name="T76" fmla="*/ 209 w 239"/>
                  <a:gd name="T77" fmla="*/ 133 h 247"/>
                  <a:gd name="T78" fmla="*/ 213 w 239"/>
                  <a:gd name="T79" fmla="*/ 134 h 247"/>
                  <a:gd name="T80" fmla="*/ 215 w 239"/>
                  <a:gd name="T81" fmla="*/ 139 h 247"/>
                  <a:gd name="T82" fmla="*/ 236 w 239"/>
                  <a:gd name="T83" fmla="*/ 116 h 247"/>
                  <a:gd name="T84" fmla="*/ 238 w 239"/>
                  <a:gd name="T85" fmla="*/ 114 h 247"/>
                  <a:gd name="T86" fmla="*/ 238 w 239"/>
                  <a:gd name="T87" fmla="*/ 109 h 247"/>
                  <a:gd name="T88" fmla="*/ 235 w 239"/>
                  <a:gd name="T89" fmla="*/ 104 h 247"/>
                  <a:gd name="T90" fmla="*/ 144 w 239"/>
                  <a:gd name="T91" fmla="*/ 4 h 247"/>
                  <a:gd name="T92" fmla="*/ 141 w 239"/>
                  <a:gd name="T93" fmla="*/ 1 h 247"/>
                  <a:gd name="T94" fmla="*/ 135 w 239"/>
                  <a:gd name="T95" fmla="*/ 2 h 247"/>
                  <a:gd name="T96" fmla="*/ 129 w 239"/>
                  <a:gd name="T97" fmla="*/ 7 h 247"/>
                  <a:gd name="T98" fmla="*/ 58 w 239"/>
                  <a:gd name="T99" fmla="*/ 75 h 247"/>
                  <a:gd name="T100" fmla="*/ 80 w 239"/>
                  <a:gd name="T101" fmla="*/ 95 h 247"/>
                  <a:gd name="T102" fmla="*/ 89 w 239"/>
                  <a:gd name="T103" fmla="*/ 101 h 247"/>
                  <a:gd name="T104" fmla="*/ 136 w 239"/>
                  <a:gd name="T105" fmla="*/ 125 h 247"/>
                  <a:gd name="T106" fmla="*/ 141 w 239"/>
                  <a:gd name="T107" fmla="*/ 127 h 247"/>
                  <a:gd name="T108" fmla="*/ 148 w 239"/>
                  <a:gd name="T109" fmla="*/ 130 h 247"/>
                  <a:gd name="T110" fmla="*/ 153 w 239"/>
                  <a:gd name="T111" fmla="*/ 12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9" h="247">
                    <a:moveTo>
                      <a:pt x="2" y="139"/>
                    </a:moveTo>
                    <a:lnTo>
                      <a:pt x="2" y="139"/>
                    </a:lnTo>
                    <a:lnTo>
                      <a:pt x="45" y="190"/>
                    </a:lnTo>
                    <a:lnTo>
                      <a:pt x="89" y="243"/>
                    </a:lnTo>
                    <a:lnTo>
                      <a:pt x="89" y="243"/>
                    </a:lnTo>
                    <a:lnTo>
                      <a:pt x="92" y="245"/>
                    </a:lnTo>
                    <a:lnTo>
                      <a:pt x="95" y="247"/>
                    </a:lnTo>
                    <a:lnTo>
                      <a:pt x="98" y="246"/>
                    </a:lnTo>
                    <a:lnTo>
                      <a:pt x="103" y="243"/>
                    </a:lnTo>
                    <a:lnTo>
                      <a:pt x="103" y="243"/>
                    </a:lnTo>
                    <a:lnTo>
                      <a:pt x="161" y="188"/>
                    </a:lnTo>
                    <a:lnTo>
                      <a:pt x="161" y="188"/>
                    </a:lnTo>
                    <a:lnTo>
                      <a:pt x="154" y="186"/>
                    </a:lnTo>
                    <a:lnTo>
                      <a:pt x="148" y="183"/>
                    </a:lnTo>
                    <a:lnTo>
                      <a:pt x="146" y="181"/>
                    </a:lnTo>
                    <a:lnTo>
                      <a:pt x="144" y="178"/>
                    </a:lnTo>
                    <a:lnTo>
                      <a:pt x="144" y="178"/>
                    </a:lnTo>
                    <a:lnTo>
                      <a:pt x="141" y="173"/>
                    </a:lnTo>
                    <a:lnTo>
                      <a:pt x="136" y="168"/>
                    </a:lnTo>
                    <a:lnTo>
                      <a:pt x="130" y="165"/>
                    </a:lnTo>
                    <a:lnTo>
                      <a:pt x="128" y="164"/>
                    </a:lnTo>
                    <a:lnTo>
                      <a:pt x="125" y="164"/>
                    </a:lnTo>
                    <a:lnTo>
                      <a:pt x="125" y="164"/>
                    </a:lnTo>
                    <a:lnTo>
                      <a:pt x="117" y="177"/>
                    </a:lnTo>
                    <a:lnTo>
                      <a:pt x="117" y="177"/>
                    </a:lnTo>
                    <a:lnTo>
                      <a:pt x="113" y="181"/>
                    </a:lnTo>
                    <a:lnTo>
                      <a:pt x="109" y="185"/>
                    </a:lnTo>
                    <a:lnTo>
                      <a:pt x="102" y="189"/>
                    </a:lnTo>
                    <a:lnTo>
                      <a:pt x="102" y="189"/>
                    </a:lnTo>
                    <a:lnTo>
                      <a:pt x="75" y="168"/>
                    </a:lnTo>
                    <a:lnTo>
                      <a:pt x="53" y="150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17" y="124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3" y="130"/>
                    </a:lnTo>
                    <a:lnTo>
                      <a:pt x="3" y="130"/>
                    </a:lnTo>
                    <a:lnTo>
                      <a:pt x="1" y="132"/>
                    </a:lnTo>
                    <a:lnTo>
                      <a:pt x="0" y="134"/>
                    </a:lnTo>
                    <a:lnTo>
                      <a:pt x="0" y="136"/>
                    </a:lnTo>
                    <a:lnTo>
                      <a:pt x="2" y="139"/>
                    </a:lnTo>
                    <a:lnTo>
                      <a:pt x="2" y="139"/>
                    </a:lnTo>
                    <a:close/>
                    <a:moveTo>
                      <a:pt x="188" y="144"/>
                    </a:moveTo>
                    <a:lnTo>
                      <a:pt x="188" y="144"/>
                    </a:lnTo>
                    <a:lnTo>
                      <a:pt x="190" y="147"/>
                    </a:lnTo>
                    <a:lnTo>
                      <a:pt x="192" y="150"/>
                    </a:lnTo>
                    <a:lnTo>
                      <a:pt x="194" y="152"/>
                    </a:lnTo>
                    <a:lnTo>
                      <a:pt x="198" y="153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05" y="144"/>
                    </a:lnTo>
                    <a:lnTo>
                      <a:pt x="197" y="142"/>
                    </a:lnTo>
                    <a:lnTo>
                      <a:pt x="197" y="142"/>
                    </a:lnTo>
                    <a:lnTo>
                      <a:pt x="190" y="140"/>
                    </a:lnTo>
                    <a:lnTo>
                      <a:pt x="188" y="140"/>
                    </a:lnTo>
                    <a:lnTo>
                      <a:pt x="187" y="140"/>
                    </a:lnTo>
                    <a:lnTo>
                      <a:pt x="187" y="140"/>
                    </a:lnTo>
                    <a:lnTo>
                      <a:pt x="186" y="141"/>
                    </a:lnTo>
                    <a:lnTo>
                      <a:pt x="186" y="142"/>
                    </a:lnTo>
                    <a:lnTo>
                      <a:pt x="188" y="144"/>
                    </a:lnTo>
                    <a:lnTo>
                      <a:pt x="188" y="144"/>
                    </a:lnTo>
                    <a:close/>
                    <a:moveTo>
                      <a:pt x="153" y="129"/>
                    </a:moveTo>
                    <a:lnTo>
                      <a:pt x="153" y="129"/>
                    </a:lnTo>
                    <a:lnTo>
                      <a:pt x="167" y="124"/>
                    </a:lnTo>
                    <a:lnTo>
                      <a:pt x="174" y="123"/>
                    </a:lnTo>
                    <a:lnTo>
                      <a:pt x="177" y="123"/>
                    </a:lnTo>
                    <a:lnTo>
                      <a:pt x="179" y="123"/>
                    </a:lnTo>
                    <a:lnTo>
                      <a:pt x="179" y="123"/>
                    </a:lnTo>
                    <a:lnTo>
                      <a:pt x="187" y="126"/>
                    </a:lnTo>
                    <a:lnTo>
                      <a:pt x="190" y="126"/>
                    </a:lnTo>
                    <a:lnTo>
                      <a:pt x="193" y="127"/>
                    </a:lnTo>
                    <a:lnTo>
                      <a:pt x="193" y="127"/>
                    </a:lnTo>
                    <a:lnTo>
                      <a:pt x="199" y="127"/>
                    </a:lnTo>
                    <a:lnTo>
                      <a:pt x="202" y="129"/>
                    </a:lnTo>
                    <a:lnTo>
                      <a:pt x="202" y="129"/>
                    </a:lnTo>
                    <a:lnTo>
                      <a:pt x="205" y="131"/>
                    </a:lnTo>
                    <a:lnTo>
                      <a:pt x="209" y="133"/>
                    </a:lnTo>
                    <a:lnTo>
                      <a:pt x="209" y="133"/>
                    </a:lnTo>
                    <a:lnTo>
                      <a:pt x="213" y="134"/>
                    </a:lnTo>
                    <a:lnTo>
                      <a:pt x="215" y="136"/>
                    </a:lnTo>
                    <a:lnTo>
                      <a:pt x="215" y="139"/>
                    </a:lnTo>
                    <a:lnTo>
                      <a:pt x="215" y="139"/>
                    </a:lnTo>
                    <a:lnTo>
                      <a:pt x="236" y="116"/>
                    </a:lnTo>
                    <a:lnTo>
                      <a:pt x="236" y="116"/>
                    </a:lnTo>
                    <a:lnTo>
                      <a:pt x="238" y="114"/>
                    </a:lnTo>
                    <a:lnTo>
                      <a:pt x="239" y="112"/>
                    </a:lnTo>
                    <a:lnTo>
                      <a:pt x="238" y="109"/>
                    </a:lnTo>
                    <a:lnTo>
                      <a:pt x="235" y="104"/>
                    </a:lnTo>
                    <a:lnTo>
                      <a:pt x="235" y="104"/>
                    </a:lnTo>
                    <a:lnTo>
                      <a:pt x="188" y="52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1" y="1"/>
                    </a:lnTo>
                    <a:lnTo>
                      <a:pt x="138" y="0"/>
                    </a:lnTo>
                    <a:lnTo>
                      <a:pt x="135" y="2"/>
                    </a:lnTo>
                    <a:lnTo>
                      <a:pt x="129" y="7"/>
                    </a:lnTo>
                    <a:lnTo>
                      <a:pt x="129" y="7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69" y="86"/>
                    </a:lnTo>
                    <a:lnTo>
                      <a:pt x="80" y="95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113" y="114"/>
                    </a:lnTo>
                    <a:lnTo>
                      <a:pt x="136" y="125"/>
                    </a:lnTo>
                    <a:lnTo>
                      <a:pt x="136" y="125"/>
                    </a:lnTo>
                    <a:lnTo>
                      <a:pt x="141" y="127"/>
                    </a:lnTo>
                    <a:lnTo>
                      <a:pt x="144" y="130"/>
                    </a:lnTo>
                    <a:lnTo>
                      <a:pt x="148" y="130"/>
                    </a:lnTo>
                    <a:lnTo>
                      <a:pt x="153" y="129"/>
                    </a:lnTo>
                    <a:lnTo>
                      <a:pt x="153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9" name="Freeform 25"/>
              <p:cNvSpPr/>
              <p:nvPr/>
            </p:nvSpPr>
            <p:spPr bwMode="auto">
              <a:xfrm>
                <a:off x="3992563" y="3201988"/>
                <a:ext cx="20637" cy="36512"/>
              </a:xfrm>
              <a:custGeom>
                <a:avLst/>
                <a:gdLst>
                  <a:gd name="T0" fmla="*/ 5 w 13"/>
                  <a:gd name="T1" fmla="*/ 23 h 23"/>
                  <a:gd name="T2" fmla="*/ 5 w 13"/>
                  <a:gd name="T3" fmla="*/ 23 h 23"/>
                  <a:gd name="T4" fmla="*/ 7 w 13"/>
                  <a:gd name="T5" fmla="*/ 19 h 23"/>
                  <a:gd name="T6" fmla="*/ 10 w 13"/>
                  <a:gd name="T7" fmla="*/ 14 h 23"/>
                  <a:gd name="T8" fmla="*/ 11 w 13"/>
                  <a:gd name="T9" fmla="*/ 8 h 23"/>
                  <a:gd name="T10" fmla="*/ 11 w 13"/>
                  <a:gd name="T11" fmla="*/ 8 h 23"/>
                  <a:gd name="T12" fmla="*/ 13 w 13"/>
                  <a:gd name="T13" fmla="*/ 0 h 23"/>
                  <a:gd name="T14" fmla="*/ 0 w 13"/>
                  <a:gd name="T15" fmla="*/ 22 h 23"/>
                  <a:gd name="T16" fmla="*/ 0 w 13"/>
                  <a:gd name="T17" fmla="*/ 22 h 23"/>
                  <a:gd name="T18" fmla="*/ 5 w 13"/>
                  <a:gd name="T19" fmla="*/ 23 h 23"/>
                  <a:gd name="T20" fmla="*/ 5 w 13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23">
                    <a:moveTo>
                      <a:pt x="5" y="23"/>
                    </a:moveTo>
                    <a:lnTo>
                      <a:pt x="5" y="23"/>
                    </a:lnTo>
                    <a:lnTo>
                      <a:pt x="7" y="19"/>
                    </a:lnTo>
                    <a:lnTo>
                      <a:pt x="10" y="14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23"/>
                    </a:lnTo>
                    <a:lnTo>
                      <a:pt x="5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4023162" y="3093471"/>
              <a:ext cx="99216" cy="99216"/>
            </a:xfrm>
            <a:prstGeom prst="ellipse">
              <a:avLst/>
            </a:prstGeom>
            <a:solidFill>
              <a:srgbClr val="00B7EE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961074" y="2061735"/>
            <a:ext cx="2269853" cy="3842956"/>
            <a:chOff x="4961076" y="2061735"/>
            <a:chExt cx="2269853" cy="3842956"/>
          </a:xfrm>
        </p:grpSpPr>
        <p:grpSp>
          <p:nvGrpSpPr>
            <p:cNvPr id="19" name="Group 18"/>
            <p:cNvGrpSpPr/>
            <p:nvPr/>
          </p:nvGrpSpPr>
          <p:grpSpPr>
            <a:xfrm>
              <a:off x="5015882" y="2061735"/>
              <a:ext cx="2160242" cy="2160242"/>
              <a:chOff x="3334578" y="2494722"/>
              <a:chExt cx="2474843" cy="247484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34578" y="2494722"/>
                <a:ext cx="2474843" cy="24748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443366" y="2606824"/>
                <a:ext cx="2257266" cy="225726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cxnSp>
            <p:nvCxnSpPr>
              <p:cNvPr id="22" name="Straight Connector 21"/>
              <p:cNvCxnSpPr>
                <a:stCxn id="20" idx="0"/>
                <a:endCxn id="20" idx="4"/>
              </p:cNvCxnSpPr>
              <p:nvPr/>
            </p:nvCxnSpPr>
            <p:spPr>
              <a:xfrm>
                <a:off x="4572000" y="2494722"/>
                <a:ext cx="0" cy="2474843"/>
              </a:xfrm>
              <a:prstGeom prst="lin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Straight Connector 22"/>
              <p:cNvCxnSpPr>
                <a:stCxn id="20" idx="7"/>
                <a:endCxn id="20" idx="3"/>
              </p:cNvCxnSpPr>
              <p:nvPr/>
            </p:nvCxnSpPr>
            <p:spPr>
              <a:xfrm flipH="1">
                <a:off x="3697010" y="2857154"/>
                <a:ext cx="1749979" cy="1749979"/>
              </a:xfrm>
              <a:prstGeom prst="lin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Straight Connector 23"/>
              <p:cNvCxnSpPr>
                <a:stCxn id="20" idx="2"/>
                <a:endCxn id="20" idx="6"/>
              </p:cNvCxnSpPr>
              <p:nvPr/>
            </p:nvCxnSpPr>
            <p:spPr>
              <a:xfrm>
                <a:off x="3334578" y="3732144"/>
                <a:ext cx="2474843" cy="0"/>
              </a:xfrm>
              <a:prstGeom prst="lin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4961076" y="5071513"/>
              <a:ext cx="2269853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 based on new visual trend that’s fresh, relevant and always on the cutting edge. 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392246" y="2438346"/>
              <a:ext cx="1407514" cy="1407514"/>
              <a:chOff x="2531984" y="1388984"/>
              <a:chExt cx="4080032" cy="4080032"/>
            </a:xfrm>
          </p:grpSpPr>
          <p:sp>
            <p:nvSpPr>
              <p:cNvPr id="42" name="타원 23"/>
              <p:cNvSpPr/>
              <p:nvPr/>
            </p:nvSpPr>
            <p:spPr>
              <a:xfrm>
                <a:off x="2531984" y="1388984"/>
                <a:ext cx="4080032" cy="4080032"/>
              </a:xfrm>
              <a:prstGeom prst="ellipse">
                <a:avLst/>
              </a:prstGeom>
              <a:solidFill>
                <a:schemeClr val="bg1">
                  <a:lumMod val="85000"/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3" name="타원 24"/>
              <p:cNvSpPr/>
              <p:nvPr/>
            </p:nvSpPr>
            <p:spPr>
              <a:xfrm>
                <a:off x="3101290" y="1958290"/>
                <a:ext cx="2941420" cy="2941420"/>
              </a:xfrm>
              <a:prstGeom prst="ellipse">
                <a:avLst/>
              </a:prstGeom>
              <a:solidFill>
                <a:schemeClr val="bg1">
                  <a:lumMod val="85000"/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4" name="타원 25"/>
              <p:cNvSpPr/>
              <p:nvPr/>
            </p:nvSpPr>
            <p:spPr>
              <a:xfrm>
                <a:off x="4214896" y="3071896"/>
                <a:ext cx="714208" cy="714208"/>
              </a:xfrm>
              <a:prstGeom prst="ellipse">
                <a:avLst/>
              </a:prstGeom>
              <a:solidFill>
                <a:schemeClr val="bg1">
                  <a:lumMod val="8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50" name="Freeform 35"/>
            <p:cNvSpPr/>
            <p:nvPr/>
          </p:nvSpPr>
          <p:spPr bwMode="auto">
            <a:xfrm>
              <a:off x="6236294" y="26877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1" name="Freeform 36"/>
            <p:cNvSpPr/>
            <p:nvPr/>
          </p:nvSpPr>
          <p:spPr bwMode="auto">
            <a:xfrm>
              <a:off x="6236294" y="26877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74434" y="4400550"/>
              <a:ext cx="2243137" cy="619125"/>
            </a:xfrm>
            <a:prstGeom prst="rect">
              <a:avLst/>
            </a:pr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2" name="Title 1"/>
            <p:cNvSpPr txBox="1"/>
            <p:nvPr/>
          </p:nvSpPr>
          <p:spPr>
            <a:xfrm>
              <a:off x="4983580" y="4374675"/>
              <a:ext cx="2224844" cy="451953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 spc="-50">
                  <a:solidFill>
                    <a:schemeClr val="bg1"/>
                  </a:solidFill>
                  <a:latin typeface="Latha" panose="020B0604020202020204" pitchFamily="34" charset="0"/>
                  <a:ea typeface="+mj-ea"/>
                  <a:cs typeface="Latha" panose="020B0604020202020204" pitchFamily="34" charset="0"/>
                </a:defRPr>
              </a:lvl1pPr>
            </a:lstStyle>
            <a:p>
              <a:pPr lvl="0" latinLnBrk="1">
                <a:defRPr/>
              </a:pPr>
              <a:r>
                <a:rPr lang="zh-CN" altLang="en-US" sz="1800" b="0" spc="0">
                  <a:solidFill>
                    <a:prstClr val="white"/>
                  </a:solidFill>
                  <a:latin typeface="Arial" panose="020B0604020202020204"/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63" name="Title 1"/>
            <p:cNvSpPr txBox="1"/>
            <p:nvPr/>
          </p:nvSpPr>
          <p:spPr>
            <a:xfrm>
              <a:off x="4983580" y="4632780"/>
              <a:ext cx="2224844" cy="451953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 spc="-50">
                  <a:solidFill>
                    <a:schemeClr val="bg1"/>
                  </a:solidFill>
                  <a:latin typeface="Latha" panose="020B0604020202020204" pitchFamily="34" charset="0"/>
                  <a:ea typeface="+mj-ea"/>
                  <a:cs typeface="Latha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500" b="1" i="0" u="none" strike="noStrike" kern="1200" cap="none" spc="0" normalizeH="0" baseline="0" noProof="0">
                  <a:ln>
                    <a:noFill/>
                  </a:ln>
                  <a:solidFill>
                    <a:srgbClr val="00B7E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John Done</a:t>
              </a:r>
            </a:p>
          </p:txBody>
        </p:sp>
        <p:grpSp>
          <p:nvGrpSpPr>
            <p:cNvPr id="67" name="그룹 48"/>
            <p:cNvGrpSpPr/>
            <p:nvPr/>
          </p:nvGrpSpPr>
          <p:grpSpPr>
            <a:xfrm>
              <a:off x="5721559" y="2285999"/>
              <a:ext cx="726586" cy="1727355"/>
              <a:chOff x="1763713" y="4332288"/>
              <a:chExt cx="673100" cy="1600200"/>
            </a:xfrm>
            <a:solidFill>
              <a:srgbClr val="00B7EE"/>
            </a:solidFill>
          </p:grpSpPr>
          <p:sp>
            <p:nvSpPr>
              <p:cNvPr id="68" name="Freeform 29"/>
              <p:cNvSpPr>
                <a:spLocks noEditPoints="1"/>
              </p:cNvSpPr>
              <p:nvPr/>
            </p:nvSpPr>
            <p:spPr bwMode="auto">
              <a:xfrm>
                <a:off x="1881188" y="5116513"/>
                <a:ext cx="180975" cy="342900"/>
              </a:xfrm>
              <a:custGeom>
                <a:avLst/>
                <a:gdLst>
                  <a:gd name="T0" fmla="*/ 0 w 114"/>
                  <a:gd name="T1" fmla="*/ 34 h 216"/>
                  <a:gd name="T2" fmla="*/ 6 w 114"/>
                  <a:gd name="T3" fmla="*/ 194 h 216"/>
                  <a:gd name="T4" fmla="*/ 6 w 114"/>
                  <a:gd name="T5" fmla="*/ 194 h 216"/>
                  <a:gd name="T6" fmla="*/ 8 w 114"/>
                  <a:gd name="T7" fmla="*/ 204 h 216"/>
                  <a:gd name="T8" fmla="*/ 14 w 114"/>
                  <a:gd name="T9" fmla="*/ 210 h 216"/>
                  <a:gd name="T10" fmla="*/ 22 w 114"/>
                  <a:gd name="T11" fmla="*/ 216 h 216"/>
                  <a:gd name="T12" fmla="*/ 30 w 114"/>
                  <a:gd name="T13" fmla="*/ 216 h 216"/>
                  <a:gd name="T14" fmla="*/ 92 w 114"/>
                  <a:gd name="T15" fmla="*/ 214 h 216"/>
                  <a:gd name="T16" fmla="*/ 92 w 114"/>
                  <a:gd name="T17" fmla="*/ 214 h 216"/>
                  <a:gd name="T18" fmla="*/ 100 w 114"/>
                  <a:gd name="T19" fmla="*/ 212 h 216"/>
                  <a:gd name="T20" fmla="*/ 108 w 114"/>
                  <a:gd name="T21" fmla="*/ 206 h 216"/>
                  <a:gd name="T22" fmla="*/ 112 w 114"/>
                  <a:gd name="T23" fmla="*/ 200 h 216"/>
                  <a:gd name="T24" fmla="*/ 114 w 114"/>
                  <a:gd name="T25" fmla="*/ 190 h 216"/>
                  <a:gd name="T26" fmla="*/ 108 w 114"/>
                  <a:gd name="T27" fmla="*/ 30 h 216"/>
                  <a:gd name="T28" fmla="*/ 108 w 114"/>
                  <a:gd name="T29" fmla="*/ 30 h 216"/>
                  <a:gd name="T30" fmla="*/ 106 w 114"/>
                  <a:gd name="T31" fmla="*/ 22 h 216"/>
                  <a:gd name="T32" fmla="*/ 102 w 114"/>
                  <a:gd name="T33" fmla="*/ 16 h 216"/>
                  <a:gd name="T34" fmla="*/ 98 w 114"/>
                  <a:gd name="T35" fmla="*/ 10 h 216"/>
                  <a:gd name="T36" fmla="*/ 92 w 114"/>
                  <a:gd name="T37" fmla="*/ 8 h 216"/>
                  <a:gd name="T38" fmla="*/ 92 w 114"/>
                  <a:gd name="T39" fmla="*/ 8 h 216"/>
                  <a:gd name="T40" fmla="*/ 86 w 114"/>
                  <a:gd name="T41" fmla="*/ 2 h 216"/>
                  <a:gd name="T42" fmla="*/ 78 w 114"/>
                  <a:gd name="T43" fmla="*/ 0 h 216"/>
                  <a:gd name="T44" fmla="*/ 26 w 114"/>
                  <a:gd name="T45" fmla="*/ 2 h 216"/>
                  <a:gd name="T46" fmla="*/ 26 w 114"/>
                  <a:gd name="T47" fmla="*/ 2 h 216"/>
                  <a:gd name="T48" fmla="*/ 20 w 114"/>
                  <a:gd name="T49" fmla="*/ 6 h 216"/>
                  <a:gd name="T50" fmla="*/ 14 w 114"/>
                  <a:gd name="T51" fmla="*/ 10 h 216"/>
                  <a:gd name="T52" fmla="*/ 14 w 114"/>
                  <a:gd name="T53" fmla="*/ 10 h 216"/>
                  <a:gd name="T54" fmla="*/ 8 w 114"/>
                  <a:gd name="T55" fmla="*/ 14 h 216"/>
                  <a:gd name="T56" fmla="*/ 4 w 114"/>
                  <a:gd name="T57" fmla="*/ 20 h 216"/>
                  <a:gd name="T58" fmla="*/ 0 w 114"/>
                  <a:gd name="T59" fmla="*/ 26 h 216"/>
                  <a:gd name="T60" fmla="*/ 0 w 114"/>
                  <a:gd name="T61" fmla="*/ 34 h 216"/>
                  <a:gd name="T62" fmla="*/ 0 w 114"/>
                  <a:gd name="T63" fmla="*/ 34 h 216"/>
                  <a:gd name="T64" fmla="*/ 10 w 114"/>
                  <a:gd name="T65" fmla="*/ 32 h 216"/>
                  <a:gd name="T66" fmla="*/ 10 w 114"/>
                  <a:gd name="T67" fmla="*/ 32 h 216"/>
                  <a:gd name="T68" fmla="*/ 12 w 114"/>
                  <a:gd name="T69" fmla="*/ 26 h 216"/>
                  <a:gd name="T70" fmla="*/ 16 w 114"/>
                  <a:gd name="T71" fmla="*/ 20 h 216"/>
                  <a:gd name="T72" fmla="*/ 16 w 114"/>
                  <a:gd name="T73" fmla="*/ 20 h 216"/>
                  <a:gd name="T74" fmla="*/ 22 w 114"/>
                  <a:gd name="T75" fmla="*/ 24 h 216"/>
                  <a:gd name="T76" fmla="*/ 28 w 114"/>
                  <a:gd name="T77" fmla="*/ 24 h 216"/>
                  <a:gd name="T78" fmla="*/ 80 w 114"/>
                  <a:gd name="T79" fmla="*/ 22 h 216"/>
                  <a:gd name="T80" fmla="*/ 80 w 114"/>
                  <a:gd name="T81" fmla="*/ 22 h 216"/>
                  <a:gd name="T82" fmla="*/ 86 w 114"/>
                  <a:gd name="T83" fmla="*/ 22 h 216"/>
                  <a:gd name="T84" fmla="*/ 90 w 114"/>
                  <a:gd name="T85" fmla="*/ 18 h 216"/>
                  <a:gd name="T86" fmla="*/ 90 w 114"/>
                  <a:gd name="T87" fmla="*/ 18 h 216"/>
                  <a:gd name="T88" fmla="*/ 96 w 114"/>
                  <a:gd name="T89" fmla="*/ 22 h 216"/>
                  <a:gd name="T90" fmla="*/ 98 w 114"/>
                  <a:gd name="T91" fmla="*/ 30 h 216"/>
                  <a:gd name="T92" fmla="*/ 104 w 114"/>
                  <a:gd name="T93" fmla="*/ 190 h 216"/>
                  <a:gd name="T94" fmla="*/ 104 w 114"/>
                  <a:gd name="T95" fmla="*/ 190 h 216"/>
                  <a:gd name="T96" fmla="*/ 104 w 114"/>
                  <a:gd name="T97" fmla="*/ 196 h 216"/>
                  <a:gd name="T98" fmla="*/ 100 w 114"/>
                  <a:gd name="T99" fmla="*/ 200 h 216"/>
                  <a:gd name="T100" fmla="*/ 96 w 114"/>
                  <a:gd name="T101" fmla="*/ 204 h 216"/>
                  <a:gd name="T102" fmla="*/ 92 w 114"/>
                  <a:gd name="T103" fmla="*/ 206 h 216"/>
                  <a:gd name="T104" fmla="*/ 30 w 114"/>
                  <a:gd name="T105" fmla="*/ 208 h 216"/>
                  <a:gd name="T106" fmla="*/ 30 w 114"/>
                  <a:gd name="T107" fmla="*/ 208 h 216"/>
                  <a:gd name="T108" fmla="*/ 24 w 114"/>
                  <a:gd name="T109" fmla="*/ 206 h 216"/>
                  <a:gd name="T110" fmla="*/ 20 w 114"/>
                  <a:gd name="T111" fmla="*/ 204 h 216"/>
                  <a:gd name="T112" fmla="*/ 16 w 114"/>
                  <a:gd name="T113" fmla="*/ 200 h 216"/>
                  <a:gd name="T114" fmla="*/ 16 w 114"/>
                  <a:gd name="T115" fmla="*/ 194 h 216"/>
                  <a:gd name="T116" fmla="*/ 10 w 114"/>
                  <a:gd name="T117" fmla="*/ 3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216">
                    <a:moveTo>
                      <a:pt x="0" y="34"/>
                    </a:moveTo>
                    <a:lnTo>
                      <a:pt x="6" y="194"/>
                    </a:lnTo>
                    <a:lnTo>
                      <a:pt x="6" y="194"/>
                    </a:lnTo>
                    <a:lnTo>
                      <a:pt x="8" y="204"/>
                    </a:lnTo>
                    <a:lnTo>
                      <a:pt x="14" y="210"/>
                    </a:lnTo>
                    <a:lnTo>
                      <a:pt x="22" y="216"/>
                    </a:lnTo>
                    <a:lnTo>
                      <a:pt x="30" y="216"/>
                    </a:lnTo>
                    <a:lnTo>
                      <a:pt x="92" y="214"/>
                    </a:lnTo>
                    <a:lnTo>
                      <a:pt x="92" y="214"/>
                    </a:lnTo>
                    <a:lnTo>
                      <a:pt x="100" y="212"/>
                    </a:lnTo>
                    <a:lnTo>
                      <a:pt x="108" y="206"/>
                    </a:lnTo>
                    <a:lnTo>
                      <a:pt x="112" y="200"/>
                    </a:lnTo>
                    <a:lnTo>
                      <a:pt x="114" y="19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6" y="22"/>
                    </a:lnTo>
                    <a:lnTo>
                      <a:pt x="102" y="16"/>
                    </a:lnTo>
                    <a:lnTo>
                      <a:pt x="98" y="10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8" y="14"/>
                    </a:lnTo>
                    <a:lnTo>
                      <a:pt x="4" y="20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  <a:moveTo>
                      <a:pt x="10" y="32"/>
                    </a:moveTo>
                    <a:lnTo>
                      <a:pt x="10" y="32"/>
                    </a:lnTo>
                    <a:lnTo>
                      <a:pt x="12" y="26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6" y="22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6" y="22"/>
                    </a:lnTo>
                    <a:lnTo>
                      <a:pt x="98" y="30"/>
                    </a:lnTo>
                    <a:lnTo>
                      <a:pt x="104" y="190"/>
                    </a:lnTo>
                    <a:lnTo>
                      <a:pt x="104" y="190"/>
                    </a:lnTo>
                    <a:lnTo>
                      <a:pt x="104" y="196"/>
                    </a:lnTo>
                    <a:lnTo>
                      <a:pt x="100" y="200"/>
                    </a:lnTo>
                    <a:lnTo>
                      <a:pt x="96" y="204"/>
                    </a:lnTo>
                    <a:lnTo>
                      <a:pt x="92" y="206"/>
                    </a:lnTo>
                    <a:lnTo>
                      <a:pt x="30" y="208"/>
                    </a:lnTo>
                    <a:lnTo>
                      <a:pt x="30" y="208"/>
                    </a:lnTo>
                    <a:lnTo>
                      <a:pt x="24" y="206"/>
                    </a:lnTo>
                    <a:lnTo>
                      <a:pt x="20" y="204"/>
                    </a:lnTo>
                    <a:lnTo>
                      <a:pt x="16" y="200"/>
                    </a:lnTo>
                    <a:lnTo>
                      <a:pt x="16" y="194"/>
                    </a:lnTo>
                    <a:lnTo>
                      <a:pt x="1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9" name="Freeform 30"/>
              <p:cNvSpPr/>
              <p:nvPr/>
            </p:nvSpPr>
            <p:spPr bwMode="auto">
              <a:xfrm>
                <a:off x="1763713" y="5300663"/>
                <a:ext cx="323850" cy="514350"/>
              </a:xfrm>
              <a:custGeom>
                <a:avLst/>
                <a:gdLst>
                  <a:gd name="T0" fmla="*/ 70 w 204"/>
                  <a:gd name="T1" fmla="*/ 12 h 324"/>
                  <a:gd name="T2" fmla="*/ 64 w 204"/>
                  <a:gd name="T3" fmla="*/ 18 h 324"/>
                  <a:gd name="T4" fmla="*/ 62 w 204"/>
                  <a:gd name="T5" fmla="*/ 24 h 324"/>
                  <a:gd name="T6" fmla="*/ 58 w 204"/>
                  <a:gd name="T7" fmla="*/ 32 h 324"/>
                  <a:gd name="T8" fmla="*/ 52 w 204"/>
                  <a:gd name="T9" fmla="*/ 36 h 324"/>
                  <a:gd name="T10" fmla="*/ 30 w 204"/>
                  <a:gd name="T11" fmla="*/ 40 h 324"/>
                  <a:gd name="T12" fmla="*/ 14 w 204"/>
                  <a:gd name="T13" fmla="*/ 44 h 324"/>
                  <a:gd name="T14" fmla="*/ 10 w 204"/>
                  <a:gd name="T15" fmla="*/ 48 h 324"/>
                  <a:gd name="T16" fmla="*/ 2 w 204"/>
                  <a:gd name="T17" fmla="*/ 62 h 324"/>
                  <a:gd name="T18" fmla="*/ 0 w 204"/>
                  <a:gd name="T19" fmla="*/ 96 h 324"/>
                  <a:gd name="T20" fmla="*/ 0 w 204"/>
                  <a:gd name="T21" fmla="*/ 112 h 324"/>
                  <a:gd name="T22" fmla="*/ 6 w 204"/>
                  <a:gd name="T23" fmla="*/ 236 h 324"/>
                  <a:gd name="T24" fmla="*/ 6 w 204"/>
                  <a:gd name="T25" fmla="*/ 256 h 324"/>
                  <a:gd name="T26" fmla="*/ 6 w 204"/>
                  <a:gd name="T27" fmla="*/ 294 h 324"/>
                  <a:gd name="T28" fmla="*/ 8 w 204"/>
                  <a:gd name="T29" fmla="*/ 302 h 324"/>
                  <a:gd name="T30" fmla="*/ 18 w 204"/>
                  <a:gd name="T31" fmla="*/ 310 h 324"/>
                  <a:gd name="T32" fmla="*/ 22 w 204"/>
                  <a:gd name="T33" fmla="*/ 320 h 324"/>
                  <a:gd name="T34" fmla="*/ 28 w 204"/>
                  <a:gd name="T35" fmla="*/ 324 h 324"/>
                  <a:gd name="T36" fmla="*/ 30 w 204"/>
                  <a:gd name="T37" fmla="*/ 322 h 324"/>
                  <a:gd name="T38" fmla="*/ 34 w 204"/>
                  <a:gd name="T39" fmla="*/ 314 h 324"/>
                  <a:gd name="T40" fmla="*/ 46 w 204"/>
                  <a:gd name="T41" fmla="*/ 314 h 324"/>
                  <a:gd name="T42" fmla="*/ 52 w 204"/>
                  <a:gd name="T43" fmla="*/ 312 h 324"/>
                  <a:gd name="T44" fmla="*/ 90 w 204"/>
                  <a:gd name="T45" fmla="*/ 310 h 324"/>
                  <a:gd name="T46" fmla="*/ 120 w 204"/>
                  <a:gd name="T47" fmla="*/ 310 h 324"/>
                  <a:gd name="T48" fmla="*/ 152 w 204"/>
                  <a:gd name="T49" fmla="*/ 310 h 324"/>
                  <a:gd name="T50" fmla="*/ 154 w 204"/>
                  <a:gd name="T51" fmla="*/ 320 h 324"/>
                  <a:gd name="T52" fmla="*/ 160 w 204"/>
                  <a:gd name="T53" fmla="*/ 322 h 324"/>
                  <a:gd name="T54" fmla="*/ 162 w 204"/>
                  <a:gd name="T55" fmla="*/ 320 h 324"/>
                  <a:gd name="T56" fmla="*/ 166 w 204"/>
                  <a:gd name="T57" fmla="*/ 310 h 324"/>
                  <a:gd name="T58" fmla="*/ 172 w 204"/>
                  <a:gd name="T59" fmla="*/ 304 h 324"/>
                  <a:gd name="T60" fmla="*/ 182 w 204"/>
                  <a:gd name="T61" fmla="*/ 288 h 324"/>
                  <a:gd name="T62" fmla="*/ 184 w 204"/>
                  <a:gd name="T63" fmla="*/ 276 h 324"/>
                  <a:gd name="T64" fmla="*/ 190 w 204"/>
                  <a:gd name="T65" fmla="*/ 240 h 324"/>
                  <a:gd name="T66" fmla="*/ 190 w 204"/>
                  <a:gd name="T67" fmla="*/ 222 h 324"/>
                  <a:gd name="T68" fmla="*/ 186 w 204"/>
                  <a:gd name="T69" fmla="*/ 174 h 324"/>
                  <a:gd name="T70" fmla="*/ 194 w 204"/>
                  <a:gd name="T71" fmla="*/ 204 h 324"/>
                  <a:gd name="T72" fmla="*/ 196 w 204"/>
                  <a:gd name="T73" fmla="*/ 214 h 324"/>
                  <a:gd name="T74" fmla="*/ 198 w 204"/>
                  <a:gd name="T75" fmla="*/ 222 h 324"/>
                  <a:gd name="T76" fmla="*/ 202 w 204"/>
                  <a:gd name="T77" fmla="*/ 220 h 324"/>
                  <a:gd name="T78" fmla="*/ 204 w 204"/>
                  <a:gd name="T79" fmla="*/ 218 h 324"/>
                  <a:gd name="T80" fmla="*/ 204 w 204"/>
                  <a:gd name="T81" fmla="*/ 208 h 324"/>
                  <a:gd name="T82" fmla="*/ 202 w 204"/>
                  <a:gd name="T83" fmla="*/ 194 h 324"/>
                  <a:gd name="T84" fmla="*/ 190 w 204"/>
                  <a:gd name="T85" fmla="*/ 144 h 324"/>
                  <a:gd name="T86" fmla="*/ 188 w 204"/>
                  <a:gd name="T87" fmla="*/ 140 h 324"/>
                  <a:gd name="T88" fmla="*/ 186 w 204"/>
                  <a:gd name="T89" fmla="*/ 138 h 324"/>
                  <a:gd name="T90" fmla="*/ 184 w 204"/>
                  <a:gd name="T91" fmla="*/ 74 h 324"/>
                  <a:gd name="T92" fmla="*/ 180 w 204"/>
                  <a:gd name="T93" fmla="*/ 60 h 324"/>
                  <a:gd name="T94" fmla="*/ 190 w 204"/>
                  <a:gd name="T95" fmla="*/ 36 h 324"/>
                  <a:gd name="T96" fmla="*/ 190 w 204"/>
                  <a:gd name="T97" fmla="*/ 24 h 324"/>
                  <a:gd name="T98" fmla="*/ 184 w 204"/>
                  <a:gd name="T99" fmla="*/ 14 h 324"/>
                  <a:gd name="T100" fmla="*/ 176 w 204"/>
                  <a:gd name="T101" fmla="*/ 6 h 324"/>
                  <a:gd name="T102" fmla="*/ 154 w 204"/>
                  <a:gd name="T103" fmla="*/ 0 h 324"/>
                  <a:gd name="T104" fmla="*/ 142 w 204"/>
                  <a:gd name="T105" fmla="*/ 0 h 324"/>
                  <a:gd name="T106" fmla="*/ 88 w 204"/>
                  <a:gd name="T107" fmla="*/ 6 h 324"/>
                  <a:gd name="T108" fmla="*/ 70 w 204"/>
                  <a:gd name="T109" fmla="*/ 1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4" h="324">
                    <a:moveTo>
                      <a:pt x="70" y="12"/>
                    </a:moveTo>
                    <a:lnTo>
                      <a:pt x="70" y="12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2" y="24"/>
                    </a:lnTo>
                    <a:lnTo>
                      <a:pt x="60" y="28"/>
                    </a:lnTo>
                    <a:lnTo>
                      <a:pt x="58" y="32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40" y="38"/>
                    </a:lnTo>
                    <a:lnTo>
                      <a:pt x="30" y="40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6" y="236"/>
                    </a:lnTo>
                    <a:lnTo>
                      <a:pt x="6" y="236"/>
                    </a:lnTo>
                    <a:lnTo>
                      <a:pt x="6" y="256"/>
                    </a:lnTo>
                    <a:lnTo>
                      <a:pt x="6" y="256"/>
                    </a:lnTo>
                    <a:lnTo>
                      <a:pt x="6" y="294"/>
                    </a:lnTo>
                    <a:lnTo>
                      <a:pt x="6" y="294"/>
                    </a:lnTo>
                    <a:lnTo>
                      <a:pt x="6" y="298"/>
                    </a:lnTo>
                    <a:lnTo>
                      <a:pt x="8" y="302"/>
                    </a:lnTo>
                    <a:lnTo>
                      <a:pt x="12" y="306"/>
                    </a:lnTo>
                    <a:lnTo>
                      <a:pt x="18" y="310"/>
                    </a:lnTo>
                    <a:lnTo>
                      <a:pt x="18" y="310"/>
                    </a:lnTo>
                    <a:lnTo>
                      <a:pt x="22" y="320"/>
                    </a:lnTo>
                    <a:lnTo>
                      <a:pt x="24" y="322"/>
                    </a:lnTo>
                    <a:lnTo>
                      <a:pt x="28" y="324"/>
                    </a:lnTo>
                    <a:lnTo>
                      <a:pt x="28" y="324"/>
                    </a:lnTo>
                    <a:lnTo>
                      <a:pt x="30" y="322"/>
                    </a:lnTo>
                    <a:lnTo>
                      <a:pt x="32" y="322"/>
                    </a:lnTo>
                    <a:lnTo>
                      <a:pt x="34" y="314"/>
                    </a:lnTo>
                    <a:lnTo>
                      <a:pt x="34" y="314"/>
                    </a:lnTo>
                    <a:lnTo>
                      <a:pt x="46" y="314"/>
                    </a:lnTo>
                    <a:lnTo>
                      <a:pt x="50" y="314"/>
                    </a:lnTo>
                    <a:lnTo>
                      <a:pt x="52" y="312"/>
                    </a:lnTo>
                    <a:lnTo>
                      <a:pt x="52" y="312"/>
                    </a:lnTo>
                    <a:lnTo>
                      <a:pt x="90" y="310"/>
                    </a:lnTo>
                    <a:lnTo>
                      <a:pt x="120" y="310"/>
                    </a:lnTo>
                    <a:lnTo>
                      <a:pt x="120" y="310"/>
                    </a:lnTo>
                    <a:lnTo>
                      <a:pt x="140" y="312"/>
                    </a:lnTo>
                    <a:lnTo>
                      <a:pt x="152" y="310"/>
                    </a:lnTo>
                    <a:lnTo>
                      <a:pt x="152" y="310"/>
                    </a:lnTo>
                    <a:lnTo>
                      <a:pt x="154" y="320"/>
                    </a:lnTo>
                    <a:lnTo>
                      <a:pt x="156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2" y="320"/>
                    </a:lnTo>
                    <a:lnTo>
                      <a:pt x="164" y="318"/>
                    </a:lnTo>
                    <a:lnTo>
                      <a:pt x="166" y="310"/>
                    </a:lnTo>
                    <a:lnTo>
                      <a:pt x="166" y="310"/>
                    </a:lnTo>
                    <a:lnTo>
                      <a:pt x="172" y="304"/>
                    </a:lnTo>
                    <a:lnTo>
                      <a:pt x="178" y="298"/>
                    </a:lnTo>
                    <a:lnTo>
                      <a:pt x="182" y="288"/>
                    </a:lnTo>
                    <a:lnTo>
                      <a:pt x="184" y="276"/>
                    </a:lnTo>
                    <a:lnTo>
                      <a:pt x="184" y="276"/>
                    </a:lnTo>
                    <a:lnTo>
                      <a:pt x="188" y="254"/>
                    </a:lnTo>
                    <a:lnTo>
                      <a:pt x="190" y="240"/>
                    </a:lnTo>
                    <a:lnTo>
                      <a:pt x="190" y="222"/>
                    </a:lnTo>
                    <a:lnTo>
                      <a:pt x="190" y="222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90"/>
                    </a:lnTo>
                    <a:lnTo>
                      <a:pt x="194" y="204"/>
                    </a:lnTo>
                    <a:lnTo>
                      <a:pt x="196" y="214"/>
                    </a:lnTo>
                    <a:lnTo>
                      <a:pt x="196" y="214"/>
                    </a:lnTo>
                    <a:lnTo>
                      <a:pt x="196" y="220"/>
                    </a:lnTo>
                    <a:lnTo>
                      <a:pt x="198" y="222"/>
                    </a:lnTo>
                    <a:lnTo>
                      <a:pt x="200" y="220"/>
                    </a:lnTo>
                    <a:lnTo>
                      <a:pt x="202" y="220"/>
                    </a:lnTo>
                    <a:lnTo>
                      <a:pt x="202" y="220"/>
                    </a:lnTo>
                    <a:lnTo>
                      <a:pt x="204" y="218"/>
                    </a:lnTo>
                    <a:lnTo>
                      <a:pt x="204" y="214"/>
                    </a:lnTo>
                    <a:lnTo>
                      <a:pt x="204" y="208"/>
                    </a:lnTo>
                    <a:lnTo>
                      <a:pt x="202" y="194"/>
                    </a:lnTo>
                    <a:lnTo>
                      <a:pt x="202" y="194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0" y="142"/>
                    </a:lnTo>
                    <a:lnTo>
                      <a:pt x="188" y="140"/>
                    </a:lnTo>
                    <a:lnTo>
                      <a:pt x="186" y="138"/>
                    </a:lnTo>
                    <a:lnTo>
                      <a:pt x="186" y="138"/>
                    </a:lnTo>
                    <a:lnTo>
                      <a:pt x="186" y="92"/>
                    </a:lnTo>
                    <a:lnTo>
                      <a:pt x="184" y="74"/>
                    </a:lnTo>
                    <a:lnTo>
                      <a:pt x="180" y="60"/>
                    </a:lnTo>
                    <a:lnTo>
                      <a:pt x="180" y="60"/>
                    </a:lnTo>
                    <a:lnTo>
                      <a:pt x="186" y="50"/>
                    </a:lnTo>
                    <a:lnTo>
                      <a:pt x="190" y="36"/>
                    </a:lnTo>
                    <a:lnTo>
                      <a:pt x="192" y="30"/>
                    </a:lnTo>
                    <a:lnTo>
                      <a:pt x="190" y="24"/>
                    </a:lnTo>
                    <a:lnTo>
                      <a:pt x="188" y="18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76" y="6"/>
                    </a:lnTo>
                    <a:lnTo>
                      <a:pt x="166" y="2"/>
                    </a:lnTo>
                    <a:lnTo>
                      <a:pt x="154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06" y="4"/>
                    </a:lnTo>
                    <a:lnTo>
                      <a:pt x="88" y="6"/>
                    </a:lnTo>
                    <a:lnTo>
                      <a:pt x="70" y="12"/>
                    </a:lnTo>
                    <a:lnTo>
                      <a:pt x="7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0" name="Freeform 31"/>
              <p:cNvSpPr/>
              <p:nvPr/>
            </p:nvSpPr>
            <p:spPr bwMode="auto">
              <a:xfrm>
                <a:off x="2370138" y="4481513"/>
                <a:ext cx="60325" cy="82550"/>
              </a:xfrm>
              <a:custGeom>
                <a:avLst/>
                <a:gdLst>
                  <a:gd name="T0" fmla="*/ 2 w 38"/>
                  <a:gd name="T1" fmla="*/ 34 h 52"/>
                  <a:gd name="T2" fmla="*/ 2 w 38"/>
                  <a:gd name="T3" fmla="*/ 34 h 52"/>
                  <a:gd name="T4" fmla="*/ 12 w 38"/>
                  <a:gd name="T5" fmla="*/ 44 h 52"/>
                  <a:gd name="T6" fmla="*/ 12 w 38"/>
                  <a:gd name="T7" fmla="*/ 44 h 52"/>
                  <a:gd name="T8" fmla="*/ 18 w 38"/>
                  <a:gd name="T9" fmla="*/ 50 h 52"/>
                  <a:gd name="T10" fmla="*/ 18 w 38"/>
                  <a:gd name="T11" fmla="*/ 50 h 52"/>
                  <a:gd name="T12" fmla="*/ 20 w 38"/>
                  <a:gd name="T13" fmla="*/ 52 h 52"/>
                  <a:gd name="T14" fmla="*/ 20 w 38"/>
                  <a:gd name="T15" fmla="*/ 52 h 52"/>
                  <a:gd name="T16" fmla="*/ 22 w 38"/>
                  <a:gd name="T17" fmla="*/ 48 h 52"/>
                  <a:gd name="T18" fmla="*/ 22 w 38"/>
                  <a:gd name="T19" fmla="*/ 48 h 52"/>
                  <a:gd name="T20" fmla="*/ 22 w 38"/>
                  <a:gd name="T21" fmla="*/ 46 h 52"/>
                  <a:gd name="T22" fmla="*/ 22 w 38"/>
                  <a:gd name="T23" fmla="*/ 46 h 52"/>
                  <a:gd name="T24" fmla="*/ 22 w 38"/>
                  <a:gd name="T25" fmla="*/ 42 h 52"/>
                  <a:gd name="T26" fmla="*/ 22 w 38"/>
                  <a:gd name="T27" fmla="*/ 42 h 52"/>
                  <a:gd name="T28" fmla="*/ 20 w 38"/>
                  <a:gd name="T29" fmla="*/ 38 h 52"/>
                  <a:gd name="T30" fmla="*/ 20 w 38"/>
                  <a:gd name="T31" fmla="*/ 38 h 52"/>
                  <a:gd name="T32" fmla="*/ 20 w 38"/>
                  <a:gd name="T33" fmla="*/ 36 h 52"/>
                  <a:gd name="T34" fmla="*/ 20 w 38"/>
                  <a:gd name="T35" fmla="*/ 36 h 52"/>
                  <a:gd name="T36" fmla="*/ 16 w 38"/>
                  <a:gd name="T37" fmla="*/ 30 h 52"/>
                  <a:gd name="T38" fmla="*/ 16 w 38"/>
                  <a:gd name="T39" fmla="*/ 30 h 52"/>
                  <a:gd name="T40" fmla="*/ 14 w 38"/>
                  <a:gd name="T41" fmla="*/ 28 h 52"/>
                  <a:gd name="T42" fmla="*/ 14 w 38"/>
                  <a:gd name="T43" fmla="*/ 28 h 52"/>
                  <a:gd name="T44" fmla="*/ 14 w 38"/>
                  <a:gd name="T45" fmla="*/ 24 h 52"/>
                  <a:gd name="T46" fmla="*/ 14 w 38"/>
                  <a:gd name="T47" fmla="*/ 24 h 52"/>
                  <a:gd name="T48" fmla="*/ 18 w 38"/>
                  <a:gd name="T49" fmla="*/ 20 h 52"/>
                  <a:gd name="T50" fmla="*/ 18 w 38"/>
                  <a:gd name="T51" fmla="*/ 20 h 52"/>
                  <a:gd name="T52" fmla="*/ 18 w 38"/>
                  <a:gd name="T53" fmla="*/ 20 h 52"/>
                  <a:gd name="T54" fmla="*/ 22 w 38"/>
                  <a:gd name="T55" fmla="*/ 24 h 52"/>
                  <a:gd name="T56" fmla="*/ 22 w 38"/>
                  <a:gd name="T57" fmla="*/ 24 h 52"/>
                  <a:gd name="T58" fmla="*/ 22 w 38"/>
                  <a:gd name="T59" fmla="*/ 24 h 52"/>
                  <a:gd name="T60" fmla="*/ 22 w 38"/>
                  <a:gd name="T61" fmla="*/ 24 h 52"/>
                  <a:gd name="T62" fmla="*/ 28 w 38"/>
                  <a:gd name="T63" fmla="*/ 32 h 52"/>
                  <a:gd name="T64" fmla="*/ 30 w 38"/>
                  <a:gd name="T65" fmla="*/ 36 h 52"/>
                  <a:gd name="T66" fmla="*/ 30 w 38"/>
                  <a:gd name="T67" fmla="*/ 36 h 52"/>
                  <a:gd name="T68" fmla="*/ 32 w 38"/>
                  <a:gd name="T69" fmla="*/ 32 h 52"/>
                  <a:gd name="T70" fmla="*/ 32 w 38"/>
                  <a:gd name="T71" fmla="*/ 32 h 52"/>
                  <a:gd name="T72" fmla="*/ 32 w 38"/>
                  <a:gd name="T73" fmla="*/ 26 h 52"/>
                  <a:gd name="T74" fmla="*/ 32 w 38"/>
                  <a:gd name="T75" fmla="*/ 26 h 52"/>
                  <a:gd name="T76" fmla="*/ 34 w 38"/>
                  <a:gd name="T77" fmla="*/ 20 h 52"/>
                  <a:gd name="T78" fmla="*/ 34 w 38"/>
                  <a:gd name="T79" fmla="*/ 20 h 52"/>
                  <a:gd name="T80" fmla="*/ 36 w 38"/>
                  <a:gd name="T81" fmla="*/ 18 h 52"/>
                  <a:gd name="T82" fmla="*/ 38 w 38"/>
                  <a:gd name="T83" fmla="*/ 16 h 52"/>
                  <a:gd name="T84" fmla="*/ 38 w 38"/>
                  <a:gd name="T85" fmla="*/ 16 h 52"/>
                  <a:gd name="T86" fmla="*/ 38 w 38"/>
                  <a:gd name="T87" fmla="*/ 16 h 52"/>
                  <a:gd name="T88" fmla="*/ 38 w 38"/>
                  <a:gd name="T89" fmla="*/ 16 h 52"/>
                  <a:gd name="T90" fmla="*/ 38 w 38"/>
                  <a:gd name="T91" fmla="*/ 12 h 52"/>
                  <a:gd name="T92" fmla="*/ 38 w 38"/>
                  <a:gd name="T93" fmla="*/ 12 h 52"/>
                  <a:gd name="T94" fmla="*/ 32 w 38"/>
                  <a:gd name="T95" fmla="*/ 6 h 52"/>
                  <a:gd name="T96" fmla="*/ 32 w 38"/>
                  <a:gd name="T97" fmla="*/ 6 h 52"/>
                  <a:gd name="T98" fmla="*/ 18 w 38"/>
                  <a:gd name="T99" fmla="*/ 0 h 52"/>
                  <a:gd name="T100" fmla="*/ 18 w 38"/>
                  <a:gd name="T101" fmla="*/ 0 h 52"/>
                  <a:gd name="T102" fmla="*/ 16 w 38"/>
                  <a:gd name="T103" fmla="*/ 2 h 52"/>
                  <a:gd name="T104" fmla="*/ 14 w 38"/>
                  <a:gd name="T105" fmla="*/ 4 h 52"/>
                  <a:gd name="T106" fmla="*/ 14 w 38"/>
                  <a:gd name="T107" fmla="*/ 4 h 52"/>
                  <a:gd name="T108" fmla="*/ 2 w 38"/>
                  <a:gd name="T109" fmla="*/ 28 h 52"/>
                  <a:gd name="T110" fmla="*/ 2 w 38"/>
                  <a:gd name="T111" fmla="*/ 28 h 52"/>
                  <a:gd name="T112" fmla="*/ 0 w 38"/>
                  <a:gd name="T113" fmla="*/ 34 h 52"/>
                  <a:gd name="T114" fmla="*/ 0 w 38"/>
                  <a:gd name="T115" fmla="*/ 34 h 52"/>
                  <a:gd name="T116" fmla="*/ 2 w 38"/>
                  <a:gd name="T117" fmla="*/ 34 h 52"/>
                  <a:gd name="T118" fmla="*/ 2 w 38"/>
                  <a:gd name="T119" fmla="*/ 34 h 52"/>
                  <a:gd name="T120" fmla="*/ 2 w 38"/>
                  <a:gd name="T121" fmla="*/ 34 h 52"/>
                  <a:gd name="T122" fmla="*/ 2 w 38"/>
                  <a:gd name="T123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" h="52">
                    <a:moveTo>
                      <a:pt x="2" y="34"/>
                    </a:moveTo>
                    <a:lnTo>
                      <a:pt x="2" y="3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8" y="3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1" name="Freeform 32"/>
              <p:cNvSpPr/>
              <p:nvPr/>
            </p:nvSpPr>
            <p:spPr bwMode="auto">
              <a:xfrm>
                <a:off x="2357438" y="4548188"/>
                <a:ext cx="34925" cy="41275"/>
              </a:xfrm>
              <a:custGeom>
                <a:avLst/>
                <a:gdLst>
                  <a:gd name="T0" fmla="*/ 0 w 22"/>
                  <a:gd name="T1" fmla="*/ 16 h 26"/>
                  <a:gd name="T2" fmla="*/ 0 w 22"/>
                  <a:gd name="T3" fmla="*/ 16 h 26"/>
                  <a:gd name="T4" fmla="*/ 0 w 22"/>
                  <a:gd name="T5" fmla="*/ 16 h 26"/>
                  <a:gd name="T6" fmla="*/ 0 w 22"/>
                  <a:gd name="T7" fmla="*/ 18 h 26"/>
                  <a:gd name="T8" fmla="*/ 0 w 22"/>
                  <a:gd name="T9" fmla="*/ 18 h 26"/>
                  <a:gd name="T10" fmla="*/ 6 w 22"/>
                  <a:gd name="T11" fmla="*/ 20 h 26"/>
                  <a:gd name="T12" fmla="*/ 6 w 22"/>
                  <a:gd name="T13" fmla="*/ 20 h 26"/>
                  <a:gd name="T14" fmla="*/ 10 w 22"/>
                  <a:gd name="T15" fmla="*/ 22 h 26"/>
                  <a:gd name="T16" fmla="*/ 10 w 22"/>
                  <a:gd name="T17" fmla="*/ 22 h 26"/>
                  <a:gd name="T18" fmla="*/ 16 w 22"/>
                  <a:gd name="T19" fmla="*/ 26 h 26"/>
                  <a:gd name="T20" fmla="*/ 20 w 22"/>
                  <a:gd name="T21" fmla="*/ 26 h 26"/>
                  <a:gd name="T22" fmla="*/ 22 w 22"/>
                  <a:gd name="T23" fmla="*/ 24 h 26"/>
                  <a:gd name="T24" fmla="*/ 22 w 22"/>
                  <a:gd name="T25" fmla="*/ 24 h 26"/>
                  <a:gd name="T26" fmla="*/ 22 w 22"/>
                  <a:gd name="T27" fmla="*/ 20 h 26"/>
                  <a:gd name="T28" fmla="*/ 22 w 22"/>
                  <a:gd name="T29" fmla="*/ 20 h 26"/>
                  <a:gd name="T30" fmla="*/ 20 w 22"/>
                  <a:gd name="T31" fmla="*/ 16 h 26"/>
                  <a:gd name="T32" fmla="*/ 20 w 22"/>
                  <a:gd name="T33" fmla="*/ 16 h 26"/>
                  <a:gd name="T34" fmla="*/ 14 w 22"/>
                  <a:gd name="T35" fmla="*/ 8 h 26"/>
                  <a:gd name="T36" fmla="*/ 12 w 22"/>
                  <a:gd name="T37" fmla="*/ 6 h 26"/>
                  <a:gd name="T38" fmla="*/ 12 w 22"/>
                  <a:gd name="T39" fmla="*/ 6 h 26"/>
                  <a:gd name="T40" fmla="*/ 10 w 22"/>
                  <a:gd name="T41" fmla="*/ 4 h 26"/>
                  <a:gd name="T42" fmla="*/ 6 w 22"/>
                  <a:gd name="T43" fmla="*/ 0 h 26"/>
                  <a:gd name="T44" fmla="*/ 6 w 22"/>
                  <a:gd name="T45" fmla="*/ 0 h 26"/>
                  <a:gd name="T46" fmla="*/ 4 w 22"/>
                  <a:gd name="T47" fmla="*/ 4 h 26"/>
                  <a:gd name="T48" fmla="*/ 4 w 22"/>
                  <a:gd name="T49" fmla="*/ 4 h 26"/>
                  <a:gd name="T50" fmla="*/ 0 w 22"/>
                  <a:gd name="T51" fmla="*/ 12 h 26"/>
                  <a:gd name="T52" fmla="*/ 0 w 22"/>
                  <a:gd name="T53" fmla="*/ 12 h 26"/>
                  <a:gd name="T54" fmla="*/ 0 w 22"/>
                  <a:gd name="T55" fmla="*/ 16 h 26"/>
                  <a:gd name="T56" fmla="*/ 0 w 22"/>
                  <a:gd name="T5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6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6" y="26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2" name="Rectangle 33"/>
              <p:cNvSpPr>
                <a:spLocks noChangeArrowheads="1"/>
              </p:cNvSpPr>
              <p:nvPr/>
            </p:nvSpPr>
            <p:spPr bwMode="auto">
              <a:xfrm>
                <a:off x="2357438" y="4573588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3" name="Freeform 34"/>
              <p:cNvSpPr>
                <a:spLocks noEditPoints="1"/>
              </p:cNvSpPr>
              <p:nvPr/>
            </p:nvSpPr>
            <p:spPr bwMode="auto">
              <a:xfrm>
                <a:off x="1874838" y="4332288"/>
                <a:ext cx="561975" cy="1600200"/>
              </a:xfrm>
              <a:custGeom>
                <a:avLst/>
                <a:gdLst>
                  <a:gd name="T0" fmla="*/ 106 w 354"/>
                  <a:gd name="T1" fmla="*/ 122 h 1008"/>
                  <a:gd name="T2" fmla="*/ 130 w 354"/>
                  <a:gd name="T3" fmla="*/ 156 h 1008"/>
                  <a:gd name="T4" fmla="*/ 140 w 354"/>
                  <a:gd name="T5" fmla="*/ 190 h 1008"/>
                  <a:gd name="T6" fmla="*/ 150 w 354"/>
                  <a:gd name="T7" fmla="*/ 168 h 1008"/>
                  <a:gd name="T8" fmla="*/ 160 w 354"/>
                  <a:gd name="T9" fmla="*/ 132 h 1008"/>
                  <a:gd name="T10" fmla="*/ 184 w 354"/>
                  <a:gd name="T11" fmla="*/ 84 h 1008"/>
                  <a:gd name="T12" fmla="*/ 186 w 354"/>
                  <a:gd name="T13" fmla="*/ 58 h 1008"/>
                  <a:gd name="T14" fmla="*/ 188 w 354"/>
                  <a:gd name="T15" fmla="*/ 30 h 1008"/>
                  <a:gd name="T16" fmla="*/ 162 w 354"/>
                  <a:gd name="T17" fmla="*/ 2 h 1008"/>
                  <a:gd name="T18" fmla="*/ 104 w 354"/>
                  <a:gd name="T19" fmla="*/ 14 h 1008"/>
                  <a:gd name="T20" fmla="*/ 84 w 354"/>
                  <a:gd name="T21" fmla="*/ 68 h 1008"/>
                  <a:gd name="T22" fmla="*/ 350 w 354"/>
                  <a:gd name="T23" fmla="*/ 110 h 1008"/>
                  <a:gd name="T24" fmla="*/ 342 w 354"/>
                  <a:gd name="T25" fmla="*/ 130 h 1008"/>
                  <a:gd name="T26" fmla="*/ 326 w 354"/>
                  <a:gd name="T27" fmla="*/ 118 h 1008"/>
                  <a:gd name="T28" fmla="*/ 334 w 354"/>
                  <a:gd name="T29" fmla="*/ 136 h 1008"/>
                  <a:gd name="T30" fmla="*/ 324 w 354"/>
                  <a:gd name="T31" fmla="*/ 138 h 1008"/>
                  <a:gd name="T32" fmla="*/ 308 w 354"/>
                  <a:gd name="T33" fmla="*/ 132 h 1008"/>
                  <a:gd name="T34" fmla="*/ 324 w 354"/>
                  <a:gd name="T35" fmla="*/ 152 h 1008"/>
                  <a:gd name="T36" fmla="*/ 310 w 354"/>
                  <a:gd name="T37" fmla="*/ 156 h 1008"/>
                  <a:gd name="T38" fmla="*/ 294 w 354"/>
                  <a:gd name="T39" fmla="*/ 146 h 1008"/>
                  <a:gd name="T40" fmla="*/ 296 w 354"/>
                  <a:gd name="T41" fmla="*/ 166 h 1008"/>
                  <a:gd name="T42" fmla="*/ 284 w 354"/>
                  <a:gd name="T43" fmla="*/ 208 h 1008"/>
                  <a:gd name="T44" fmla="*/ 262 w 354"/>
                  <a:gd name="T45" fmla="*/ 230 h 1008"/>
                  <a:gd name="T46" fmla="*/ 238 w 354"/>
                  <a:gd name="T47" fmla="*/ 164 h 1008"/>
                  <a:gd name="T48" fmla="*/ 192 w 354"/>
                  <a:gd name="T49" fmla="*/ 152 h 1008"/>
                  <a:gd name="T50" fmla="*/ 166 w 354"/>
                  <a:gd name="T51" fmla="*/ 146 h 1008"/>
                  <a:gd name="T52" fmla="*/ 154 w 354"/>
                  <a:gd name="T53" fmla="*/ 240 h 1008"/>
                  <a:gd name="T54" fmla="*/ 102 w 354"/>
                  <a:gd name="T55" fmla="*/ 148 h 1008"/>
                  <a:gd name="T56" fmla="*/ 86 w 354"/>
                  <a:gd name="T57" fmla="*/ 154 h 1008"/>
                  <a:gd name="T58" fmla="*/ 30 w 354"/>
                  <a:gd name="T59" fmla="*/ 178 h 1008"/>
                  <a:gd name="T60" fmla="*/ 20 w 354"/>
                  <a:gd name="T61" fmla="*/ 210 h 1008"/>
                  <a:gd name="T62" fmla="*/ 8 w 354"/>
                  <a:gd name="T63" fmla="*/ 278 h 1008"/>
                  <a:gd name="T64" fmla="*/ 2 w 354"/>
                  <a:gd name="T65" fmla="*/ 372 h 1008"/>
                  <a:gd name="T66" fmla="*/ 38 w 354"/>
                  <a:gd name="T67" fmla="*/ 492 h 1008"/>
                  <a:gd name="T68" fmla="*/ 56 w 354"/>
                  <a:gd name="T69" fmla="*/ 686 h 1008"/>
                  <a:gd name="T70" fmla="*/ 84 w 354"/>
                  <a:gd name="T71" fmla="*/ 754 h 1008"/>
                  <a:gd name="T72" fmla="*/ 112 w 354"/>
                  <a:gd name="T73" fmla="*/ 884 h 1008"/>
                  <a:gd name="T74" fmla="*/ 108 w 354"/>
                  <a:gd name="T75" fmla="*/ 962 h 1008"/>
                  <a:gd name="T76" fmla="*/ 150 w 354"/>
                  <a:gd name="T77" fmla="*/ 988 h 1008"/>
                  <a:gd name="T78" fmla="*/ 148 w 354"/>
                  <a:gd name="T79" fmla="*/ 922 h 1008"/>
                  <a:gd name="T80" fmla="*/ 140 w 354"/>
                  <a:gd name="T81" fmla="*/ 864 h 1008"/>
                  <a:gd name="T82" fmla="*/ 140 w 354"/>
                  <a:gd name="T83" fmla="*/ 742 h 1008"/>
                  <a:gd name="T84" fmla="*/ 178 w 354"/>
                  <a:gd name="T85" fmla="*/ 726 h 1008"/>
                  <a:gd name="T86" fmla="*/ 186 w 354"/>
                  <a:gd name="T87" fmla="*/ 870 h 1008"/>
                  <a:gd name="T88" fmla="*/ 174 w 354"/>
                  <a:gd name="T89" fmla="*/ 928 h 1008"/>
                  <a:gd name="T90" fmla="*/ 194 w 354"/>
                  <a:gd name="T91" fmla="*/ 946 h 1008"/>
                  <a:gd name="T92" fmla="*/ 232 w 354"/>
                  <a:gd name="T93" fmla="*/ 1002 h 1008"/>
                  <a:gd name="T94" fmla="*/ 268 w 354"/>
                  <a:gd name="T95" fmla="*/ 984 h 1008"/>
                  <a:gd name="T96" fmla="*/ 224 w 354"/>
                  <a:gd name="T97" fmla="*/ 894 h 1008"/>
                  <a:gd name="T98" fmla="*/ 232 w 354"/>
                  <a:gd name="T99" fmla="*/ 706 h 1008"/>
                  <a:gd name="T100" fmla="*/ 236 w 354"/>
                  <a:gd name="T101" fmla="*/ 470 h 1008"/>
                  <a:gd name="T102" fmla="*/ 224 w 354"/>
                  <a:gd name="T103" fmla="*/ 376 h 1008"/>
                  <a:gd name="T104" fmla="*/ 220 w 354"/>
                  <a:gd name="T105" fmla="*/ 262 h 1008"/>
                  <a:gd name="T106" fmla="*/ 254 w 354"/>
                  <a:gd name="T107" fmla="*/ 320 h 1008"/>
                  <a:gd name="T108" fmla="*/ 292 w 354"/>
                  <a:gd name="T109" fmla="*/ 324 h 1008"/>
                  <a:gd name="T110" fmla="*/ 316 w 354"/>
                  <a:gd name="T111" fmla="*/ 210 h 1008"/>
                  <a:gd name="T112" fmla="*/ 334 w 354"/>
                  <a:gd name="T113" fmla="*/ 180 h 1008"/>
                  <a:gd name="T114" fmla="*/ 340 w 354"/>
                  <a:gd name="T115" fmla="*/ 158 h 1008"/>
                  <a:gd name="T116" fmla="*/ 350 w 354"/>
                  <a:gd name="T117" fmla="*/ 130 h 1008"/>
                  <a:gd name="T118" fmla="*/ 76 w 354"/>
                  <a:gd name="T119" fmla="*/ 334 h 1008"/>
                  <a:gd name="T120" fmla="*/ 54 w 354"/>
                  <a:gd name="T121" fmla="*/ 386 h 1008"/>
                  <a:gd name="T122" fmla="*/ 56 w 354"/>
                  <a:gd name="T123" fmla="*/ 300 h 1008"/>
                  <a:gd name="T124" fmla="*/ 64 w 354"/>
                  <a:gd name="T125" fmla="*/ 274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4" h="1008">
                    <a:moveTo>
                      <a:pt x="86" y="94"/>
                    </a:moveTo>
                    <a:lnTo>
                      <a:pt x="86" y="94"/>
                    </a:lnTo>
                    <a:lnTo>
                      <a:pt x="90" y="96"/>
                    </a:lnTo>
                    <a:lnTo>
                      <a:pt x="94" y="98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6" y="130"/>
                    </a:lnTo>
                    <a:lnTo>
                      <a:pt x="106" y="130"/>
                    </a:lnTo>
                    <a:lnTo>
                      <a:pt x="108" y="136"/>
                    </a:lnTo>
                    <a:lnTo>
                      <a:pt x="108" y="136"/>
                    </a:lnTo>
                    <a:lnTo>
                      <a:pt x="112" y="142"/>
                    </a:lnTo>
                    <a:lnTo>
                      <a:pt x="120" y="146"/>
                    </a:lnTo>
                    <a:lnTo>
                      <a:pt x="120" y="146"/>
                    </a:lnTo>
                    <a:lnTo>
                      <a:pt x="126" y="152"/>
                    </a:lnTo>
                    <a:lnTo>
                      <a:pt x="130" y="156"/>
                    </a:lnTo>
                    <a:lnTo>
                      <a:pt x="130" y="156"/>
                    </a:lnTo>
                    <a:lnTo>
                      <a:pt x="132" y="160"/>
                    </a:lnTo>
                    <a:lnTo>
                      <a:pt x="132" y="164"/>
                    </a:lnTo>
                    <a:lnTo>
                      <a:pt x="132" y="164"/>
                    </a:lnTo>
                    <a:lnTo>
                      <a:pt x="132" y="168"/>
                    </a:lnTo>
                    <a:lnTo>
                      <a:pt x="132" y="172"/>
                    </a:lnTo>
                    <a:lnTo>
                      <a:pt x="136" y="178"/>
                    </a:lnTo>
                    <a:lnTo>
                      <a:pt x="136" y="178"/>
                    </a:lnTo>
                    <a:lnTo>
                      <a:pt x="138" y="184"/>
                    </a:lnTo>
                    <a:lnTo>
                      <a:pt x="140" y="190"/>
                    </a:lnTo>
                    <a:lnTo>
                      <a:pt x="140" y="190"/>
                    </a:lnTo>
                    <a:lnTo>
                      <a:pt x="144" y="198"/>
                    </a:lnTo>
                    <a:lnTo>
                      <a:pt x="144" y="198"/>
                    </a:lnTo>
                    <a:lnTo>
                      <a:pt x="148" y="216"/>
                    </a:lnTo>
                    <a:lnTo>
                      <a:pt x="148" y="216"/>
                    </a:lnTo>
                    <a:lnTo>
                      <a:pt x="150" y="220"/>
                    </a:lnTo>
                    <a:lnTo>
                      <a:pt x="150" y="220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48" y="174"/>
                    </a:lnTo>
                    <a:lnTo>
                      <a:pt x="150" y="168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2"/>
                    </a:lnTo>
                    <a:lnTo>
                      <a:pt x="158" y="152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62" y="140"/>
                    </a:lnTo>
                    <a:lnTo>
                      <a:pt x="160" y="134"/>
                    </a:lnTo>
                    <a:lnTo>
                      <a:pt x="160" y="134"/>
                    </a:lnTo>
                    <a:lnTo>
                      <a:pt x="160" y="132"/>
                    </a:lnTo>
                    <a:lnTo>
                      <a:pt x="160" y="132"/>
                    </a:lnTo>
                    <a:lnTo>
                      <a:pt x="160" y="130"/>
                    </a:lnTo>
                    <a:lnTo>
                      <a:pt x="164" y="128"/>
                    </a:lnTo>
                    <a:lnTo>
                      <a:pt x="164" y="128"/>
                    </a:lnTo>
                    <a:lnTo>
                      <a:pt x="168" y="124"/>
                    </a:lnTo>
                    <a:lnTo>
                      <a:pt x="170" y="122"/>
                    </a:lnTo>
                    <a:lnTo>
                      <a:pt x="170" y="122"/>
                    </a:lnTo>
                    <a:lnTo>
                      <a:pt x="178" y="102"/>
                    </a:lnTo>
                    <a:lnTo>
                      <a:pt x="178" y="102"/>
                    </a:lnTo>
                    <a:lnTo>
                      <a:pt x="184" y="84"/>
                    </a:lnTo>
                    <a:lnTo>
                      <a:pt x="184" y="84"/>
                    </a:lnTo>
                    <a:lnTo>
                      <a:pt x="184" y="74"/>
                    </a:lnTo>
                    <a:lnTo>
                      <a:pt x="184" y="74"/>
                    </a:lnTo>
                    <a:lnTo>
                      <a:pt x="184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4" y="68"/>
                    </a:lnTo>
                    <a:lnTo>
                      <a:pt x="184" y="64"/>
                    </a:lnTo>
                    <a:lnTo>
                      <a:pt x="184" y="64"/>
                    </a:lnTo>
                    <a:lnTo>
                      <a:pt x="186" y="58"/>
                    </a:lnTo>
                    <a:lnTo>
                      <a:pt x="186" y="58"/>
                    </a:lnTo>
                    <a:lnTo>
                      <a:pt x="186" y="54"/>
                    </a:lnTo>
                    <a:lnTo>
                      <a:pt x="186" y="54"/>
                    </a:lnTo>
                    <a:lnTo>
                      <a:pt x="186" y="50"/>
                    </a:lnTo>
                    <a:lnTo>
                      <a:pt x="186" y="50"/>
                    </a:lnTo>
                    <a:lnTo>
                      <a:pt x="188" y="38"/>
                    </a:lnTo>
                    <a:lnTo>
                      <a:pt x="188" y="38"/>
                    </a:lnTo>
                    <a:lnTo>
                      <a:pt x="188" y="34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4" y="26"/>
                    </a:lnTo>
                    <a:lnTo>
                      <a:pt x="182" y="22"/>
                    </a:lnTo>
                    <a:lnTo>
                      <a:pt x="182" y="22"/>
                    </a:lnTo>
                    <a:lnTo>
                      <a:pt x="178" y="16"/>
                    </a:lnTo>
                    <a:lnTo>
                      <a:pt x="178" y="16"/>
                    </a:lnTo>
                    <a:lnTo>
                      <a:pt x="176" y="12"/>
                    </a:lnTo>
                    <a:lnTo>
                      <a:pt x="172" y="8"/>
                    </a:lnTo>
                    <a:lnTo>
                      <a:pt x="166" y="4"/>
                    </a:lnTo>
                    <a:lnTo>
                      <a:pt x="162" y="2"/>
                    </a:lnTo>
                    <a:lnTo>
                      <a:pt x="162" y="2"/>
                    </a:lnTo>
                    <a:lnTo>
                      <a:pt x="148" y="2"/>
                    </a:lnTo>
                    <a:lnTo>
                      <a:pt x="148" y="2"/>
                    </a:lnTo>
                    <a:lnTo>
                      <a:pt x="140" y="0"/>
                    </a:lnTo>
                    <a:lnTo>
                      <a:pt x="132" y="2"/>
                    </a:lnTo>
                    <a:lnTo>
                      <a:pt x="132" y="2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0" y="8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2" y="30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6" y="50"/>
                    </a:lnTo>
                    <a:lnTo>
                      <a:pt x="86" y="58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84" y="68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6" y="94"/>
                    </a:lnTo>
                    <a:lnTo>
                      <a:pt x="86" y="94"/>
                    </a:lnTo>
                    <a:close/>
                    <a:moveTo>
                      <a:pt x="354" y="110"/>
                    </a:moveTo>
                    <a:lnTo>
                      <a:pt x="352" y="110"/>
                    </a:lnTo>
                    <a:lnTo>
                      <a:pt x="350" y="110"/>
                    </a:lnTo>
                    <a:lnTo>
                      <a:pt x="350" y="110"/>
                    </a:lnTo>
                    <a:lnTo>
                      <a:pt x="350" y="110"/>
                    </a:lnTo>
                    <a:lnTo>
                      <a:pt x="350" y="110"/>
                    </a:lnTo>
                    <a:lnTo>
                      <a:pt x="348" y="112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44" y="120"/>
                    </a:lnTo>
                    <a:lnTo>
                      <a:pt x="344" y="120"/>
                    </a:lnTo>
                    <a:lnTo>
                      <a:pt x="344" y="126"/>
                    </a:lnTo>
                    <a:lnTo>
                      <a:pt x="344" y="126"/>
                    </a:lnTo>
                    <a:lnTo>
                      <a:pt x="342" y="130"/>
                    </a:lnTo>
                    <a:lnTo>
                      <a:pt x="340" y="126"/>
                    </a:lnTo>
                    <a:lnTo>
                      <a:pt x="340" y="126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0" y="114"/>
                    </a:lnTo>
                    <a:lnTo>
                      <a:pt x="330" y="114"/>
                    </a:lnTo>
                    <a:lnTo>
                      <a:pt x="330" y="114"/>
                    </a:lnTo>
                    <a:lnTo>
                      <a:pt x="326" y="118"/>
                    </a:lnTo>
                    <a:lnTo>
                      <a:pt x="326" y="118"/>
                    </a:lnTo>
                    <a:lnTo>
                      <a:pt x="326" y="122"/>
                    </a:lnTo>
                    <a:lnTo>
                      <a:pt x="326" y="122"/>
                    </a:lnTo>
                    <a:lnTo>
                      <a:pt x="328" y="124"/>
                    </a:lnTo>
                    <a:lnTo>
                      <a:pt x="328" y="124"/>
                    </a:lnTo>
                    <a:lnTo>
                      <a:pt x="332" y="130"/>
                    </a:lnTo>
                    <a:lnTo>
                      <a:pt x="332" y="130"/>
                    </a:lnTo>
                    <a:lnTo>
                      <a:pt x="332" y="132"/>
                    </a:lnTo>
                    <a:lnTo>
                      <a:pt x="332" y="132"/>
                    </a:lnTo>
                    <a:lnTo>
                      <a:pt x="334" y="136"/>
                    </a:lnTo>
                    <a:lnTo>
                      <a:pt x="334" y="136"/>
                    </a:lnTo>
                    <a:lnTo>
                      <a:pt x="334" y="140"/>
                    </a:lnTo>
                    <a:lnTo>
                      <a:pt x="334" y="140"/>
                    </a:lnTo>
                    <a:lnTo>
                      <a:pt x="334" y="142"/>
                    </a:lnTo>
                    <a:lnTo>
                      <a:pt x="334" y="142"/>
                    </a:lnTo>
                    <a:lnTo>
                      <a:pt x="332" y="146"/>
                    </a:lnTo>
                    <a:lnTo>
                      <a:pt x="332" y="146"/>
                    </a:lnTo>
                    <a:lnTo>
                      <a:pt x="330" y="144"/>
                    </a:lnTo>
                    <a:lnTo>
                      <a:pt x="330" y="144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4" y="128"/>
                    </a:lnTo>
                    <a:lnTo>
                      <a:pt x="314" y="128"/>
                    </a:lnTo>
                    <a:lnTo>
                      <a:pt x="314" y="128"/>
                    </a:lnTo>
                    <a:lnTo>
                      <a:pt x="314" y="128"/>
                    </a:lnTo>
                    <a:lnTo>
                      <a:pt x="312" y="128"/>
                    </a:lnTo>
                    <a:lnTo>
                      <a:pt x="312" y="128"/>
                    </a:lnTo>
                    <a:lnTo>
                      <a:pt x="310" y="126"/>
                    </a:lnTo>
                    <a:lnTo>
                      <a:pt x="310" y="128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10" y="136"/>
                    </a:lnTo>
                    <a:lnTo>
                      <a:pt x="310" y="136"/>
                    </a:lnTo>
                    <a:lnTo>
                      <a:pt x="310" y="136"/>
                    </a:lnTo>
                    <a:lnTo>
                      <a:pt x="310" y="136"/>
                    </a:lnTo>
                    <a:lnTo>
                      <a:pt x="314" y="140"/>
                    </a:lnTo>
                    <a:lnTo>
                      <a:pt x="316" y="142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24" y="152"/>
                    </a:lnTo>
                    <a:lnTo>
                      <a:pt x="324" y="152"/>
                    </a:lnTo>
                    <a:lnTo>
                      <a:pt x="326" y="156"/>
                    </a:lnTo>
                    <a:lnTo>
                      <a:pt x="326" y="156"/>
                    </a:lnTo>
                    <a:lnTo>
                      <a:pt x="326" y="160"/>
                    </a:lnTo>
                    <a:lnTo>
                      <a:pt x="324" y="162"/>
                    </a:lnTo>
                    <a:lnTo>
                      <a:pt x="320" y="162"/>
                    </a:lnTo>
                    <a:lnTo>
                      <a:pt x="320" y="162"/>
                    </a:lnTo>
                    <a:lnTo>
                      <a:pt x="314" y="158"/>
                    </a:lnTo>
                    <a:lnTo>
                      <a:pt x="314" y="158"/>
                    </a:lnTo>
                    <a:lnTo>
                      <a:pt x="310" y="156"/>
                    </a:lnTo>
                    <a:lnTo>
                      <a:pt x="310" y="156"/>
                    </a:lnTo>
                    <a:lnTo>
                      <a:pt x="304" y="154"/>
                    </a:lnTo>
                    <a:lnTo>
                      <a:pt x="304" y="154"/>
                    </a:lnTo>
                    <a:lnTo>
                      <a:pt x="304" y="152"/>
                    </a:lnTo>
                    <a:lnTo>
                      <a:pt x="302" y="152"/>
                    </a:lnTo>
                    <a:lnTo>
                      <a:pt x="302" y="152"/>
                    </a:lnTo>
                    <a:lnTo>
                      <a:pt x="302" y="152"/>
                    </a:lnTo>
                    <a:lnTo>
                      <a:pt x="298" y="148"/>
                    </a:lnTo>
                    <a:lnTo>
                      <a:pt x="298" y="148"/>
                    </a:lnTo>
                    <a:lnTo>
                      <a:pt x="294" y="146"/>
                    </a:lnTo>
                    <a:lnTo>
                      <a:pt x="294" y="146"/>
                    </a:lnTo>
                    <a:lnTo>
                      <a:pt x="294" y="146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8" y="160"/>
                    </a:lnTo>
                    <a:lnTo>
                      <a:pt x="298" y="160"/>
                    </a:lnTo>
                    <a:lnTo>
                      <a:pt x="296" y="166"/>
                    </a:lnTo>
                    <a:lnTo>
                      <a:pt x="296" y="166"/>
                    </a:lnTo>
                    <a:lnTo>
                      <a:pt x="292" y="176"/>
                    </a:lnTo>
                    <a:lnTo>
                      <a:pt x="292" y="176"/>
                    </a:lnTo>
                    <a:lnTo>
                      <a:pt x="290" y="186"/>
                    </a:lnTo>
                    <a:lnTo>
                      <a:pt x="290" y="186"/>
                    </a:lnTo>
                    <a:lnTo>
                      <a:pt x="288" y="192"/>
                    </a:lnTo>
                    <a:lnTo>
                      <a:pt x="288" y="192"/>
                    </a:lnTo>
                    <a:lnTo>
                      <a:pt x="288" y="198"/>
                    </a:lnTo>
                    <a:lnTo>
                      <a:pt x="288" y="198"/>
                    </a:lnTo>
                    <a:lnTo>
                      <a:pt x="286" y="200"/>
                    </a:lnTo>
                    <a:lnTo>
                      <a:pt x="284" y="208"/>
                    </a:lnTo>
                    <a:lnTo>
                      <a:pt x="284" y="208"/>
                    </a:lnTo>
                    <a:lnTo>
                      <a:pt x="280" y="230"/>
                    </a:lnTo>
                    <a:lnTo>
                      <a:pt x="280" y="230"/>
                    </a:lnTo>
                    <a:lnTo>
                      <a:pt x="276" y="250"/>
                    </a:lnTo>
                    <a:lnTo>
                      <a:pt x="276" y="250"/>
                    </a:lnTo>
                    <a:lnTo>
                      <a:pt x="270" y="240"/>
                    </a:lnTo>
                    <a:lnTo>
                      <a:pt x="270" y="240"/>
                    </a:lnTo>
                    <a:lnTo>
                      <a:pt x="264" y="234"/>
                    </a:lnTo>
                    <a:lnTo>
                      <a:pt x="264" y="234"/>
                    </a:lnTo>
                    <a:lnTo>
                      <a:pt x="262" y="230"/>
                    </a:lnTo>
                    <a:lnTo>
                      <a:pt x="262" y="230"/>
                    </a:lnTo>
                    <a:lnTo>
                      <a:pt x="256" y="208"/>
                    </a:lnTo>
                    <a:lnTo>
                      <a:pt x="256" y="208"/>
                    </a:lnTo>
                    <a:lnTo>
                      <a:pt x="248" y="184"/>
                    </a:lnTo>
                    <a:lnTo>
                      <a:pt x="248" y="184"/>
                    </a:lnTo>
                    <a:lnTo>
                      <a:pt x="242" y="172"/>
                    </a:lnTo>
                    <a:lnTo>
                      <a:pt x="242" y="172"/>
                    </a:lnTo>
                    <a:lnTo>
                      <a:pt x="242" y="168"/>
                    </a:lnTo>
                    <a:lnTo>
                      <a:pt x="238" y="164"/>
                    </a:lnTo>
                    <a:lnTo>
                      <a:pt x="238" y="164"/>
                    </a:lnTo>
                    <a:lnTo>
                      <a:pt x="234" y="162"/>
                    </a:lnTo>
                    <a:lnTo>
                      <a:pt x="234" y="162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18" y="156"/>
                    </a:lnTo>
                    <a:lnTo>
                      <a:pt x="218" y="156"/>
                    </a:lnTo>
                    <a:lnTo>
                      <a:pt x="206" y="154"/>
                    </a:lnTo>
                    <a:lnTo>
                      <a:pt x="206" y="154"/>
                    </a:lnTo>
                    <a:lnTo>
                      <a:pt x="192" y="152"/>
                    </a:lnTo>
                    <a:lnTo>
                      <a:pt x="192" y="152"/>
                    </a:lnTo>
                    <a:lnTo>
                      <a:pt x="184" y="152"/>
                    </a:lnTo>
                    <a:lnTo>
                      <a:pt x="184" y="152"/>
                    </a:lnTo>
                    <a:lnTo>
                      <a:pt x="174" y="142"/>
                    </a:lnTo>
                    <a:lnTo>
                      <a:pt x="174" y="142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2" y="134"/>
                    </a:lnTo>
                    <a:lnTo>
                      <a:pt x="162" y="134"/>
                    </a:lnTo>
                    <a:lnTo>
                      <a:pt x="166" y="146"/>
                    </a:lnTo>
                    <a:lnTo>
                      <a:pt x="166" y="146"/>
                    </a:lnTo>
                    <a:lnTo>
                      <a:pt x="168" y="154"/>
                    </a:lnTo>
                    <a:lnTo>
                      <a:pt x="168" y="168"/>
                    </a:lnTo>
                    <a:lnTo>
                      <a:pt x="168" y="168"/>
                    </a:lnTo>
                    <a:lnTo>
                      <a:pt x="168" y="180"/>
                    </a:lnTo>
                    <a:lnTo>
                      <a:pt x="166" y="190"/>
                    </a:lnTo>
                    <a:lnTo>
                      <a:pt x="166" y="190"/>
                    </a:lnTo>
                    <a:lnTo>
                      <a:pt x="160" y="210"/>
                    </a:lnTo>
                    <a:lnTo>
                      <a:pt x="160" y="210"/>
                    </a:lnTo>
                    <a:lnTo>
                      <a:pt x="154" y="240"/>
                    </a:lnTo>
                    <a:lnTo>
                      <a:pt x="154" y="240"/>
                    </a:lnTo>
                    <a:lnTo>
                      <a:pt x="134" y="206"/>
                    </a:lnTo>
                    <a:lnTo>
                      <a:pt x="134" y="206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0" y="182"/>
                    </a:lnTo>
                    <a:lnTo>
                      <a:pt x="114" y="174"/>
                    </a:lnTo>
                    <a:lnTo>
                      <a:pt x="114" y="174"/>
                    </a:lnTo>
                    <a:lnTo>
                      <a:pt x="106" y="160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102" y="142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92" y="146"/>
                    </a:lnTo>
                    <a:lnTo>
                      <a:pt x="92" y="146"/>
                    </a:lnTo>
                    <a:lnTo>
                      <a:pt x="88" y="152"/>
                    </a:lnTo>
                    <a:lnTo>
                      <a:pt x="86" y="154"/>
                    </a:lnTo>
                    <a:lnTo>
                      <a:pt x="86" y="154"/>
                    </a:lnTo>
                    <a:lnTo>
                      <a:pt x="66" y="162"/>
                    </a:lnTo>
                    <a:lnTo>
                      <a:pt x="66" y="162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0" y="172"/>
                    </a:lnTo>
                    <a:lnTo>
                      <a:pt x="40" y="172"/>
                    </a:lnTo>
                    <a:lnTo>
                      <a:pt x="34" y="174"/>
                    </a:lnTo>
                    <a:lnTo>
                      <a:pt x="34" y="174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28" y="188"/>
                    </a:lnTo>
                    <a:lnTo>
                      <a:pt x="28" y="188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2" y="202"/>
                    </a:lnTo>
                    <a:lnTo>
                      <a:pt x="22" y="202"/>
                    </a:lnTo>
                    <a:lnTo>
                      <a:pt x="20" y="210"/>
                    </a:lnTo>
                    <a:lnTo>
                      <a:pt x="20" y="210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2" y="246"/>
                    </a:lnTo>
                    <a:lnTo>
                      <a:pt x="12" y="246"/>
                    </a:lnTo>
                    <a:lnTo>
                      <a:pt x="10" y="262"/>
                    </a:lnTo>
                    <a:lnTo>
                      <a:pt x="10" y="262"/>
                    </a:lnTo>
                    <a:lnTo>
                      <a:pt x="8" y="278"/>
                    </a:lnTo>
                    <a:lnTo>
                      <a:pt x="8" y="278"/>
                    </a:lnTo>
                    <a:lnTo>
                      <a:pt x="6" y="298"/>
                    </a:lnTo>
                    <a:lnTo>
                      <a:pt x="6" y="298"/>
                    </a:lnTo>
                    <a:lnTo>
                      <a:pt x="4" y="312"/>
                    </a:lnTo>
                    <a:lnTo>
                      <a:pt x="4" y="312"/>
                    </a:lnTo>
                    <a:lnTo>
                      <a:pt x="2" y="318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56"/>
                    </a:lnTo>
                    <a:lnTo>
                      <a:pt x="2" y="372"/>
                    </a:lnTo>
                    <a:lnTo>
                      <a:pt x="2" y="372"/>
                    </a:lnTo>
                    <a:lnTo>
                      <a:pt x="8" y="410"/>
                    </a:lnTo>
                    <a:lnTo>
                      <a:pt x="8" y="410"/>
                    </a:lnTo>
                    <a:lnTo>
                      <a:pt x="18" y="468"/>
                    </a:lnTo>
                    <a:lnTo>
                      <a:pt x="18" y="468"/>
                    </a:lnTo>
                    <a:lnTo>
                      <a:pt x="22" y="484"/>
                    </a:lnTo>
                    <a:lnTo>
                      <a:pt x="22" y="488"/>
                    </a:lnTo>
                    <a:lnTo>
                      <a:pt x="24" y="490"/>
                    </a:lnTo>
                    <a:lnTo>
                      <a:pt x="24" y="490"/>
                    </a:lnTo>
                    <a:lnTo>
                      <a:pt x="32" y="492"/>
                    </a:lnTo>
                    <a:lnTo>
                      <a:pt x="38" y="492"/>
                    </a:lnTo>
                    <a:lnTo>
                      <a:pt x="38" y="492"/>
                    </a:lnTo>
                    <a:lnTo>
                      <a:pt x="42" y="502"/>
                    </a:lnTo>
                    <a:lnTo>
                      <a:pt x="46" y="510"/>
                    </a:lnTo>
                    <a:lnTo>
                      <a:pt x="46" y="510"/>
                    </a:lnTo>
                    <a:lnTo>
                      <a:pt x="46" y="532"/>
                    </a:lnTo>
                    <a:lnTo>
                      <a:pt x="46" y="560"/>
                    </a:lnTo>
                    <a:lnTo>
                      <a:pt x="46" y="560"/>
                    </a:lnTo>
                    <a:lnTo>
                      <a:pt x="52" y="618"/>
                    </a:lnTo>
                    <a:lnTo>
                      <a:pt x="52" y="618"/>
                    </a:lnTo>
                    <a:lnTo>
                      <a:pt x="56" y="686"/>
                    </a:lnTo>
                    <a:lnTo>
                      <a:pt x="56" y="686"/>
                    </a:lnTo>
                    <a:lnTo>
                      <a:pt x="56" y="696"/>
                    </a:lnTo>
                    <a:lnTo>
                      <a:pt x="56" y="696"/>
                    </a:lnTo>
                    <a:lnTo>
                      <a:pt x="72" y="700"/>
                    </a:lnTo>
                    <a:lnTo>
                      <a:pt x="72" y="700"/>
                    </a:lnTo>
                    <a:lnTo>
                      <a:pt x="88" y="704"/>
                    </a:lnTo>
                    <a:lnTo>
                      <a:pt x="88" y="704"/>
                    </a:lnTo>
                    <a:lnTo>
                      <a:pt x="84" y="716"/>
                    </a:lnTo>
                    <a:lnTo>
                      <a:pt x="84" y="732"/>
                    </a:lnTo>
                    <a:lnTo>
                      <a:pt x="84" y="754"/>
                    </a:lnTo>
                    <a:lnTo>
                      <a:pt x="84" y="754"/>
                    </a:lnTo>
                    <a:lnTo>
                      <a:pt x="90" y="782"/>
                    </a:lnTo>
                    <a:lnTo>
                      <a:pt x="96" y="808"/>
                    </a:lnTo>
                    <a:lnTo>
                      <a:pt x="108" y="842"/>
                    </a:lnTo>
                    <a:lnTo>
                      <a:pt x="108" y="842"/>
                    </a:lnTo>
                    <a:lnTo>
                      <a:pt x="112" y="860"/>
                    </a:lnTo>
                    <a:lnTo>
                      <a:pt x="114" y="866"/>
                    </a:lnTo>
                    <a:lnTo>
                      <a:pt x="114" y="872"/>
                    </a:lnTo>
                    <a:lnTo>
                      <a:pt x="114" y="872"/>
                    </a:lnTo>
                    <a:lnTo>
                      <a:pt x="112" y="884"/>
                    </a:lnTo>
                    <a:lnTo>
                      <a:pt x="112" y="884"/>
                    </a:lnTo>
                    <a:lnTo>
                      <a:pt x="110" y="888"/>
                    </a:lnTo>
                    <a:lnTo>
                      <a:pt x="108" y="892"/>
                    </a:lnTo>
                    <a:lnTo>
                      <a:pt x="108" y="892"/>
                    </a:lnTo>
                    <a:lnTo>
                      <a:pt x="108" y="902"/>
                    </a:lnTo>
                    <a:lnTo>
                      <a:pt x="108" y="910"/>
                    </a:lnTo>
                    <a:lnTo>
                      <a:pt x="108" y="910"/>
                    </a:lnTo>
                    <a:lnTo>
                      <a:pt x="106" y="934"/>
                    </a:lnTo>
                    <a:lnTo>
                      <a:pt x="106" y="934"/>
                    </a:lnTo>
                    <a:lnTo>
                      <a:pt x="108" y="962"/>
                    </a:lnTo>
                    <a:lnTo>
                      <a:pt x="108" y="962"/>
                    </a:lnTo>
                    <a:lnTo>
                      <a:pt x="110" y="970"/>
                    </a:lnTo>
                    <a:lnTo>
                      <a:pt x="116" y="980"/>
                    </a:lnTo>
                    <a:lnTo>
                      <a:pt x="116" y="980"/>
                    </a:lnTo>
                    <a:lnTo>
                      <a:pt x="126" y="988"/>
                    </a:lnTo>
                    <a:lnTo>
                      <a:pt x="136" y="992"/>
                    </a:lnTo>
                    <a:lnTo>
                      <a:pt x="136" y="992"/>
                    </a:lnTo>
                    <a:lnTo>
                      <a:pt x="146" y="992"/>
                    </a:lnTo>
                    <a:lnTo>
                      <a:pt x="148" y="990"/>
                    </a:lnTo>
                    <a:lnTo>
                      <a:pt x="150" y="988"/>
                    </a:lnTo>
                    <a:lnTo>
                      <a:pt x="150" y="988"/>
                    </a:lnTo>
                    <a:lnTo>
                      <a:pt x="154" y="978"/>
                    </a:lnTo>
                    <a:lnTo>
                      <a:pt x="154" y="968"/>
                    </a:lnTo>
                    <a:lnTo>
                      <a:pt x="154" y="968"/>
                    </a:lnTo>
                    <a:lnTo>
                      <a:pt x="154" y="954"/>
                    </a:lnTo>
                    <a:lnTo>
                      <a:pt x="154" y="954"/>
                    </a:lnTo>
                    <a:lnTo>
                      <a:pt x="148" y="930"/>
                    </a:lnTo>
                    <a:lnTo>
                      <a:pt x="148" y="930"/>
                    </a:lnTo>
                    <a:lnTo>
                      <a:pt x="148" y="922"/>
                    </a:lnTo>
                    <a:lnTo>
                      <a:pt x="148" y="922"/>
                    </a:lnTo>
                    <a:lnTo>
                      <a:pt x="148" y="904"/>
                    </a:lnTo>
                    <a:lnTo>
                      <a:pt x="148" y="904"/>
                    </a:lnTo>
                    <a:lnTo>
                      <a:pt x="146" y="892"/>
                    </a:lnTo>
                    <a:lnTo>
                      <a:pt x="146" y="892"/>
                    </a:lnTo>
                    <a:lnTo>
                      <a:pt x="146" y="888"/>
                    </a:lnTo>
                    <a:lnTo>
                      <a:pt x="148" y="884"/>
                    </a:lnTo>
                    <a:lnTo>
                      <a:pt x="148" y="884"/>
                    </a:lnTo>
                    <a:lnTo>
                      <a:pt x="142" y="872"/>
                    </a:lnTo>
                    <a:lnTo>
                      <a:pt x="142" y="872"/>
                    </a:lnTo>
                    <a:lnTo>
                      <a:pt x="140" y="864"/>
                    </a:lnTo>
                    <a:lnTo>
                      <a:pt x="138" y="858"/>
                    </a:lnTo>
                    <a:lnTo>
                      <a:pt x="136" y="848"/>
                    </a:lnTo>
                    <a:lnTo>
                      <a:pt x="136" y="848"/>
                    </a:lnTo>
                    <a:lnTo>
                      <a:pt x="138" y="826"/>
                    </a:lnTo>
                    <a:lnTo>
                      <a:pt x="140" y="806"/>
                    </a:lnTo>
                    <a:lnTo>
                      <a:pt x="140" y="806"/>
                    </a:lnTo>
                    <a:lnTo>
                      <a:pt x="142" y="772"/>
                    </a:lnTo>
                    <a:lnTo>
                      <a:pt x="142" y="772"/>
                    </a:lnTo>
                    <a:lnTo>
                      <a:pt x="142" y="756"/>
                    </a:lnTo>
                    <a:lnTo>
                      <a:pt x="140" y="742"/>
                    </a:lnTo>
                    <a:lnTo>
                      <a:pt x="140" y="742"/>
                    </a:lnTo>
                    <a:lnTo>
                      <a:pt x="136" y="718"/>
                    </a:lnTo>
                    <a:lnTo>
                      <a:pt x="136" y="718"/>
                    </a:lnTo>
                    <a:lnTo>
                      <a:pt x="138" y="708"/>
                    </a:lnTo>
                    <a:lnTo>
                      <a:pt x="164" y="708"/>
                    </a:lnTo>
                    <a:lnTo>
                      <a:pt x="180" y="708"/>
                    </a:lnTo>
                    <a:lnTo>
                      <a:pt x="180" y="708"/>
                    </a:lnTo>
                    <a:lnTo>
                      <a:pt x="180" y="714"/>
                    </a:lnTo>
                    <a:lnTo>
                      <a:pt x="178" y="726"/>
                    </a:lnTo>
                    <a:lnTo>
                      <a:pt x="178" y="726"/>
                    </a:lnTo>
                    <a:lnTo>
                      <a:pt x="174" y="748"/>
                    </a:lnTo>
                    <a:lnTo>
                      <a:pt x="172" y="776"/>
                    </a:lnTo>
                    <a:lnTo>
                      <a:pt x="172" y="776"/>
                    </a:lnTo>
                    <a:lnTo>
                      <a:pt x="174" y="788"/>
                    </a:lnTo>
                    <a:lnTo>
                      <a:pt x="176" y="800"/>
                    </a:lnTo>
                    <a:lnTo>
                      <a:pt x="178" y="812"/>
                    </a:lnTo>
                    <a:lnTo>
                      <a:pt x="180" y="824"/>
                    </a:lnTo>
                    <a:lnTo>
                      <a:pt x="180" y="824"/>
                    </a:lnTo>
                    <a:lnTo>
                      <a:pt x="186" y="870"/>
                    </a:lnTo>
                    <a:lnTo>
                      <a:pt x="186" y="870"/>
                    </a:lnTo>
                    <a:lnTo>
                      <a:pt x="184" y="882"/>
                    </a:lnTo>
                    <a:lnTo>
                      <a:pt x="182" y="892"/>
                    </a:lnTo>
                    <a:lnTo>
                      <a:pt x="182" y="892"/>
                    </a:lnTo>
                    <a:lnTo>
                      <a:pt x="178" y="896"/>
                    </a:lnTo>
                    <a:lnTo>
                      <a:pt x="174" y="904"/>
                    </a:lnTo>
                    <a:lnTo>
                      <a:pt x="174" y="904"/>
                    </a:lnTo>
                    <a:lnTo>
                      <a:pt x="172" y="910"/>
                    </a:lnTo>
                    <a:lnTo>
                      <a:pt x="170" y="916"/>
                    </a:lnTo>
                    <a:lnTo>
                      <a:pt x="172" y="922"/>
                    </a:lnTo>
                    <a:lnTo>
                      <a:pt x="174" y="928"/>
                    </a:lnTo>
                    <a:lnTo>
                      <a:pt x="174" y="928"/>
                    </a:lnTo>
                    <a:lnTo>
                      <a:pt x="182" y="936"/>
                    </a:lnTo>
                    <a:lnTo>
                      <a:pt x="186" y="944"/>
                    </a:lnTo>
                    <a:lnTo>
                      <a:pt x="186" y="944"/>
                    </a:lnTo>
                    <a:lnTo>
                      <a:pt x="190" y="962"/>
                    </a:lnTo>
                    <a:lnTo>
                      <a:pt x="190" y="972"/>
                    </a:lnTo>
                    <a:lnTo>
                      <a:pt x="194" y="974"/>
                    </a:lnTo>
                    <a:lnTo>
                      <a:pt x="196" y="972"/>
                    </a:lnTo>
                    <a:lnTo>
                      <a:pt x="194" y="946"/>
                    </a:lnTo>
                    <a:lnTo>
                      <a:pt x="194" y="946"/>
                    </a:lnTo>
                    <a:lnTo>
                      <a:pt x="200" y="954"/>
                    </a:lnTo>
                    <a:lnTo>
                      <a:pt x="208" y="964"/>
                    </a:lnTo>
                    <a:lnTo>
                      <a:pt x="208" y="964"/>
                    </a:lnTo>
                    <a:lnTo>
                      <a:pt x="214" y="976"/>
                    </a:lnTo>
                    <a:lnTo>
                      <a:pt x="220" y="986"/>
                    </a:lnTo>
                    <a:lnTo>
                      <a:pt x="220" y="986"/>
                    </a:lnTo>
                    <a:lnTo>
                      <a:pt x="222" y="994"/>
                    </a:lnTo>
                    <a:lnTo>
                      <a:pt x="226" y="998"/>
                    </a:lnTo>
                    <a:lnTo>
                      <a:pt x="232" y="1002"/>
                    </a:lnTo>
                    <a:lnTo>
                      <a:pt x="232" y="1002"/>
                    </a:lnTo>
                    <a:lnTo>
                      <a:pt x="256" y="1006"/>
                    </a:lnTo>
                    <a:lnTo>
                      <a:pt x="272" y="1008"/>
                    </a:lnTo>
                    <a:lnTo>
                      <a:pt x="272" y="1008"/>
                    </a:lnTo>
                    <a:lnTo>
                      <a:pt x="278" y="1008"/>
                    </a:lnTo>
                    <a:lnTo>
                      <a:pt x="282" y="1004"/>
                    </a:lnTo>
                    <a:lnTo>
                      <a:pt x="282" y="1004"/>
                    </a:lnTo>
                    <a:lnTo>
                      <a:pt x="282" y="1000"/>
                    </a:lnTo>
                    <a:lnTo>
                      <a:pt x="282" y="996"/>
                    </a:lnTo>
                    <a:lnTo>
                      <a:pt x="282" y="996"/>
                    </a:lnTo>
                    <a:lnTo>
                      <a:pt x="268" y="984"/>
                    </a:lnTo>
                    <a:lnTo>
                      <a:pt x="268" y="984"/>
                    </a:lnTo>
                    <a:lnTo>
                      <a:pt x="254" y="968"/>
                    </a:lnTo>
                    <a:lnTo>
                      <a:pt x="254" y="968"/>
                    </a:lnTo>
                    <a:lnTo>
                      <a:pt x="240" y="952"/>
                    </a:lnTo>
                    <a:lnTo>
                      <a:pt x="240" y="952"/>
                    </a:lnTo>
                    <a:lnTo>
                      <a:pt x="232" y="926"/>
                    </a:lnTo>
                    <a:lnTo>
                      <a:pt x="232" y="926"/>
                    </a:lnTo>
                    <a:lnTo>
                      <a:pt x="228" y="914"/>
                    </a:lnTo>
                    <a:lnTo>
                      <a:pt x="228" y="914"/>
                    </a:lnTo>
                    <a:lnTo>
                      <a:pt x="224" y="894"/>
                    </a:lnTo>
                    <a:lnTo>
                      <a:pt x="224" y="894"/>
                    </a:lnTo>
                    <a:lnTo>
                      <a:pt x="224" y="878"/>
                    </a:lnTo>
                    <a:lnTo>
                      <a:pt x="224" y="878"/>
                    </a:lnTo>
                    <a:lnTo>
                      <a:pt x="232" y="816"/>
                    </a:lnTo>
                    <a:lnTo>
                      <a:pt x="232" y="816"/>
                    </a:lnTo>
                    <a:lnTo>
                      <a:pt x="236" y="786"/>
                    </a:lnTo>
                    <a:lnTo>
                      <a:pt x="236" y="766"/>
                    </a:lnTo>
                    <a:lnTo>
                      <a:pt x="236" y="746"/>
                    </a:lnTo>
                    <a:lnTo>
                      <a:pt x="236" y="746"/>
                    </a:lnTo>
                    <a:lnTo>
                      <a:pt x="232" y="706"/>
                    </a:lnTo>
                    <a:lnTo>
                      <a:pt x="232" y="706"/>
                    </a:lnTo>
                    <a:lnTo>
                      <a:pt x="234" y="706"/>
                    </a:lnTo>
                    <a:lnTo>
                      <a:pt x="236" y="704"/>
                    </a:lnTo>
                    <a:lnTo>
                      <a:pt x="236" y="704"/>
                    </a:lnTo>
                    <a:lnTo>
                      <a:pt x="240" y="648"/>
                    </a:lnTo>
                    <a:lnTo>
                      <a:pt x="246" y="572"/>
                    </a:lnTo>
                    <a:lnTo>
                      <a:pt x="246" y="572"/>
                    </a:lnTo>
                    <a:lnTo>
                      <a:pt x="246" y="544"/>
                    </a:lnTo>
                    <a:lnTo>
                      <a:pt x="242" y="514"/>
                    </a:lnTo>
                    <a:lnTo>
                      <a:pt x="236" y="470"/>
                    </a:lnTo>
                    <a:lnTo>
                      <a:pt x="236" y="470"/>
                    </a:lnTo>
                    <a:lnTo>
                      <a:pt x="234" y="460"/>
                    </a:lnTo>
                    <a:lnTo>
                      <a:pt x="234" y="460"/>
                    </a:lnTo>
                    <a:lnTo>
                      <a:pt x="232" y="452"/>
                    </a:lnTo>
                    <a:lnTo>
                      <a:pt x="232" y="452"/>
                    </a:lnTo>
                    <a:lnTo>
                      <a:pt x="232" y="444"/>
                    </a:lnTo>
                    <a:lnTo>
                      <a:pt x="232" y="444"/>
                    </a:lnTo>
                    <a:lnTo>
                      <a:pt x="230" y="442"/>
                    </a:lnTo>
                    <a:lnTo>
                      <a:pt x="238" y="440"/>
                    </a:lnTo>
                    <a:lnTo>
                      <a:pt x="224" y="376"/>
                    </a:lnTo>
                    <a:lnTo>
                      <a:pt x="224" y="376"/>
                    </a:lnTo>
                    <a:lnTo>
                      <a:pt x="224" y="376"/>
                    </a:lnTo>
                    <a:lnTo>
                      <a:pt x="224" y="372"/>
                    </a:lnTo>
                    <a:lnTo>
                      <a:pt x="224" y="372"/>
                    </a:lnTo>
                    <a:lnTo>
                      <a:pt x="214" y="312"/>
                    </a:lnTo>
                    <a:lnTo>
                      <a:pt x="214" y="312"/>
                    </a:lnTo>
                    <a:lnTo>
                      <a:pt x="214" y="302"/>
                    </a:lnTo>
                    <a:lnTo>
                      <a:pt x="216" y="288"/>
                    </a:lnTo>
                    <a:lnTo>
                      <a:pt x="218" y="274"/>
                    </a:lnTo>
                    <a:lnTo>
                      <a:pt x="220" y="262"/>
                    </a:lnTo>
                    <a:lnTo>
                      <a:pt x="220" y="262"/>
                    </a:lnTo>
                    <a:lnTo>
                      <a:pt x="226" y="270"/>
                    </a:lnTo>
                    <a:lnTo>
                      <a:pt x="232" y="282"/>
                    </a:lnTo>
                    <a:lnTo>
                      <a:pt x="232" y="282"/>
                    </a:lnTo>
                    <a:lnTo>
                      <a:pt x="232" y="290"/>
                    </a:lnTo>
                    <a:lnTo>
                      <a:pt x="234" y="296"/>
                    </a:lnTo>
                    <a:lnTo>
                      <a:pt x="236" y="300"/>
                    </a:lnTo>
                    <a:lnTo>
                      <a:pt x="236" y="300"/>
                    </a:lnTo>
                    <a:lnTo>
                      <a:pt x="254" y="320"/>
                    </a:lnTo>
                    <a:lnTo>
                      <a:pt x="254" y="320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66" y="334"/>
                    </a:lnTo>
                    <a:lnTo>
                      <a:pt x="268" y="336"/>
                    </a:lnTo>
                    <a:lnTo>
                      <a:pt x="272" y="336"/>
                    </a:lnTo>
                    <a:lnTo>
                      <a:pt x="272" y="336"/>
                    </a:lnTo>
                    <a:lnTo>
                      <a:pt x="278" y="336"/>
                    </a:lnTo>
                    <a:lnTo>
                      <a:pt x="282" y="334"/>
                    </a:lnTo>
                    <a:lnTo>
                      <a:pt x="288" y="330"/>
                    </a:lnTo>
                    <a:lnTo>
                      <a:pt x="292" y="324"/>
                    </a:lnTo>
                    <a:lnTo>
                      <a:pt x="292" y="324"/>
                    </a:lnTo>
                    <a:lnTo>
                      <a:pt x="300" y="310"/>
                    </a:lnTo>
                    <a:lnTo>
                      <a:pt x="312" y="278"/>
                    </a:lnTo>
                    <a:lnTo>
                      <a:pt x="312" y="278"/>
                    </a:lnTo>
                    <a:lnTo>
                      <a:pt x="324" y="238"/>
                    </a:lnTo>
                    <a:lnTo>
                      <a:pt x="324" y="238"/>
                    </a:lnTo>
                    <a:lnTo>
                      <a:pt x="322" y="232"/>
                    </a:lnTo>
                    <a:lnTo>
                      <a:pt x="320" y="220"/>
                    </a:lnTo>
                    <a:lnTo>
                      <a:pt x="320" y="220"/>
                    </a:lnTo>
                    <a:lnTo>
                      <a:pt x="316" y="210"/>
                    </a:lnTo>
                    <a:lnTo>
                      <a:pt x="314" y="206"/>
                    </a:lnTo>
                    <a:lnTo>
                      <a:pt x="314" y="206"/>
                    </a:lnTo>
                    <a:lnTo>
                      <a:pt x="314" y="204"/>
                    </a:lnTo>
                    <a:lnTo>
                      <a:pt x="314" y="204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30" y="184"/>
                    </a:lnTo>
                    <a:lnTo>
                      <a:pt x="330" y="184"/>
                    </a:lnTo>
                    <a:lnTo>
                      <a:pt x="334" y="180"/>
                    </a:lnTo>
                    <a:lnTo>
                      <a:pt x="334" y="180"/>
                    </a:lnTo>
                    <a:lnTo>
                      <a:pt x="336" y="178"/>
                    </a:lnTo>
                    <a:lnTo>
                      <a:pt x="336" y="178"/>
                    </a:lnTo>
                    <a:lnTo>
                      <a:pt x="338" y="172"/>
                    </a:lnTo>
                    <a:lnTo>
                      <a:pt x="338" y="172"/>
                    </a:lnTo>
                    <a:lnTo>
                      <a:pt x="338" y="168"/>
                    </a:lnTo>
                    <a:lnTo>
                      <a:pt x="338" y="168"/>
                    </a:lnTo>
                    <a:lnTo>
                      <a:pt x="338" y="168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40" y="158"/>
                    </a:lnTo>
                    <a:lnTo>
                      <a:pt x="340" y="158"/>
                    </a:lnTo>
                    <a:lnTo>
                      <a:pt x="342" y="150"/>
                    </a:lnTo>
                    <a:lnTo>
                      <a:pt x="342" y="150"/>
                    </a:lnTo>
                    <a:lnTo>
                      <a:pt x="344" y="144"/>
                    </a:lnTo>
                    <a:lnTo>
                      <a:pt x="344" y="144"/>
                    </a:lnTo>
                    <a:lnTo>
                      <a:pt x="348" y="140"/>
                    </a:lnTo>
                    <a:lnTo>
                      <a:pt x="348" y="140"/>
                    </a:lnTo>
                    <a:lnTo>
                      <a:pt x="350" y="136"/>
                    </a:lnTo>
                    <a:lnTo>
                      <a:pt x="350" y="136"/>
                    </a:lnTo>
                    <a:lnTo>
                      <a:pt x="350" y="130"/>
                    </a:lnTo>
                    <a:lnTo>
                      <a:pt x="350" y="130"/>
                    </a:lnTo>
                    <a:lnTo>
                      <a:pt x="352" y="124"/>
                    </a:lnTo>
                    <a:lnTo>
                      <a:pt x="352" y="124"/>
                    </a:lnTo>
                    <a:lnTo>
                      <a:pt x="354" y="120"/>
                    </a:lnTo>
                    <a:lnTo>
                      <a:pt x="354" y="120"/>
                    </a:lnTo>
                    <a:lnTo>
                      <a:pt x="354" y="114"/>
                    </a:lnTo>
                    <a:lnTo>
                      <a:pt x="354" y="114"/>
                    </a:lnTo>
                    <a:lnTo>
                      <a:pt x="354" y="110"/>
                    </a:lnTo>
                    <a:lnTo>
                      <a:pt x="354" y="110"/>
                    </a:lnTo>
                    <a:close/>
                    <a:moveTo>
                      <a:pt x="76" y="334"/>
                    </a:moveTo>
                    <a:lnTo>
                      <a:pt x="76" y="334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64" y="376"/>
                    </a:lnTo>
                    <a:lnTo>
                      <a:pt x="60" y="390"/>
                    </a:lnTo>
                    <a:lnTo>
                      <a:pt x="56" y="404"/>
                    </a:lnTo>
                    <a:lnTo>
                      <a:pt x="56" y="404"/>
                    </a:lnTo>
                    <a:lnTo>
                      <a:pt x="54" y="400"/>
                    </a:lnTo>
                    <a:lnTo>
                      <a:pt x="54" y="386"/>
                    </a:lnTo>
                    <a:lnTo>
                      <a:pt x="54" y="386"/>
                    </a:lnTo>
                    <a:lnTo>
                      <a:pt x="56" y="376"/>
                    </a:lnTo>
                    <a:lnTo>
                      <a:pt x="56" y="366"/>
                    </a:lnTo>
                    <a:lnTo>
                      <a:pt x="56" y="366"/>
                    </a:lnTo>
                    <a:lnTo>
                      <a:pt x="56" y="356"/>
                    </a:lnTo>
                    <a:lnTo>
                      <a:pt x="56" y="356"/>
                    </a:lnTo>
                    <a:lnTo>
                      <a:pt x="54" y="336"/>
                    </a:lnTo>
                    <a:lnTo>
                      <a:pt x="54" y="336"/>
                    </a:lnTo>
                    <a:lnTo>
                      <a:pt x="56" y="322"/>
                    </a:lnTo>
                    <a:lnTo>
                      <a:pt x="56" y="322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6" y="284"/>
                    </a:lnTo>
                    <a:lnTo>
                      <a:pt x="56" y="284"/>
                    </a:lnTo>
                    <a:lnTo>
                      <a:pt x="58" y="272"/>
                    </a:lnTo>
                    <a:lnTo>
                      <a:pt x="60" y="268"/>
                    </a:lnTo>
                    <a:lnTo>
                      <a:pt x="62" y="266"/>
                    </a:lnTo>
                    <a:lnTo>
                      <a:pt x="62" y="266"/>
                    </a:lnTo>
                    <a:lnTo>
                      <a:pt x="62" y="266"/>
                    </a:lnTo>
                    <a:lnTo>
                      <a:pt x="62" y="270"/>
                    </a:lnTo>
                    <a:lnTo>
                      <a:pt x="64" y="274"/>
                    </a:lnTo>
                    <a:lnTo>
                      <a:pt x="64" y="274"/>
                    </a:lnTo>
                    <a:lnTo>
                      <a:pt x="70" y="288"/>
                    </a:lnTo>
                    <a:lnTo>
                      <a:pt x="74" y="304"/>
                    </a:lnTo>
                    <a:lnTo>
                      <a:pt x="76" y="318"/>
                    </a:lnTo>
                    <a:lnTo>
                      <a:pt x="76" y="334"/>
                    </a:lnTo>
                    <a:lnTo>
                      <a:pt x="76" y="3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5269336" y="3862214"/>
              <a:ext cx="99216" cy="99216"/>
            </a:xfrm>
            <a:prstGeom prst="ellipse">
              <a:avLst/>
            </a:prstGeom>
            <a:solidFill>
              <a:srgbClr val="00B7EE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049545" y="2061735"/>
            <a:ext cx="2269853" cy="3842956"/>
            <a:chOff x="8096235" y="2061735"/>
            <a:chExt cx="2269853" cy="3842956"/>
          </a:xfrm>
        </p:grpSpPr>
        <p:grpSp>
          <p:nvGrpSpPr>
            <p:cNvPr id="31" name="Group 30"/>
            <p:cNvGrpSpPr/>
            <p:nvPr/>
          </p:nvGrpSpPr>
          <p:grpSpPr>
            <a:xfrm>
              <a:off x="8112474" y="2061735"/>
              <a:ext cx="2160242" cy="2160242"/>
              <a:chOff x="3334578" y="2494722"/>
              <a:chExt cx="2474843" cy="247484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334578" y="2494722"/>
                <a:ext cx="2474843" cy="24748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443366" y="2606824"/>
                <a:ext cx="2257266" cy="225726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cxnSp>
            <p:nvCxnSpPr>
              <p:cNvPr id="34" name="Straight Connector 33"/>
              <p:cNvCxnSpPr>
                <a:stCxn id="32" idx="0"/>
                <a:endCxn id="32" idx="4"/>
              </p:cNvCxnSpPr>
              <p:nvPr/>
            </p:nvCxnSpPr>
            <p:spPr>
              <a:xfrm>
                <a:off x="4572000" y="2494722"/>
                <a:ext cx="0" cy="2474843"/>
              </a:xfrm>
              <a:prstGeom prst="lin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Straight Connector 34"/>
              <p:cNvCxnSpPr>
                <a:stCxn id="32" idx="7"/>
                <a:endCxn id="32" idx="3"/>
              </p:cNvCxnSpPr>
              <p:nvPr/>
            </p:nvCxnSpPr>
            <p:spPr>
              <a:xfrm flipH="1">
                <a:off x="3697010" y="2857154"/>
                <a:ext cx="1749979" cy="1749979"/>
              </a:xfrm>
              <a:prstGeom prst="lin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Straight Connector 35"/>
              <p:cNvCxnSpPr>
                <a:stCxn id="32" idx="2"/>
                <a:endCxn id="32" idx="6"/>
              </p:cNvCxnSpPr>
              <p:nvPr/>
            </p:nvCxnSpPr>
            <p:spPr>
              <a:xfrm>
                <a:off x="3334578" y="3732144"/>
                <a:ext cx="2474843" cy="0"/>
              </a:xfrm>
              <a:prstGeom prst="lin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096235" y="5071513"/>
              <a:ext cx="2269853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We create </a:t>
              </a:r>
              <a:r>
                <a:rPr kumimoji="0" lang="en-US" altLang="ko-K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powerpoint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 templates based on new visual trend that’s fresh, relevant and always on the cutting edge.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491793" y="2438346"/>
              <a:ext cx="1407514" cy="1407514"/>
              <a:chOff x="2531984" y="1388984"/>
              <a:chExt cx="4080032" cy="4080032"/>
            </a:xfrm>
          </p:grpSpPr>
          <p:sp>
            <p:nvSpPr>
              <p:cNvPr id="46" name="타원 23"/>
              <p:cNvSpPr/>
              <p:nvPr/>
            </p:nvSpPr>
            <p:spPr>
              <a:xfrm>
                <a:off x="2531984" y="1388984"/>
                <a:ext cx="4080032" cy="4080032"/>
              </a:xfrm>
              <a:prstGeom prst="ellipse">
                <a:avLst/>
              </a:prstGeom>
              <a:solidFill>
                <a:schemeClr val="bg1">
                  <a:lumMod val="85000"/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7" name="타원 24"/>
              <p:cNvSpPr/>
              <p:nvPr/>
            </p:nvSpPr>
            <p:spPr>
              <a:xfrm>
                <a:off x="3101290" y="1958290"/>
                <a:ext cx="2941420" cy="2941420"/>
              </a:xfrm>
              <a:prstGeom prst="ellipse">
                <a:avLst/>
              </a:prstGeom>
              <a:solidFill>
                <a:schemeClr val="bg1">
                  <a:lumMod val="85000"/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8" name="타원 25"/>
              <p:cNvSpPr/>
              <p:nvPr/>
            </p:nvSpPr>
            <p:spPr>
              <a:xfrm>
                <a:off x="4214896" y="3071896"/>
                <a:ext cx="714208" cy="714208"/>
              </a:xfrm>
              <a:prstGeom prst="ellipse">
                <a:avLst/>
              </a:prstGeom>
              <a:solidFill>
                <a:schemeClr val="bg1">
                  <a:lumMod val="8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8895083" y="2324099"/>
              <a:ext cx="619759" cy="1645313"/>
            </a:xfrm>
            <a:custGeom>
              <a:avLst/>
              <a:gdLst>
                <a:gd name="T0" fmla="*/ 298 w 336"/>
                <a:gd name="T1" fmla="*/ 174 h 892"/>
                <a:gd name="T2" fmla="*/ 268 w 336"/>
                <a:gd name="T3" fmla="*/ 138 h 892"/>
                <a:gd name="T4" fmla="*/ 256 w 336"/>
                <a:gd name="T5" fmla="*/ 120 h 892"/>
                <a:gd name="T6" fmla="*/ 238 w 336"/>
                <a:gd name="T7" fmla="*/ 82 h 892"/>
                <a:gd name="T8" fmla="*/ 218 w 336"/>
                <a:gd name="T9" fmla="*/ 78 h 892"/>
                <a:gd name="T10" fmla="*/ 208 w 336"/>
                <a:gd name="T11" fmla="*/ 64 h 892"/>
                <a:gd name="T12" fmla="*/ 210 w 336"/>
                <a:gd name="T13" fmla="*/ 26 h 892"/>
                <a:gd name="T14" fmla="*/ 168 w 336"/>
                <a:gd name="T15" fmla="*/ 0 h 892"/>
                <a:gd name="T16" fmla="*/ 124 w 336"/>
                <a:gd name="T17" fmla="*/ 26 h 892"/>
                <a:gd name="T18" fmla="*/ 122 w 336"/>
                <a:gd name="T19" fmla="*/ 64 h 892"/>
                <a:gd name="T20" fmla="*/ 120 w 336"/>
                <a:gd name="T21" fmla="*/ 82 h 892"/>
                <a:gd name="T22" fmla="*/ 132 w 336"/>
                <a:gd name="T23" fmla="*/ 96 h 892"/>
                <a:gd name="T24" fmla="*/ 130 w 336"/>
                <a:gd name="T25" fmla="*/ 110 h 892"/>
                <a:gd name="T26" fmla="*/ 122 w 336"/>
                <a:gd name="T27" fmla="*/ 116 h 892"/>
                <a:gd name="T28" fmla="*/ 98 w 336"/>
                <a:gd name="T29" fmla="*/ 138 h 892"/>
                <a:gd name="T30" fmla="*/ 32 w 336"/>
                <a:gd name="T31" fmla="*/ 178 h 892"/>
                <a:gd name="T32" fmla="*/ 28 w 336"/>
                <a:gd name="T33" fmla="*/ 270 h 892"/>
                <a:gd name="T34" fmla="*/ 36 w 336"/>
                <a:gd name="T35" fmla="*/ 406 h 892"/>
                <a:gd name="T36" fmla="*/ 48 w 336"/>
                <a:gd name="T37" fmla="*/ 492 h 892"/>
                <a:gd name="T38" fmla="*/ 54 w 336"/>
                <a:gd name="T39" fmla="*/ 526 h 892"/>
                <a:gd name="T40" fmla="*/ 48 w 336"/>
                <a:gd name="T41" fmla="*/ 544 h 892"/>
                <a:gd name="T42" fmla="*/ 2 w 336"/>
                <a:gd name="T43" fmla="*/ 608 h 892"/>
                <a:gd name="T44" fmla="*/ 6 w 336"/>
                <a:gd name="T45" fmla="*/ 634 h 892"/>
                <a:gd name="T46" fmla="*/ 6 w 336"/>
                <a:gd name="T47" fmla="*/ 670 h 892"/>
                <a:gd name="T48" fmla="*/ 82 w 336"/>
                <a:gd name="T49" fmla="*/ 744 h 892"/>
                <a:gd name="T50" fmla="*/ 88 w 336"/>
                <a:gd name="T51" fmla="*/ 834 h 892"/>
                <a:gd name="T52" fmla="*/ 104 w 336"/>
                <a:gd name="T53" fmla="*/ 876 h 892"/>
                <a:gd name="T54" fmla="*/ 114 w 336"/>
                <a:gd name="T55" fmla="*/ 880 h 892"/>
                <a:gd name="T56" fmla="*/ 156 w 336"/>
                <a:gd name="T57" fmla="*/ 892 h 892"/>
                <a:gd name="T58" fmla="*/ 178 w 336"/>
                <a:gd name="T59" fmla="*/ 880 h 892"/>
                <a:gd name="T60" fmla="*/ 158 w 336"/>
                <a:gd name="T61" fmla="*/ 852 h 892"/>
                <a:gd name="T62" fmla="*/ 164 w 336"/>
                <a:gd name="T63" fmla="*/ 744 h 892"/>
                <a:gd name="T64" fmla="*/ 174 w 336"/>
                <a:gd name="T65" fmla="*/ 606 h 892"/>
                <a:gd name="T66" fmla="*/ 182 w 336"/>
                <a:gd name="T67" fmla="*/ 730 h 892"/>
                <a:gd name="T68" fmla="*/ 184 w 336"/>
                <a:gd name="T69" fmla="*/ 840 h 892"/>
                <a:gd name="T70" fmla="*/ 218 w 336"/>
                <a:gd name="T71" fmla="*/ 856 h 892"/>
                <a:gd name="T72" fmla="*/ 248 w 336"/>
                <a:gd name="T73" fmla="*/ 860 h 892"/>
                <a:gd name="T74" fmla="*/ 310 w 336"/>
                <a:gd name="T75" fmla="*/ 858 h 892"/>
                <a:gd name="T76" fmla="*/ 310 w 336"/>
                <a:gd name="T77" fmla="*/ 844 h 892"/>
                <a:gd name="T78" fmla="*/ 262 w 336"/>
                <a:gd name="T79" fmla="*/ 822 h 892"/>
                <a:gd name="T80" fmla="*/ 250 w 336"/>
                <a:gd name="T81" fmla="*/ 784 h 892"/>
                <a:gd name="T82" fmla="*/ 258 w 336"/>
                <a:gd name="T83" fmla="*/ 728 h 892"/>
                <a:gd name="T84" fmla="*/ 262 w 336"/>
                <a:gd name="T85" fmla="*/ 554 h 892"/>
                <a:gd name="T86" fmla="*/ 286 w 336"/>
                <a:gd name="T87" fmla="*/ 484 h 892"/>
                <a:gd name="T88" fmla="*/ 278 w 336"/>
                <a:gd name="T89" fmla="*/ 398 h 892"/>
                <a:gd name="T90" fmla="*/ 268 w 336"/>
                <a:gd name="T91" fmla="*/ 268 h 892"/>
                <a:gd name="T92" fmla="*/ 302 w 336"/>
                <a:gd name="T93" fmla="*/ 280 h 892"/>
                <a:gd name="T94" fmla="*/ 336 w 336"/>
                <a:gd name="T95" fmla="*/ 252 h 892"/>
                <a:gd name="T96" fmla="*/ 56 w 336"/>
                <a:gd name="T97" fmla="*/ 534 h 892"/>
                <a:gd name="T98" fmla="*/ 60 w 336"/>
                <a:gd name="T99" fmla="*/ 538 h 892"/>
                <a:gd name="T100" fmla="*/ 70 w 336"/>
                <a:gd name="T101" fmla="*/ 538 h 892"/>
                <a:gd name="T102" fmla="*/ 78 w 336"/>
                <a:gd name="T103" fmla="*/ 538 h 892"/>
                <a:gd name="T104" fmla="*/ 228 w 336"/>
                <a:gd name="T105" fmla="*/ 96 h 892"/>
                <a:gd name="T106" fmla="*/ 228 w 336"/>
                <a:gd name="T107" fmla="*/ 104 h 892"/>
                <a:gd name="T108" fmla="*/ 226 w 336"/>
                <a:gd name="T109" fmla="*/ 114 h 892"/>
                <a:gd name="T110" fmla="*/ 222 w 336"/>
                <a:gd name="T111" fmla="*/ 116 h 892"/>
                <a:gd name="T112" fmla="*/ 226 w 336"/>
                <a:gd name="T113" fmla="*/ 114 h 892"/>
                <a:gd name="T114" fmla="*/ 192 w 336"/>
                <a:gd name="T115" fmla="*/ 130 h 892"/>
                <a:gd name="T116" fmla="*/ 198 w 336"/>
                <a:gd name="T117" fmla="*/ 108 h 892"/>
                <a:gd name="T118" fmla="*/ 210 w 336"/>
                <a:gd name="T119" fmla="*/ 122 h 892"/>
                <a:gd name="T120" fmla="*/ 208 w 336"/>
                <a:gd name="T121" fmla="*/ 142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892">
                  <a:moveTo>
                    <a:pt x="336" y="242"/>
                  </a:moveTo>
                  <a:lnTo>
                    <a:pt x="336" y="242"/>
                  </a:lnTo>
                  <a:lnTo>
                    <a:pt x="332" y="228"/>
                  </a:lnTo>
                  <a:lnTo>
                    <a:pt x="328" y="218"/>
                  </a:lnTo>
                  <a:lnTo>
                    <a:pt x="328" y="218"/>
                  </a:lnTo>
                  <a:lnTo>
                    <a:pt x="298" y="174"/>
                  </a:lnTo>
                  <a:lnTo>
                    <a:pt x="298" y="174"/>
                  </a:lnTo>
                  <a:lnTo>
                    <a:pt x="290" y="164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74" y="144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2" y="13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20"/>
                  </a:lnTo>
                  <a:lnTo>
                    <a:pt x="256" y="120"/>
                  </a:lnTo>
                  <a:lnTo>
                    <a:pt x="254" y="104"/>
                  </a:lnTo>
                  <a:lnTo>
                    <a:pt x="254" y="104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40" y="84"/>
                  </a:lnTo>
                  <a:lnTo>
                    <a:pt x="238" y="82"/>
                  </a:lnTo>
                  <a:lnTo>
                    <a:pt x="234" y="82"/>
                  </a:lnTo>
                  <a:lnTo>
                    <a:pt x="234" y="82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18" y="78"/>
                  </a:lnTo>
                  <a:lnTo>
                    <a:pt x="218" y="78"/>
                  </a:lnTo>
                  <a:lnTo>
                    <a:pt x="216" y="78"/>
                  </a:lnTo>
                  <a:lnTo>
                    <a:pt x="212" y="78"/>
                  </a:lnTo>
                  <a:lnTo>
                    <a:pt x="212" y="64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4"/>
                  </a:lnTo>
                  <a:lnTo>
                    <a:pt x="210" y="60"/>
                  </a:lnTo>
                  <a:lnTo>
                    <a:pt x="210" y="60"/>
                  </a:lnTo>
                  <a:lnTo>
                    <a:pt x="212" y="50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0" y="26"/>
                  </a:lnTo>
                  <a:lnTo>
                    <a:pt x="204" y="16"/>
                  </a:lnTo>
                  <a:lnTo>
                    <a:pt x="198" y="10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80" y="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0" y="8"/>
                  </a:lnTo>
                  <a:lnTo>
                    <a:pt x="130" y="16"/>
                  </a:lnTo>
                  <a:lnTo>
                    <a:pt x="124" y="26"/>
                  </a:lnTo>
                  <a:lnTo>
                    <a:pt x="122" y="30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46"/>
                  </a:lnTo>
                  <a:lnTo>
                    <a:pt x="122" y="54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2" y="62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70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4" y="90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26" y="112"/>
                  </a:lnTo>
                  <a:lnTo>
                    <a:pt x="124" y="114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0" y="13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46" y="162"/>
                  </a:lnTo>
                  <a:lnTo>
                    <a:pt x="40" y="166"/>
                  </a:lnTo>
                  <a:lnTo>
                    <a:pt x="34" y="170"/>
                  </a:lnTo>
                  <a:lnTo>
                    <a:pt x="32" y="178"/>
                  </a:lnTo>
                  <a:lnTo>
                    <a:pt x="32" y="178"/>
                  </a:lnTo>
                  <a:lnTo>
                    <a:pt x="32" y="188"/>
                  </a:lnTo>
                  <a:lnTo>
                    <a:pt x="32" y="20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28" y="270"/>
                  </a:lnTo>
                  <a:lnTo>
                    <a:pt x="28" y="270"/>
                  </a:lnTo>
                  <a:lnTo>
                    <a:pt x="26" y="306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32" y="386"/>
                  </a:lnTo>
                  <a:lnTo>
                    <a:pt x="36" y="406"/>
                  </a:lnTo>
                  <a:lnTo>
                    <a:pt x="40" y="430"/>
                  </a:lnTo>
                  <a:lnTo>
                    <a:pt x="40" y="430"/>
                  </a:lnTo>
                  <a:lnTo>
                    <a:pt x="44" y="450"/>
                  </a:lnTo>
                  <a:lnTo>
                    <a:pt x="46" y="472"/>
                  </a:lnTo>
                  <a:lnTo>
                    <a:pt x="46" y="472"/>
                  </a:lnTo>
                  <a:lnTo>
                    <a:pt x="48" y="492"/>
                  </a:lnTo>
                  <a:lnTo>
                    <a:pt x="52" y="492"/>
                  </a:lnTo>
                  <a:lnTo>
                    <a:pt x="52" y="492"/>
                  </a:lnTo>
                  <a:lnTo>
                    <a:pt x="52" y="510"/>
                  </a:lnTo>
                  <a:lnTo>
                    <a:pt x="52" y="510"/>
                  </a:lnTo>
                  <a:lnTo>
                    <a:pt x="54" y="526"/>
                  </a:lnTo>
                  <a:lnTo>
                    <a:pt x="54" y="526"/>
                  </a:lnTo>
                  <a:lnTo>
                    <a:pt x="52" y="526"/>
                  </a:lnTo>
                  <a:lnTo>
                    <a:pt x="50" y="528"/>
                  </a:lnTo>
                  <a:lnTo>
                    <a:pt x="50" y="528"/>
                  </a:lnTo>
                  <a:lnTo>
                    <a:pt x="50" y="530"/>
                  </a:lnTo>
                  <a:lnTo>
                    <a:pt x="48" y="530"/>
                  </a:lnTo>
                  <a:lnTo>
                    <a:pt x="48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6" y="574"/>
                  </a:lnTo>
                  <a:lnTo>
                    <a:pt x="6" y="574"/>
                  </a:lnTo>
                  <a:lnTo>
                    <a:pt x="2" y="608"/>
                  </a:lnTo>
                  <a:lnTo>
                    <a:pt x="2" y="608"/>
                  </a:lnTo>
                  <a:lnTo>
                    <a:pt x="8" y="610"/>
                  </a:lnTo>
                  <a:lnTo>
                    <a:pt x="8" y="610"/>
                  </a:lnTo>
                  <a:lnTo>
                    <a:pt x="10" y="610"/>
                  </a:lnTo>
                  <a:lnTo>
                    <a:pt x="10" y="61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0" y="664"/>
                  </a:lnTo>
                  <a:lnTo>
                    <a:pt x="0" y="664"/>
                  </a:lnTo>
                  <a:lnTo>
                    <a:pt x="0" y="668"/>
                  </a:lnTo>
                  <a:lnTo>
                    <a:pt x="2" y="668"/>
                  </a:lnTo>
                  <a:lnTo>
                    <a:pt x="6" y="670"/>
                  </a:lnTo>
                  <a:lnTo>
                    <a:pt x="6" y="670"/>
                  </a:lnTo>
                  <a:lnTo>
                    <a:pt x="50" y="674"/>
                  </a:lnTo>
                  <a:lnTo>
                    <a:pt x="50" y="674"/>
                  </a:lnTo>
                  <a:lnTo>
                    <a:pt x="80" y="676"/>
                  </a:lnTo>
                  <a:lnTo>
                    <a:pt x="80" y="676"/>
                  </a:lnTo>
                  <a:lnTo>
                    <a:pt x="82" y="698"/>
                  </a:lnTo>
                  <a:lnTo>
                    <a:pt x="82" y="744"/>
                  </a:lnTo>
                  <a:lnTo>
                    <a:pt x="82" y="744"/>
                  </a:lnTo>
                  <a:lnTo>
                    <a:pt x="82" y="812"/>
                  </a:lnTo>
                  <a:lnTo>
                    <a:pt x="82" y="812"/>
                  </a:lnTo>
                  <a:lnTo>
                    <a:pt x="84" y="824"/>
                  </a:lnTo>
                  <a:lnTo>
                    <a:pt x="88" y="834"/>
                  </a:lnTo>
                  <a:lnTo>
                    <a:pt x="88" y="834"/>
                  </a:lnTo>
                  <a:lnTo>
                    <a:pt x="96" y="856"/>
                  </a:lnTo>
                  <a:lnTo>
                    <a:pt x="104" y="856"/>
                  </a:lnTo>
                  <a:lnTo>
                    <a:pt x="104" y="856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4" y="876"/>
                  </a:lnTo>
                  <a:lnTo>
                    <a:pt x="104" y="880"/>
                  </a:lnTo>
                  <a:lnTo>
                    <a:pt x="112" y="882"/>
                  </a:lnTo>
                  <a:lnTo>
                    <a:pt x="112" y="882"/>
                  </a:lnTo>
                  <a:lnTo>
                    <a:pt x="112" y="880"/>
                  </a:lnTo>
                  <a:lnTo>
                    <a:pt x="114" y="880"/>
                  </a:lnTo>
                  <a:lnTo>
                    <a:pt x="114" y="880"/>
                  </a:lnTo>
                  <a:lnTo>
                    <a:pt x="118" y="882"/>
                  </a:lnTo>
                  <a:lnTo>
                    <a:pt x="126" y="888"/>
                  </a:lnTo>
                  <a:lnTo>
                    <a:pt x="126" y="888"/>
                  </a:lnTo>
                  <a:lnTo>
                    <a:pt x="134" y="890"/>
                  </a:lnTo>
                  <a:lnTo>
                    <a:pt x="144" y="892"/>
                  </a:lnTo>
                  <a:lnTo>
                    <a:pt x="156" y="892"/>
                  </a:lnTo>
                  <a:lnTo>
                    <a:pt x="164" y="892"/>
                  </a:lnTo>
                  <a:lnTo>
                    <a:pt x="164" y="892"/>
                  </a:lnTo>
                  <a:lnTo>
                    <a:pt x="170" y="890"/>
                  </a:lnTo>
                  <a:lnTo>
                    <a:pt x="176" y="888"/>
                  </a:lnTo>
                  <a:lnTo>
                    <a:pt x="178" y="884"/>
                  </a:lnTo>
                  <a:lnTo>
                    <a:pt x="178" y="880"/>
                  </a:lnTo>
                  <a:lnTo>
                    <a:pt x="178" y="880"/>
                  </a:lnTo>
                  <a:lnTo>
                    <a:pt x="176" y="870"/>
                  </a:lnTo>
                  <a:lnTo>
                    <a:pt x="168" y="862"/>
                  </a:lnTo>
                  <a:lnTo>
                    <a:pt x="168" y="862"/>
                  </a:lnTo>
                  <a:lnTo>
                    <a:pt x="162" y="854"/>
                  </a:lnTo>
                  <a:lnTo>
                    <a:pt x="158" y="852"/>
                  </a:lnTo>
                  <a:lnTo>
                    <a:pt x="162" y="852"/>
                  </a:lnTo>
                  <a:lnTo>
                    <a:pt x="162" y="852"/>
                  </a:lnTo>
                  <a:lnTo>
                    <a:pt x="164" y="844"/>
                  </a:lnTo>
                  <a:lnTo>
                    <a:pt x="164" y="824"/>
                  </a:lnTo>
                  <a:lnTo>
                    <a:pt x="164" y="824"/>
                  </a:lnTo>
                  <a:lnTo>
                    <a:pt x="164" y="744"/>
                  </a:lnTo>
                  <a:lnTo>
                    <a:pt x="164" y="744"/>
                  </a:lnTo>
                  <a:lnTo>
                    <a:pt x="166" y="674"/>
                  </a:lnTo>
                  <a:lnTo>
                    <a:pt x="166" y="674"/>
                  </a:lnTo>
                  <a:lnTo>
                    <a:pt x="172" y="618"/>
                  </a:lnTo>
                  <a:lnTo>
                    <a:pt x="172" y="618"/>
                  </a:lnTo>
                  <a:lnTo>
                    <a:pt x="174" y="606"/>
                  </a:lnTo>
                  <a:lnTo>
                    <a:pt x="176" y="604"/>
                  </a:lnTo>
                  <a:lnTo>
                    <a:pt x="176" y="604"/>
                  </a:lnTo>
                  <a:lnTo>
                    <a:pt x="178" y="632"/>
                  </a:lnTo>
                  <a:lnTo>
                    <a:pt x="178" y="682"/>
                  </a:lnTo>
                  <a:lnTo>
                    <a:pt x="178" y="682"/>
                  </a:lnTo>
                  <a:lnTo>
                    <a:pt x="182" y="730"/>
                  </a:lnTo>
                  <a:lnTo>
                    <a:pt x="184" y="776"/>
                  </a:lnTo>
                  <a:lnTo>
                    <a:pt x="184" y="776"/>
                  </a:lnTo>
                  <a:lnTo>
                    <a:pt x="182" y="830"/>
                  </a:lnTo>
                  <a:lnTo>
                    <a:pt x="182" y="830"/>
                  </a:lnTo>
                  <a:lnTo>
                    <a:pt x="182" y="840"/>
                  </a:lnTo>
                  <a:lnTo>
                    <a:pt x="184" y="840"/>
                  </a:lnTo>
                  <a:lnTo>
                    <a:pt x="184" y="852"/>
                  </a:lnTo>
                  <a:lnTo>
                    <a:pt x="184" y="852"/>
                  </a:lnTo>
                  <a:lnTo>
                    <a:pt x="192" y="854"/>
                  </a:lnTo>
                  <a:lnTo>
                    <a:pt x="204" y="856"/>
                  </a:lnTo>
                  <a:lnTo>
                    <a:pt x="204" y="856"/>
                  </a:lnTo>
                  <a:lnTo>
                    <a:pt x="218" y="856"/>
                  </a:lnTo>
                  <a:lnTo>
                    <a:pt x="218" y="856"/>
                  </a:lnTo>
                  <a:lnTo>
                    <a:pt x="220" y="854"/>
                  </a:lnTo>
                  <a:lnTo>
                    <a:pt x="226" y="854"/>
                  </a:lnTo>
                  <a:lnTo>
                    <a:pt x="226" y="854"/>
                  </a:lnTo>
                  <a:lnTo>
                    <a:pt x="236" y="856"/>
                  </a:lnTo>
                  <a:lnTo>
                    <a:pt x="248" y="860"/>
                  </a:lnTo>
                  <a:lnTo>
                    <a:pt x="248" y="860"/>
                  </a:lnTo>
                  <a:lnTo>
                    <a:pt x="264" y="864"/>
                  </a:lnTo>
                  <a:lnTo>
                    <a:pt x="282" y="866"/>
                  </a:lnTo>
                  <a:lnTo>
                    <a:pt x="282" y="866"/>
                  </a:lnTo>
                  <a:lnTo>
                    <a:pt x="302" y="862"/>
                  </a:lnTo>
                  <a:lnTo>
                    <a:pt x="310" y="858"/>
                  </a:lnTo>
                  <a:lnTo>
                    <a:pt x="316" y="854"/>
                  </a:lnTo>
                  <a:lnTo>
                    <a:pt x="316" y="854"/>
                  </a:lnTo>
                  <a:lnTo>
                    <a:pt x="316" y="846"/>
                  </a:lnTo>
                  <a:lnTo>
                    <a:pt x="314" y="846"/>
                  </a:lnTo>
                  <a:lnTo>
                    <a:pt x="310" y="844"/>
                  </a:lnTo>
                  <a:lnTo>
                    <a:pt x="310" y="844"/>
                  </a:lnTo>
                  <a:lnTo>
                    <a:pt x="294" y="842"/>
                  </a:lnTo>
                  <a:lnTo>
                    <a:pt x="276" y="836"/>
                  </a:lnTo>
                  <a:lnTo>
                    <a:pt x="276" y="836"/>
                  </a:lnTo>
                  <a:lnTo>
                    <a:pt x="266" y="828"/>
                  </a:lnTo>
                  <a:lnTo>
                    <a:pt x="260" y="824"/>
                  </a:lnTo>
                  <a:lnTo>
                    <a:pt x="262" y="822"/>
                  </a:lnTo>
                  <a:lnTo>
                    <a:pt x="262" y="822"/>
                  </a:lnTo>
                  <a:lnTo>
                    <a:pt x="262" y="814"/>
                  </a:lnTo>
                  <a:lnTo>
                    <a:pt x="258" y="802"/>
                  </a:lnTo>
                  <a:lnTo>
                    <a:pt x="258" y="802"/>
                  </a:lnTo>
                  <a:lnTo>
                    <a:pt x="254" y="792"/>
                  </a:lnTo>
                  <a:lnTo>
                    <a:pt x="250" y="784"/>
                  </a:lnTo>
                  <a:lnTo>
                    <a:pt x="250" y="776"/>
                  </a:lnTo>
                  <a:lnTo>
                    <a:pt x="250" y="776"/>
                  </a:lnTo>
                  <a:lnTo>
                    <a:pt x="250" y="766"/>
                  </a:lnTo>
                  <a:lnTo>
                    <a:pt x="252" y="754"/>
                  </a:lnTo>
                  <a:lnTo>
                    <a:pt x="258" y="728"/>
                  </a:lnTo>
                  <a:lnTo>
                    <a:pt x="258" y="728"/>
                  </a:lnTo>
                  <a:lnTo>
                    <a:pt x="262" y="688"/>
                  </a:lnTo>
                  <a:lnTo>
                    <a:pt x="264" y="662"/>
                  </a:lnTo>
                  <a:lnTo>
                    <a:pt x="264" y="642"/>
                  </a:lnTo>
                  <a:lnTo>
                    <a:pt x="264" y="642"/>
                  </a:lnTo>
                  <a:lnTo>
                    <a:pt x="262" y="554"/>
                  </a:lnTo>
                  <a:lnTo>
                    <a:pt x="262" y="554"/>
                  </a:lnTo>
                  <a:lnTo>
                    <a:pt x="262" y="512"/>
                  </a:lnTo>
                  <a:lnTo>
                    <a:pt x="264" y="496"/>
                  </a:lnTo>
                  <a:lnTo>
                    <a:pt x="264" y="496"/>
                  </a:lnTo>
                  <a:lnTo>
                    <a:pt x="276" y="490"/>
                  </a:lnTo>
                  <a:lnTo>
                    <a:pt x="276" y="490"/>
                  </a:lnTo>
                  <a:lnTo>
                    <a:pt x="286" y="484"/>
                  </a:lnTo>
                  <a:lnTo>
                    <a:pt x="286" y="484"/>
                  </a:lnTo>
                  <a:lnTo>
                    <a:pt x="284" y="442"/>
                  </a:lnTo>
                  <a:lnTo>
                    <a:pt x="284" y="442"/>
                  </a:lnTo>
                  <a:lnTo>
                    <a:pt x="282" y="416"/>
                  </a:lnTo>
                  <a:lnTo>
                    <a:pt x="278" y="398"/>
                  </a:lnTo>
                  <a:lnTo>
                    <a:pt x="278" y="398"/>
                  </a:lnTo>
                  <a:lnTo>
                    <a:pt x="272" y="374"/>
                  </a:lnTo>
                  <a:lnTo>
                    <a:pt x="268" y="358"/>
                  </a:lnTo>
                  <a:lnTo>
                    <a:pt x="266" y="340"/>
                  </a:lnTo>
                  <a:lnTo>
                    <a:pt x="266" y="340"/>
                  </a:lnTo>
                  <a:lnTo>
                    <a:pt x="266" y="296"/>
                  </a:lnTo>
                  <a:lnTo>
                    <a:pt x="268" y="268"/>
                  </a:lnTo>
                  <a:lnTo>
                    <a:pt x="268" y="268"/>
                  </a:lnTo>
                  <a:lnTo>
                    <a:pt x="272" y="274"/>
                  </a:lnTo>
                  <a:lnTo>
                    <a:pt x="278" y="278"/>
                  </a:lnTo>
                  <a:lnTo>
                    <a:pt x="284" y="280"/>
                  </a:lnTo>
                  <a:lnTo>
                    <a:pt x="284" y="280"/>
                  </a:lnTo>
                  <a:lnTo>
                    <a:pt x="302" y="280"/>
                  </a:lnTo>
                  <a:lnTo>
                    <a:pt x="312" y="278"/>
                  </a:lnTo>
                  <a:lnTo>
                    <a:pt x="320" y="276"/>
                  </a:lnTo>
                  <a:lnTo>
                    <a:pt x="320" y="276"/>
                  </a:lnTo>
                  <a:lnTo>
                    <a:pt x="326" y="270"/>
                  </a:lnTo>
                  <a:lnTo>
                    <a:pt x="332" y="262"/>
                  </a:lnTo>
                  <a:lnTo>
                    <a:pt x="336" y="252"/>
                  </a:lnTo>
                  <a:lnTo>
                    <a:pt x="336" y="242"/>
                  </a:lnTo>
                  <a:lnTo>
                    <a:pt x="336" y="242"/>
                  </a:lnTo>
                  <a:close/>
                  <a:moveTo>
                    <a:pt x="56" y="542"/>
                  </a:moveTo>
                  <a:lnTo>
                    <a:pt x="50" y="542"/>
                  </a:lnTo>
                  <a:lnTo>
                    <a:pt x="50" y="534"/>
                  </a:lnTo>
                  <a:lnTo>
                    <a:pt x="56" y="534"/>
                  </a:lnTo>
                  <a:lnTo>
                    <a:pt x="56" y="542"/>
                  </a:lnTo>
                  <a:close/>
                  <a:moveTo>
                    <a:pt x="78" y="546"/>
                  </a:moveTo>
                  <a:lnTo>
                    <a:pt x="58" y="546"/>
                  </a:lnTo>
                  <a:lnTo>
                    <a:pt x="58" y="536"/>
                  </a:lnTo>
                  <a:lnTo>
                    <a:pt x="58" y="536"/>
                  </a:lnTo>
                  <a:lnTo>
                    <a:pt x="60" y="538"/>
                  </a:lnTo>
                  <a:lnTo>
                    <a:pt x="62" y="538"/>
                  </a:lnTo>
                  <a:lnTo>
                    <a:pt x="62" y="538"/>
                  </a:lnTo>
                  <a:lnTo>
                    <a:pt x="66" y="536"/>
                  </a:lnTo>
                  <a:lnTo>
                    <a:pt x="66" y="536"/>
                  </a:lnTo>
                  <a:lnTo>
                    <a:pt x="66" y="538"/>
                  </a:lnTo>
                  <a:lnTo>
                    <a:pt x="70" y="538"/>
                  </a:lnTo>
                  <a:lnTo>
                    <a:pt x="70" y="538"/>
                  </a:lnTo>
                  <a:lnTo>
                    <a:pt x="72" y="536"/>
                  </a:lnTo>
                  <a:lnTo>
                    <a:pt x="72" y="536"/>
                  </a:lnTo>
                  <a:lnTo>
                    <a:pt x="76" y="538"/>
                  </a:lnTo>
                  <a:lnTo>
                    <a:pt x="76" y="538"/>
                  </a:lnTo>
                  <a:lnTo>
                    <a:pt x="78" y="538"/>
                  </a:lnTo>
                  <a:lnTo>
                    <a:pt x="78" y="546"/>
                  </a:lnTo>
                  <a:close/>
                  <a:moveTo>
                    <a:pt x="222" y="96"/>
                  </a:moveTo>
                  <a:lnTo>
                    <a:pt x="222" y="96"/>
                  </a:lnTo>
                  <a:lnTo>
                    <a:pt x="226" y="96"/>
                  </a:lnTo>
                  <a:lnTo>
                    <a:pt x="226" y="96"/>
                  </a:lnTo>
                  <a:lnTo>
                    <a:pt x="228" y="96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32" y="102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28" y="104"/>
                  </a:lnTo>
                  <a:lnTo>
                    <a:pt x="226" y="102"/>
                  </a:lnTo>
                  <a:lnTo>
                    <a:pt x="226" y="102"/>
                  </a:lnTo>
                  <a:lnTo>
                    <a:pt x="222" y="104"/>
                  </a:lnTo>
                  <a:lnTo>
                    <a:pt x="222" y="96"/>
                  </a:lnTo>
                  <a:close/>
                  <a:moveTo>
                    <a:pt x="226" y="114"/>
                  </a:moveTo>
                  <a:lnTo>
                    <a:pt x="226" y="114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28" y="118"/>
                  </a:lnTo>
                  <a:lnTo>
                    <a:pt x="228" y="118"/>
                  </a:lnTo>
                  <a:lnTo>
                    <a:pt x="226" y="120"/>
                  </a:lnTo>
                  <a:lnTo>
                    <a:pt x="222" y="116"/>
                  </a:lnTo>
                  <a:lnTo>
                    <a:pt x="222" y="116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20" y="112"/>
                  </a:lnTo>
                  <a:lnTo>
                    <a:pt x="226" y="114"/>
                  </a:lnTo>
                  <a:lnTo>
                    <a:pt x="226" y="114"/>
                  </a:lnTo>
                  <a:close/>
                  <a:moveTo>
                    <a:pt x="208" y="142"/>
                  </a:moveTo>
                  <a:lnTo>
                    <a:pt x="208" y="142"/>
                  </a:lnTo>
                  <a:lnTo>
                    <a:pt x="198" y="138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2" y="130"/>
                  </a:lnTo>
                  <a:lnTo>
                    <a:pt x="192" y="124"/>
                  </a:lnTo>
                  <a:lnTo>
                    <a:pt x="192" y="124"/>
                  </a:lnTo>
                  <a:lnTo>
                    <a:pt x="192" y="12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204" y="102"/>
                  </a:lnTo>
                  <a:lnTo>
                    <a:pt x="200" y="110"/>
                  </a:lnTo>
                  <a:lnTo>
                    <a:pt x="200" y="126"/>
                  </a:lnTo>
                  <a:lnTo>
                    <a:pt x="206" y="128"/>
                  </a:lnTo>
                  <a:lnTo>
                    <a:pt x="210" y="122"/>
                  </a:lnTo>
                  <a:lnTo>
                    <a:pt x="210" y="12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32" y="148"/>
                  </a:lnTo>
                  <a:lnTo>
                    <a:pt x="232" y="148"/>
                  </a:lnTo>
                  <a:lnTo>
                    <a:pt x="208" y="142"/>
                  </a:lnTo>
                  <a:lnTo>
                    <a:pt x="208" y="142"/>
                  </a:lnTo>
                  <a:close/>
                </a:path>
              </a:pathLst>
            </a:custGeom>
            <a:solidFill>
              <a:srgbClr val="00B7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09593" y="4400550"/>
              <a:ext cx="2243137" cy="619125"/>
            </a:xfrm>
            <a:prstGeom prst="rect">
              <a:avLst/>
            </a:pr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5" name="Title 1"/>
            <p:cNvSpPr txBox="1"/>
            <p:nvPr/>
          </p:nvSpPr>
          <p:spPr>
            <a:xfrm>
              <a:off x="8118739" y="4374675"/>
              <a:ext cx="2224844" cy="451953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 spc="-50">
                  <a:solidFill>
                    <a:schemeClr val="bg1"/>
                  </a:solidFill>
                  <a:latin typeface="Latha" panose="020B0604020202020204" pitchFamily="34" charset="0"/>
                  <a:ea typeface="+mj-ea"/>
                  <a:cs typeface="Latha" panose="020B0604020202020204" pitchFamily="34" charset="0"/>
                </a:defRPr>
              </a:lvl1pPr>
            </a:lstStyle>
            <a:p>
              <a:pPr lvl="0" latinLnBrk="1">
                <a:defRPr/>
              </a:pPr>
              <a:r>
                <a:rPr lang="zh-CN" altLang="en-US" sz="1800" b="0" spc="0">
                  <a:solidFill>
                    <a:prstClr val="white"/>
                  </a:solidFill>
                  <a:latin typeface="Arial" panose="020B0604020202020204"/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66" name="Title 1"/>
            <p:cNvSpPr txBox="1"/>
            <p:nvPr/>
          </p:nvSpPr>
          <p:spPr>
            <a:xfrm>
              <a:off x="8118739" y="4632780"/>
              <a:ext cx="2224844" cy="451953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 spc="-50">
                  <a:solidFill>
                    <a:schemeClr val="bg1"/>
                  </a:solidFill>
                  <a:latin typeface="Latha" panose="020B0604020202020204" pitchFamily="34" charset="0"/>
                  <a:ea typeface="+mj-ea"/>
                  <a:cs typeface="Latha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500" b="1" i="0" u="none" strike="noStrike" kern="1200" cap="none" spc="0" normalizeH="0" baseline="0" noProof="0">
                  <a:ln>
                    <a:noFill/>
                  </a:ln>
                  <a:solidFill>
                    <a:srgbClr val="00B7E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John Done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9897980" y="2324727"/>
              <a:ext cx="99216" cy="99216"/>
            </a:xfrm>
            <a:prstGeom prst="ellipse">
              <a:avLst/>
            </a:prstGeom>
            <a:solidFill>
              <a:srgbClr val="00B7EE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2217406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2217406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06838" y="2289036"/>
            <a:ext cx="2417481" cy="3158945"/>
            <a:chOff x="1700349" y="2289036"/>
            <a:chExt cx="2417481" cy="3158945"/>
          </a:xfrm>
        </p:grpSpPr>
        <p:graphicFrame>
          <p:nvGraphicFramePr>
            <p:cNvPr id="109" name="차트 4"/>
            <p:cNvGraphicFramePr/>
            <p:nvPr/>
          </p:nvGraphicFramePr>
          <p:xfrm>
            <a:off x="1700349" y="2289036"/>
            <a:ext cx="2417481" cy="20447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1958892" y="2357340"/>
              <a:ext cx="1907177" cy="3090641"/>
              <a:chOff x="1958892" y="2357340"/>
              <a:chExt cx="1907177" cy="3090641"/>
            </a:xfrm>
          </p:grpSpPr>
          <p:sp>
            <p:nvSpPr>
              <p:cNvPr id="113" name="Rectangle 3"/>
              <p:cNvSpPr txBox="1">
                <a:spLocks noChangeArrowheads="1"/>
              </p:cNvSpPr>
              <p:nvPr/>
            </p:nvSpPr>
            <p:spPr bwMode="auto">
              <a:xfrm>
                <a:off x="2293536" y="4518509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vl="0">
                  <a:defRPr/>
                </a:pPr>
                <a:r>
                  <a:rPr lang="zh-CN" altLang="en-US" sz="1600">
                    <a:solidFill>
                      <a:srgbClr val="00B7EE"/>
                    </a:solidFill>
                    <a:effectLst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点击添加标题</a:t>
                </a:r>
              </a:p>
            </p:txBody>
          </p:sp>
          <p:sp>
            <p:nvSpPr>
              <p:cNvPr id="120" name="Rectangle 3"/>
              <p:cNvSpPr txBox="1">
                <a:spLocks noChangeArrowheads="1"/>
              </p:cNvSpPr>
              <p:nvPr/>
            </p:nvSpPr>
            <p:spPr bwMode="auto">
              <a:xfrm>
                <a:off x="2106997" y="4893983"/>
                <a:ext cx="16041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Catch the feel of design in contemporary colors and styles.</a:t>
                </a: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2297089" y="2699430"/>
                <a:ext cx="1224000" cy="1224000"/>
                <a:chOff x="857998" y="2751684"/>
                <a:chExt cx="1224000" cy="1224000"/>
              </a:xfrm>
              <a:solidFill>
                <a:srgbClr val="00B7EE"/>
              </a:solidFill>
            </p:grpSpPr>
            <p:sp>
              <p:nvSpPr>
                <p:cNvPr id="122" name="Block Arc 121"/>
                <p:cNvSpPr/>
                <p:nvPr/>
              </p:nvSpPr>
              <p:spPr>
                <a:xfrm rot="16200000">
                  <a:off x="857998" y="2751684"/>
                  <a:ext cx="1224000" cy="1224000"/>
                </a:xfrm>
                <a:prstGeom prst="blockArc">
                  <a:avLst>
                    <a:gd name="adj1" fmla="val 13266765"/>
                    <a:gd name="adj2" fmla="val 19154148"/>
                    <a:gd name="adj3" fmla="val 161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Block Arc 122"/>
                <p:cNvSpPr/>
                <p:nvPr/>
              </p:nvSpPr>
              <p:spPr>
                <a:xfrm rot="5400000">
                  <a:off x="857998" y="2751684"/>
                  <a:ext cx="1224000" cy="1224000"/>
                </a:xfrm>
                <a:prstGeom prst="blockArc">
                  <a:avLst>
                    <a:gd name="adj1" fmla="val 13266765"/>
                    <a:gd name="adj2" fmla="val 19154148"/>
                    <a:gd name="adj3" fmla="val 161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958892" y="2357340"/>
                <a:ext cx="1907177" cy="1907177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7" name="Rectangle 3"/>
              <p:cNvSpPr txBox="1">
                <a:spLocks noChangeArrowheads="1"/>
              </p:cNvSpPr>
              <p:nvPr/>
            </p:nvSpPr>
            <p:spPr bwMode="auto">
              <a:xfrm>
                <a:off x="2549215" y="3095987"/>
                <a:ext cx="719749" cy="43088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60</a:t>
                </a:r>
                <a:r>
                  <a:rPr kumimoji="0" lang="en-US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%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727119" y="2288782"/>
            <a:ext cx="2417481" cy="3159199"/>
            <a:chOff x="3835016" y="2288782"/>
            <a:chExt cx="2417481" cy="3159199"/>
          </a:xfrm>
        </p:grpSpPr>
        <p:graphicFrame>
          <p:nvGraphicFramePr>
            <p:cNvPr id="110" name="차트 4"/>
            <p:cNvGraphicFramePr/>
            <p:nvPr/>
          </p:nvGraphicFramePr>
          <p:xfrm>
            <a:off x="3835016" y="2288782"/>
            <a:ext cx="2417481" cy="20447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4080108" y="2357842"/>
              <a:ext cx="1907177" cy="3090139"/>
              <a:chOff x="4080108" y="2357842"/>
              <a:chExt cx="1907177" cy="3090139"/>
            </a:xfrm>
          </p:grpSpPr>
          <p:sp>
            <p:nvSpPr>
              <p:cNvPr id="114" name="Rectangle 3"/>
              <p:cNvSpPr txBox="1">
                <a:spLocks noChangeArrowheads="1"/>
              </p:cNvSpPr>
              <p:nvPr/>
            </p:nvSpPr>
            <p:spPr bwMode="auto">
              <a:xfrm>
                <a:off x="4418143" y="4518509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vl="0">
                  <a:defRPr/>
                </a:pPr>
                <a:r>
                  <a:rPr lang="zh-CN" altLang="en-US" sz="1600">
                    <a:solidFill>
                      <a:srgbClr val="00B7EE"/>
                    </a:solidFill>
                    <a:effectLst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点击添加标题</a:t>
                </a:r>
              </a:p>
            </p:txBody>
          </p:sp>
          <p:sp>
            <p:nvSpPr>
              <p:cNvPr id="119" name="Rectangle 3"/>
              <p:cNvSpPr txBox="1">
                <a:spLocks noChangeArrowheads="1"/>
              </p:cNvSpPr>
              <p:nvPr/>
            </p:nvSpPr>
            <p:spPr bwMode="auto">
              <a:xfrm>
                <a:off x="4231604" y="4893983"/>
                <a:ext cx="16041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Catch the feel of design in contemporary colors and styles.</a:t>
                </a:r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4421696" y="2699430"/>
                <a:ext cx="1224000" cy="1224000"/>
                <a:chOff x="857998" y="2751684"/>
                <a:chExt cx="1224000" cy="1224000"/>
              </a:xfrm>
              <a:solidFill>
                <a:srgbClr val="00B7EE"/>
              </a:solidFill>
            </p:grpSpPr>
            <p:sp>
              <p:nvSpPr>
                <p:cNvPr id="125" name="Block Arc 124"/>
                <p:cNvSpPr/>
                <p:nvPr/>
              </p:nvSpPr>
              <p:spPr>
                <a:xfrm rot="16200000">
                  <a:off x="857998" y="2751684"/>
                  <a:ext cx="1224000" cy="1224000"/>
                </a:xfrm>
                <a:prstGeom prst="blockArc">
                  <a:avLst>
                    <a:gd name="adj1" fmla="val 13266765"/>
                    <a:gd name="adj2" fmla="val 19154148"/>
                    <a:gd name="adj3" fmla="val 161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Block Arc 125"/>
                <p:cNvSpPr/>
                <p:nvPr/>
              </p:nvSpPr>
              <p:spPr>
                <a:xfrm rot="5400000">
                  <a:off x="857998" y="2751684"/>
                  <a:ext cx="1224000" cy="1224000"/>
                </a:xfrm>
                <a:prstGeom prst="blockArc">
                  <a:avLst>
                    <a:gd name="adj1" fmla="val 13266765"/>
                    <a:gd name="adj2" fmla="val 19154148"/>
                    <a:gd name="adj3" fmla="val 161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4" name="Oval 133"/>
              <p:cNvSpPr/>
              <p:nvPr/>
            </p:nvSpPr>
            <p:spPr>
              <a:xfrm>
                <a:off x="4080108" y="2357842"/>
                <a:ext cx="1907177" cy="1907177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8" name="Rectangle 3"/>
              <p:cNvSpPr txBox="1">
                <a:spLocks noChangeArrowheads="1"/>
              </p:cNvSpPr>
              <p:nvPr/>
            </p:nvSpPr>
            <p:spPr bwMode="auto">
              <a:xfrm>
                <a:off x="4673822" y="3095987"/>
                <a:ext cx="719749" cy="43088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75</a:t>
                </a:r>
                <a:r>
                  <a:rPr kumimoji="0" lang="en-US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%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6047400" y="2289036"/>
            <a:ext cx="2417481" cy="3158945"/>
            <a:chOff x="5949563" y="2289036"/>
            <a:chExt cx="2417481" cy="3158945"/>
          </a:xfrm>
        </p:grpSpPr>
        <p:graphicFrame>
          <p:nvGraphicFramePr>
            <p:cNvPr id="111" name="차트 4"/>
            <p:cNvGraphicFramePr/>
            <p:nvPr/>
          </p:nvGraphicFramePr>
          <p:xfrm>
            <a:off x="5949563" y="2289036"/>
            <a:ext cx="2417481" cy="20447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5" name="Group 4"/>
            <p:cNvGrpSpPr/>
            <p:nvPr/>
          </p:nvGrpSpPr>
          <p:grpSpPr>
            <a:xfrm>
              <a:off x="6204715" y="2357842"/>
              <a:ext cx="1907177" cy="3090139"/>
              <a:chOff x="6204715" y="2357842"/>
              <a:chExt cx="1907177" cy="3090139"/>
            </a:xfrm>
          </p:grpSpPr>
          <p:sp>
            <p:nvSpPr>
              <p:cNvPr id="115" name="Rectangle 3"/>
              <p:cNvSpPr txBox="1">
                <a:spLocks noChangeArrowheads="1"/>
              </p:cNvSpPr>
              <p:nvPr/>
            </p:nvSpPr>
            <p:spPr bwMode="auto">
              <a:xfrm>
                <a:off x="6542750" y="4518509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vl="0">
                  <a:defRPr/>
                </a:pPr>
                <a:r>
                  <a:rPr lang="zh-CN" altLang="en-US" sz="1600">
                    <a:solidFill>
                      <a:srgbClr val="00B7EE"/>
                    </a:solidFill>
                    <a:effectLst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点击添加标题</a:t>
                </a:r>
              </a:p>
            </p:txBody>
          </p:sp>
          <p:sp>
            <p:nvSpPr>
              <p:cNvPr id="118" name="Rectangle 3"/>
              <p:cNvSpPr txBox="1">
                <a:spLocks noChangeArrowheads="1"/>
              </p:cNvSpPr>
              <p:nvPr/>
            </p:nvSpPr>
            <p:spPr bwMode="auto">
              <a:xfrm>
                <a:off x="6340209" y="4893983"/>
                <a:ext cx="16041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Catch the feel of design in contemporary colors and styles.</a:t>
                </a:r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6546303" y="2699430"/>
                <a:ext cx="1224000" cy="1224000"/>
                <a:chOff x="857998" y="2751684"/>
                <a:chExt cx="1224000" cy="1224000"/>
              </a:xfrm>
              <a:solidFill>
                <a:srgbClr val="00B7EE"/>
              </a:solidFill>
            </p:grpSpPr>
            <p:sp>
              <p:nvSpPr>
                <p:cNvPr id="128" name="Block Arc 127"/>
                <p:cNvSpPr/>
                <p:nvPr/>
              </p:nvSpPr>
              <p:spPr>
                <a:xfrm rot="16200000">
                  <a:off x="857998" y="2751684"/>
                  <a:ext cx="1224000" cy="1224000"/>
                </a:xfrm>
                <a:prstGeom prst="blockArc">
                  <a:avLst>
                    <a:gd name="adj1" fmla="val 13266765"/>
                    <a:gd name="adj2" fmla="val 19154148"/>
                    <a:gd name="adj3" fmla="val 161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Block Arc 128"/>
                <p:cNvSpPr/>
                <p:nvPr/>
              </p:nvSpPr>
              <p:spPr>
                <a:xfrm rot="5400000">
                  <a:off x="857998" y="2751684"/>
                  <a:ext cx="1224000" cy="1224000"/>
                </a:xfrm>
                <a:prstGeom prst="blockArc">
                  <a:avLst>
                    <a:gd name="adj1" fmla="val 13266765"/>
                    <a:gd name="adj2" fmla="val 19154148"/>
                    <a:gd name="adj3" fmla="val 161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5" name="Oval 134"/>
              <p:cNvSpPr/>
              <p:nvPr/>
            </p:nvSpPr>
            <p:spPr>
              <a:xfrm>
                <a:off x="6204715" y="2357842"/>
                <a:ext cx="1907177" cy="1907177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9" name="Rectangle 3"/>
              <p:cNvSpPr txBox="1">
                <a:spLocks noChangeArrowheads="1"/>
              </p:cNvSpPr>
              <p:nvPr/>
            </p:nvSpPr>
            <p:spPr bwMode="auto">
              <a:xfrm>
                <a:off x="6798429" y="3095987"/>
                <a:ext cx="719749" cy="43088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60</a:t>
                </a:r>
                <a:r>
                  <a:rPr kumimoji="0" lang="en-US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%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367681" y="2289036"/>
            <a:ext cx="2417481" cy="3158945"/>
            <a:chOff x="8074170" y="2289036"/>
            <a:chExt cx="2417481" cy="3158945"/>
          </a:xfrm>
        </p:grpSpPr>
        <p:graphicFrame>
          <p:nvGraphicFramePr>
            <p:cNvPr id="112" name="차트 4"/>
            <p:cNvGraphicFramePr/>
            <p:nvPr/>
          </p:nvGraphicFramePr>
          <p:xfrm>
            <a:off x="8074170" y="2289036"/>
            <a:ext cx="2417481" cy="20447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4" name="Group 3"/>
            <p:cNvGrpSpPr/>
            <p:nvPr/>
          </p:nvGrpSpPr>
          <p:grpSpPr>
            <a:xfrm>
              <a:off x="8329322" y="2357842"/>
              <a:ext cx="1907177" cy="3090139"/>
              <a:chOff x="8329322" y="2357842"/>
              <a:chExt cx="1907177" cy="3090139"/>
            </a:xfrm>
          </p:grpSpPr>
          <p:sp>
            <p:nvSpPr>
              <p:cNvPr id="116" name="Rectangle 3"/>
              <p:cNvSpPr txBox="1">
                <a:spLocks noChangeArrowheads="1"/>
              </p:cNvSpPr>
              <p:nvPr/>
            </p:nvSpPr>
            <p:spPr bwMode="auto">
              <a:xfrm>
                <a:off x="8667357" y="4518509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vl="0">
                  <a:defRPr/>
                </a:pPr>
                <a:r>
                  <a:rPr lang="zh-CN" altLang="en-US" sz="1600">
                    <a:solidFill>
                      <a:srgbClr val="00B7EE"/>
                    </a:solidFill>
                    <a:effectLst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点击添加标题</a:t>
                </a:r>
              </a:p>
            </p:txBody>
          </p:sp>
          <p:sp>
            <p:nvSpPr>
              <p:cNvPr id="117" name="Rectangle 3"/>
              <p:cNvSpPr txBox="1">
                <a:spLocks noChangeArrowheads="1"/>
              </p:cNvSpPr>
              <p:nvPr/>
            </p:nvSpPr>
            <p:spPr bwMode="auto">
              <a:xfrm>
                <a:off x="8480818" y="4893983"/>
                <a:ext cx="16041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Catch the feel of design in contemporary colors and styles.</a:t>
                </a:r>
              </a:p>
            </p:txBody>
          </p:sp>
          <p:grpSp>
            <p:nvGrpSpPr>
              <p:cNvPr id="130" name="Group 129"/>
              <p:cNvGrpSpPr/>
              <p:nvPr/>
            </p:nvGrpSpPr>
            <p:grpSpPr>
              <a:xfrm>
                <a:off x="8670910" y="2699430"/>
                <a:ext cx="1224000" cy="1224000"/>
                <a:chOff x="857998" y="2751684"/>
                <a:chExt cx="1224000" cy="1224000"/>
              </a:xfrm>
              <a:solidFill>
                <a:srgbClr val="00B7EE"/>
              </a:solidFill>
            </p:grpSpPr>
            <p:sp>
              <p:nvSpPr>
                <p:cNvPr id="131" name="Block Arc 130"/>
                <p:cNvSpPr/>
                <p:nvPr/>
              </p:nvSpPr>
              <p:spPr>
                <a:xfrm rot="16200000">
                  <a:off x="857998" y="2751684"/>
                  <a:ext cx="1224000" cy="1224000"/>
                </a:xfrm>
                <a:prstGeom prst="blockArc">
                  <a:avLst>
                    <a:gd name="adj1" fmla="val 13266765"/>
                    <a:gd name="adj2" fmla="val 19154148"/>
                    <a:gd name="adj3" fmla="val 161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Block Arc 131"/>
                <p:cNvSpPr/>
                <p:nvPr/>
              </p:nvSpPr>
              <p:spPr>
                <a:xfrm rot="5400000">
                  <a:off x="857998" y="2751684"/>
                  <a:ext cx="1224000" cy="1224000"/>
                </a:xfrm>
                <a:prstGeom prst="blockArc">
                  <a:avLst>
                    <a:gd name="adj1" fmla="val 13266765"/>
                    <a:gd name="adj2" fmla="val 19154148"/>
                    <a:gd name="adj3" fmla="val 161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6" name="Oval 135"/>
              <p:cNvSpPr/>
              <p:nvPr/>
            </p:nvSpPr>
            <p:spPr>
              <a:xfrm>
                <a:off x="8329322" y="2357842"/>
                <a:ext cx="1907177" cy="1907177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0" name="Rectangle 3"/>
              <p:cNvSpPr txBox="1">
                <a:spLocks noChangeArrowheads="1"/>
              </p:cNvSpPr>
              <p:nvPr/>
            </p:nvSpPr>
            <p:spPr bwMode="auto">
              <a:xfrm>
                <a:off x="8923036" y="3095987"/>
                <a:ext cx="719749" cy="43088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50</a:t>
                </a:r>
                <a:r>
                  <a:rPr kumimoji="0" lang="en-US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%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2217406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45" name="차트 7"/>
          <p:cNvGraphicFramePr/>
          <p:nvPr/>
        </p:nvGraphicFramePr>
        <p:xfrm>
          <a:off x="4412266" y="2139859"/>
          <a:ext cx="4137305" cy="381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4294330" y="2223965"/>
            <a:ext cx="3623472" cy="3649663"/>
            <a:chOff x="2339752" y="1721685"/>
            <a:chExt cx="4464496" cy="4496766"/>
          </a:xfrm>
          <a:solidFill>
            <a:srgbClr val="47D3FF">
              <a:alpha val="75686"/>
            </a:srgbClr>
          </a:solidFill>
        </p:grpSpPr>
        <p:sp>
          <p:nvSpPr>
            <p:cNvPr id="47" name="Block Arc 46"/>
            <p:cNvSpPr/>
            <p:nvPr/>
          </p:nvSpPr>
          <p:spPr>
            <a:xfrm>
              <a:off x="2339752" y="1739210"/>
              <a:ext cx="4464496" cy="4464496"/>
            </a:xfrm>
            <a:prstGeom prst="blockArc">
              <a:avLst>
                <a:gd name="adj1" fmla="val 14549774"/>
                <a:gd name="adj2" fmla="val 17820780"/>
                <a:gd name="adj3" fmla="val 203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8" name="Block Arc 47"/>
            <p:cNvSpPr/>
            <p:nvPr/>
          </p:nvSpPr>
          <p:spPr>
            <a:xfrm rot="7618727">
              <a:off x="2339752" y="1721685"/>
              <a:ext cx="4464496" cy="4464496"/>
            </a:xfrm>
            <a:prstGeom prst="blockArc">
              <a:avLst>
                <a:gd name="adj1" fmla="val 14304905"/>
                <a:gd name="adj2" fmla="val 17595762"/>
                <a:gd name="adj3" fmla="val 176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9" name="Block Arc 48"/>
            <p:cNvSpPr/>
            <p:nvPr/>
          </p:nvSpPr>
          <p:spPr>
            <a:xfrm rot="14397869">
              <a:off x="2339752" y="1753955"/>
              <a:ext cx="4464496" cy="4464496"/>
            </a:xfrm>
            <a:prstGeom prst="blockArc">
              <a:avLst>
                <a:gd name="adj1" fmla="val 14252816"/>
                <a:gd name="adj2" fmla="val 17743927"/>
                <a:gd name="adj3" fmla="val 240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0" name="Donut 49"/>
            <p:cNvSpPr/>
            <p:nvPr/>
          </p:nvSpPr>
          <p:spPr>
            <a:xfrm>
              <a:off x="2418303" y="1817761"/>
              <a:ext cx="4307394" cy="4307394"/>
            </a:xfrm>
            <a:prstGeom prst="donut">
              <a:avLst>
                <a:gd name="adj" fmla="val 75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51" name="Title 1"/>
          <p:cNvSpPr txBox="1"/>
          <p:nvPr/>
        </p:nvSpPr>
        <p:spPr>
          <a:xfrm>
            <a:off x="4935975" y="3713298"/>
            <a:ext cx="2446642" cy="7221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Kozuka Gothic Pro M" panose="020B0700000000000000" pitchFamily="34" charset="-128"/>
                <a:ea typeface="+mj-ea"/>
                <a:cs typeface="Tahoma" panose="020B0604030504040204" pitchFamily="34" charset="0"/>
              </a:defRPr>
            </a:lvl1pPr>
          </a:lstStyle>
          <a:p>
            <a:pPr lvl="0" algn="ctr" latinLnBrk="0">
              <a:defRPr/>
            </a:pPr>
            <a:r>
              <a:rPr lang="zh-CN" altLang="en-US" sz="3000" spc="-7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2" name="제목 1"/>
          <p:cNvSpPr txBox="1"/>
          <p:nvPr/>
        </p:nvSpPr>
        <p:spPr>
          <a:xfrm>
            <a:off x="8678361" y="3160064"/>
            <a:ext cx="1960287" cy="11079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Powerpoint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offers word processing, outlining, drawing, graphing, and presentation management tools- all designed to be easy to use and learn</a:t>
            </a:r>
          </a:p>
        </p:txBody>
      </p:sp>
      <p:sp>
        <p:nvSpPr>
          <p:cNvPr id="53" name="제목 1"/>
          <p:cNvSpPr txBox="1"/>
          <p:nvPr/>
        </p:nvSpPr>
        <p:spPr>
          <a:xfrm>
            <a:off x="1711399" y="2612690"/>
            <a:ext cx="1960287" cy="11079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Powerpoint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offers word processing, outlining, drawing, graphing, and presentation management tools- all designed to be easy to use and learn</a:t>
            </a:r>
          </a:p>
        </p:txBody>
      </p:sp>
      <p:sp>
        <p:nvSpPr>
          <p:cNvPr id="54" name="제목 1"/>
          <p:cNvSpPr txBox="1"/>
          <p:nvPr/>
        </p:nvSpPr>
        <p:spPr>
          <a:xfrm>
            <a:off x="1711399" y="4908162"/>
            <a:ext cx="1960287" cy="11079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Powerpoint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offers word processing, outlining, drawing, graphing, and presentation management tools- all designed to be easy to use and learn</a:t>
            </a:r>
          </a:p>
        </p:txBody>
      </p:sp>
      <p:sp>
        <p:nvSpPr>
          <p:cNvPr id="55" name="제목 1"/>
          <p:cNvSpPr txBox="1"/>
          <p:nvPr/>
        </p:nvSpPr>
        <p:spPr>
          <a:xfrm>
            <a:off x="8678361" y="2644480"/>
            <a:ext cx="1274542" cy="66660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150">
                <a:solidFill>
                  <a:schemeClr val="bg1"/>
                </a:solidFill>
                <a:latin typeface="Kozuka Gothic Pro M" panose="020B0700000000000000" pitchFamily="34" charset="-128"/>
                <a:ea typeface="+mj-ea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55</a:t>
            </a:r>
            <a:r>
              <a:rPr kumimoji="0" lang="en-US" altLang="ko-KR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%</a:t>
            </a:r>
            <a:endParaRPr kumimoji="0" lang="ko-KR" alt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ea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8593017" y="2815834"/>
            <a:ext cx="0" cy="275129"/>
          </a:xfrm>
          <a:prstGeom prst="line">
            <a:avLst/>
          </a:prstGeom>
          <a:ln w="38100"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제목 1"/>
          <p:cNvSpPr txBox="1"/>
          <p:nvPr/>
        </p:nvSpPr>
        <p:spPr>
          <a:xfrm>
            <a:off x="2418638" y="2035656"/>
            <a:ext cx="1253048" cy="72687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 spc="-1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15</a:t>
            </a:r>
            <a:r>
              <a:rPr kumimoji="0" lang="en-US" altLang="ko-KR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%</a:t>
            </a:r>
            <a:endParaRPr kumimoji="0" lang="ko-KR" alt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ea"/>
              <a:sym typeface="+mn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732646" y="2261528"/>
            <a:ext cx="0" cy="27512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제목 1"/>
          <p:cNvSpPr txBox="1"/>
          <p:nvPr/>
        </p:nvSpPr>
        <p:spPr>
          <a:xfrm>
            <a:off x="2261855" y="4331609"/>
            <a:ext cx="1409831" cy="72898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 spc="-1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35</a:t>
            </a:r>
            <a:r>
              <a:rPr kumimoji="0" lang="en-US" altLang="ko-KR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%</a:t>
            </a:r>
            <a:endParaRPr kumimoji="0" lang="ko-KR" alt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ea"/>
              <a:sym typeface="+mn-lt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732646" y="4558536"/>
            <a:ext cx="0" cy="27512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738654" y="2357720"/>
            <a:ext cx="1547427" cy="780988"/>
            <a:chOff x="2382592" y="2215166"/>
            <a:chExt cx="1343088" cy="677858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382592" y="2215166"/>
              <a:ext cx="4314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2811280" y="2216883"/>
              <a:ext cx="914400" cy="67614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flipV="1">
            <a:off x="3735422" y="4286250"/>
            <a:ext cx="1046127" cy="420149"/>
            <a:chOff x="2382592" y="2213642"/>
            <a:chExt cx="813794" cy="416792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382592" y="2215166"/>
              <a:ext cx="431442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811280" y="2213642"/>
              <a:ext cx="385106" cy="416792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flipH="1">
            <a:off x="7340290" y="2934730"/>
            <a:ext cx="1236225" cy="523641"/>
            <a:chOff x="2382592" y="2214391"/>
            <a:chExt cx="1003294" cy="424885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382592" y="2215166"/>
              <a:ext cx="431442" cy="0"/>
            </a:xfrm>
            <a:prstGeom prst="line">
              <a:avLst/>
            </a:prstGeom>
            <a:ln>
              <a:solidFill>
                <a:srgbClr val="00B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2811280" y="2214391"/>
              <a:ext cx="574606" cy="424885"/>
            </a:xfrm>
            <a:prstGeom prst="straightConnector1">
              <a:avLst/>
            </a:prstGeom>
            <a:ln>
              <a:solidFill>
                <a:srgbClr val="00B7E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2217406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79451" y="5069490"/>
            <a:ext cx="7094137" cy="659748"/>
          </a:xfrm>
          <a:prstGeom prst="rect">
            <a:avLst/>
          </a:prstGeom>
          <a:solidFill>
            <a:srgbClr val="65DA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3807659"/>
            <a:ext cx="1739900" cy="0"/>
          </a:xfrm>
          <a:prstGeom prst="line">
            <a:avLst/>
          </a:prstGeom>
          <a:ln w="12700"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peed"/>
          <p:cNvSpPr txBox="1">
            <a:spLocks noChangeArrowheads="1"/>
          </p:cNvSpPr>
          <p:nvPr/>
        </p:nvSpPr>
        <p:spPr bwMode="auto">
          <a:xfrm>
            <a:off x="5018782" y="2268689"/>
            <a:ext cx="2154436" cy="3877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2800">
                <a:solidFill>
                  <a:srgbClr val="00B7EE"/>
                </a:solidFill>
                <a:cs typeface="+mn-ea"/>
                <a:sym typeface="+mn-lt"/>
              </a:rPr>
              <a:t>点击添加标题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525235" y="3807659"/>
            <a:ext cx="542628" cy="0"/>
          </a:xfrm>
          <a:prstGeom prst="line">
            <a:avLst/>
          </a:prstGeom>
          <a:ln w="12700"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56529" y="3807659"/>
            <a:ext cx="515088" cy="0"/>
          </a:xfrm>
          <a:prstGeom prst="line">
            <a:avLst/>
          </a:prstGeom>
          <a:ln w="12700"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57310" y="3807659"/>
            <a:ext cx="514899" cy="0"/>
          </a:xfrm>
          <a:prstGeom prst="line">
            <a:avLst/>
          </a:prstGeom>
          <a:ln w="12700"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452100" y="3807659"/>
            <a:ext cx="1739900" cy="0"/>
          </a:xfrm>
          <a:prstGeom prst="line">
            <a:avLst/>
          </a:prstGeom>
          <a:ln w="12700"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739900" y="2913376"/>
            <a:ext cx="1785600" cy="1785600"/>
            <a:chOff x="518754" y="2981110"/>
            <a:chExt cx="1785600" cy="1785600"/>
          </a:xfrm>
        </p:grpSpPr>
        <p:grpSp>
          <p:nvGrpSpPr>
            <p:cNvPr id="38" name="Group 37"/>
            <p:cNvGrpSpPr/>
            <p:nvPr/>
          </p:nvGrpSpPr>
          <p:grpSpPr>
            <a:xfrm>
              <a:off x="691799" y="3433625"/>
              <a:ext cx="1423467" cy="870462"/>
              <a:chOff x="733325" y="3610710"/>
              <a:chExt cx="1423467" cy="870462"/>
            </a:xfrm>
          </p:grpSpPr>
          <p:sp>
            <p:nvSpPr>
              <p:cNvPr id="70" name="speed"/>
              <p:cNvSpPr txBox="1">
                <a:spLocks noChangeArrowheads="1"/>
              </p:cNvSpPr>
              <p:nvPr/>
            </p:nvSpPr>
            <p:spPr bwMode="auto">
              <a:xfrm>
                <a:off x="733325" y="4050285"/>
                <a:ext cx="1423467" cy="4308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  <p:sp>
            <p:nvSpPr>
              <p:cNvPr id="71" name="speed"/>
              <p:cNvSpPr txBox="1">
                <a:spLocks noChangeArrowheads="1"/>
              </p:cNvSpPr>
              <p:nvPr/>
            </p:nvSpPr>
            <p:spPr bwMode="auto">
              <a:xfrm>
                <a:off x="1010644" y="3610710"/>
                <a:ext cx="868829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>
                    <a:solidFill>
                      <a:prstClr val="white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437451">
              <a:off x="518754" y="2981110"/>
              <a:ext cx="1785600" cy="1785600"/>
              <a:chOff x="478800" y="3119549"/>
              <a:chExt cx="1785600" cy="1785600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478800" y="3119549"/>
                <a:ext cx="1785600" cy="1785600"/>
              </a:xfrm>
              <a:prstGeom prst="arc">
                <a:avLst>
                  <a:gd name="adj1" fmla="val 19215274"/>
                  <a:gd name="adj2" fmla="val 17638266"/>
                </a:avLst>
              </a:prstGeom>
              <a:noFill/>
              <a:ln w="38100">
                <a:solidFill>
                  <a:srgbClr val="00B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791220" y="3195394"/>
                <a:ext cx="247405" cy="247405"/>
                <a:chOff x="1835854" y="3211561"/>
                <a:chExt cx="247405" cy="247405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1878594" y="3254301"/>
                  <a:ext cx="161925" cy="161925"/>
                </a:xfrm>
                <a:prstGeom prst="ellipse">
                  <a:avLst/>
                </a:prstGeom>
                <a:noFill/>
                <a:ln w="38100"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835854" y="3211561"/>
                  <a:ext cx="247405" cy="247405"/>
                </a:xfrm>
                <a:prstGeom prst="ellipse">
                  <a:avLst/>
                </a:prstGeom>
                <a:noFill/>
                <a:ln w="9525"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0" name="Oval 39"/>
            <p:cNvSpPr/>
            <p:nvPr/>
          </p:nvSpPr>
          <p:spPr>
            <a:xfrm>
              <a:off x="814954" y="4537449"/>
              <a:ext cx="102262" cy="10226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070528" y="2913376"/>
            <a:ext cx="1785600" cy="1785600"/>
            <a:chOff x="2619780" y="2981110"/>
            <a:chExt cx="1785600" cy="1785600"/>
          </a:xfrm>
        </p:grpSpPr>
        <p:grpSp>
          <p:nvGrpSpPr>
            <p:cNvPr id="73" name="Group 72"/>
            <p:cNvGrpSpPr/>
            <p:nvPr/>
          </p:nvGrpSpPr>
          <p:grpSpPr>
            <a:xfrm>
              <a:off x="2792825" y="3433625"/>
              <a:ext cx="1423467" cy="870462"/>
              <a:chOff x="2809380" y="3610710"/>
              <a:chExt cx="1423467" cy="870462"/>
            </a:xfrm>
          </p:grpSpPr>
          <p:sp>
            <p:nvSpPr>
              <p:cNvPr id="80" name="speed"/>
              <p:cNvSpPr txBox="1">
                <a:spLocks noChangeArrowheads="1"/>
              </p:cNvSpPr>
              <p:nvPr/>
            </p:nvSpPr>
            <p:spPr bwMode="auto">
              <a:xfrm>
                <a:off x="2809380" y="4050285"/>
                <a:ext cx="1423467" cy="4308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  <p:sp>
            <p:nvSpPr>
              <p:cNvPr id="81" name="speed"/>
              <p:cNvSpPr txBox="1">
                <a:spLocks noChangeArrowheads="1"/>
              </p:cNvSpPr>
              <p:nvPr/>
            </p:nvSpPr>
            <p:spPr bwMode="auto">
              <a:xfrm>
                <a:off x="3086699" y="3610710"/>
                <a:ext cx="868829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74" name="Arc 73"/>
            <p:cNvSpPr/>
            <p:nvPr/>
          </p:nvSpPr>
          <p:spPr>
            <a:xfrm rot="437451">
              <a:off x="2619780" y="2981110"/>
              <a:ext cx="1785600" cy="1785600"/>
            </a:xfrm>
            <a:prstGeom prst="arc">
              <a:avLst>
                <a:gd name="adj1" fmla="val 19215274"/>
                <a:gd name="adj2" fmla="val 17638266"/>
              </a:avLst>
            </a:prstGeom>
            <a:noFill/>
            <a:ln w="38100">
              <a:solidFill>
                <a:srgbClr val="00B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 rot="437451">
              <a:off x="4015785" y="3131511"/>
              <a:ext cx="247405" cy="247405"/>
              <a:chOff x="1835854" y="3211561"/>
              <a:chExt cx="247405" cy="247405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878594" y="3254301"/>
                <a:ext cx="161925" cy="161925"/>
              </a:xfrm>
              <a:prstGeom prst="ellipse">
                <a:avLst/>
              </a:prstGeom>
              <a:noFill/>
              <a:ln w="38100">
                <a:solidFill>
                  <a:srgbClr val="00B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835854" y="3211561"/>
                <a:ext cx="247405" cy="247405"/>
              </a:xfrm>
              <a:prstGeom prst="ellipse">
                <a:avLst/>
              </a:prstGeom>
              <a:noFill/>
              <a:ln w="9525">
                <a:solidFill>
                  <a:srgbClr val="00B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2915980" y="4537449"/>
              <a:ext cx="102262" cy="10226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376173" y="2913376"/>
            <a:ext cx="1785600" cy="1785600"/>
            <a:chOff x="4762686" y="2981110"/>
            <a:chExt cx="1785600" cy="1785600"/>
          </a:xfrm>
        </p:grpSpPr>
        <p:grpSp>
          <p:nvGrpSpPr>
            <p:cNvPr id="83" name="Group 82"/>
            <p:cNvGrpSpPr/>
            <p:nvPr/>
          </p:nvGrpSpPr>
          <p:grpSpPr>
            <a:xfrm>
              <a:off x="4935731" y="3433625"/>
              <a:ext cx="1423467" cy="870462"/>
              <a:chOff x="4920335" y="3610710"/>
              <a:chExt cx="1423467" cy="870462"/>
            </a:xfrm>
          </p:grpSpPr>
          <p:sp>
            <p:nvSpPr>
              <p:cNvPr id="91" name="speed"/>
              <p:cNvSpPr txBox="1">
                <a:spLocks noChangeArrowheads="1"/>
              </p:cNvSpPr>
              <p:nvPr/>
            </p:nvSpPr>
            <p:spPr bwMode="auto">
              <a:xfrm>
                <a:off x="4920335" y="4050285"/>
                <a:ext cx="1423467" cy="4308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  <p:sp>
            <p:nvSpPr>
              <p:cNvPr id="92" name="speed"/>
              <p:cNvSpPr txBox="1">
                <a:spLocks noChangeArrowheads="1"/>
              </p:cNvSpPr>
              <p:nvPr/>
            </p:nvSpPr>
            <p:spPr bwMode="auto">
              <a:xfrm>
                <a:off x="5197654" y="3610710"/>
                <a:ext cx="868829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762686" y="2981110"/>
              <a:ext cx="1785600" cy="1785600"/>
              <a:chOff x="518754" y="3119549"/>
              <a:chExt cx="1785600" cy="1785600"/>
            </a:xfrm>
          </p:grpSpPr>
          <p:grpSp>
            <p:nvGrpSpPr>
              <p:cNvPr id="85" name="Group 84"/>
              <p:cNvGrpSpPr/>
              <p:nvPr/>
            </p:nvGrpSpPr>
            <p:grpSpPr>
              <a:xfrm rot="437451">
                <a:off x="518754" y="3119549"/>
                <a:ext cx="1785600" cy="1785600"/>
                <a:chOff x="478800" y="3119549"/>
                <a:chExt cx="1785600" cy="1785600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78800" y="3119549"/>
                  <a:ext cx="1785600" cy="1785600"/>
                </a:xfrm>
                <a:prstGeom prst="arc">
                  <a:avLst>
                    <a:gd name="adj1" fmla="val 19215274"/>
                    <a:gd name="adj2" fmla="val 17638266"/>
                  </a:avLst>
                </a:prstGeom>
                <a:noFill/>
                <a:ln w="38100"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1791220" y="3195394"/>
                  <a:ext cx="247405" cy="247405"/>
                  <a:chOff x="1835854" y="3211561"/>
                  <a:chExt cx="247405" cy="247405"/>
                </a:xfrm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1878594" y="3254301"/>
                    <a:ext cx="161925" cy="16192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1835854" y="3211561"/>
                    <a:ext cx="247405" cy="247405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86" name="Oval 85"/>
              <p:cNvSpPr/>
              <p:nvPr/>
            </p:nvSpPr>
            <p:spPr>
              <a:xfrm>
                <a:off x="814954" y="4675888"/>
                <a:ext cx="102262" cy="102262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8666500" y="2916343"/>
            <a:ext cx="1785600" cy="1785600"/>
            <a:chOff x="6842771" y="2984077"/>
            <a:chExt cx="1785600" cy="1785600"/>
          </a:xfrm>
        </p:grpSpPr>
        <p:grpSp>
          <p:nvGrpSpPr>
            <p:cNvPr id="94" name="Group 93"/>
            <p:cNvGrpSpPr/>
            <p:nvPr/>
          </p:nvGrpSpPr>
          <p:grpSpPr>
            <a:xfrm>
              <a:off x="7015816" y="3433625"/>
              <a:ext cx="1423467" cy="870462"/>
              <a:chOff x="7031289" y="3610710"/>
              <a:chExt cx="1423467" cy="870462"/>
            </a:xfrm>
          </p:grpSpPr>
          <p:sp>
            <p:nvSpPr>
              <p:cNvPr id="102" name="speed"/>
              <p:cNvSpPr txBox="1">
                <a:spLocks noChangeArrowheads="1"/>
              </p:cNvSpPr>
              <p:nvPr/>
            </p:nvSpPr>
            <p:spPr bwMode="auto">
              <a:xfrm>
                <a:off x="7031289" y="4050285"/>
                <a:ext cx="1423467" cy="4308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Design inspiration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for presentation</a:t>
                </a:r>
              </a:p>
            </p:txBody>
          </p:sp>
          <p:sp>
            <p:nvSpPr>
              <p:cNvPr id="103" name="speed"/>
              <p:cNvSpPr txBox="1">
                <a:spLocks noChangeArrowheads="1"/>
              </p:cNvSpPr>
              <p:nvPr/>
            </p:nvSpPr>
            <p:spPr bwMode="auto">
              <a:xfrm>
                <a:off x="7308608" y="3610710"/>
                <a:ext cx="868829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标题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7E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842771" y="2984077"/>
              <a:ext cx="1785600" cy="1785600"/>
              <a:chOff x="518754" y="3119549"/>
              <a:chExt cx="1785600" cy="1785600"/>
            </a:xfrm>
          </p:grpSpPr>
          <p:grpSp>
            <p:nvGrpSpPr>
              <p:cNvPr id="96" name="Group 95"/>
              <p:cNvGrpSpPr/>
              <p:nvPr/>
            </p:nvGrpSpPr>
            <p:grpSpPr>
              <a:xfrm rot="437451">
                <a:off x="518754" y="3119549"/>
                <a:ext cx="1785600" cy="1785600"/>
                <a:chOff x="478800" y="3119549"/>
                <a:chExt cx="1785600" cy="1785600"/>
              </a:xfrm>
            </p:grpSpPr>
            <p:sp>
              <p:nvSpPr>
                <p:cNvPr id="98" name="Arc 97"/>
                <p:cNvSpPr/>
                <p:nvPr/>
              </p:nvSpPr>
              <p:spPr>
                <a:xfrm>
                  <a:off x="478800" y="3119549"/>
                  <a:ext cx="1785600" cy="1785600"/>
                </a:xfrm>
                <a:prstGeom prst="arc">
                  <a:avLst>
                    <a:gd name="adj1" fmla="val 19215274"/>
                    <a:gd name="adj2" fmla="val 17638266"/>
                  </a:avLst>
                </a:prstGeom>
                <a:noFill/>
                <a:ln w="38100">
                  <a:solidFill>
                    <a:srgbClr val="00B7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grpSp>
              <p:nvGrpSpPr>
                <p:cNvPr id="99" name="Group 98"/>
                <p:cNvGrpSpPr/>
                <p:nvPr/>
              </p:nvGrpSpPr>
              <p:grpSpPr>
                <a:xfrm>
                  <a:off x="1791220" y="3195394"/>
                  <a:ext cx="247405" cy="247405"/>
                  <a:chOff x="1835854" y="3211561"/>
                  <a:chExt cx="247405" cy="247405"/>
                </a:xfrm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1878594" y="3254301"/>
                    <a:ext cx="161925" cy="16192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1835854" y="3211561"/>
                    <a:ext cx="247405" cy="247405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7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97" name="Oval 96"/>
              <p:cNvSpPr/>
              <p:nvPr/>
            </p:nvSpPr>
            <p:spPr>
              <a:xfrm>
                <a:off x="814954" y="4675888"/>
                <a:ext cx="102262" cy="102262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4" name="Rectangle 103"/>
          <p:cNvSpPr/>
          <p:nvPr/>
        </p:nvSpPr>
        <p:spPr>
          <a:xfrm>
            <a:off x="2813361" y="5076199"/>
            <a:ext cx="642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is simply dummy text of the printing and typesetting industry. </a:t>
            </a: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ko-K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05" name="Double Bracket 104"/>
          <p:cNvSpPr/>
          <p:nvPr/>
        </p:nvSpPr>
        <p:spPr>
          <a:xfrm>
            <a:off x="2472551" y="4973667"/>
            <a:ext cx="7107936" cy="851394"/>
          </a:xfrm>
          <a:prstGeom prst="bracketPair">
            <a:avLst/>
          </a:prstGeom>
          <a:ln w="15875"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pc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altLang="ko-KR">
                <a:solidFill>
                  <a:srgbClr val="FEB113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ko-KR" altLang="en-US">
              <a:solidFill>
                <a:srgbClr val="FEB11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r="6432"/>
          <a:stretch>
            <a:fillRect/>
          </a:stretch>
        </p:blipFill>
        <p:spPr>
          <a:xfrm>
            <a:off x="1749296" y="2279446"/>
            <a:ext cx="4470400" cy="344254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>
                <a:latin typeface="+mn-lt"/>
                <a:ea typeface="+mn-ea"/>
                <a:cs typeface="+mn-ea"/>
                <a:sym typeface="+mn-lt"/>
              </a:rPr>
              <a:t>Design inspiration For Presentation</a:t>
            </a:r>
            <a:endParaRPr lang="ko-KR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2217406" y="1469303"/>
            <a:ext cx="7757195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6" name="Snip Single Corner Rectangle 55"/>
          <p:cNvSpPr/>
          <p:nvPr/>
        </p:nvSpPr>
        <p:spPr>
          <a:xfrm flipV="1">
            <a:off x="7403066" y="3177029"/>
            <a:ext cx="3038475" cy="723900"/>
          </a:xfrm>
          <a:prstGeom prst="snip1Rect">
            <a:avLst>
              <a:gd name="adj" fmla="val 38585"/>
            </a:avLst>
          </a:prstGeom>
          <a:solidFill>
            <a:srgbClr val="00B7EE">
              <a:alpha val="20000"/>
            </a:srgbClr>
          </a:solidFill>
          <a:ln>
            <a:solidFill>
              <a:srgbClr val="00B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537350" y="3299272"/>
            <a:ext cx="2715487" cy="553998"/>
            <a:chOff x="5611159" y="2878631"/>
            <a:chExt cx="2715487" cy="553998"/>
          </a:xfrm>
        </p:grpSpPr>
        <p:sp>
          <p:nvSpPr>
            <p:cNvPr id="58" name="speed"/>
            <p:cNvSpPr txBox="1">
              <a:spLocks noChangeArrowheads="1"/>
            </p:cNvSpPr>
            <p:nvPr/>
          </p:nvSpPr>
          <p:spPr bwMode="auto">
            <a:xfrm>
              <a:off x="5611159" y="3142601"/>
              <a:ext cx="2715487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Design inspiration for presentation</a:t>
              </a:r>
            </a:p>
          </p:txBody>
        </p:sp>
        <p:sp>
          <p:nvSpPr>
            <p:cNvPr id="59" name="speed"/>
            <p:cNvSpPr txBox="1">
              <a:spLocks noChangeArrowheads="1"/>
            </p:cNvSpPr>
            <p:nvPr/>
          </p:nvSpPr>
          <p:spPr bwMode="auto">
            <a:xfrm>
              <a:off x="5611159" y="2878631"/>
              <a:ext cx="1384995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>
                  <a:solidFill>
                    <a:prstClr val="white"/>
                  </a:solidFill>
                  <a:cs typeface="+mn-ea"/>
                  <a:sym typeface="+mn-lt"/>
                </a:rPr>
                <a:t>点击添加标题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37350" y="5075685"/>
            <a:ext cx="2715487" cy="479412"/>
            <a:chOff x="5611159" y="4652952"/>
            <a:chExt cx="2715487" cy="479412"/>
          </a:xfrm>
        </p:grpSpPr>
        <p:sp>
          <p:nvSpPr>
            <p:cNvPr id="61" name="speed"/>
            <p:cNvSpPr txBox="1">
              <a:spLocks noChangeArrowheads="1"/>
            </p:cNvSpPr>
            <p:nvPr/>
          </p:nvSpPr>
          <p:spPr bwMode="auto">
            <a:xfrm>
              <a:off x="5611159" y="4916920"/>
              <a:ext cx="2715487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Design inspiration for presentation</a:t>
              </a:r>
            </a:p>
          </p:txBody>
        </p:sp>
        <p:sp>
          <p:nvSpPr>
            <p:cNvPr id="62" name="speed"/>
            <p:cNvSpPr txBox="1">
              <a:spLocks noChangeArrowheads="1"/>
            </p:cNvSpPr>
            <p:nvPr/>
          </p:nvSpPr>
          <p:spPr bwMode="auto">
            <a:xfrm>
              <a:off x="5611159" y="4652952"/>
              <a:ext cx="1384995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>
                  <a:solidFill>
                    <a:prstClr val="white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37350" y="2411066"/>
            <a:ext cx="2715487" cy="553998"/>
            <a:chOff x="5611159" y="1996909"/>
            <a:chExt cx="2715487" cy="553998"/>
          </a:xfrm>
        </p:grpSpPr>
        <p:sp>
          <p:nvSpPr>
            <p:cNvPr id="64" name="speed"/>
            <p:cNvSpPr txBox="1">
              <a:spLocks noChangeArrowheads="1"/>
            </p:cNvSpPr>
            <p:nvPr/>
          </p:nvSpPr>
          <p:spPr bwMode="auto">
            <a:xfrm>
              <a:off x="5611159" y="2260879"/>
              <a:ext cx="2715487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Design inspiration for presentation</a:t>
              </a:r>
            </a:p>
          </p:txBody>
        </p:sp>
        <p:sp>
          <p:nvSpPr>
            <p:cNvPr id="65" name="speed"/>
            <p:cNvSpPr txBox="1">
              <a:spLocks noChangeArrowheads="1"/>
            </p:cNvSpPr>
            <p:nvPr/>
          </p:nvSpPr>
          <p:spPr bwMode="auto">
            <a:xfrm>
              <a:off x="5611159" y="1996909"/>
              <a:ext cx="1384995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>
                  <a:solidFill>
                    <a:prstClr val="white"/>
                  </a:solidFill>
                  <a:cs typeface="+mn-ea"/>
                  <a:sym typeface="+mn-lt"/>
                </a:rPr>
                <a:t>点击添加标题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al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537350" y="4182040"/>
            <a:ext cx="2715487" cy="490291"/>
            <a:chOff x="5611159" y="3760353"/>
            <a:chExt cx="2715487" cy="490291"/>
          </a:xfrm>
        </p:grpSpPr>
        <p:sp>
          <p:nvSpPr>
            <p:cNvPr id="67" name="speed"/>
            <p:cNvSpPr txBox="1">
              <a:spLocks noChangeArrowheads="1"/>
            </p:cNvSpPr>
            <p:nvPr/>
          </p:nvSpPr>
          <p:spPr bwMode="auto">
            <a:xfrm>
              <a:off x="5611159" y="4035200"/>
              <a:ext cx="2715487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Design inspiration for presentation</a:t>
              </a:r>
            </a:p>
          </p:txBody>
        </p:sp>
        <p:sp>
          <p:nvSpPr>
            <p:cNvPr id="68" name="speed"/>
            <p:cNvSpPr txBox="1">
              <a:spLocks noChangeArrowheads="1"/>
            </p:cNvSpPr>
            <p:nvPr/>
          </p:nvSpPr>
          <p:spPr bwMode="auto">
            <a:xfrm>
              <a:off x="5611159" y="3760353"/>
              <a:ext cx="1384995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>
                  <a:solidFill>
                    <a:prstClr val="white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sp>
        <p:nvSpPr>
          <p:cNvPr id="69" name="Snip Single Corner Rectangle 68"/>
          <p:cNvSpPr/>
          <p:nvPr/>
        </p:nvSpPr>
        <p:spPr>
          <a:xfrm flipV="1">
            <a:off x="7403066" y="2288823"/>
            <a:ext cx="3038475" cy="723900"/>
          </a:xfrm>
          <a:prstGeom prst="snip1Rect">
            <a:avLst>
              <a:gd name="adj" fmla="val 38585"/>
            </a:avLst>
          </a:prstGeom>
          <a:noFill/>
          <a:ln>
            <a:solidFill>
              <a:srgbClr val="00B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06" name="Snip Single Corner Rectangle 105"/>
          <p:cNvSpPr/>
          <p:nvPr/>
        </p:nvSpPr>
        <p:spPr>
          <a:xfrm flipV="1">
            <a:off x="7403066" y="4065235"/>
            <a:ext cx="3038475" cy="723900"/>
          </a:xfrm>
          <a:prstGeom prst="snip1Rect">
            <a:avLst>
              <a:gd name="adj" fmla="val 38585"/>
            </a:avLst>
          </a:prstGeom>
          <a:noFill/>
          <a:ln>
            <a:solidFill>
              <a:srgbClr val="00B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07" name="Snip Single Corner Rectangle 106"/>
          <p:cNvSpPr/>
          <p:nvPr/>
        </p:nvSpPr>
        <p:spPr>
          <a:xfrm flipV="1">
            <a:off x="7403066" y="4953441"/>
            <a:ext cx="3038475" cy="723900"/>
          </a:xfrm>
          <a:prstGeom prst="snip1Rect">
            <a:avLst>
              <a:gd name="adj" fmla="val 38585"/>
            </a:avLst>
          </a:prstGeom>
          <a:noFill/>
          <a:ln>
            <a:solidFill>
              <a:srgbClr val="00B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cxnSp>
        <p:nvCxnSpPr>
          <p:cNvPr id="109" name="Straight Connector 108"/>
          <p:cNvCxnSpPr>
            <a:stCxn id="69" idx="2"/>
            <a:endCxn id="108" idx="3"/>
          </p:cNvCxnSpPr>
          <p:nvPr/>
        </p:nvCxnSpPr>
        <p:spPr>
          <a:xfrm flipH="1">
            <a:off x="6228317" y="2650773"/>
            <a:ext cx="1174749" cy="1357313"/>
          </a:xfrm>
          <a:prstGeom prst="line">
            <a:avLst/>
          </a:prstGeom>
          <a:ln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56" idx="2"/>
            <a:endCxn id="108" idx="3"/>
          </p:cNvCxnSpPr>
          <p:nvPr/>
        </p:nvCxnSpPr>
        <p:spPr>
          <a:xfrm flipH="1">
            <a:off x="6228317" y="3538979"/>
            <a:ext cx="1174749" cy="469107"/>
          </a:xfrm>
          <a:prstGeom prst="line">
            <a:avLst/>
          </a:prstGeom>
          <a:ln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2"/>
            <a:endCxn id="108" idx="3"/>
          </p:cNvCxnSpPr>
          <p:nvPr/>
        </p:nvCxnSpPr>
        <p:spPr>
          <a:xfrm flipH="1" flipV="1">
            <a:off x="6228317" y="4008086"/>
            <a:ext cx="1174749" cy="419099"/>
          </a:xfrm>
          <a:prstGeom prst="line">
            <a:avLst/>
          </a:prstGeom>
          <a:ln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7" idx="2"/>
            <a:endCxn id="108" idx="3"/>
          </p:cNvCxnSpPr>
          <p:nvPr/>
        </p:nvCxnSpPr>
        <p:spPr>
          <a:xfrm flipH="1" flipV="1">
            <a:off x="6228317" y="4008086"/>
            <a:ext cx="1174749" cy="1307305"/>
          </a:xfrm>
          <a:prstGeom prst="line">
            <a:avLst/>
          </a:prstGeom>
          <a:ln>
            <a:solidFill>
              <a:srgbClr val="00B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994656" y="2554045"/>
            <a:ext cx="3969870" cy="2909520"/>
            <a:chOff x="1840371" y="2529762"/>
            <a:chExt cx="3969870" cy="2909520"/>
          </a:xfrm>
        </p:grpSpPr>
        <p:grpSp>
          <p:nvGrpSpPr>
            <p:cNvPr id="113" name="Group 112"/>
            <p:cNvGrpSpPr/>
            <p:nvPr/>
          </p:nvGrpSpPr>
          <p:grpSpPr>
            <a:xfrm>
              <a:off x="3662395" y="3821612"/>
              <a:ext cx="325821" cy="325821"/>
              <a:chOff x="3268717" y="5549462"/>
              <a:chExt cx="468000" cy="46800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3268717" y="5783462"/>
                <a:ext cx="468000" cy="0"/>
              </a:xfrm>
              <a:prstGeom prst="line">
                <a:avLst/>
              </a:prstGeom>
              <a:ln w="25400">
                <a:solidFill>
                  <a:srgbClr val="00B7EE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3502717" y="5549462"/>
                <a:ext cx="0" cy="468000"/>
              </a:xfrm>
              <a:prstGeom prst="line">
                <a:avLst/>
              </a:prstGeom>
              <a:ln w="25400">
                <a:solidFill>
                  <a:srgbClr val="00B7EE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5425055" y="2529762"/>
              <a:ext cx="385186" cy="2909520"/>
              <a:chOff x="5425055" y="2530342"/>
              <a:chExt cx="385186" cy="2909520"/>
            </a:xfrm>
          </p:grpSpPr>
          <p:sp>
            <p:nvSpPr>
              <p:cNvPr id="117" name="Freeform 5"/>
              <p:cNvSpPr/>
              <p:nvPr/>
            </p:nvSpPr>
            <p:spPr bwMode="auto">
              <a:xfrm rot="5400000">
                <a:off x="5426215" y="2529182"/>
                <a:ext cx="382866" cy="385186"/>
              </a:xfrm>
              <a:custGeom>
                <a:avLst/>
                <a:gdLst>
                  <a:gd name="T0" fmla="*/ 330 w 330"/>
                  <a:gd name="T1" fmla="*/ 0 h 332"/>
                  <a:gd name="T2" fmla="*/ 0 w 330"/>
                  <a:gd name="T3" fmla="*/ 0 h 332"/>
                  <a:gd name="T4" fmla="*/ 0 w 330"/>
                  <a:gd name="T5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332">
                    <a:moveTo>
                      <a:pt x="330" y="0"/>
                    </a:moveTo>
                    <a:lnTo>
                      <a:pt x="0" y="0"/>
                    </a:lnTo>
                    <a:lnTo>
                      <a:pt x="0" y="332"/>
                    </a:lnTo>
                  </a:path>
                </a:pathLst>
              </a:custGeom>
              <a:noFill/>
              <a:ln w="25400" cap="flat">
                <a:solidFill>
                  <a:srgbClr val="00B7EE">
                    <a:alpha val="69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8" name="Freeform 5"/>
              <p:cNvSpPr/>
              <p:nvPr/>
            </p:nvSpPr>
            <p:spPr bwMode="auto">
              <a:xfrm rot="10800000">
                <a:off x="5426216" y="5054676"/>
                <a:ext cx="382866" cy="385186"/>
              </a:xfrm>
              <a:custGeom>
                <a:avLst/>
                <a:gdLst>
                  <a:gd name="T0" fmla="*/ 330 w 330"/>
                  <a:gd name="T1" fmla="*/ 0 h 332"/>
                  <a:gd name="T2" fmla="*/ 0 w 330"/>
                  <a:gd name="T3" fmla="*/ 0 h 332"/>
                  <a:gd name="T4" fmla="*/ 0 w 330"/>
                  <a:gd name="T5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332">
                    <a:moveTo>
                      <a:pt x="330" y="0"/>
                    </a:moveTo>
                    <a:lnTo>
                      <a:pt x="0" y="0"/>
                    </a:lnTo>
                    <a:lnTo>
                      <a:pt x="0" y="332"/>
                    </a:lnTo>
                  </a:path>
                </a:pathLst>
              </a:custGeom>
              <a:noFill/>
              <a:ln w="25400" cap="flat">
                <a:solidFill>
                  <a:srgbClr val="00B7EE">
                    <a:alpha val="69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840371" y="2529762"/>
              <a:ext cx="385186" cy="2909520"/>
              <a:chOff x="1840371" y="2529182"/>
              <a:chExt cx="385186" cy="2909520"/>
            </a:xfrm>
          </p:grpSpPr>
          <p:sp>
            <p:nvSpPr>
              <p:cNvPr id="116" name="Freeform 5"/>
              <p:cNvSpPr/>
              <p:nvPr/>
            </p:nvSpPr>
            <p:spPr bwMode="auto">
              <a:xfrm>
                <a:off x="1841531" y="2529182"/>
                <a:ext cx="382866" cy="385186"/>
              </a:xfrm>
              <a:custGeom>
                <a:avLst/>
                <a:gdLst>
                  <a:gd name="T0" fmla="*/ 330 w 330"/>
                  <a:gd name="T1" fmla="*/ 0 h 332"/>
                  <a:gd name="T2" fmla="*/ 0 w 330"/>
                  <a:gd name="T3" fmla="*/ 0 h 332"/>
                  <a:gd name="T4" fmla="*/ 0 w 330"/>
                  <a:gd name="T5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332">
                    <a:moveTo>
                      <a:pt x="330" y="0"/>
                    </a:moveTo>
                    <a:lnTo>
                      <a:pt x="0" y="0"/>
                    </a:lnTo>
                    <a:lnTo>
                      <a:pt x="0" y="332"/>
                    </a:lnTo>
                  </a:path>
                </a:pathLst>
              </a:custGeom>
              <a:noFill/>
              <a:ln w="25400" cap="flat">
                <a:solidFill>
                  <a:srgbClr val="00B7EE">
                    <a:alpha val="69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9" name="Freeform 5"/>
              <p:cNvSpPr/>
              <p:nvPr/>
            </p:nvSpPr>
            <p:spPr bwMode="auto">
              <a:xfrm rot="16200000">
                <a:off x="1841531" y="5054676"/>
                <a:ext cx="382866" cy="385186"/>
              </a:xfrm>
              <a:custGeom>
                <a:avLst/>
                <a:gdLst>
                  <a:gd name="T0" fmla="*/ 330 w 330"/>
                  <a:gd name="T1" fmla="*/ 0 h 332"/>
                  <a:gd name="T2" fmla="*/ 0 w 330"/>
                  <a:gd name="T3" fmla="*/ 0 h 332"/>
                  <a:gd name="T4" fmla="*/ 0 w 330"/>
                  <a:gd name="T5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332">
                    <a:moveTo>
                      <a:pt x="330" y="0"/>
                    </a:moveTo>
                    <a:lnTo>
                      <a:pt x="0" y="0"/>
                    </a:lnTo>
                    <a:lnTo>
                      <a:pt x="0" y="332"/>
                    </a:lnTo>
                  </a:path>
                </a:pathLst>
              </a:custGeom>
              <a:noFill/>
              <a:ln w="25400" cap="flat">
                <a:solidFill>
                  <a:srgbClr val="00B7EE">
                    <a:alpha val="69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20" name="Right Triangle 119"/>
          <p:cNvSpPr/>
          <p:nvPr/>
        </p:nvSpPr>
        <p:spPr>
          <a:xfrm rot="16200000">
            <a:off x="10242933" y="3705938"/>
            <a:ext cx="215510" cy="215510"/>
          </a:xfrm>
          <a:prstGeom prst="rtTriangle">
            <a:avLst/>
          </a:prstGeom>
          <a:solidFill>
            <a:srgbClr val="65DAF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743235" y="2279298"/>
            <a:ext cx="4485082" cy="3457575"/>
          </a:xfrm>
          <a:prstGeom prst="rect">
            <a:avLst/>
          </a:prstGeom>
          <a:noFill/>
          <a:ln>
            <a:solidFill>
              <a:srgbClr val="00B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科技风商务动态PPT模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2175</Words>
  <Application>Microsoft Office PowerPoint</Application>
  <PresentationFormat>宽屏</PresentationFormat>
  <Paragraphs>427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Kozuka Gothic Pro M</vt:lpstr>
      <vt:lpstr>Kozuka Gothic Pro R</vt:lpstr>
      <vt:lpstr>Arial</vt:lpstr>
      <vt:lpstr>Calibri</vt:lpstr>
      <vt:lpstr>Tahoma</vt:lpstr>
      <vt:lpstr>Office Theme</vt:lpstr>
      <vt:lpstr>科技风商务动态PPT</vt:lpstr>
      <vt:lpstr>Contents Title 目录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科技风商务动态PPT</dc:title>
  <dc:subject>tukuppt</dc:subject>
  <dc:creator>www.tukuppt.com</dc:creator>
  <cp:lastModifiedBy>天 下</cp:lastModifiedBy>
  <cp:revision>3</cp:revision>
  <dcterms:created xsi:type="dcterms:W3CDTF">2021-01-02T05:32:08Z</dcterms:created>
  <dcterms:modified xsi:type="dcterms:W3CDTF">2021-01-05T13:02:51Z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